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rawings/drawing9.xml" ContentType="application/vnd.openxmlformats-officedocument.drawingml.chartshapes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drawings/drawing7.xml" ContentType="application/vnd.openxmlformats-officedocument.drawingml.chartshapes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5.xml" ContentType="application/vnd.openxmlformats-officedocument.drawingml.chartshapes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charts/chart18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charts/chart16.xml" ContentType="application/vnd.openxmlformats-officedocument.drawingml.char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6.xml" ContentType="application/vnd.openxmlformats-officedocument.drawingml.chart+xml"/>
  <Override PartName="/ppt/charts/chart10.xml" ContentType="application/vnd.openxmlformats-officedocument.drawingml.chart+xml"/>
  <Default Extension="gif" ContentType="image/gif"/>
  <Override PartName="/ppt/charts/chart4.xml" ContentType="application/vnd.openxmlformats-officedocument.drawingml.chart+xml"/>
  <Override PartName="/ppt/drawings/drawing8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57" r:id="rId5"/>
    <p:sldId id="259" r:id="rId6"/>
    <p:sldId id="265" r:id="rId7"/>
    <p:sldId id="263" r:id="rId8"/>
    <p:sldId id="261" r:id="rId9"/>
    <p:sldId id="262" r:id="rId10"/>
    <p:sldId id="266" r:id="rId11"/>
    <p:sldId id="267" r:id="rId12"/>
    <p:sldId id="269" r:id="rId13"/>
    <p:sldId id="268" r:id="rId14"/>
    <p:sldId id="270" r:id="rId15"/>
    <p:sldId id="278" r:id="rId16"/>
    <p:sldId id="279" r:id="rId17"/>
    <p:sldId id="272" r:id="rId18"/>
    <p:sldId id="273" r:id="rId19"/>
    <p:sldId id="286" r:id="rId20"/>
    <p:sldId id="274" r:id="rId21"/>
    <p:sldId id="276" r:id="rId22"/>
    <p:sldId id="275" r:id="rId23"/>
    <p:sldId id="277" r:id="rId24"/>
    <p:sldId id="280" r:id="rId25"/>
    <p:sldId id="281" r:id="rId26"/>
    <p:sldId id="285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6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updated%20graphs%20for%20meeting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Data\BEC%20Baseflow%20Separation%201954%20to%202008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igsarmewfsapa\projects\NonPoint%20Evaluation\BEC\Data\BEC%20Baseflow%20Separation%201954%20to%202008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Data\BEC%20Baseflow%20Separation%201954%20to%202008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presentations\BEC%20Coop%20meeting%2011-29-11\BEC4NH4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presentations\BEC%20Coop%20meeting%2011-29-11\BEC4NH4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\\igsarmewfsapa\projects\NonPoint%20Evaluation\BEC\presentations\BEC%20Coop%20meeting%2002-09-11\graphics.xls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presentations\BEC%20Coop%20meeting%2011-29-11\Water%20Quality%20Results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\\igsarmewfsapa\projects\NonPoint%20Evaluation\BEC\presentations\BEC%20Coop%20meeting%2011-29-11\Water%20Quality%20Resul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4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Black Earth Creek at Black Earth
Comparison of Annual Mean Q and 3-year Moving Average</a:t>
            </a:r>
          </a:p>
        </c:rich>
      </c:tx>
      <c:layout>
        <c:manualLayout>
          <c:xMode val="edge"/>
          <c:yMode val="edge"/>
          <c:x val="0.19533851276359598"/>
          <c:y val="1.9575856443719418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9.1702058981757734E-2"/>
          <c:y val="0.12887438825448613"/>
          <c:w val="0.84392487895534818"/>
          <c:h val="0.7911908646003265"/>
        </c:manualLayout>
      </c:layout>
      <c:scatterChart>
        <c:scatterStyle val="lineMarker"/>
        <c:ser>
          <c:idx val="0"/>
          <c:order val="0"/>
          <c:tx>
            <c:v>Annual Mean Q</c:v>
          </c:tx>
          <c:spPr>
            <a:ln w="12700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Data!$D$7:$D$59</c:f>
              <c:numCache>
                <c:formatCode>General</c:formatCode>
                <c:ptCount val="53"/>
                <c:pt idx="0">
                  <c:v>1955</c:v>
                </c:pt>
                <c:pt idx="1">
                  <c:v>1956</c:v>
                </c:pt>
                <c:pt idx="2">
                  <c:v>1957</c:v>
                </c:pt>
                <c:pt idx="3">
                  <c:v>1958</c:v>
                </c:pt>
                <c:pt idx="4">
                  <c:v>1959</c:v>
                </c:pt>
                <c:pt idx="5">
                  <c:v>1960</c:v>
                </c:pt>
                <c:pt idx="6">
                  <c:v>1961</c:v>
                </c:pt>
                <c:pt idx="7">
                  <c:v>1962</c:v>
                </c:pt>
                <c:pt idx="8">
                  <c:v>1963</c:v>
                </c:pt>
                <c:pt idx="9">
                  <c:v>1964</c:v>
                </c:pt>
                <c:pt idx="10">
                  <c:v>1965</c:v>
                </c:pt>
                <c:pt idx="11">
                  <c:v>1966</c:v>
                </c:pt>
                <c:pt idx="12">
                  <c:v>1967</c:v>
                </c:pt>
                <c:pt idx="13">
                  <c:v>1968</c:v>
                </c:pt>
                <c:pt idx="14">
                  <c:v>1969</c:v>
                </c:pt>
                <c:pt idx="15">
                  <c:v>1970</c:v>
                </c:pt>
                <c:pt idx="16">
                  <c:v>1971</c:v>
                </c:pt>
                <c:pt idx="17">
                  <c:v>1972</c:v>
                </c:pt>
                <c:pt idx="18">
                  <c:v>1973</c:v>
                </c:pt>
                <c:pt idx="19">
                  <c:v>1974</c:v>
                </c:pt>
                <c:pt idx="20">
                  <c:v>1975</c:v>
                </c:pt>
                <c:pt idx="21">
                  <c:v>1976</c:v>
                </c:pt>
                <c:pt idx="22">
                  <c:v>1977</c:v>
                </c:pt>
                <c:pt idx="23">
                  <c:v>1978</c:v>
                </c:pt>
                <c:pt idx="24">
                  <c:v>1979</c:v>
                </c:pt>
                <c:pt idx="25">
                  <c:v>1980</c:v>
                </c:pt>
                <c:pt idx="26">
                  <c:v>1981</c:v>
                </c:pt>
                <c:pt idx="27">
                  <c:v>1982</c:v>
                </c:pt>
                <c:pt idx="28">
                  <c:v>1983</c:v>
                </c:pt>
                <c:pt idx="29">
                  <c:v>1984</c:v>
                </c:pt>
                <c:pt idx="30">
                  <c:v>1985</c:v>
                </c:pt>
                <c:pt idx="31">
                  <c:v>1986</c:v>
                </c:pt>
                <c:pt idx="32">
                  <c:v>1987</c:v>
                </c:pt>
                <c:pt idx="33">
                  <c:v>1988</c:v>
                </c:pt>
                <c:pt idx="34">
                  <c:v>1989</c:v>
                </c:pt>
                <c:pt idx="35">
                  <c:v>1990</c:v>
                </c:pt>
                <c:pt idx="36">
                  <c:v>1991</c:v>
                </c:pt>
                <c:pt idx="37">
                  <c:v>1992</c:v>
                </c:pt>
                <c:pt idx="38">
                  <c:v>1993</c:v>
                </c:pt>
                <c:pt idx="39">
                  <c:v>1994</c:v>
                </c:pt>
                <c:pt idx="40">
                  <c:v>1995</c:v>
                </c:pt>
                <c:pt idx="41">
                  <c:v>1996</c:v>
                </c:pt>
                <c:pt idx="42">
                  <c:v>1997</c:v>
                </c:pt>
                <c:pt idx="43">
                  <c:v>1998</c:v>
                </c:pt>
                <c:pt idx="44">
                  <c:v>1999</c:v>
                </c:pt>
                <c:pt idx="45">
                  <c:v>2000</c:v>
                </c:pt>
                <c:pt idx="46">
                  <c:v>2001</c:v>
                </c:pt>
                <c:pt idx="47">
                  <c:v>2002</c:v>
                </c:pt>
                <c:pt idx="48">
                  <c:v>2003</c:v>
                </c:pt>
                <c:pt idx="49">
                  <c:v>2004</c:v>
                </c:pt>
                <c:pt idx="50">
                  <c:v>2005</c:v>
                </c:pt>
                <c:pt idx="51">
                  <c:v>2006</c:v>
                </c:pt>
                <c:pt idx="52">
                  <c:v>2007</c:v>
                </c:pt>
              </c:numCache>
            </c:numRef>
          </c:xVal>
          <c:yVal>
            <c:numRef>
              <c:f>Data!$E$7:$E$59</c:f>
              <c:numCache>
                <c:formatCode>0.0</c:formatCode>
                <c:ptCount val="53"/>
                <c:pt idx="0">
                  <c:v>32.1</c:v>
                </c:pt>
                <c:pt idx="1">
                  <c:v>26</c:v>
                </c:pt>
                <c:pt idx="2">
                  <c:v>24.7</c:v>
                </c:pt>
                <c:pt idx="3">
                  <c:v>20.6</c:v>
                </c:pt>
                <c:pt idx="4">
                  <c:v>28.5</c:v>
                </c:pt>
                <c:pt idx="5">
                  <c:v>49.1</c:v>
                </c:pt>
                <c:pt idx="6">
                  <c:v>37.9</c:v>
                </c:pt>
                <c:pt idx="7">
                  <c:v>35.700000000000003</c:v>
                </c:pt>
                <c:pt idx="8">
                  <c:v>27.3</c:v>
                </c:pt>
                <c:pt idx="9">
                  <c:v>19.8</c:v>
                </c:pt>
                <c:pt idx="10">
                  <c:v>28</c:v>
                </c:pt>
                <c:pt idx="11">
                  <c:v>23.7</c:v>
                </c:pt>
                <c:pt idx="12">
                  <c:v>23.2</c:v>
                </c:pt>
                <c:pt idx="13">
                  <c:v>24</c:v>
                </c:pt>
                <c:pt idx="14">
                  <c:v>30.5</c:v>
                </c:pt>
                <c:pt idx="15">
                  <c:v>23.6</c:v>
                </c:pt>
                <c:pt idx="16">
                  <c:v>29.4</c:v>
                </c:pt>
                <c:pt idx="17">
                  <c:v>31</c:v>
                </c:pt>
                <c:pt idx="18">
                  <c:v>46.1</c:v>
                </c:pt>
                <c:pt idx="19">
                  <c:v>48.4</c:v>
                </c:pt>
                <c:pt idx="20">
                  <c:v>44.7</c:v>
                </c:pt>
                <c:pt idx="21">
                  <c:v>37.300000000000004</c:v>
                </c:pt>
                <c:pt idx="22">
                  <c:v>25.8</c:v>
                </c:pt>
                <c:pt idx="23">
                  <c:v>31.3</c:v>
                </c:pt>
                <c:pt idx="24">
                  <c:v>34.700000000000003</c:v>
                </c:pt>
                <c:pt idx="25">
                  <c:v>36.4</c:v>
                </c:pt>
                <c:pt idx="26">
                  <c:v>32.800000000000004</c:v>
                </c:pt>
                <c:pt idx="27">
                  <c:v>36.4</c:v>
                </c:pt>
                <c:pt idx="28">
                  <c:v>36.200000000000003</c:v>
                </c:pt>
                <c:pt idx="29">
                  <c:v>40</c:v>
                </c:pt>
                <c:pt idx="30">
                  <c:v>48.1</c:v>
                </c:pt>
                <c:pt idx="31">
                  <c:v>53.4</c:v>
                </c:pt>
                <c:pt idx="32">
                  <c:v>39.4</c:v>
                </c:pt>
                <c:pt idx="33">
                  <c:v>37.4</c:v>
                </c:pt>
                <c:pt idx="34">
                  <c:v>29.5</c:v>
                </c:pt>
                <c:pt idx="35">
                  <c:v>27.3</c:v>
                </c:pt>
                <c:pt idx="36">
                  <c:v>29.1</c:v>
                </c:pt>
                <c:pt idx="37">
                  <c:v>33.5</c:v>
                </c:pt>
                <c:pt idx="38">
                  <c:v>61</c:v>
                </c:pt>
                <c:pt idx="39">
                  <c:v>45.1</c:v>
                </c:pt>
                <c:pt idx="40">
                  <c:v>38</c:v>
                </c:pt>
                <c:pt idx="41">
                  <c:v>44.3</c:v>
                </c:pt>
                <c:pt idx="42">
                  <c:v>40.4</c:v>
                </c:pt>
                <c:pt idx="43">
                  <c:v>43</c:v>
                </c:pt>
                <c:pt idx="44">
                  <c:v>48.4</c:v>
                </c:pt>
                <c:pt idx="45">
                  <c:v>47.2</c:v>
                </c:pt>
                <c:pt idx="46">
                  <c:v>49.4</c:v>
                </c:pt>
                <c:pt idx="47">
                  <c:v>43.9</c:v>
                </c:pt>
                <c:pt idx="48">
                  <c:v>31.1</c:v>
                </c:pt>
                <c:pt idx="49">
                  <c:v>44.9</c:v>
                </c:pt>
                <c:pt idx="50">
                  <c:v>36.800000000000004</c:v>
                </c:pt>
                <c:pt idx="51">
                  <c:v>29.8</c:v>
                </c:pt>
                <c:pt idx="52">
                  <c:v>42.6</c:v>
                </c:pt>
              </c:numCache>
            </c:numRef>
          </c:yVal>
        </c:ser>
        <c:ser>
          <c:idx val="1"/>
          <c:order val="1"/>
          <c:tx>
            <c:v>3-year Moving Average</c:v>
          </c:tx>
          <c:spPr>
            <a:ln w="12700">
              <a:solidFill>
                <a:srgbClr val="FF00FF"/>
              </a:solidFill>
              <a:prstDash val="solid"/>
            </a:ln>
          </c:spPr>
          <c:marker>
            <c:symbol val="none"/>
          </c:marker>
          <c:trendline>
            <c:spPr>
              <a:ln w="15875"/>
            </c:spPr>
            <c:trendlineType val="linear"/>
            <c:dispRSqr val="1"/>
            <c:dispEq val="1"/>
            <c:trendlineLbl>
              <c:layout>
                <c:manualLayout>
                  <c:x val="-0.31208497044857886"/>
                  <c:y val="-0.12633711826939073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1200"/>
                  </a:pPr>
                  <a:endParaRPr lang="en-US"/>
                </a:p>
              </c:txPr>
            </c:trendlineLbl>
          </c:trendline>
          <c:xVal>
            <c:numRef>
              <c:f>Data!$D$7:$D$59</c:f>
              <c:numCache>
                <c:formatCode>General</c:formatCode>
                <c:ptCount val="53"/>
                <c:pt idx="0">
                  <c:v>1955</c:v>
                </c:pt>
                <c:pt idx="1">
                  <c:v>1956</c:v>
                </c:pt>
                <c:pt idx="2">
                  <c:v>1957</c:v>
                </c:pt>
                <c:pt idx="3">
                  <c:v>1958</c:v>
                </c:pt>
                <c:pt idx="4">
                  <c:v>1959</c:v>
                </c:pt>
                <c:pt idx="5">
                  <c:v>1960</c:v>
                </c:pt>
                <c:pt idx="6">
                  <c:v>1961</c:v>
                </c:pt>
                <c:pt idx="7">
                  <c:v>1962</c:v>
                </c:pt>
                <c:pt idx="8">
                  <c:v>1963</c:v>
                </c:pt>
                <c:pt idx="9">
                  <c:v>1964</c:v>
                </c:pt>
                <c:pt idx="10">
                  <c:v>1965</c:v>
                </c:pt>
                <c:pt idx="11">
                  <c:v>1966</c:v>
                </c:pt>
                <c:pt idx="12">
                  <c:v>1967</c:v>
                </c:pt>
                <c:pt idx="13">
                  <c:v>1968</c:v>
                </c:pt>
                <c:pt idx="14">
                  <c:v>1969</c:v>
                </c:pt>
                <c:pt idx="15">
                  <c:v>1970</c:v>
                </c:pt>
                <c:pt idx="16">
                  <c:v>1971</c:v>
                </c:pt>
                <c:pt idx="17">
                  <c:v>1972</c:v>
                </c:pt>
                <c:pt idx="18">
                  <c:v>1973</c:v>
                </c:pt>
                <c:pt idx="19">
                  <c:v>1974</c:v>
                </c:pt>
                <c:pt idx="20">
                  <c:v>1975</c:v>
                </c:pt>
                <c:pt idx="21">
                  <c:v>1976</c:v>
                </c:pt>
                <c:pt idx="22">
                  <c:v>1977</c:v>
                </c:pt>
                <c:pt idx="23">
                  <c:v>1978</c:v>
                </c:pt>
                <c:pt idx="24">
                  <c:v>1979</c:v>
                </c:pt>
                <c:pt idx="25">
                  <c:v>1980</c:v>
                </c:pt>
                <c:pt idx="26">
                  <c:v>1981</c:v>
                </c:pt>
                <c:pt idx="27">
                  <c:v>1982</c:v>
                </c:pt>
                <c:pt idx="28">
                  <c:v>1983</c:v>
                </c:pt>
                <c:pt idx="29">
                  <c:v>1984</c:v>
                </c:pt>
                <c:pt idx="30">
                  <c:v>1985</c:v>
                </c:pt>
                <c:pt idx="31">
                  <c:v>1986</c:v>
                </c:pt>
                <c:pt idx="32">
                  <c:v>1987</c:v>
                </c:pt>
                <c:pt idx="33">
                  <c:v>1988</c:v>
                </c:pt>
                <c:pt idx="34">
                  <c:v>1989</c:v>
                </c:pt>
                <c:pt idx="35">
                  <c:v>1990</c:v>
                </c:pt>
                <c:pt idx="36">
                  <c:v>1991</c:v>
                </c:pt>
                <c:pt idx="37">
                  <c:v>1992</c:v>
                </c:pt>
                <c:pt idx="38">
                  <c:v>1993</c:v>
                </c:pt>
                <c:pt idx="39">
                  <c:v>1994</c:v>
                </c:pt>
                <c:pt idx="40">
                  <c:v>1995</c:v>
                </c:pt>
                <c:pt idx="41">
                  <c:v>1996</c:v>
                </c:pt>
                <c:pt idx="42">
                  <c:v>1997</c:v>
                </c:pt>
                <c:pt idx="43">
                  <c:v>1998</c:v>
                </c:pt>
                <c:pt idx="44">
                  <c:v>1999</c:v>
                </c:pt>
                <c:pt idx="45">
                  <c:v>2000</c:v>
                </c:pt>
                <c:pt idx="46">
                  <c:v>2001</c:v>
                </c:pt>
                <c:pt idx="47">
                  <c:v>2002</c:v>
                </c:pt>
                <c:pt idx="48">
                  <c:v>2003</c:v>
                </c:pt>
                <c:pt idx="49">
                  <c:v>2004</c:v>
                </c:pt>
                <c:pt idx="50">
                  <c:v>2005</c:v>
                </c:pt>
                <c:pt idx="51">
                  <c:v>2006</c:v>
                </c:pt>
                <c:pt idx="52">
                  <c:v>2007</c:v>
                </c:pt>
              </c:numCache>
            </c:numRef>
          </c:xVal>
          <c:yVal>
            <c:numRef>
              <c:f>Data!$F$7:$F$59</c:f>
              <c:numCache>
                <c:formatCode>0.0</c:formatCode>
                <c:ptCount val="53"/>
                <c:pt idx="1">
                  <c:v>27.599999999999991</c:v>
                </c:pt>
                <c:pt idx="2">
                  <c:v>23.766666666666669</c:v>
                </c:pt>
                <c:pt idx="3">
                  <c:v>24.599999999999991</c:v>
                </c:pt>
                <c:pt idx="4">
                  <c:v>32.733333333333348</c:v>
                </c:pt>
                <c:pt idx="5">
                  <c:v>38.5</c:v>
                </c:pt>
                <c:pt idx="6">
                  <c:v>40.9</c:v>
                </c:pt>
                <c:pt idx="7">
                  <c:v>33.633333333333333</c:v>
                </c:pt>
                <c:pt idx="8">
                  <c:v>27.599999999999991</c:v>
                </c:pt>
                <c:pt idx="9">
                  <c:v>25.033333333333314</c:v>
                </c:pt>
                <c:pt idx="10">
                  <c:v>23.833333333333318</c:v>
                </c:pt>
                <c:pt idx="11">
                  <c:v>24.966666666666669</c:v>
                </c:pt>
                <c:pt idx="12">
                  <c:v>23.633333333333326</c:v>
                </c:pt>
                <c:pt idx="13">
                  <c:v>25.900000000000002</c:v>
                </c:pt>
                <c:pt idx="14">
                  <c:v>26.033333333333314</c:v>
                </c:pt>
                <c:pt idx="15">
                  <c:v>27.833333333333318</c:v>
                </c:pt>
                <c:pt idx="16">
                  <c:v>28</c:v>
                </c:pt>
                <c:pt idx="17">
                  <c:v>35.5</c:v>
                </c:pt>
                <c:pt idx="18">
                  <c:v>41.833333333333336</c:v>
                </c:pt>
                <c:pt idx="19">
                  <c:v>46.4</c:v>
                </c:pt>
                <c:pt idx="20">
                  <c:v>43.466666666666626</c:v>
                </c:pt>
                <c:pt idx="21">
                  <c:v>35.93333333333333</c:v>
                </c:pt>
                <c:pt idx="22">
                  <c:v>31.466666666666658</c:v>
                </c:pt>
                <c:pt idx="23">
                  <c:v>30.600000000000005</c:v>
                </c:pt>
                <c:pt idx="24">
                  <c:v>34.133333333333333</c:v>
                </c:pt>
                <c:pt idx="25">
                  <c:v>34.633333333333333</c:v>
                </c:pt>
                <c:pt idx="26">
                  <c:v>35.20000000000001</c:v>
                </c:pt>
                <c:pt idx="27">
                  <c:v>35.133333333333333</c:v>
                </c:pt>
                <c:pt idx="28">
                  <c:v>37.533333333333331</c:v>
                </c:pt>
                <c:pt idx="29">
                  <c:v>41.433333333333337</c:v>
                </c:pt>
                <c:pt idx="30">
                  <c:v>47.166666666666636</c:v>
                </c:pt>
                <c:pt idx="31">
                  <c:v>46.966666666666633</c:v>
                </c:pt>
                <c:pt idx="32">
                  <c:v>43.4</c:v>
                </c:pt>
                <c:pt idx="33">
                  <c:v>35.43333333333333</c:v>
                </c:pt>
                <c:pt idx="34">
                  <c:v>31.400000000000002</c:v>
                </c:pt>
                <c:pt idx="35">
                  <c:v>28.633333333333326</c:v>
                </c:pt>
                <c:pt idx="36">
                  <c:v>29.966666666666669</c:v>
                </c:pt>
                <c:pt idx="37">
                  <c:v>41.20000000000001</c:v>
                </c:pt>
                <c:pt idx="38">
                  <c:v>46.533333333333331</c:v>
                </c:pt>
                <c:pt idx="39">
                  <c:v>48.033333333333331</c:v>
                </c:pt>
                <c:pt idx="40">
                  <c:v>42.466666666666626</c:v>
                </c:pt>
                <c:pt idx="41">
                  <c:v>40.9</c:v>
                </c:pt>
                <c:pt idx="42">
                  <c:v>42.566666666666627</c:v>
                </c:pt>
                <c:pt idx="43">
                  <c:v>43.933333333333337</c:v>
                </c:pt>
                <c:pt idx="44">
                  <c:v>46.20000000000001</c:v>
                </c:pt>
                <c:pt idx="45">
                  <c:v>48.333333333333336</c:v>
                </c:pt>
                <c:pt idx="46">
                  <c:v>46.833333333333336</c:v>
                </c:pt>
                <c:pt idx="47">
                  <c:v>41.466666666666633</c:v>
                </c:pt>
                <c:pt idx="48">
                  <c:v>39.966666666666633</c:v>
                </c:pt>
                <c:pt idx="49">
                  <c:v>37.6</c:v>
                </c:pt>
                <c:pt idx="50">
                  <c:v>37.166666666666636</c:v>
                </c:pt>
                <c:pt idx="51">
                  <c:v>36.4</c:v>
                </c:pt>
                <c:pt idx="52">
                  <c:v>48.20000000000001</c:v>
                </c:pt>
              </c:numCache>
            </c:numRef>
          </c:yVal>
        </c:ser>
        <c:axId val="49706496"/>
        <c:axId val="49708416"/>
      </c:scatterChart>
      <c:valAx>
        <c:axId val="49706496"/>
        <c:scaling>
          <c:orientation val="minMax"/>
        </c:scaling>
        <c:axPos val="b"/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9708416"/>
        <c:crosses val="autoZero"/>
        <c:crossBetween val="midCat"/>
        <c:majorUnit val="5"/>
      </c:valAx>
      <c:valAx>
        <c:axId val="49708416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Discharge, in cfs</a:t>
                </a:r>
              </a:p>
            </c:rich>
          </c:tx>
          <c:layout>
            <c:manualLayout>
              <c:xMode val="edge"/>
              <c:yMode val="edge"/>
              <c:x val="0"/>
              <c:y val="0.42414355628058725"/>
            </c:manualLayout>
          </c:layout>
          <c:spPr>
            <a:noFill/>
            <a:ln w="25400">
              <a:noFill/>
            </a:ln>
          </c:spPr>
        </c:title>
        <c:numFmt formatCode="0" sourceLinked="0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9706496"/>
        <c:crosses val="autoZero"/>
        <c:crossBetween val="midCat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</c:chart>
  <c:spPr>
    <a:noFill/>
    <a:ln w="9525">
      <a:noFill/>
    </a:ln>
  </c:spPr>
  <c:txPr>
    <a:bodyPr/>
    <a:lstStyle/>
    <a:p>
      <a:pPr>
        <a:defRPr sz="5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600"/>
              <a:t>Daily Baseflow</a:t>
            </a:r>
          </a:p>
        </c:rich>
      </c:tx>
      <c:layout>
        <c:manualLayout>
          <c:xMode val="edge"/>
          <c:yMode val="edge"/>
          <c:x val="0.43396226415094363"/>
          <c:y val="1.9575856443719418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4.8834628190899003E-2"/>
          <c:y val="9.2985318107667206E-2"/>
          <c:w val="0.9278579356270813"/>
          <c:h val="0.76508972267536723"/>
        </c:manualLayout>
      </c:layout>
      <c:scatterChart>
        <c:scatterStyle val="lineMarker"/>
        <c:ser>
          <c:idx val="0"/>
          <c:order val="0"/>
          <c:spPr>
            <a:ln w="12700">
              <a:solidFill>
                <a:srgbClr val="000080"/>
              </a:solidFill>
              <a:prstDash val="solid"/>
            </a:ln>
          </c:spPr>
          <c:marker>
            <c:symbol val="none"/>
          </c:marker>
          <c:trendline>
            <c:spPr>
              <a:ln w="25400">
                <a:solidFill>
                  <a:srgbClr val="000000"/>
                </a:solidFill>
                <a:prstDash val="solid"/>
              </a:ln>
            </c:spPr>
            <c:trendlineType val="linear"/>
            <c:dispRSqr val="1"/>
            <c:dispEq val="1"/>
            <c:trendlineLbl>
              <c:layout>
                <c:manualLayout>
                  <c:x val="-0.34987980564674503"/>
                  <c:y val="-0.37469923735339161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200" b="0" i="0" u="none" strike="noStrike" baseline="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en-US"/>
                </a:p>
              </c:txPr>
            </c:trendlineLbl>
          </c:trendline>
          <c:xVal>
            <c:numRef>
              <c:f>Data!$A$5:$A$21065</c:f>
              <c:numCache>
                <c:formatCode>m/d/yyyy</c:formatCode>
                <c:ptCount val="21061"/>
                <c:pt idx="0">
                  <c:v>19756</c:v>
                </c:pt>
                <c:pt idx="1">
                  <c:v>19757</c:v>
                </c:pt>
                <c:pt idx="2">
                  <c:v>19758</c:v>
                </c:pt>
                <c:pt idx="3">
                  <c:v>19759</c:v>
                </c:pt>
                <c:pt idx="4">
                  <c:v>19760</c:v>
                </c:pt>
                <c:pt idx="5">
                  <c:v>19761</c:v>
                </c:pt>
                <c:pt idx="6">
                  <c:v>19762</c:v>
                </c:pt>
                <c:pt idx="7">
                  <c:v>19763</c:v>
                </c:pt>
                <c:pt idx="8">
                  <c:v>19764</c:v>
                </c:pt>
                <c:pt idx="9">
                  <c:v>19765</c:v>
                </c:pt>
                <c:pt idx="10">
                  <c:v>19766</c:v>
                </c:pt>
                <c:pt idx="11">
                  <c:v>19767</c:v>
                </c:pt>
                <c:pt idx="12">
                  <c:v>19768</c:v>
                </c:pt>
                <c:pt idx="13">
                  <c:v>19769</c:v>
                </c:pt>
                <c:pt idx="14">
                  <c:v>19770</c:v>
                </c:pt>
                <c:pt idx="15">
                  <c:v>19771</c:v>
                </c:pt>
                <c:pt idx="16">
                  <c:v>19772</c:v>
                </c:pt>
                <c:pt idx="17">
                  <c:v>19773</c:v>
                </c:pt>
                <c:pt idx="18">
                  <c:v>19774</c:v>
                </c:pt>
                <c:pt idx="19">
                  <c:v>19775</c:v>
                </c:pt>
                <c:pt idx="20">
                  <c:v>19776</c:v>
                </c:pt>
                <c:pt idx="21">
                  <c:v>19777</c:v>
                </c:pt>
                <c:pt idx="22">
                  <c:v>19778</c:v>
                </c:pt>
                <c:pt idx="23">
                  <c:v>19779</c:v>
                </c:pt>
                <c:pt idx="24">
                  <c:v>19780</c:v>
                </c:pt>
                <c:pt idx="25">
                  <c:v>19781</c:v>
                </c:pt>
                <c:pt idx="26">
                  <c:v>19782</c:v>
                </c:pt>
                <c:pt idx="27">
                  <c:v>19783</c:v>
                </c:pt>
                <c:pt idx="28">
                  <c:v>19784</c:v>
                </c:pt>
                <c:pt idx="29">
                  <c:v>19785</c:v>
                </c:pt>
                <c:pt idx="30">
                  <c:v>19786</c:v>
                </c:pt>
                <c:pt idx="31">
                  <c:v>19787</c:v>
                </c:pt>
                <c:pt idx="32">
                  <c:v>19788</c:v>
                </c:pt>
                <c:pt idx="33">
                  <c:v>19789</c:v>
                </c:pt>
                <c:pt idx="34">
                  <c:v>19790</c:v>
                </c:pt>
                <c:pt idx="35">
                  <c:v>19791</c:v>
                </c:pt>
                <c:pt idx="36">
                  <c:v>19792</c:v>
                </c:pt>
                <c:pt idx="37">
                  <c:v>19793</c:v>
                </c:pt>
                <c:pt idx="38">
                  <c:v>19794</c:v>
                </c:pt>
                <c:pt idx="39">
                  <c:v>19795</c:v>
                </c:pt>
                <c:pt idx="40">
                  <c:v>19796</c:v>
                </c:pt>
                <c:pt idx="41">
                  <c:v>19797</c:v>
                </c:pt>
                <c:pt idx="42">
                  <c:v>19798</c:v>
                </c:pt>
                <c:pt idx="43">
                  <c:v>19799</c:v>
                </c:pt>
                <c:pt idx="44">
                  <c:v>19800</c:v>
                </c:pt>
                <c:pt idx="45">
                  <c:v>19801</c:v>
                </c:pt>
                <c:pt idx="46">
                  <c:v>19802</c:v>
                </c:pt>
                <c:pt idx="47">
                  <c:v>19803</c:v>
                </c:pt>
                <c:pt idx="48">
                  <c:v>19804</c:v>
                </c:pt>
                <c:pt idx="49">
                  <c:v>19805</c:v>
                </c:pt>
                <c:pt idx="50">
                  <c:v>19806</c:v>
                </c:pt>
                <c:pt idx="51">
                  <c:v>19807</c:v>
                </c:pt>
                <c:pt idx="52">
                  <c:v>19808</c:v>
                </c:pt>
                <c:pt idx="53">
                  <c:v>19809</c:v>
                </c:pt>
                <c:pt idx="54">
                  <c:v>19810</c:v>
                </c:pt>
                <c:pt idx="55">
                  <c:v>19811</c:v>
                </c:pt>
                <c:pt idx="56">
                  <c:v>19812</c:v>
                </c:pt>
                <c:pt idx="57">
                  <c:v>19813</c:v>
                </c:pt>
                <c:pt idx="58">
                  <c:v>19814</c:v>
                </c:pt>
                <c:pt idx="59">
                  <c:v>19815</c:v>
                </c:pt>
                <c:pt idx="60">
                  <c:v>19816</c:v>
                </c:pt>
                <c:pt idx="61">
                  <c:v>19817</c:v>
                </c:pt>
                <c:pt idx="62">
                  <c:v>19818</c:v>
                </c:pt>
                <c:pt idx="63">
                  <c:v>19819</c:v>
                </c:pt>
                <c:pt idx="64">
                  <c:v>19820</c:v>
                </c:pt>
                <c:pt idx="65">
                  <c:v>19821</c:v>
                </c:pt>
                <c:pt idx="66">
                  <c:v>19822</c:v>
                </c:pt>
                <c:pt idx="67">
                  <c:v>19823</c:v>
                </c:pt>
                <c:pt idx="68">
                  <c:v>19824</c:v>
                </c:pt>
                <c:pt idx="69">
                  <c:v>19825</c:v>
                </c:pt>
                <c:pt idx="70">
                  <c:v>19826</c:v>
                </c:pt>
                <c:pt idx="71">
                  <c:v>19827</c:v>
                </c:pt>
                <c:pt idx="72">
                  <c:v>19828</c:v>
                </c:pt>
                <c:pt idx="73">
                  <c:v>19829</c:v>
                </c:pt>
                <c:pt idx="74">
                  <c:v>19830</c:v>
                </c:pt>
                <c:pt idx="75">
                  <c:v>19831</c:v>
                </c:pt>
                <c:pt idx="76">
                  <c:v>19832</c:v>
                </c:pt>
                <c:pt idx="77">
                  <c:v>19833</c:v>
                </c:pt>
                <c:pt idx="78">
                  <c:v>19834</c:v>
                </c:pt>
                <c:pt idx="79">
                  <c:v>19835</c:v>
                </c:pt>
                <c:pt idx="80">
                  <c:v>19836</c:v>
                </c:pt>
                <c:pt idx="81">
                  <c:v>19837</c:v>
                </c:pt>
                <c:pt idx="82">
                  <c:v>19838</c:v>
                </c:pt>
                <c:pt idx="83">
                  <c:v>19839</c:v>
                </c:pt>
                <c:pt idx="84">
                  <c:v>19840</c:v>
                </c:pt>
                <c:pt idx="85">
                  <c:v>19841</c:v>
                </c:pt>
                <c:pt idx="86">
                  <c:v>19842</c:v>
                </c:pt>
                <c:pt idx="87">
                  <c:v>19843</c:v>
                </c:pt>
                <c:pt idx="88">
                  <c:v>19844</c:v>
                </c:pt>
                <c:pt idx="89">
                  <c:v>19845</c:v>
                </c:pt>
                <c:pt idx="90">
                  <c:v>19846</c:v>
                </c:pt>
                <c:pt idx="91">
                  <c:v>19847</c:v>
                </c:pt>
                <c:pt idx="92">
                  <c:v>19848</c:v>
                </c:pt>
                <c:pt idx="93">
                  <c:v>19849</c:v>
                </c:pt>
                <c:pt idx="94">
                  <c:v>19850</c:v>
                </c:pt>
                <c:pt idx="95">
                  <c:v>19851</c:v>
                </c:pt>
                <c:pt idx="96">
                  <c:v>19852</c:v>
                </c:pt>
                <c:pt idx="97">
                  <c:v>19853</c:v>
                </c:pt>
                <c:pt idx="98">
                  <c:v>19854</c:v>
                </c:pt>
                <c:pt idx="99">
                  <c:v>19855</c:v>
                </c:pt>
                <c:pt idx="100">
                  <c:v>19856</c:v>
                </c:pt>
                <c:pt idx="101">
                  <c:v>19857</c:v>
                </c:pt>
                <c:pt idx="102">
                  <c:v>19858</c:v>
                </c:pt>
                <c:pt idx="103">
                  <c:v>19859</c:v>
                </c:pt>
                <c:pt idx="104">
                  <c:v>19860</c:v>
                </c:pt>
                <c:pt idx="105">
                  <c:v>19861</c:v>
                </c:pt>
                <c:pt idx="106">
                  <c:v>19862</c:v>
                </c:pt>
                <c:pt idx="107">
                  <c:v>19863</c:v>
                </c:pt>
                <c:pt idx="108">
                  <c:v>19864</c:v>
                </c:pt>
                <c:pt idx="109">
                  <c:v>19865</c:v>
                </c:pt>
                <c:pt idx="110">
                  <c:v>19866</c:v>
                </c:pt>
                <c:pt idx="111">
                  <c:v>19867</c:v>
                </c:pt>
                <c:pt idx="112">
                  <c:v>19868</c:v>
                </c:pt>
                <c:pt idx="113">
                  <c:v>19869</c:v>
                </c:pt>
                <c:pt idx="114">
                  <c:v>19870</c:v>
                </c:pt>
                <c:pt idx="115">
                  <c:v>19871</c:v>
                </c:pt>
                <c:pt idx="116">
                  <c:v>19872</c:v>
                </c:pt>
                <c:pt idx="117">
                  <c:v>19873</c:v>
                </c:pt>
                <c:pt idx="118">
                  <c:v>19874</c:v>
                </c:pt>
                <c:pt idx="119">
                  <c:v>19875</c:v>
                </c:pt>
                <c:pt idx="120">
                  <c:v>19876</c:v>
                </c:pt>
                <c:pt idx="121">
                  <c:v>19877</c:v>
                </c:pt>
                <c:pt idx="122">
                  <c:v>19878</c:v>
                </c:pt>
                <c:pt idx="123">
                  <c:v>19879</c:v>
                </c:pt>
                <c:pt idx="124">
                  <c:v>19880</c:v>
                </c:pt>
                <c:pt idx="125">
                  <c:v>19881</c:v>
                </c:pt>
                <c:pt idx="126">
                  <c:v>19882</c:v>
                </c:pt>
                <c:pt idx="127">
                  <c:v>19883</c:v>
                </c:pt>
                <c:pt idx="128">
                  <c:v>19884</c:v>
                </c:pt>
                <c:pt idx="129">
                  <c:v>19885</c:v>
                </c:pt>
                <c:pt idx="130">
                  <c:v>19886</c:v>
                </c:pt>
                <c:pt idx="131">
                  <c:v>19887</c:v>
                </c:pt>
                <c:pt idx="132">
                  <c:v>19888</c:v>
                </c:pt>
                <c:pt idx="133">
                  <c:v>19889</c:v>
                </c:pt>
                <c:pt idx="134">
                  <c:v>19890</c:v>
                </c:pt>
                <c:pt idx="135">
                  <c:v>19891</c:v>
                </c:pt>
                <c:pt idx="136">
                  <c:v>19892</c:v>
                </c:pt>
                <c:pt idx="137">
                  <c:v>19893</c:v>
                </c:pt>
                <c:pt idx="138">
                  <c:v>19894</c:v>
                </c:pt>
                <c:pt idx="139">
                  <c:v>19895</c:v>
                </c:pt>
                <c:pt idx="140">
                  <c:v>19896</c:v>
                </c:pt>
                <c:pt idx="141">
                  <c:v>19897</c:v>
                </c:pt>
                <c:pt idx="142">
                  <c:v>19898</c:v>
                </c:pt>
                <c:pt idx="143">
                  <c:v>19899</c:v>
                </c:pt>
                <c:pt idx="144">
                  <c:v>19900</c:v>
                </c:pt>
                <c:pt idx="145">
                  <c:v>19901</c:v>
                </c:pt>
                <c:pt idx="146">
                  <c:v>19902</c:v>
                </c:pt>
                <c:pt idx="147">
                  <c:v>19903</c:v>
                </c:pt>
                <c:pt idx="148">
                  <c:v>19904</c:v>
                </c:pt>
                <c:pt idx="149">
                  <c:v>19905</c:v>
                </c:pt>
                <c:pt idx="150">
                  <c:v>19906</c:v>
                </c:pt>
                <c:pt idx="151">
                  <c:v>19907</c:v>
                </c:pt>
                <c:pt idx="152">
                  <c:v>19908</c:v>
                </c:pt>
                <c:pt idx="153">
                  <c:v>19909</c:v>
                </c:pt>
                <c:pt idx="154">
                  <c:v>19910</c:v>
                </c:pt>
                <c:pt idx="155">
                  <c:v>19911</c:v>
                </c:pt>
                <c:pt idx="156">
                  <c:v>19912</c:v>
                </c:pt>
                <c:pt idx="157">
                  <c:v>19913</c:v>
                </c:pt>
                <c:pt idx="158">
                  <c:v>19914</c:v>
                </c:pt>
                <c:pt idx="159">
                  <c:v>19915</c:v>
                </c:pt>
                <c:pt idx="160">
                  <c:v>19916</c:v>
                </c:pt>
                <c:pt idx="161">
                  <c:v>19917</c:v>
                </c:pt>
                <c:pt idx="162">
                  <c:v>19918</c:v>
                </c:pt>
                <c:pt idx="163">
                  <c:v>19919</c:v>
                </c:pt>
                <c:pt idx="164">
                  <c:v>19920</c:v>
                </c:pt>
                <c:pt idx="165">
                  <c:v>19921</c:v>
                </c:pt>
                <c:pt idx="166">
                  <c:v>19922</c:v>
                </c:pt>
                <c:pt idx="167">
                  <c:v>19923</c:v>
                </c:pt>
                <c:pt idx="168">
                  <c:v>19924</c:v>
                </c:pt>
                <c:pt idx="169">
                  <c:v>19925</c:v>
                </c:pt>
                <c:pt idx="170">
                  <c:v>19926</c:v>
                </c:pt>
                <c:pt idx="171">
                  <c:v>19927</c:v>
                </c:pt>
                <c:pt idx="172">
                  <c:v>19928</c:v>
                </c:pt>
                <c:pt idx="173">
                  <c:v>19929</c:v>
                </c:pt>
                <c:pt idx="174">
                  <c:v>19930</c:v>
                </c:pt>
                <c:pt idx="175">
                  <c:v>19931</c:v>
                </c:pt>
                <c:pt idx="176">
                  <c:v>19932</c:v>
                </c:pt>
                <c:pt idx="177">
                  <c:v>19933</c:v>
                </c:pt>
                <c:pt idx="178">
                  <c:v>19934</c:v>
                </c:pt>
                <c:pt idx="179">
                  <c:v>19935</c:v>
                </c:pt>
                <c:pt idx="180">
                  <c:v>19936</c:v>
                </c:pt>
                <c:pt idx="181">
                  <c:v>19937</c:v>
                </c:pt>
                <c:pt idx="182">
                  <c:v>19938</c:v>
                </c:pt>
                <c:pt idx="183">
                  <c:v>19939</c:v>
                </c:pt>
                <c:pt idx="184">
                  <c:v>19940</c:v>
                </c:pt>
                <c:pt idx="185">
                  <c:v>19941</c:v>
                </c:pt>
                <c:pt idx="186">
                  <c:v>19942</c:v>
                </c:pt>
                <c:pt idx="187">
                  <c:v>19943</c:v>
                </c:pt>
                <c:pt idx="188">
                  <c:v>19944</c:v>
                </c:pt>
                <c:pt idx="189">
                  <c:v>19945</c:v>
                </c:pt>
                <c:pt idx="190">
                  <c:v>19946</c:v>
                </c:pt>
                <c:pt idx="191">
                  <c:v>19947</c:v>
                </c:pt>
                <c:pt idx="192">
                  <c:v>19948</c:v>
                </c:pt>
                <c:pt idx="193">
                  <c:v>19949</c:v>
                </c:pt>
                <c:pt idx="194">
                  <c:v>19950</c:v>
                </c:pt>
                <c:pt idx="195">
                  <c:v>19951</c:v>
                </c:pt>
                <c:pt idx="196">
                  <c:v>19952</c:v>
                </c:pt>
                <c:pt idx="197">
                  <c:v>19953</c:v>
                </c:pt>
                <c:pt idx="198">
                  <c:v>19954</c:v>
                </c:pt>
                <c:pt idx="199">
                  <c:v>19955</c:v>
                </c:pt>
                <c:pt idx="200">
                  <c:v>19956</c:v>
                </c:pt>
                <c:pt idx="201">
                  <c:v>19957</c:v>
                </c:pt>
                <c:pt idx="202">
                  <c:v>19958</c:v>
                </c:pt>
                <c:pt idx="203">
                  <c:v>19959</c:v>
                </c:pt>
                <c:pt idx="204">
                  <c:v>19960</c:v>
                </c:pt>
                <c:pt idx="205">
                  <c:v>19961</c:v>
                </c:pt>
                <c:pt idx="206">
                  <c:v>19962</c:v>
                </c:pt>
                <c:pt idx="207">
                  <c:v>19963</c:v>
                </c:pt>
                <c:pt idx="208">
                  <c:v>19964</c:v>
                </c:pt>
                <c:pt idx="209">
                  <c:v>19965</c:v>
                </c:pt>
                <c:pt idx="210">
                  <c:v>19966</c:v>
                </c:pt>
                <c:pt idx="211">
                  <c:v>19967</c:v>
                </c:pt>
                <c:pt idx="212">
                  <c:v>19968</c:v>
                </c:pt>
                <c:pt idx="213">
                  <c:v>19969</c:v>
                </c:pt>
                <c:pt idx="214">
                  <c:v>19970</c:v>
                </c:pt>
                <c:pt idx="215">
                  <c:v>19971</c:v>
                </c:pt>
                <c:pt idx="216">
                  <c:v>19972</c:v>
                </c:pt>
                <c:pt idx="217">
                  <c:v>19973</c:v>
                </c:pt>
                <c:pt idx="218">
                  <c:v>19974</c:v>
                </c:pt>
                <c:pt idx="219">
                  <c:v>19975</c:v>
                </c:pt>
                <c:pt idx="220">
                  <c:v>19976</c:v>
                </c:pt>
                <c:pt idx="221">
                  <c:v>19977</c:v>
                </c:pt>
                <c:pt idx="222">
                  <c:v>19978</c:v>
                </c:pt>
                <c:pt idx="223">
                  <c:v>19979</c:v>
                </c:pt>
                <c:pt idx="224">
                  <c:v>19980</c:v>
                </c:pt>
                <c:pt idx="225">
                  <c:v>19981</c:v>
                </c:pt>
                <c:pt idx="226">
                  <c:v>19982</c:v>
                </c:pt>
                <c:pt idx="227">
                  <c:v>19983</c:v>
                </c:pt>
                <c:pt idx="228">
                  <c:v>19984</c:v>
                </c:pt>
                <c:pt idx="229">
                  <c:v>19985</c:v>
                </c:pt>
                <c:pt idx="230">
                  <c:v>19986</c:v>
                </c:pt>
                <c:pt idx="231">
                  <c:v>19987</c:v>
                </c:pt>
                <c:pt idx="232">
                  <c:v>19988</c:v>
                </c:pt>
                <c:pt idx="233">
                  <c:v>19989</c:v>
                </c:pt>
                <c:pt idx="234">
                  <c:v>19990</c:v>
                </c:pt>
                <c:pt idx="235">
                  <c:v>19991</c:v>
                </c:pt>
                <c:pt idx="236">
                  <c:v>19992</c:v>
                </c:pt>
                <c:pt idx="237">
                  <c:v>19993</c:v>
                </c:pt>
                <c:pt idx="238">
                  <c:v>19994</c:v>
                </c:pt>
                <c:pt idx="239">
                  <c:v>19995</c:v>
                </c:pt>
                <c:pt idx="240">
                  <c:v>19996</c:v>
                </c:pt>
                <c:pt idx="241">
                  <c:v>19997</c:v>
                </c:pt>
                <c:pt idx="242">
                  <c:v>19998</c:v>
                </c:pt>
                <c:pt idx="243">
                  <c:v>19999</c:v>
                </c:pt>
                <c:pt idx="244">
                  <c:v>20000</c:v>
                </c:pt>
                <c:pt idx="245">
                  <c:v>20001</c:v>
                </c:pt>
                <c:pt idx="246">
                  <c:v>20002</c:v>
                </c:pt>
                <c:pt idx="247">
                  <c:v>20003</c:v>
                </c:pt>
                <c:pt idx="248">
                  <c:v>20004</c:v>
                </c:pt>
                <c:pt idx="249">
                  <c:v>20005</c:v>
                </c:pt>
                <c:pt idx="250">
                  <c:v>20006</c:v>
                </c:pt>
                <c:pt idx="251">
                  <c:v>20007</c:v>
                </c:pt>
                <c:pt idx="252">
                  <c:v>20008</c:v>
                </c:pt>
                <c:pt idx="253">
                  <c:v>20009</c:v>
                </c:pt>
                <c:pt idx="254">
                  <c:v>20010</c:v>
                </c:pt>
                <c:pt idx="255">
                  <c:v>20011</c:v>
                </c:pt>
                <c:pt idx="256">
                  <c:v>20012</c:v>
                </c:pt>
                <c:pt idx="257">
                  <c:v>20013</c:v>
                </c:pt>
                <c:pt idx="258">
                  <c:v>20014</c:v>
                </c:pt>
                <c:pt idx="259">
                  <c:v>20015</c:v>
                </c:pt>
                <c:pt idx="260">
                  <c:v>20016</c:v>
                </c:pt>
                <c:pt idx="261">
                  <c:v>20017</c:v>
                </c:pt>
                <c:pt idx="262">
                  <c:v>20018</c:v>
                </c:pt>
                <c:pt idx="263">
                  <c:v>20019</c:v>
                </c:pt>
                <c:pt idx="264">
                  <c:v>20020</c:v>
                </c:pt>
                <c:pt idx="265">
                  <c:v>20021</c:v>
                </c:pt>
                <c:pt idx="266">
                  <c:v>20022</c:v>
                </c:pt>
                <c:pt idx="267">
                  <c:v>20023</c:v>
                </c:pt>
                <c:pt idx="268">
                  <c:v>20024</c:v>
                </c:pt>
                <c:pt idx="269">
                  <c:v>20025</c:v>
                </c:pt>
                <c:pt idx="270">
                  <c:v>20026</c:v>
                </c:pt>
                <c:pt idx="271">
                  <c:v>20027</c:v>
                </c:pt>
                <c:pt idx="272">
                  <c:v>20028</c:v>
                </c:pt>
                <c:pt idx="273">
                  <c:v>20029</c:v>
                </c:pt>
                <c:pt idx="274">
                  <c:v>20030</c:v>
                </c:pt>
                <c:pt idx="275">
                  <c:v>20031</c:v>
                </c:pt>
                <c:pt idx="276">
                  <c:v>20032</c:v>
                </c:pt>
                <c:pt idx="277">
                  <c:v>20033</c:v>
                </c:pt>
                <c:pt idx="278">
                  <c:v>20034</c:v>
                </c:pt>
                <c:pt idx="279">
                  <c:v>20035</c:v>
                </c:pt>
                <c:pt idx="280">
                  <c:v>20036</c:v>
                </c:pt>
                <c:pt idx="281">
                  <c:v>20037</c:v>
                </c:pt>
                <c:pt idx="282">
                  <c:v>20038</c:v>
                </c:pt>
                <c:pt idx="283">
                  <c:v>20039</c:v>
                </c:pt>
                <c:pt idx="284">
                  <c:v>20040</c:v>
                </c:pt>
                <c:pt idx="285">
                  <c:v>20041</c:v>
                </c:pt>
                <c:pt idx="286">
                  <c:v>20042</c:v>
                </c:pt>
                <c:pt idx="287">
                  <c:v>20043</c:v>
                </c:pt>
                <c:pt idx="288">
                  <c:v>20044</c:v>
                </c:pt>
                <c:pt idx="289">
                  <c:v>20045</c:v>
                </c:pt>
                <c:pt idx="290">
                  <c:v>20046</c:v>
                </c:pt>
                <c:pt idx="291">
                  <c:v>20047</c:v>
                </c:pt>
                <c:pt idx="292">
                  <c:v>20048</c:v>
                </c:pt>
                <c:pt idx="293">
                  <c:v>20049</c:v>
                </c:pt>
                <c:pt idx="294">
                  <c:v>20050</c:v>
                </c:pt>
                <c:pt idx="295">
                  <c:v>20051</c:v>
                </c:pt>
                <c:pt idx="296">
                  <c:v>20052</c:v>
                </c:pt>
                <c:pt idx="297">
                  <c:v>20053</c:v>
                </c:pt>
                <c:pt idx="298">
                  <c:v>20054</c:v>
                </c:pt>
                <c:pt idx="299">
                  <c:v>20055</c:v>
                </c:pt>
                <c:pt idx="300">
                  <c:v>20056</c:v>
                </c:pt>
                <c:pt idx="301">
                  <c:v>20057</c:v>
                </c:pt>
                <c:pt idx="302">
                  <c:v>20058</c:v>
                </c:pt>
                <c:pt idx="303">
                  <c:v>20059</c:v>
                </c:pt>
                <c:pt idx="304">
                  <c:v>20060</c:v>
                </c:pt>
                <c:pt idx="305">
                  <c:v>20061</c:v>
                </c:pt>
                <c:pt idx="306">
                  <c:v>20062</c:v>
                </c:pt>
                <c:pt idx="307">
                  <c:v>20063</c:v>
                </c:pt>
                <c:pt idx="308">
                  <c:v>20064</c:v>
                </c:pt>
                <c:pt idx="309">
                  <c:v>20065</c:v>
                </c:pt>
                <c:pt idx="310">
                  <c:v>20066</c:v>
                </c:pt>
                <c:pt idx="311">
                  <c:v>20067</c:v>
                </c:pt>
                <c:pt idx="312">
                  <c:v>20068</c:v>
                </c:pt>
                <c:pt idx="313">
                  <c:v>20069</c:v>
                </c:pt>
                <c:pt idx="314">
                  <c:v>20070</c:v>
                </c:pt>
                <c:pt idx="315">
                  <c:v>20071</c:v>
                </c:pt>
                <c:pt idx="316">
                  <c:v>20072</c:v>
                </c:pt>
                <c:pt idx="317">
                  <c:v>20073</c:v>
                </c:pt>
                <c:pt idx="318">
                  <c:v>20074</c:v>
                </c:pt>
                <c:pt idx="319">
                  <c:v>20075</c:v>
                </c:pt>
                <c:pt idx="320">
                  <c:v>20076</c:v>
                </c:pt>
                <c:pt idx="321">
                  <c:v>20077</c:v>
                </c:pt>
                <c:pt idx="322">
                  <c:v>20078</c:v>
                </c:pt>
                <c:pt idx="323">
                  <c:v>20079</c:v>
                </c:pt>
                <c:pt idx="324">
                  <c:v>20080</c:v>
                </c:pt>
                <c:pt idx="325">
                  <c:v>20081</c:v>
                </c:pt>
                <c:pt idx="326">
                  <c:v>20082</c:v>
                </c:pt>
                <c:pt idx="327">
                  <c:v>20083</c:v>
                </c:pt>
                <c:pt idx="328">
                  <c:v>20084</c:v>
                </c:pt>
                <c:pt idx="329">
                  <c:v>20085</c:v>
                </c:pt>
                <c:pt idx="330">
                  <c:v>20086</c:v>
                </c:pt>
                <c:pt idx="331">
                  <c:v>20087</c:v>
                </c:pt>
                <c:pt idx="332">
                  <c:v>20088</c:v>
                </c:pt>
                <c:pt idx="333">
                  <c:v>20089</c:v>
                </c:pt>
                <c:pt idx="334">
                  <c:v>20090</c:v>
                </c:pt>
                <c:pt idx="335">
                  <c:v>20091</c:v>
                </c:pt>
                <c:pt idx="336">
                  <c:v>20092</c:v>
                </c:pt>
                <c:pt idx="337">
                  <c:v>20093</c:v>
                </c:pt>
                <c:pt idx="338">
                  <c:v>20094</c:v>
                </c:pt>
                <c:pt idx="339">
                  <c:v>20095</c:v>
                </c:pt>
                <c:pt idx="340">
                  <c:v>20096</c:v>
                </c:pt>
                <c:pt idx="341">
                  <c:v>20097</c:v>
                </c:pt>
                <c:pt idx="342">
                  <c:v>20098</c:v>
                </c:pt>
                <c:pt idx="343">
                  <c:v>20099</c:v>
                </c:pt>
                <c:pt idx="344">
                  <c:v>20100</c:v>
                </c:pt>
                <c:pt idx="345">
                  <c:v>20101</c:v>
                </c:pt>
                <c:pt idx="346">
                  <c:v>20102</c:v>
                </c:pt>
                <c:pt idx="347">
                  <c:v>20103</c:v>
                </c:pt>
                <c:pt idx="348">
                  <c:v>20104</c:v>
                </c:pt>
                <c:pt idx="349">
                  <c:v>20105</c:v>
                </c:pt>
                <c:pt idx="350">
                  <c:v>20106</c:v>
                </c:pt>
                <c:pt idx="351">
                  <c:v>20107</c:v>
                </c:pt>
                <c:pt idx="352">
                  <c:v>20108</c:v>
                </c:pt>
                <c:pt idx="353">
                  <c:v>20109</c:v>
                </c:pt>
                <c:pt idx="354">
                  <c:v>20110</c:v>
                </c:pt>
                <c:pt idx="355">
                  <c:v>20111</c:v>
                </c:pt>
                <c:pt idx="356">
                  <c:v>20112</c:v>
                </c:pt>
                <c:pt idx="357">
                  <c:v>20113</c:v>
                </c:pt>
                <c:pt idx="358">
                  <c:v>20114</c:v>
                </c:pt>
                <c:pt idx="359">
                  <c:v>20115</c:v>
                </c:pt>
                <c:pt idx="360">
                  <c:v>20116</c:v>
                </c:pt>
                <c:pt idx="361">
                  <c:v>20117</c:v>
                </c:pt>
                <c:pt idx="362">
                  <c:v>20118</c:v>
                </c:pt>
                <c:pt idx="363">
                  <c:v>20119</c:v>
                </c:pt>
                <c:pt idx="364">
                  <c:v>20120</c:v>
                </c:pt>
                <c:pt idx="365">
                  <c:v>20121</c:v>
                </c:pt>
                <c:pt idx="366">
                  <c:v>20122</c:v>
                </c:pt>
                <c:pt idx="367">
                  <c:v>20123</c:v>
                </c:pt>
                <c:pt idx="368">
                  <c:v>20124</c:v>
                </c:pt>
                <c:pt idx="369">
                  <c:v>20125</c:v>
                </c:pt>
                <c:pt idx="370">
                  <c:v>20126</c:v>
                </c:pt>
                <c:pt idx="371">
                  <c:v>20127</c:v>
                </c:pt>
                <c:pt idx="372">
                  <c:v>20128</c:v>
                </c:pt>
                <c:pt idx="373">
                  <c:v>20129</c:v>
                </c:pt>
                <c:pt idx="374">
                  <c:v>20130</c:v>
                </c:pt>
                <c:pt idx="375">
                  <c:v>20131</c:v>
                </c:pt>
                <c:pt idx="376">
                  <c:v>20132</c:v>
                </c:pt>
                <c:pt idx="377">
                  <c:v>20133</c:v>
                </c:pt>
                <c:pt idx="378">
                  <c:v>20134</c:v>
                </c:pt>
                <c:pt idx="379">
                  <c:v>20135</c:v>
                </c:pt>
                <c:pt idx="380">
                  <c:v>20136</c:v>
                </c:pt>
                <c:pt idx="381">
                  <c:v>20137</c:v>
                </c:pt>
                <c:pt idx="382">
                  <c:v>20138</c:v>
                </c:pt>
                <c:pt idx="383">
                  <c:v>20139</c:v>
                </c:pt>
                <c:pt idx="384">
                  <c:v>20140</c:v>
                </c:pt>
                <c:pt idx="385">
                  <c:v>20141</c:v>
                </c:pt>
                <c:pt idx="386">
                  <c:v>20142</c:v>
                </c:pt>
                <c:pt idx="387">
                  <c:v>20143</c:v>
                </c:pt>
                <c:pt idx="388">
                  <c:v>20144</c:v>
                </c:pt>
                <c:pt idx="389">
                  <c:v>20145</c:v>
                </c:pt>
                <c:pt idx="390">
                  <c:v>20146</c:v>
                </c:pt>
                <c:pt idx="391">
                  <c:v>20147</c:v>
                </c:pt>
                <c:pt idx="392">
                  <c:v>20148</c:v>
                </c:pt>
                <c:pt idx="393">
                  <c:v>20149</c:v>
                </c:pt>
                <c:pt idx="394">
                  <c:v>20150</c:v>
                </c:pt>
                <c:pt idx="395">
                  <c:v>20151</c:v>
                </c:pt>
                <c:pt idx="396">
                  <c:v>20152</c:v>
                </c:pt>
                <c:pt idx="397">
                  <c:v>20153</c:v>
                </c:pt>
                <c:pt idx="398">
                  <c:v>20154</c:v>
                </c:pt>
                <c:pt idx="399">
                  <c:v>20155</c:v>
                </c:pt>
                <c:pt idx="400">
                  <c:v>20156</c:v>
                </c:pt>
                <c:pt idx="401">
                  <c:v>20157</c:v>
                </c:pt>
                <c:pt idx="402">
                  <c:v>20158</c:v>
                </c:pt>
                <c:pt idx="403">
                  <c:v>20159</c:v>
                </c:pt>
                <c:pt idx="404">
                  <c:v>20160</c:v>
                </c:pt>
                <c:pt idx="405">
                  <c:v>20161</c:v>
                </c:pt>
                <c:pt idx="406">
                  <c:v>20162</c:v>
                </c:pt>
                <c:pt idx="407">
                  <c:v>20163</c:v>
                </c:pt>
                <c:pt idx="408">
                  <c:v>20164</c:v>
                </c:pt>
                <c:pt idx="409">
                  <c:v>20165</c:v>
                </c:pt>
                <c:pt idx="410">
                  <c:v>20166</c:v>
                </c:pt>
                <c:pt idx="411">
                  <c:v>20167</c:v>
                </c:pt>
                <c:pt idx="412">
                  <c:v>20168</c:v>
                </c:pt>
                <c:pt idx="413">
                  <c:v>20169</c:v>
                </c:pt>
                <c:pt idx="414">
                  <c:v>20170</c:v>
                </c:pt>
                <c:pt idx="415">
                  <c:v>20171</c:v>
                </c:pt>
                <c:pt idx="416">
                  <c:v>20172</c:v>
                </c:pt>
                <c:pt idx="417">
                  <c:v>20173</c:v>
                </c:pt>
                <c:pt idx="418">
                  <c:v>20174</c:v>
                </c:pt>
                <c:pt idx="419">
                  <c:v>20175</c:v>
                </c:pt>
                <c:pt idx="420">
                  <c:v>20176</c:v>
                </c:pt>
                <c:pt idx="421">
                  <c:v>20177</c:v>
                </c:pt>
                <c:pt idx="422">
                  <c:v>20178</c:v>
                </c:pt>
                <c:pt idx="423">
                  <c:v>20179</c:v>
                </c:pt>
                <c:pt idx="424">
                  <c:v>20180</c:v>
                </c:pt>
                <c:pt idx="425">
                  <c:v>20181</c:v>
                </c:pt>
                <c:pt idx="426">
                  <c:v>20182</c:v>
                </c:pt>
                <c:pt idx="427">
                  <c:v>20183</c:v>
                </c:pt>
                <c:pt idx="428">
                  <c:v>20184</c:v>
                </c:pt>
                <c:pt idx="429">
                  <c:v>20185</c:v>
                </c:pt>
                <c:pt idx="430">
                  <c:v>20186</c:v>
                </c:pt>
                <c:pt idx="431">
                  <c:v>20187</c:v>
                </c:pt>
                <c:pt idx="432">
                  <c:v>20188</c:v>
                </c:pt>
                <c:pt idx="433">
                  <c:v>20189</c:v>
                </c:pt>
                <c:pt idx="434">
                  <c:v>20190</c:v>
                </c:pt>
                <c:pt idx="435">
                  <c:v>20191</c:v>
                </c:pt>
                <c:pt idx="436">
                  <c:v>20192</c:v>
                </c:pt>
                <c:pt idx="437">
                  <c:v>20193</c:v>
                </c:pt>
                <c:pt idx="438">
                  <c:v>20194</c:v>
                </c:pt>
                <c:pt idx="439">
                  <c:v>20195</c:v>
                </c:pt>
                <c:pt idx="440">
                  <c:v>20196</c:v>
                </c:pt>
                <c:pt idx="441">
                  <c:v>20197</c:v>
                </c:pt>
                <c:pt idx="442">
                  <c:v>20198</c:v>
                </c:pt>
                <c:pt idx="443">
                  <c:v>20199</c:v>
                </c:pt>
                <c:pt idx="444">
                  <c:v>20200</c:v>
                </c:pt>
                <c:pt idx="445">
                  <c:v>20201</c:v>
                </c:pt>
                <c:pt idx="446">
                  <c:v>20202</c:v>
                </c:pt>
                <c:pt idx="447">
                  <c:v>20203</c:v>
                </c:pt>
                <c:pt idx="448">
                  <c:v>20204</c:v>
                </c:pt>
                <c:pt idx="449">
                  <c:v>20205</c:v>
                </c:pt>
                <c:pt idx="450">
                  <c:v>20206</c:v>
                </c:pt>
                <c:pt idx="451">
                  <c:v>20207</c:v>
                </c:pt>
                <c:pt idx="452">
                  <c:v>20208</c:v>
                </c:pt>
                <c:pt idx="453">
                  <c:v>20209</c:v>
                </c:pt>
                <c:pt idx="454">
                  <c:v>20210</c:v>
                </c:pt>
                <c:pt idx="455">
                  <c:v>20211</c:v>
                </c:pt>
                <c:pt idx="456">
                  <c:v>20212</c:v>
                </c:pt>
                <c:pt idx="457">
                  <c:v>20213</c:v>
                </c:pt>
                <c:pt idx="458">
                  <c:v>20214</c:v>
                </c:pt>
                <c:pt idx="459">
                  <c:v>20215</c:v>
                </c:pt>
                <c:pt idx="460">
                  <c:v>20216</c:v>
                </c:pt>
                <c:pt idx="461">
                  <c:v>20217</c:v>
                </c:pt>
                <c:pt idx="462">
                  <c:v>20218</c:v>
                </c:pt>
                <c:pt idx="463">
                  <c:v>20219</c:v>
                </c:pt>
                <c:pt idx="464">
                  <c:v>20220</c:v>
                </c:pt>
                <c:pt idx="465">
                  <c:v>20221</c:v>
                </c:pt>
                <c:pt idx="466">
                  <c:v>20222</c:v>
                </c:pt>
                <c:pt idx="467">
                  <c:v>20223</c:v>
                </c:pt>
                <c:pt idx="468">
                  <c:v>20224</c:v>
                </c:pt>
                <c:pt idx="469">
                  <c:v>20225</c:v>
                </c:pt>
                <c:pt idx="470">
                  <c:v>20226</c:v>
                </c:pt>
                <c:pt idx="471">
                  <c:v>20227</c:v>
                </c:pt>
                <c:pt idx="472">
                  <c:v>20228</c:v>
                </c:pt>
                <c:pt idx="473">
                  <c:v>20229</c:v>
                </c:pt>
                <c:pt idx="474">
                  <c:v>20230</c:v>
                </c:pt>
                <c:pt idx="475">
                  <c:v>20231</c:v>
                </c:pt>
                <c:pt idx="476">
                  <c:v>20232</c:v>
                </c:pt>
                <c:pt idx="477">
                  <c:v>20233</c:v>
                </c:pt>
                <c:pt idx="478">
                  <c:v>20234</c:v>
                </c:pt>
                <c:pt idx="479">
                  <c:v>20235</c:v>
                </c:pt>
                <c:pt idx="480">
                  <c:v>20236</c:v>
                </c:pt>
                <c:pt idx="481">
                  <c:v>20237</c:v>
                </c:pt>
                <c:pt idx="482">
                  <c:v>20238</c:v>
                </c:pt>
                <c:pt idx="483">
                  <c:v>20239</c:v>
                </c:pt>
                <c:pt idx="484">
                  <c:v>20240</c:v>
                </c:pt>
                <c:pt idx="485">
                  <c:v>20241</c:v>
                </c:pt>
                <c:pt idx="486">
                  <c:v>20242</c:v>
                </c:pt>
                <c:pt idx="487">
                  <c:v>20243</c:v>
                </c:pt>
                <c:pt idx="488">
                  <c:v>20244</c:v>
                </c:pt>
                <c:pt idx="489">
                  <c:v>20245</c:v>
                </c:pt>
                <c:pt idx="490">
                  <c:v>20246</c:v>
                </c:pt>
                <c:pt idx="491">
                  <c:v>20247</c:v>
                </c:pt>
                <c:pt idx="492">
                  <c:v>20248</c:v>
                </c:pt>
                <c:pt idx="493">
                  <c:v>20249</c:v>
                </c:pt>
                <c:pt idx="494">
                  <c:v>20250</c:v>
                </c:pt>
                <c:pt idx="495">
                  <c:v>20251</c:v>
                </c:pt>
                <c:pt idx="496">
                  <c:v>20252</c:v>
                </c:pt>
                <c:pt idx="497">
                  <c:v>20253</c:v>
                </c:pt>
                <c:pt idx="498">
                  <c:v>20254</c:v>
                </c:pt>
                <c:pt idx="499">
                  <c:v>20255</c:v>
                </c:pt>
                <c:pt idx="500">
                  <c:v>20256</c:v>
                </c:pt>
                <c:pt idx="501">
                  <c:v>20257</c:v>
                </c:pt>
                <c:pt idx="502">
                  <c:v>20258</c:v>
                </c:pt>
                <c:pt idx="503">
                  <c:v>20259</c:v>
                </c:pt>
                <c:pt idx="504">
                  <c:v>20260</c:v>
                </c:pt>
                <c:pt idx="505">
                  <c:v>20261</c:v>
                </c:pt>
                <c:pt idx="506">
                  <c:v>20262</c:v>
                </c:pt>
                <c:pt idx="507">
                  <c:v>20263</c:v>
                </c:pt>
                <c:pt idx="508">
                  <c:v>20264</c:v>
                </c:pt>
                <c:pt idx="509">
                  <c:v>20265</c:v>
                </c:pt>
                <c:pt idx="510">
                  <c:v>20266</c:v>
                </c:pt>
                <c:pt idx="511">
                  <c:v>20267</c:v>
                </c:pt>
                <c:pt idx="512">
                  <c:v>20268</c:v>
                </c:pt>
                <c:pt idx="513">
                  <c:v>20269</c:v>
                </c:pt>
                <c:pt idx="514">
                  <c:v>20270</c:v>
                </c:pt>
                <c:pt idx="515">
                  <c:v>20271</c:v>
                </c:pt>
                <c:pt idx="516">
                  <c:v>20272</c:v>
                </c:pt>
                <c:pt idx="517">
                  <c:v>20273</c:v>
                </c:pt>
                <c:pt idx="518">
                  <c:v>20274</c:v>
                </c:pt>
                <c:pt idx="519">
                  <c:v>20275</c:v>
                </c:pt>
                <c:pt idx="520">
                  <c:v>20276</c:v>
                </c:pt>
                <c:pt idx="521">
                  <c:v>20277</c:v>
                </c:pt>
                <c:pt idx="522">
                  <c:v>20278</c:v>
                </c:pt>
                <c:pt idx="523">
                  <c:v>20279</c:v>
                </c:pt>
                <c:pt idx="524">
                  <c:v>20280</c:v>
                </c:pt>
                <c:pt idx="525">
                  <c:v>20281</c:v>
                </c:pt>
                <c:pt idx="526">
                  <c:v>20282</c:v>
                </c:pt>
                <c:pt idx="527">
                  <c:v>20283</c:v>
                </c:pt>
                <c:pt idx="528">
                  <c:v>20284</c:v>
                </c:pt>
                <c:pt idx="529">
                  <c:v>20285</c:v>
                </c:pt>
                <c:pt idx="530">
                  <c:v>20286</c:v>
                </c:pt>
                <c:pt idx="531">
                  <c:v>20287</c:v>
                </c:pt>
                <c:pt idx="532">
                  <c:v>20288</c:v>
                </c:pt>
                <c:pt idx="533">
                  <c:v>20289</c:v>
                </c:pt>
                <c:pt idx="534">
                  <c:v>20290</c:v>
                </c:pt>
                <c:pt idx="535">
                  <c:v>20291</c:v>
                </c:pt>
                <c:pt idx="536">
                  <c:v>20292</c:v>
                </c:pt>
                <c:pt idx="537">
                  <c:v>20293</c:v>
                </c:pt>
                <c:pt idx="538">
                  <c:v>20294</c:v>
                </c:pt>
                <c:pt idx="539">
                  <c:v>20295</c:v>
                </c:pt>
                <c:pt idx="540">
                  <c:v>20296</c:v>
                </c:pt>
                <c:pt idx="541">
                  <c:v>20297</c:v>
                </c:pt>
                <c:pt idx="542">
                  <c:v>20298</c:v>
                </c:pt>
                <c:pt idx="543">
                  <c:v>20299</c:v>
                </c:pt>
                <c:pt idx="544">
                  <c:v>20300</c:v>
                </c:pt>
                <c:pt idx="545">
                  <c:v>20301</c:v>
                </c:pt>
                <c:pt idx="546">
                  <c:v>20302</c:v>
                </c:pt>
                <c:pt idx="547">
                  <c:v>20303</c:v>
                </c:pt>
                <c:pt idx="548">
                  <c:v>20304</c:v>
                </c:pt>
                <c:pt idx="549">
                  <c:v>20305</c:v>
                </c:pt>
                <c:pt idx="550">
                  <c:v>20306</c:v>
                </c:pt>
                <c:pt idx="551">
                  <c:v>20307</c:v>
                </c:pt>
                <c:pt idx="552">
                  <c:v>20308</c:v>
                </c:pt>
                <c:pt idx="553">
                  <c:v>20309</c:v>
                </c:pt>
                <c:pt idx="554">
                  <c:v>20310</c:v>
                </c:pt>
                <c:pt idx="555">
                  <c:v>20311</c:v>
                </c:pt>
                <c:pt idx="556">
                  <c:v>20312</c:v>
                </c:pt>
                <c:pt idx="557">
                  <c:v>20313</c:v>
                </c:pt>
                <c:pt idx="558">
                  <c:v>20314</c:v>
                </c:pt>
                <c:pt idx="559">
                  <c:v>20315</c:v>
                </c:pt>
                <c:pt idx="560">
                  <c:v>20316</c:v>
                </c:pt>
                <c:pt idx="561">
                  <c:v>20317</c:v>
                </c:pt>
                <c:pt idx="562">
                  <c:v>20318</c:v>
                </c:pt>
                <c:pt idx="563">
                  <c:v>20319</c:v>
                </c:pt>
                <c:pt idx="564">
                  <c:v>20320</c:v>
                </c:pt>
                <c:pt idx="565">
                  <c:v>20321</c:v>
                </c:pt>
                <c:pt idx="566">
                  <c:v>20322</c:v>
                </c:pt>
                <c:pt idx="567">
                  <c:v>20323</c:v>
                </c:pt>
                <c:pt idx="568">
                  <c:v>20324</c:v>
                </c:pt>
                <c:pt idx="569">
                  <c:v>20325</c:v>
                </c:pt>
                <c:pt idx="570">
                  <c:v>20326</c:v>
                </c:pt>
                <c:pt idx="571">
                  <c:v>20327</c:v>
                </c:pt>
                <c:pt idx="572">
                  <c:v>20328</c:v>
                </c:pt>
                <c:pt idx="573">
                  <c:v>20329</c:v>
                </c:pt>
                <c:pt idx="574">
                  <c:v>20330</c:v>
                </c:pt>
                <c:pt idx="575">
                  <c:v>20331</c:v>
                </c:pt>
                <c:pt idx="576">
                  <c:v>20332</c:v>
                </c:pt>
                <c:pt idx="577">
                  <c:v>20333</c:v>
                </c:pt>
                <c:pt idx="578">
                  <c:v>20334</c:v>
                </c:pt>
                <c:pt idx="579">
                  <c:v>20335</c:v>
                </c:pt>
                <c:pt idx="580">
                  <c:v>20336</c:v>
                </c:pt>
                <c:pt idx="581">
                  <c:v>20337</c:v>
                </c:pt>
                <c:pt idx="582">
                  <c:v>20338</c:v>
                </c:pt>
                <c:pt idx="583">
                  <c:v>20339</c:v>
                </c:pt>
                <c:pt idx="584">
                  <c:v>20340</c:v>
                </c:pt>
                <c:pt idx="585">
                  <c:v>20341</c:v>
                </c:pt>
                <c:pt idx="586">
                  <c:v>20342</c:v>
                </c:pt>
                <c:pt idx="587">
                  <c:v>20343</c:v>
                </c:pt>
                <c:pt idx="588">
                  <c:v>20344</c:v>
                </c:pt>
                <c:pt idx="589">
                  <c:v>20345</c:v>
                </c:pt>
                <c:pt idx="590">
                  <c:v>20346</c:v>
                </c:pt>
                <c:pt idx="591">
                  <c:v>20347</c:v>
                </c:pt>
                <c:pt idx="592">
                  <c:v>20348</c:v>
                </c:pt>
                <c:pt idx="593">
                  <c:v>20349</c:v>
                </c:pt>
                <c:pt idx="594">
                  <c:v>20350</c:v>
                </c:pt>
                <c:pt idx="595">
                  <c:v>20351</c:v>
                </c:pt>
                <c:pt idx="596">
                  <c:v>20352</c:v>
                </c:pt>
                <c:pt idx="597">
                  <c:v>20353</c:v>
                </c:pt>
                <c:pt idx="598">
                  <c:v>20354</c:v>
                </c:pt>
                <c:pt idx="599">
                  <c:v>20355</c:v>
                </c:pt>
                <c:pt idx="600">
                  <c:v>20356</c:v>
                </c:pt>
                <c:pt idx="601">
                  <c:v>20357</c:v>
                </c:pt>
                <c:pt idx="602">
                  <c:v>20358</c:v>
                </c:pt>
                <c:pt idx="603">
                  <c:v>20359</c:v>
                </c:pt>
                <c:pt idx="604">
                  <c:v>20360</c:v>
                </c:pt>
                <c:pt idx="605">
                  <c:v>20361</c:v>
                </c:pt>
                <c:pt idx="606">
                  <c:v>20362</c:v>
                </c:pt>
                <c:pt idx="607">
                  <c:v>20363</c:v>
                </c:pt>
                <c:pt idx="608">
                  <c:v>20364</c:v>
                </c:pt>
                <c:pt idx="609">
                  <c:v>20365</c:v>
                </c:pt>
                <c:pt idx="610">
                  <c:v>20366</c:v>
                </c:pt>
                <c:pt idx="611">
                  <c:v>20367</c:v>
                </c:pt>
                <c:pt idx="612">
                  <c:v>20368</c:v>
                </c:pt>
                <c:pt idx="613">
                  <c:v>20369</c:v>
                </c:pt>
                <c:pt idx="614">
                  <c:v>20370</c:v>
                </c:pt>
                <c:pt idx="615">
                  <c:v>20371</c:v>
                </c:pt>
                <c:pt idx="616">
                  <c:v>20372</c:v>
                </c:pt>
                <c:pt idx="617">
                  <c:v>20373</c:v>
                </c:pt>
                <c:pt idx="618">
                  <c:v>20374</c:v>
                </c:pt>
                <c:pt idx="619">
                  <c:v>20375</c:v>
                </c:pt>
                <c:pt idx="620">
                  <c:v>20376</c:v>
                </c:pt>
                <c:pt idx="621">
                  <c:v>20377</c:v>
                </c:pt>
                <c:pt idx="622">
                  <c:v>20378</c:v>
                </c:pt>
                <c:pt idx="623">
                  <c:v>20379</c:v>
                </c:pt>
                <c:pt idx="624">
                  <c:v>20380</c:v>
                </c:pt>
                <c:pt idx="625">
                  <c:v>20381</c:v>
                </c:pt>
                <c:pt idx="626">
                  <c:v>20382</c:v>
                </c:pt>
                <c:pt idx="627">
                  <c:v>20383</c:v>
                </c:pt>
                <c:pt idx="628">
                  <c:v>20384</c:v>
                </c:pt>
                <c:pt idx="629">
                  <c:v>20385</c:v>
                </c:pt>
                <c:pt idx="630">
                  <c:v>20386</c:v>
                </c:pt>
                <c:pt idx="631">
                  <c:v>20387</c:v>
                </c:pt>
                <c:pt idx="632">
                  <c:v>20388</c:v>
                </c:pt>
                <c:pt idx="633">
                  <c:v>20389</c:v>
                </c:pt>
                <c:pt idx="634">
                  <c:v>20390</c:v>
                </c:pt>
                <c:pt idx="635">
                  <c:v>20391</c:v>
                </c:pt>
                <c:pt idx="636">
                  <c:v>20392</c:v>
                </c:pt>
                <c:pt idx="637">
                  <c:v>20393</c:v>
                </c:pt>
                <c:pt idx="638">
                  <c:v>20394</c:v>
                </c:pt>
                <c:pt idx="639">
                  <c:v>20395</c:v>
                </c:pt>
                <c:pt idx="640">
                  <c:v>20396</c:v>
                </c:pt>
                <c:pt idx="641">
                  <c:v>20397</c:v>
                </c:pt>
                <c:pt idx="642">
                  <c:v>20398</c:v>
                </c:pt>
                <c:pt idx="643">
                  <c:v>20399</c:v>
                </c:pt>
                <c:pt idx="644">
                  <c:v>20400</c:v>
                </c:pt>
                <c:pt idx="645">
                  <c:v>20401</c:v>
                </c:pt>
                <c:pt idx="646">
                  <c:v>20402</c:v>
                </c:pt>
                <c:pt idx="647">
                  <c:v>20403</c:v>
                </c:pt>
                <c:pt idx="648">
                  <c:v>20404</c:v>
                </c:pt>
                <c:pt idx="649">
                  <c:v>20405</c:v>
                </c:pt>
                <c:pt idx="650">
                  <c:v>20406</c:v>
                </c:pt>
                <c:pt idx="651">
                  <c:v>20407</c:v>
                </c:pt>
                <c:pt idx="652">
                  <c:v>20408</c:v>
                </c:pt>
                <c:pt idx="653">
                  <c:v>20409</c:v>
                </c:pt>
                <c:pt idx="654">
                  <c:v>20410</c:v>
                </c:pt>
                <c:pt idx="655">
                  <c:v>20411</c:v>
                </c:pt>
                <c:pt idx="656">
                  <c:v>20412</c:v>
                </c:pt>
                <c:pt idx="657">
                  <c:v>20413</c:v>
                </c:pt>
                <c:pt idx="658">
                  <c:v>20414</c:v>
                </c:pt>
                <c:pt idx="659">
                  <c:v>20415</c:v>
                </c:pt>
                <c:pt idx="660">
                  <c:v>20416</c:v>
                </c:pt>
                <c:pt idx="661">
                  <c:v>20417</c:v>
                </c:pt>
                <c:pt idx="662">
                  <c:v>20418</c:v>
                </c:pt>
                <c:pt idx="663">
                  <c:v>20419</c:v>
                </c:pt>
                <c:pt idx="664">
                  <c:v>20420</c:v>
                </c:pt>
                <c:pt idx="665">
                  <c:v>20421</c:v>
                </c:pt>
                <c:pt idx="666">
                  <c:v>20422</c:v>
                </c:pt>
                <c:pt idx="667">
                  <c:v>20423</c:v>
                </c:pt>
                <c:pt idx="668">
                  <c:v>20424</c:v>
                </c:pt>
                <c:pt idx="669">
                  <c:v>20425</c:v>
                </c:pt>
                <c:pt idx="670">
                  <c:v>20426</c:v>
                </c:pt>
                <c:pt idx="671">
                  <c:v>20427</c:v>
                </c:pt>
                <c:pt idx="672">
                  <c:v>20428</c:v>
                </c:pt>
                <c:pt idx="673">
                  <c:v>20429</c:v>
                </c:pt>
                <c:pt idx="674">
                  <c:v>20430</c:v>
                </c:pt>
                <c:pt idx="675">
                  <c:v>20431</c:v>
                </c:pt>
                <c:pt idx="676">
                  <c:v>20432</c:v>
                </c:pt>
                <c:pt idx="677">
                  <c:v>20433</c:v>
                </c:pt>
                <c:pt idx="678">
                  <c:v>20434</c:v>
                </c:pt>
                <c:pt idx="679">
                  <c:v>20435</c:v>
                </c:pt>
                <c:pt idx="680">
                  <c:v>20436</c:v>
                </c:pt>
                <c:pt idx="681">
                  <c:v>20437</c:v>
                </c:pt>
                <c:pt idx="682">
                  <c:v>20438</c:v>
                </c:pt>
                <c:pt idx="683">
                  <c:v>20439</c:v>
                </c:pt>
                <c:pt idx="684">
                  <c:v>20440</c:v>
                </c:pt>
                <c:pt idx="685">
                  <c:v>20441</c:v>
                </c:pt>
                <c:pt idx="686">
                  <c:v>20442</c:v>
                </c:pt>
                <c:pt idx="687">
                  <c:v>20443</c:v>
                </c:pt>
                <c:pt idx="688">
                  <c:v>20444</c:v>
                </c:pt>
                <c:pt idx="689">
                  <c:v>20445</c:v>
                </c:pt>
                <c:pt idx="690">
                  <c:v>20446</c:v>
                </c:pt>
                <c:pt idx="691">
                  <c:v>20447</c:v>
                </c:pt>
                <c:pt idx="692">
                  <c:v>20448</c:v>
                </c:pt>
                <c:pt idx="693">
                  <c:v>20449</c:v>
                </c:pt>
                <c:pt idx="694">
                  <c:v>20450</c:v>
                </c:pt>
                <c:pt idx="695">
                  <c:v>20451</c:v>
                </c:pt>
                <c:pt idx="696">
                  <c:v>20452</c:v>
                </c:pt>
                <c:pt idx="697">
                  <c:v>20453</c:v>
                </c:pt>
                <c:pt idx="698">
                  <c:v>20454</c:v>
                </c:pt>
                <c:pt idx="699">
                  <c:v>20455</c:v>
                </c:pt>
                <c:pt idx="700">
                  <c:v>20456</c:v>
                </c:pt>
                <c:pt idx="701">
                  <c:v>20457</c:v>
                </c:pt>
                <c:pt idx="702">
                  <c:v>20458</c:v>
                </c:pt>
                <c:pt idx="703">
                  <c:v>20459</c:v>
                </c:pt>
                <c:pt idx="704">
                  <c:v>20460</c:v>
                </c:pt>
                <c:pt idx="705">
                  <c:v>20461</c:v>
                </c:pt>
                <c:pt idx="706">
                  <c:v>20462</c:v>
                </c:pt>
                <c:pt idx="707">
                  <c:v>20463</c:v>
                </c:pt>
                <c:pt idx="708">
                  <c:v>20464</c:v>
                </c:pt>
                <c:pt idx="709">
                  <c:v>20465</c:v>
                </c:pt>
                <c:pt idx="710">
                  <c:v>20466</c:v>
                </c:pt>
                <c:pt idx="711">
                  <c:v>20467</c:v>
                </c:pt>
                <c:pt idx="712">
                  <c:v>20468</c:v>
                </c:pt>
                <c:pt idx="713">
                  <c:v>20469</c:v>
                </c:pt>
                <c:pt idx="714">
                  <c:v>20470</c:v>
                </c:pt>
                <c:pt idx="715">
                  <c:v>20471</c:v>
                </c:pt>
                <c:pt idx="716">
                  <c:v>20472</c:v>
                </c:pt>
                <c:pt idx="717">
                  <c:v>20473</c:v>
                </c:pt>
                <c:pt idx="718">
                  <c:v>20474</c:v>
                </c:pt>
                <c:pt idx="719">
                  <c:v>20475</c:v>
                </c:pt>
                <c:pt idx="720">
                  <c:v>20476</c:v>
                </c:pt>
                <c:pt idx="721">
                  <c:v>20477</c:v>
                </c:pt>
                <c:pt idx="722">
                  <c:v>20478</c:v>
                </c:pt>
                <c:pt idx="723">
                  <c:v>20479</c:v>
                </c:pt>
                <c:pt idx="724">
                  <c:v>20480</c:v>
                </c:pt>
                <c:pt idx="725">
                  <c:v>20481</c:v>
                </c:pt>
                <c:pt idx="726">
                  <c:v>20482</c:v>
                </c:pt>
                <c:pt idx="727">
                  <c:v>20483</c:v>
                </c:pt>
                <c:pt idx="728">
                  <c:v>20484</c:v>
                </c:pt>
                <c:pt idx="729">
                  <c:v>20485</c:v>
                </c:pt>
                <c:pt idx="730">
                  <c:v>20486</c:v>
                </c:pt>
                <c:pt idx="731">
                  <c:v>20487</c:v>
                </c:pt>
                <c:pt idx="732">
                  <c:v>20488</c:v>
                </c:pt>
                <c:pt idx="733">
                  <c:v>20489</c:v>
                </c:pt>
                <c:pt idx="734">
                  <c:v>20490</c:v>
                </c:pt>
                <c:pt idx="735">
                  <c:v>20491</c:v>
                </c:pt>
                <c:pt idx="736">
                  <c:v>20492</c:v>
                </c:pt>
                <c:pt idx="737">
                  <c:v>20493</c:v>
                </c:pt>
                <c:pt idx="738">
                  <c:v>20494</c:v>
                </c:pt>
                <c:pt idx="739">
                  <c:v>20495</c:v>
                </c:pt>
                <c:pt idx="740">
                  <c:v>20496</c:v>
                </c:pt>
                <c:pt idx="741">
                  <c:v>20497</c:v>
                </c:pt>
                <c:pt idx="742">
                  <c:v>20498</c:v>
                </c:pt>
                <c:pt idx="743">
                  <c:v>20499</c:v>
                </c:pt>
                <c:pt idx="744">
                  <c:v>20500</c:v>
                </c:pt>
                <c:pt idx="745">
                  <c:v>20501</c:v>
                </c:pt>
                <c:pt idx="746">
                  <c:v>20502</c:v>
                </c:pt>
                <c:pt idx="747">
                  <c:v>20503</c:v>
                </c:pt>
                <c:pt idx="748">
                  <c:v>20504</c:v>
                </c:pt>
                <c:pt idx="749">
                  <c:v>20505</c:v>
                </c:pt>
                <c:pt idx="750">
                  <c:v>20506</c:v>
                </c:pt>
                <c:pt idx="751">
                  <c:v>20507</c:v>
                </c:pt>
                <c:pt idx="752">
                  <c:v>20508</c:v>
                </c:pt>
                <c:pt idx="753">
                  <c:v>20509</c:v>
                </c:pt>
                <c:pt idx="754">
                  <c:v>20510</c:v>
                </c:pt>
                <c:pt idx="755">
                  <c:v>20511</c:v>
                </c:pt>
                <c:pt idx="756">
                  <c:v>20512</c:v>
                </c:pt>
                <c:pt idx="757">
                  <c:v>20513</c:v>
                </c:pt>
                <c:pt idx="758">
                  <c:v>20514</c:v>
                </c:pt>
                <c:pt idx="759">
                  <c:v>20515</c:v>
                </c:pt>
                <c:pt idx="760">
                  <c:v>20516</c:v>
                </c:pt>
                <c:pt idx="761">
                  <c:v>20517</c:v>
                </c:pt>
                <c:pt idx="762">
                  <c:v>20518</c:v>
                </c:pt>
                <c:pt idx="763">
                  <c:v>20519</c:v>
                </c:pt>
                <c:pt idx="764">
                  <c:v>20520</c:v>
                </c:pt>
                <c:pt idx="765">
                  <c:v>20521</c:v>
                </c:pt>
                <c:pt idx="766">
                  <c:v>20522</c:v>
                </c:pt>
                <c:pt idx="767">
                  <c:v>20523</c:v>
                </c:pt>
                <c:pt idx="768">
                  <c:v>20524</c:v>
                </c:pt>
                <c:pt idx="769">
                  <c:v>20525</c:v>
                </c:pt>
                <c:pt idx="770">
                  <c:v>20526</c:v>
                </c:pt>
                <c:pt idx="771">
                  <c:v>20527</c:v>
                </c:pt>
                <c:pt idx="772">
                  <c:v>20528</c:v>
                </c:pt>
                <c:pt idx="773">
                  <c:v>20529</c:v>
                </c:pt>
                <c:pt idx="774">
                  <c:v>20530</c:v>
                </c:pt>
                <c:pt idx="775">
                  <c:v>20531</c:v>
                </c:pt>
                <c:pt idx="776">
                  <c:v>20532</c:v>
                </c:pt>
                <c:pt idx="777">
                  <c:v>20533</c:v>
                </c:pt>
                <c:pt idx="778">
                  <c:v>20534</c:v>
                </c:pt>
                <c:pt idx="779">
                  <c:v>20535</c:v>
                </c:pt>
                <c:pt idx="780">
                  <c:v>20536</c:v>
                </c:pt>
                <c:pt idx="781">
                  <c:v>20537</c:v>
                </c:pt>
                <c:pt idx="782">
                  <c:v>20538</c:v>
                </c:pt>
                <c:pt idx="783">
                  <c:v>20539</c:v>
                </c:pt>
                <c:pt idx="784">
                  <c:v>20540</c:v>
                </c:pt>
                <c:pt idx="785">
                  <c:v>20541</c:v>
                </c:pt>
                <c:pt idx="786">
                  <c:v>20542</c:v>
                </c:pt>
                <c:pt idx="787">
                  <c:v>20543</c:v>
                </c:pt>
                <c:pt idx="788">
                  <c:v>20544</c:v>
                </c:pt>
                <c:pt idx="789">
                  <c:v>20545</c:v>
                </c:pt>
                <c:pt idx="790">
                  <c:v>20546</c:v>
                </c:pt>
                <c:pt idx="791">
                  <c:v>20547</c:v>
                </c:pt>
                <c:pt idx="792">
                  <c:v>20548</c:v>
                </c:pt>
                <c:pt idx="793">
                  <c:v>20549</c:v>
                </c:pt>
                <c:pt idx="794">
                  <c:v>20550</c:v>
                </c:pt>
                <c:pt idx="795">
                  <c:v>20551</c:v>
                </c:pt>
                <c:pt idx="796">
                  <c:v>20552</c:v>
                </c:pt>
                <c:pt idx="797">
                  <c:v>20553</c:v>
                </c:pt>
                <c:pt idx="798">
                  <c:v>20554</c:v>
                </c:pt>
                <c:pt idx="799">
                  <c:v>20555</c:v>
                </c:pt>
                <c:pt idx="800">
                  <c:v>20556</c:v>
                </c:pt>
                <c:pt idx="801">
                  <c:v>20557</c:v>
                </c:pt>
                <c:pt idx="802">
                  <c:v>20558</c:v>
                </c:pt>
                <c:pt idx="803">
                  <c:v>20559</c:v>
                </c:pt>
                <c:pt idx="804">
                  <c:v>20560</c:v>
                </c:pt>
                <c:pt idx="805">
                  <c:v>20561</c:v>
                </c:pt>
                <c:pt idx="806">
                  <c:v>20562</c:v>
                </c:pt>
                <c:pt idx="807">
                  <c:v>20563</c:v>
                </c:pt>
                <c:pt idx="808">
                  <c:v>20564</c:v>
                </c:pt>
                <c:pt idx="809">
                  <c:v>20565</c:v>
                </c:pt>
                <c:pt idx="810">
                  <c:v>20566</c:v>
                </c:pt>
                <c:pt idx="811">
                  <c:v>20567</c:v>
                </c:pt>
                <c:pt idx="812">
                  <c:v>20568</c:v>
                </c:pt>
                <c:pt idx="813">
                  <c:v>20569</c:v>
                </c:pt>
                <c:pt idx="814">
                  <c:v>20570</c:v>
                </c:pt>
                <c:pt idx="815">
                  <c:v>20571</c:v>
                </c:pt>
                <c:pt idx="816">
                  <c:v>20572</c:v>
                </c:pt>
                <c:pt idx="817">
                  <c:v>20573</c:v>
                </c:pt>
                <c:pt idx="818">
                  <c:v>20574</c:v>
                </c:pt>
                <c:pt idx="819">
                  <c:v>20575</c:v>
                </c:pt>
                <c:pt idx="820">
                  <c:v>20576</c:v>
                </c:pt>
                <c:pt idx="821">
                  <c:v>20577</c:v>
                </c:pt>
                <c:pt idx="822">
                  <c:v>20578</c:v>
                </c:pt>
                <c:pt idx="823">
                  <c:v>20579</c:v>
                </c:pt>
                <c:pt idx="824">
                  <c:v>20580</c:v>
                </c:pt>
                <c:pt idx="825">
                  <c:v>20581</c:v>
                </c:pt>
                <c:pt idx="826">
                  <c:v>20582</c:v>
                </c:pt>
                <c:pt idx="827">
                  <c:v>20583</c:v>
                </c:pt>
                <c:pt idx="828">
                  <c:v>20584</c:v>
                </c:pt>
                <c:pt idx="829">
                  <c:v>20585</c:v>
                </c:pt>
                <c:pt idx="830">
                  <c:v>20586</c:v>
                </c:pt>
                <c:pt idx="831">
                  <c:v>20587</c:v>
                </c:pt>
                <c:pt idx="832">
                  <c:v>20588</c:v>
                </c:pt>
                <c:pt idx="833">
                  <c:v>20589</c:v>
                </c:pt>
                <c:pt idx="834">
                  <c:v>20590</c:v>
                </c:pt>
                <c:pt idx="835">
                  <c:v>20591</c:v>
                </c:pt>
                <c:pt idx="836">
                  <c:v>20592</c:v>
                </c:pt>
                <c:pt idx="837">
                  <c:v>20593</c:v>
                </c:pt>
                <c:pt idx="838">
                  <c:v>20594</c:v>
                </c:pt>
                <c:pt idx="839">
                  <c:v>20595</c:v>
                </c:pt>
                <c:pt idx="840">
                  <c:v>20596</c:v>
                </c:pt>
                <c:pt idx="841">
                  <c:v>20597</c:v>
                </c:pt>
                <c:pt idx="842">
                  <c:v>20598</c:v>
                </c:pt>
                <c:pt idx="843">
                  <c:v>20599</c:v>
                </c:pt>
                <c:pt idx="844">
                  <c:v>20600</c:v>
                </c:pt>
                <c:pt idx="845">
                  <c:v>20601</c:v>
                </c:pt>
                <c:pt idx="846">
                  <c:v>20602</c:v>
                </c:pt>
                <c:pt idx="847">
                  <c:v>20603</c:v>
                </c:pt>
                <c:pt idx="848">
                  <c:v>20604</c:v>
                </c:pt>
                <c:pt idx="849">
                  <c:v>20605</c:v>
                </c:pt>
                <c:pt idx="850">
                  <c:v>20606</c:v>
                </c:pt>
                <c:pt idx="851">
                  <c:v>20607</c:v>
                </c:pt>
                <c:pt idx="852">
                  <c:v>20608</c:v>
                </c:pt>
                <c:pt idx="853">
                  <c:v>20609</c:v>
                </c:pt>
                <c:pt idx="854">
                  <c:v>20610</c:v>
                </c:pt>
                <c:pt idx="855">
                  <c:v>20611</c:v>
                </c:pt>
                <c:pt idx="856">
                  <c:v>20612</c:v>
                </c:pt>
                <c:pt idx="857">
                  <c:v>20613</c:v>
                </c:pt>
                <c:pt idx="858">
                  <c:v>20614</c:v>
                </c:pt>
                <c:pt idx="859">
                  <c:v>20615</c:v>
                </c:pt>
                <c:pt idx="860">
                  <c:v>20616</c:v>
                </c:pt>
                <c:pt idx="861">
                  <c:v>20617</c:v>
                </c:pt>
                <c:pt idx="862">
                  <c:v>20618</c:v>
                </c:pt>
                <c:pt idx="863">
                  <c:v>20619</c:v>
                </c:pt>
                <c:pt idx="864">
                  <c:v>20620</c:v>
                </c:pt>
                <c:pt idx="865">
                  <c:v>20621</c:v>
                </c:pt>
                <c:pt idx="866">
                  <c:v>20622</c:v>
                </c:pt>
                <c:pt idx="867">
                  <c:v>20623</c:v>
                </c:pt>
                <c:pt idx="868">
                  <c:v>20624</c:v>
                </c:pt>
                <c:pt idx="869">
                  <c:v>20625</c:v>
                </c:pt>
                <c:pt idx="870">
                  <c:v>20626</c:v>
                </c:pt>
                <c:pt idx="871">
                  <c:v>20627</c:v>
                </c:pt>
                <c:pt idx="872">
                  <c:v>20628</c:v>
                </c:pt>
                <c:pt idx="873">
                  <c:v>20629</c:v>
                </c:pt>
                <c:pt idx="874">
                  <c:v>20630</c:v>
                </c:pt>
                <c:pt idx="875">
                  <c:v>20631</c:v>
                </c:pt>
                <c:pt idx="876">
                  <c:v>20632</c:v>
                </c:pt>
                <c:pt idx="877">
                  <c:v>20633</c:v>
                </c:pt>
                <c:pt idx="878">
                  <c:v>20634</c:v>
                </c:pt>
                <c:pt idx="879">
                  <c:v>20635</c:v>
                </c:pt>
                <c:pt idx="880">
                  <c:v>20636</c:v>
                </c:pt>
                <c:pt idx="881">
                  <c:v>20637</c:v>
                </c:pt>
                <c:pt idx="882">
                  <c:v>20638</c:v>
                </c:pt>
                <c:pt idx="883">
                  <c:v>20639</c:v>
                </c:pt>
                <c:pt idx="884">
                  <c:v>20640</c:v>
                </c:pt>
                <c:pt idx="885">
                  <c:v>20641</c:v>
                </c:pt>
                <c:pt idx="886">
                  <c:v>20642</c:v>
                </c:pt>
                <c:pt idx="887">
                  <c:v>20643</c:v>
                </c:pt>
                <c:pt idx="888">
                  <c:v>20644</c:v>
                </c:pt>
                <c:pt idx="889">
                  <c:v>20645</c:v>
                </c:pt>
                <c:pt idx="890">
                  <c:v>20646</c:v>
                </c:pt>
                <c:pt idx="891">
                  <c:v>20647</c:v>
                </c:pt>
                <c:pt idx="892">
                  <c:v>20648</c:v>
                </c:pt>
                <c:pt idx="893">
                  <c:v>20649</c:v>
                </c:pt>
                <c:pt idx="894">
                  <c:v>20650</c:v>
                </c:pt>
                <c:pt idx="895">
                  <c:v>20651</c:v>
                </c:pt>
                <c:pt idx="896">
                  <c:v>20652</c:v>
                </c:pt>
                <c:pt idx="897">
                  <c:v>20653</c:v>
                </c:pt>
                <c:pt idx="898">
                  <c:v>20654</c:v>
                </c:pt>
                <c:pt idx="899">
                  <c:v>20655</c:v>
                </c:pt>
                <c:pt idx="900">
                  <c:v>20656</c:v>
                </c:pt>
                <c:pt idx="901">
                  <c:v>20657</c:v>
                </c:pt>
                <c:pt idx="902">
                  <c:v>20658</c:v>
                </c:pt>
                <c:pt idx="903">
                  <c:v>20659</c:v>
                </c:pt>
                <c:pt idx="904">
                  <c:v>20660</c:v>
                </c:pt>
                <c:pt idx="905">
                  <c:v>20661</c:v>
                </c:pt>
                <c:pt idx="906">
                  <c:v>20662</c:v>
                </c:pt>
                <c:pt idx="907">
                  <c:v>20663</c:v>
                </c:pt>
                <c:pt idx="908">
                  <c:v>20664</c:v>
                </c:pt>
                <c:pt idx="909">
                  <c:v>20665</c:v>
                </c:pt>
                <c:pt idx="910">
                  <c:v>20666</c:v>
                </c:pt>
                <c:pt idx="911">
                  <c:v>20667</c:v>
                </c:pt>
                <c:pt idx="912">
                  <c:v>20668</c:v>
                </c:pt>
                <c:pt idx="913">
                  <c:v>20669</c:v>
                </c:pt>
                <c:pt idx="914">
                  <c:v>20670</c:v>
                </c:pt>
                <c:pt idx="915">
                  <c:v>20671</c:v>
                </c:pt>
                <c:pt idx="916">
                  <c:v>20672</c:v>
                </c:pt>
                <c:pt idx="917">
                  <c:v>20673</c:v>
                </c:pt>
                <c:pt idx="918">
                  <c:v>20674</c:v>
                </c:pt>
                <c:pt idx="919">
                  <c:v>20675</c:v>
                </c:pt>
                <c:pt idx="920">
                  <c:v>20676</c:v>
                </c:pt>
                <c:pt idx="921">
                  <c:v>20677</c:v>
                </c:pt>
                <c:pt idx="922">
                  <c:v>20678</c:v>
                </c:pt>
                <c:pt idx="923">
                  <c:v>20679</c:v>
                </c:pt>
                <c:pt idx="924">
                  <c:v>20680</c:v>
                </c:pt>
                <c:pt idx="925">
                  <c:v>20681</c:v>
                </c:pt>
                <c:pt idx="926">
                  <c:v>20682</c:v>
                </c:pt>
                <c:pt idx="927">
                  <c:v>20683</c:v>
                </c:pt>
                <c:pt idx="928">
                  <c:v>20684</c:v>
                </c:pt>
                <c:pt idx="929">
                  <c:v>20685</c:v>
                </c:pt>
                <c:pt idx="930">
                  <c:v>20686</c:v>
                </c:pt>
                <c:pt idx="931">
                  <c:v>20687</c:v>
                </c:pt>
                <c:pt idx="932">
                  <c:v>20688</c:v>
                </c:pt>
                <c:pt idx="933">
                  <c:v>20689</c:v>
                </c:pt>
                <c:pt idx="934">
                  <c:v>20690</c:v>
                </c:pt>
                <c:pt idx="935">
                  <c:v>20691</c:v>
                </c:pt>
                <c:pt idx="936">
                  <c:v>20692</c:v>
                </c:pt>
                <c:pt idx="937">
                  <c:v>20693</c:v>
                </c:pt>
                <c:pt idx="938">
                  <c:v>20694</c:v>
                </c:pt>
                <c:pt idx="939">
                  <c:v>20695</c:v>
                </c:pt>
                <c:pt idx="940">
                  <c:v>20696</c:v>
                </c:pt>
                <c:pt idx="941">
                  <c:v>20697</c:v>
                </c:pt>
                <c:pt idx="942">
                  <c:v>20698</c:v>
                </c:pt>
                <c:pt idx="943">
                  <c:v>20699</c:v>
                </c:pt>
                <c:pt idx="944">
                  <c:v>20700</c:v>
                </c:pt>
                <c:pt idx="945">
                  <c:v>20701</c:v>
                </c:pt>
                <c:pt idx="946">
                  <c:v>20702</c:v>
                </c:pt>
                <c:pt idx="947">
                  <c:v>20703</c:v>
                </c:pt>
                <c:pt idx="948">
                  <c:v>20704</c:v>
                </c:pt>
                <c:pt idx="949">
                  <c:v>20705</c:v>
                </c:pt>
                <c:pt idx="950">
                  <c:v>20706</c:v>
                </c:pt>
                <c:pt idx="951">
                  <c:v>20707</c:v>
                </c:pt>
                <c:pt idx="952">
                  <c:v>20708</c:v>
                </c:pt>
                <c:pt idx="953">
                  <c:v>20709</c:v>
                </c:pt>
                <c:pt idx="954">
                  <c:v>20710</c:v>
                </c:pt>
                <c:pt idx="955">
                  <c:v>20711</c:v>
                </c:pt>
                <c:pt idx="956">
                  <c:v>20712</c:v>
                </c:pt>
                <c:pt idx="957">
                  <c:v>20713</c:v>
                </c:pt>
                <c:pt idx="958">
                  <c:v>20714</c:v>
                </c:pt>
                <c:pt idx="959">
                  <c:v>20715</c:v>
                </c:pt>
                <c:pt idx="960">
                  <c:v>20716</c:v>
                </c:pt>
                <c:pt idx="961">
                  <c:v>20717</c:v>
                </c:pt>
                <c:pt idx="962">
                  <c:v>20718</c:v>
                </c:pt>
                <c:pt idx="963">
                  <c:v>20719</c:v>
                </c:pt>
                <c:pt idx="964">
                  <c:v>20720</c:v>
                </c:pt>
                <c:pt idx="965">
                  <c:v>20721</c:v>
                </c:pt>
                <c:pt idx="966">
                  <c:v>20722</c:v>
                </c:pt>
                <c:pt idx="967">
                  <c:v>20723</c:v>
                </c:pt>
                <c:pt idx="968">
                  <c:v>20724</c:v>
                </c:pt>
                <c:pt idx="969">
                  <c:v>20725</c:v>
                </c:pt>
                <c:pt idx="970">
                  <c:v>20726</c:v>
                </c:pt>
                <c:pt idx="971">
                  <c:v>20727</c:v>
                </c:pt>
                <c:pt idx="972">
                  <c:v>20728</c:v>
                </c:pt>
                <c:pt idx="973">
                  <c:v>20729</c:v>
                </c:pt>
                <c:pt idx="974">
                  <c:v>20730</c:v>
                </c:pt>
                <c:pt idx="975">
                  <c:v>20731</c:v>
                </c:pt>
                <c:pt idx="976">
                  <c:v>20732</c:v>
                </c:pt>
                <c:pt idx="977">
                  <c:v>20733</c:v>
                </c:pt>
                <c:pt idx="978">
                  <c:v>20734</c:v>
                </c:pt>
                <c:pt idx="979">
                  <c:v>20735</c:v>
                </c:pt>
                <c:pt idx="980">
                  <c:v>20736</c:v>
                </c:pt>
                <c:pt idx="981">
                  <c:v>20737</c:v>
                </c:pt>
                <c:pt idx="982">
                  <c:v>20738</c:v>
                </c:pt>
                <c:pt idx="983">
                  <c:v>20739</c:v>
                </c:pt>
                <c:pt idx="984">
                  <c:v>20740</c:v>
                </c:pt>
                <c:pt idx="985">
                  <c:v>20741</c:v>
                </c:pt>
                <c:pt idx="986">
                  <c:v>20742</c:v>
                </c:pt>
                <c:pt idx="987">
                  <c:v>20743</c:v>
                </c:pt>
                <c:pt idx="988">
                  <c:v>20744</c:v>
                </c:pt>
                <c:pt idx="989">
                  <c:v>20745</c:v>
                </c:pt>
                <c:pt idx="990">
                  <c:v>20746</c:v>
                </c:pt>
                <c:pt idx="991">
                  <c:v>20747</c:v>
                </c:pt>
                <c:pt idx="992">
                  <c:v>20748</c:v>
                </c:pt>
                <c:pt idx="993">
                  <c:v>20749</c:v>
                </c:pt>
                <c:pt idx="994">
                  <c:v>20750</c:v>
                </c:pt>
                <c:pt idx="995">
                  <c:v>20751</c:v>
                </c:pt>
                <c:pt idx="996">
                  <c:v>20752</c:v>
                </c:pt>
                <c:pt idx="997">
                  <c:v>20753</c:v>
                </c:pt>
                <c:pt idx="998">
                  <c:v>20754</c:v>
                </c:pt>
                <c:pt idx="999">
                  <c:v>20755</c:v>
                </c:pt>
                <c:pt idx="1000">
                  <c:v>20756</c:v>
                </c:pt>
                <c:pt idx="1001">
                  <c:v>20757</c:v>
                </c:pt>
                <c:pt idx="1002">
                  <c:v>20758</c:v>
                </c:pt>
                <c:pt idx="1003">
                  <c:v>20759</c:v>
                </c:pt>
                <c:pt idx="1004">
                  <c:v>20760</c:v>
                </c:pt>
                <c:pt idx="1005">
                  <c:v>20761</c:v>
                </c:pt>
                <c:pt idx="1006">
                  <c:v>20762</c:v>
                </c:pt>
                <c:pt idx="1007">
                  <c:v>20763</c:v>
                </c:pt>
                <c:pt idx="1008">
                  <c:v>20764</c:v>
                </c:pt>
                <c:pt idx="1009">
                  <c:v>20765</c:v>
                </c:pt>
                <c:pt idx="1010">
                  <c:v>20766</c:v>
                </c:pt>
                <c:pt idx="1011">
                  <c:v>20767</c:v>
                </c:pt>
                <c:pt idx="1012">
                  <c:v>20768</c:v>
                </c:pt>
                <c:pt idx="1013">
                  <c:v>20769</c:v>
                </c:pt>
                <c:pt idx="1014">
                  <c:v>20770</c:v>
                </c:pt>
                <c:pt idx="1015">
                  <c:v>20771</c:v>
                </c:pt>
                <c:pt idx="1016">
                  <c:v>20772</c:v>
                </c:pt>
                <c:pt idx="1017">
                  <c:v>20773</c:v>
                </c:pt>
                <c:pt idx="1018">
                  <c:v>20774</c:v>
                </c:pt>
                <c:pt idx="1019">
                  <c:v>20775</c:v>
                </c:pt>
                <c:pt idx="1020">
                  <c:v>20776</c:v>
                </c:pt>
                <c:pt idx="1021">
                  <c:v>20777</c:v>
                </c:pt>
                <c:pt idx="1022">
                  <c:v>20778</c:v>
                </c:pt>
                <c:pt idx="1023">
                  <c:v>20779</c:v>
                </c:pt>
                <c:pt idx="1024">
                  <c:v>20780</c:v>
                </c:pt>
                <c:pt idx="1025">
                  <c:v>20781</c:v>
                </c:pt>
                <c:pt idx="1026">
                  <c:v>20782</c:v>
                </c:pt>
                <c:pt idx="1027">
                  <c:v>20783</c:v>
                </c:pt>
                <c:pt idx="1028">
                  <c:v>20784</c:v>
                </c:pt>
                <c:pt idx="1029">
                  <c:v>20785</c:v>
                </c:pt>
                <c:pt idx="1030">
                  <c:v>20786</c:v>
                </c:pt>
                <c:pt idx="1031">
                  <c:v>20787</c:v>
                </c:pt>
                <c:pt idx="1032">
                  <c:v>20788</c:v>
                </c:pt>
                <c:pt idx="1033">
                  <c:v>20789</c:v>
                </c:pt>
                <c:pt idx="1034">
                  <c:v>20790</c:v>
                </c:pt>
                <c:pt idx="1035">
                  <c:v>20791</c:v>
                </c:pt>
                <c:pt idx="1036">
                  <c:v>20792</c:v>
                </c:pt>
                <c:pt idx="1037">
                  <c:v>20793</c:v>
                </c:pt>
                <c:pt idx="1038">
                  <c:v>20794</c:v>
                </c:pt>
                <c:pt idx="1039">
                  <c:v>20795</c:v>
                </c:pt>
                <c:pt idx="1040">
                  <c:v>20796</c:v>
                </c:pt>
                <c:pt idx="1041">
                  <c:v>20797</c:v>
                </c:pt>
                <c:pt idx="1042">
                  <c:v>20798</c:v>
                </c:pt>
                <c:pt idx="1043">
                  <c:v>20799</c:v>
                </c:pt>
                <c:pt idx="1044">
                  <c:v>20800</c:v>
                </c:pt>
                <c:pt idx="1045">
                  <c:v>20801</c:v>
                </c:pt>
                <c:pt idx="1046">
                  <c:v>20802</c:v>
                </c:pt>
                <c:pt idx="1047">
                  <c:v>20803</c:v>
                </c:pt>
                <c:pt idx="1048">
                  <c:v>20804</c:v>
                </c:pt>
                <c:pt idx="1049">
                  <c:v>20805</c:v>
                </c:pt>
                <c:pt idx="1050">
                  <c:v>20806</c:v>
                </c:pt>
                <c:pt idx="1051">
                  <c:v>20807</c:v>
                </c:pt>
                <c:pt idx="1052">
                  <c:v>20808</c:v>
                </c:pt>
                <c:pt idx="1053">
                  <c:v>20809</c:v>
                </c:pt>
                <c:pt idx="1054">
                  <c:v>20810</c:v>
                </c:pt>
                <c:pt idx="1055">
                  <c:v>20811</c:v>
                </c:pt>
                <c:pt idx="1056">
                  <c:v>20812</c:v>
                </c:pt>
                <c:pt idx="1057">
                  <c:v>20813</c:v>
                </c:pt>
                <c:pt idx="1058">
                  <c:v>20814</c:v>
                </c:pt>
                <c:pt idx="1059">
                  <c:v>20815</c:v>
                </c:pt>
                <c:pt idx="1060">
                  <c:v>20816</c:v>
                </c:pt>
                <c:pt idx="1061">
                  <c:v>20817</c:v>
                </c:pt>
                <c:pt idx="1062">
                  <c:v>20818</c:v>
                </c:pt>
                <c:pt idx="1063">
                  <c:v>20819</c:v>
                </c:pt>
                <c:pt idx="1064">
                  <c:v>20820</c:v>
                </c:pt>
                <c:pt idx="1065">
                  <c:v>20821</c:v>
                </c:pt>
                <c:pt idx="1066">
                  <c:v>20822</c:v>
                </c:pt>
                <c:pt idx="1067">
                  <c:v>20823</c:v>
                </c:pt>
                <c:pt idx="1068">
                  <c:v>20824</c:v>
                </c:pt>
                <c:pt idx="1069">
                  <c:v>20825</c:v>
                </c:pt>
                <c:pt idx="1070">
                  <c:v>20826</c:v>
                </c:pt>
                <c:pt idx="1071">
                  <c:v>20827</c:v>
                </c:pt>
                <c:pt idx="1072">
                  <c:v>20828</c:v>
                </c:pt>
                <c:pt idx="1073">
                  <c:v>20829</c:v>
                </c:pt>
                <c:pt idx="1074">
                  <c:v>20830</c:v>
                </c:pt>
                <c:pt idx="1075">
                  <c:v>20831</c:v>
                </c:pt>
                <c:pt idx="1076">
                  <c:v>20832</c:v>
                </c:pt>
                <c:pt idx="1077">
                  <c:v>20833</c:v>
                </c:pt>
                <c:pt idx="1078">
                  <c:v>20834</c:v>
                </c:pt>
                <c:pt idx="1079">
                  <c:v>20835</c:v>
                </c:pt>
                <c:pt idx="1080">
                  <c:v>20836</c:v>
                </c:pt>
                <c:pt idx="1081">
                  <c:v>20837</c:v>
                </c:pt>
                <c:pt idx="1082">
                  <c:v>20838</c:v>
                </c:pt>
                <c:pt idx="1083">
                  <c:v>20839</c:v>
                </c:pt>
                <c:pt idx="1084">
                  <c:v>20840</c:v>
                </c:pt>
                <c:pt idx="1085">
                  <c:v>20841</c:v>
                </c:pt>
                <c:pt idx="1086">
                  <c:v>20842</c:v>
                </c:pt>
                <c:pt idx="1087">
                  <c:v>20843</c:v>
                </c:pt>
                <c:pt idx="1088">
                  <c:v>20844</c:v>
                </c:pt>
                <c:pt idx="1089">
                  <c:v>20845</c:v>
                </c:pt>
                <c:pt idx="1090">
                  <c:v>20846</c:v>
                </c:pt>
                <c:pt idx="1091">
                  <c:v>20847</c:v>
                </c:pt>
                <c:pt idx="1092">
                  <c:v>20848</c:v>
                </c:pt>
                <c:pt idx="1093">
                  <c:v>20849</c:v>
                </c:pt>
                <c:pt idx="1094">
                  <c:v>20850</c:v>
                </c:pt>
                <c:pt idx="1095">
                  <c:v>20851</c:v>
                </c:pt>
                <c:pt idx="1096">
                  <c:v>20852</c:v>
                </c:pt>
                <c:pt idx="1097">
                  <c:v>20853</c:v>
                </c:pt>
                <c:pt idx="1098">
                  <c:v>20854</c:v>
                </c:pt>
                <c:pt idx="1099">
                  <c:v>20855</c:v>
                </c:pt>
                <c:pt idx="1100">
                  <c:v>20856</c:v>
                </c:pt>
                <c:pt idx="1101">
                  <c:v>20857</c:v>
                </c:pt>
                <c:pt idx="1102">
                  <c:v>20858</c:v>
                </c:pt>
                <c:pt idx="1103">
                  <c:v>20859</c:v>
                </c:pt>
                <c:pt idx="1104">
                  <c:v>20860</c:v>
                </c:pt>
                <c:pt idx="1105">
                  <c:v>20861</c:v>
                </c:pt>
                <c:pt idx="1106">
                  <c:v>20862</c:v>
                </c:pt>
                <c:pt idx="1107">
                  <c:v>20863</c:v>
                </c:pt>
                <c:pt idx="1108">
                  <c:v>20864</c:v>
                </c:pt>
                <c:pt idx="1109">
                  <c:v>20865</c:v>
                </c:pt>
                <c:pt idx="1110">
                  <c:v>20866</c:v>
                </c:pt>
                <c:pt idx="1111">
                  <c:v>20867</c:v>
                </c:pt>
                <c:pt idx="1112">
                  <c:v>20868</c:v>
                </c:pt>
                <c:pt idx="1113">
                  <c:v>20869</c:v>
                </c:pt>
                <c:pt idx="1114">
                  <c:v>20870</c:v>
                </c:pt>
                <c:pt idx="1115">
                  <c:v>20871</c:v>
                </c:pt>
                <c:pt idx="1116">
                  <c:v>20872</c:v>
                </c:pt>
                <c:pt idx="1117">
                  <c:v>20873</c:v>
                </c:pt>
                <c:pt idx="1118">
                  <c:v>20874</c:v>
                </c:pt>
                <c:pt idx="1119">
                  <c:v>20875</c:v>
                </c:pt>
                <c:pt idx="1120">
                  <c:v>20876</c:v>
                </c:pt>
                <c:pt idx="1121">
                  <c:v>20877</c:v>
                </c:pt>
                <c:pt idx="1122">
                  <c:v>20878</c:v>
                </c:pt>
                <c:pt idx="1123">
                  <c:v>20879</c:v>
                </c:pt>
                <c:pt idx="1124">
                  <c:v>20880</c:v>
                </c:pt>
                <c:pt idx="1125">
                  <c:v>20881</c:v>
                </c:pt>
                <c:pt idx="1126">
                  <c:v>20882</c:v>
                </c:pt>
                <c:pt idx="1127">
                  <c:v>20883</c:v>
                </c:pt>
                <c:pt idx="1128">
                  <c:v>20884</c:v>
                </c:pt>
                <c:pt idx="1129">
                  <c:v>20885</c:v>
                </c:pt>
                <c:pt idx="1130">
                  <c:v>20886</c:v>
                </c:pt>
                <c:pt idx="1131">
                  <c:v>20887</c:v>
                </c:pt>
                <c:pt idx="1132">
                  <c:v>20888</c:v>
                </c:pt>
                <c:pt idx="1133">
                  <c:v>20889</c:v>
                </c:pt>
                <c:pt idx="1134">
                  <c:v>20890</c:v>
                </c:pt>
                <c:pt idx="1135">
                  <c:v>20891</c:v>
                </c:pt>
                <c:pt idx="1136">
                  <c:v>20892</c:v>
                </c:pt>
                <c:pt idx="1137">
                  <c:v>20893</c:v>
                </c:pt>
                <c:pt idx="1138">
                  <c:v>20894</c:v>
                </c:pt>
                <c:pt idx="1139">
                  <c:v>20895</c:v>
                </c:pt>
                <c:pt idx="1140">
                  <c:v>20896</c:v>
                </c:pt>
                <c:pt idx="1141">
                  <c:v>20897</c:v>
                </c:pt>
                <c:pt idx="1142">
                  <c:v>20898</c:v>
                </c:pt>
                <c:pt idx="1143">
                  <c:v>20899</c:v>
                </c:pt>
                <c:pt idx="1144">
                  <c:v>20900</c:v>
                </c:pt>
                <c:pt idx="1145">
                  <c:v>20901</c:v>
                </c:pt>
                <c:pt idx="1146">
                  <c:v>20902</c:v>
                </c:pt>
                <c:pt idx="1147">
                  <c:v>20903</c:v>
                </c:pt>
                <c:pt idx="1148">
                  <c:v>20904</c:v>
                </c:pt>
                <c:pt idx="1149">
                  <c:v>20905</c:v>
                </c:pt>
                <c:pt idx="1150">
                  <c:v>20906</c:v>
                </c:pt>
                <c:pt idx="1151">
                  <c:v>20907</c:v>
                </c:pt>
                <c:pt idx="1152">
                  <c:v>20908</c:v>
                </c:pt>
                <c:pt idx="1153">
                  <c:v>20909</c:v>
                </c:pt>
                <c:pt idx="1154">
                  <c:v>20910</c:v>
                </c:pt>
                <c:pt idx="1155">
                  <c:v>20911</c:v>
                </c:pt>
                <c:pt idx="1156">
                  <c:v>20912</c:v>
                </c:pt>
                <c:pt idx="1157">
                  <c:v>20913</c:v>
                </c:pt>
                <c:pt idx="1158">
                  <c:v>20914</c:v>
                </c:pt>
                <c:pt idx="1159">
                  <c:v>20915</c:v>
                </c:pt>
                <c:pt idx="1160">
                  <c:v>20916</c:v>
                </c:pt>
                <c:pt idx="1161">
                  <c:v>20917</c:v>
                </c:pt>
                <c:pt idx="1162">
                  <c:v>20918</c:v>
                </c:pt>
                <c:pt idx="1163">
                  <c:v>20919</c:v>
                </c:pt>
                <c:pt idx="1164">
                  <c:v>20920</c:v>
                </c:pt>
                <c:pt idx="1165">
                  <c:v>20921</c:v>
                </c:pt>
                <c:pt idx="1166">
                  <c:v>20922</c:v>
                </c:pt>
                <c:pt idx="1167">
                  <c:v>20923</c:v>
                </c:pt>
                <c:pt idx="1168">
                  <c:v>20924</c:v>
                </c:pt>
                <c:pt idx="1169">
                  <c:v>20925</c:v>
                </c:pt>
                <c:pt idx="1170">
                  <c:v>20926</c:v>
                </c:pt>
                <c:pt idx="1171">
                  <c:v>20927</c:v>
                </c:pt>
                <c:pt idx="1172">
                  <c:v>20928</c:v>
                </c:pt>
                <c:pt idx="1173">
                  <c:v>20929</c:v>
                </c:pt>
                <c:pt idx="1174">
                  <c:v>20930</c:v>
                </c:pt>
                <c:pt idx="1175">
                  <c:v>20931</c:v>
                </c:pt>
                <c:pt idx="1176">
                  <c:v>20932</c:v>
                </c:pt>
                <c:pt idx="1177">
                  <c:v>20933</c:v>
                </c:pt>
                <c:pt idx="1178">
                  <c:v>20934</c:v>
                </c:pt>
                <c:pt idx="1179">
                  <c:v>20935</c:v>
                </c:pt>
                <c:pt idx="1180">
                  <c:v>20936</c:v>
                </c:pt>
                <c:pt idx="1181">
                  <c:v>20937</c:v>
                </c:pt>
                <c:pt idx="1182">
                  <c:v>20938</c:v>
                </c:pt>
                <c:pt idx="1183">
                  <c:v>20939</c:v>
                </c:pt>
                <c:pt idx="1184">
                  <c:v>20940</c:v>
                </c:pt>
                <c:pt idx="1185">
                  <c:v>20941</c:v>
                </c:pt>
                <c:pt idx="1186">
                  <c:v>20942</c:v>
                </c:pt>
                <c:pt idx="1187">
                  <c:v>20943</c:v>
                </c:pt>
                <c:pt idx="1188">
                  <c:v>20944</c:v>
                </c:pt>
                <c:pt idx="1189">
                  <c:v>20945</c:v>
                </c:pt>
                <c:pt idx="1190">
                  <c:v>20946</c:v>
                </c:pt>
                <c:pt idx="1191">
                  <c:v>20947</c:v>
                </c:pt>
                <c:pt idx="1192">
                  <c:v>20948</c:v>
                </c:pt>
                <c:pt idx="1193">
                  <c:v>20949</c:v>
                </c:pt>
                <c:pt idx="1194">
                  <c:v>20950</c:v>
                </c:pt>
                <c:pt idx="1195">
                  <c:v>20951</c:v>
                </c:pt>
                <c:pt idx="1196">
                  <c:v>20952</c:v>
                </c:pt>
                <c:pt idx="1197">
                  <c:v>20953</c:v>
                </c:pt>
                <c:pt idx="1198">
                  <c:v>20954</c:v>
                </c:pt>
                <c:pt idx="1199">
                  <c:v>20955</c:v>
                </c:pt>
                <c:pt idx="1200">
                  <c:v>20956</c:v>
                </c:pt>
                <c:pt idx="1201">
                  <c:v>20957</c:v>
                </c:pt>
                <c:pt idx="1202">
                  <c:v>20958</c:v>
                </c:pt>
                <c:pt idx="1203">
                  <c:v>20959</c:v>
                </c:pt>
                <c:pt idx="1204">
                  <c:v>20960</c:v>
                </c:pt>
                <c:pt idx="1205">
                  <c:v>20961</c:v>
                </c:pt>
                <c:pt idx="1206">
                  <c:v>20962</c:v>
                </c:pt>
                <c:pt idx="1207">
                  <c:v>20963</c:v>
                </c:pt>
                <c:pt idx="1208">
                  <c:v>20964</c:v>
                </c:pt>
                <c:pt idx="1209">
                  <c:v>20965</c:v>
                </c:pt>
                <c:pt idx="1210">
                  <c:v>20966</c:v>
                </c:pt>
                <c:pt idx="1211">
                  <c:v>20967</c:v>
                </c:pt>
                <c:pt idx="1212">
                  <c:v>20968</c:v>
                </c:pt>
                <c:pt idx="1213">
                  <c:v>20969</c:v>
                </c:pt>
                <c:pt idx="1214">
                  <c:v>20970</c:v>
                </c:pt>
                <c:pt idx="1215">
                  <c:v>20971</c:v>
                </c:pt>
                <c:pt idx="1216">
                  <c:v>20972</c:v>
                </c:pt>
                <c:pt idx="1217">
                  <c:v>20973</c:v>
                </c:pt>
                <c:pt idx="1218">
                  <c:v>20974</c:v>
                </c:pt>
                <c:pt idx="1219">
                  <c:v>20975</c:v>
                </c:pt>
                <c:pt idx="1220">
                  <c:v>20976</c:v>
                </c:pt>
                <c:pt idx="1221">
                  <c:v>20977</c:v>
                </c:pt>
                <c:pt idx="1222">
                  <c:v>20978</c:v>
                </c:pt>
                <c:pt idx="1223">
                  <c:v>20979</c:v>
                </c:pt>
                <c:pt idx="1224">
                  <c:v>20980</c:v>
                </c:pt>
                <c:pt idx="1225">
                  <c:v>20981</c:v>
                </c:pt>
                <c:pt idx="1226">
                  <c:v>20982</c:v>
                </c:pt>
                <c:pt idx="1227">
                  <c:v>20983</c:v>
                </c:pt>
                <c:pt idx="1228">
                  <c:v>20984</c:v>
                </c:pt>
                <c:pt idx="1229">
                  <c:v>20985</c:v>
                </c:pt>
                <c:pt idx="1230">
                  <c:v>20986</c:v>
                </c:pt>
                <c:pt idx="1231">
                  <c:v>20987</c:v>
                </c:pt>
                <c:pt idx="1232">
                  <c:v>20988</c:v>
                </c:pt>
                <c:pt idx="1233">
                  <c:v>20989</c:v>
                </c:pt>
                <c:pt idx="1234">
                  <c:v>20990</c:v>
                </c:pt>
                <c:pt idx="1235">
                  <c:v>20991</c:v>
                </c:pt>
                <c:pt idx="1236">
                  <c:v>20992</c:v>
                </c:pt>
                <c:pt idx="1237">
                  <c:v>20993</c:v>
                </c:pt>
                <c:pt idx="1238">
                  <c:v>20994</c:v>
                </c:pt>
                <c:pt idx="1239">
                  <c:v>20995</c:v>
                </c:pt>
                <c:pt idx="1240">
                  <c:v>20996</c:v>
                </c:pt>
                <c:pt idx="1241">
                  <c:v>20997</c:v>
                </c:pt>
                <c:pt idx="1242">
                  <c:v>20998</c:v>
                </c:pt>
                <c:pt idx="1243">
                  <c:v>20999</c:v>
                </c:pt>
                <c:pt idx="1244">
                  <c:v>21000</c:v>
                </c:pt>
                <c:pt idx="1245">
                  <c:v>21001</c:v>
                </c:pt>
                <c:pt idx="1246">
                  <c:v>21002</c:v>
                </c:pt>
                <c:pt idx="1247">
                  <c:v>21003</c:v>
                </c:pt>
                <c:pt idx="1248">
                  <c:v>21004</c:v>
                </c:pt>
                <c:pt idx="1249">
                  <c:v>21005</c:v>
                </c:pt>
                <c:pt idx="1250">
                  <c:v>21006</c:v>
                </c:pt>
                <c:pt idx="1251">
                  <c:v>21007</c:v>
                </c:pt>
                <c:pt idx="1252">
                  <c:v>21008</c:v>
                </c:pt>
                <c:pt idx="1253">
                  <c:v>21009</c:v>
                </c:pt>
                <c:pt idx="1254">
                  <c:v>21010</c:v>
                </c:pt>
                <c:pt idx="1255">
                  <c:v>21011</c:v>
                </c:pt>
                <c:pt idx="1256">
                  <c:v>21012</c:v>
                </c:pt>
                <c:pt idx="1257">
                  <c:v>21013</c:v>
                </c:pt>
                <c:pt idx="1258">
                  <c:v>21014</c:v>
                </c:pt>
                <c:pt idx="1259">
                  <c:v>21015</c:v>
                </c:pt>
                <c:pt idx="1260">
                  <c:v>21016</c:v>
                </c:pt>
                <c:pt idx="1261">
                  <c:v>21017</c:v>
                </c:pt>
                <c:pt idx="1262">
                  <c:v>21018</c:v>
                </c:pt>
                <c:pt idx="1263">
                  <c:v>21019</c:v>
                </c:pt>
                <c:pt idx="1264">
                  <c:v>21020</c:v>
                </c:pt>
                <c:pt idx="1265">
                  <c:v>21021</c:v>
                </c:pt>
                <c:pt idx="1266">
                  <c:v>21022</c:v>
                </c:pt>
                <c:pt idx="1267">
                  <c:v>21023</c:v>
                </c:pt>
                <c:pt idx="1268">
                  <c:v>21024</c:v>
                </c:pt>
                <c:pt idx="1269">
                  <c:v>21025</c:v>
                </c:pt>
                <c:pt idx="1270">
                  <c:v>21026</c:v>
                </c:pt>
                <c:pt idx="1271">
                  <c:v>21027</c:v>
                </c:pt>
                <c:pt idx="1272">
                  <c:v>21028</c:v>
                </c:pt>
                <c:pt idx="1273">
                  <c:v>21029</c:v>
                </c:pt>
                <c:pt idx="1274">
                  <c:v>21030</c:v>
                </c:pt>
                <c:pt idx="1275">
                  <c:v>21031</c:v>
                </c:pt>
                <c:pt idx="1276">
                  <c:v>21032</c:v>
                </c:pt>
                <c:pt idx="1277">
                  <c:v>21033</c:v>
                </c:pt>
                <c:pt idx="1278">
                  <c:v>21034</c:v>
                </c:pt>
                <c:pt idx="1279">
                  <c:v>21035</c:v>
                </c:pt>
                <c:pt idx="1280">
                  <c:v>21036</c:v>
                </c:pt>
                <c:pt idx="1281">
                  <c:v>21037</c:v>
                </c:pt>
                <c:pt idx="1282">
                  <c:v>21038</c:v>
                </c:pt>
                <c:pt idx="1283">
                  <c:v>21039</c:v>
                </c:pt>
                <c:pt idx="1284">
                  <c:v>21040</c:v>
                </c:pt>
                <c:pt idx="1285">
                  <c:v>21041</c:v>
                </c:pt>
                <c:pt idx="1286">
                  <c:v>21042</c:v>
                </c:pt>
                <c:pt idx="1287">
                  <c:v>21043</c:v>
                </c:pt>
                <c:pt idx="1288">
                  <c:v>21044</c:v>
                </c:pt>
                <c:pt idx="1289">
                  <c:v>21045</c:v>
                </c:pt>
                <c:pt idx="1290">
                  <c:v>21046</c:v>
                </c:pt>
                <c:pt idx="1291">
                  <c:v>21047</c:v>
                </c:pt>
                <c:pt idx="1292">
                  <c:v>21048</c:v>
                </c:pt>
                <c:pt idx="1293">
                  <c:v>21049</c:v>
                </c:pt>
                <c:pt idx="1294">
                  <c:v>21050</c:v>
                </c:pt>
                <c:pt idx="1295">
                  <c:v>21051</c:v>
                </c:pt>
                <c:pt idx="1296">
                  <c:v>21052</c:v>
                </c:pt>
                <c:pt idx="1297">
                  <c:v>21053</c:v>
                </c:pt>
                <c:pt idx="1298">
                  <c:v>21054</c:v>
                </c:pt>
                <c:pt idx="1299">
                  <c:v>21055</c:v>
                </c:pt>
                <c:pt idx="1300">
                  <c:v>21056</c:v>
                </c:pt>
                <c:pt idx="1301">
                  <c:v>21057</c:v>
                </c:pt>
                <c:pt idx="1302">
                  <c:v>21058</c:v>
                </c:pt>
                <c:pt idx="1303">
                  <c:v>21059</c:v>
                </c:pt>
                <c:pt idx="1304">
                  <c:v>21060</c:v>
                </c:pt>
                <c:pt idx="1305">
                  <c:v>21061</c:v>
                </c:pt>
                <c:pt idx="1306">
                  <c:v>21062</c:v>
                </c:pt>
                <c:pt idx="1307">
                  <c:v>21063</c:v>
                </c:pt>
                <c:pt idx="1308">
                  <c:v>21064</c:v>
                </c:pt>
                <c:pt idx="1309">
                  <c:v>21065</c:v>
                </c:pt>
                <c:pt idx="1310">
                  <c:v>21066</c:v>
                </c:pt>
                <c:pt idx="1311">
                  <c:v>21067</c:v>
                </c:pt>
                <c:pt idx="1312">
                  <c:v>21068</c:v>
                </c:pt>
                <c:pt idx="1313">
                  <c:v>21069</c:v>
                </c:pt>
                <c:pt idx="1314">
                  <c:v>21070</c:v>
                </c:pt>
                <c:pt idx="1315">
                  <c:v>21071</c:v>
                </c:pt>
                <c:pt idx="1316">
                  <c:v>21072</c:v>
                </c:pt>
                <c:pt idx="1317">
                  <c:v>21073</c:v>
                </c:pt>
                <c:pt idx="1318">
                  <c:v>21074</c:v>
                </c:pt>
                <c:pt idx="1319">
                  <c:v>21075</c:v>
                </c:pt>
                <c:pt idx="1320">
                  <c:v>21076</c:v>
                </c:pt>
                <c:pt idx="1321">
                  <c:v>21077</c:v>
                </c:pt>
                <c:pt idx="1322">
                  <c:v>21078</c:v>
                </c:pt>
                <c:pt idx="1323">
                  <c:v>21079</c:v>
                </c:pt>
                <c:pt idx="1324">
                  <c:v>21080</c:v>
                </c:pt>
                <c:pt idx="1325">
                  <c:v>21081</c:v>
                </c:pt>
                <c:pt idx="1326">
                  <c:v>21082</c:v>
                </c:pt>
                <c:pt idx="1327">
                  <c:v>21083</c:v>
                </c:pt>
                <c:pt idx="1328">
                  <c:v>21084</c:v>
                </c:pt>
                <c:pt idx="1329">
                  <c:v>21085</c:v>
                </c:pt>
                <c:pt idx="1330">
                  <c:v>21086</c:v>
                </c:pt>
                <c:pt idx="1331">
                  <c:v>21087</c:v>
                </c:pt>
                <c:pt idx="1332">
                  <c:v>21088</c:v>
                </c:pt>
                <c:pt idx="1333">
                  <c:v>21089</c:v>
                </c:pt>
                <c:pt idx="1334">
                  <c:v>21090</c:v>
                </c:pt>
                <c:pt idx="1335">
                  <c:v>21091</c:v>
                </c:pt>
                <c:pt idx="1336">
                  <c:v>21092</c:v>
                </c:pt>
                <c:pt idx="1337">
                  <c:v>21093</c:v>
                </c:pt>
                <c:pt idx="1338">
                  <c:v>21094</c:v>
                </c:pt>
                <c:pt idx="1339">
                  <c:v>21095</c:v>
                </c:pt>
                <c:pt idx="1340">
                  <c:v>21096</c:v>
                </c:pt>
                <c:pt idx="1341">
                  <c:v>21097</c:v>
                </c:pt>
                <c:pt idx="1342">
                  <c:v>21098</c:v>
                </c:pt>
                <c:pt idx="1343">
                  <c:v>21099</c:v>
                </c:pt>
                <c:pt idx="1344">
                  <c:v>21100</c:v>
                </c:pt>
                <c:pt idx="1345">
                  <c:v>21101</c:v>
                </c:pt>
                <c:pt idx="1346">
                  <c:v>21102</c:v>
                </c:pt>
                <c:pt idx="1347">
                  <c:v>21103</c:v>
                </c:pt>
                <c:pt idx="1348">
                  <c:v>21104</c:v>
                </c:pt>
                <c:pt idx="1349">
                  <c:v>21105</c:v>
                </c:pt>
                <c:pt idx="1350">
                  <c:v>21106</c:v>
                </c:pt>
                <c:pt idx="1351">
                  <c:v>21107</c:v>
                </c:pt>
                <c:pt idx="1352">
                  <c:v>21108</c:v>
                </c:pt>
                <c:pt idx="1353">
                  <c:v>21109</c:v>
                </c:pt>
                <c:pt idx="1354">
                  <c:v>21110</c:v>
                </c:pt>
                <c:pt idx="1355">
                  <c:v>21111</c:v>
                </c:pt>
                <c:pt idx="1356">
                  <c:v>21112</c:v>
                </c:pt>
                <c:pt idx="1357">
                  <c:v>21113</c:v>
                </c:pt>
                <c:pt idx="1358">
                  <c:v>21114</c:v>
                </c:pt>
                <c:pt idx="1359">
                  <c:v>21115</c:v>
                </c:pt>
                <c:pt idx="1360">
                  <c:v>21116</c:v>
                </c:pt>
                <c:pt idx="1361">
                  <c:v>21117</c:v>
                </c:pt>
                <c:pt idx="1362">
                  <c:v>21118</c:v>
                </c:pt>
                <c:pt idx="1363">
                  <c:v>21119</c:v>
                </c:pt>
                <c:pt idx="1364">
                  <c:v>21120</c:v>
                </c:pt>
                <c:pt idx="1365">
                  <c:v>21121</c:v>
                </c:pt>
                <c:pt idx="1366">
                  <c:v>21122</c:v>
                </c:pt>
                <c:pt idx="1367">
                  <c:v>21123</c:v>
                </c:pt>
                <c:pt idx="1368">
                  <c:v>21124</c:v>
                </c:pt>
                <c:pt idx="1369">
                  <c:v>21125</c:v>
                </c:pt>
                <c:pt idx="1370">
                  <c:v>21126</c:v>
                </c:pt>
                <c:pt idx="1371">
                  <c:v>21127</c:v>
                </c:pt>
                <c:pt idx="1372">
                  <c:v>21128</c:v>
                </c:pt>
                <c:pt idx="1373">
                  <c:v>21129</c:v>
                </c:pt>
                <c:pt idx="1374">
                  <c:v>21130</c:v>
                </c:pt>
                <c:pt idx="1375">
                  <c:v>21131</c:v>
                </c:pt>
                <c:pt idx="1376">
                  <c:v>21132</c:v>
                </c:pt>
                <c:pt idx="1377">
                  <c:v>21133</c:v>
                </c:pt>
                <c:pt idx="1378">
                  <c:v>21134</c:v>
                </c:pt>
                <c:pt idx="1379">
                  <c:v>21135</c:v>
                </c:pt>
                <c:pt idx="1380">
                  <c:v>21136</c:v>
                </c:pt>
                <c:pt idx="1381">
                  <c:v>21137</c:v>
                </c:pt>
                <c:pt idx="1382">
                  <c:v>21138</c:v>
                </c:pt>
                <c:pt idx="1383">
                  <c:v>21139</c:v>
                </c:pt>
                <c:pt idx="1384">
                  <c:v>21140</c:v>
                </c:pt>
                <c:pt idx="1385">
                  <c:v>21141</c:v>
                </c:pt>
                <c:pt idx="1386">
                  <c:v>21142</c:v>
                </c:pt>
                <c:pt idx="1387">
                  <c:v>21143</c:v>
                </c:pt>
                <c:pt idx="1388">
                  <c:v>21144</c:v>
                </c:pt>
                <c:pt idx="1389">
                  <c:v>21145</c:v>
                </c:pt>
                <c:pt idx="1390">
                  <c:v>21146</c:v>
                </c:pt>
                <c:pt idx="1391">
                  <c:v>21147</c:v>
                </c:pt>
                <c:pt idx="1392">
                  <c:v>21148</c:v>
                </c:pt>
                <c:pt idx="1393">
                  <c:v>21149</c:v>
                </c:pt>
                <c:pt idx="1394">
                  <c:v>21150</c:v>
                </c:pt>
                <c:pt idx="1395">
                  <c:v>21151</c:v>
                </c:pt>
                <c:pt idx="1396">
                  <c:v>21152</c:v>
                </c:pt>
                <c:pt idx="1397">
                  <c:v>21153</c:v>
                </c:pt>
                <c:pt idx="1398">
                  <c:v>21154</c:v>
                </c:pt>
                <c:pt idx="1399">
                  <c:v>21155</c:v>
                </c:pt>
                <c:pt idx="1400">
                  <c:v>21156</c:v>
                </c:pt>
                <c:pt idx="1401">
                  <c:v>21157</c:v>
                </c:pt>
                <c:pt idx="1402">
                  <c:v>21158</c:v>
                </c:pt>
                <c:pt idx="1403">
                  <c:v>21159</c:v>
                </c:pt>
                <c:pt idx="1404">
                  <c:v>21160</c:v>
                </c:pt>
                <c:pt idx="1405">
                  <c:v>21161</c:v>
                </c:pt>
                <c:pt idx="1406">
                  <c:v>21162</c:v>
                </c:pt>
                <c:pt idx="1407">
                  <c:v>21163</c:v>
                </c:pt>
                <c:pt idx="1408">
                  <c:v>21164</c:v>
                </c:pt>
                <c:pt idx="1409">
                  <c:v>21165</c:v>
                </c:pt>
                <c:pt idx="1410">
                  <c:v>21166</c:v>
                </c:pt>
                <c:pt idx="1411">
                  <c:v>21167</c:v>
                </c:pt>
                <c:pt idx="1412">
                  <c:v>21168</c:v>
                </c:pt>
                <c:pt idx="1413">
                  <c:v>21169</c:v>
                </c:pt>
                <c:pt idx="1414">
                  <c:v>21170</c:v>
                </c:pt>
                <c:pt idx="1415">
                  <c:v>21171</c:v>
                </c:pt>
                <c:pt idx="1416">
                  <c:v>21172</c:v>
                </c:pt>
                <c:pt idx="1417">
                  <c:v>21173</c:v>
                </c:pt>
                <c:pt idx="1418">
                  <c:v>21174</c:v>
                </c:pt>
                <c:pt idx="1419">
                  <c:v>21175</c:v>
                </c:pt>
                <c:pt idx="1420">
                  <c:v>21176</c:v>
                </c:pt>
                <c:pt idx="1421">
                  <c:v>21177</c:v>
                </c:pt>
                <c:pt idx="1422">
                  <c:v>21178</c:v>
                </c:pt>
                <c:pt idx="1423">
                  <c:v>21179</c:v>
                </c:pt>
                <c:pt idx="1424">
                  <c:v>21180</c:v>
                </c:pt>
                <c:pt idx="1425">
                  <c:v>21181</c:v>
                </c:pt>
                <c:pt idx="1426">
                  <c:v>21182</c:v>
                </c:pt>
                <c:pt idx="1427">
                  <c:v>21183</c:v>
                </c:pt>
                <c:pt idx="1428">
                  <c:v>21184</c:v>
                </c:pt>
                <c:pt idx="1429">
                  <c:v>21185</c:v>
                </c:pt>
                <c:pt idx="1430">
                  <c:v>21186</c:v>
                </c:pt>
                <c:pt idx="1431">
                  <c:v>21187</c:v>
                </c:pt>
                <c:pt idx="1432">
                  <c:v>21188</c:v>
                </c:pt>
                <c:pt idx="1433">
                  <c:v>21189</c:v>
                </c:pt>
                <c:pt idx="1434">
                  <c:v>21190</c:v>
                </c:pt>
                <c:pt idx="1435">
                  <c:v>21191</c:v>
                </c:pt>
                <c:pt idx="1436">
                  <c:v>21192</c:v>
                </c:pt>
                <c:pt idx="1437">
                  <c:v>21193</c:v>
                </c:pt>
                <c:pt idx="1438">
                  <c:v>21194</c:v>
                </c:pt>
                <c:pt idx="1439">
                  <c:v>21195</c:v>
                </c:pt>
                <c:pt idx="1440">
                  <c:v>21196</c:v>
                </c:pt>
                <c:pt idx="1441">
                  <c:v>21197</c:v>
                </c:pt>
                <c:pt idx="1442">
                  <c:v>21198</c:v>
                </c:pt>
                <c:pt idx="1443">
                  <c:v>21199</c:v>
                </c:pt>
                <c:pt idx="1444">
                  <c:v>21200</c:v>
                </c:pt>
                <c:pt idx="1445">
                  <c:v>21201</c:v>
                </c:pt>
                <c:pt idx="1446">
                  <c:v>21202</c:v>
                </c:pt>
                <c:pt idx="1447">
                  <c:v>21203</c:v>
                </c:pt>
                <c:pt idx="1448">
                  <c:v>21204</c:v>
                </c:pt>
                <c:pt idx="1449">
                  <c:v>21205</c:v>
                </c:pt>
                <c:pt idx="1450">
                  <c:v>21206</c:v>
                </c:pt>
                <c:pt idx="1451">
                  <c:v>21207</c:v>
                </c:pt>
                <c:pt idx="1452">
                  <c:v>21208</c:v>
                </c:pt>
                <c:pt idx="1453">
                  <c:v>21209</c:v>
                </c:pt>
                <c:pt idx="1454">
                  <c:v>21210</c:v>
                </c:pt>
                <c:pt idx="1455">
                  <c:v>21211</c:v>
                </c:pt>
                <c:pt idx="1456">
                  <c:v>21212</c:v>
                </c:pt>
                <c:pt idx="1457">
                  <c:v>21213</c:v>
                </c:pt>
                <c:pt idx="1458">
                  <c:v>21214</c:v>
                </c:pt>
                <c:pt idx="1459">
                  <c:v>21215</c:v>
                </c:pt>
                <c:pt idx="1460">
                  <c:v>21216</c:v>
                </c:pt>
                <c:pt idx="1461">
                  <c:v>21217</c:v>
                </c:pt>
                <c:pt idx="1462">
                  <c:v>21218</c:v>
                </c:pt>
                <c:pt idx="1463">
                  <c:v>21219</c:v>
                </c:pt>
                <c:pt idx="1464">
                  <c:v>21220</c:v>
                </c:pt>
                <c:pt idx="1465">
                  <c:v>21221</c:v>
                </c:pt>
                <c:pt idx="1466">
                  <c:v>21222</c:v>
                </c:pt>
                <c:pt idx="1467">
                  <c:v>21223</c:v>
                </c:pt>
                <c:pt idx="1468">
                  <c:v>21224</c:v>
                </c:pt>
                <c:pt idx="1469">
                  <c:v>21225</c:v>
                </c:pt>
                <c:pt idx="1470">
                  <c:v>21226</c:v>
                </c:pt>
                <c:pt idx="1471">
                  <c:v>21227</c:v>
                </c:pt>
                <c:pt idx="1472">
                  <c:v>21228</c:v>
                </c:pt>
                <c:pt idx="1473">
                  <c:v>21229</c:v>
                </c:pt>
                <c:pt idx="1474">
                  <c:v>21230</c:v>
                </c:pt>
                <c:pt idx="1475">
                  <c:v>21231</c:v>
                </c:pt>
                <c:pt idx="1476">
                  <c:v>21232</c:v>
                </c:pt>
                <c:pt idx="1477">
                  <c:v>21233</c:v>
                </c:pt>
                <c:pt idx="1478">
                  <c:v>21234</c:v>
                </c:pt>
                <c:pt idx="1479">
                  <c:v>21235</c:v>
                </c:pt>
                <c:pt idx="1480">
                  <c:v>21236</c:v>
                </c:pt>
                <c:pt idx="1481">
                  <c:v>21237</c:v>
                </c:pt>
                <c:pt idx="1482">
                  <c:v>21238</c:v>
                </c:pt>
                <c:pt idx="1483">
                  <c:v>21239</c:v>
                </c:pt>
                <c:pt idx="1484">
                  <c:v>21240</c:v>
                </c:pt>
                <c:pt idx="1485">
                  <c:v>21241</c:v>
                </c:pt>
                <c:pt idx="1486">
                  <c:v>21242</c:v>
                </c:pt>
                <c:pt idx="1487">
                  <c:v>21243</c:v>
                </c:pt>
                <c:pt idx="1488">
                  <c:v>21244</c:v>
                </c:pt>
                <c:pt idx="1489">
                  <c:v>21245</c:v>
                </c:pt>
                <c:pt idx="1490">
                  <c:v>21246</c:v>
                </c:pt>
                <c:pt idx="1491">
                  <c:v>21247</c:v>
                </c:pt>
                <c:pt idx="1492">
                  <c:v>21248</c:v>
                </c:pt>
                <c:pt idx="1493">
                  <c:v>21249</c:v>
                </c:pt>
                <c:pt idx="1494">
                  <c:v>21250</c:v>
                </c:pt>
                <c:pt idx="1495">
                  <c:v>21251</c:v>
                </c:pt>
                <c:pt idx="1496">
                  <c:v>21252</c:v>
                </c:pt>
                <c:pt idx="1497">
                  <c:v>21253</c:v>
                </c:pt>
                <c:pt idx="1498">
                  <c:v>21254</c:v>
                </c:pt>
                <c:pt idx="1499">
                  <c:v>21255</c:v>
                </c:pt>
                <c:pt idx="1500">
                  <c:v>21256</c:v>
                </c:pt>
                <c:pt idx="1501">
                  <c:v>21257</c:v>
                </c:pt>
                <c:pt idx="1502">
                  <c:v>21258</c:v>
                </c:pt>
                <c:pt idx="1503">
                  <c:v>21259</c:v>
                </c:pt>
                <c:pt idx="1504">
                  <c:v>21260</c:v>
                </c:pt>
                <c:pt idx="1505">
                  <c:v>21261</c:v>
                </c:pt>
                <c:pt idx="1506">
                  <c:v>21262</c:v>
                </c:pt>
                <c:pt idx="1507">
                  <c:v>21263</c:v>
                </c:pt>
                <c:pt idx="1508">
                  <c:v>21264</c:v>
                </c:pt>
                <c:pt idx="1509">
                  <c:v>21265</c:v>
                </c:pt>
                <c:pt idx="1510">
                  <c:v>21266</c:v>
                </c:pt>
                <c:pt idx="1511">
                  <c:v>21267</c:v>
                </c:pt>
                <c:pt idx="1512">
                  <c:v>21268</c:v>
                </c:pt>
                <c:pt idx="1513">
                  <c:v>21269</c:v>
                </c:pt>
                <c:pt idx="1514">
                  <c:v>21270</c:v>
                </c:pt>
                <c:pt idx="1515">
                  <c:v>21271</c:v>
                </c:pt>
                <c:pt idx="1516">
                  <c:v>21272</c:v>
                </c:pt>
                <c:pt idx="1517">
                  <c:v>21273</c:v>
                </c:pt>
                <c:pt idx="1518">
                  <c:v>21274</c:v>
                </c:pt>
                <c:pt idx="1519">
                  <c:v>21275</c:v>
                </c:pt>
                <c:pt idx="1520">
                  <c:v>21276</c:v>
                </c:pt>
                <c:pt idx="1521">
                  <c:v>21277</c:v>
                </c:pt>
                <c:pt idx="1522">
                  <c:v>21278</c:v>
                </c:pt>
                <c:pt idx="1523">
                  <c:v>21279</c:v>
                </c:pt>
                <c:pt idx="1524">
                  <c:v>21280</c:v>
                </c:pt>
                <c:pt idx="1525">
                  <c:v>21281</c:v>
                </c:pt>
                <c:pt idx="1526">
                  <c:v>21282</c:v>
                </c:pt>
                <c:pt idx="1527">
                  <c:v>21283</c:v>
                </c:pt>
                <c:pt idx="1528">
                  <c:v>21284</c:v>
                </c:pt>
                <c:pt idx="1529">
                  <c:v>21285</c:v>
                </c:pt>
                <c:pt idx="1530">
                  <c:v>21286</c:v>
                </c:pt>
                <c:pt idx="1531">
                  <c:v>21287</c:v>
                </c:pt>
                <c:pt idx="1532">
                  <c:v>21288</c:v>
                </c:pt>
                <c:pt idx="1533">
                  <c:v>21289</c:v>
                </c:pt>
                <c:pt idx="1534">
                  <c:v>21290</c:v>
                </c:pt>
                <c:pt idx="1535">
                  <c:v>21291</c:v>
                </c:pt>
                <c:pt idx="1536">
                  <c:v>21292</c:v>
                </c:pt>
                <c:pt idx="1537">
                  <c:v>21293</c:v>
                </c:pt>
                <c:pt idx="1538">
                  <c:v>21294</c:v>
                </c:pt>
                <c:pt idx="1539">
                  <c:v>21295</c:v>
                </c:pt>
                <c:pt idx="1540">
                  <c:v>21296</c:v>
                </c:pt>
                <c:pt idx="1541">
                  <c:v>21297</c:v>
                </c:pt>
                <c:pt idx="1542">
                  <c:v>21298</c:v>
                </c:pt>
                <c:pt idx="1543">
                  <c:v>21299</c:v>
                </c:pt>
                <c:pt idx="1544">
                  <c:v>21300</c:v>
                </c:pt>
                <c:pt idx="1545">
                  <c:v>21301</c:v>
                </c:pt>
                <c:pt idx="1546">
                  <c:v>21302</c:v>
                </c:pt>
                <c:pt idx="1547">
                  <c:v>21303</c:v>
                </c:pt>
                <c:pt idx="1548">
                  <c:v>21304</c:v>
                </c:pt>
                <c:pt idx="1549">
                  <c:v>21305</c:v>
                </c:pt>
                <c:pt idx="1550">
                  <c:v>21306</c:v>
                </c:pt>
                <c:pt idx="1551">
                  <c:v>21307</c:v>
                </c:pt>
                <c:pt idx="1552">
                  <c:v>21308</c:v>
                </c:pt>
                <c:pt idx="1553">
                  <c:v>21309</c:v>
                </c:pt>
                <c:pt idx="1554">
                  <c:v>21310</c:v>
                </c:pt>
                <c:pt idx="1555">
                  <c:v>21311</c:v>
                </c:pt>
                <c:pt idx="1556">
                  <c:v>21312</c:v>
                </c:pt>
                <c:pt idx="1557">
                  <c:v>21313</c:v>
                </c:pt>
                <c:pt idx="1558">
                  <c:v>21314</c:v>
                </c:pt>
                <c:pt idx="1559">
                  <c:v>21315</c:v>
                </c:pt>
                <c:pt idx="1560">
                  <c:v>21316</c:v>
                </c:pt>
                <c:pt idx="1561">
                  <c:v>21317</c:v>
                </c:pt>
                <c:pt idx="1562">
                  <c:v>21318</c:v>
                </c:pt>
                <c:pt idx="1563">
                  <c:v>21319</c:v>
                </c:pt>
                <c:pt idx="1564">
                  <c:v>21320</c:v>
                </c:pt>
                <c:pt idx="1565">
                  <c:v>21321</c:v>
                </c:pt>
                <c:pt idx="1566">
                  <c:v>21322</c:v>
                </c:pt>
                <c:pt idx="1567">
                  <c:v>21323</c:v>
                </c:pt>
                <c:pt idx="1568">
                  <c:v>21324</c:v>
                </c:pt>
                <c:pt idx="1569">
                  <c:v>21325</c:v>
                </c:pt>
                <c:pt idx="1570">
                  <c:v>21326</c:v>
                </c:pt>
                <c:pt idx="1571">
                  <c:v>21327</c:v>
                </c:pt>
                <c:pt idx="1572">
                  <c:v>21328</c:v>
                </c:pt>
                <c:pt idx="1573">
                  <c:v>21329</c:v>
                </c:pt>
                <c:pt idx="1574">
                  <c:v>21330</c:v>
                </c:pt>
                <c:pt idx="1575">
                  <c:v>21331</c:v>
                </c:pt>
                <c:pt idx="1576">
                  <c:v>21332</c:v>
                </c:pt>
                <c:pt idx="1577">
                  <c:v>21333</c:v>
                </c:pt>
                <c:pt idx="1578">
                  <c:v>21334</c:v>
                </c:pt>
                <c:pt idx="1579">
                  <c:v>21335</c:v>
                </c:pt>
                <c:pt idx="1580">
                  <c:v>21336</c:v>
                </c:pt>
                <c:pt idx="1581">
                  <c:v>21337</c:v>
                </c:pt>
                <c:pt idx="1582">
                  <c:v>21338</c:v>
                </c:pt>
                <c:pt idx="1583">
                  <c:v>21339</c:v>
                </c:pt>
                <c:pt idx="1584">
                  <c:v>21340</c:v>
                </c:pt>
                <c:pt idx="1585">
                  <c:v>21341</c:v>
                </c:pt>
                <c:pt idx="1586">
                  <c:v>21342</c:v>
                </c:pt>
                <c:pt idx="1587">
                  <c:v>21343</c:v>
                </c:pt>
                <c:pt idx="1588">
                  <c:v>21344</c:v>
                </c:pt>
                <c:pt idx="1589">
                  <c:v>21345</c:v>
                </c:pt>
                <c:pt idx="1590">
                  <c:v>21346</c:v>
                </c:pt>
                <c:pt idx="1591">
                  <c:v>21347</c:v>
                </c:pt>
                <c:pt idx="1592">
                  <c:v>21348</c:v>
                </c:pt>
                <c:pt idx="1593">
                  <c:v>21349</c:v>
                </c:pt>
                <c:pt idx="1594">
                  <c:v>21350</c:v>
                </c:pt>
                <c:pt idx="1595">
                  <c:v>21351</c:v>
                </c:pt>
                <c:pt idx="1596">
                  <c:v>21352</c:v>
                </c:pt>
                <c:pt idx="1597">
                  <c:v>21353</c:v>
                </c:pt>
                <c:pt idx="1598">
                  <c:v>21354</c:v>
                </c:pt>
                <c:pt idx="1599">
                  <c:v>21355</c:v>
                </c:pt>
                <c:pt idx="1600">
                  <c:v>21356</c:v>
                </c:pt>
                <c:pt idx="1601">
                  <c:v>21357</c:v>
                </c:pt>
                <c:pt idx="1602">
                  <c:v>21358</c:v>
                </c:pt>
                <c:pt idx="1603">
                  <c:v>21359</c:v>
                </c:pt>
                <c:pt idx="1604">
                  <c:v>21360</c:v>
                </c:pt>
                <c:pt idx="1605">
                  <c:v>21361</c:v>
                </c:pt>
                <c:pt idx="1606">
                  <c:v>21362</c:v>
                </c:pt>
                <c:pt idx="1607">
                  <c:v>21363</c:v>
                </c:pt>
                <c:pt idx="1608">
                  <c:v>21364</c:v>
                </c:pt>
                <c:pt idx="1609">
                  <c:v>21365</c:v>
                </c:pt>
                <c:pt idx="1610">
                  <c:v>21366</c:v>
                </c:pt>
                <c:pt idx="1611">
                  <c:v>21367</c:v>
                </c:pt>
                <c:pt idx="1612">
                  <c:v>21368</c:v>
                </c:pt>
                <c:pt idx="1613">
                  <c:v>21369</c:v>
                </c:pt>
                <c:pt idx="1614">
                  <c:v>21370</c:v>
                </c:pt>
                <c:pt idx="1615">
                  <c:v>21371</c:v>
                </c:pt>
                <c:pt idx="1616">
                  <c:v>21372</c:v>
                </c:pt>
                <c:pt idx="1617">
                  <c:v>21373</c:v>
                </c:pt>
                <c:pt idx="1618">
                  <c:v>21374</c:v>
                </c:pt>
                <c:pt idx="1619">
                  <c:v>21375</c:v>
                </c:pt>
                <c:pt idx="1620">
                  <c:v>21376</c:v>
                </c:pt>
                <c:pt idx="1621">
                  <c:v>21377</c:v>
                </c:pt>
                <c:pt idx="1622">
                  <c:v>21378</c:v>
                </c:pt>
                <c:pt idx="1623">
                  <c:v>21379</c:v>
                </c:pt>
                <c:pt idx="1624">
                  <c:v>21380</c:v>
                </c:pt>
                <c:pt idx="1625">
                  <c:v>21381</c:v>
                </c:pt>
                <c:pt idx="1626">
                  <c:v>21382</c:v>
                </c:pt>
                <c:pt idx="1627">
                  <c:v>21383</c:v>
                </c:pt>
                <c:pt idx="1628">
                  <c:v>21384</c:v>
                </c:pt>
                <c:pt idx="1629">
                  <c:v>21385</c:v>
                </c:pt>
                <c:pt idx="1630">
                  <c:v>21386</c:v>
                </c:pt>
                <c:pt idx="1631">
                  <c:v>21387</c:v>
                </c:pt>
                <c:pt idx="1632">
                  <c:v>21388</c:v>
                </c:pt>
                <c:pt idx="1633">
                  <c:v>21389</c:v>
                </c:pt>
                <c:pt idx="1634">
                  <c:v>21390</c:v>
                </c:pt>
                <c:pt idx="1635">
                  <c:v>21391</c:v>
                </c:pt>
                <c:pt idx="1636">
                  <c:v>21392</c:v>
                </c:pt>
                <c:pt idx="1637">
                  <c:v>21393</c:v>
                </c:pt>
                <c:pt idx="1638">
                  <c:v>21394</c:v>
                </c:pt>
                <c:pt idx="1639">
                  <c:v>21395</c:v>
                </c:pt>
                <c:pt idx="1640">
                  <c:v>21396</c:v>
                </c:pt>
                <c:pt idx="1641">
                  <c:v>21397</c:v>
                </c:pt>
                <c:pt idx="1642">
                  <c:v>21398</c:v>
                </c:pt>
                <c:pt idx="1643">
                  <c:v>21399</c:v>
                </c:pt>
                <c:pt idx="1644">
                  <c:v>21400</c:v>
                </c:pt>
                <c:pt idx="1645">
                  <c:v>21401</c:v>
                </c:pt>
                <c:pt idx="1646">
                  <c:v>21402</c:v>
                </c:pt>
                <c:pt idx="1647">
                  <c:v>21403</c:v>
                </c:pt>
                <c:pt idx="1648">
                  <c:v>21404</c:v>
                </c:pt>
                <c:pt idx="1649">
                  <c:v>21405</c:v>
                </c:pt>
                <c:pt idx="1650">
                  <c:v>21406</c:v>
                </c:pt>
                <c:pt idx="1651">
                  <c:v>21407</c:v>
                </c:pt>
                <c:pt idx="1652">
                  <c:v>21408</c:v>
                </c:pt>
                <c:pt idx="1653">
                  <c:v>21409</c:v>
                </c:pt>
                <c:pt idx="1654">
                  <c:v>21410</c:v>
                </c:pt>
                <c:pt idx="1655">
                  <c:v>21411</c:v>
                </c:pt>
                <c:pt idx="1656">
                  <c:v>21412</c:v>
                </c:pt>
                <c:pt idx="1657">
                  <c:v>21413</c:v>
                </c:pt>
                <c:pt idx="1658">
                  <c:v>21414</c:v>
                </c:pt>
                <c:pt idx="1659">
                  <c:v>21415</c:v>
                </c:pt>
                <c:pt idx="1660">
                  <c:v>21416</c:v>
                </c:pt>
                <c:pt idx="1661">
                  <c:v>21417</c:v>
                </c:pt>
                <c:pt idx="1662">
                  <c:v>21418</c:v>
                </c:pt>
                <c:pt idx="1663">
                  <c:v>21419</c:v>
                </c:pt>
                <c:pt idx="1664">
                  <c:v>21420</c:v>
                </c:pt>
                <c:pt idx="1665">
                  <c:v>21421</c:v>
                </c:pt>
                <c:pt idx="1666">
                  <c:v>21422</c:v>
                </c:pt>
                <c:pt idx="1667">
                  <c:v>21423</c:v>
                </c:pt>
                <c:pt idx="1668">
                  <c:v>21424</c:v>
                </c:pt>
                <c:pt idx="1669">
                  <c:v>21425</c:v>
                </c:pt>
                <c:pt idx="1670">
                  <c:v>21426</c:v>
                </c:pt>
                <c:pt idx="1671">
                  <c:v>21427</c:v>
                </c:pt>
                <c:pt idx="1672">
                  <c:v>21428</c:v>
                </c:pt>
                <c:pt idx="1673">
                  <c:v>21429</c:v>
                </c:pt>
                <c:pt idx="1674">
                  <c:v>21430</c:v>
                </c:pt>
                <c:pt idx="1675">
                  <c:v>21431</c:v>
                </c:pt>
                <c:pt idx="1676">
                  <c:v>21432</c:v>
                </c:pt>
                <c:pt idx="1677">
                  <c:v>21433</c:v>
                </c:pt>
                <c:pt idx="1678">
                  <c:v>21434</c:v>
                </c:pt>
                <c:pt idx="1679">
                  <c:v>21435</c:v>
                </c:pt>
                <c:pt idx="1680">
                  <c:v>21436</c:v>
                </c:pt>
                <c:pt idx="1681">
                  <c:v>21437</c:v>
                </c:pt>
                <c:pt idx="1682">
                  <c:v>21438</c:v>
                </c:pt>
                <c:pt idx="1683">
                  <c:v>21439</c:v>
                </c:pt>
                <c:pt idx="1684">
                  <c:v>21440</c:v>
                </c:pt>
                <c:pt idx="1685">
                  <c:v>21441</c:v>
                </c:pt>
                <c:pt idx="1686">
                  <c:v>21442</c:v>
                </c:pt>
                <c:pt idx="1687">
                  <c:v>21443</c:v>
                </c:pt>
                <c:pt idx="1688">
                  <c:v>21444</c:v>
                </c:pt>
                <c:pt idx="1689">
                  <c:v>21445</c:v>
                </c:pt>
                <c:pt idx="1690">
                  <c:v>21446</c:v>
                </c:pt>
                <c:pt idx="1691">
                  <c:v>21447</c:v>
                </c:pt>
                <c:pt idx="1692">
                  <c:v>21448</c:v>
                </c:pt>
                <c:pt idx="1693">
                  <c:v>21449</c:v>
                </c:pt>
                <c:pt idx="1694">
                  <c:v>21450</c:v>
                </c:pt>
                <c:pt idx="1695">
                  <c:v>21451</c:v>
                </c:pt>
                <c:pt idx="1696">
                  <c:v>21452</c:v>
                </c:pt>
                <c:pt idx="1697">
                  <c:v>21453</c:v>
                </c:pt>
                <c:pt idx="1698">
                  <c:v>21454</c:v>
                </c:pt>
                <c:pt idx="1699">
                  <c:v>21455</c:v>
                </c:pt>
                <c:pt idx="1700">
                  <c:v>21456</c:v>
                </c:pt>
                <c:pt idx="1701">
                  <c:v>21457</c:v>
                </c:pt>
                <c:pt idx="1702">
                  <c:v>21458</c:v>
                </c:pt>
                <c:pt idx="1703">
                  <c:v>21459</c:v>
                </c:pt>
                <c:pt idx="1704">
                  <c:v>21460</c:v>
                </c:pt>
                <c:pt idx="1705">
                  <c:v>21461</c:v>
                </c:pt>
                <c:pt idx="1706">
                  <c:v>21462</c:v>
                </c:pt>
                <c:pt idx="1707">
                  <c:v>21463</c:v>
                </c:pt>
                <c:pt idx="1708">
                  <c:v>21464</c:v>
                </c:pt>
                <c:pt idx="1709">
                  <c:v>21465</c:v>
                </c:pt>
                <c:pt idx="1710">
                  <c:v>21466</c:v>
                </c:pt>
                <c:pt idx="1711">
                  <c:v>21467</c:v>
                </c:pt>
                <c:pt idx="1712">
                  <c:v>21468</c:v>
                </c:pt>
                <c:pt idx="1713">
                  <c:v>21469</c:v>
                </c:pt>
                <c:pt idx="1714">
                  <c:v>21470</c:v>
                </c:pt>
                <c:pt idx="1715">
                  <c:v>21471</c:v>
                </c:pt>
                <c:pt idx="1716">
                  <c:v>21472</c:v>
                </c:pt>
                <c:pt idx="1717">
                  <c:v>21473</c:v>
                </c:pt>
                <c:pt idx="1718">
                  <c:v>21474</c:v>
                </c:pt>
                <c:pt idx="1719">
                  <c:v>21475</c:v>
                </c:pt>
                <c:pt idx="1720">
                  <c:v>21476</c:v>
                </c:pt>
                <c:pt idx="1721">
                  <c:v>21477</c:v>
                </c:pt>
                <c:pt idx="1722">
                  <c:v>21478</c:v>
                </c:pt>
                <c:pt idx="1723">
                  <c:v>21479</c:v>
                </c:pt>
                <c:pt idx="1724">
                  <c:v>21480</c:v>
                </c:pt>
                <c:pt idx="1725">
                  <c:v>21481</c:v>
                </c:pt>
                <c:pt idx="1726">
                  <c:v>21482</c:v>
                </c:pt>
                <c:pt idx="1727">
                  <c:v>21483</c:v>
                </c:pt>
                <c:pt idx="1728">
                  <c:v>21484</c:v>
                </c:pt>
                <c:pt idx="1729">
                  <c:v>21485</c:v>
                </c:pt>
                <c:pt idx="1730">
                  <c:v>21486</c:v>
                </c:pt>
                <c:pt idx="1731">
                  <c:v>21487</c:v>
                </c:pt>
                <c:pt idx="1732">
                  <c:v>21488</c:v>
                </c:pt>
                <c:pt idx="1733">
                  <c:v>21489</c:v>
                </c:pt>
                <c:pt idx="1734">
                  <c:v>21490</c:v>
                </c:pt>
                <c:pt idx="1735">
                  <c:v>21491</c:v>
                </c:pt>
                <c:pt idx="1736">
                  <c:v>21492</c:v>
                </c:pt>
                <c:pt idx="1737">
                  <c:v>21493</c:v>
                </c:pt>
                <c:pt idx="1738">
                  <c:v>21494</c:v>
                </c:pt>
                <c:pt idx="1739">
                  <c:v>21495</c:v>
                </c:pt>
                <c:pt idx="1740">
                  <c:v>21496</c:v>
                </c:pt>
                <c:pt idx="1741">
                  <c:v>21497</c:v>
                </c:pt>
                <c:pt idx="1742">
                  <c:v>21498</c:v>
                </c:pt>
                <c:pt idx="1743">
                  <c:v>21499</c:v>
                </c:pt>
                <c:pt idx="1744">
                  <c:v>21500</c:v>
                </c:pt>
                <c:pt idx="1745">
                  <c:v>21501</c:v>
                </c:pt>
                <c:pt idx="1746">
                  <c:v>21502</c:v>
                </c:pt>
                <c:pt idx="1747">
                  <c:v>21503</c:v>
                </c:pt>
                <c:pt idx="1748">
                  <c:v>21504</c:v>
                </c:pt>
                <c:pt idx="1749">
                  <c:v>21505</c:v>
                </c:pt>
                <c:pt idx="1750">
                  <c:v>21506</c:v>
                </c:pt>
                <c:pt idx="1751">
                  <c:v>21507</c:v>
                </c:pt>
                <c:pt idx="1752">
                  <c:v>21508</c:v>
                </c:pt>
                <c:pt idx="1753">
                  <c:v>21509</c:v>
                </c:pt>
                <c:pt idx="1754">
                  <c:v>21510</c:v>
                </c:pt>
                <c:pt idx="1755">
                  <c:v>21511</c:v>
                </c:pt>
                <c:pt idx="1756">
                  <c:v>21512</c:v>
                </c:pt>
                <c:pt idx="1757">
                  <c:v>21513</c:v>
                </c:pt>
                <c:pt idx="1758">
                  <c:v>21514</c:v>
                </c:pt>
                <c:pt idx="1759">
                  <c:v>21515</c:v>
                </c:pt>
                <c:pt idx="1760">
                  <c:v>21516</c:v>
                </c:pt>
                <c:pt idx="1761">
                  <c:v>21517</c:v>
                </c:pt>
                <c:pt idx="1762">
                  <c:v>21518</c:v>
                </c:pt>
                <c:pt idx="1763">
                  <c:v>21519</c:v>
                </c:pt>
                <c:pt idx="1764">
                  <c:v>21520</c:v>
                </c:pt>
                <c:pt idx="1765">
                  <c:v>21521</c:v>
                </c:pt>
                <c:pt idx="1766">
                  <c:v>21522</c:v>
                </c:pt>
                <c:pt idx="1767">
                  <c:v>21523</c:v>
                </c:pt>
                <c:pt idx="1768">
                  <c:v>21524</c:v>
                </c:pt>
                <c:pt idx="1769">
                  <c:v>21525</c:v>
                </c:pt>
                <c:pt idx="1770">
                  <c:v>21526</c:v>
                </c:pt>
                <c:pt idx="1771">
                  <c:v>21527</c:v>
                </c:pt>
                <c:pt idx="1772">
                  <c:v>21528</c:v>
                </c:pt>
                <c:pt idx="1773">
                  <c:v>21529</c:v>
                </c:pt>
                <c:pt idx="1774">
                  <c:v>21530</c:v>
                </c:pt>
                <c:pt idx="1775">
                  <c:v>21531</c:v>
                </c:pt>
                <c:pt idx="1776">
                  <c:v>21532</c:v>
                </c:pt>
                <c:pt idx="1777">
                  <c:v>21533</c:v>
                </c:pt>
                <c:pt idx="1778">
                  <c:v>21534</c:v>
                </c:pt>
                <c:pt idx="1779">
                  <c:v>21535</c:v>
                </c:pt>
                <c:pt idx="1780">
                  <c:v>21536</c:v>
                </c:pt>
                <c:pt idx="1781">
                  <c:v>21537</c:v>
                </c:pt>
                <c:pt idx="1782">
                  <c:v>21538</c:v>
                </c:pt>
                <c:pt idx="1783">
                  <c:v>21539</c:v>
                </c:pt>
                <c:pt idx="1784">
                  <c:v>21540</c:v>
                </c:pt>
                <c:pt idx="1785">
                  <c:v>21541</c:v>
                </c:pt>
                <c:pt idx="1786">
                  <c:v>21542</c:v>
                </c:pt>
                <c:pt idx="1787">
                  <c:v>21543</c:v>
                </c:pt>
                <c:pt idx="1788">
                  <c:v>21544</c:v>
                </c:pt>
                <c:pt idx="1789">
                  <c:v>21545</c:v>
                </c:pt>
                <c:pt idx="1790">
                  <c:v>21546</c:v>
                </c:pt>
                <c:pt idx="1791">
                  <c:v>21547</c:v>
                </c:pt>
                <c:pt idx="1792">
                  <c:v>21548</c:v>
                </c:pt>
                <c:pt idx="1793">
                  <c:v>21549</c:v>
                </c:pt>
                <c:pt idx="1794">
                  <c:v>21550</c:v>
                </c:pt>
                <c:pt idx="1795">
                  <c:v>21551</c:v>
                </c:pt>
                <c:pt idx="1796">
                  <c:v>21552</c:v>
                </c:pt>
                <c:pt idx="1797">
                  <c:v>21553</c:v>
                </c:pt>
                <c:pt idx="1798">
                  <c:v>21554</c:v>
                </c:pt>
                <c:pt idx="1799">
                  <c:v>21555</c:v>
                </c:pt>
                <c:pt idx="1800">
                  <c:v>21556</c:v>
                </c:pt>
                <c:pt idx="1801">
                  <c:v>21557</c:v>
                </c:pt>
                <c:pt idx="1802">
                  <c:v>21558</c:v>
                </c:pt>
                <c:pt idx="1803">
                  <c:v>21559</c:v>
                </c:pt>
                <c:pt idx="1804">
                  <c:v>21560</c:v>
                </c:pt>
                <c:pt idx="1805">
                  <c:v>21561</c:v>
                </c:pt>
                <c:pt idx="1806">
                  <c:v>21562</c:v>
                </c:pt>
                <c:pt idx="1807">
                  <c:v>21563</c:v>
                </c:pt>
                <c:pt idx="1808">
                  <c:v>21564</c:v>
                </c:pt>
                <c:pt idx="1809">
                  <c:v>21565</c:v>
                </c:pt>
                <c:pt idx="1810">
                  <c:v>21566</c:v>
                </c:pt>
                <c:pt idx="1811">
                  <c:v>21567</c:v>
                </c:pt>
                <c:pt idx="1812">
                  <c:v>21568</c:v>
                </c:pt>
                <c:pt idx="1813">
                  <c:v>21569</c:v>
                </c:pt>
                <c:pt idx="1814">
                  <c:v>21570</c:v>
                </c:pt>
                <c:pt idx="1815">
                  <c:v>21571</c:v>
                </c:pt>
                <c:pt idx="1816">
                  <c:v>21572</c:v>
                </c:pt>
                <c:pt idx="1817">
                  <c:v>21573</c:v>
                </c:pt>
                <c:pt idx="1818">
                  <c:v>21574</c:v>
                </c:pt>
                <c:pt idx="1819">
                  <c:v>21575</c:v>
                </c:pt>
                <c:pt idx="1820">
                  <c:v>21576</c:v>
                </c:pt>
                <c:pt idx="1821">
                  <c:v>21577</c:v>
                </c:pt>
                <c:pt idx="1822">
                  <c:v>21578</c:v>
                </c:pt>
                <c:pt idx="1823">
                  <c:v>21579</c:v>
                </c:pt>
                <c:pt idx="1824">
                  <c:v>21580</c:v>
                </c:pt>
                <c:pt idx="1825">
                  <c:v>21581</c:v>
                </c:pt>
                <c:pt idx="1826">
                  <c:v>21582</c:v>
                </c:pt>
                <c:pt idx="1827">
                  <c:v>21583</c:v>
                </c:pt>
                <c:pt idx="1828">
                  <c:v>21584</c:v>
                </c:pt>
                <c:pt idx="1829">
                  <c:v>21585</c:v>
                </c:pt>
                <c:pt idx="1830">
                  <c:v>21586</c:v>
                </c:pt>
                <c:pt idx="1831">
                  <c:v>21587</c:v>
                </c:pt>
                <c:pt idx="1832">
                  <c:v>21588</c:v>
                </c:pt>
                <c:pt idx="1833">
                  <c:v>21589</c:v>
                </c:pt>
                <c:pt idx="1834">
                  <c:v>21590</c:v>
                </c:pt>
                <c:pt idx="1835">
                  <c:v>21591</c:v>
                </c:pt>
                <c:pt idx="1836">
                  <c:v>21592</c:v>
                </c:pt>
                <c:pt idx="1837">
                  <c:v>21593</c:v>
                </c:pt>
                <c:pt idx="1838">
                  <c:v>21594</c:v>
                </c:pt>
                <c:pt idx="1839">
                  <c:v>21595</c:v>
                </c:pt>
                <c:pt idx="1840">
                  <c:v>21596</c:v>
                </c:pt>
                <c:pt idx="1841">
                  <c:v>21597</c:v>
                </c:pt>
                <c:pt idx="1842">
                  <c:v>21598</c:v>
                </c:pt>
                <c:pt idx="1843">
                  <c:v>21599</c:v>
                </c:pt>
                <c:pt idx="1844">
                  <c:v>21600</c:v>
                </c:pt>
                <c:pt idx="1845">
                  <c:v>21601</c:v>
                </c:pt>
                <c:pt idx="1846">
                  <c:v>21602</c:v>
                </c:pt>
                <c:pt idx="1847">
                  <c:v>21603</c:v>
                </c:pt>
                <c:pt idx="1848">
                  <c:v>21604</c:v>
                </c:pt>
                <c:pt idx="1849">
                  <c:v>21605</c:v>
                </c:pt>
                <c:pt idx="1850">
                  <c:v>21606</c:v>
                </c:pt>
                <c:pt idx="1851">
                  <c:v>21607</c:v>
                </c:pt>
                <c:pt idx="1852">
                  <c:v>21608</c:v>
                </c:pt>
                <c:pt idx="1853">
                  <c:v>21609</c:v>
                </c:pt>
                <c:pt idx="1854">
                  <c:v>21610</c:v>
                </c:pt>
                <c:pt idx="1855">
                  <c:v>21611</c:v>
                </c:pt>
                <c:pt idx="1856">
                  <c:v>21612</c:v>
                </c:pt>
                <c:pt idx="1857">
                  <c:v>21613</c:v>
                </c:pt>
                <c:pt idx="1858">
                  <c:v>21614</c:v>
                </c:pt>
                <c:pt idx="1859">
                  <c:v>21615</c:v>
                </c:pt>
                <c:pt idx="1860">
                  <c:v>21616</c:v>
                </c:pt>
                <c:pt idx="1861">
                  <c:v>21617</c:v>
                </c:pt>
                <c:pt idx="1862">
                  <c:v>21618</c:v>
                </c:pt>
                <c:pt idx="1863">
                  <c:v>21619</c:v>
                </c:pt>
                <c:pt idx="1864">
                  <c:v>21620</c:v>
                </c:pt>
                <c:pt idx="1865">
                  <c:v>21621</c:v>
                </c:pt>
                <c:pt idx="1866">
                  <c:v>21622</c:v>
                </c:pt>
                <c:pt idx="1867">
                  <c:v>21623</c:v>
                </c:pt>
                <c:pt idx="1868">
                  <c:v>21624</c:v>
                </c:pt>
                <c:pt idx="1869">
                  <c:v>21625</c:v>
                </c:pt>
                <c:pt idx="1870">
                  <c:v>21626</c:v>
                </c:pt>
                <c:pt idx="1871">
                  <c:v>21627</c:v>
                </c:pt>
                <c:pt idx="1872">
                  <c:v>21628</c:v>
                </c:pt>
                <c:pt idx="1873">
                  <c:v>21629</c:v>
                </c:pt>
                <c:pt idx="1874">
                  <c:v>21630</c:v>
                </c:pt>
                <c:pt idx="1875">
                  <c:v>21631</c:v>
                </c:pt>
                <c:pt idx="1876">
                  <c:v>21632</c:v>
                </c:pt>
                <c:pt idx="1877">
                  <c:v>21633</c:v>
                </c:pt>
                <c:pt idx="1878">
                  <c:v>21634</c:v>
                </c:pt>
                <c:pt idx="1879">
                  <c:v>21635</c:v>
                </c:pt>
                <c:pt idx="1880">
                  <c:v>21636</c:v>
                </c:pt>
                <c:pt idx="1881">
                  <c:v>21637</c:v>
                </c:pt>
                <c:pt idx="1882">
                  <c:v>21638</c:v>
                </c:pt>
                <c:pt idx="1883">
                  <c:v>21639</c:v>
                </c:pt>
                <c:pt idx="1884">
                  <c:v>21640</c:v>
                </c:pt>
                <c:pt idx="1885">
                  <c:v>21641</c:v>
                </c:pt>
                <c:pt idx="1886">
                  <c:v>21642</c:v>
                </c:pt>
                <c:pt idx="1887">
                  <c:v>21643</c:v>
                </c:pt>
                <c:pt idx="1888">
                  <c:v>21644</c:v>
                </c:pt>
                <c:pt idx="1889">
                  <c:v>21645</c:v>
                </c:pt>
                <c:pt idx="1890">
                  <c:v>21646</c:v>
                </c:pt>
                <c:pt idx="1891">
                  <c:v>21647</c:v>
                </c:pt>
                <c:pt idx="1892">
                  <c:v>21648</c:v>
                </c:pt>
                <c:pt idx="1893">
                  <c:v>21649</c:v>
                </c:pt>
                <c:pt idx="1894">
                  <c:v>21650</c:v>
                </c:pt>
                <c:pt idx="1895">
                  <c:v>21651</c:v>
                </c:pt>
                <c:pt idx="1896">
                  <c:v>21652</c:v>
                </c:pt>
                <c:pt idx="1897">
                  <c:v>21653</c:v>
                </c:pt>
                <c:pt idx="1898">
                  <c:v>21654</c:v>
                </c:pt>
                <c:pt idx="1899">
                  <c:v>21655</c:v>
                </c:pt>
                <c:pt idx="1900">
                  <c:v>21656</c:v>
                </c:pt>
                <c:pt idx="1901">
                  <c:v>21657</c:v>
                </c:pt>
                <c:pt idx="1902">
                  <c:v>21658</c:v>
                </c:pt>
                <c:pt idx="1903">
                  <c:v>21659</c:v>
                </c:pt>
                <c:pt idx="1904">
                  <c:v>21660</c:v>
                </c:pt>
                <c:pt idx="1905">
                  <c:v>21661</c:v>
                </c:pt>
                <c:pt idx="1906">
                  <c:v>21662</c:v>
                </c:pt>
                <c:pt idx="1907">
                  <c:v>21663</c:v>
                </c:pt>
                <c:pt idx="1908">
                  <c:v>21664</c:v>
                </c:pt>
                <c:pt idx="1909">
                  <c:v>21665</c:v>
                </c:pt>
                <c:pt idx="1910">
                  <c:v>21666</c:v>
                </c:pt>
                <c:pt idx="1911">
                  <c:v>21667</c:v>
                </c:pt>
                <c:pt idx="1912">
                  <c:v>21668</c:v>
                </c:pt>
                <c:pt idx="1913">
                  <c:v>21669</c:v>
                </c:pt>
                <c:pt idx="1914">
                  <c:v>21670</c:v>
                </c:pt>
                <c:pt idx="1915">
                  <c:v>21671</c:v>
                </c:pt>
                <c:pt idx="1916">
                  <c:v>21672</c:v>
                </c:pt>
                <c:pt idx="1917">
                  <c:v>21673</c:v>
                </c:pt>
                <c:pt idx="1918">
                  <c:v>21674</c:v>
                </c:pt>
                <c:pt idx="1919">
                  <c:v>21675</c:v>
                </c:pt>
                <c:pt idx="1920">
                  <c:v>21676</c:v>
                </c:pt>
                <c:pt idx="1921">
                  <c:v>21677</c:v>
                </c:pt>
                <c:pt idx="1922">
                  <c:v>21678</c:v>
                </c:pt>
                <c:pt idx="1923">
                  <c:v>21679</c:v>
                </c:pt>
                <c:pt idx="1924">
                  <c:v>21680</c:v>
                </c:pt>
                <c:pt idx="1925">
                  <c:v>21681</c:v>
                </c:pt>
                <c:pt idx="1926">
                  <c:v>21682</c:v>
                </c:pt>
                <c:pt idx="1927">
                  <c:v>21683</c:v>
                </c:pt>
                <c:pt idx="1928">
                  <c:v>21684</c:v>
                </c:pt>
                <c:pt idx="1929">
                  <c:v>21685</c:v>
                </c:pt>
                <c:pt idx="1930">
                  <c:v>21686</c:v>
                </c:pt>
                <c:pt idx="1931">
                  <c:v>21687</c:v>
                </c:pt>
                <c:pt idx="1932">
                  <c:v>21688</c:v>
                </c:pt>
                <c:pt idx="1933">
                  <c:v>21689</c:v>
                </c:pt>
                <c:pt idx="1934">
                  <c:v>21690</c:v>
                </c:pt>
                <c:pt idx="1935">
                  <c:v>21691</c:v>
                </c:pt>
                <c:pt idx="1936">
                  <c:v>21692</c:v>
                </c:pt>
                <c:pt idx="1937">
                  <c:v>21693</c:v>
                </c:pt>
                <c:pt idx="1938">
                  <c:v>21694</c:v>
                </c:pt>
                <c:pt idx="1939">
                  <c:v>21695</c:v>
                </c:pt>
                <c:pt idx="1940">
                  <c:v>21696</c:v>
                </c:pt>
                <c:pt idx="1941">
                  <c:v>21697</c:v>
                </c:pt>
                <c:pt idx="1942">
                  <c:v>21698</c:v>
                </c:pt>
                <c:pt idx="1943">
                  <c:v>21699</c:v>
                </c:pt>
                <c:pt idx="1944">
                  <c:v>21700</c:v>
                </c:pt>
                <c:pt idx="1945">
                  <c:v>21701</c:v>
                </c:pt>
                <c:pt idx="1946">
                  <c:v>21702</c:v>
                </c:pt>
                <c:pt idx="1947">
                  <c:v>21703</c:v>
                </c:pt>
                <c:pt idx="1948">
                  <c:v>21704</c:v>
                </c:pt>
                <c:pt idx="1949">
                  <c:v>21705</c:v>
                </c:pt>
                <c:pt idx="1950">
                  <c:v>21706</c:v>
                </c:pt>
                <c:pt idx="1951">
                  <c:v>21707</c:v>
                </c:pt>
                <c:pt idx="1952">
                  <c:v>21708</c:v>
                </c:pt>
                <c:pt idx="1953">
                  <c:v>21709</c:v>
                </c:pt>
                <c:pt idx="1954">
                  <c:v>21710</c:v>
                </c:pt>
                <c:pt idx="1955">
                  <c:v>21711</c:v>
                </c:pt>
                <c:pt idx="1956">
                  <c:v>21712</c:v>
                </c:pt>
                <c:pt idx="1957">
                  <c:v>21713</c:v>
                </c:pt>
                <c:pt idx="1958">
                  <c:v>21714</c:v>
                </c:pt>
                <c:pt idx="1959">
                  <c:v>21715</c:v>
                </c:pt>
                <c:pt idx="1960">
                  <c:v>21716</c:v>
                </c:pt>
                <c:pt idx="1961">
                  <c:v>21717</c:v>
                </c:pt>
                <c:pt idx="1962">
                  <c:v>21718</c:v>
                </c:pt>
                <c:pt idx="1963">
                  <c:v>21719</c:v>
                </c:pt>
                <c:pt idx="1964">
                  <c:v>21720</c:v>
                </c:pt>
                <c:pt idx="1965">
                  <c:v>21721</c:v>
                </c:pt>
                <c:pt idx="1966">
                  <c:v>21722</c:v>
                </c:pt>
                <c:pt idx="1967">
                  <c:v>21723</c:v>
                </c:pt>
                <c:pt idx="1968">
                  <c:v>21724</c:v>
                </c:pt>
                <c:pt idx="1969">
                  <c:v>21725</c:v>
                </c:pt>
                <c:pt idx="1970">
                  <c:v>21726</c:v>
                </c:pt>
                <c:pt idx="1971">
                  <c:v>21727</c:v>
                </c:pt>
                <c:pt idx="1972">
                  <c:v>21728</c:v>
                </c:pt>
                <c:pt idx="1973">
                  <c:v>21729</c:v>
                </c:pt>
                <c:pt idx="1974">
                  <c:v>21730</c:v>
                </c:pt>
                <c:pt idx="1975">
                  <c:v>21731</c:v>
                </c:pt>
                <c:pt idx="1976">
                  <c:v>21732</c:v>
                </c:pt>
                <c:pt idx="1977">
                  <c:v>21733</c:v>
                </c:pt>
                <c:pt idx="1978">
                  <c:v>21734</c:v>
                </c:pt>
                <c:pt idx="1979">
                  <c:v>21735</c:v>
                </c:pt>
                <c:pt idx="1980">
                  <c:v>21736</c:v>
                </c:pt>
                <c:pt idx="1981">
                  <c:v>21737</c:v>
                </c:pt>
                <c:pt idx="1982">
                  <c:v>21738</c:v>
                </c:pt>
                <c:pt idx="1983">
                  <c:v>21739</c:v>
                </c:pt>
                <c:pt idx="1984">
                  <c:v>21740</c:v>
                </c:pt>
                <c:pt idx="1985">
                  <c:v>21741</c:v>
                </c:pt>
                <c:pt idx="1986">
                  <c:v>21742</c:v>
                </c:pt>
                <c:pt idx="1987">
                  <c:v>21743</c:v>
                </c:pt>
                <c:pt idx="1988">
                  <c:v>21744</c:v>
                </c:pt>
                <c:pt idx="1989">
                  <c:v>21745</c:v>
                </c:pt>
                <c:pt idx="1990">
                  <c:v>21746</c:v>
                </c:pt>
                <c:pt idx="1991">
                  <c:v>21747</c:v>
                </c:pt>
                <c:pt idx="1992">
                  <c:v>21748</c:v>
                </c:pt>
                <c:pt idx="1993">
                  <c:v>21749</c:v>
                </c:pt>
                <c:pt idx="1994">
                  <c:v>21750</c:v>
                </c:pt>
                <c:pt idx="1995">
                  <c:v>21751</c:v>
                </c:pt>
                <c:pt idx="1996">
                  <c:v>21752</c:v>
                </c:pt>
                <c:pt idx="1997">
                  <c:v>21753</c:v>
                </c:pt>
                <c:pt idx="1998">
                  <c:v>21754</c:v>
                </c:pt>
                <c:pt idx="1999">
                  <c:v>21755</c:v>
                </c:pt>
                <c:pt idx="2000">
                  <c:v>21756</c:v>
                </c:pt>
                <c:pt idx="2001">
                  <c:v>21757</c:v>
                </c:pt>
                <c:pt idx="2002">
                  <c:v>21758</c:v>
                </c:pt>
                <c:pt idx="2003">
                  <c:v>21759</c:v>
                </c:pt>
                <c:pt idx="2004">
                  <c:v>21760</c:v>
                </c:pt>
                <c:pt idx="2005">
                  <c:v>21761</c:v>
                </c:pt>
                <c:pt idx="2006">
                  <c:v>21762</c:v>
                </c:pt>
                <c:pt idx="2007">
                  <c:v>21763</c:v>
                </c:pt>
                <c:pt idx="2008">
                  <c:v>21764</c:v>
                </c:pt>
                <c:pt idx="2009">
                  <c:v>21765</c:v>
                </c:pt>
                <c:pt idx="2010">
                  <c:v>21766</c:v>
                </c:pt>
                <c:pt idx="2011">
                  <c:v>21767</c:v>
                </c:pt>
                <c:pt idx="2012">
                  <c:v>21768</c:v>
                </c:pt>
                <c:pt idx="2013">
                  <c:v>21769</c:v>
                </c:pt>
                <c:pt idx="2014">
                  <c:v>21770</c:v>
                </c:pt>
                <c:pt idx="2015">
                  <c:v>21771</c:v>
                </c:pt>
                <c:pt idx="2016">
                  <c:v>21772</c:v>
                </c:pt>
                <c:pt idx="2017">
                  <c:v>21773</c:v>
                </c:pt>
                <c:pt idx="2018">
                  <c:v>21774</c:v>
                </c:pt>
                <c:pt idx="2019">
                  <c:v>21775</c:v>
                </c:pt>
                <c:pt idx="2020">
                  <c:v>21776</c:v>
                </c:pt>
                <c:pt idx="2021">
                  <c:v>21777</c:v>
                </c:pt>
                <c:pt idx="2022">
                  <c:v>21778</c:v>
                </c:pt>
                <c:pt idx="2023">
                  <c:v>21779</c:v>
                </c:pt>
                <c:pt idx="2024">
                  <c:v>21780</c:v>
                </c:pt>
                <c:pt idx="2025">
                  <c:v>21781</c:v>
                </c:pt>
                <c:pt idx="2026">
                  <c:v>21782</c:v>
                </c:pt>
                <c:pt idx="2027">
                  <c:v>21783</c:v>
                </c:pt>
                <c:pt idx="2028">
                  <c:v>21784</c:v>
                </c:pt>
                <c:pt idx="2029">
                  <c:v>21785</c:v>
                </c:pt>
                <c:pt idx="2030">
                  <c:v>21786</c:v>
                </c:pt>
                <c:pt idx="2031">
                  <c:v>21787</c:v>
                </c:pt>
                <c:pt idx="2032">
                  <c:v>21788</c:v>
                </c:pt>
                <c:pt idx="2033">
                  <c:v>21789</c:v>
                </c:pt>
                <c:pt idx="2034">
                  <c:v>21790</c:v>
                </c:pt>
                <c:pt idx="2035">
                  <c:v>21791</c:v>
                </c:pt>
                <c:pt idx="2036">
                  <c:v>21792</c:v>
                </c:pt>
                <c:pt idx="2037">
                  <c:v>21793</c:v>
                </c:pt>
                <c:pt idx="2038">
                  <c:v>21794</c:v>
                </c:pt>
                <c:pt idx="2039">
                  <c:v>21795</c:v>
                </c:pt>
                <c:pt idx="2040">
                  <c:v>21796</c:v>
                </c:pt>
                <c:pt idx="2041">
                  <c:v>21797</c:v>
                </c:pt>
                <c:pt idx="2042">
                  <c:v>21798</c:v>
                </c:pt>
                <c:pt idx="2043">
                  <c:v>21799</c:v>
                </c:pt>
                <c:pt idx="2044">
                  <c:v>21800</c:v>
                </c:pt>
                <c:pt idx="2045">
                  <c:v>21801</c:v>
                </c:pt>
                <c:pt idx="2046">
                  <c:v>21802</c:v>
                </c:pt>
                <c:pt idx="2047">
                  <c:v>21803</c:v>
                </c:pt>
                <c:pt idx="2048">
                  <c:v>21804</c:v>
                </c:pt>
                <c:pt idx="2049">
                  <c:v>21805</c:v>
                </c:pt>
                <c:pt idx="2050">
                  <c:v>21806</c:v>
                </c:pt>
                <c:pt idx="2051">
                  <c:v>21807</c:v>
                </c:pt>
                <c:pt idx="2052">
                  <c:v>21808</c:v>
                </c:pt>
                <c:pt idx="2053">
                  <c:v>21809</c:v>
                </c:pt>
                <c:pt idx="2054">
                  <c:v>21810</c:v>
                </c:pt>
                <c:pt idx="2055">
                  <c:v>21811</c:v>
                </c:pt>
                <c:pt idx="2056">
                  <c:v>21812</c:v>
                </c:pt>
                <c:pt idx="2057">
                  <c:v>21813</c:v>
                </c:pt>
                <c:pt idx="2058">
                  <c:v>21814</c:v>
                </c:pt>
                <c:pt idx="2059">
                  <c:v>21815</c:v>
                </c:pt>
                <c:pt idx="2060">
                  <c:v>21816</c:v>
                </c:pt>
                <c:pt idx="2061">
                  <c:v>21817</c:v>
                </c:pt>
                <c:pt idx="2062">
                  <c:v>21818</c:v>
                </c:pt>
                <c:pt idx="2063">
                  <c:v>21819</c:v>
                </c:pt>
                <c:pt idx="2064">
                  <c:v>21820</c:v>
                </c:pt>
                <c:pt idx="2065">
                  <c:v>21821</c:v>
                </c:pt>
                <c:pt idx="2066">
                  <c:v>21822</c:v>
                </c:pt>
                <c:pt idx="2067">
                  <c:v>21823</c:v>
                </c:pt>
                <c:pt idx="2068">
                  <c:v>21824</c:v>
                </c:pt>
                <c:pt idx="2069">
                  <c:v>21825</c:v>
                </c:pt>
                <c:pt idx="2070">
                  <c:v>21826</c:v>
                </c:pt>
                <c:pt idx="2071">
                  <c:v>21827</c:v>
                </c:pt>
                <c:pt idx="2072">
                  <c:v>21828</c:v>
                </c:pt>
                <c:pt idx="2073">
                  <c:v>21829</c:v>
                </c:pt>
                <c:pt idx="2074">
                  <c:v>21830</c:v>
                </c:pt>
                <c:pt idx="2075">
                  <c:v>21831</c:v>
                </c:pt>
                <c:pt idx="2076">
                  <c:v>21832</c:v>
                </c:pt>
                <c:pt idx="2077">
                  <c:v>21833</c:v>
                </c:pt>
                <c:pt idx="2078">
                  <c:v>21834</c:v>
                </c:pt>
                <c:pt idx="2079">
                  <c:v>21835</c:v>
                </c:pt>
                <c:pt idx="2080">
                  <c:v>21836</c:v>
                </c:pt>
                <c:pt idx="2081">
                  <c:v>21837</c:v>
                </c:pt>
                <c:pt idx="2082">
                  <c:v>21838</c:v>
                </c:pt>
                <c:pt idx="2083">
                  <c:v>21839</c:v>
                </c:pt>
                <c:pt idx="2084">
                  <c:v>21840</c:v>
                </c:pt>
                <c:pt idx="2085">
                  <c:v>21841</c:v>
                </c:pt>
                <c:pt idx="2086">
                  <c:v>21842</c:v>
                </c:pt>
                <c:pt idx="2087">
                  <c:v>21843</c:v>
                </c:pt>
                <c:pt idx="2088">
                  <c:v>21844</c:v>
                </c:pt>
                <c:pt idx="2089">
                  <c:v>21845</c:v>
                </c:pt>
                <c:pt idx="2090">
                  <c:v>21846</c:v>
                </c:pt>
                <c:pt idx="2091">
                  <c:v>21847</c:v>
                </c:pt>
                <c:pt idx="2092">
                  <c:v>21848</c:v>
                </c:pt>
                <c:pt idx="2093">
                  <c:v>21849</c:v>
                </c:pt>
                <c:pt idx="2094">
                  <c:v>21850</c:v>
                </c:pt>
                <c:pt idx="2095">
                  <c:v>21851</c:v>
                </c:pt>
                <c:pt idx="2096">
                  <c:v>21852</c:v>
                </c:pt>
                <c:pt idx="2097">
                  <c:v>21853</c:v>
                </c:pt>
                <c:pt idx="2098">
                  <c:v>21854</c:v>
                </c:pt>
                <c:pt idx="2099">
                  <c:v>21855</c:v>
                </c:pt>
                <c:pt idx="2100">
                  <c:v>21856</c:v>
                </c:pt>
                <c:pt idx="2101">
                  <c:v>21857</c:v>
                </c:pt>
                <c:pt idx="2102">
                  <c:v>21858</c:v>
                </c:pt>
                <c:pt idx="2103">
                  <c:v>21859</c:v>
                </c:pt>
                <c:pt idx="2104">
                  <c:v>21860</c:v>
                </c:pt>
                <c:pt idx="2105">
                  <c:v>21861</c:v>
                </c:pt>
                <c:pt idx="2106">
                  <c:v>21862</c:v>
                </c:pt>
                <c:pt idx="2107">
                  <c:v>21863</c:v>
                </c:pt>
                <c:pt idx="2108">
                  <c:v>21864</c:v>
                </c:pt>
                <c:pt idx="2109">
                  <c:v>21865</c:v>
                </c:pt>
                <c:pt idx="2110">
                  <c:v>21866</c:v>
                </c:pt>
                <c:pt idx="2111">
                  <c:v>21867</c:v>
                </c:pt>
                <c:pt idx="2112">
                  <c:v>21868</c:v>
                </c:pt>
                <c:pt idx="2113">
                  <c:v>21869</c:v>
                </c:pt>
                <c:pt idx="2114">
                  <c:v>21870</c:v>
                </c:pt>
                <c:pt idx="2115">
                  <c:v>21871</c:v>
                </c:pt>
                <c:pt idx="2116">
                  <c:v>21872</c:v>
                </c:pt>
                <c:pt idx="2117">
                  <c:v>21873</c:v>
                </c:pt>
                <c:pt idx="2118">
                  <c:v>21874</c:v>
                </c:pt>
                <c:pt idx="2119">
                  <c:v>21875</c:v>
                </c:pt>
                <c:pt idx="2120">
                  <c:v>21876</c:v>
                </c:pt>
                <c:pt idx="2121">
                  <c:v>21877</c:v>
                </c:pt>
                <c:pt idx="2122">
                  <c:v>21878</c:v>
                </c:pt>
                <c:pt idx="2123">
                  <c:v>21879</c:v>
                </c:pt>
                <c:pt idx="2124">
                  <c:v>21880</c:v>
                </c:pt>
                <c:pt idx="2125">
                  <c:v>21881</c:v>
                </c:pt>
                <c:pt idx="2126">
                  <c:v>21882</c:v>
                </c:pt>
                <c:pt idx="2127">
                  <c:v>21883</c:v>
                </c:pt>
                <c:pt idx="2128">
                  <c:v>21884</c:v>
                </c:pt>
                <c:pt idx="2129">
                  <c:v>21885</c:v>
                </c:pt>
                <c:pt idx="2130">
                  <c:v>21886</c:v>
                </c:pt>
                <c:pt idx="2131">
                  <c:v>21887</c:v>
                </c:pt>
                <c:pt idx="2132">
                  <c:v>21888</c:v>
                </c:pt>
                <c:pt idx="2133">
                  <c:v>21889</c:v>
                </c:pt>
                <c:pt idx="2134">
                  <c:v>21890</c:v>
                </c:pt>
                <c:pt idx="2135">
                  <c:v>21891</c:v>
                </c:pt>
                <c:pt idx="2136">
                  <c:v>21892</c:v>
                </c:pt>
                <c:pt idx="2137">
                  <c:v>21893</c:v>
                </c:pt>
                <c:pt idx="2138">
                  <c:v>21894</c:v>
                </c:pt>
                <c:pt idx="2139">
                  <c:v>21895</c:v>
                </c:pt>
                <c:pt idx="2140">
                  <c:v>21896</c:v>
                </c:pt>
                <c:pt idx="2141">
                  <c:v>21897</c:v>
                </c:pt>
                <c:pt idx="2142">
                  <c:v>21898</c:v>
                </c:pt>
                <c:pt idx="2143">
                  <c:v>21899</c:v>
                </c:pt>
                <c:pt idx="2144">
                  <c:v>21900</c:v>
                </c:pt>
                <c:pt idx="2145">
                  <c:v>21901</c:v>
                </c:pt>
                <c:pt idx="2146">
                  <c:v>21902</c:v>
                </c:pt>
                <c:pt idx="2147">
                  <c:v>21903</c:v>
                </c:pt>
                <c:pt idx="2148">
                  <c:v>21904</c:v>
                </c:pt>
                <c:pt idx="2149">
                  <c:v>21905</c:v>
                </c:pt>
                <c:pt idx="2150">
                  <c:v>21906</c:v>
                </c:pt>
                <c:pt idx="2151">
                  <c:v>21907</c:v>
                </c:pt>
                <c:pt idx="2152">
                  <c:v>21908</c:v>
                </c:pt>
                <c:pt idx="2153">
                  <c:v>21909</c:v>
                </c:pt>
                <c:pt idx="2154">
                  <c:v>21910</c:v>
                </c:pt>
                <c:pt idx="2155">
                  <c:v>21911</c:v>
                </c:pt>
                <c:pt idx="2156">
                  <c:v>21912</c:v>
                </c:pt>
                <c:pt idx="2157">
                  <c:v>21913</c:v>
                </c:pt>
                <c:pt idx="2158">
                  <c:v>21914</c:v>
                </c:pt>
                <c:pt idx="2159">
                  <c:v>21915</c:v>
                </c:pt>
                <c:pt idx="2160">
                  <c:v>21916</c:v>
                </c:pt>
                <c:pt idx="2161">
                  <c:v>21917</c:v>
                </c:pt>
                <c:pt idx="2162">
                  <c:v>21918</c:v>
                </c:pt>
                <c:pt idx="2163">
                  <c:v>21919</c:v>
                </c:pt>
                <c:pt idx="2164">
                  <c:v>21920</c:v>
                </c:pt>
                <c:pt idx="2165">
                  <c:v>21921</c:v>
                </c:pt>
                <c:pt idx="2166">
                  <c:v>21922</c:v>
                </c:pt>
                <c:pt idx="2167">
                  <c:v>21923</c:v>
                </c:pt>
                <c:pt idx="2168">
                  <c:v>21924</c:v>
                </c:pt>
                <c:pt idx="2169">
                  <c:v>21925</c:v>
                </c:pt>
                <c:pt idx="2170">
                  <c:v>21926</c:v>
                </c:pt>
                <c:pt idx="2171">
                  <c:v>21927</c:v>
                </c:pt>
                <c:pt idx="2172">
                  <c:v>21928</c:v>
                </c:pt>
                <c:pt idx="2173">
                  <c:v>21929</c:v>
                </c:pt>
                <c:pt idx="2174">
                  <c:v>21930</c:v>
                </c:pt>
                <c:pt idx="2175">
                  <c:v>21931</c:v>
                </c:pt>
                <c:pt idx="2176">
                  <c:v>21932</c:v>
                </c:pt>
                <c:pt idx="2177">
                  <c:v>21933</c:v>
                </c:pt>
                <c:pt idx="2178">
                  <c:v>21934</c:v>
                </c:pt>
                <c:pt idx="2179">
                  <c:v>21935</c:v>
                </c:pt>
                <c:pt idx="2180">
                  <c:v>21936</c:v>
                </c:pt>
                <c:pt idx="2181">
                  <c:v>21937</c:v>
                </c:pt>
                <c:pt idx="2182">
                  <c:v>21938</c:v>
                </c:pt>
                <c:pt idx="2183">
                  <c:v>21939</c:v>
                </c:pt>
                <c:pt idx="2184">
                  <c:v>21940</c:v>
                </c:pt>
                <c:pt idx="2185">
                  <c:v>21941</c:v>
                </c:pt>
                <c:pt idx="2186">
                  <c:v>21942</c:v>
                </c:pt>
                <c:pt idx="2187">
                  <c:v>21943</c:v>
                </c:pt>
                <c:pt idx="2188">
                  <c:v>21944</c:v>
                </c:pt>
                <c:pt idx="2189">
                  <c:v>21945</c:v>
                </c:pt>
                <c:pt idx="2190">
                  <c:v>21946</c:v>
                </c:pt>
                <c:pt idx="2191">
                  <c:v>21947</c:v>
                </c:pt>
                <c:pt idx="2192">
                  <c:v>21948</c:v>
                </c:pt>
                <c:pt idx="2193">
                  <c:v>21949</c:v>
                </c:pt>
                <c:pt idx="2194">
                  <c:v>21950</c:v>
                </c:pt>
                <c:pt idx="2195">
                  <c:v>21951</c:v>
                </c:pt>
                <c:pt idx="2196">
                  <c:v>21952</c:v>
                </c:pt>
                <c:pt idx="2197">
                  <c:v>21953</c:v>
                </c:pt>
                <c:pt idx="2198">
                  <c:v>21954</c:v>
                </c:pt>
                <c:pt idx="2199">
                  <c:v>21955</c:v>
                </c:pt>
                <c:pt idx="2200">
                  <c:v>21956</c:v>
                </c:pt>
                <c:pt idx="2201">
                  <c:v>21957</c:v>
                </c:pt>
                <c:pt idx="2202">
                  <c:v>21958</c:v>
                </c:pt>
                <c:pt idx="2203">
                  <c:v>21959</c:v>
                </c:pt>
                <c:pt idx="2204">
                  <c:v>21960</c:v>
                </c:pt>
                <c:pt idx="2205">
                  <c:v>21961</c:v>
                </c:pt>
                <c:pt idx="2206">
                  <c:v>21962</c:v>
                </c:pt>
                <c:pt idx="2207">
                  <c:v>21963</c:v>
                </c:pt>
                <c:pt idx="2208">
                  <c:v>21964</c:v>
                </c:pt>
                <c:pt idx="2209">
                  <c:v>21965</c:v>
                </c:pt>
                <c:pt idx="2210">
                  <c:v>21966</c:v>
                </c:pt>
                <c:pt idx="2211">
                  <c:v>21967</c:v>
                </c:pt>
                <c:pt idx="2212">
                  <c:v>21968</c:v>
                </c:pt>
                <c:pt idx="2213">
                  <c:v>21969</c:v>
                </c:pt>
                <c:pt idx="2214">
                  <c:v>21970</c:v>
                </c:pt>
                <c:pt idx="2215">
                  <c:v>21971</c:v>
                </c:pt>
                <c:pt idx="2216">
                  <c:v>21972</c:v>
                </c:pt>
                <c:pt idx="2217">
                  <c:v>21973</c:v>
                </c:pt>
                <c:pt idx="2218">
                  <c:v>21974</c:v>
                </c:pt>
                <c:pt idx="2219">
                  <c:v>21975</c:v>
                </c:pt>
                <c:pt idx="2220">
                  <c:v>21976</c:v>
                </c:pt>
                <c:pt idx="2221">
                  <c:v>21977</c:v>
                </c:pt>
                <c:pt idx="2222">
                  <c:v>21978</c:v>
                </c:pt>
                <c:pt idx="2223">
                  <c:v>21979</c:v>
                </c:pt>
                <c:pt idx="2224">
                  <c:v>21980</c:v>
                </c:pt>
                <c:pt idx="2225">
                  <c:v>21981</c:v>
                </c:pt>
                <c:pt idx="2226">
                  <c:v>21982</c:v>
                </c:pt>
                <c:pt idx="2227">
                  <c:v>21983</c:v>
                </c:pt>
                <c:pt idx="2228">
                  <c:v>21984</c:v>
                </c:pt>
                <c:pt idx="2229">
                  <c:v>21985</c:v>
                </c:pt>
                <c:pt idx="2230">
                  <c:v>21986</c:v>
                </c:pt>
                <c:pt idx="2231">
                  <c:v>21987</c:v>
                </c:pt>
                <c:pt idx="2232">
                  <c:v>21988</c:v>
                </c:pt>
                <c:pt idx="2233">
                  <c:v>21989</c:v>
                </c:pt>
                <c:pt idx="2234">
                  <c:v>21990</c:v>
                </c:pt>
                <c:pt idx="2235">
                  <c:v>21991</c:v>
                </c:pt>
                <c:pt idx="2236">
                  <c:v>21992</c:v>
                </c:pt>
                <c:pt idx="2237">
                  <c:v>21993</c:v>
                </c:pt>
                <c:pt idx="2238">
                  <c:v>21994</c:v>
                </c:pt>
                <c:pt idx="2239">
                  <c:v>21995</c:v>
                </c:pt>
                <c:pt idx="2240">
                  <c:v>21996</c:v>
                </c:pt>
                <c:pt idx="2241">
                  <c:v>21997</c:v>
                </c:pt>
                <c:pt idx="2242">
                  <c:v>21998</c:v>
                </c:pt>
                <c:pt idx="2243">
                  <c:v>21999</c:v>
                </c:pt>
                <c:pt idx="2244">
                  <c:v>22000</c:v>
                </c:pt>
                <c:pt idx="2245">
                  <c:v>22001</c:v>
                </c:pt>
                <c:pt idx="2246">
                  <c:v>22002</c:v>
                </c:pt>
                <c:pt idx="2247">
                  <c:v>22003</c:v>
                </c:pt>
                <c:pt idx="2248">
                  <c:v>22004</c:v>
                </c:pt>
                <c:pt idx="2249">
                  <c:v>22005</c:v>
                </c:pt>
                <c:pt idx="2250">
                  <c:v>22006</c:v>
                </c:pt>
                <c:pt idx="2251">
                  <c:v>22007</c:v>
                </c:pt>
                <c:pt idx="2252">
                  <c:v>22008</c:v>
                </c:pt>
                <c:pt idx="2253">
                  <c:v>22009</c:v>
                </c:pt>
                <c:pt idx="2254">
                  <c:v>22010</c:v>
                </c:pt>
                <c:pt idx="2255">
                  <c:v>22011</c:v>
                </c:pt>
                <c:pt idx="2256">
                  <c:v>22012</c:v>
                </c:pt>
                <c:pt idx="2257">
                  <c:v>22013</c:v>
                </c:pt>
                <c:pt idx="2258">
                  <c:v>22014</c:v>
                </c:pt>
                <c:pt idx="2259">
                  <c:v>22015</c:v>
                </c:pt>
                <c:pt idx="2260">
                  <c:v>22016</c:v>
                </c:pt>
                <c:pt idx="2261">
                  <c:v>22017</c:v>
                </c:pt>
                <c:pt idx="2262">
                  <c:v>22018</c:v>
                </c:pt>
                <c:pt idx="2263">
                  <c:v>22019</c:v>
                </c:pt>
                <c:pt idx="2264">
                  <c:v>22020</c:v>
                </c:pt>
                <c:pt idx="2265">
                  <c:v>22021</c:v>
                </c:pt>
                <c:pt idx="2266">
                  <c:v>22022</c:v>
                </c:pt>
                <c:pt idx="2267">
                  <c:v>22023</c:v>
                </c:pt>
                <c:pt idx="2268">
                  <c:v>22024</c:v>
                </c:pt>
                <c:pt idx="2269">
                  <c:v>22025</c:v>
                </c:pt>
                <c:pt idx="2270">
                  <c:v>22026</c:v>
                </c:pt>
                <c:pt idx="2271">
                  <c:v>22027</c:v>
                </c:pt>
                <c:pt idx="2272">
                  <c:v>22028</c:v>
                </c:pt>
                <c:pt idx="2273">
                  <c:v>22029</c:v>
                </c:pt>
                <c:pt idx="2274">
                  <c:v>22030</c:v>
                </c:pt>
                <c:pt idx="2275">
                  <c:v>22031</c:v>
                </c:pt>
                <c:pt idx="2276">
                  <c:v>22032</c:v>
                </c:pt>
                <c:pt idx="2277">
                  <c:v>22033</c:v>
                </c:pt>
                <c:pt idx="2278">
                  <c:v>22034</c:v>
                </c:pt>
                <c:pt idx="2279">
                  <c:v>22035</c:v>
                </c:pt>
                <c:pt idx="2280">
                  <c:v>22036</c:v>
                </c:pt>
                <c:pt idx="2281">
                  <c:v>22037</c:v>
                </c:pt>
                <c:pt idx="2282">
                  <c:v>22038</c:v>
                </c:pt>
                <c:pt idx="2283">
                  <c:v>22039</c:v>
                </c:pt>
                <c:pt idx="2284">
                  <c:v>22040</c:v>
                </c:pt>
                <c:pt idx="2285">
                  <c:v>22041</c:v>
                </c:pt>
                <c:pt idx="2286">
                  <c:v>22042</c:v>
                </c:pt>
                <c:pt idx="2287">
                  <c:v>22043</c:v>
                </c:pt>
                <c:pt idx="2288">
                  <c:v>22044</c:v>
                </c:pt>
                <c:pt idx="2289">
                  <c:v>22045</c:v>
                </c:pt>
                <c:pt idx="2290">
                  <c:v>22046</c:v>
                </c:pt>
                <c:pt idx="2291">
                  <c:v>22047</c:v>
                </c:pt>
                <c:pt idx="2292">
                  <c:v>22048</c:v>
                </c:pt>
                <c:pt idx="2293">
                  <c:v>22049</c:v>
                </c:pt>
                <c:pt idx="2294">
                  <c:v>22050</c:v>
                </c:pt>
                <c:pt idx="2295">
                  <c:v>22051</c:v>
                </c:pt>
                <c:pt idx="2296">
                  <c:v>22052</c:v>
                </c:pt>
                <c:pt idx="2297">
                  <c:v>22053</c:v>
                </c:pt>
                <c:pt idx="2298">
                  <c:v>22054</c:v>
                </c:pt>
                <c:pt idx="2299">
                  <c:v>22055</c:v>
                </c:pt>
                <c:pt idx="2300">
                  <c:v>22056</c:v>
                </c:pt>
                <c:pt idx="2301">
                  <c:v>22057</c:v>
                </c:pt>
                <c:pt idx="2302">
                  <c:v>22058</c:v>
                </c:pt>
                <c:pt idx="2303">
                  <c:v>22059</c:v>
                </c:pt>
                <c:pt idx="2304">
                  <c:v>22060</c:v>
                </c:pt>
                <c:pt idx="2305">
                  <c:v>22061</c:v>
                </c:pt>
                <c:pt idx="2306">
                  <c:v>22062</c:v>
                </c:pt>
                <c:pt idx="2307">
                  <c:v>22063</c:v>
                </c:pt>
                <c:pt idx="2308">
                  <c:v>22064</c:v>
                </c:pt>
                <c:pt idx="2309">
                  <c:v>22065</c:v>
                </c:pt>
                <c:pt idx="2310">
                  <c:v>22066</c:v>
                </c:pt>
                <c:pt idx="2311">
                  <c:v>22067</c:v>
                </c:pt>
                <c:pt idx="2312">
                  <c:v>22068</c:v>
                </c:pt>
                <c:pt idx="2313">
                  <c:v>22069</c:v>
                </c:pt>
                <c:pt idx="2314">
                  <c:v>22070</c:v>
                </c:pt>
                <c:pt idx="2315">
                  <c:v>22071</c:v>
                </c:pt>
                <c:pt idx="2316">
                  <c:v>22072</c:v>
                </c:pt>
                <c:pt idx="2317">
                  <c:v>22073</c:v>
                </c:pt>
                <c:pt idx="2318">
                  <c:v>22074</c:v>
                </c:pt>
                <c:pt idx="2319">
                  <c:v>22075</c:v>
                </c:pt>
                <c:pt idx="2320">
                  <c:v>22076</c:v>
                </c:pt>
                <c:pt idx="2321">
                  <c:v>22077</c:v>
                </c:pt>
                <c:pt idx="2322">
                  <c:v>22078</c:v>
                </c:pt>
                <c:pt idx="2323">
                  <c:v>22079</c:v>
                </c:pt>
                <c:pt idx="2324">
                  <c:v>22080</c:v>
                </c:pt>
                <c:pt idx="2325">
                  <c:v>22081</c:v>
                </c:pt>
                <c:pt idx="2326">
                  <c:v>22082</c:v>
                </c:pt>
                <c:pt idx="2327">
                  <c:v>22083</c:v>
                </c:pt>
                <c:pt idx="2328">
                  <c:v>22084</c:v>
                </c:pt>
                <c:pt idx="2329">
                  <c:v>22085</c:v>
                </c:pt>
                <c:pt idx="2330">
                  <c:v>22086</c:v>
                </c:pt>
                <c:pt idx="2331">
                  <c:v>22087</c:v>
                </c:pt>
                <c:pt idx="2332">
                  <c:v>22088</c:v>
                </c:pt>
                <c:pt idx="2333">
                  <c:v>22089</c:v>
                </c:pt>
                <c:pt idx="2334">
                  <c:v>22090</c:v>
                </c:pt>
                <c:pt idx="2335">
                  <c:v>22091</c:v>
                </c:pt>
                <c:pt idx="2336">
                  <c:v>22092</c:v>
                </c:pt>
                <c:pt idx="2337">
                  <c:v>22093</c:v>
                </c:pt>
                <c:pt idx="2338">
                  <c:v>22094</c:v>
                </c:pt>
                <c:pt idx="2339">
                  <c:v>22095</c:v>
                </c:pt>
                <c:pt idx="2340">
                  <c:v>22096</c:v>
                </c:pt>
                <c:pt idx="2341">
                  <c:v>22097</c:v>
                </c:pt>
                <c:pt idx="2342">
                  <c:v>22098</c:v>
                </c:pt>
                <c:pt idx="2343">
                  <c:v>22099</c:v>
                </c:pt>
                <c:pt idx="2344">
                  <c:v>22100</c:v>
                </c:pt>
                <c:pt idx="2345">
                  <c:v>22101</c:v>
                </c:pt>
                <c:pt idx="2346">
                  <c:v>22102</c:v>
                </c:pt>
                <c:pt idx="2347">
                  <c:v>22103</c:v>
                </c:pt>
                <c:pt idx="2348">
                  <c:v>22104</c:v>
                </c:pt>
                <c:pt idx="2349">
                  <c:v>22105</c:v>
                </c:pt>
                <c:pt idx="2350">
                  <c:v>22106</c:v>
                </c:pt>
                <c:pt idx="2351">
                  <c:v>22107</c:v>
                </c:pt>
                <c:pt idx="2352">
                  <c:v>22108</c:v>
                </c:pt>
                <c:pt idx="2353">
                  <c:v>22109</c:v>
                </c:pt>
                <c:pt idx="2354">
                  <c:v>22110</c:v>
                </c:pt>
                <c:pt idx="2355">
                  <c:v>22111</c:v>
                </c:pt>
                <c:pt idx="2356">
                  <c:v>22112</c:v>
                </c:pt>
                <c:pt idx="2357">
                  <c:v>22113</c:v>
                </c:pt>
                <c:pt idx="2358">
                  <c:v>22114</c:v>
                </c:pt>
                <c:pt idx="2359">
                  <c:v>22115</c:v>
                </c:pt>
                <c:pt idx="2360">
                  <c:v>22116</c:v>
                </c:pt>
                <c:pt idx="2361">
                  <c:v>22117</c:v>
                </c:pt>
                <c:pt idx="2362">
                  <c:v>22118</c:v>
                </c:pt>
                <c:pt idx="2363">
                  <c:v>22119</c:v>
                </c:pt>
                <c:pt idx="2364">
                  <c:v>22120</c:v>
                </c:pt>
                <c:pt idx="2365">
                  <c:v>22121</c:v>
                </c:pt>
                <c:pt idx="2366">
                  <c:v>22122</c:v>
                </c:pt>
                <c:pt idx="2367">
                  <c:v>22123</c:v>
                </c:pt>
                <c:pt idx="2368">
                  <c:v>22124</c:v>
                </c:pt>
                <c:pt idx="2369">
                  <c:v>22125</c:v>
                </c:pt>
                <c:pt idx="2370">
                  <c:v>22126</c:v>
                </c:pt>
                <c:pt idx="2371">
                  <c:v>22127</c:v>
                </c:pt>
                <c:pt idx="2372">
                  <c:v>22128</c:v>
                </c:pt>
                <c:pt idx="2373">
                  <c:v>22129</c:v>
                </c:pt>
                <c:pt idx="2374">
                  <c:v>22130</c:v>
                </c:pt>
                <c:pt idx="2375">
                  <c:v>22131</c:v>
                </c:pt>
                <c:pt idx="2376">
                  <c:v>22132</c:v>
                </c:pt>
                <c:pt idx="2377">
                  <c:v>22133</c:v>
                </c:pt>
                <c:pt idx="2378">
                  <c:v>22134</c:v>
                </c:pt>
                <c:pt idx="2379">
                  <c:v>22135</c:v>
                </c:pt>
                <c:pt idx="2380">
                  <c:v>22136</c:v>
                </c:pt>
                <c:pt idx="2381">
                  <c:v>22137</c:v>
                </c:pt>
                <c:pt idx="2382">
                  <c:v>22138</c:v>
                </c:pt>
                <c:pt idx="2383">
                  <c:v>22139</c:v>
                </c:pt>
                <c:pt idx="2384">
                  <c:v>22140</c:v>
                </c:pt>
                <c:pt idx="2385">
                  <c:v>22141</c:v>
                </c:pt>
                <c:pt idx="2386">
                  <c:v>22142</c:v>
                </c:pt>
                <c:pt idx="2387">
                  <c:v>22143</c:v>
                </c:pt>
                <c:pt idx="2388">
                  <c:v>22144</c:v>
                </c:pt>
                <c:pt idx="2389">
                  <c:v>22145</c:v>
                </c:pt>
                <c:pt idx="2390">
                  <c:v>22146</c:v>
                </c:pt>
                <c:pt idx="2391">
                  <c:v>22147</c:v>
                </c:pt>
                <c:pt idx="2392">
                  <c:v>22148</c:v>
                </c:pt>
                <c:pt idx="2393">
                  <c:v>22149</c:v>
                </c:pt>
                <c:pt idx="2394">
                  <c:v>22150</c:v>
                </c:pt>
                <c:pt idx="2395">
                  <c:v>22151</c:v>
                </c:pt>
                <c:pt idx="2396">
                  <c:v>22152</c:v>
                </c:pt>
                <c:pt idx="2397">
                  <c:v>22153</c:v>
                </c:pt>
                <c:pt idx="2398">
                  <c:v>22154</c:v>
                </c:pt>
                <c:pt idx="2399">
                  <c:v>22155</c:v>
                </c:pt>
                <c:pt idx="2400">
                  <c:v>22156</c:v>
                </c:pt>
                <c:pt idx="2401">
                  <c:v>22157</c:v>
                </c:pt>
                <c:pt idx="2402">
                  <c:v>22158</c:v>
                </c:pt>
                <c:pt idx="2403">
                  <c:v>22159</c:v>
                </c:pt>
                <c:pt idx="2404">
                  <c:v>22160</c:v>
                </c:pt>
                <c:pt idx="2405">
                  <c:v>22161</c:v>
                </c:pt>
                <c:pt idx="2406">
                  <c:v>22162</c:v>
                </c:pt>
                <c:pt idx="2407">
                  <c:v>22163</c:v>
                </c:pt>
                <c:pt idx="2408">
                  <c:v>22164</c:v>
                </c:pt>
                <c:pt idx="2409">
                  <c:v>22165</c:v>
                </c:pt>
                <c:pt idx="2410">
                  <c:v>22166</c:v>
                </c:pt>
                <c:pt idx="2411">
                  <c:v>22167</c:v>
                </c:pt>
                <c:pt idx="2412">
                  <c:v>22168</c:v>
                </c:pt>
                <c:pt idx="2413">
                  <c:v>22169</c:v>
                </c:pt>
                <c:pt idx="2414">
                  <c:v>22170</c:v>
                </c:pt>
                <c:pt idx="2415">
                  <c:v>22171</c:v>
                </c:pt>
                <c:pt idx="2416">
                  <c:v>22172</c:v>
                </c:pt>
                <c:pt idx="2417">
                  <c:v>22173</c:v>
                </c:pt>
                <c:pt idx="2418">
                  <c:v>22174</c:v>
                </c:pt>
                <c:pt idx="2419">
                  <c:v>22175</c:v>
                </c:pt>
                <c:pt idx="2420">
                  <c:v>22176</c:v>
                </c:pt>
                <c:pt idx="2421">
                  <c:v>22177</c:v>
                </c:pt>
                <c:pt idx="2422">
                  <c:v>22178</c:v>
                </c:pt>
                <c:pt idx="2423">
                  <c:v>22179</c:v>
                </c:pt>
                <c:pt idx="2424">
                  <c:v>22180</c:v>
                </c:pt>
                <c:pt idx="2425">
                  <c:v>22181</c:v>
                </c:pt>
                <c:pt idx="2426">
                  <c:v>22182</c:v>
                </c:pt>
                <c:pt idx="2427">
                  <c:v>22183</c:v>
                </c:pt>
                <c:pt idx="2428">
                  <c:v>22184</c:v>
                </c:pt>
                <c:pt idx="2429">
                  <c:v>22185</c:v>
                </c:pt>
                <c:pt idx="2430">
                  <c:v>22186</c:v>
                </c:pt>
                <c:pt idx="2431">
                  <c:v>22187</c:v>
                </c:pt>
                <c:pt idx="2432">
                  <c:v>22188</c:v>
                </c:pt>
                <c:pt idx="2433">
                  <c:v>22189</c:v>
                </c:pt>
                <c:pt idx="2434">
                  <c:v>22190</c:v>
                </c:pt>
                <c:pt idx="2435">
                  <c:v>22191</c:v>
                </c:pt>
                <c:pt idx="2436">
                  <c:v>22192</c:v>
                </c:pt>
                <c:pt idx="2437">
                  <c:v>22193</c:v>
                </c:pt>
                <c:pt idx="2438">
                  <c:v>22194</c:v>
                </c:pt>
                <c:pt idx="2439">
                  <c:v>22195</c:v>
                </c:pt>
                <c:pt idx="2440">
                  <c:v>22196</c:v>
                </c:pt>
                <c:pt idx="2441">
                  <c:v>22197</c:v>
                </c:pt>
                <c:pt idx="2442">
                  <c:v>22198</c:v>
                </c:pt>
                <c:pt idx="2443">
                  <c:v>22199</c:v>
                </c:pt>
                <c:pt idx="2444">
                  <c:v>22200</c:v>
                </c:pt>
                <c:pt idx="2445">
                  <c:v>22201</c:v>
                </c:pt>
                <c:pt idx="2446">
                  <c:v>22202</c:v>
                </c:pt>
                <c:pt idx="2447">
                  <c:v>22203</c:v>
                </c:pt>
                <c:pt idx="2448">
                  <c:v>22204</c:v>
                </c:pt>
                <c:pt idx="2449">
                  <c:v>22205</c:v>
                </c:pt>
                <c:pt idx="2450">
                  <c:v>22206</c:v>
                </c:pt>
                <c:pt idx="2451">
                  <c:v>22207</c:v>
                </c:pt>
                <c:pt idx="2452">
                  <c:v>22208</c:v>
                </c:pt>
                <c:pt idx="2453">
                  <c:v>22209</c:v>
                </c:pt>
                <c:pt idx="2454">
                  <c:v>22210</c:v>
                </c:pt>
                <c:pt idx="2455">
                  <c:v>22211</c:v>
                </c:pt>
                <c:pt idx="2456">
                  <c:v>22212</c:v>
                </c:pt>
                <c:pt idx="2457">
                  <c:v>22213</c:v>
                </c:pt>
                <c:pt idx="2458">
                  <c:v>22214</c:v>
                </c:pt>
                <c:pt idx="2459">
                  <c:v>22215</c:v>
                </c:pt>
                <c:pt idx="2460">
                  <c:v>22216</c:v>
                </c:pt>
                <c:pt idx="2461">
                  <c:v>22217</c:v>
                </c:pt>
                <c:pt idx="2462">
                  <c:v>22218</c:v>
                </c:pt>
                <c:pt idx="2463">
                  <c:v>22219</c:v>
                </c:pt>
                <c:pt idx="2464">
                  <c:v>22220</c:v>
                </c:pt>
                <c:pt idx="2465">
                  <c:v>22221</c:v>
                </c:pt>
                <c:pt idx="2466">
                  <c:v>22222</c:v>
                </c:pt>
                <c:pt idx="2467">
                  <c:v>22223</c:v>
                </c:pt>
                <c:pt idx="2468">
                  <c:v>22224</c:v>
                </c:pt>
                <c:pt idx="2469">
                  <c:v>22225</c:v>
                </c:pt>
                <c:pt idx="2470">
                  <c:v>22226</c:v>
                </c:pt>
                <c:pt idx="2471">
                  <c:v>22227</c:v>
                </c:pt>
                <c:pt idx="2472">
                  <c:v>22228</c:v>
                </c:pt>
                <c:pt idx="2473">
                  <c:v>22229</c:v>
                </c:pt>
                <c:pt idx="2474">
                  <c:v>22230</c:v>
                </c:pt>
                <c:pt idx="2475">
                  <c:v>22231</c:v>
                </c:pt>
                <c:pt idx="2476">
                  <c:v>22232</c:v>
                </c:pt>
                <c:pt idx="2477">
                  <c:v>22233</c:v>
                </c:pt>
                <c:pt idx="2478">
                  <c:v>22234</c:v>
                </c:pt>
                <c:pt idx="2479">
                  <c:v>22235</c:v>
                </c:pt>
                <c:pt idx="2480">
                  <c:v>22236</c:v>
                </c:pt>
                <c:pt idx="2481">
                  <c:v>22237</c:v>
                </c:pt>
                <c:pt idx="2482">
                  <c:v>22238</c:v>
                </c:pt>
                <c:pt idx="2483">
                  <c:v>22239</c:v>
                </c:pt>
                <c:pt idx="2484">
                  <c:v>22240</c:v>
                </c:pt>
                <c:pt idx="2485">
                  <c:v>22241</c:v>
                </c:pt>
                <c:pt idx="2486">
                  <c:v>22242</c:v>
                </c:pt>
                <c:pt idx="2487">
                  <c:v>22243</c:v>
                </c:pt>
                <c:pt idx="2488">
                  <c:v>22244</c:v>
                </c:pt>
                <c:pt idx="2489">
                  <c:v>22245</c:v>
                </c:pt>
                <c:pt idx="2490">
                  <c:v>22246</c:v>
                </c:pt>
                <c:pt idx="2491">
                  <c:v>22247</c:v>
                </c:pt>
                <c:pt idx="2492">
                  <c:v>22248</c:v>
                </c:pt>
                <c:pt idx="2493">
                  <c:v>22249</c:v>
                </c:pt>
                <c:pt idx="2494">
                  <c:v>22250</c:v>
                </c:pt>
                <c:pt idx="2495">
                  <c:v>22251</c:v>
                </c:pt>
                <c:pt idx="2496">
                  <c:v>22252</c:v>
                </c:pt>
                <c:pt idx="2497">
                  <c:v>22253</c:v>
                </c:pt>
                <c:pt idx="2498">
                  <c:v>22254</c:v>
                </c:pt>
                <c:pt idx="2499">
                  <c:v>22255</c:v>
                </c:pt>
                <c:pt idx="2500">
                  <c:v>22256</c:v>
                </c:pt>
                <c:pt idx="2501">
                  <c:v>22257</c:v>
                </c:pt>
                <c:pt idx="2502">
                  <c:v>22258</c:v>
                </c:pt>
                <c:pt idx="2503">
                  <c:v>22259</c:v>
                </c:pt>
                <c:pt idx="2504">
                  <c:v>22260</c:v>
                </c:pt>
                <c:pt idx="2505">
                  <c:v>22261</c:v>
                </c:pt>
                <c:pt idx="2506">
                  <c:v>22262</c:v>
                </c:pt>
                <c:pt idx="2507">
                  <c:v>22263</c:v>
                </c:pt>
                <c:pt idx="2508">
                  <c:v>22264</c:v>
                </c:pt>
                <c:pt idx="2509">
                  <c:v>22265</c:v>
                </c:pt>
                <c:pt idx="2510">
                  <c:v>22266</c:v>
                </c:pt>
                <c:pt idx="2511">
                  <c:v>22267</c:v>
                </c:pt>
                <c:pt idx="2512">
                  <c:v>22268</c:v>
                </c:pt>
                <c:pt idx="2513">
                  <c:v>22269</c:v>
                </c:pt>
                <c:pt idx="2514">
                  <c:v>22270</c:v>
                </c:pt>
                <c:pt idx="2515">
                  <c:v>22271</c:v>
                </c:pt>
                <c:pt idx="2516">
                  <c:v>22272</c:v>
                </c:pt>
                <c:pt idx="2517">
                  <c:v>22273</c:v>
                </c:pt>
                <c:pt idx="2518">
                  <c:v>22274</c:v>
                </c:pt>
                <c:pt idx="2519">
                  <c:v>22275</c:v>
                </c:pt>
                <c:pt idx="2520">
                  <c:v>22276</c:v>
                </c:pt>
                <c:pt idx="2521">
                  <c:v>22277</c:v>
                </c:pt>
                <c:pt idx="2522">
                  <c:v>22278</c:v>
                </c:pt>
                <c:pt idx="2523">
                  <c:v>22279</c:v>
                </c:pt>
                <c:pt idx="2524">
                  <c:v>22280</c:v>
                </c:pt>
                <c:pt idx="2525">
                  <c:v>22281</c:v>
                </c:pt>
                <c:pt idx="2526">
                  <c:v>22282</c:v>
                </c:pt>
                <c:pt idx="2527">
                  <c:v>22283</c:v>
                </c:pt>
                <c:pt idx="2528">
                  <c:v>22284</c:v>
                </c:pt>
                <c:pt idx="2529">
                  <c:v>22285</c:v>
                </c:pt>
                <c:pt idx="2530">
                  <c:v>22286</c:v>
                </c:pt>
                <c:pt idx="2531">
                  <c:v>22287</c:v>
                </c:pt>
                <c:pt idx="2532">
                  <c:v>22288</c:v>
                </c:pt>
                <c:pt idx="2533">
                  <c:v>22289</c:v>
                </c:pt>
                <c:pt idx="2534">
                  <c:v>22290</c:v>
                </c:pt>
                <c:pt idx="2535">
                  <c:v>22291</c:v>
                </c:pt>
                <c:pt idx="2536">
                  <c:v>22292</c:v>
                </c:pt>
                <c:pt idx="2537">
                  <c:v>22293</c:v>
                </c:pt>
                <c:pt idx="2538">
                  <c:v>22294</c:v>
                </c:pt>
                <c:pt idx="2539">
                  <c:v>22295</c:v>
                </c:pt>
                <c:pt idx="2540">
                  <c:v>22296</c:v>
                </c:pt>
                <c:pt idx="2541">
                  <c:v>22297</c:v>
                </c:pt>
                <c:pt idx="2542">
                  <c:v>22298</c:v>
                </c:pt>
                <c:pt idx="2543">
                  <c:v>22299</c:v>
                </c:pt>
                <c:pt idx="2544">
                  <c:v>22300</c:v>
                </c:pt>
                <c:pt idx="2545">
                  <c:v>22301</c:v>
                </c:pt>
                <c:pt idx="2546">
                  <c:v>22302</c:v>
                </c:pt>
                <c:pt idx="2547">
                  <c:v>22303</c:v>
                </c:pt>
                <c:pt idx="2548">
                  <c:v>22304</c:v>
                </c:pt>
                <c:pt idx="2549">
                  <c:v>22305</c:v>
                </c:pt>
                <c:pt idx="2550">
                  <c:v>22306</c:v>
                </c:pt>
                <c:pt idx="2551">
                  <c:v>22307</c:v>
                </c:pt>
                <c:pt idx="2552">
                  <c:v>22308</c:v>
                </c:pt>
                <c:pt idx="2553">
                  <c:v>22309</c:v>
                </c:pt>
                <c:pt idx="2554">
                  <c:v>22310</c:v>
                </c:pt>
                <c:pt idx="2555">
                  <c:v>22311</c:v>
                </c:pt>
                <c:pt idx="2556">
                  <c:v>22312</c:v>
                </c:pt>
                <c:pt idx="2557">
                  <c:v>22313</c:v>
                </c:pt>
                <c:pt idx="2558">
                  <c:v>22314</c:v>
                </c:pt>
                <c:pt idx="2559">
                  <c:v>22315</c:v>
                </c:pt>
                <c:pt idx="2560">
                  <c:v>22316</c:v>
                </c:pt>
                <c:pt idx="2561">
                  <c:v>22317</c:v>
                </c:pt>
                <c:pt idx="2562">
                  <c:v>22318</c:v>
                </c:pt>
                <c:pt idx="2563">
                  <c:v>22319</c:v>
                </c:pt>
                <c:pt idx="2564">
                  <c:v>22320</c:v>
                </c:pt>
                <c:pt idx="2565">
                  <c:v>22321</c:v>
                </c:pt>
                <c:pt idx="2566">
                  <c:v>22322</c:v>
                </c:pt>
                <c:pt idx="2567">
                  <c:v>22323</c:v>
                </c:pt>
                <c:pt idx="2568">
                  <c:v>22324</c:v>
                </c:pt>
                <c:pt idx="2569">
                  <c:v>22325</c:v>
                </c:pt>
                <c:pt idx="2570">
                  <c:v>22326</c:v>
                </c:pt>
                <c:pt idx="2571">
                  <c:v>22327</c:v>
                </c:pt>
                <c:pt idx="2572">
                  <c:v>22328</c:v>
                </c:pt>
                <c:pt idx="2573">
                  <c:v>22329</c:v>
                </c:pt>
                <c:pt idx="2574">
                  <c:v>22330</c:v>
                </c:pt>
                <c:pt idx="2575">
                  <c:v>22331</c:v>
                </c:pt>
                <c:pt idx="2576">
                  <c:v>22332</c:v>
                </c:pt>
                <c:pt idx="2577">
                  <c:v>22333</c:v>
                </c:pt>
                <c:pt idx="2578">
                  <c:v>22334</c:v>
                </c:pt>
                <c:pt idx="2579">
                  <c:v>22335</c:v>
                </c:pt>
                <c:pt idx="2580">
                  <c:v>22336</c:v>
                </c:pt>
                <c:pt idx="2581">
                  <c:v>22337</c:v>
                </c:pt>
                <c:pt idx="2582">
                  <c:v>22338</c:v>
                </c:pt>
                <c:pt idx="2583">
                  <c:v>22339</c:v>
                </c:pt>
                <c:pt idx="2584">
                  <c:v>22340</c:v>
                </c:pt>
                <c:pt idx="2585">
                  <c:v>22341</c:v>
                </c:pt>
                <c:pt idx="2586">
                  <c:v>22342</c:v>
                </c:pt>
                <c:pt idx="2587">
                  <c:v>22343</c:v>
                </c:pt>
                <c:pt idx="2588">
                  <c:v>22344</c:v>
                </c:pt>
                <c:pt idx="2589">
                  <c:v>22345</c:v>
                </c:pt>
                <c:pt idx="2590">
                  <c:v>22346</c:v>
                </c:pt>
                <c:pt idx="2591">
                  <c:v>22347</c:v>
                </c:pt>
                <c:pt idx="2592">
                  <c:v>22348</c:v>
                </c:pt>
                <c:pt idx="2593">
                  <c:v>22349</c:v>
                </c:pt>
                <c:pt idx="2594">
                  <c:v>22350</c:v>
                </c:pt>
                <c:pt idx="2595">
                  <c:v>22351</c:v>
                </c:pt>
                <c:pt idx="2596">
                  <c:v>22352</c:v>
                </c:pt>
                <c:pt idx="2597">
                  <c:v>22353</c:v>
                </c:pt>
                <c:pt idx="2598">
                  <c:v>22354</c:v>
                </c:pt>
                <c:pt idx="2599">
                  <c:v>22355</c:v>
                </c:pt>
                <c:pt idx="2600">
                  <c:v>22356</c:v>
                </c:pt>
                <c:pt idx="2601">
                  <c:v>22357</c:v>
                </c:pt>
                <c:pt idx="2602">
                  <c:v>22358</c:v>
                </c:pt>
                <c:pt idx="2603">
                  <c:v>22359</c:v>
                </c:pt>
                <c:pt idx="2604">
                  <c:v>22360</c:v>
                </c:pt>
                <c:pt idx="2605">
                  <c:v>22361</c:v>
                </c:pt>
                <c:pt idx="2606">
                  <c:v>22362</c:v>
                </c:pt>
                <c:pt idx="2607">
                  <c:v>22363</c:v>
                </c:pt>
                <c:pt idx="2608">
                  <c:v>22364</c:v>
                </c:pt>
                <c:pt idx="2609">
                  <c:v>22365</c:v>
                </c:pt>
                <c:pt idx="2610">
                  <c:v>22366</c:v>
                </c:pt>
                <c:pt idx="2611">
                  <c:v>22367</c:v>
                </c:pt>
                <c:pt idx="2612">
                  <c:v>22368</c:v>
                </c:pt>
                <c:pt idx="2613">
                  <c:v>22369</c:v>
                </c:pt>
                <c:pt idx="2614">
                  <c:v>22370</c:v>
                </c:pt>
                <c:pt idx="2615">
                  <c:v>22371</c:v>
                </c:pt>
                <c:pt idx="2616">
                  <c:v>22372</c:v>
                </c:pt>
                <c:pt idx="2617">
                  <c:v>22373</c:v>
                </c:pt>
                <c:pt idx="2618">
                  <c:v>22374</c:v>
                </c:pt>
                <c:pt idx="2619">
                  <c:v>22375</c:v>
                </c:pt>
                <c:pt idx="2620">
                  <c:v>22376</c:v>
                </c:pt>
                <c:pt idx="2621">
                  <c:v>22377</c:v>
                </c:pt>
                <c:pt idx="2622">
                  <c:v>22378</c:v>
                </c:pt>
                <c:pt idx="2623">
                  <c:v>22379</c:v>
                </c:pt>
                <c:pt idx="2624">
                  <c:v>22380</c:v>
                </c:pt>
                <c:pt idx="2625">
                  <c:v>22381</c:v>
                </c:pt>
                <c:pt idx="2626">
                  <c:v>22382</c:v>
                </c:pt>
                <c:pt idx="2627">
                  <c:v>22383</c:v>
                </c:pt>
                <c:pt idx="2628">
                  <c:v>22384</c:v>
                </c:pt>
                <c:pt idx="2629">
                  <c:v>22385</c:v>
                </c:pt>
                <c:pt idx="2630">
                  <c:v>22386</c:v>
                </c:pt>
                <c:pt idx="2631">
                  <c:v>22387</c:v>
                </c:pt>
                <c:pt idx="2632">
                  <c:v>22388</c:v>
                </c:pt>
                <c:pt idx="2633">
                  <c:v>22389</c:v>
                </c:pt>
                <c:pt idx="2634">
                  <c:v>22390</c:v>
                </c:pt>
                <c:pt idx="2635">
                  <c:v>22391</c:v>
                </c:pt>
                <c:pt idx="2636">
                  <c:v>22392</c:v>
                </c:pt>
                <c:pt idx="2637">
                  <c:v>22393</c:v>
                </c:pt>
                <c:pt idx="2638">
                  <c:v>22394</c:v>
                </c:pt>
                <c:pt idx="2639">
                  <c:v>22395</c:v>
                </c:pt>
                <c:pt idx="2640">
                  <c:v>22396</c:v>
                </c:pt>
                <c:pt idx="2641">
                  <c:v>22397</c:v>
                </c:pt>
                <c:pt idx="2642">
                  <c:v>22398</c:v>
                </c:pt>
                <c:pt idx="2643">
                  <c:v>22399</c:v>
                </c:pt>
                <c:pt idx="2644">
                  <c:v>22400</c:v>
                </c:pt>
                <c:pt idx="2645">
                  <c:v>22401</c:v>
                </c:pt>
                <c:pt idx="2646">
                  <c:v>22402</c:v>
                </c:pt>
                <c:pt idx="2647">
                  <c:v>22403</c:v>
                </c:pt>
                <c:pt idx="2648">
                  <c:v>22404</c:v>
                </c:pt>
                <c:pt idx="2649">
                  <c:v>22405</c:v>
                </c:pt>
                <c:pt idx="2650">
                  <c:v>22406</c:v>
                </c:pt>
                <c:pt idx="2651">
                  <c:v>22407</c:v>
                </c:pt>
                <c:pt idx="2652">
                  <c:v>22408</c:v>
                </c:pt>
                <c:pt idx="2653">
                  <c:v>22409</c:v>
                </c:pt>
                <c:pt idx="2654">
                  <c:v>22410</c:v>
                </c:pt>
                <c:pt idx="2655">
                  <c:v>22411</c:v>
                </c:pt>
                <c:pt idx="2656">
                  <c:v>22412</c:v>
                </c:pt>
                <c:pt idx="2657">
                  <c:v>22413</c:v>
                </c:pt>
                <c:pt idx="2658">
                  <c:v>22414</c:v>
                </c:pt>
                <c:pt idx="2659">
                  <c:v>22415</c:v>
                </c:pt>
                <c:pt idx="2660">
                  <c:v>22416</c:v>
                </c:pt>
                <c:pt idx="2661">
                  <c:v>22417</c:v>
                </c:pt>
                <c:pt idx="2662">
                  <c:v>22418</c:v>
                </c:pt>
                <c:pt idx="2663">
                  <c:v>22419</c:v>
                </c:pt>
                <c:pt idx="2664">
                  <c:v>22420</c:v>
                </c:pt>
                <c:pt idx="2665">
                  <c:v>22421</c:v>
                </c:pt>
                <c:pt idx="2666">
                  <c:v>22422</c:v>
                </c:pt>
                <c:pt idx="2667">
                  <c:v>22423</c:v>
                </c:pt>
                <c:pt idx="2668">
                  <c:v>22424</c:v>
                </c:pt>
                <c:pt idx="2669">
                  <c:v>22425</c:v>
                </c:pt>
                <c:pt idx="2670">
                  <c:v>22426</c:v>
                </c:pt>
                <c:pt idx="2671">
                  <c:v>22427</c:v>
                </c:pt>
                <c:pt idx="2672">
                  <c:v>22428</c:v>
                </c:pt>
                <c:pt idx="2673">
                  <c:v>22429</c:v>
                </c:pt>
                <c:pt idx="2674">
                  <c:v>22430</c:v>
                </c:pt>
                <c:pt idx="2675">
                  <c:v>22431</c:v>
                </c:pt>
                <c:pt idx="2676">
                  <c:v>22432</c:v>
                </c:pt>
                <c:pt idx="2677">
                  <c:v>22433</c:v>
                </c:pt>
                <c:pt idx="2678">
                  <c:v>22434</c:v>
                </c:pt>
                <c:pt idx="2679">
                  <c:v>22435</c:v>
                </c:pt>
                <c:pt idx="2680">
                  <c:v>22436</c:v>
                </c:pt>
                <c:pt idx="2681">
                  <c:v>22437</c:v>
                </c:pt>
                <c:pt idx="2682">
                  <c:v>22438</c:v>
                </c:pt>
                <c:pt idx="2683">
                  <c:v>22439</c:v>
                </c:pt>
                <c:pt idx="2684">
                  <c:v>22440</c:v>
                </c:pt>
                <c:pt idx="2685">
                  <c:v>22441</c:v>
                </c:pt>
                <c:pt idx="2686">
                  <c:v>22442</c:v>
                </c:pt>
                <c:pt idx="2687">
                  <c:v>22443</c:v>
                </c:pt>
                <c:pt idx="2688">
                  <c:v>22444</c:v>
                </c:pt>
                <c:pt idx="2689">
                  <c:v>22445</c:v>
                </c:pt>
                <c:pt idx="2690">
                  <c:v>22446</c:v>
                </c:pt>
                <c:pt idx="2691">
                  <c:v>22447</c:v>
                </c:pt>
                <c:pt idx="2692">
                  <c:v>22448</c:v>
                </c:pt>
                <c:pt idx="2693">
                  <c:v>22449</c:v>
                </c:pt>
                <c:pt idx="2694">
                  <c:v>22450</c:v>
                </c:pt>
                <c:pt idx="2695">
                  <c:v>22451</c:v>
                </c:pt>
                <c:pt idx="2696">
                  <c:v>22452</c:v>
                </c:pt>
                <c:pt idx="2697">
                  <c:v>22453</c:v>
                </c:pt>
                <c:pt idx="2698">
                  <c:v>22454</c:v>
                </c:pt>
                <c:pt idx="2699">
                  <c:v>22455</c:v>
                </c:pt>
                <c:pt idx="2700">
                  <c:v>22456</c:v>
                </c:pt>
                <c:pt idx="2701">
                  <c:v>22457</c:v>
                </c:pt>
                <c:pt idx="2702">
                  <c:v>22458</c:v>
                </c:pt>
                <c:pt idx="2703">
                  <c:v>22459</c:v>
                </c:pt>
                <c:pt idx="2704">
                  <c:v>22460</c:v>
                </c:pt>
                <c:pt idx="2705">
                  <c:v>22461</c:v>
                </c:pt>
                <c:pt idx="2706">
                  <c:v>22462</c:v>
                </c:pt>
                <c:pt idx="2707">
                  <c:v>22463</c:v>
                </c:pt>
                <c:pt idx="2708">
                  <c:v>22464</c:v>
                </c:pt>
                <c:pt idx="2709">
                  <c:v>22465</c:v>
                </c:pt>
                <c:pt idx="2710">
                  <c:v>22466</c:v>
                </c:pt>
                <c:pt idx="2711">
                  <c:v>22467</c:v>
                </c:pt>
                <c:pt idx="2712">
                  <c:v>22468</c:v>
                </c:pt>
                <c:pt idx="2713">
                  <c:v>22469</c:v>
                </c:pt>
                <c:pt idx="2714">
                  <c:v>22470</c:v>
                </c:pt>
                <c:pt idx="2715">
                  <c:v>22471</c:v>
                </c:pt>
                <c:pt idx="2716">
                  <c:v>22472</c:v>
                </c:pt>
                <c:pt idx="2717">
                  <c:v>22473</c:v>
                </c:pt>
                <c:pt idx="2718">
                  <c:v>22474</c:v>
                </c:pt>
                <c:pt idx="2719">
                  <c:v>22475</c:v>
                </c:pt>
                <c:pt idx="2720">
                  <c:v>22476</c:v>
                </c:pt>
                <c:pt idx="2721">
                  <c:v>22477</c:v>
                </c:pt>
                <c:pt idx="2722">
                  <c:v>22478</c:v>
                </c:pt>
                <c:pt idx="2723">
                  <c:v>22479</c:v>
                </c:pt>
                <c:pt idx="2724">
                  <c:v>22480</c:v>
                </c:pt>
                <c:pt idx="2725">
                  <c:v>22481</c:v>
                </c:pt>
                <c:pt idx="2726">
                  <c:v>22482</c:v>
                </c:pt>
                <c:pt idx="2727">
                  <c:v>22483</c:v>
                </c:pt>
                <c:pt idx="2728">
                  <c:v>22484</c:v>
                </c:pt>
                <c:pt idx="2729">
                  <c:v>22485</c:v>
                </c:pt>
                <c:pt idx="2730">
                  <c:v>22486</c:v>
                </c:pt>
                <c:pt idx="2731">
                  <c:v>22487</c:v>
                </c:pt>
                <c:pt idx="2732">
                  <c:v>22488</c:v>
                </c:pt>
                <c:pt idx="2733">
                  <c:v>22489</c:v>
                </c:pt>
                <c:pt idx="2734">
                  <c:v>22490</c:v>
                </c:pt>
                <c:pt idx="2735">
                  <c:v>22491</c:v>
                </c:pt>
                <c:pt idx="2736">
                  <c:v>22492</c:v>
                </c:pt>
                <c:pt idx="2737">
                  <c:v>22493</c:v>
                </c:pt>
                <c:pt idx="2738">
                  <c:v>22494</c:v>
                </c:pt>
                <c:pt idx="2739">
                  <c:v>22495</c:v>
                </c:pt>
                <c:pt idx="2740">
                  <c:v>22496</c:v>
                </c:pt>
                <c:pt idx="2741">
                  <c:v>22497</c:v>
                </c:pt>
                <c:pt idx="2742">
                  <c:v>22498</c:v>
                </c:pt>
                <c:pt idx="2743">
                  <c:v>22499</c:v>
                </c:pt>
                <c:pt idx="2744">
                  <c:v>22500</c:v>
                </c:pt>
                <c:pt idx="2745">
                  <c:v>22501</c:v>
                </c:pt>
                <c:pt idx="2746">
                  <c:v>22502</c:v>
                </c:pt>
                <c:pt idx="2747">
                  <c:v>22503</c:v>
                </c:pt>
                <c:pt idx="2748">
                  <c:v>22504</c:v>
                </c:pt>
                <c:pt idx="2749">
                  <c:v>22505</c:v>
                </c:pt>
                <c:pt idx="2750">
                  <c:v>22506</c:v>
                </c:pt>
                <c:pt idx="2751">
                  <c:v>22507</c:v>
                </c:pt>
                <c:pt idx="2752">
                  <c:v>22508</c:v>
                </c:pt>
                <c:pt idx="2753">
                  <c:v>22509</c:v>
                </c:pt>
                <c:pt idx="2754">
                  <c:v>22510</c:v>
                </c:pt>
                <c:pt idx="2755">
                  <c:v>22511</c:v>
                </c:pt>
                <c:pt idx="2756">
                  <c:v>22512</c:v>
                </c:pt>
                <c:pt idx="2757">
                  <c:v>22513</c:v>
                </c:pt>
                <c:pt idx="2758">
                  <c:v>22514</c:v>
                </c:pt>
                <c:pt idx="2759">
                  <c:v>22515</c:v>
                </c:pt>
                <c:pt idx="2760">
                  <c:v>22516</c:v>
                </c:pt>
                <c:pt idx="2761">
                  <c:v>22517</c:v>
                </c:pt>
                <c:pt idx="2762">
                  <c:v>22518</c:v>
                </c:pt>
                <c:pt idx="2763">
                  <c:v>22519</c:v>
                </c:pt>
                <c:pt idx="2764">
                  <c:v>22520</c:v>
                </c:pt>
                <c:pt idx="2765">
                  <c:v>22521</c:v>
                </c:pt>
                <c:pt idx="2766">
                  <c:v>22522</c:v>
                </c:pt>
                <c:pt idx="2767">
                  <c:v>22523</c:v>
                </c:pt>
                <c:pt idx="2768">
                  <c:v>22524</c:v>
                </c:pt>
                <c:pt idx="2769">
                  <c:v>22525</c:v>
                </c:pt>
                <c:pt idx="2770">
                  <c:v>22526</c:v>
                </c:pt>
                <c:pt idx="2771">
                  <c:v>22527</c:v>
                </c:pt>
                <c:pt idx="2772">
                  <c:v>22528</c:v>
                </c:pt>
                <c:pt idx="2773">
                  <c:v>22529</c:v>
                </c:pt>
                <c:pt idx="2774">
                  <c:v>22530</c:v>
                </c:pt>
                <c:pt idx="2775">
                  <c:v>22531</c:v>
                </c:pt>
                <c:pt idx="2776">
                  <c:v>22532</c:v>
                </c:pt>
                <c:pt idx="2777">
                  <c:v>22533</c:v>
                </c:pt>
                <c:pt idx="2778">
                  <c:v>22534</c:v>
                </c:pt>
                <c:pt idx="2779">
                  <c:v>22535</c:v>
                </c:pt>
                <c:pt idx="2780">
                  <c:v>22536</c:v>
                </c:pt>
                <c:pt idx="2781">
                  <c:v>22537</c:v>
                </c:pt>
                <c:pt idx="2782">
                  <c:v>22538</c:v>
                </c:pt>
                <c:pt idx="2783">
                  <c:v>22539</c:v>
                </c:pt>
                <c:pt idx="2784">
                  <c:v>22540</c:v>
                </c:pt>
                <c:pt idx="2785">
                  <c:v>22541</c:v>
                </c:pt>
                <c:pt idx="2786">
                  <c:v>22542</c:v>
                </c:pt>
                <c:pt idx="2787">
                  <c:v>22543</c:v>
                </c:pt>
                <c:pt idx="2788">
                  <c:v>22544</c:v>
                </c:pt>
                <c:pt idx="2789">
                  <c:v>22545</c:v>
                </c:pt>
                <c:pt idx="2790">
                  <c:v>22546</c:v>
                </c:pt>
                <c:pt idx="2791">
                  <c:v>22547</c:v>
                </c:pt>
                <c:pt idx="2792">
                  <c:v>22548</c:v>
                </c:pt>
                <c:pt idx="2793">
                  <c:v>22549</c:v>
                </c:pt>
                <c:pt idx="2794">
                  <c:v>22550</c:v>
                </c:pt>
                <c:pt idx="2795">
                  <c:v>22551</c:v>
                </c:pt>
                <c:pt idx="2796">
                  <c:v>22552</c:v>
                </c:pt>
                <c:pt idx="2797">
                  <c:v>22553</c:v>
                </c:pt>
                <c:pt idx="2798">
                  <c:v>22554</c:v>
                </c:pt>
                <c:pt idx="2799">
                  <c:v>22555</c:v>
                </c:pt>
                <c:pt idx="2800">
                  <c:v>22556</c:v>
                </c:pt>
                <c:pt idx="2801">
                  <c:v>22557</c:v>
                </c:pt>
                <c:pt idx="2802">
                  <c:v>22558</c:v>
                </c:pt>
                <c:pt idx="2803">
                  <c:v>22559</c:v>
                </c:pt>
                <c:pt idx="2804">
                  <c:v>22560</c:v>
                </c:pt>
                <c:pt idx="2805">
                  <c:v>22561</c:v>
                </c:pt>
                <c:pt idx="2806">
                  <c:v>22562</c:v>
                </c:pt>
                <c:pt idx="2807">
                  <c:v>22563</c:v>
                </c:pt>
                <c:pt idx="2808">
                  <c:v>22564</c:v>
                </c:pt>
                <c:pt idx="2809">
                  <c:v>22565</c:v>
                </c:pt>
                <c:pt idx="2810">
                  <c:v>22566</c:v>
                </c:pt>
                <c:pt idx="2811">
                  <c:v>22567</c:v>
                </c:pt>
                <c:pt idx="2812">
                  <c:v>22568</c:v>
                </c:pt>
                <c:pt idx="2813">
                  <c:v>22569</c:v>
                </c:pt>
                <c:pt idx="2814">
                  <c:v>22570</c:v>
                </c:pt>
                <c:pt idx="2815">
                  <c:v>22571</c:v>
                </c:pt>
                <c:pt idx="2816">
                  <c:v>22572</c:v>
                </c:pt>
                <c:pt idx="2817">
                  <c:v>22573</c:v>
                </c:pt>
                <c:pt idx="2818">
                  <c:v>22574</c:v>
                </c:pt>
                <c:pt idx="2819">
                  <c:v>22575</c:v>
                </c:pt>
                <c:pt idx="2820">
                  <c:v>22576</c:v>
                </c:pt>
                <c:pt idx="2821">
                  <c:v>22577</c:v>
                </c:pt>
                <c:pt idx="2822">
                  <c:v>22578</c:v>
                </c:pt>
                <c:pt idx="2823">
                  <c:v>22579</c:v>
                </c:pt>
                <c:pt idx="2824">
                  <c:v>22580</c:v>
                </c:pt>
                <c:pt idx="2825">
                  <c:v>22581</c:v>
                </c:pt>
                <c:pt idx="2826">
                  <c:v>22582</c:v>
                </c:pt>
                <c:pt idx="2827">
                  <c:v>22583</c:v>
                </c:pt>
                <c:pt idx="2828">
                  <c:v>22584</c:v>
                </c:pt>
                <c:pt idx="2829">
                  <c:v>22585</c:v>
                </c:pt>
                <c:pt idx="2830">
                  <c:v>22586</c:v>
                </c:pt>
                <c:pt idx="2831">
                  <c:v>22587</c:v>
                </c:pt>
                <c:pt idx="2832">
                  <c:v>22588</c:v>
                </c:pt>
                <c:pt idx="2833">
                  <c:v>22589</c:v>
                </c:pt>
                <c:pt idx="2834">
                  <c:v>22590</c:v>
                </c:pt>
                <c:pt idx="2835">
                  <c:v>22591</c:v>
                </c:pt>
                <c:pt idx="2836">
                  <c:v>22592</c:v>
                </c:pt>
                <c:pt idx="2837">
                  <c:v>22593</c:v>
                </c:pt>
                <c:pt idx="2838">
                  <c:v>22594</c:v>
                </c:pt>
                <c:pt idx="2839">
                  <c:v>22595</c:v>
                </c:pt>
                <c:pt idx="2840">
                  <c:v>22596</c:v>
                </c:pt>
                <c:pt idx="2841">
                  <c:v>22597</c:v>
                </c:pt>
                <c:pt idx="2842">
                  <c:v>22598</c:v>
                </c:pt>
                <c:pt idx="2843">
                  <c:v>22599</c:v>
                </c:pt>
                <c:pt idx="2844">
                  <c:v>22600</c:v>
                </c:pt>
                <c:pt idx="2845">
                  <c:v>22601</c:v>
                </c:pt>
                <c:pt idx="2846">
                  <c:v>22602</c:v>
                </c:pt>
                <c:pt idx="2847">
                  <c:v>22603</c:v>
                </c:pt>
                <c:pt idx="2848">
                  <c:v>22604</c:v>
                </c:pt>
                <c:pt idx="2849">
                  <c:v>22605</c:v>
                </c:pt>
                <c:pt idx="2850">
                  <c:v>22606</c:v>
                </c:pt>
                <c:pt idx="2851">
                  <c:v>22607</c:v>
                </c:pt>
                <c:pt idx="2852">
                  <c:v>22608</c:v>
                </c:pt>
                <c:pt idx="2853">
                  <c:v>22609</c:v>
                </c:pt>
                <c:pt idx="2854">
                  <c:v>22610</c:v>
                </c:pt>
                <c:pt idx="2855">
                  <c:v>22611</c:v>
                </c:pt>
                <c:pt idx="2856">
                  <c:v>22612</c:v>
                </c:pt>
                <c:pt idx="2857">
                  <c:v>22613</c:v>
                </c:pt>
                <c:pt idx="2858">
                  <c:v>22614</c:v>
                </c:pt>
                <c:pt idx="2859">
                  <c:v>22615</c:v>
                </c:pt>
                <c:pt idx="2860">
                  <c:v>22616</c:v>
                </c:pt>
                <c:pt idx="2861">
                  <c:v>22617</c:v>
                </c:pt>
                <c:pt idx="2862">
                  <c:v>22618</c:v>
                </c:pt>
                <c:pt idx="2863">
                  <c:v>22619</c:v>
                </c:pt>
                <c:pt idx="2864">
                  <c:v>22620</c:v>
                </c:pt>
                <c:pt idx="2865">
                  <c:v>22621</c:v>
                </c:pt>
                <c:pt idx="2866">
                  <c:v>22622</c:v>
                </c:pt>
                <c:pt idx="2867">
                  <c:v>22623</c:v>
                </c:pt>
                <c:pt idx="2868">
                  <c:v>22624</c:v>
                </c:pt>
                <c:pt idx="2869">
                  <c:v>22625</c:v>
                </c:pt>
                <c:pt idx="2870">
                  <c:v>22626</c:v>
                </c:pt>
                <c:pt idx="2871">
                  <c:v>22627</c:v>
                </c:pt>
                <c:pt idx="2872">
                  <c:v>22628</c:v>
                </c:pt>
                <c:pt idx="2873">
                  <c:v>22629</c:v>
                </c:pt>
                <c:pt idx="2874">
                  <c:v>22630</c:v>
                </c:pt>
                <c:pt idx="2875">
                  <c:v>22631</c:v>
                </c:pt>
                <c:pt idx="2876">
                  <c:v>22632</c:v>
                </c:pt>
                <c:pt idx="2877">
                  <c:v>22633</c:v>
                </c:pt>
                <c:pt idx="2878">
                  <c:v>22634</c:v>
                </c:pt>
                <c:pt idx="2879">
                  <c:v>22635</c:v>
                </c:pt>
                <c:pt idx="2880">
                  <c:v>22636</c:v>
                </c:pt>
                <c:pt idx="2881">
                  <c:v>22637</c:v>
                </c:pt>
                <c:pt idx="2882">
                  <c:v>22638</c:v>
                </c:pt>
                <c:pt idx="2883">
                  <c:v>22639</c:v>
                </c:pt>
                <c:pt idx="2884">
                  <c:v>22640</c:v>
                </c:pt>
                <c:pt idx="2885">
                  <c:v>22641</c:v>
                </c:pt>
                <c:pt idx="2886">
                  <c:v>22642</c:v>
                </c:pt>
                <c:pt idx="2887">
                  <c:v>22643</c:v>
                </c:pt>
                <c:pt idx="2888">
                  <c:v>22644</c:v>
                </c:pt>
                <c:pt idx="2889">
                  <c:v>22645</c:v>
                </c:pt>
                <c:pt idx="2890">
                  <c:v>22646</c:v>
                </c:pt>
                <c:pt idx="2891">
                  <c:v>22647</c:v>
                </c:pt>
                <c:pt idx="2892">
                  <c:v>22648</c:v>
                </c:pt>
                <c:pt idx="2893">
                  <c:v>22649</c:v>
                </c:pt>
                <c:pt idx="2894">
                  <c:v>22650</c:v>
                </c:pt>
                <c:pt idx="2895">
                  <c:v>22651</c:v>
                </c:pt>
                <c:pt idx="2896">
                  <c:v>22652</c:v>
                </c:pt>
                <c:pt idx="2897">
                  <c:v>22653</c:v>
                </c:pt>
                <c:pt idx="2898">
                  <c:v>22654</c:v>
                </c:pt>
                <c:pt idx="2899">
                  <c:v>22655</c:v>
                </c:pt>
                <c:pt idx="2900">
                  <c:v>22656</c:v>
                </c:pt>
                <c:pt idx="2901">
                  <c:v>22657</c:v>
                </c:pt>
                <c:pt idx="2902">
                  <c:v>22658</c:v>
                </c:pt>
                <c:pt idx="2903">
                  <c:v>22659</c:v>
                </c:pt>
                <c:pt idx="2904">
                  <c:v>22660</c:v>
                </c:pt>
                <c:pt idx="2905">
                  <c:v>22661</c:v>
                </c:pt>
                <c:pt idx="2906">
                  <c:v>22662</c:v>
                </c:pt>
                <c:pt idx="2907">
                  <c:v>22663</c:v>
                </c:pt>
                <c:pt idx="2908">
                  <c:v>22664</c:v>
                </c:pt>
                <c:pt idx="2909">
                  <c:v>22665</c:v>
                </c:pt>
                <c:pt idx="2910">
                  <c:v>22666</c:v>
                </c:pt>
                <c:pt idx="2911">
                  <c:v>22667</c:v>
                </c:pt>
                <c:pt idx="2912">
                  <c:v>22668</c:v>
                </c:pt>
                <c:pt idx="2913">
                  <c:v>22669</c:v>
                </c:pt>
                <c:pt idx="2914">
                  <c:v>22670</c:v>
                </c:pt>
                <c:pt idx="2915">
                  <c:v>22671</c:v>
                </c:pt>
                <c:pt idx="2916">
                  <c:v>22672</c:v>
                </c:pt>
                <c:pt idx="2917">
                  <c:v>22673</c:v>
                </c:pt>
                <c:pt idx="2918">
                  <c:v>22674</c:v>
                </c:pt>
                <c:pt idx="2919">
                  <c:v>22675</c:v>
                </c:pt>
                <c:pt idx="2920">
                  <c:v>22676</c:v>
                </c:pt>
                <c:pt idx="2921">
                  <c:v>22677</c:v>
                </c:pt>
                <c:pt idx="2922">
                  <c:v>22678</c:v>
                </c:pt>
                <c:pt idx="2923">
                  <c:v>22679</c:v>
                </c:pt>
                <c:pt idx="2924">
                  <c:v>22680</c:v>
                </c:pt>
                <c:pt idx="2925">
                  <c:v>22681</c:v>
                </c:pt>
                <c:pt idx="2926">
                  <c:v>22682</c:v>
                </c:pt>
                <c:pt idx="2927">
                  <c:v>22683</c:v>
                </c:pt>
                <c:pt idx="2928">
                  <c:v>22684</c:v>
                </c:pt>
                <c:pt idx="2929">
                  <c:v>22685</c:v>
                </c:pt>
                <c:pt idx="2930">
                  <c:v>22686</c:v>
                </c:pt>
                <c:pt idx="2931">
                  <c:v>22687</c:v>
                </c:pt>
                <c:pt idx="2932">
                  <c:v>22688</c:v>
                </c:pt>
                <c:pt idx="2933">
                  <c:v>22689</c:v>
                </c:pt>
                <c:pt idx="2934">
                  <c:v>22690</c:v>
                </c:pt>
                <c:pt idx="2935">
                  <c:v>22691</c:v>
                </c:pt>
                <c:pt idx="2936">
                  <c:v>22692</c:v>
                </c:pt>
                <c:pt idx="2937">
                  <c:v>22693</c:v>
                </c:pt>
                <c:pt idx="2938">
                  <c:v>22694</c:v>
                </c:pt>
                <c:pt idx="2939">
                  <c:v>22695</c:v>
                </c:pt>
                <c:pt idx="2940">
                  <c:v>22696</c:v>
                </c:pt>
                <c:pt idx="2941">
                  <c:v>22697</c:v>
                </c:pt>
                <c:pt idx="2942">
                  <c:v>22698</c:v>
                </c:pt>
                <c:pt idx="2943">
                  <c:v>22699</c:v>
                </c:pt>
                <c:pt idx="2944">
                  <c:v>22700</c:v>
                </c:pt>
                <c:pt idx="2945">
                  <c:v>22701</c:v>
                </c:pt>
                <c:pt idx="2946">
                  <c:v>22702</c:v>
                </c:pt>
                <c:pt idx="2947">
                  <c:v>22703</c:v>
                </c:pt>
                <c:pt idx="2948">
                  <c:v>22704</c:v>
                </c:pt>
                <c:pt idx="2949">
                  <c:v>22705</c:v>
                </c:pt>
                <c:pt idx="2950">
                  <c:v>22706</c:v>
                </c:pt>
                <c:pt idx="2951">
                  <c:v>22707</c:v>
                </c:pt>
                <c:pt idx="2952">
                  <c:v>22708</c:v>
                </c:pt>
                <c:pt idx="2953">
                  <c:v>22709</c:v>
                </c:pt>
                <c:pt idx="2954">
                  <c:v>22710</c:v>
                </c:pt>
                <c:pt idx="2955">
                  <c:v>22711</c:v>
                </c:pt>
                <c:pt idx="2956">
                  <c:v>22712</c:v>
                </c:pt>
                <c:pt idx="2957">
                  <c:v>22713</c:v>
                </c:pt>
                <c:pt idx="2958">
                  <c:v>22714</c:v>
                </c:pt>
                <c:pt idx="2959">
                  <c:v>22715</c:v>
                </c:pt>
                <c:pt idx="2960">
                  <c:v>22716</c:v>
                </c:pt>
                <c:pt idx="2961">
                  <c:v>22717</c:v>
                </c:pt>
                <c:pt idx="2962">
                  <c:v>22718</c:v>
                </c:pt>
                <c:pt idx="2963">
                  <c:v>22719</c:v>
                </c:pt>
                <c:pt idx="2964">
                  <c:v>22720</c:v>
                </c:pt>
                <c:pt idx="2965">
                  <c:v>22721</c:v>
                </c:pt>
                <c:pt idx="2966">
                  <c:v>22722</c:v>
                </c:pt>
                <c:pt idx="2967">
                  <c:v>22723</c:v>
                </c:pt>
                <c:pt idx="2968">
                  <c:v>22724</c:v>
                </c:pt>
                <c:pt idx="2969">
                  <c:v>22725</c:v>
                </c:pt>
                <c:pt idx="2970">
                  <c:v>22726</c:v>
                </c:pt>
                <c:pt idx="2971">
                  <c:v>22727</c:v>
                </c:pt>
                <c:pt idx="2972">
                  <c:v>22728</c:v>
                </c:pt>
                <c:pt idx="2973">
                  <c:v>22729</c:v>
                </c:pt>
                <c:pt idx="2974">
                  <c:v>22730</c:v>
                </c:pt>
                <c:pt idx="2975">
                  <c:v>22731</c:v>
                </c:pt>
                <c:pt idx="2976">
                  <c:v>22732</c:v>
                </c:pt>
                <c:pt idx="2977">
                  <c:v>22733</c:v>
                </c:pt>
                <c:pt idx="2978">
                  <c:v>22734</c:v>
                </c:pt>
                <c:pt idx="2979">
                  <c:v>22735</c:v>
                </c:pt>
                <c:pt idx="2980">
                  <c:v>22736</c:v>
                </c:pt>
                <c:pt idx="2981">
                  <c:v>22737</c:v>
                </c:pt>
                <c:pt idx="2982">
                  <c:v>22738</c:v>
                </c:pt>
                <c:pt idx="2983">
                  <c:v>22739</c:v>
                </c:pt>
                <c:pt idx="2984">
                  <c:v>22740</c:v>
                </c:pt>
                <c:pt idx="2985">
                  <c:v>22741</c:v>
                </c:pt>
                <c:pt idx="2986">
                  <c:v>22742</c:v>
                </c:pt>
                <c:pt idx="2987">
                  <c:v>22743</c:v>
                </c:pt>
                <c:pt idx="2988">
                  <c:v>22744</c:v>
                </c:pt>
                <c:pt idx="2989">
                  <c:v>22745</c:v>
                </c:pt>
                <c:pt idx="2990">
                  <c:v>22746</c:v>
                </c:pt>
                <c:pt idx="2991">
                  <c:v>22747</c:v>
                </c:pt>
                <c:pt idx="2992">
                  <c:v>22748</c:v>
                </c:pt>
                <c:pt idx="2993">
                  <c:v>22749</c:v>
                </c:pt>
                <c:pt idx="2994">
                  <c:v>22750</c:v>
                </c:pt>
                <c:pt idx="2995">
                  <c:v>22751</c:v>
                </c:pt>
                <c:pt idx="2996">
                  <c:v>22752</c:v>
                </c:pt>
                <c:pt idx="2997">
                  <c:v>22753</c:v>
                </c:pt>
                <c:pt idx="2998">
                  <c:v>22754</c:v>
                </c:pt>
                <c:pt idx="2999">
                  <c:v>22755</c:v>
                </c:pt>
                <c:pt idx="3000">
                  <c:v>22756</c:v>
                </c:pt>
                <c:pt idx="3001">
                  <c:v>22757</c:v>
                </c:pt>
                <c:pt idx="3002">
                  <c:v>22758</c:v>
                </c:pt>
                <c:pt idx="3003">
                  <c:v>22759</c:v>
                </c:pt>
                <c:pt idx="3004">
                  <c:v>22760</c:v>
                </c:pt>
                <c:pt idx="3005">
                  <c:v>22761</c:v>
                </c:pt>
                <c:pt idx="3006">
                  <c:v>22762</c:v>
                </c:pt>
                <c:pt idx="3007">
                  <c:v>22763</c:v>
                </c:pt>
                <c:pt idx="3008">
                  <c:v>22764</c:v>
                </c:pt>
                <c:pt idx="3009">
                  <c:v>22765</c:v>
                </c:pt>
                <c:pt idx="3010">
                  <c:v>22766</c:v>
                </c:pt>
                <c:pt idx="3011">
                  <c:v>22767</c:v>
                </c:pt>
                <c:pt idx="3012">
                  <c:v>22768</c:v>
                </c:pt>
                <c:pt idx="3013">
                  <c:v>22769</c:v>
                </c:pt>
                <c:pt idx="3014">
                  <c:v>22770</c:v>
                </c:pt>
                <c:pt idx="3015">
                  <c:v>22771</c:v>
                </c:pt>
                <c:pt idx="3016">
                  <c:v>22772</c:v>
                </c:pt>
                <c:pt idx="3017">
                  <c:v>22773</c:v>
                </c:pt>
                <c:pt idx="3018">
                  <c:v>22774</c:v>
                </c:pt>
                <c:pt idx="3019">
                  <c:v>22775</c:v>
                </c:pt>
                <c:pt idx="3020">
                  <c:v>22776</c:v>
                </c:pt>
                <c:pt idx="3021">
                  <c:v>22777</c:v>
                </c:pt>
                <c:pt idx="3022">
                  <c:v>22778</c:v>
                </c:pt>
                <c:pt idx="3023">
                  <c:v>22779</c:v>
                </c:pt>
                <c:pt idx="3024">
                  <c:v>22780</c:v>
                </c:pt>
                <c:pt idx="3025">
                  <c:v>22781</c:v>
                </c:pt>
                <c:pt idx="3026">
                  <c:v>22782</c:v>
                </c:pt>
                <c:pt idx="3027">
                  <c:v>22783</c:v>
                </c:pt>
                <c:pt idx="3028">
                  <c:v>22784</c:v>
                </c:pt>
                <c:pt idx="3029">
                  <c:v>22785</c:v>
                </c:pt>
                <c:pt idx="3030">
                  <c:v>22786</c:v>
                </c:pt>
                <c:pt idx="3031">
                  <c:v>22787</c:v>
                </c:pt>
                <c:pt idx="3032">
                  <c:v>22788</c:v>
                </c:pt>
                <c:pt idx="3033">
                  <c:v>22789</c:v>
                </c:pt>
                <c:pt idx="3034">
                  <c:v>22790</c:v>
                </c:pt>
                <c:pt idx="3035">
                  <c:v>22791</c:v>
                </c:pt>
                <c:pt idx="3036">
                  <c:v>22792</c:v>
                </c:pt>
                <c:pt idx="3037">
                  <c:v>22793</c:v>
                </c:pt>
                <c:pt idx="3038">
                  <c:v>22794</c:v>
                </c:pt>
                <c:pt idx="3039">
                  <c:v>22795</c:v>
                </c:pt>
                <c:pt idx="3040">
                  <c:v>22796</c:v>
                </c:pt>
                <c:pt idx="3041">
                  <c:v>22797</c:v>
                </c:pt>
                <c:pt idx="3042">
                  <c:v>22798</c:v>
                </c:pt>
                <c:pt idx="3043">
                  <c:v>22799</c:v>
                </c:pt>
                <c:pt idx="3044">
                  <c:v>22800</c:v>
                </c:pt>
                <c:pt idx="3045">
                  <c:v>22801</c:v>
                </c:pt>
                <c:pt idx="3046">
                  <c:v>22802</c:v>
                </c:pt>
                <c:pt idx="3047">
                  <c:v>22803</c:v>
                </c:pt>
                <c:pt idx="3048">
                  <c:v>22804</c:v>
                </c:pt>
                <c:pt idx="3049">
                  <c:v>22805</c:v>
                </c:pt>
                <c:pt idx="3050">
                  <c:v>22806</c:v>
                </c:pt>
                <c:pt idx="3051">
                  <c:v>22807</c:v>
                </c:pt>
                <c:pt idx="3052">
                  <c:v>22808</c:v>
                </c:pt>
                <c:pt idx="3053">
                  <c:v>22809</c:v>
                </c:pt>
                <c:pt idx="3054">
                  <c:v>22810</c:v>
                </c:pt>
                <c:pt idx="3055">
                  <c:v>22811</c:v>
                </c:pt>
                <c:pt idx="3056">
                  <c:v>22812</c:v>
                </c:pt>
                <c:pt idx="3057">
                  <c:v>22813</c:v>
                </c:pt>
                <c:pt idx="3058">
                  <c:v>22814</c:v>
                </c:pt>
                <c:pt idx="3059">
                  <c:v>22815</c:v>
                </c:pt>
                <c:pt idx="3060">
                  <c:v>22816</c:v>
                </c:pt>
                <c:pt idx="3061">
                  <c:v>22817</c:v>
                </c:pt>
                <c:pt idx="3062">
                  <c:v>22818</c:v>
                </c:pt>
                <c:pt idx="3063">
                  <c:v>22819</c:v>
                </c:pt>
                <c:pt idx="3064">
                  <c:v>22820</c:v>
                </c:pt>
                <c:pt idx="3065">
                  <c:v>22821</c:v>
                </c:pt>
                <c:pt idx="3066">
                  <c:v>22822</c:v>
                </c:pt>
                <c:pt idx="3067">
                  <c:v>22823</c:v>
                </c:pt>
                <c:pt idx="3068">
                  <c:v>22824</c:v>
                </c:pt>
                <c:pt idx="3069">
                  <c:v>22825</c:v>
                </c:pt>
                <c:pt idx="3070">
                  <c:v>22826</c:v>
                </c:pt>
                <c:pt idx="3071">
                  <c:v>22827</c:v>
                </c:pt>
                <c:pt idx="3072">
                  <c:v>22828</c:v>
                </c:pt>
                <c:pt idx="3073">
                  <c:v>22829</c:v>
                </c:pt>
                <c:pt idx="3074">
                  <c:v>22830</c:v>
                </c:pt>
                <c:pt idx="3075">
                  <c:v>22831</c:v>
                </c:pt>
                <c:pt idx="3076">
                  <c:v>22832</c:v>
                </c:pt>
                <c:pt idx="3077">
                  <c:v>22833</c:v>
                </c:pt>
                <c:pt idx="3078">
                  <c:v>22834</c:v>
                </c:pt>
                <c:pt idx="3079">
                  <c:v>22835</c:v>
                </c:pt>
                <c:pt idx="3080">
                  <c:v>22836</c:v>
                </c:pt>
                <c:pt idx="3081">
                  <c:v>22837</c:v>
                </c:pt>
                <c:pt idx="3082">
                  <c:v>22838</c:v>
                </c:pt>
                <c:pt idx="3083">
                  <c:v>22839</c:v>
                </c:pt>
                <c:pt idx="3084">
                  <c:v>22840</c:v>
                </c:pt>
                <c:pt idx="3085">
                  <c:v>22841</c:v>
                </c:pt>
                <c:pt idx="3086">
                  <c:v>22842</c:v>
                </c:pt>
                <c:pt idx="3087">
                  <c:v>22843</c:v>
                </c:pt>
                <c:pt idx="3088">
                  <c:v>22844</c:v>
                </c:pt>
                <c:pt idx="3089">
                  <c:v>22845</c:v>
                </c:pt>
                <c:pt idx="3090">
                  <c:v>22846</c:v>
                </c:pt>
                <c:pt idx="3091">
                  <c:v>22847</c:v>
                </c:pt>
                <c:pt idx="3092">
                  <c:v>22848</c:v>
                </c:pt>
                <c:pt idx="3093">
                  <c:v>22849</c:v>
                </c:pt>
                <c:pt idx="3094">
                  <c:v>22850</c:v>
                </c:pt>
                <c:pt idx="3095">
                  <c:v>22851</c:v>
                </c:pt>
                <c:pt idx="3096">
                  <c:v>22852</c:v>
                </c:pt>
                <c:pt idx="3097">
                  <c:v>22853</c:v>
                </c:pt>
                <c:pt idx="3098">
                  <c:v>22854</c:v>
                </c:pt>
                <c:pt idx="3099">
                  <c:v>22855</c:v>
                </c:pt>
                <c:pt idx="3100">
                  <c:v>22856</c:v>
                </c:pt>
                <c:pt idx="3101">
                  <c:v>22857</c:v>
                </c:pt>
                <c:pt idx="3102">
                  <c:v>22858</c:v>
                </c:pt>
                <c:pt idx="3103">
                  <c:v>22859</c:v>
                </c:pt>
                <c:pt idx="3104">
                  <c:v>22860</c:v>
                </c:pt>
                <c:pt idx="3105">
                  <c:v>22861</c:v>
                </c:pt>
                <c:pt idx="3106">
                  <c:v>22862</c:v>
                </c:pt>
                <c:pt idx="3107">
                  <c:v>22863</c:v>
                </c:pt>
                <c:pt idx="3108">
                  <c:v>22864</c:v>
                </c:pt>
                <c:pt idx="3109">
                  <c:v>22865</c:v>
                </c:pt>
                <c:pt idx="3110">
                  <c:v>22866</c:v>
                </c:pt>
                <c:pt idx="3111">
                  <c:v>22867</c:v>
                </c:pt>
                <c:pt idx="3112">
                  <c:v>22868</c:v>
                </c:pt>
                <c:pt idx="3113">
                  <c:v>22869</c:v>
                </c:pt>
                <c:pt idx="3114">
                  <c:v>22870</c:v>
                </c:pt>
                <c:pt idx="3115">
                  <c:v>22871</c:v>
                </c:pt>
                <c:pt idx="3116">
                  <c:v>22872</c:v>
                </c:pt>
                <c:pt idx="3117">
                  <c:v>22873</c:v>
                </c:pt>
                <c:pt idx="3118">
                  <c:v>22874</c:v>
                </c:pt>
                <c:pt idx="3119">
                  <c:v>22875</c:v>
                </c:pt>
                <c:pt idx="3120">
                  <c:v>22876</c:v>
                </c:pt>
                <c:pt idx="3121">
                  <c:v>22877</c:v>
                </c:pt>
                <c:pt idx="3122">
                  <c:v>22878</c:v>
                </c:pt>
                <c:pt idx="3123">
                  <c:v>22879</c:v>
                </c:pt>
                <c:pt idx="3124">
                  <c:v>22880</c:v>
                </c:pt>
                <c:pt idx="3125">
                  <c:v>22881</c:v>
                </c:pt>
                <c:pt idx="3126">
                  <c:v>22882</c:v>
                </c:pt>
                <c:pt idx="3127">
                  <c:v>22883</c:v>
                </c:pt>
                <c:pt idx="3128">
                  <c:v>22884</c:v>
                </c:pt>
                <c:pt idx="3129">
                  <c:v>22885</c:v>
                </c:pt>
                <c:pt idx="3130">
                  <c:v>22886</c:v>
                </c:pt>
                <c:pt idx="3131">
                  <c:v>22887</c:v>
                </c:pt>
                <c:pt idx="3132">
                  <c:v>22888</c:v>
                </c:pt>
                <c:pt idx="3133">
                  <c:v>22889</c:v>
                </c:pt>
                <c:pt idx="3134">
                  <c:v>22890</c:v>
                </c:pt>
                <c:pt idx="3135">
                  <c:v>22891</c:v>
                </c:pt>
                <c:pt idx="3136">
                  <c:v>22892</c:v>
                </c:pt>
                <c:pt idx="3137">
                  <c:v>22893</c:v>
                </c:pt>
                <c:pt idx="3138">
                  <c:v>22894</c:v>
                </c:pt>
                <c:pt idx="3139">
                  <c:v>22895</c:v>
                </c:pt>
                <c:pt idx="3140">
                  <c:v>22896</c:v>
                </c:pt>
                <c:pt idx="3141">
                  <c:v>22897</c:v>
                </c:pt>
                <c:pt idx="3142">
                  <c:v>22898</c:v>
                </c:pt>
                <c:pt idx="3143">
                  <c:v>22899</c:v>
                </c:pt>
                <c:pt idx="3144">
                  <c:v>22900</c:v>
                </c:pt>
                <c:pt idx="3145">
                  <c:v>22901</c:v>
                </c:pt>
                <c:pt idx="3146">
                  <c:v>22902</c:v>
                </c:pt>
                <c:pt idx="3147">
                  <c:v>22903</c:v>
                </c:pt>
                <c:pt idx="3148">
                  <c:v>22904</c:v>
                </c:pt>
                <c:pt idx="3149">
                  <c:v>22905</c:v>
                </c:pt>
                <c:pt idx="3150">
                  <c:v>22906</c:v>
                </c:pt>
                <c:pt idx="3151">
                  <c:v>22907</c:v>
                </c:pt>
                <c:pt idx="3152">
                  <c:v>22908</c:v>
                </c:pt>
                <c:pt idx="3153">
                  <c:v>22909</c:v>
                </c:pt>
                <c:pt idx="3154">
                  <c:v>22910</c:v>
                </c:pt>
                <c:pt idx="3155">
                  <c:v>22911</c:v>
                </c:pt>
                <c:pt idx="3156">
                  <c:v>22912</c:v>
                </c:pt>
                <c:pt idx="3157">
                  <c:v>22913</c:v>
                </c:pt>
                <c:pt idx="3158">
                  <c:v>22914</c:v>
                </c:pt>
                <c:pt idx="3159">
                  <c:v>22915</c:v>
                </c:pt>
                <c:pt idx="3160">
                  <c:v>22916</c:v>
                </c:pt>
                <c:pt idx="3161">
                  <c:v>22917</c:v>
                </c:pt>
                <c:pt idx="3162">
                  <c:v>22918</c:v>
                </c:pt>
                <c:pt idx="3163">
                  <c:v>22919</c:v>
                </c:pt>
                <c:pt idx="3164">
                  <c:v>22920</c:v>
                </c:pt>
                <c:pt idx="3165">
                  <c:v>22921</c:v>
                </c:pt>
                <c:pt idx="3166">
                  <c:v>22922</c:v>
                </c:pt>
                <c:pt idx="3167">
                  <c:v>22923</c:v>
                </c:pt>
                <c:pt idx="3168">
                  <c:v>22924</c:v>
                </c:pt>
                <c:pt idx="3169">
                  <c:v>22925</c:v>
                </c:pt>
                <c:pt idx="3170">
                  <c:v>22926</c:v>
                </c:pt>
                <c:pt idx="3171">
                  <c:v>22927</c:v>
                </c:pt>
                <c:pt idx="3172">
                  <c:v>22928</c:v>
                </c:pt>
                <c:pt idx="3173">
                  <c:v>22929</c:v>
                </c:pt>
                <c:pt idx="3174">
                  <c:v>22930</c:v>
                </c:pt>
                <c:pt idx="3175">
                  <c:v>22931</c:v>
                </c:pt>
                <c:pt idx="3176">
                  <c:v>22932</c:v>
                </c:pt>
                <c:pt idx="3177">
                  <c:v>22933</c:v>
                </c:pt>
                <c:pt idx="3178">
                  <c:v>22934</c:v>
                </c:pt>
                <c:pt idx="3179">
                  <c:v>22935</c:v>
                </c:pt>
                <c:pt idx="3180">
                  <c:v>22936</c:v>
                </c:pt>
                <c:pt idx="3181">
                  <c:v>22937</c:v>
                </c:pt>
                <c:pt idx="3182">
                  <c:v>22938</c:v>
                </c:pt>
                <c:pt idx="3183">
                  <c:v>22939</c:v>
                </c:pt>
                <c:pt idx="3184">
                  <c:v>22940</c:v>
                </c:pt>
                <c:pt idx="3185">
                  <c:v>22941</c:v>
                </c:pt>
                <c:pt idx="3186">
                  <c:v>22942</c:v>
                </c:pt>
                <c:pt idx="3187">
                  <c:v>22943</c:v>
                </c:pt>
                <c:pt idx="3188">
                  <c:v>22944</c:v>
                </c:pt>
                <c:pt idx="3189">
                  <c:v>22945</c:v>
                </c:pt>
                <c:pt idx="3190">
                  <c:v>22946</c:v>
                </c:pt>
                <c:pt idx="3191">
                  <c:v>22947</c:v>
                </c:pt>
                <c:pt idx="3192">
                  <c:v>22948</c:v>
                </c:pt>
                <c:pt idx="3193">
                  <c:v>22949</c:v>
                </c:pt>
                <c:pt idx="3194">
                  <c:v>22950</c:v>
                </c:pt>
                <c:pt idx="3195">
                  <c:v>22951</c:v>
                </c:pt>
                <c:pt idx="3196">
                  <c:v>22952</c:v>
                </c:pt>
                <c:pt idx="3197">
                  <c:v>22953</c:v>
                </c:pt>
                <c:pt idx="3198">
                  <c:v>22954</c:v>
                </c:pt>
                <c:pt idx="3199">
                  <c:v>22955</c:v>
                </c:pt>
                <c:pt idx="3200">
                  <c:v>22956</c:v>
                </c:pt>
                <c:pt idx="3201">
                  <c:v>22957</c:v>
                </c:pt>
                <c:pt idx="3202">
                  <c:v>22958</c:v>
                </c:pt>
                <c:pt idx="3203">
                  <c:v>22959</c:v>
                </c:pt>
                <c:pt idx="3204">
                  <c:v>22960</c:v>
                </c:pt>
                <c:pt idx="3205">
                  <c:v>22961</c:v>
                </c:pt>
                <c:pt idx="3206">
                  <c:v>22962</c:v>
                </c:pt>
                <c:pt idx="3207">
                  <c:v>22963</c:v>
                </c:pt>
                <c:pt idx="3208">
                  <c:v>22964</c:v>
                </c:pt>
                <c:pt idx="3209">
                  <c:v>22965</c:v>
                </c:pt>
                <c:pt idx="3210">
                  <c:v>22966</c:v>
                </c:pt>
                <c:pt idx="3211">
                  <c:v>22967</c:v>
                </c:pt>
                <c:pt idx="3212">
                  <c:v>22968</c:v>
                </c:pt>
                <c:pt idx="3213">
                  <c:v>22969</c:v>
                </c:pt>
                <c:pt idx="3214">
                  <c:v>22970</c:v>
                </c:pt>
                <c:pt idx="3215">
                  <c:v>22971</c:v>
                </c:pt>
                <c:pt idx="3216">
                  <c:v>22972</c:v>
                </c:pt>
                <c:pt idx="3217">
                  <c:v>22973</c:v>
                </c:pt>
                <c:pt idx="3218">
                  <c:v>22974</c:v>
                </c:pt>
                <c:pt idx="3219">
                  <c:v>22975</c:v>
                </c:pt>
                <c:pt idx="3220">
                  <c:v>22976</c:v>
                </c:pt>
                <c:pt idx="3221">
                  <c:v>22977</c:v>
                </c:pt>
                <c:pt idx="3222">
                  <c:v>22978</c:v>
                </c:pt>
                <c:pt idx="3223">
                  <c:v>22979</c:v>
                </c:pt>
                <c:pt idx="3224">
                  <c:v>22980</c:v>
                </c:pt>
                <c:pt idx="3225">
                  <c:v>22981</c:v>
                </c:pt>
                <c:pt idx="3226">
                  <c:v>22982</c:v>
                </c:pt>
                <c:pt idx="3227">
                  <c:v>22983</c:v>
                </c:pt>
                <c:pt idx="3228">
                  <c:v>22984</c:v>
                </c:pt>
                <c:pt idx="3229">
                  <c:v>22985</c:v>
                </c:pt>
                <c:pt idx="3230">
                  <c:v>22986</c:v>
                </c:pt>
                <c:pt idx="3231">
                  <c:v>22987</c:v>
                </c:pt>
                <c:pt idx="3232">
                  <c:v>22988</c:v>
                </c:pt>
                <c:pt idx="3233">
                  <c:v>22989</c:v>
                </c:pt>
                <c:pt idx="3234">
                  <c:v>22990</c:v>
                </c:pt>
                <c:pt idx="3235">
                  <c:v>22991</c:v>
                </c:pt>
                <c:pt idx="3236">
                  <c:v>22992</c:v>
                </c:pt>
                <c:pt idx="3237">
                  <c:v>22993</c:v>
                </c:pt>
                <c:pt idx="3238">
                  <c:v>22994</c:v>
                </c:pt>
                <c:pt idx="3239">
                  <c:v>22995</c:v>
                </c:pt>
                <c:pt idx="3240">
                  <c:v>22996</c:v>
                </c:pt>
                <c:pt idx="3241">
                  <c:v>22997</c:v>
                </c:pt>
                <c:pt idx="3242">
                  <c:v>22998</c:v>
                </c:pt>
                <c:pt idx="3243">
                  <c:v>22999</c:v>
                </c:pt>
                <c:pt idx="3244">
                  <c:v>23000</c:v>
                </c:pt>
                <c:pt idx="3245">
                  <c:v>23001</c:v>
                </c:pt>
                <c:pt idx="3246">
                  <c:v>23002</c:v>
                </c:pt>
                <c:pt idx="3247">
                  <c:v>23003</c:v>
                </c:pt>
                <c:pt idx="3248">
                  <c:v>23004</c:v>
                </c:pt>
                <c:pt idx="3249">
                  <c:v>23005</c:v>
                </c:pt>
                <c:pt idx="3250">
                  <c:v>23006</c:v>
                </c:pt>
                <c:pt idx="3251">
                  <c:v>23007</c:v>
                </c:pt>
                <c:pt idx="3252">
                  <c:v>23008</c:v>
                </c:pt>
                <c:pt idx="3253">
                  <c:v>23009</c:v>
                </c:pt>
                <c:pt idx="3254">
                  <c:v>23010</c:v>
                </c:pt>
                <c:pt idx="3255">
                  <c:v>23011</c:v>
                </c:pt>
                <c:pt idx="3256">
                  <c:v>23012</c:v>
                </c:pt>
                <c:pt idx="3257">
                  <c:v>23013</c:v>
                </c:pt>
                <c:pt idx="3258">
                  <c:v>23014</c:v>
                </c:pt>
                <c:pt idx="3259">
                  <c:v>23015</c:v>
                </c:pt>
                <c:pt idx="3260">
                  <c:v>23016</c:v>
                </c:pt>
                <c:pt idx="3261">
                  <c:v>23017</c:v>
                </c:pt>
                <c:pt idx="3262">
                  <c:v>23018</c:v>
                </c:pt>
                <c:pt idx="3263">
                  <c:v>23019</c:v>
                </c:pt>
                <c:pt idx="3264">
                  <c:v>23020</c:v>
                </c:pt>
                <c:pt idx="3265">
                  <c:v>23021</c:v>
                </c:pt>
                <c:pt idx="3266">
                  <c:v>23022</c:v>
                </c:pt>
                <c:pt idx="3267">
                  <c:v>23023</c:v>
                </c:pt>
                <c:pt idx="3268">
                  <c:v>23024</c:v>
                </c:pt>
                <c:pt idx="3269">
                  <c:v>23025</c:v>
                </c:pt>
                <c:pt idx="3270">
                  <c:v>23026</c:v>
                </c:pt>
                <c:pt idx="3271">
                  <c:v>23027</c:v>
                </c:pt>
                <c:pt idx="3272">
                  <c:v>23028</c:v>
                </c:pt>
                <c:pt idx="3273">
                  <c:v>23029</c:v>
                </c:pt>
                <c:pt idx="3274">
                  <c:v>23030</c:v>
                </c:pt>
                <c:pt idx="3275">
                  <c:v>23031</c:v>
                </c:pt>
                <c:pt idx="3276">
                  <c:v>23032</c:v>
                </c:pt>
                <c:pt idx="3277">
                  <c:v>23033</c:v>
                </c:pt>
                <c:pt idx="3278">
                  <c:v>23034</c:v>
                </c:pt>
                <c:pt idx="3279">
                  <c:v>23035</c:v>
                </c:pt>
                <c:pt idx="3280">
                  <c:v>23036</c:v>
                </c:pt>
                <c:pt idx="3281">
                  <c:v>23037</c:v>
                </c:pt>
                <c:pt idx="3282">
                  <c:v>23038</c:v>
                </c:pt>
                <c:pt idx="3283">
                  <c:v>23039</c:v>
                </c:pt>
                <c:pt idx="3284">
                  <c:v>23040</c:v>
                </c:pt>
                <c:pt idx="3285">
                  <c:v>23041</c:v>
                </c:pt>
                <c:pt idx="3286">
                  <c:v>23042</c:v>
                </c:pt>
                <c:pt idx="3287">
                  <c:v>23043</c:v>
                </c:pt>
                <c:pt idx="3288">
                  <c:v>23044</c:v>
                </c:pt>
                <c:pt idx="3289">
                  <c:v>23045</c:v>
                </c:pt>
                <c:pt idx="3290">
                  <c:v>23046</c:v>
                </c:pt>
                <c:pt idx="3291">
                  <c:v>23047</c:v>
                </c:pt>
                <c:pt idx="3292">
                  <c:v>23048</c:v>
                </c:pt>
                <c:pt idx="3293">
                  <c:v>23049</c:v>
                </c:pt>
                <c:pt idx="3294">
                  <c:v>23050</c:v>
                </c:pt>
                <c:pt idx="3295">
                  <c:v>23051</c:v>
                </c:pt>
                <c:pt idx="3296">
                  <c:v>23052</c:v>
                </c:pt>
                <c:pt idx="3297">
                  <c:v>23053</c:v>
                </c:pt>
                <c:pt idx="3298">
                  <c:v>23054</c:v>
                </c:pt>
                <c:pt idx="3299">
                  <c:v>23055</c:v>
                </c:pt>
                <c:pt idx="3300">
                  <c:v>23056</c:v>
                </c:pt>
                <c:pt idx="3301">
                  <c:v>23057</c:v>
                </c:pt>
                <c:pt idx="3302">
                  <c:v>23058</c:v>
                </c:pt>
                <c:pt idx="3303">
                  <c:v>23059</c:v>
                </c:pt>
                <c:pt idx="3304">
                  <c:v>23060</c:v>
                </c:pt>
                <c:pt idx="3305">
                  <c:v>23061</c:v>
                </c:pt>
                <c:pt idx="3306">
                  <c:v>23062</c:v>
                </c:pt>
                <c:pt idx="3307">
                  <c:v>23063</c:v>
                </c:pt>
                <c:pt idx="3308">
                  <c:v>23064</c:v>
                </c:pt>
                <c:pt idx="3309">
                  <c:v>23065</c:v>
                </c:pt>
                <c:pt idx="3310">
                  <c:v>23066</c:v>
                </c:pt>
                <c:pt idx="3311">
                  <c:v>23067</c:v>
                </c:pt>
                <c:pt idx="3312">
                  <c:v>23068</c:v>
                </c:pt>
                <c:pt idx="3313">
                  <c:v>23069</c:v>
                </c:pt>
                <c:pt idx="3314">
                  <c:v>23070</c:v>
                </c:pt>
                <c:pt idx="3315">
                  <c:v>23071</c:v>
                </c:pt>
                <c:pt idx="3316">
                  <c:v>23072</c:v>
                </c:pt>
                <c:pt idx="3317">
                  <c:v>23073</c:v>
                </c:pt>
                <c:pt idx="3318">
                  <c:v>23074</c:v>
                </c:pt>
                <c:pt idx="3319">
                  <c:v>23075</c:v>
                </c:pt>
                <c:pt idx="3320">
                  <c:v>23076</c:v>
                </c:pt>
                <c:pt idx="3321">
                  <c:v>23077</c:v>
                </c:pt>
                <c:pt idx="3322">
                  <c:v>23078</c:v>
                </c:pt>
                <c:pt idx="3323">
                  <c:v>23079</c:v>
                </c:pt>
                <c:pt idx="3324">
                  <c:v>23080</c:v>
                </c:pt>
                <c:pt idx="3325">
                  <c:v>23081</c:v>
                </c:pt>
                <c:pt idx="3326">
                  <c:v>23082</c:v>
                </c:pt>
                <c:pt idx="3327">
                  <c:v>23083</c:v>
                </c:pt>
                <c:pt idx="3328">
                  <c:v>23084</c:v>
                </c:pt>
                <c:pt idx="3329">
                  <c:v>23085</c:v>
                </c:pt>
                <c:pt idx="3330">
                  <c:v>23086</c:v>
                </c:pt>
                <c:pt idx="3331">
                  <c:v>23087</c:v>
                </c:pt>
                <c:pt idx="3332">
                  <c:v>23088</c:v>
                </c:pt>
                <c:pt idx="3333">
                  <c:v>23089</c:v>
                </c:pt>
                <c:pt idx="3334">
                  <c:v>23090</c:v>
                </c:pt>
                <c:pt idx="3335">
                  <c:v>23091</c:v>
                </c:pt>
                <c:pt idx="3336">
                  <c:v>23092</c:v>
                </c:pt>
                <c:pt idx="3337">
                  <c:v>23093</c:v>
                </c:pt>
                <c:pt idx="3338">
                  <c:v>23094</c:v>
                </c:pt>
                <c:pt idx="3339">
                  <c:v>23095</c:v>
                </c:pt>
                <c:pt idx="3340">
                  <c:v>23096</c:v>
                </c:pt>
                <c:pt idx="3341">
                  <c:v>23097</c:v>
                </c:pt>
                <c:pt idx="3342">
                  <c:v>23098</c:v>
                </c:pt>
                <c:pt idx="3343">
                  <c:v>23099</c:v>
                </c:pt>
                <c:pt idx="3344">
                  <c:v>23100</c:v>
                </c:pt>
                <c:pt idx="3345">
                  <c:v>23101</c:v>
                </c:pt>
                <c:pt idx="3346">
                  <c:v>23102</c:v>
                </c:pt>
                <c:pt idx="3347">
                  <c:v>23103</c:v>
                </c:pt>
                <c:pt idx="3348">
                  <c:v>23104</c:v>
                </c:pt>
                <c:pt idx="3349">
                  <c:v>23105</c:v>
                </c:pt>
                <c:pt idx="3350">
                  <c:v>23106</c:v>
                </c:pt>
                <c:pt idx="3351">
                  <c:v>23107</c:v>
                </c:pt>
                <c:pt idx="3352">
                  <c:v>23108</c:v>
                </c:pt>
                <c:pt idx="3353">
                  <c:v>23109</c:v>
                </c:pt>
                <c:pt idx="3354">
                  <c:v>23110</c:v>
                </c:pt>
                <c:pt idx="3355">
                  <c:v>23111</c:v>
                </c:pt>
                <c:pt idx="3356">
                  <c:v>23112</c:v>
                </c:pt>
                <c:pt idx="3357">
                  <c:v>23113</c:v>
                </c:pt>
                <c:pt idx="3358">
                  <c:v>23114</c:v>
                </c:pt>
                <c:pt idx="3359">
                  <c:v>23115</c:v>
                </c:pt>
                <c:pt idx="3360">
                  <c:v>23116</c:v>
                </c:pt>
                <c:pt idx="3361">
                  <c:v>23117</c:v>
                </c:pt>
                <c:pt idx="3362">
                  <c:v>23118</c:v>
                </c:pt>
                <c:pt idx="3363">
                  <c:v>23119</c:v>
                </c:pt>
                <c:pt idx="3364">
                  <c:v>23120</c:v>
                </c:pt>
                <c:pt idx="3365">
                  <c:v>23121</c:v>
                </c:pt>
                <c:pt idx="3366">
                  <c:v>23122</c:v>
                </c:pt>
                <c:pt idx="3367">
                  <c:v>23123</c:v>
                </c:pt>
                <c:pt idx="3368">
                  <c:v>23124</c:v>
                </c:pt>
                <c:pt idx="3369">
                  <c:v>23125</c:v>
                </c:pt>
                <c:pt idx="3370">
                  <c:v>23126</c:v>
                </c:pt>
                <c:pt idx="3371">
                  <c:v>23127</c:v>
                </c:pt>
                <c:pt idx="3372">
                  <c:v>23128</c:v>
                </c:pt>
                <c:pt idx="3373">
                  <c:v>23129</c:v>
                </c:pt>
                <c:pt idx="3374">
                  <c:v>23130</c:v>
                </c:pt>
                <c:pt idx="3375">
                  <c:v>23131</c:v>
                </c:pt>
                <c:pt idx="3376">
                  <c:v>23132</c:v>
                </c:pt>
                <c:pt idx="3377">
                  <c:v>23133</c:v>
                </c:pt>
                <c:pt idx="3378">
                  <c:v>23134</c:v>
                </c:pt>
                <c:pt idx="3379">
                  <c:v>23135</c:v>
                </c:pt>
                <c:pt idx="3380">
                  <c:v>23136</c:v>
                </c:pt>
                <c:pt idx="3381">
                  <c:v>23137</c:v>
                </c:pt>
                <c:pt idx="3382">
                  <c:v>23138</c:v>
                </c:pt>
                <c:pt idx="3383">
                  <c:v>23139</c:v>
                </c:pt>
                <c:pt idx="3384">
                  <c:v>23140</c:v>
                </c:pt>
                <c:pt idx="3385">
                  <c:v>23141</c:v>
                </c:pt>
                <c:pt idx="3386">
                  <c:v>23142</c:v>
                </c:pt>
                <c:pt idx="3387">
                  <c:v>23143</c:v>
                </c:pt>
                <c:pt idx="3388">
                  <c:v>23144</c:v>
                </c:pt>
                <c:pt idx="3389">
                  <c:v>23145</c:v>
                </c:pt>
                <c:pt idx="3390">
                  <c:v>23146</c:v>
                </c:pt>
                <c:pt idx="3391">
                  <c:v>23147</c:v>
                </c:pt>
                <c:pt idx="3392">
                  <c:v>23148</c:v>
                </c:pt>
                <c:pt idx="3393">
                  <c:v>23149</c:v>
                </c:pt>
                <c:pt idx="3394">
                  <c:v>23150</c:v>
                </c:pt>
                <c:pt idx="3395">
                  <c:v>23151</c:v>
                </c:pt>
                <c:pt idx="3396">
                  <c:v>23152</c:v>
                </c:pt>
                <c:pt idx="3397">
                  <c:v>23153</c:v>
                </c:pt>
                <c:pt idx="3398">
                  <c:v>23154</c:v>
                </c:pt>
                <c:pt idx="3399">
                  <c:v>23155</c:v>
                </c:pt>
                <c:pt idx="3400">
                  <c:v>23156</c:v>
                </c:pt>
                <c:pt idx="3401">
                  <c:v>23157</c:v>
                </c:pt>
                <c:pt idx="3402">
                  <c:v>23158</c:v>
                </c:pt>
                <c:pt idx="3403">
                  <c:v>23159</c:v>
                </c:pt>
                <c:pt idx="3404">
                  <c:v>23160</c:v>
                </c:pt>
                <c:pt idx="3405">
                  <c:v>23161</c:v>
                </c:pt>
                <c:pt idx="3406">
                  <c:v>23162</c:v>
                </c:pt>
                <c:pt idx="3407">
                  <c:v>23163</c:v>
                </c:pt>
                <c:pt idx="3408">
                  <c:v>23164</c:v>
                </c:pt>
                <c:pt idx="3409">
                  <c:v>23165</c:v>
                </c:pt>
                <c:pt idx="3410">
                  <c:v>23166</c:v>
                </c:pt>
                <c:pt idx="3411">
                  <c:v>23167</c:v>
                </c:pt>
                <c:pt idx="3412">
                  <c:v>23168</c:v>
                </c:pt>
                <c:pt idx="3413">
                  <c:v>23169</c:v>
                </c:pt>
                <c:pt idx="3414">
                  <c:v>23170</c:v>
                </c:pt>
                <c:pt idx="3415">
                  <c:v>23171</c:v>
                </c:pt>
                <c:pt idx="3416">
                  <c:v>23172</c:v>
                </c:pt>
                <c:pt idx="3417">
                  <c:v>23173</c:v>
                </c:pt>
                <c:pt idx="3418">
                  <c:v>23174</c:v>
                </c:pt>
                <c:pt idx="3419">
                  <c:v>23175</c:v>
                </c:pt>
                <c:pt idx="3420">
                  <c:v>23176</c:v>
                </c:pt>
                <c:pt idx="3421">
                  <c:v>23177</c:v>
                </c:pt>
                <c:pt idx="3422">
                  <c:v>23178</c:v>
                </c:pt>
                <c:pt idx="3423">
                  <c:v>23179</c:v>
                </c:pt>
                <c:pt idx="3424">
                  <c:v>23180</c:v>
                </c:pt>
                <c:pt idx="3425">
                  <c:v>23181</c:v>
                </c:pt>
                <c:pt idx="3426">
                  <c:v>23182</c:v>
                </c:pt>
                <c:pt idx="3427">
                  <c:v>23183</c:v>
                </c:pt>
                <c:pt idx="3428">
                  <c:v>23184</c:v>
                </c:pt>
                <c:pt idx="3429">
                  <c:v>23185</c:v>
                </c:pt>
                <c:pt idx="3430">
                  <c:v>23186</c:v>
                </c:pt>
                <c:pt idx="3431">
                  <c:v>23187</c:v>
                </c:pt>
                <c:pt idx="3432">
                  <c:v>23188</c:v>
                </c:pt>
                <c:pt idx="3433">
                  <c:v>23189</c:v>
                </c:pt>
                <c:pt idx="3434">
                  <c:v>23190</c:v>
                </c:pt>
                <c:pt idx="3435">
                  <c:v>23191</c:v>
                </c:pt>
                <c:pt idx="3436">
                  <c:v>23192</c:v>
                </c:pt>
                <c:pt idx="3437">
                  <c:v>23193</c:v>
                </c:pt>
                <c:pt idx="3438">
                  <c:v>23194</c:v>
                </c:pt>
                <c:pt idx="3439">
                  <c:v>23195</c:v>
                </c:pt>
                <c:pt idx="3440">
                  <c:v>23196</c:v>
                </c:pt>
                <c:pt idx="3441">
                  <c:v>23197</c:v>
                </c:pt>
                <c:pt idx="3442">
                  <c:v>23198</c:v>
                </c:pt>
                <c:pt idx="3443">
                  <c:v>23199</c:v>
                </c:pt>
                <c:pt idx="3444">
                  <c:v>23200</c:v>
                </c:pt>
                <c:pt idx="3445">
                  <c:v>23201</c:v>
                </c:pt>
                <c:pt idx="3446">
                  <c:v>23202</c:v>
                </c:pt>
                <c:pt idx="3447">
                  <c:v>23203</c:v>
                </c:pt>
                <c:pt idx="3448">
                  <c:v>23204</c:v>
                </c:pt>
                <c:pt idx="3449">
                  <c:v>23205</c:v>
                </c:pt>
                <c:pt idx="3450">
                  <c:v>23206</c:v>
                </c:pt>
                <c:pt idx="3451">
                  <c:v>23207</c:v>
                </c:pt>
                <c:pt idx="3452">
                  <c:v>23208</c:v>
                </c:pt>
                <c:pt idx="3453">
                  <c:v>23209</c:v>
                </c:pt>
                <c:pt idx="3454">
                  <c:v>23210</c:v>
                </c:pt>
                <c:pt idx="3455">
                  <c:v>23211</c:v>
                </c:pt>
                <c:pt idx="3456">
                  <c:v>23212</c:v>
                </c:pt>
                <c:pt idx="3457">
                  <c:v>23213</c:v>
                </c:pt>
                <c:pt idx="3458">
                  <c:v>23214</c:v>
                </c:pt>
                <c:pt idx="3459">
                  <c:v>23215</c:v>
                </c:pt>
                <c:pt idx="3460">
                  <c:v>23216</c:v>
                </c:pt>
                <c:pt idx="3461">
                  <c:v>23217</c:v>
                </c:pt>
                <c:pt idx="3462">
                  <c:v>23218</c:v>
                </c:pt>
                <c:pt idx="3463">
                  <c:v>23219</c:v>
                </c:pt>
                <c:pt idx="3464">
                  <c:v>23220</c:v>
                </c:pt>
                <c:pt idx="3465">
                  <c:v>23221</c:v>
                </c:pt>
                <c:pt idx="3466">
                  <c:v>23222</c:v>
                </c:pt>
                <c:pt idx="3467">
                  <c:v>23223</c:v>
                </c:pt>
                <c:pt idx="3468">
                  <c:v>23224</c:v>
                </c:pt>
                <c:pt idx="3469">
                  <c:v>23225</c:v>
                </c:pt>
                <c:pt idx="3470">
                  <c:v>23226</c:v>
                </c:pt>
                <c:pt idx="3471">
                  <c:v>23227</c:v>
                </c:pt>
                <c:pt idx="3472">
                  <c:v>23228</c:v>
                </c:pt>
                <c:pt idx="3473">
                  <c:v>23229</c:v>
                </c:pt>
                <c:pt idx="3474">
                  <c:v>23230</c:v>
                </c:pt>
                <c:pt idx="3475">
                  <c:v>23231</c:v>
                </c:pt>
                <c:pt idx="3476">
                  <c:v>23232</c:v>
                </c:pt>
                <c:pt idx="3477">
                  <c:v>23233</c:v>
                </c:pt>
                <c:pt idx="3478">
                  <c:v>23234</c:v>
                </c:pt>
                <c:pt idx="3479">
                  <c:v>23235</c:v>
                </c:pt>
                <c:pt idx="3480">
                  <c:v>23236</c:v>
                </c:pt>
                <c:pt idx="3481">
                  <c:v>23237</c:v>
                </c:pt>
                <c:pt idx="3482">
                  <c:v>23238</c:v>
                </c:pt>
                <c:pt idx="3483">
                  <c:v>23239</c:v>
                </c:pt>
                <c:pt idx="3484">
                  <c:v>23240</c:v>
                </c:pt>
                <c:pt idx="3485">
                  <c:v>23241</c:v>
                </c:pt>
                <c:pt idx="3486">
                  <c:v>23242</c:v>
                </c:pt>
                <c:pt idx="3487">
                  <c:v>23243</c:v>
                </c:pt>
                <c:pt idx="3488">
                  <c:v>23244</c:v>
                </c:pt>
                <c:pt idx="3489">
                  <c:v>23245</c:v>
                </c:pt>
                <c:pt idx="3490">
                  <c:v>23246</c:v>
                </c:pt>
                <c:pt idx="3491">
                  <c:v>23247</c:v>
                </c:pt>
                <c:pt idx="3492">
                  <c:v>23248</c:v>
                </c:pt>
                <c:pt idx="3493">
                  <c:v>23249</c:v>
                </c:pt>
                <c:pt idx="3494">
                  <c:v>23250</c:v>
                </c:pt>
                <c:pt idx="3495">
                  <c:v>23251</c:v>
                </c:pt>
                <c:pt idx="3496">
                  <c:v>23252</c:v>
                </c:pt>
                <c:pt idx="3497">
                  <c:v>23253</c:v>
                </c:pt>
                <c:pt idx="3498">
                  <c:v>23254</c:v>
                </c:pt>
                <c:pt idx="3499">
                  <c:v>23255</c:v>
                </c:pt>
                <c:pt idx="3500">
                  <c:v>23256</c:v>
                </c:pt>
                <c:pt idx="3501">
                  <c:v>23257</c:v>
                </c:pt>
                <c:pt idx="3502">
                  <c:v>23258</c:v>
                </c:pt>
                <c:pt idx="3503">
                  <c:v>23259</c:v>
                </c:pt>
                <c:pt idx="3504">
                  <c:v>23260</c:v>
                </c:pt>
                <c:pt idx="3505">
                  <c:v>23261</c:v>
                </c:pt>
                <c:pt idx="3506">
                  <c:v>23262</c:v>
                </c:pt>
                <c:pt idx="3507">
                  <c:v>23263</c:v>
                </c:pt>
                <c:pt idx="3508">
                  <c:v>23264</c:v>
                </c:pt>
                <c:pt idx="3509">
                  <c:v>23265</c:v>
                </c:pt>
                <c:pt idx="3510">
                  <c:v>23266</c:v>
                </c:pt>
                <c:pt idx="3511">
                  <c:v>23267</c:v>
                </c:pt>
                <c:pt idx="3512">
                  <c:v>23268</c:v>
                </c:pt>
                <c:pt idx="3513">
                  <c:v>23269</c:v>
                </c:pt>
                <c:pt idx="3514">
                  <c:v>23270</c:v>
                </c:pt>
                <c:pt idx="3515">
                  <c:v>23271</c:v>
                </c:pt>
                <c:pt idx="3516">
                  <c:v>23272</c:v>
                </c:pt>
                <c:pt idx="3517">
                  <c:v>23273</c:v>
                </c:pt>
                <c:pt idx="3518">
                  <c:v>23274</c:v>
                </c:pt>
                <c:pt idx="3519">
                  <c:v>23275</c:v>
                </c:pt>
                <c:pt idx="3520">
                  <c:v>23276</c:v>
                </c:pt>
                <c:pt idx="3521">
                  <c:v>23277</c:v>
                </c:pt>
                <c:pt idx="3522">
                  <c:v>23278</c:v>
                </c:pt>
                <c:pt idx="3523">
                  <c:v>23279</c:v>
                </c:pt>
                <c:pt idx="3524">
                  <c:v>23280</c:v>
                </c:pt>
                <c:pt idx="3525">
                  <c:v>23281</c:v>
                </c:pt>
                <c:pt idx="3526">
                  <c:v>23282</c:v>
                </c:pt>
                <c:pt idx="3527">
                  <c:v>23283</c:v>
                </c:pt>
                <c:pt idx="3528">
                  <c:v>23284</c:v>
                </c:pt>
                <c:pt idx="3529">
                  <c:v>23285</c:v>
                </c:pt>
                <c:pt idx="3530">
                  <c:v>23286</c:v>
                </c:pt>
                <c:pt idx="3531">
                  <c:v>23287</c:v>
                </c:pt>
                <c:pt idx="3532">
                  <c:v>23288</c:v>
                </c:pt>
                <c:pt idx="3533">
                  <c:v>23289</c:v>
                </c:pt>
                <c:pt idx="3534">
                  <c:v>23290</c:v>
                </c:pt>
                <c:pt idx="3535">
                  <c:v>23291</c:v>
                </c:pt>
                <c:pt idx="3536">
                  <c:v>23292</c:v>
                </c:pt>
                <c:pt idx="3537">
                  <c:v>23293</c:v>
                </c:pt>
                <c:pt idx="3538">
                  <c:v>23294</c:v>
                </c:pt>
                <c:pt idx="3539">
                  <c:v>23295</c:v>
                </c:pt>
                <c:pt idx="3540">
                  <c:v>23296</c:v>
                </c:pt>
                <c:pt idx="3541">
                  <c:v>23297</c:v>
                </c:pt>
                <c:pt idx="3542">
                  <c:v>23298</c:v>
                </c:pt>
                <c:pt idx="3543">
                  <c:v>23299</c:v>
                </c:pt>
                <c:pt idx="3544">
                  <c:v>23300</c:v>
                </c:pt>
                <c:pt idx="3545">
                  <c:v>23301</c:v>
                </c:pt>
                <c:pt idx="3546">
                  <c:v>23302</c:v>
                </c:pt>
                <c:pt idx="3547">
                  <c:v>23303</c:v>
                </c:pt>
                <c:pt idx="3548">
                  <c:v>23304</c:v>
                </c:pt>
                <c:pt idx="3549">
                  <c:v>23305</c:v>
                </c:pt>
                <c:pt idx="3550">
                  <c:v>23306</c:v>
                </c:pt>
                <c:pt idx="3551">
                  <c:v>23307</c:v>
                </c:pt>
                <c:pt idx="3552">
                  <c:v>23308</c:v>
                </c:pt>
                <c:pt idx="3553">
                  <c:v>23309</c:v>
                </c:pt>
                <c:pt idx="3554">
                  <c:v>23310</c:v>
                </c:pt>
                <c:pt idx="3555">
                  <c:v>23311</c:v>
                </c:pt>
                <c:pt idx="3556">
                  <c:v>23312</c:v>
                </c:pt>
                <c:pt idx="3557">
                  <c:v>23313</c:v>
                </c:pt>
                <c:pt idx="3558">
                  <c:v>23314</c:v>
                </c:pt>
                <c:pt idx="3559">
                  <c:v>23315</c:v>
                </c:pt>
                <c:pt idx="3560">
                  <c:v>23316</c:v>
                </c:pt>
                <c:pt idx="3561">
                  <c:v>23317</c:v>
                </c:pt>
                <c:pt idx="3562">
                  <c:v>23318</c:v>
                </c:pt>
                <c:pt idx="3563">
                  <c:v>23319</c:v>
                </c:pt>
                <c:pt idx="3564">
                  <c:v>23320</c:v>
                </c:pt>
                <c:pt idx="3565">
                  <c:v>23321</c:v>
                </c:pt>
                <c:pt idx="3566">
                  <c:v>23322</c:v>
                </c:pt>
                <c:pt idx="3567">
                  <c:v>23323</c:v>
                </c:pt>
                <c:pt idx="3568">
                  <c:v>23324</c:v>
                </c:pt>
                <c:pt idx="3569">
                  <c:v>23325</c:v>
                </c:pt>
                <c:pt idx="3570">
                  <c:v>23326</c:v>
                </c:pt>
                <c:pt idx="3571">
                  <c:v>23327</c:v>
                </c:pt>
                <c:pt idx="3572">
                  <c:v>23328</c:v>
                </c:pt>
                <c:pt idx="3573">
                  <c:v>23329</c:v>
                </c:pt>
                <c:pt idx="3574">
                  <c:v>23330</c:v>
                </c:pt>
                <c:pt idx="3575">
                  <c:v>23331</c:v>
                </c:pt>
                <c:pt idx="3576">
                  <c:v>23332</c:v>
                </c:pt>
                <c:pt idx="3577">
                  <c:v>23333</c:v>
                </c:pt>
                <c:pt idx="3578">
                  <c:v>23334</c:v>
                </c:pt>
                <c:pt idx="3579">
                  <c:v>23335</c:v>
                </c:pt>
                <c:pt idx="3580">
                  <c:v>23336</c:v>
                </c:pt>
                <c:pt idx="3581">
                  <c:v>23337</c:v>
                </c:pt>
                <c:pt idx="3582">
                  <c:v>23338</c:v>
                </c:pt>
                <c:pt idx="3583">
                  <c:v>23339</c:v>
                </c:pt>
                <c:pt idx="3584">
                  <c:v>23340</c:v>
                </c:pt>
                <c:pt idx="3585">
                  <c:v>23341</c:v>
                </c:pt>
                <c:pt idx="3586">
                  <c:v>23342</c:v>
                </c:pt>
                <c:pt idx="3587">
                  <c:v>23343</c:v>
                </c:pt>
                <c:pt idx="3588">
                  <c:v>23344</c:v>
                </c:pt>
                <c:pt idx="3589">
                  <c:v>23345</c:v>
                </c:pt>
                <c:pt idx="3590">
                  <c:v>23346</c:v>
                </c:pt>
                <c:pt idx="3591">
                  <c:v>23347</c:v>
                </c:pt>
                <c:pt idx="3592">
                  <c:v>23348</c:v>
                </c:pt>
                <c:pt idx="3593">
                  <c:v>23349</c:v>
                </c:pt>
                <c:pt idx="3594">
                  <c:v>23350</c:v>
                </c:pt>
                <c:pt idx="3595">
                  <c:v>23351</c:v>
                </c:pt>
                <c:pt idx="3596">
                  <c:v>23352</c:v>
                </c:pt>
                <c:pt idx="3597">
                  <c:v>23353</c:v>
                </c:pt>
                <c:pt idx="3598">
                  <c:v>23354</c:v>
                </c:pt>
                <c:pt idx="3599">
                  <c:v>23355</c:v>
                </c:pt>
                <c:pt idx="3600">
                  <c:v>23356</c:v>
                </c:pt>
                <c:pt idx="3601">
                  <c:v>23357</c:v>
                </c:pt>
                <c:pt idx="3602">
                  <c:v>23358</c:v>
                </c:pt>
                <c:pt idx="3603">
                  <c:v>23359</c:v>
                </c:pt>
                <c:pt idx="3604">
                  <c:v>23360</c:v>
                </c:pt>
                <c:pt idx="3605">
                  <c:v>23361</c:v>
                </c:pt>
                <c:pt idx="3606">
                  <c:v>23362</c:v>
                </c:pt>
                <c:pt idx="3607">
                  <c:v>23363</c:v>
                </c:pt>
                <c:pt idx="3608">
                  <c:v>23364</c:v>
                </c:pt>
                <c:pt idx="3609">
                  <c:v>23365</c:v>
                </c:pt>
                <c:pt idx="3610">
                  <c:v>23366</c:v>
                </c:pt>
                <c:pt idx="3611">
                  <c:v>23367</c:v>
                </c:pt>
                <c:pt idx="3612">
                  <c:v>23368</c:v>
                </c:pt>
                <c:pt idx="3613">
                  <c:v>23369</c:v>
                </c:pt>
                <c:pt idx="3614">
                  <c:v>23370</c:v>
                </c:pt>
                <c:pt idx="3615">
                  <c:v>23371</c:v>
                </c:pt>
                <c:pt idx="3616">
                  <c:v>23372</c:v>
                </c:pt>
                <c:pt idx="3617">
                  <c:v>23373</c:v>
                </c:pt>
                <c:pt idx="3618">
                  <c:v>23374</c:v>
                </c:pt>
                <c:pt idx="3619">
                  <c:v>23375</c:v>
                </c:pt>
                <c:pt idx="3620">
                  <c:v>23376</c:v>
                </c:pt>
                <c:pt idx="3621">
                  <c:v>23377</c:v>
                </c:pt>
                <c:pt idx="3622">
                  <c:v>23378</c:v>
                </c:pt>
                <c:pt idx="3623">
                  <c:v>23379</c:v>
                </c:pt>
                <c:pt idx="3624">
                  <c:v>23380</c:v>
                </c:pt>
                <c:pt idx="3625">
                  <c:v>23381</c:v>
                </c:pt>
                <c:pt idx="3626">
                  <c:v>23382</c:v>
                </c:pt>
                <c:pt idx="3627">
                  <c:v>23383</c:v>
                </c:pt>
                <c:pt idx="3628">
                  <c:v>23384</c:v>
                </c:pt>
                <c:pt idx="3629">
                  <c:v>23385</c:v>
                </c:pt>
                <c:pt idx="3630">
                  <c:v>23386</c:v>
                </c:pt>
                <c:pt idx="3631">
                  <c:v>23387</c:v>
                </c:pt>
                <c:pt idx="3632">
                  <c:v>23388</c:v>
                </c:pt>
                <c:pt idx="3633">
                  <c:v>23389</c:v>
                </c:pt>
                <c:pt idx="3634">
                  <c:v>23390</c:v>
                </c:pt>
                <c:pt idx="3635">
                  <c:v>23391</c:v>
                </c:pt>
                <c:pt idx="3636">
                  <c:v>23392</c:v>
                </c:pt>
                <c:pt idx="3637">
                  <c:v>23393</c:v>
                </c:pt>
                <c:pt idx="3638">
                  <c:v>23394</c:v>
                </c:pt>
                <c:pt idx="3639">
                  <c:v>23395</c:v>
                </c:pt>
                <c:pt idx="3640">
                  <c:v>23396</c:v>
                </c:pt>
                <c:pt idx="3641">
                  <c:v>23397</c:v>
                </c:pt>
                <c:pt idx="3642">
                  <c:v>23398</c:v>
                </c:pt>
                <c:pt idx="3643">
                  <c:v>23399</c:v>
                </c:pt>
                <c:pt idx="3644">
                  <c:v>23400</c:v>
                </c:pt>
                <c:pt idx="3645">
                  <c:v>23401</c:v>
                </c:pt>
                <c:pt idx="3646">
                  <c:v>23402</c:v>
                </c:pt>
                <c:pt idx="3647">
                  <c:v>23403</c:v>
                </c:pt>
                <c:pt idx="3648">
                  <c:v>23404</c:v>
                </c:pt>
                <c:pt idx="3649">
                  <c:v>23405</c:v>
                </c:pt>
                <c:pt idx="3650">
                  <c:v>23406</c:v>
                </c:pt>
                <c:pt idx="3651">
                  <c:v>23407</c:v>
                </c:pt>
                <c:pt idx="3652">
                  <c:v>23408</c:v>
                </c:pt>
                <c:pt idx="3653">
                  <c:v>23409</c:v>
                </c:pt>
                <c:pt idx="3654">
                  <c:v>23410</c:v>
                </c:pt>
                <c:pt idx="3655">
                  <c:v>23411</c:v>
                </c:pt>
                <c:pt idx="3656">
                  <c:v>23412</c:v>
                </c:pt>
                <c:pt idx="3657">
                  <c:v>23413</c:v>
                </c:pt>
                <c:pt idx="3658">
                  <c:v>23414</c:v>
                </c:pt>
                <c:pt idx="3659">
                  <c:v>23415</c:v>
                </c:pt>
                <c:pt idx="3660">
                  <c:v>23416</c:v>
                </c:pt>
                <c:pt idx="3661">
                  <c:v>23417</c:v>
                </c:pt>
                <c:pt idx="3662">
                  <c:v>23418</c:v>
                </c:pt>
                <c:pt idx="3663">
                  <c:v>23419</c:v>
                </c:pt>
                <c:pt idx="3664">
                  <c:v>23420</c:v>
                </c:pt>
                <c:pt idx="3665">
                  <c:v>23421</c:v>
                </c:pt>
                <c:pt idx="3666">
                  <c:v>23422</c:v>
                </c:pt>
                <c:pt idx="3667">
                  <c:v>23423</c:v>
                </c:pt>
                <c:pt idx="3668">
                  <c:v>23424</c:v>
                </c:pt>
                <c:pt idx="3669">
                  <c:v>23425</c:v>
                </c:pt>
                <c:pt idx="3670">
                  <c:v>23426</c:v>
                </c:pt>
                <c:pt idx="3671">
                  <c:v>23427</c:v>
                </c:pt>
                <c:pt idx="3672">
                  <c:v>23428</c:v>
                </c:pt>
                <c:pt idx="3673">
                  <c:v>23429</c:v>
                </c:pt>
                <c:pt idx="3674">
                  <c:v>23430</c:v>
                </c:pt>
                <c:pt idx="3675">
                  <c:v>23431</c:v>
                </c:pt>
                <c:pt idx="3676">
                  <c:v>23432</c:v>
                </c:pt>
                <c:pt idx="3677">
                  <c:v>23433</c:v>
                </c:pt>
                <c:pt idx="3678">
                  <c:v>23434</c:v>
                </c:pt>
                <c:pt idx="3679">
                  <c:v>23435</c:v>
                </c:pt>
                <c:pt idx="3680">
                  <c:v>23436</c:v>
                </c:pt>
                <c:pt idx="3681">
                  <c:v>23437</c:v>
                </c:pt>
                <c:pt idx="3682">
                  <c:v>23438</c:v>
                </c:pt>
                <c:pt idx="3683">
                  <c:v>23439</c:v>
                </c:pt>
                <c:pt idx="3684">
                  <c:v>23440</c:v>
                </c:pt>
                <c:pt idx="3685">
                  <c:v>23441</c:v>
                </c:pt>
                <c:pt idx="3686">
                  <c:v>23442</c:v>
                </c:pt>
                <c:pt idx="3687">
                  <c:v>23443</c:v>
                </c:pt>
                <c:pt idx="3688">
                  <c:v>23444</c:v>
                </c:pt>
                <c:pt idx="3689">
                  <c:v>23445</c:v>
                </c:pt>
                <c:pt idx="3690">
                  <c:v>23446</c:v>
                </c:pt>
                <c:pt idx="3691">
                  <c:v>23447</c:v>
                </c:pt>
                <c:pt idx="3692">
                  <c:v>23448</c:v>
                </c:pt>
                <c:pt idx="3693">
                  <c:v>23449</c:v>
                </c:pt>
                <c:pt idx="3694">
                  <c:v>23450</c:v>
                </c:pt>
                <c:pt idx="3695">
                  <c:v>23451</c:v>
                </c:pt>
                <c:pt idx="3696">
                  <c:v>23452</c:v>
                </c:pt>
                <c:pt idx="3697">
                  <c:v>23453</c:v>
                </c:pt>
                <c:pt idx="3698">
                  <c:v>23454</c:v>
                </c:pt>
                <c:pt idx="3699">
                  <c:v>23455</c:v>
                </c:pt>
                <c:pt idx="3700">
                  <c:v>23456</c:v>
                </c:pt>
                <c:pt idx="3701">
                  <c:v>23457</c:v>
                </c:pt>
                <c:pt idx="3702">
                  <c:v>23458</c:v>
                </c:pt>
                <c:pt idx="3703">
                  <c:v>23459</c:v>
                </c:pt>
                <c:pt idx="3704">
                  <c:v>23460</c:v>
                </c:pt>
                <c:pt idx="3705">
                  <c:v>23461</c:v>
                </c:pt>
                <c:pt idx="3706">
                  <c:v>23462</c:v>
                </c:pt>
                <c:pt idx="3707">
                  <c:v>23463</c:v>
                </c:pt>
                <c:pt idx="3708">
                  <c:v>23464</c:v>
                </c:pt>
                <c:pt idx="3709">
                  <c:v>23465</c:v>
                </c:pt>
                <c:pt idx="3710">
                  <c:v>23466</c:v>
                </c:pt>
                <c:pt idx="3711">
                  <c:v>23467</c:v>
                </c:pt>
                <c:pt idx="3712">
                  <c:v>23468</c:v>
                </c:pt>
                <c:pt idx="3713">
                  <c:v>23469</c:v>
                </c:pt>
                <c:pt idx="3714">
                  <c:v>23470</c:v>
                </c:pt>
                <c:pt idx="3715">
                  <c:v>23471</c:v>
                </c:pt>
                <c:pt idx="3716">
                  <c:v>23472</c:v>
                </c:pt>
                <c:pt idx="3717">
                  <c:v>23473</c:v>
                </c:pt>
                <c:pt idx="3718">
                  <c:v>23474</c:v>
                </c:pt>
                <c:pt idx="3719">
                  <c:v>23475</c:v>
                </c:pt>
                <c:pt idx="3720">
                  <c:v>23476</c:v>
                </c:pt>
                <c:pt idx="3721">
                  <c:v>23477</c:v>
                </c:pt>
                <c:pt idx="3722">
                  <c:v>23478</c:v>
                </c:pt>
                <c:pt idx="3723">
                  <c:v>23479</c:v>
                </c:pt>
                <c:pt idx="3724">
                  <c:v>23480</c:v>
                </c:pt>
                <c:pt idx="3725">
                  <c:v>23481</c:v>
                </c:pt>
                <c:pt idx="3726">
                  <c:v>23482</c:v>
                </c:pt>
                <c:pt idx="3727">
                  <c:v>23483</c:v>
                </c:pt>
                <c:pt idx="3728">
                  <c:v>23484</c:v>
                </c:pt>
                <c:pt idx="3729">
                  <c:v>23485</c:v>
                </c:pt>
                <c:pt idx="3730">
                  <c:v>23486</c:v>
                </c:pt>
                <c:pt idx="3731">
                  <c:v>23487</c:v>
                </c:pt>
                <c:pt idx="3732">
                  <c:v>23488</c:v>
                </c:pt>
                <c:pt idx="3733">
                  <c:v>23489</c:v>
                </c:pt>
                <c:pt idx="3734">
                  <c:v>23490</c:v>
                </c:pt>
                <c:pt idx="3735">
                  <c:v>23491</c:v>
                </c:pt>
                <c:pt idx="3736">
                  <c:v>23492</c:v>
                </c:pt>
                <c:pt idx="3737">
                  <c:v>23493</c:v>
                </c:pt>
                <c:pt idx="3738">
                  <c:v>23494</c:v>
                </c:pt>
                <c:pt idx="3739">
                  <c:v>23495</c:v>
                </c:pt>
                <c:pt idx="3740">
                  <c:v>23496</c:v>
                </c:pt>
                <c:pt idx="3741">
                  <c:v>23497</c:v>
                </c:pt>
                <c:pt idx="3742">
                  <c:v>23498</c:v>
                </c:pt>
                <c:pt idx="3743">
                  <c:v>23499</c:v>
                </c:pt>
                <c:pt idx="3744">
                  <c:v>23500</c:v>
                </c:pt>
                <c:pt idx="3745">
                  <c:v>23501</c:v>
                </c:pt>
                <c:pt idx="3746">
                  <c:v>23502</c:v>
                </c:pt>
                <c:pt idx="3747">
                  <c:v>23503</c:v>
                </c:pt>
                <c:pt idx="3748">
                  <c:v>23504</c:v>
                </c:pt>
                <c:pt idx="3749">
                  <c:v>23505</c:v>
                </c:pt>
                <c:pt idx="3750">
                  <c:v>23506</c:v>
                </c:pt>
                <c:pt idx="3751">
                  <c:v>23507</c:v>
                </c:pt>
                <c:pt idx="3752">
                  <c:v>23508</c:v>
                </c:pt>
                <c:pt idx="3753">
                  <c:v>23509</c:v>
                </c:pt>
                <c:pt idx="3754">
                  <c:v>23510</c:v>
                </c:pt>
                <c:pt idx="3755">
                  <c:v>23511</c:v>
                </c:pt>
                <c:pt idx="3756">
                  <c:v>23512</c:v>
                </c:pt>
                <c:pt idx="3757">
                  <c:v>23513</c:v>
                </c:pt>
                <c:pt idx="3758">
                  <c:v>23514</c:v>
                </c:pt>
                <c:pt idx="3759">
                  <c:v>23515</c:v>
                </c:pt>
                <c:pt idx="3760">
                  <c:v>23516</c:v>
                </c:pt>
                <c:pt idx="3761">
                  <c:v>23517</c:v>
                </c:pt>
                <c:pt idx="3762">
                  <c:v>23518</c:v>
                </c:pt>
                <c:pt idx="3763">
                  <c:v>23519</c:v>
                </c:pt>
                <c:pt idx="3764">
                  <c:v>23520</c:v>
                </c:pt>
                <c:pt idx="3765">
                  <c:v>23521</c:v>
                </c:pt>
                <c:pt idx="3766">
                  <c:v>23522</c:v>
                </c:pt>
                <c:pt idx="3767">
                  <c:v>23523</c:v>
                </c:pt>
                <c:pt idx="3768">
                  <c:v>23524</c:v>
                </c:pt>
                <c:pt idx="3769">
                  <c:v>23525</c:v>
                </c:pt>
                <c:pt idx="3770">
                  <c:v>23526</c:v>
                </c:pt>
                <c:pt idx="3771">
                  <c:v>23527</c:v>
                </c:pt>
                <c:pt idx="3772">
                  <c:v>23528</c:v>
                </c:pt>
                <c:pt idx="3773">
                  <c:v>23529</c:v>
                </c:pt>
                <c:pt idx="3774">
                  <c:v>23530</c:v>
                </c:pt>
                <c:pt idx="3775">
                  <c:v>23531</c:v>
                </c:pt>
                <c:pt idx="3776">
                  <c:v>23532</c:v>
                </c:pt>
                <c:pt idx="3777">
                  <c:v>23533</c:v>
                </c:pt>
                <c:pt idx="3778">
                  <c:v>23534</c:v>
                </c:pt>
                <c:pt idx="3779">
                  <c:v>23535</c:v>
                </c:pt>
                <c:pt idx="3780">
                  <c:v>23536</c:v>
                </c:pt>
                <c:pt idx="3781">
                  <c:v>23537</c:v>
                </c:pt>
                <c:pt idx="3782">
                  <c:v>23538</c:v>
                </c:pt>
                <c:pt idx="3783">
                  <c:v>23539</c:v>
                </c:pt>
                <c:pt idx="3784">
                  <c:v>23540</c:v>
                </c:pt>
                <c:pt idx="3785">
                  <c:v>23541</c:v>
                </c:pt>
                <c:pt idx="3786">
                  <c:v>23542</c:v>
                </c:pt>
                <c:pt idx="3787">
                  <c:v>23543</c:v>
                </c:pt>
                <c:pt idx="3788">
                  <c:v>23544</c:v>
                </c:pt>
                <c:pt idx="3789">
                  <c:v>23545</c:v>
                </c:pt>
                <c:pt idx="3790">
                  <c:v>23546</c:v>
                </c:pt>
                <c:pt idx="3791">
                  <c:v>23547</c:v>
                </c:pt>
                <c:pt idx="3792">
                  <c:v>23548</c:v>
                </c:pt>
                <c:pt idx="3793">
                  <c:v>23549</c:v>
                </c:pt>
                <c:pt idx="3794">
                  <c:v>23550</c:v>
                </c:pt>
                <c:pt idx="3795">
                  <c:v>23551</c:v>
                </c:pt>
                <c:pt idx="3796">
                  <c:v>23552</c:v>
                </c:pt>
                <c:pt idx="3797">
                  <c:v>23553</c:v>
                </c:pt>
                <c:pt idx="3798">
                  <c:v>23554</c:v>
                </c:pt>
                <c:pt idx="3799">
                  <c:v>23555</c:v>
                </c:pt>
                <c:pt idx="3800">
                  <c:v>23556</c:v>
                </c:pt>
                <c:pt idx="3801">
                  <c:v>23557</c:v>
                </c:pt>
                <c:pt idx="3802">
                  <c:v>23558</c:v>
                </c:pt>
                <c:pt idx="3803">
                  <c:v>23559</c:v>
                </c:pt>
                <c:pt idx="3804">
                  <c:v>23560</c:v>
                </c:pt>
                <c:pt idx="3805">
                  <c:v>23561</c:v>
                </c:pt>
                <c:pt idx="3806">
                  <c:v>23562</c:v>
                </c:pt>
                <c:pt idx="3807">
                  <c:v>23563</c:v>
                </c:pt>
                <c:pt idx="3808">
                  <c:v>23564</c:v>
                </c:pt>
                <c:pt idx="3809">
                  <c:v>23565</c:v>
                </c:pt>
                <c:pt idx="3810">
                  <c:v>23566</c:v>
                </c:pt>
                <c:pt idx="3811">
                  <c:v>23567</c:v>
                </c:pt>
                <c:pt idx="3812">
                  <c:v>23568</c:v>
                </c:pt>
                <c:pt idx="3813">
                  <c:v>23569</c:v>
                </c:pt>
                <c:pt idx="3814">
                  <c:v>23570</c:v>
                </c:pt>
                <c:pt idx="3815">
                  <c:v>23571</c:v>
                </c:pt>
                <c:pt idx="3816">
                  <c:v>23572</c:v>
                </c:pt>
                <c:pt idx="3817">
                  <c:v>23573</c:v>
                </c:pt>
                <c:pt idx="3818">
                  <c:v>23574</c:v>
                </c:pt>
                <c:pt idx="3819">
                  <c:v>23575</c:v>
                </c:pt>
                <c:pt idx="3820">
                  <c:v>23576</c:v>
                </c:pt>
                <c:pt idx="3821">
                  <c:v>23577</c:v>
                </c:pt>
                <c:pt idx="3822">
                  <c:v>23578</c:v>
                </c:pt>
                <c:pt idx="3823">
                  <c:v>23579</c:v>
                </c:pt>
                <c:pt idx="3824">
                  <c:v>23580</c:v>
                </c:pt>
                <c:pt idx="3825">
                  <c:v>23581</c:v>
                </c:pt>
                <c:pt idx="3826">
                  <c:v>23582</c:v>
                </c:pt>
                <c:pt idx="3827">
                  <c:v>23583</c:v>
                </c:pt>
                <c:pt idx="3828">
                  <c:v>23584</c:v>
                </c:pt>
                <c:pt idx="3829">
                  <c:v>23585</c:v>
                </c:pt>
                <c:pt idx="3830">
                  <c:v>23586</c:v>
                </c:pt>
                <c:pt idx="3831">
                  <c:v>23587</c:v>
                </c:pt>
                <c:pt idx="3832">
                  <c:v>23588</c:v>
                </c:pt>
                <c:pt idx="3833">
                  <c:v>23589</c:v>
                </c:pt>
                <c:pt idx="3834">
                  <c:v>23590</c:v>
                </c:pt>
                <c:pt idx="3835">
                  <c:v>23591</c:v>
                </c:pt>
                <c:pt idx="3836">
                  <c:v>23592</c:v>
                </c:pt>
                <c:pt idx="3837">
                  <c:v>23593</c:v>
                </c:pt>
                <c:pt idx="3838">
                  <c:v>23594</c:v>
                </c:pt>
                <c:pt idx="3839">
                  <c:v>23595</c:v>
                </c:pt>
                <c:pt idx="3840">
                  <c:v>23596</c:v>
                </c:pt>
                <c:pt idx="3841">
                  <c:v>23597</c:v>
                </c:pt>
                <c:pt idx="3842">
                  <c:v>23598</c:v>
                </c:pt>
                <c:pt idx="3843">
                  <c:v>23599</c:v>
                </c:pt>
                <c:pt idx="3844">
                  <c:v>23600</c:v>
                </c:pt>
                <c:pt idx="3845">
                  <c:v>23601</c:v>
                </c:pt>
                <c:pt idx="3846">
                  <c:v>23602</c:v>
                </c:pt>
                <c:pt idx="3847">
                  <c:v>23603</c:v>
                </c:pt>
                <c:pt idx="3848">
                  <c:v>23604</c:v>
                </c:pt>
                <c:pt idx="3849">
                  <c:v>23605</c:v>
                </c:pt>
                <c:pt idx="3850">
                  <c:v>23606</c:v>
                </c:pt>
                <c:pt idx="3851">
                  <c:v>23607</c:v>
                </c:pt>
                <c:pt idx="3852">
                  <c:v>23608</c:v>
                </c:pt>
                <c:pt idx="3853">
                  <c:v>23609</c:v>
                </c:pt>
                <c:pt idx="3854">
                  <c:v>23610</c:v>
                </c:pt>
                <c:pt idx="3855">
                  <c:v>23611</c:v>
                </c:pt>
                <c:pt idx="3856">
                  <c:v>23612</c:v>
                </c:pt>
                <c:pt idx="3857">
                  <c:v>23613</c:v>
                </c:pt>
                <c:pt idx="3858">
                  <c:v>23614</c:v>
                </c:pt>
                <c:pt idx="3859">
                  <c:v>23615</c:v>
                </c:pt>
                <c:pt idx="3860">
                  <c:v>23616</c:v>
                </c:pt>
                <c:pt idx="3861">
                  <c:v>23617</c:v>
                </c:pt>
                <c:pt idx="3862">
                  <c:v>23618</c:v>
                </c:pt>
                <c:pt idx="3863">
                  <c:v>23619</c:v>
                </c:pt>
                <c:pt idx="3864">
                  <c:v>23620</c:v>
                </c:pt>
                <c:pt idx="3865">
                  <c:v>23621</c:v>
                </c:pt>
                <c:pt idx="3866">
                  <c:v>23622</c:v>
                </c:pt>
                <c:pt idx="3867">
                  <c:v>23623</c:v>
                </c:pt>
                <c:pt idx="3868">
                  <c:v>23624</c:v>
                </c:pt>
                <c:pt idx="3869">
                  <c:v>23625</c:v>
                </c:pt>
                <c:pt idx="3870">
                  <c:v>23626</c:v>
                </c:pt>
                <c:pt idx="3871">
                  <c:v>23627</c:v>
                </c:pt>
                <c:pt idx="3872">
                  <c:v>23628</c:v>
                </c:pt>
                <c:pt idx="3873">
                  <c:v>23629</c:v>
                </c:pt>
                <c:pt idx="3874">
                  <c:v>23630</c:v>
                </c:pt>
                <c:pt idx="3875">
                  <c:v>23631</c:v>
                </c:pt>
                <c:pt idx="3876">
                  <c:v>23632</c:v>
                </c:pt>
                <c:pt idx="3877">
                  <c:v>23633</c:v>
                </c:pt>
                <c:pt idx="3878">
                  <c:v>23634</c:v>
                </c:pt>
                <c:pt idx="3879">
                  <c:v>23635</c:v>
                </c:pt>
                <c:pt idx="3880">
                  <c:v>23636</c:v>
                </c:pt>
                <c:pt idx="3881">
                  <c:v>23637</c:v>
                </c:pt>
                <c:pt idx="3882">
                  <c:v>23638</c:v>
                </c:pt>
                <c:pt idx="3883">
                  <c:v>23639</c:v>
                </c:pt>
                <c:pt idx="3884">
                  <c:v>23640</c:v>
                </c:pt>
                <c:pt idx="3885">
                  <c:v>23641</c:v>
                </c:pt>
                <c:pt idx="3886">
                  <c:v>23642</c:v>
                </c:pt>
                <c:pt idx="3887">
                  <c:v>23643</c:v>
                </c:pt>
                <c:pt idx="3888">
                  <c:v>23644</c:v>
                </c:pt>
                <c:pt idx="3889">
                  <c:v>23645</c:v>
                </c:pt>
                <c:pt idx="3890">
                  <c:v>23646</c:v>
                </c:pt>
                <c:pt idx="3891">
                  <c:v>23647</c:v>
                </c:pt>
                <c:pt idx="3892">
                  <c:v>23648</c:v>
                </c:pt>
                <c:pt idx="3893">
                  <c:v>23649</c:v>
                </c:pt>
                <c:pt idx="3894">
                  <c:v>23650</c:v>
                </c:pt>
                <c:pt idx="3895">
                  <c:v>23651</c:v>
                </c:pt>
                <c:pt idx="3896">
                  <c:v>23652</c:v>
                </c:pt>
                <c:pt idx="3897">
                  <c:v>23653</c:v>
                </c:pt>
                <c:pt idx="3898">
                  <c:v>23654</c:v>
                </c:pt>
                <c:pt idx="3899">
                  <c:v>23655</c:v>
                </c:pt>
                <c:pt idx="3900">
                  <c:v>23656</c:v>
                </c:pt>
                <c:pt idx="3901">
                  <c:v>23657</c:v>
                </c:pt>
                <c:pt idx="3902">
                  <c:v>23658</c:v>
                </c:pt>
                <c:pt idx="3903">
                  <c:v>23659</c:v>
                </c:pt>
                <c:pt idx="3904">
                  <c:v>23660</c:v>
                </c:pt>
                <c:pt idx="3905">
                  <c:v>23661</c:v>
                </c:pt>
                <c:pt idx="3906">
                  <c:v>23662</c:v>
                </c:pt>
                <c:pt idx="3907">
                  <c:v>23663</c:v>
                </c:pt>
                <c:pt idx="3908">
                  <c:v>23664</c:v>
                </c:pt>
                <c:pt idx="3909">
                  <c:v>23665</c:v>
                </c:pt>
                <c:pt idx="3910">
                  <c:v>23666</c:v>
                </c:pt>
                <c:pt idx="3911">
                  <c:v>23667</c:v>
                </c:pt>
                <c:pt idx="3912">
                  <c:v>23668</c:v>
                </c:pt>
                <c:pt idx="3913">
                  <c:v>23669</c:v>
                </c:pt>
                <c:pt idx="3914">
                  <c:v>23670</c:v>
                </c:pt>
                <c:pt idx="3915">
                  <c:v>23671</c:v>
                </c:pt>
                <c:pt idx="3916">
                  <c:v>23672</c:v>
                </c:pt>
                <c:pt idx="3917">
                  <c:v>23673</c:v>
                </c:pt>
                <c:pt idx="3918">
                  <c:v>23674</c:v>
                </c:pt>
                <c:pt idx="3919">
                  <c:v>23675</c:v>
                </c:pt>
                <c:pt idx="3920">
                  <c:v>23676</c:v>
                </c:pt>
                <c:pt idx="3921">
                  <c:v>23677</c:v>
                </c:pt>
                <c:pt idx="3922">
                  <c:v>23678</c:v>
                </c:pt>
                <c:pt idx="3923">
                  <c:v>23679</c:v>
                </c:pt>
                <c:pt idx="3924">
                  <c:v>23680</c:v>
                </c:pt>
                <c:pt idx="3925">
                  <c:v>23681</c:v>
                </c:pt>
                <c:pt idx="3926">
                  <c:v>23682</c:v>
                </c:pt>
                <c:pt idx="3927">
                  <c:v>23683</c:v>
                </c:pt>
                <c:pt idx="3928">
                  <c:v>23684</c:v>
                </c:pt>
                <c:pt idx="3929">
                  <c:v>23685</c:v>
                </c:pt>
                <c:pt idx="3930">
                  <c:v>23686</c:v>
                </c:pt>
                <c:pt idx="3931">
                  <c:v>23687</c:v>
                </c:pt>
                <c:pt idx="3932">
                  <c:v>23688</c:v>
                </c:pt>
                <c:pt idx="3933">
                  <c:v>23689</c:v>
                </c:pt>
                <c:pt idx="3934">
                  <c:v>23690</c:v>
                </c:pt>
                <c:pt idx="3935">
                  <c:v>23691</c:v>
                </c:pt>
                <c:pt idx="3936">
                  <c:v>23692</c:v>
                </c:pt>
                <c:pt idx="3937">
                  <c:v>23693</c:v>
                </c:pt>
                <c:pt idx="3938">
                  <c:v>23694</c:v>
                </c:pt>
                <c:pt idx="3939">
                  <c:v>23695</c:v>
                </c:pt>
                <c:pt idx="3940">
                  <c:v>23696</c:v>
                </c:pt>
                <c:pt idx="3941">
                  <c:v>23697</c:v>
                </c:pt>
                <c:pt idx="3942">
                  <c:v>23698</c:v>
                </c:pt>
                <c:pt idx="3943">
                  <c:v>23699</c:v>
                </c:pt>
                <c:pt idx="3944">
                  <c:v>23700</c:v>
                </c:pt>
                <c:pt idx="3945">
                  <c:v>23701</c:v>
                </c:pt>
                <c:pt idx="3946">
                  <c:v>23702</c:v>
                </c:pt>
                <c:pt idx="3947">
                  <c:v>23703</c:v>
                </c:pt>
                <c:pt idx="3948">
                  <c:v>23704</c:v>
                </c:pt>
                <c:pt idx="3949">
                  <c:v>23705</c:v>
                </c:pt>
                <c:pt idx="3950">
                  <c:v>23706</c:v>
                </c:pt>
                <c:pt idx="3951">
                  <c:v>23707</c:v>
                </c:pt>
                <c:pt idx="3952">
                  <c:v>23708</c:v>
                </c:pt>
                <c:pt idx="3953">
                  <c:v>23709</c:v>
                </c:pt>
                <c:pt idx="3954">
                  <c:v>23710</c:v>
                </c:pt>
                <c:pt idx="3955">
                  <c:v>23711</c:v>
                </c:pt>
                <c:pt idx="3956">
                  <c:v>23712</c:v>
                </c:pt>
                <c:pt idx="3957">
                  <c:v>23713</c:v>
                </c:pt>
                <c:pt idx="3958">
                  <c:v>23714</c:v>
                </c:pt>
                <c:pt idx="3959">
                  <c:v>23715</c:v>
                </c:pt>
                <c:pt idx="3960">
                  <c:v>23716</c:v>
                </c:pt>
                <c:pt idx="3961">
                  <c:v>23717</c:v>
                </c:pt>
                <c:pt idx="3962">
                  <c:v>23718</c:v>
                </c:pt>
                <c:pt idx="3963">
                  <c:v>23719</c:v>
                </c:pt>
                <c:pt idx="3964">
                  <c:v>23720</c:v>
                </c:pt>
                <c:pt idx="3965">
                  <c:v>23721</c:v>
                </c:pt>
                <c:pt idx="3966">
                  <c:v>23722</c:v>
                </c:pt>
                <c:pt idx="3967">
                  <c:v>23723</c:v>
                </c:pt>
                <c:pt idx="3968">
                  <c:v>23724</c:v>
                </c:pt>
                <c:pt idx="3969">
                  <c:v>23725</c:v>
                </c:pt>
                <c:pt idx="3970">
                  <c:v>23726</c:v>
                </c:pt>
                <c:pt idx="3971">
                  <c:v>23727</c:v>
                </c:pt>
                <c:pt idx="3972">
                  <c:v>23728</c:v>
                </c:pt>
                <c:pt idx="3973">
                  <c:v>23729</c:v>
                </c:pt>
                <c:pt idx="3974">
                  <c:v>23730</c:v>
                </c:pt>
                <c:pt idx="3975">
                  <c:v>23731</c:v>
                </c:pt>
                <c:pt idx="3976">
                  <c:v>23732</c:v>
                </c:pt>
                <c:pt idx="3977">
                  <c:v>23733</c:v>
                </c:pt>
                <c:pt idx="3978">
                  <c:v>23734</c:v>
                </c:pt>
                <c:pt idx="3979">
                  <c:v>23735</c:v>
                </c:pt>
                <c:pt idx="3980">
                  <c:v>23736</c:v>
                </c:pt>
                <c:pt idx="3981">
                  <c:v>23737</c:v>
                </c:pt>
                <c:pt idx="3982">
                  <c:v>23738</c:v>
                </c:pt>
                <c:pt idx="3983">
                  <c:v>23739</c:v>
                </c:pt>
                <c:pt idx="3984">
                  <c:v>23740</c:v>
                </c:pt>
                <c:pt idx="3985">
                  <c:v>23741</c:v>
                </c:pt>
                <c:pt idx="3986">
                  <c:v>23742</c:v>
                </c:pt>
                <c:pt idx="3987">
                  <c:v>23743</c:v>
                </c:pt>
                <c:pt idx="3988">
                  <c:v>23744</c:v>
                </c:pt>
                <c:pt idx="3989">
                  <c:v>23745</c:v>
                </c:pt>
                <c:pt idx="3990">
                  <c:v>23746</c:v>
                </c:pt>
                <c:pt idx="3991">
                  <c:v>23747</c:v>
                </c:pt>
                <c:pt idx="3992">
                  <c:v>23748</c:v>
                </c:pt>
                <c:pt idx="3993">
                  <c:v>23749</c:v>
                </c:pt>
                <c:pt idx="3994">
                  <c:v>23750</c:v>
                </c:pt>
                <c:pt idx="3995">
                  <c:v>23751</c:v>
                </c:pt>
                <c:pt idx="3996">
                  <c:v>23752</c:v>
                </c:pt>
                <c:pt idx="3997">
                  <c:v>23753</c:v>
                </c:pt>
                <c:pt idx="3998">
                  <c:v>23754</c:v>
                </c:pt>
                <c:pt idx="3999">
                  <c:v>23755</c:v>
                </c:pt>
                <c:pt idx="4000">
                  <c:v>23756</c:v>
                </c:pt>
                <c:pt idx="4001">
                  <c:v>23757</c:v>
                </c:pt>
                <c:pt idx="4002">
                  <c:v>23758</c:v>
                </c:pt>
                <c:pt idx="4003">
                  <c:v>23759</c:v>
                </c:pt>
                <c:pt idx="4004">
                  <c:v>23760</c:v>
                </c:pt>
                <c:pt idx="4005">
                  <c:v>23761</c:v>
                </c:pt>
                <c:pt idx="4006">
                  <c:v>23762</c:v>
                </c:pt>
                <c:pt idx="4007">
                  <c:v>23763</c:v>
                </c:pt>
                <c:pt idx="4008">
                  <c:v>23764</c:v>
                </c:pt>
                <c:pt idx="4009">
                  <c:v>23765</c:v>
                </c:pt>
                <c:pt idx="4010">
                  <c:v>23766</c:v>
                </c:pt>
                <c:pt idx="4011">
                  <c:v>23767</c:v>
                </c:pt>
                <c:pt idx="4012">
                  <c:v>23768</c:v>
                </c:pt>
                <c:pt idx="4013">
                  <c:v>23769</c:v>
                </c:pt>
                <c:pt idx="4014">
                  <c:v>23770</c:v>
                </c:pt>
                <c:pt idx="4015">
                  <c:v>23771</c:v>
                </c:pt>
                <c:pt idx="4016">
                  <c:v>23772</c:v>
                </c:pt>
                <c:pt idx="4017">
                  <c:v>23773</c:v>
                </c:pt>
                <c:pt idx="4018">
                  <c:v>23774</c:v>
                </c:pt>
                <c:pt idx="4019">
                  <c:v>23775</c:v>
                </c:pt>
                <c:pt idx="4020">
                  <c:v>23776</c:v>
                </c:pt>
                <c:pt idx="4021">
                  <c:v>23777</c:v>
                </c:pt>
                <c:pt idx="4022">
                  <c:v>23778</c:v>
                </c:pt>
                <c:pt idx="4023">
                  <c:v>23779</c:v>
                </c:pt>
                <c:pt idx="4024">
                  <c:v>23780</c:v>
                </c:pt>
                <c:pt idx="4025">
                  <c:v>23781</c:v>
                </c:pt>
                <c:pt idx="4026">
                  <c:v>23782</c:v>
                </c:pt>
                <c:pt idx="4027">
                  <c:v>23783</c:v>
                </c:pt>
                <c:pt idx="4028">
                  <c:v>23784</c:v>
                </c:pt>
                <c:pt idx="4029">
                  <c:v>23785</c:v>
                </c:pt>
                <c:pt idx="4030">
                  <c:v>23786</c:v>
                </c:pt>
                <c:pt idx="4031">
                  <c:v>23787</c:v>
                </c:pt>
                <c:pt idx="4032">
                  <c:v>23788</c:v>
                </c:pt>
                <c:pt idx="4033">
                  <c:v>23789</c:v>
                </c:pt>
                <c:pt idx="4034">
                  <c:v>23790</c:v>
                </c:pt>
                <c:pt idx="4035">
                  <c:v>23791</c:v>
                </c:pt>
                <c:pt idx="4036">
                  <c:v>23792</c:v>
                </c:pt>
                <c:pt idx="4037">
                  <c:v>23793</c:v>
                </c:pt>
                <c:pt idx="4038">
                  <c:v>23794</c:v>
                </c:pt>
                <c:pt idx="4039">
                  <c:v>23795</c:v>
                </c:pt>
                <c:pt idx="4040">
                  <c:v>23796</c:v>
                </c:pt>
                <c:pt idx="4041">
                  <c:v>23797</c:v>
                </c:pt>
                <c:pt idx="4042">
                  <c:v>23798</c:v>
                </c:pt>
                <c:pt idx="4043">
                  <c:v>23799</c:v>
                </c:pt>
                <c:pt idx="4044">
                  <c:v>23800</c:v>
                </c:pt>
                <c:pt idx="4045">
                  <c:v>23801</c:v>
                </c:pt>
                <c:pt idx="4046">
                  <c:v>23802</c:v>
                </c:pt>
                <c:pt idx="4047">
                  <c:v>23803</c:v>
                </c:pt>
                <c:pt idx="4048">
                  <c:v>23804</c:v>
                </c:pt>
                <c:pt idx="4049">
                  <c:v>23805</c:v>
                </c:pt>
                <c:pt idx="4050">
                  <c:v>23806</c:v>
                </c:pt>
                <c:pt idx="4051">
                  <c:v>23807</c:v>
                </c:pt>
                <c:pt idx="4052">
                  <c:v>23808</c:v>
                </c:pt>
                <c:pt idx="4053">
                  <c:v>23809</c:v>
                </c:pt>
                <c:pt idx="4054">
                  <c:v>23810</c:v>
                </c:pt>
                <c:pt idx="4055">
                  <c:v>23811</c:v>
                </c:pt>
                <c:pt idx="4056">
                  <c:v>23812</c:v>
                </c:pt>
                <c:pt idx="4057">
                  <c:v>23813</c:v>
                </c:pt>
                <c:pt idx="4058">
                  <c:v>23814</c:v>
                </c:pt>
                <c:pt idx="4059">
                  <c:v>23815</c:v>
                </c:pt>
                <c:pt idx="4060">
                  <c:v>23816</c:v>
                </c:pt>
                <c:pt idx="4061">
                  <c:v>23817</c:v>
                </c:pt>
                <c:pt idx="4062">
                  <c:v>23818</c:v>
                </c:pt>
                <c:pt idx="4063">
                  <c:v>23819</c:v>
                </c:pt>
                <c:pt idx="4064">
                  <c:v>23820</c:v>
                </c:pt>
                <c:pt idx="4065">
                  <c:v>23821</c:v>
                </c:pt>
                <c:pt idx="4066">
                  <c:v>23822</c:v>
                </c:pt>
                <c:pt idx="4067">
                  <c:v>23823</c:v>
                </c:pt>
                <c:pt idx="4068">
                  <c:v>23824</c:v>
                </c:pt>
                <c:pt idx="4069">
                  <c:v>23825</c:v>
                </c:pt>
                <c:pt idx="4070">
                  <c:v>23826</c:v>
                </c:pt>
                <c:pt idx="4071">
                  <c:v>23827</c:v>
                </c:pt>
                <c:pt idx="4072">
                  <c:v>23828</c:v>
                </c:pt>
                <c:pt idx="4073">
                  <c:v>23829</c:v>
                </c:pt>
                <c:pt idx="4074">
                  <c:v>23830</c:v>
                </c:pt>
                <c:pt idx="4075">
                  <c:v>23831</c:v>
                </c:pt>
                <c:pt idx="4076">
                  <c:v>23832</c:v>
                </c:pt>
                <c:pt idx="4077">
                  <c:v>23833</c:v>
                </c:pt>
                <c:pt idx="4078">
                  <c:v>23834</c:v>
                </c:pt>
                <c:pt idx="4079">
                  <c:v>23835</c:v>
                </c:pt>
                <c:pt idx="4080">
                  <c:v>23836</c:v>
                </c:pt>
                <c:pt idx="4081">
                  <c:v>23837</c:v>
                </c:pt>
                <c:pt idx="4082">
                  <c:v>23838</c:v>
                </c:pt>
                <c:pt idx="4083">
                  <c:v>23839</c:v>
                </c:pt>
                <c:pt idx="4084">
                  <c:v>23840</c:v>
                </c:pt>
                <c:pt idx="4085">
                  <c:v>23841</c:v>
                </c:pt>
                <c:pt idx="4086">
                  <c:v>23842</c:v>
                </c:pt>
                <c:pt idx="4087">
                  <c:v>23843</c:v>
                </c:pt>
                <c:pt idx="4088">
                  <c:v>23844</c:v>
                </c:pt>
                <c:pt idx="4089">
                  <c:v>23845</c:v>
                </c:pt>
                <c:pt idx="4090">
                  <c:v>23846</c:v>
                </c:pt>
                <c:pt idx="4091">
                  <c:v>23847</c:v>
                </c:pt>
                <c:pt idx="4092">
                  <c:v>23848</c:v>
                </c:pt>
                <c:pt idx="4093">
                  <c:v>23849</c:v>
                </c:pt>
                <c:pt idx="4094">
                  <c:v>23850</c:v>
                </c:pt>
                <c:pt idx="4095">
                  <c:v>23851</c:v>
                </c:pt>
                <c:pt idx="4096">
                  <c:v>23852</c:v>
                </c:pt>
                <c:pt idx="4097">
                  <c:v>23853</c:v>
                </c:pt>
                <c:pt idx="4098">
                  <c:v>23854</c:v>
                </c:pt>
                <c:pt idx="4099">
                  <c:v>23855</c:v>
                </c:pt>
                <c:pt idx="4100">
                  <c:v>23856</c:v>
                </c:pt>
                <c:pt idx="4101">
                  <c:v>23857</c:v>
                </c:pt>
                <c:pt idx="4102">
                  <c:v>23858</c:v>
                </c:pt>
                <c:pt idx="4103">
                  <c:v>23859</c:v>
                </c:pt>
                <c:pt idx="4104">
                  <c:v>23860</c:v>
                </c:pt>
                <c:pt idx="4105">
                  <c:v>23861</c:v>
                </c:pt>
                <c:pt idx="4106">
                  <c:v>23862</c:v>
                </c:pt>
                <c:pt idx="4107">
                  <c:v>23863</c:v>
                </c:pt>
                <c:pt idx="4108">
                  <c:v>23864</c:v>
                </c:pt>
                <c:pt idx="4109">
                  <c:v>23865</c:v>
                </c:pt>
                <c:pt idx="4110">
                  <c:v>23866</c:v>
                </c:pt>
                <c:pt idx="4111">
                  <c:v>23867</c:v>
                </c:pt>
                <c:pt idx="4112">
                  <c:v>23868</c:v>
                </c:pt>
                <c:pt idx="4113">
                  <c:v>23869</c:v>
                </c:pt>
                <c:pt idx="4114">
                  <c:v>23870</c:v>
                </c:pt>
                <c:pt idx="4115">
                  <c:v>23871</c:v>
                </c:pt>
                <c:pt idx="4116">
                  <c:v>23872</c:v>
                </c:pt>
                <c:pt idx="4117">
                  <c:v>23873</c:v>
                </c:pt>
                <c:pt idx="4118">
                  <c:v>23874</c:v>
                </c:pt>
                <c:pt idx="4119">
                  <c:v>23875</c:v>
                </c:pt>
                <c:pt idx="4120">
                  <c:v>23876</c:v>
                </c:pt>
                <c:pt idx="4121">
                  <c:v>23877</c:v>
                </c:pt>
                <c:pt idx="4122">
                  <c:v>23878</c:v>
                </c:pt>
                <c:pt idx="4123">
                  <c:v>23879</c:v>
                </c:pt>
                <c:pt idx="4124">
                  <c:v>23880</c:v>
                </c:pt>
                <c:pt idx="4125">
                  <c:v>23881</c:v>
                </c:pt>
                <c:pt idx="4126">
                  <c:v>23882</c:v>
                </c:pt>
                <c:pt idx="4127">
                  <c:v>23883</c:v>
                </c:pt>
                <c:pt idx="4128">
                  <c:v>23884</c:v>
                </c:pt>
                <c:pt idx="4129">
                  <c:v>23885</c:v>
                </c:pt>
                <c:pt idx="4130">
                  <c:v>23886</c:v>
                </c:pt>
                <c:pt idx="4131">
                  <c:v>23887</c:v>
                </c:pt>
                <c:pt idx="4132">
                  <c:v>23888</c:v>
                </c:pt>
                <c:pt idx="4133">
                  <c:v>23889</c:v>
                </c:pt>
                <c:pt idx="4134">
                  <c:v>23890</c:v>
                </c:pt>
                <c:pt idx="4135">
                  <c:v>23891</c:v>
                </c:pt>
                <c:pt idx="4136">
                  <c:v>23892</c:v>
                </c:pt>
                <c:pt idx="4137">
                  <c:v>23893</c:v>
                </c:pt>
                <c:pt idx="4138">
                  <c:v>23894</c:v>
                </c:pt>
                <c:pt idx="4139">
                  <c:v>23895</c:v>
                </c:pt>
                <c:pt idx="4140">
                  <c:v>23896</c:v>
                </c:pt>
                <c:pt idx="4141">
                  <c:v>23897</c:v>
                </c:pt>
                <c:pt idx="4142">
                  <c:v>23898</c:v>
                </c:pt>
                <c:pt idx="4143">
                  <c:v>23899</c:v>
                </c:pt>
                <c:pt idx="4144">
                  <c:v>23900</c:v>
                </c:pt>
                <c:pt idx="4145">
                  <c:v>23901</c:v>
                </c:pt>
                <c:pt idx="4146">
                  <c:v>23902</c:v>
                </c:pt>
                <c:pt idx="4147">
                  <c:v>23903</c:v>
                </c:pt>
                <c:pt idx="4148">
                  <c:v>23904</c:v>
                </c:pt>
                <c:pt idx="4149">
                  <c:v>23905</c:v>
                </c:pt>
                <c:pt idx="4150">
                  <c:v>23906</c:v>
                </c:pt>
                <c:pt idx="4151">
                  <c:v>23907</c:v>
                </c:pt>
                <c:pt idx="4152">
                  <c:v>23908</c:v>
                </c:pt>
                <c:pt idx="4153">
                  <c:v>23909</c:v>
                </c:pt>
                <c:pt idx="4154">
                  <c:v>23910</c:v>
                </c:pt>
                <c:pt idx="4155">
                  <c:v>23911</c:v>
                </c:pt>
                <c:pt idx="4156">
                  <c:v>23912</c:v>
                </c:pt>
                <c:pt idx="4157">
                  <c:v>23913</c:v>
                </c:pt>
                <c:pt idx="4158">
                  <c:v>23914</c:v>
                </c:pt>
                <c:pt idx="4159">
                  <c:v>23915</c:v>
                </c:pt>
                <c:pt idx="4160">
                  <c:v>23916</c:v>
                </c:pt>
                <c:pt idx="4161">
                  <c:v>23917</c:v>
                </c:pt>
                <c:pt idx="4162">
                  <c:v>23918</c:v>
                </c:pt>
                <c:pt idx="4163">
                  <c:v>23919</c:v>
                </c:pt>
                <c:pt idx="4164">
                  <c:v>23920</c:v>
                </c:pt>
                <c:pt idx="4165">
                  <c:v>23921</c:v>
                </c:pt>
                <c:pt idx="4166">
                  <c:v>23922</c:v>
                </c:pt>
                <c:pt idx="4167">
                  <c:v>23923</c:v>
                </c:pt>
                <c:pt idx="4168">
                  <c:v>23924</c:v>
                </c:pt>
                <c:pt idx="4169">
                  <c:v>23925</c:v>
                </c:pt>
                <c:pt idx="4170">
                  <c:v>23926</c:v>
                </c:pt>
                <c:pt idx="4171">
                  <c:v>23927</c:v>
                </c:pt>
                <c:pt idx="4172">
                  <c:v>23928</c:v>
                </c:pt>
                <c:pt idx="4173">
                  <c:v>23929</c:v>
                </c:pt>
                <c:pt idx="4174">
                  <c:v>23930</c:v>
                </c:pt>
                <c:pt idx="4175">
                  <c:v>23931</c:v>
                </c:pt>
                <c:pt idx="4176">
                  <c:v>23932</c:v>
                </c:pt>
                <c:pt idx="4177">
                  <c:v>23933</c:v>
                </c:pt>
                <c:pt idx="4178">
                  <c:v>23934</c:v>
                </c:pt>
                <c:pt idx="4179">
                  <c:v>23935</c:v>
                </c:pt>
                <c:pt idx="4180">
                  <c:v>23936</c:v>
                </c:pt>
                <c:pt idx="4181">
                  <c:v>23937</c:v>
                </c:pt>
                <c:pt idx="4182">
                  <c:v>23938</c:v>
                </c:pt>
                <c:pt idx="4183">
                  <c:v>23939</c:v>
                </c:pt>
                <c:pt idx="4184">
                  <c:v>23940</c:v>
                </c:pt>
                <c:pt idx="4185">
                  <c:v>23941</c:v>
                </c:pt>
                <c:pt idx="4186">
                  <c:v>23942</c:v>
                </c:pt>
                <c:pt idx="4187">
                  <c:v>23943</c:v>
                </c:pt>
                <c:pt idx="4188">
                  <c:v>23944</c:v>
                </c:pt>
                <c:pt idx="4189">
                  <c:v>23945</c:v>
                </c:pt>
                <c:pt idx="4190">
                  <c:v>23946</c:v>
                </c:pt>
                <c:pt idx="4191">
                  <c:v>23947</c:v>
                </c:pt>
                <c:pt idx="4192">
                  <c:v>23948</c:v>
                </c:pt>
                <c:pt idx="4193">
                  <c:v>23949</c:v>
                </c:pt>
                <c:pt idx="4194">
                  <c:v>23950</c:v>
                </c:pt>
                <c:pt idx="4195">
                  <c:v>23951</c:v>
                </c:pt>
                <c:pt idx="4196">
                  <c:v>23952</c:v>
                </c:pt>
                <c:pt idx="4197">
                  <c:v>23953</c:v>
                </c:pt>
                <c:pt idx="4198">
                  <c:v>23954</c:v>
                </c:pt>
                <c:pt idx="4199">
                  <c:v>23955</c:v>
                </c:pt>
                <c:pt idx="4200">
                  <c:v>23956</c:v>
                </c:pt>
                <c:pt idx="4201">
                  <c:v>23957</c:v>
                </c:pt>
                <c:pt idx="4202">
                  <c:v>23958</c:v>
                </c:pt>
                <c:pt idx="4203">
                  <c:v>23959</c:v>
                </c:pt>
                <c:pt idx="4204">
                  <c:v>23960</c:v>
                </c:pt>
                <c:pt idx="4205">
                  <c:v>23961</c:v>
                </c:pt>
                <c:pt idx="4206">
                  <c:v>23962</c:v>
                </c:pt>
                <c:pt idx="4207">
                  <c:v>23963</c:v>
                </c:pt>
                <c:pt idx="4208">
                  <c:v>23964</c:v>
                </c:pt>
                <c:pt idx="4209">
                  <c:v>23965</c:v>
                </c:pt>
                <c:pt idx="4210">
                  <c:v>23966</c:v>
                </c:pt>
                <c:pt idx="4211">
                  <c:v>23967</c:v>
                </c:pt>
                <c:pt idx="4212">
                  <c:v>23968</c:v>
                </c:pt>
                <c:pt idx="4213">
                  <c:v>23969</c:v>
                </c:pt>
                <c:pt idx="4214">
                  <c:v>23970</c:v>
                </c:pt>
                <c:pt idx="4215">
                  <c:v>23971</c:v>
                </c:pt>
                <c:pt idx="4216">
                  <c:v>23972</c:v>
                </c:pt>
                <c:pt idx="4217">
                  <c:v>23973</c:v>
                </c:pt>
                <c:pt idx="4218">
                  <c:v>23974</c:v>
                </c:pt>
                <c:pt idx="4219">
                  <c:v>23975</c:v>
                </c:pt>
                <c:pt idx="4220">
                  <c:v>23976</c:v>
                </c:pt>
                <c:pt idx="4221">
                  <c:v>23977</c:v>
                </c:pt>
                <c:pt idx="4222">
                  <c:v>23978</c:v>
                </c:pt>
                <c:pt idx="4223">
                  <c:v>23979</c:v>
                </c:pt>
                <c:pt idx="4224">
                  <c:v>23980</c:v>
                </c:pt>
                <c:pt idx="4225">
                  <c:v>23981</c:v>
                </c:pt>
                <c:pt idx="4226">
                  <c:v>23982</c:v>
                </c:pt>
                <c:pt idx="4227">
                  <c:v>23983</c:v>
                </c:pt>
                <c:pt idx="4228">
                  <c:v>23984</c:v>
                </c:pt>
                <c:pt idx="4229">
                  <c:v>23985</c:v>
                </c:pt>
                <c:pt idx="4230">
                  <c:v>23986</c:v>
                </c:pt>
                <c:pt idx="4231">
                  <c:v>23987</c:v>
                </c:pt>
                <c:pt idx="4232">
                  <c:v>23988</c:v>
                </c:pt>
                <c:pt idx="4233">
                  <c:v>23989</c:v>
                </c:pt>
                <c:pt idx="4234">
                  <c:v>23990</c:v>
                </c:pt>
                <c:pt idx="4235">
                  <c:v>23991</c:v>
                </c:pt>
                <c:pt idx="4236">
                  <c:v>23992</c:v>
                </c:pt>
                <c:pt idx="4237">
                  <c:v>23993</c:v>
                </c:pt>
                <c:pt idx="4238">
                  <c:v>23994</c:v>
                </c:pt>
                <c:pt idx="4239">
                  <c:v>23995</c:v>
                </c:pt>
                <c:pt idx="4240">
                  <c:v>23996</c:v>
                </c:pt>
                <c:pt idx="4241">
                  <c:v>23997</c:v>
                </c:pt>
                <c:pt idx="4242">
                  <c:v>23998</c:v>
                </c:pt>
                <c:pt idx="4243">
                  <c:v>23999</c:v>
                </c:pt>
                <c:pt idx="4244">
                  <c:v>24000</c:v>
                </c:pt>
                <c:pt idx="4245">
                  <c:v>24001</c:v>
                </c:pt>
                <c:pt idx="4246">
                  <c:v>24002</c:v>
                </c:pt>
                <c:pt idx="4247">
                  <c:v>24003</c:v>
                </c:pt>
                <c:pt idx="4248">
                  <c:v>24004</c:v>
                </c:pt>
                <c:pt idx="4249">
                  <c:v>24005</c:v>
                </c:pt>
                <c:pt idx="4250">
                  <c:v>24006</c:v>
                </c:pt>
                <c:pt idx="4251">
                  <c:v>24007</c:v>
                </c:pt>
                <c:pt idx="4252">
                  <c:v>24008</c:v>
                </c:pt>
                <c:pt idx="4253">
                  <c:v>24009</c:v>
                </c:pt>
                <c:pt idx="4254">
                  <c:v>24010</c:v>
                </c:pt>
                <c:pt idx="4255">
                  <c:v>24011</c:v>
                </c:pt>
                <c:pt idx="4256">
                  <c:v>24012</c:v>
                </c:pt>
                <c:pt idx="4257">
                  <c:v>24013</c:v>
                </c:pt>
                <c:pt idx="4258">
                  <c:v>24014</c:v>
                </c:pt>
                <c:pt idx="4259">
                  <c:v>24015</c:v>
                </c:pt>
                <c:pt idx="4260">
                  <c:v>24016</c:v>
                </c:pt>
                <c:pt idx="4261">
                  <c:v>24017</c:v>
                </c:pt>
                <c:pt idx="4262">
                  <c:v>24018</c:v>
                </c:pt>
                <c:pt idx="4263">
                  <c:v>24019</c:v>
                </c:pt>
                <c:pt idx="4264">
                  <c:v>24020</c:v>
                </c:pt>
                <c:pt idx="4265">
                  <c:v>24021</c:v>
                </c:pt>
                <c:pt idx="4266">
                  <c:v>24022</c:v>
                </c:pt>
                <c:pt idx="4267">
                  <c:v>24023</c:v>
                </c:pt>
                <c:pt idx="4268">
                  <c:v>24024</c:v>
                </c:pt>
                <c:pt idx="4269">
                  <c:v>24025</c:v>
                </c:pt>
                <c:pt idx="4270">
                  <c:v>24026</c:v>
                </c:pt>
                <c:pt idx="4271">
                  <c:v>24027</c:v>
                </c:pt>
                <c:pt idx="4272">
                  <c:v>24028</c:v>
                </c:pt>
                <c:pt idx="4273">
                  <c:v>24029</c:v>
                </c:pt>
                <c:pt idx="4274">
                  <c:v>24030</c:v>
                </c:pt>
                <c:pt idx="4275">
                  <c:v>24031</c:v>
                </c:pt>
                <c:pt idx="4276">
                  <c:v>24032</c:v>
                </c:pt>
                <c:pt idx="4277">
                  <c:v>24033</c:v>
                </c:pt>
                <c:pt idx="4278">
                  <c:v>24034</c:v>
                </c:pt>
                <c:pt idx="4279">
                  <c:v>24035</c:v>
                </c:pt>
                <c:pt idx="4280">
                  <c:v>24036</c:v>
                </c:pt>
                <c:pt idx="4281">
                  <c:v>24037</c:v>
                </c:pt>
                <c:pt idx="4282">
                  <c:v>24038</c:v>
                </c:pt>
                <c:pt idx="4283">
                  <c:v>24039</c:v>
                </c:pt>
                <c:pt idx="4284">
                  <c:v>24040</c:v>
                </c:pt>
                <c:pt idx="4285">
                  <c:v>24041</c:v>
                </c:pt>
                <c:pt idx="4286">
                  <c:v>24042</c:v>
                </c:pt>
                <c:pt idx="4287">
                  <c:v>24043</c:v>
                </c:pt>
                <c:pt idx="4288">
                  <c:v>24044</c:v>
                </c:pt>
                <c:pt idx="4289">
                  <c:v>24045</c:v>
                </c:pt>
                <c:pt idx="4290">
                  <c:v>24046</c:v>
                </c:pt>
                <c:pt idx="4291">
                  <c:v>24047</c:v>
                </c:pt>
                <c:pt idx="4292">
                  <c:v>24048</c:v>
                </c:pt>
                <c:pt idx="4293">
                  <c:v>24049</c:v>
                </c:pt>
                <c:pt idx="4294">
                  <c:v>24050</c:v>
                </c:pt>
                <c:pt idx="4295">
                  <c:v>24051</c:v>
                </c:pt>
                <c:pt idx="4296">
                  <c:v>24052</c:v>
                </c:pt>
                <c:pt idx="4297">
                  <c:v>24053</c:v>
                </c:pt>
                <c:pt idx="4298">
                  <c:v>24054</c:v>
                </c:pt>
                <c:pt idx="4299">
                  <c:v>24055</c:v>
                </c:pt>
                <c:pt idx="4300">
                  <c:v>24056</c:v>
                </c:pt>
                <c:pt idx="4301">
                  <c:v>24057</c:v>
                </c:pt>
                <c:pt idx="4302">
                  <c:v>24058</c:v>
                </c:pt>
                <c:pt idx="4303">
                  <c:v>24059</c:v>
                </c:pt>
                <c:pt idx="4304">
                  <c:v>24060</c:v>
                </c:pt>
                <c:pt idx="4305">
                  <c:v>24061</c:v>
                </c:pt>
                <c:pt idx="4306">
                  <c:v>24062</c:v>
                </c:pt>
                <c:pt idx="4307">
                  <c:v>24063</c:v>
                </c:pt>
                <c:pt idx="4308">
                  <c:v>24064</c:v>
                </c:pt>
                <c:pt idx="4309">
                  <c:v>24065</c:v>
                </c:pt>
                <c:pt idx="4310">
                  <c:v>24066</c:v>
                </c:pt>
                <c:pt idx="4311">
                  <c:v>24067</c:v>
                </c:pt>
                <c:pt idx="4312">
                  <c:v>24068</c:v>
                </c:pt>
                <c:pt idx="4313">
                  <c:v>24069</c:v>
                </c:pt>
                <c:pt idx="4314">
                  <c:v>24070</c:v>
                </c:pt>
                <c:pt idx="4315">
                  <c:v>24071</c:v>
                </c:pt>
                <c:pt idx="4316">
                  <c:v>24072</c:v>
                </c:pt>
                <c:pt idx="4317">
                  <c:v>24073</c:v>
                </c:pt>
                <c:pt idx="4318">
                  <c:v>24074</c:v>
                </c:pt>
                <c:pt idx="4319">
                  <c:v>24075</c:v>
                </c:pt>
                <c:pt idx="4320">
                  <c:v>24076</c:v>
                </c:pt>
                <c:pt idx="4321">
                  <c:v>24077</c:v>
                </c:pt>
                <c:pt idx="4322">
                  <c:v>24078</c:v>
                </c:pt>
                <c:pt idx="4323">
                  <c:v>24079</c:v>
                </c:pt>
                <c:pt idx="4324">
                  <c:v>24080</c:v>
                </c:pt>
                <c:pt idx="4325">
                  <c:v>24081</c:v>
                </c:pt>
                <c:pt idx="4326">
                  <c:v>24082</c:v>
                </c:pt>
                <c:pt idx="4327">
                  <c:v>24083</c:v>
                </c:pt>
                <c:pt idx="4328">
                  <c:v>24084</c:v>
                </c:pt>
                <c:pt idx="4329">
                  <c:v>24085</c:v>
                </c:pt>
                <c:pt idx="4330">
                  <c:v>24086</c:v>
                </c:pt>
                <c:pt idx="4331">
                  <c:v>24087</c:v>
                </c:pt>
                <c:pt idx="4332">
                  <c:v>24088</c:v>
                </c:pt>
                <c:pt idx="4333">
                  <c:v>24089</c:v>
                </c:pt>
                <c:pt idx="4334">
                  <c:v>24090</c:v>
                </c:pt>
                <c:pt idx="4335">
                  <c:v>24091</c:v>
                </c:pt>
                <c:pt idx="4336">
                  <c:v>24092</c:v>
                </c:pt>
                <c:pt idx="4337">
                  <c:v>24093</c:v>
                </c:pt>
                <c:pt idx="4338">
                  <c:v>24094</c:v>
                </c:pt>
                <c:pt idx="4339">
                  <c:v>24095</c:v>
                </c:pt>
                <c:pt idx="4340">
                  <c:v>24096</c:v>
                </c:pt>
                <c:pt idx="4341">
                  <c:v>24097</c:v>
                </c:pt>
                <c:pt idx="4342">
                  <c:v>24098</c:v>
                </c:pt>
                <c:pt idx="4343">
                  <c:v>24099</c:v>
                </c:pt>
                <c:pt idx="4344">
                  <c:v>24100</c:v>
                </c:pt>
                <c:pt idx="4345">
                  <c:v>24101</c:v>
                </c:pt>
                <c:pt idx="4346">
                  <c:v>24102</c:v>
                </c:pt>
                <c:pt idx="4347">
                  <c:v>24103</c:v>
                </c:pt>
                <c:pt idx="4348">
                  <c:v>24104</c:v>
                </c:pt>
                <c:pt idx="4349">
                  <c:v>24105</c:v>
                </c:pt>
                <c:pt idx="4350">
                  <c:v>24106</c:v>
                </c:pt>
                <c:pt idx="4351">
                  <c:v>24107</c:v>
                </c:pt>
                <c:pt idx="4352">
                  <c:v>24108</c:v>
                </c:pt>
                <c:pt idx="4353">
                  <c:v>24109</c:v>
                </c:pt>
                <c:pt idx="4354">
                  <c:v>24110</c:v>
                </c:pt>
                <c:pt idx="4355">
                  <c:v>24111</c:v>
                </c:pt>
                <c:pt idx="4356">
                  <c:v>24112</c:v>
                </c:pt>
                <c:pt idx="4357">
                  <c:v>24113</c:v>
                </c:pt>
                <c:pt idx="4358">
                  <c:v>24114</c:v>
                </c:pt>
                <c:pt idx="4359">
                  <c:v>24115</c:v>
                </c:pt>
                <c:pt idx="4360">
                  <c:v>24116</c:v>
                </c:pt>
                <c:pt idx="4361">
                  <c:v>24117</c:v>
                </c:pt>
                <c:pt idx="4362">
                  <c:v>24118</c:v>
                </c:pt>
                <c:pt idx="4363">
                  <c:v>24119</c:v>
                </c:pt>
                <c:pt idx="4364">
                  <c:v>24120</c:v>
                </c:pt>
                <c:pt idx="4365">
                  <c:v>24121</c:v>
                </c:pt>
                <c:pt idx="4366">
                  <c:v>24122</c:v>
                </c:pt>
                <c:pt idx="4367">
                  <c:v>24123</c:v>
                </c:pt>
                <c:pt idx="4368">
                  <c:v>24124</c:v>
                </c:pt>
                <c:pt idx="4369">
                  <c:v>24125</c:v>
                </c:pt>
                <c:pt idx="4370">
                  <c:v>24126</c:v>
                </c:pt>
                <c:pt idx="4371">
                  <c:v>24127</c:v>
                </c:pt>
                <c:pt idx="4372">
                  <c:v>24128</c:v>
                </c:pt>
                <c:pt idx="4373">
                  <c:v>24129</c:v>
                </c:pt>
                <c:pt idx="4374">
                  <c:v>24130</c:v>
                </c:pt>
                <c:pt idx="4375">
                  <c:v>24131</c:v>
                </c:pt>
                <c:pt idx="4376">
                  <c:v>24132</c:v>
                </c:pt>
                <c:pt idx="4377">
                  <c:v>24133</c:v>
                </c:pt>
                <c:pt idx="4378">
                  <c:v>24134</c:v>
                </c:pt>
                <c:pt idx="4379">
                  <c:v>24135</c:v>
                </c:pt>
                <c:pt idx="4380">
                  <c:v>24136</c:v>
                </c:pt>
                <c:pt idx="4381">
                  <c:v>24137</c:v>
                </c:pt>
                <c:pt idx="4382">
                  <c:v>24138</c:v>
                </c:pt>
                <c:pt idx="4383">
                  <c:v>24139</c:v>
                </c:pt>
                <c:pt idx="4384">
                  <c:v>24140</c:v>
                </c:pt>
                <c:pt idx="4385">
                  <c:v>24141</c:v>
                </c:pt>
                <c:pt idx="4386">
                  <c:v>24142</c:v>
                </c:pt>
                <c:pt idx="4387">
                  <c:v>24143</c:v>
                </c:pt>
                <c:pt idx="4388">
                  <c:v>24144</c:v>
                </c:pt>
                <c:pt idx="4389">
                  <c:v>24145</c:v>
                </c:pt>
                <c:pt idx="4390">
                  <c:v>24146</c:v>
                </c:pt>
                <c:pt idx="4391">
                  <c:v>24147</c:v>
                </c:pt>
                <c:pt idx="4392">
                  <c:v>24148</c:v>
                </c:pt>
                <c:pt idx="4393">
                  <c:v>24149</c:v>
                </c:pt>
                <c:pt idx="4394">
                  <c:v>24150</c:v>
                </c:pt>
                <c:pt idx="4395">
                  <c:v>24151</c:v>
                </c:pt>
                <c:pt idx="4396">
                  <c:v>24152</c:v>
                </c:pt>
                <c:pt idx="4397">
                  <c:v>24153</c:v>
                </c:pt>
                <c:pt idx="4398">
                  <c:v>24154</c:v>
                </c:pt>
                <c:pt idx="4399">
                  <c:v>24155</c:v>
                </c:pt>
                <c:pt idx="4400">
                  <c:v>24156</c:v>
                </c:pt>
                <c:pt idx="4401">
                  <c:v>24157</c:v>
                </c:pt>
                <c:pt idx="4402">
                  <c:v>24158</c:v>
                </c:pt>
                <c:pt idx="4403">
                  <c:v>24159</c:v>
                </c:pt>
                <c:pt idx="4404">
                  <c:v>24160</c:v>
                </c:pt>
                <c:pt idx="4405">
                  <c:v>24161</c:v>
                </c:pt>
                <c:pt idx="4406">
                  <c:v>24162</c:v>
                </c:pt>
                <c:pt idx="4407">
                  <c:v>24163</c:v>
                </c:pt>
                <c:pt idx="4408">
                  <c:v>24164</c:v>
                </c:pt>
                <c:pt idx="4409">
                  <c:v>24165</c:v>
                </c:pt>
                <c:pt idx="4410">
                  <c:v>24166</c:v>
                </c:pt>
                <c:pt idx="4411">
                  <c:v>24167</c:v>
                </c:pt>
                <c:pt idx="4412">
                  <c:v>24168</c:v>
                </c:pt>
                <c:pt idx="4413">
                  <c:v>24169</c:v>
                </c:pt>
                <c:pt idx="4414">
                  <c:v>24170</c:v>
                </c:pt>
                <c:pt idx="4415">
                  <c:v>24171</c:v>
                </c:pt>
                <c:pt idx="4416">
                  <c:v>24172</c:v>
                </c:pt>
                <c:pt idx="4417">
                  <c:v>24173</c:v>
                </c:pt>
                <c:pt idx="4418">
                  <c:v>24174</c:v>
                </c:pt>
                <c:pt idx="4419">
                  <c:v>24175</c:v>
                </c:pt>
                <c:pt idx="4420">
                  <c:v>24176</c:v>
                </c:pt>
                <c:pt idx="4421">
                  <c:v>24177</c:v>
                </c:pt>
                <c:pt idx="4422">
                  <c:v>24178</c:v>
                </c:pt>
                <c:pt idx="4423">
                  <c:v>24179</c:v>
                </c:pt>
                <c:pt idx="4424">
                  <c:v>24180</c:v>
                </c:pt>
                <c:pt idx="4425">
                  <c:v>24181</c:v>
                </c:pt>
                <c:pt idx="4426">
                  <c:v>24182</c:v>
                </c:pt>
                <c:pt idx="4427">
                  <c:v>24183</c:v>
                </c:pt>
                <c:pt idx="4428">
                  <c:v>24184</c:v>
                </c:pt>
                <c:pt idx="4429">
                  <c:v>24185</c:v>
                </c:pt>
                <c:pt idx="4430">
                  <c:v>24186</c:v>
                </c:pt>
                <c:pt idx="4431">
                  <c:v>24187</c:v>
                </c:pt>
                <c:pt idx="4432">
                  <c:v>24188</c:v>
                </c:pt>
                <c:pt idx="4433">
                  <c:v>24189</c:v>
                </c:pt>
                <c:pt idx="4434">
                  <c:v>24190</c:v>
                </c:pt>
                <c:pt idx="4435">
                  <c:v>24191</c:v>
                </c:pt>
                <c:pt idx="4436">
                  <c:v>24192</c:v>
                </c:pt>
                <c:pt idx="4437">
                  <c:v>24193</c:v>
                </c:pt>
                <c:pt idx="4438">
                  <c:v>24194</c:v>
                </c:pt>
                <c:pt idx="4439">
                  <c:v>24195</c:v>
                </c:pt>
                <c:pt idx="4440">
                  <c:v>24196</c:v>
                </c:pt>
                <c:pt idx="4441">
                  <c:v>24197</c:v>
                </c:pt>
                <c:pt idx="4442">
                  <c:v>24198</c:v>
                </c:pt>
                <c:pt idx="4443">
                  <c:v>24199</c:v>
                </c:pt>
                <c:pt idx="4444">
                  <c:v>24200</c:v>
                </c:pt>
                <c:pt idx="4445">
                  <c:v>24201</c:v>
                </c:pt>
                <c:pt idx="4446">
                  <c:v>24202</c:v>
                </c:pt>
                <c:pt idx="4447">
                  <c:v>24203</c:v>
                </c:pt>
                <c:pt idx="4448">
                  <c:v>24204</c:v>
                </c:pt>
                <c:pt idx="4449">
                  <c:v>24205</c:v>
                </c:pt>
                <c:pt idx="4450">
                  <c:v>24206</c:v>
                </c:pt>
                <c:pt idx="4451">
                  <c:v>24207</c:v>
                </c:pt>
                <c:pt idx="4452">
                  <c:v>24208</c:v>
                </c:pt>
                <c:pt idx="4453">
                  <c:v>24209</c:v>
                </c:pt>
                <c:pt idx="4454">
                  <c:v>24210</c:v>
                </c:pt>
                <c:pt idx="4455">
                  <c:v>24211</c:v>
                </c:pt>
                <c:pt idx="4456">
                  <c:v>24212</c:v>
                </c:pt>
                <c:pt idx="4457">
                  <c:v>24213</c:v>
                </c:pt>
                <c:pt idx="4458">
                  <c:v>24214</c:v>
                </c:pt>
                <c:pt idx="4459">
                  <c:v>24215</c:v>
                </c:pt>
                <c:pt idx="4460">
                  <c:v>24216</c:v>
                </c:pt>
                <c:pt idx="4461">
                  <c:v>24217</c:v>
                </c:pt>
                <c:pt idx="4462">
                  <c:v>24218</c:v>
                </c:pt>
                <c:pt idx="4463">
                  <c:v>24219</c:v>
                </c:pt>
                <c:pt idx="4464">
                  <c:v>24220</c:v>
                </c:pt>
                <c:pt idx="4465">
                  <c:v>24221</c:v>
                </c:pt>
                <c:pt idx="4466">
                  <c:v>24222</c:v>
                </c:pt>
                <c:pt idx="4467">
                  <c:v>24223</c:v>
                </c:pt>
                <c:pt idx="4468">
                  <c:v>24224</c:v>
                </c:pt>
                <c:pt idx="4469">
                  <c:v>24225</c:v>
                </c:pt>
                <c:pt idx="4470">
                  <c:v>24226</c:v>
                </c:pt>
                <c:pt idx="4471">
                  <c:v>24227</c:v>
                </c:pt>
                <c:pt idx="4472">
                  <c:v>24228</c:v>
                </c:pt>
                <c:pt idx="4473">
                  <c:v>24229</c:v>
                </c:pt>
                <c:pt idx="4474">
                  <c:v>24230</c:v>
                </c:pt>
                <c:pt idx="4475">
                  <c:v>24231</c:v>
                </c:pt>
                <c:pt idx="4476">
                  <c:v>24232</c:v>
                </c:pt>
                <c:pt idx="4477">
                  <c:v>24233</c:v>
                </c:pt>
                <c:pt idx="4478">
                  <c:v>24234</c:v>
                </c:pt>
                <c:pt idx="4479">
                  <c:v>24235</c:v>
                </c:pt>
                <c:pt idx="4480">
                  <c:v>24236</c:v>
                </c:pt>
                <c:pt idx="4481">
                  <c:v>24237</c:v>
                </c:pt>
                <c:pt idx="4482">
                  <c:v>24238</c:v>
                </c:pt>
                <c:pt idx="4483">
                  <c:v>24239</c:v>
                </c:pt>
                <c:pt idx="4484">
                  <c:v>24240</c:v>
                </c:pt>
                <c:pt idx="4485">
                  <c:v>24241</c:v>
                </c:pt>
                <c:pt idx="4486">
                  <c:v>24242</c:v>
                </c:pt>
                <c:pt idx="4487">
                  <c:v>24243</c:v>
                </c:pt>
                <c:pt idx="4488">
                  <c:v>24244</c:v>
                </c:pt>
                <c:pt idx="4489">
                  <c:v>24245</c:v>
                </c:pt>
                <c:pt idx="4490">
                  <c:v>24246</c:v>
                </c:pt>
                <c:pt idx="4491">
                  <c:v>24247</c:v>
                </c:pt>
                <c:pt idx="4492">
                  <c:v>24248</c:v>
                </c:pt>
                <c:pt idx="4493">
                  <c:v>24249</c:v>
                </c:pt>
                <c:pt idx="4494">
                  <c:v>24250</c:v>
                </c:pt>
                <c:pt idx="4495">
                  <c:v>24251</c:v>
                </c:pt>
                <c:pt idx="4496">
                  <c:v>24252</c:v>
                </c:pt>
                <c:pt idx="4497">
                  <c:v>24253</c:v>
                </c:pt>
                <c:pt idx="4498">
                  <c:v>24254</c:v>
                </c:pt>
                <c:pt idx="4499">
                  <c:v>24255</c:v>
                </c:pt>
                <c:pt idx="4500">
                  <c:v>24256</c:v>
                </c:pt>
                <c:pt idx="4501">
                  <c:v>24257</c:v>
                </c:pt>
                <c:pt idx="4502">
                  <c:v>24258</c:v>
                </c:pt>
                <c:pt idx="4503">
                  <c:v>24259</c:v>
                </c:pt>
                <c:pt idx="4504">
                  <c:v>24260</c:v>
                </c:pt>
                <c:pt idx="4505">
                  <c:v>24261</c:v>
                </c:pt>
                <c:pt idx="4506">
                  <c:v>24262</c:v>
                </c:pt>
                <c:pt idx="4507">
                  <c:v>24263</c:v>
                </c:pt>
                <c:pt idx="4508">
                  <c:v>24264</c:v>
                </c:pt>
                <c:pt idx="4509">
                  <c:v>24265</c:v>
                </c:pt>
                <c:pt idx="4510">
                  <c:v>24266</c:v>
                </c:pt>
                <c:pt idx="4511">
                  <c:v>24267</c:v>
                </c:pt>
                <c:pt idx="4512">
                  <c:v>24268</c:v>
                </c:pt>
                <c:pt idx="4513">
                  <c:v>24269</c:v>
                </c:pt>
                <c:pt idx="4514">
                  <c:v>24270</c:v>
                </c:pt>
                <c:pt idx="4515">
                  <c:v>24271</c:v>
                </c:pt>
                <c:pt idx="4516">
                  <c:v>24272</c:v>
                </c:pt>
                <c:pt idx="4517">
                  <c:v>24273</c:v>
                </c:pt>
                <c:pt idx="4518">
                  <c:v>24274</c:v>
                </c:pt>
                <c:pt idx="4519">
                  <c:v>24275</c:v>
                </c:pt>
                <c:pt idx="4520">
                  <c:v>24276</c:v>
                </c:pt>
                <c:pt idx="4521">
                  <c:v>24277</c:v>
                </c:pt>
                <c:pt idx="4522">
                  <c:v>24278</c:v>
                </c:pt>
                <c:pt idx="4523">
                  <c:v>24279</c:v>
                </c:pt>
                <c:pt idx="4524">
                  <c:v>24280</c:v>
                </c:pt>
                <c:pt idx="4525">
                  <c:v>24281</c:v>
                </c:pt>
                <c:pt idx="4526">
                  <c:v>24282</c:v>
                </c:pt>
                <c:pt idx="4527">
                  <c:v>24283</c:v>
                </c:pt>
                <c:pt idx="4528">
                  <c:v>24284</c:v>
                </c:pt>
                <c:pt idx="4529">
                  <c:v>24285</c:v>
                </c:pt>
                <c:pt idx="4530">
                  <c:v>24286</c:v>
                </c:pt>
                <c:pt idx="4531">
                  <c:v>24287</c:v>
                </c:pt>
                <c:pt idx="4532">
                  <c:v>24288</c:v>
                </c:pt>
                <c:pt idx="4533">
                  <c:v>24289</c:v>
                </c:pt>
                <c:pt idx="4534">
                  <c:v>24290</c:v>
                </c:pt>
                <c:pt idx="4535">
                  <c:v>24291</c:v>
                </c:pt>
                <c:pt idx="4536">
                  <c:v>24292</c:v>
                </c:pt>
                <c:pt idx="4537">
                  <c:v>24293</c:v>
                </c:pt>
                <c:pt idx="4538">
                  <c:v>24294</c:v>
                </c:pt>
                <c:pt idx="4539">
                  <c:v>24295</c:v>
                </c:pt>
                <c:pt idx="4540">
                  <c:v>24296</c:v>
                </c:pt>
                <c:pt idx="4541">
                  <c:v>24297</c:v>
                </c:pt>
                <c:pt idx="4542">
                  <c:v>24298</c:v>
                </c:pt>
                <c:pt idx="4543">
                  <c:v>24299</c:v>
                </c:pt>
                <c:pt idx="4544">
                  <c:v>24300</c:v>
                </c:pt>
                <c:pt idx="4545">
                  <c:v>24301</c:v>
                </c:pt>
                <c:pt idx="4546">
                  <c:v>24302</c:v>
                </c:pt>
                <c:pt idx="4547">
                  <c:v>24303</c:v>
                </c:pt>
                <c:pt idx="4548">
                  <c:v>24304</c:v>
                </c:pt>
                <c:pt idx="4549">
                  <c:v>24305</c:v>
                </c:pt>
                <c:pt idx="4550">
                  <c:v>24306</c:v>
                </c:pt>
                <c:pt idx="4551">
                  <c:v>24307</c:v>
                </c:pt>
                <c:pt idx="4552">
                  <c:v>24308</c:v>
                </c:pt>
                <c:pt idx="4553">
                  <c:v>24309</c:v>
                </c:pt>
                <c:pt idx="4554">
                  <c:v>24310</c:v>
                </c:pt>
                <c:pt idx="4555">
                  <c:v>24311</c:v>
                </c:pt>
                <c:pt idx="4556">
                  <c:v>24312</c:v>
                </c:pt>
                <c:pt idx="4557">
                  <c:v>24313</c:v>
                </c:pt>
                <c:pt idx="4558">
                  <c:v>24314</c:v>
                </c:pt>
                <c:pt idx="4559">
                  <c:v>24315</c:v>
                </c:pt>
                <c:pt idx="4560">
                  <c:v>24316</c:v>
                </c:pt>
                <c:pt idx="4561">
                  <c:v>24317</c:v>
                </c:pt>
                <c:pt idx="4562">
                  <c:v>24318</c:v>
                </c:pt>
                <c:pt idx="4563">
                  <c:v>24319</c:v>
                </c:pt>
                <c:pt idx="4564">
                  <c:v>24320</c:v>
                </c:pt>
                <c:pt idx="4565">
                  <c:v>24321</c:v>
                </c:pt>
                <c:pt idx="4566">
                  <c:v>24322</c:v>
                </c:pt>
                <c:pt idx="4567">
                  <c:v>24323</c:v>
                </c:pt>
                <c:pt idx="4568">
                  <c:v>24324</c:v>
                </c:pt>
                <c:pt idx="4569">
                  <c:v>24325</c:v>
                </c:pt>
                <c:pt idx="4570">
                  <c:v>24326</c:v>
                </c:pt>
                <c:pt idx="4571">
                  <c:v>24327</c:v>
                </c:pt>
                <c:pt idx="4572">
                  <c:v>24328</c:v>
                </c:pt>
                <c:pt idx="4573">
                  <c:v>24329</c:v>
                </c:pt>
                <c:pt idx="4574">
                  <c:v>24330</c:v>
                </c:pt>
                <c:pt idx="4575">
                  <c:v>24331</c:v>
                </c:pt>
                <c:pt idx="4576">
                  <c:v>24332</c:v>
                </c:pt>
                <c:pt idx="4577">
                  <c:v>24333</c:v>
                </c:pt>
                <c:pt idx="4578">
                  <c:v>24334</c:v>
                </c:pt>
                <c:pt idx="4579">
                  <c:v>24335</c:v>
                </c:pt>
                <c:pt idx="4580">
                  <c:v>24336</c:v>
                </c:pt>
                <c:pt idx="4581">
                  <c:v>24337</c:v>
                </c:pt>
                <c:pt idx="4582">
                  <c:v>24338</c:v>
                </c:pt>
                <c:pt idx="4583">
                  <c:v>24339</c:v>
                </c:pt>
                <c:pt idx="4584">
                  <c:v>24340</c:v>
                </c:pt>
                <c:pt idx="4585">
                  <c:v>24341</c:v>
                </c:pt>
                <c:pt idx="4586">
                  <c:v>24342</c:v>
                </c:pt>
                <c:pt idx="4587">
                  <c:v>24343</c:v>
                </c:pt>
                <c:pt idx="4588">
                  <c:v>24344</c:v>
                </c:pt>
                <c:pt idx="4589">
                  <c:v>24345</c:v>
                </c:pt>
                <c:pt idx="4590">
                  <c:v>24346</c:v>
                </c:pt>
                <c:pt idx="4591">
                  <c:v>24347</c:v>
                </c:pt>
                <c:pt idx="4592">
                  <c:v>24348</c:v>
                </c:pt>
                <c:pt idx="4593">
                  <c:v>24349</c:v>
                </c:pt>
                <c:pt idx="4594">
                  <c:v>24350</c:v>
                </c:pt>
                <c:pt idx="4595">
                  <c:v>24351</c:v>
                </c:pt>
                <c:pt idx="4596">
                  <c:v>24352</c:v>
                </c:pt>
                <c:pt idx="4597">
                  <c:v>24353</c:v>
                </c:pt>
                <c:pt idx="4598">
                  <c:v>24354</c:v>
                </c:pt>
                <c:pt idx="4599">
                  <c:v>24355</c:v>
                </c:pt>
                <c:pt idx="4600">
                  <c:v>24356</c:v>
                </c:pt>
                <c:pt idx="4601">
                  <c:v>24357</c:v>
                </c:pt>
                <c:pt idx="4602">
                  <c:v>24358</c:v>
                </c:pt>
                <c:pt idx="4603">
                  <c:v>24359</c:v>
                </c:pt>
                <c:pt idx="4604">
                  <c:v>24360</c:v>
                </c:pt>
                <c:pt idx="4605">
                  <c:v>24361</c:v>
                </c:pt>
                <c:pt idx="4606">
                  <c:v>24362</c:v>
                </c:pt>
                <c:pt idx="4607">
                  <c:v>24363</c:v>
                </c:pt>
                <c:pt idx="4608">
                  <c:v>24364</c:v>
                </c:pt>
                <c:pt idx="4609">
                  <c:v>24365</c:v>
                </c:pt>
                <c:pt idx="4610">
                  <c:v>24366</c:v>
                </c:pt>
                <c:pt idx="4611">
                  <c:v>24367</c:v>
                </c:pt>
                <c:pt idx="4612">
                  <c:v>24368</c:v>
                </c:pt>
                <c:pt idx="4613">
                  <c:v>24369</c:v>
                </c:pt>
                <c:pt idx="4614">
                  <c:v>24370</c:v>
                </c:pt>
                <c:pt idx="4615">
                  <c:v>24371</c:v>
                </c:pt>
                <c:pt idx="4616">
                  <c:v>24372</c:v>
                </c:pt>
                <c:pt idx="4617">
                  <c:v>24373</c:v>
                </c:pt>
                <c:pt idx="4618">
                  <c:v>24374</c:v>
                </c:pt>
                <c:pt idx="4619">
                  <c:v>24375</c:v>
                </c:pt>
                <c:pt idx="4620">
                  <c:v>24376</c:v>
                </c:pt>
                <c:pt idx="4621">
                  <c:v>24377</c:v>
                </c:pt>
                <c:pt idx="4622">
                  <c:v>24378</c:v>
                </c:pt>
                <c:pt idx="4623">
                  <c:v>24379</c:v>
                </c:pt>
                <c:pt idx="4624">
                  <c:v>24380</c:v>
                </c:pt>
                <c:pt idx="4625">
                  <c:v>24381</c:v>
                </c:pt>
                <c:pt idx="4626">
                  <c:v>24382</c:v>
                </c:pt>
                <c:pt idx="4627">
                  <c:v>24383</c:v>
                </c:pt>
                <c:pt idx="4628">
                  <c:v>24384</c:v>
                </c:pt>
                <c:pt idx="4629">
                  <c:v>24385</c:v>
                </c:pt>
                <c:pt idx="4630">
                  <c:v>24386</c:v>
                </c:pt>
                <c:pt idx="4631">
                  <c:v>24387</c:v>
                </c:pt>
                <c:pt idx="4632">
                  <c:v>24388</c:v>
                </c:pt>
                <c:pt idx="4633">
                  <c:v>24389</c:v>
                </c:pt>
                <c:pt idx="4634">
                  <c:v>24390</c:v>
                </c:pt>
                <c:pt idx="4635">
                  <c:v>24391</c:v>
                </c:pt>
                <c:pt idx="4636">
                  <c:v>24392</c:v>
                </c:pt>
                <c:pt idx="4637">
                  <c:v>24393</c:v>
                </c:pt>
                <c:pt idx="4638">
                  <c:v>24394</c:v>
                </c:pt>
                <c:pt idx="4639">
                  <c:v>24395</c:v>
                </c:pt>
                <c:pt idx="4640">
                  <c:v>24396</c:v>
                </c:pt>
                <c:pt idx="4641">
                  <c:v>24397</c:v>
                </c:pt>
                <c:pt idx="4642">
                  <c:v>24398</c:v>
                </c:pt>
                <c:pt idx="4643">
                  <c:v>24399</c:v>
                </c:pt>
                <c:pt idx="4644">
                  <c:v>24400</c:v>
                </c:pt>
                <c:pt idx="4645">
                  <c:v>24401</c:v>
                </c:pt>
                <c:pt idx="4646">
                  <c:v>24402</c:v>
                </c:pt>
                <c:pt idx="4647">
                  <c:v>24403</c:v>
                </c:pt>
                <c:pt idx="4648">
                  <c:v>24404</c:v>
                </c:pt>
                <c:pt idx="4649">
                  <c:v>24405</c:v>
                </c:pt>
                <c:pt idx="4650">
                  <c:v>24406</c:v>
                </c:pt>
                <c:pt idx="4651">
                  <c:v>24407</c:v>
                </c:pt>
                <c:pt idx="4652">
                  <c:v>24408</c:v>
                </c:pt>
                <c:pt idx="4653">
                  <c:v>24409</c:v>
                </c:pt>
                <c:pt idx="4654">
                  <c:v>24410</c:v>
                </c:pt>
                <c:pt idx="4655">
                  <c:v>24411</c:v>
                </c:pt>
                <c:pt idx="4656">
                  <c:v>24412</c:v>
                </c:pt>
                <c:pt idx="4657">
                  <c:v>24413</c:v>
                </c:pt>
                <c:pt idx="4658">
                  <c:v>24414</c:v>
                </c:pt>
                <c:pt idx="4659">
                  <c:v>24415</c:v>
                </c:pt>
                <c:pt idx="4660">
                  <c:v>24416</c:v>
                </c:pt>
                <c:pt idx="4661">
                  <c:v>24417</c:v>
                </c:pt>
                <c:pt idx="4662">
                  <c:v>24418</c:v>
                </c:pt>
                <c:pt idx="4663">
                  <c:v>24419</c:v>
                </c:pt>
                <c:pt idx="4664">
                  <c:v>24420</c:v>
                </c:pt>
                <c:pt idx="4665">
                  <c:v>24421</c:v>
                </c:pt>
                <c:pt idx="4666">
                  <c:v>24422</c:v>
                </c:pt>
                <c:pt idx="4667">
                  <c:v>24423</c:v>
                </c:pt>
                <c:pt idx="4668">
                  <c:v>24424</c:v>
                </c:pt>
                <c:pt idx="4669">
                  <c:v>24425</c:v>
                </c:pt>
                <c:pt idx="4670">
                  <c:v>24426</c:v>
                </c:pt>
                <c:pt idx="4671">
                  <c:v>24427</c:v>
                </c:pt>
                <c:pt idx="4672">
                  <c:v>24428</c:v>
                </c:pt>
                <c:pt idx="4673">
                  <c:v>24429</c:v>
                </c:pt>
                <c:pt idx="4674">
                  <c:v>24430</c:v>
                </c:pt>
                <c:pt idx="4675">
                  <c:v>24431</c:v>
                </c:pt>
                <c:pt idx="4676">
                  <c:v>24432</c:v>
                </c:pt>
                <c:pt idx="4677">
                  <c:v>24433</c:v>
                </c:pt>
                <c:pt idx="4678">
                  <c:v>24434</c:v>
                </c:pt>
                <c:pt idx="4679">
                  <c:v>24435</c:v>
                </c:pt>
                <c:pt idx="4680">
                  <c:v>24436</c:v>
                </c:pt>
                <c:pt idx="4681">
                  <c:v>24437</c:v>
                </c:pt>
                <c:pt idx="4682">
                  <c:v>24438</c:v>
                </c:pt>
                <c:pt idx="4683">
                  <c:v>24439</c:v>
                </c:pt>
                <c:pt idx="4684">
                  <c:v>24440</c:v>
                </c:pt>
                <c:pt idx="4685">
                  <c:v>24441</c:v>
                </c:pt>
                <c:pt idx="4686">
                  <c:v>24442</c:v>
                </c:pt>
                <c:pt idx="4687">
                  <c:v>24443</c:v>
                </c:pt>
                <c:pt idx="4688">
                  <c:v>24444</c:v>
                </c:pt>
                <c:pt idx="4689">
                  <c:v>24445</c:v>
                </c:pt>
                <c:pt idx="4690">
                  <c:v>24446</c:v>
                </c:pt>
                <c:pt idx="4691">
                  <c:v>24447</c:v>
                </c:pt>
                <c:pt idx="4692">
                  <c:v>24448</c:v>
                </c:pt>
                <c:pt idx="4693">
                  <c:v>24449</c:v>
                </c:pt>
                <c:pt idx="4694">
                  <c:v>24450</c:v>
                </c:pt>
                <c:pt idx="4695">
                  <c:v>24451</c:v>
                </c:pt>
                <c:pt idx="4696">
                  <c:v>24452</c:v>
                </c:pt>
                <c:pt idx="4697">
                  <c:v>24453</c:v>
                </c:pt>
                <c:pt idx="4698">
                  <c:v>24454</c:v>
                </c:pt>
                <c:pt idx="4699">
                  <c:v>24455</c:v>
                </c:pt>
                <c:pt idx="4700">
                  <c:v>24456</c:v>
                </c:pt>
                <c:pt idx="4701">
                  <c:v>24457</c:v>
                </c:pt>
                <c:pt idx="4702">
                  <c:v>24458</c:v>
                </c:pt>
                <c:pt idx="4703">
                  <c:v>24459</c:v>
                </c:pt>
                <c:pt idx="4704">
                  <c:v>24460</c:v>
                </c:pt>
                <c:pt idx="4705">
                  <c:v>24461</c:v>
                </c:pt>
                <c:pt idx="4706">
                  <c:v>24462</c:v>
                </c:pt>
                <c:pt idx="4707">
                  <c:v>24463</c:v>
                </c:pt>
                <c:pt idx="4708">
                  <c:v>24464</c:v>
                </c:pt>
                <c:pt idx="4709">
                  <c:v>24465</c:v>
                </c:pt>
                <c:pt idx="4710">
                  <c:v>24466</c:v>
                </c:pt>
                <c:pt idx="4711">
                  <c:v>24467</c:v>
                </c:pt>
                <c:pt idx="4712">
                  <c:v>24468</c:v>
                </c:pt>
                <c:pt idx="4713">
                  <c:v>24469</c:v>
                </c:pt>
                <c:pt idx="4714">
                  <c:v>24470</c:v>
                </c:pt>
                <c:pt idx="4715">
                  <c:v>24471</c:v>
                </c:pt>
                <c:pt idx="4716">
                  <c:v>24472</c:v>
                </c:pt>
                <c:pt idx="4717">
                  <c:v>24473</c:v>
                </c:pt>
                <c:pt idx="4718">
                  <c:v>24474</c:v>
                </c:pt>
                <c:pt idx="4719">
                  <c:v>24475</c:v>
                </c:pt>
                <c:pt idx="4720">
                  <c:v>24476</c:v>
                </c:pt>
                <c:pt idx="4721">
                  <c:v>24477</c:v>
                </c:pt>
                <c:pt idx="4722">
                  <c:v>24478</c:v>
                </c:pt>
                <c:pt idx="4723">
                  <c:v>24479</c:v>
                </c:pt>
                <c:pt idx="4724">
                  <c:v>24480</c:v>
                </c:pt>
                <c:pt idx="4725">
                  <c:v>24481</c:v>
                </c:pt>
                <c:pt idx="4726">
                  <c:v>24482</c:v>
                </c:pt>
                <c:pt idx="4727">
                  <c:v>24483</c:v>
                </c:pt>
                <c:pt idx="4728">
                  <c:v>24484</c:v>
                </c:pt>
                <c:pt idx="4729">
                  <c:v>24485</c:v>
                </c:pt>
                <c:pt idx="4730">
                  <c:v>24486</c:v>
                </c:pt>
                <c:pt idx="4731">
                  <c:v>24487</c:v>
                </c:pt>
                <c:pt idx="4732">
                  <c:v>24488</c:v>
                </c:pt>
                <c:pt idx="4733">
                  <c:v>24489</c:v>
                </c:pt>
                <c:pt idx="4734">
                  <c:v>24490</c:v>
                </c:pt>
                <c:pt idx="4735">
                  <c:v>24491</c:v>
                </c:pt>
                <c:pt idx="4736">
                  <c:v>24492</c:v>
                </c:pt>
                <c:pt idx="4737">
                  <c:v>24493</c:v>
                </c:pt>
                <c:pt idx="4738">
                  <c:v>24494</c:v>
                </c:pt>
                <c:pt idx="4739">
                  <c:v>24495</c:v>
                </c:pt>
                <c:pt idx="4740">
                  <c:v>24496</c:v>
                </c:pt>
                <c:pt idx="4741">
                  <c:v>24497</c:v>
                </c:pt>
                <c:pt idx="4742">
                  <c:v>24498</c:v>
                </c:pt>
                <c:pt idx="4743">
                  <c:v>24499</c:v>
                </c:pt>
                <c:pt idx="4744">
                  <c:v>24500</c:v>
                </c:pt>
                <c:pt idx="4745">
                  <c:v>24501</c:v>
                </c:pt>
                <c:pt idx="4746">
                  <c:v>24502</c:v>
                </c:pt>
                <c:pt idx="4747">
                  <c:v>24503</c:v>
                </c:pt>
                <c:pt idx="4748">
                  <c:v>24504</c:v>
                </c:pt>
                <c:pt idx="4749">
                  <c:v>24505</c:v>
                </c:pt>
                <c:pt idx="4750">
                  <c:v>24506</c:v>
                </c:pt>
                <c:pt idx="4751">
                  <c:v>24507</c:v>
                </c:pt>
                <c:pt idx="4752">
                  <c:v>24508</c:v>
                </c:pt>
                <c:pt idx="4753">
                  <c:v>24509</c:v>
                </c:pt>
                <c:pt idx="4754">
                  <c:v>24510</c:v>
                </c:pt>
                <c:pt idx="4755">
                  <c:v>24511</c:v>
                </c:pt>
                <c:pt idx="4756">
                  <c:v>24512</c:v>
                </c:pt>
                <c:pt idx="4757">
                  <c:v>24513</c:v>
                </c:pt>
                <c:pt idx="4758">
                  <c:v>24514</c:v>
                </c:pt>
                <c:pt idx="4759">
                  <c:v>24515</c:v>
                </c:pt>
                <c:pt idx="4760">
                  <c:v>24516</c:v>
                </c:pt>
                <c:pt idx="4761">
                  <c:v>24517</c:v>
                </c:pt>
                <c:pt idx="4762">
                  <c:v>24518</c:v>
                </c:pt>
                <c:pt idx="4763">
                  <c:v>24519</c:v>
                </c:pt>
                <c:pt idx="4764">
                  <c:v>24520</c:v>
                </c:pt>
                <c:pt idx="4765">
                  <c:v>24521</c:v>
                </c:pt>
                <c:pt idx="4766">
                  <c:v>24522</c:v>
                </c:pt>
                <c:pt idx="4767">
                  <c:v>24523</c:v>
                </c:pt>
                <c:pt idx="4768">
                  <c:v>24524</c:v>
                </c:pt>
                <c:pt idx="4769">
                  <c:v>24525</c:v>
                </c:pt>
                <c:pt idx="4770">
                  <c:v>24526</c:v>
                </c:pt>
                <c:pt idx="4771">
                  <c:v>24527</c:v>
                </c:pt>
                <c:pt idx="4772">
                  <c:v>24528</c:v>
                </c:pt>
                <c:pt idx="4773">
                  <c:v>24529</c:v>
                </c:pt>
                <c:pt idx="4774">
                  <c:v>24530</c:v>
                </c:pt>
                <c:pt idx="4775">
                  <c:v>24531</c:v>
                </c:pt>
                <c:pt idx="4776">
                  <c:v>24532</c:v>
                </c:pt>
                <c:pt idx="4777">
                  <c:v>24533</c:v>
                </c:pt>
                <c:pt idx="4778">
                  <c:v>24534</c:v>
                </c:pt>
                <c:pt idx="4779">
                  <c:v>24535</c:v>
                </c:pt>
                <c:pt idx="4780">
                  <c:v>24536</c:v>
                </c:pt>
                <c:pt idx="4781">
                  <c:v>24537</c:v>
                </c:pt>
                <c:pt idx="4782">
                  <c:v>24538</c:v>
                </c:pt>
                <c:pt idx="4783">
                  <c:v>24539</c:v>
                </c:pt>
                <c:pt idx="4784">
                  <c:v>24540</c:v>
                </c:pt>
                <c:pt idx="4785">
                  <c:v>24541</c:v>
                </c:pt>
                <c:pt idx="4786">
                  <c:v>24542</c:v>
                </c:pt>
                <c:pt idx="4787">
                  <c:v>24543</c:v>
                </c:pt>
                <c:pt idx="4788">
                  <c:v>24544</c:v>
                </c:pt>
                <c:pt idx="4789">
                  <c:v>24545</c:v>
                </c:pt>
                <c:pt idx="4790">
                  <c:v>24546</c:v>
                </c:pt>
                <c:pt idx="4791">
                  <c:v>24547</c:v>
                </c:pt>
                <c:pt idx="4792">
                  <c:v>24548</c:v>
                </c:pt>
                <c:pt idx="4793">
                  <c:v>24549</c:v>
                </c:pt>
                <c:pt idx="4794">
                  <c:v>24550</c:v>
                </c:pt>
                <c:pt idx="4795">
                  <c:v>24551</c:v>
                </c:pt>
                <c:pt idx="4796">
                  <c:v>24552</c:v>
                </c:pt>
                <c:pt idx="4797">
                  <c:v>24553</c:v>
                </c:pt>
                <c:pt idx="4798">
                  <c:v>24554</c:v>
                </c:pt>
                <c:pt idx="4799">
                  <c:v>24555</c:v>
                </c:pt>
                <c:pt idx="4800">
                  <c:v>24556</c:v>
                </c:pt>
                <c:pt idx="4801">
                  <c:v>24557</c:v>
                </c:pt>
                <c:pt idx="4802">
                  <c:v>24558</c:v>
                </c:pt>
                <c:pt idx="4803">
                  <c:v>24559</c:v>
                </c:pt>
                <c:pt idx="4804">
                  <c:v>24560</c:v>
                </c:pt>
                <c:pt idx="4805">
                  <c:v>24561</c:v>
                </c:pt>
                <c:pt idx="4806">
                  <c:v>24562</c:v>
                </c:pt>
                <c:pt idx="4807">
                  <c:v>24563</c:v>
                </c:pt>
                <c:pt idx="4808">
                  <c:v>24564</c:v>
                </c:pt>
                <c:pt idx="4809">
                  <c:v>24565</c:v>
                </c:pt>
                <c:pt idx="4810">
                  <c:v>24566</c:v>
                </c:pt>
                <c:pt idx="4811">
                  <c:v>24567</c:v>
                </c:pt>
                <c:pt idx="4812">
                  <c:v>24568</c:v>
                </c:pt>
                <c:pt idx="4813">
                  <c:v>24569</c:v>
                </c:pt>
                <c:pt idx="4814">
                  <c:v>24570</c:v>
                </c:pt>
                <c:pt idx="4815">
                  <c:v>24571</c:v>
                </c:pt>
                <c:pt idx="4816">
                  <c:v>24572</c:v>
                </c:pt>
                <c:pt idx="4817">
                  <c:v>24573</c:v>
                </c:pt>
                <c:pt idx="4818">
                  <c:v>24574</c:v>
                </c:pt>
                <c:pt idx="4819">
                  <c:v>24575</c:v>
                </c:pt>
                <c:pt idx="4820">
                  <c:v>24576</c:v>
                </c:pt>
                <c:pt idx="4821">
                  <c:v>24577</c:v>
                </c:pt>
                <c:pt idx="4822">
                  <c:v>24578</c:v>
                </c:pt>
                <c:pt idx="4823">
                  <c:v>24579</c:v>
                </c:pt>
                <c:pt idx="4824">
                  <c:v>24580</c:v>
                </c:pt>
                <c:pt idx="4825">
                  <c:v>24581</c:v>
                </c:pt>
                <c:pt idx="4826">
                  <c:v>24582</c:v>
                </c:pt>
                <c:pt idx="4827">
                  <c:v>24583</c:v>
                </c:pt>
                <c:pt idx="4828">
                  <c:v>24584</c:v>
                </c:pt>
                <c:pt idx="4829">
                  <c:v>24585</c:v>
                </c:pt>
                <c:pt idx="4830">
                  <c:v>24586</c:v>
                </c:pt>
                <c:pt idx="4831">
                  <c:v>24587</c:v>
                </c:pt>
                <c:pt idx="4832">
                  <c:v>24588</c:v>
                </c:pt>
                <c:pt idx="4833">
                  <c:v>24589</c:v>
                </c:pt>
                <c:pt idx="4834">
                  <c:v>24590</c:v>
                </c:pt>
                <c:pt idx="4835">
                  <c:v>24591</c:v>
                </c:pt>
                <c:pt idx="4836">
                  <c:v>24592</c:v>
                </c:pt>
                <c:pt idx="4837">
                  <c:v>24593</c:v>
                </c:pt>
                <c:pt idx="4838">
                  <c:v>24594</c:v>
                </c:pt>
                <c:pt idx="4839">
                  <c:v>24595</c:v>
                </c:pt>
                <c:pt idx="4840">
                  <c:v>24596</c:v>
                </c:pt>
                <c:pt idx="4841">
                  <c:v>24597</c:v>
                </c:pt>
                <c:pt idx="4842">
                  <c:v>24598</c:v>
                </c:pt>
                <c:pt idx="4843">
                  <c:v>24599</c:v>
                </c:pt>
                <c:pt idx="4844">
                  <c:v>24600</c:v>
                </c:pt>
                <c:pt idx="4845">
                  <c:v>24601</c:v>
                </c:pt>
                <c:pt idx="4846">
                  <c:v>24602</c:v>
                </c:pt>
                <c:pt idx="4847">
                  <c:v>24603</c:v>
                </c:pt>
                <c:pt idx="4848">
                  <c:v>24604</c:v>
                </c:pt>
                <c:pt idx="4849">
                  <c:v>24605</c:v>
                </c:pt>
                <c:pt idx="4850">
                  <c:v>24606</c:v>
                </c:pt>
                <c:pt idx="4851">
                  <c:v>24607</c:v>
                </c:pt>
                <c:pt idx="4852">
                  <c:v>24608</c:v>
                </c:pt>
                <c:pt idx="4853">
                  <c:v>24609</c:v>
                </c:pt>
                <c:pt idx="4854">
                  <c:v>24610</c:v>
                </c:pt>
                <c:pt idx="4855">
                  <c:v>24611</c:v>
                </c:pt>
                <c:pt idx="4856">
                  <c:v>24612</c:v>
                </c:pt>
                <c:pt idx="4857">
                  <c:v>24613</c:v>
                </c:pt>
                <c:pt idx="4858">
                  <c:v>24614</c:v>
                </c:pt>
                <c:pt idx="4859">
                  <c:v>24615</c:v>
                </c:pt>
                <c:pt idx="4860">
                  <c:v>24616</c:v>
                </c:pt>
                <c:pt idx="4861">
                  <c:v>24617</c:v>
                </c:pt>
                <c:pt idx="4862">
                  <c:v>24618</c:v>
                </c:pt>
                <c:pt idx="4863">
                  <c:v>24619</c:v>
                </c:pt>
                <c:pt idx="4864">
                  <c:v>24620</c:v>
                </c:pt>
                <c:pt idx="4865">
                  <c:v>24621</c:v>
                </c:pt>
                <c:pt idx="4866">
                  <c:v>24622</c:v>
                </c:pt>
                <c:pt idx="4867">
                  <c:v>24623</c:v>
                </c:pt>
                <c:pt idx="4868">
                  <c:v>24624</c:v>
                </c:pt>
                <c:pt idx="4869">
                  <c:v>24625</c:v>
                </c:pt>
                <c:pt idx="4870">
                  <c:v>24626</c:v>
                </c:pt>
                <c:pt idx="4871">
                  <c:v>24627</c:v>
                </c:pt>
                <c:pt idx="4872">
                  <c:v>24628</c:v>
                </c:pt>
                <c:pt idx="4873">
                  <c:v>24629</c:v>
                </c:pt>
                <c:pt idx="4874">
                  <c:v>24630</c:v>
                </c:pt>
                <c:pt idx="4875">
                  <c:v>24631</c:v>
                </c:pt>
                <c:pt idx="4876">
                  <c:v>24632</c:v>
                </c:pt>
                <c:pt idx="4877">
                  <c:v>24633</c:v>
                </c:pt>
                <c:pt idx="4878">
                  <c:v>24634</c:v>
                </c:pt>
                <c:pt idx="4879">
                  <c:v>24635</c:v>
                </c:pt>
                <c:pt idx="4880">
                  <c:v>24636</c:v>
                </c:pt>
                <c:pt idx="4881">
                  <c:v>24637</c:v>
                </c:pt>
                <c:pt idx="4882">
                  <c:v>24638</c:v>
                </c:pt>
                <c:pt idx="4883">
                  <c:v>24639</c:v>
                </c:pt>
                <c:pt idx="4884">
                  <c:v>24640</c:v>
                </c:pt>
                <c:pt idx="4885">
                  <c:v>24641</c:v>
                </c:pt>
                <c:pt idx="4886">
                  <c:v>24642</c:v>
                </c:pt>
                <c:pt idx="4887">
                  <c:v>24643</c:v>
                </c:pt>
                <c:pt idx="4888">
                  <c:v>24644</c:v>
                </c:pt>
                <c:pt idx="4889">
                  <c:v>24645</c:v>
                </c:pt>
                <c:pt idx="4890">
                  <c:v>24646</c:v>
                </c:pt>
                <c:pt idx="4891">
                  <c:v>24647</c:v>
                </c:pt>
                <c:pt idx="4892">
                  <c:v>24648</c:v>
                </c:pt>
                <c:pt idx="4893">
                  <c:v>24649</c:v>
                </c:pt>
                <c:pt idx="4894">
                  <c:v>24650</c:v>
                </c:pt>
                <c:pt idx="4895">
                  <c:v>24651</c:v>
                </c:pt>
                <c:pt idx="4896">
                  <c:v>24652</c:v>
                </c:pt>
                <c:pt idx="4897">
                  <c:v>24653</c:v>
                </c:pt>
                <c:pt idx="4898">
                  <c:v>24654</c:v>
                </c:pt>
                <c:pt idx="4899">
                  <c:v>24655</c:v>
                </c:pt>
                <c:pt idx="4900">
                  <c:v>24656</c:v>
                </c:pt>
                <c:pt idx="4901">
                  <c:v>24657</c:v>
                </c:pt>
                <c:pt idx="4902">
                  <c:v>24658</c:v>
                </c:pt>
                <c:pt idx="4903">
                  <c:v>24659</c:v>
                </c:pt>
                <c:pt idx="4904">
                  <c:v>24660</c:v>
                </c:pt>
                <c:pt idx="4905">
                  <c:v>24661</c:v>
                </c:pt>
                <c:pt idx="4906">
                  <c:v>24662</c:v>
                </c:pt>
                <c:pt idx="4907">
                  <c:v>24663</c:v>
                </c:pt>
                <c:pt idx="4908">
                  <c:v>24664</c:v>
                </c:pt>
                <c:pt idx="4909">
                  <c:v>24665</c:v>
                </c:pt>
                <c:pt idx="4910">
                  <c:v>24666</c:v>
                </c:pt>
                <c:pt idx="4911">
                  <c:v>24667</c:v>
                </c:pt>
                <c:pt idx="4912">
                  <c:v>24668</c:v>
                </c:pt>
                <c:pt idx="4913">
                  <c:v>24669</c:v>
                </c:pt>
                <c:pt idx="4914">
                  <c:v>24670</c:v>
                </c:pt>
                <c:pt idx="4915">
                  <c:v>24671</c:v>
                </c:pt>
                <c:pt idx="4916">
                  <c:v>24672</c:v>
                </c:pt>
                <c:pt idx="4917">
                  <c:v>24673</c:v>
                </c:pt>
                <c:pt idx="4918">
                  <c:v>24674</c:v>
                </c:pt>
                <c:pt idx="4919">
                  <c:v>24675</c:v>
                </c:pt>
                <c:pt idx="4920">
                  <c:v>24676</c:v>
                </c:pt>
                <c:pt idx="4921">
                  <c:v>24677</c:v>
                </c:pt>
                <c:pt idx="4922">
                  <c:v>24678</c:v>
                </c:pt>
                <c:pt idx="4923">
                  <c:v>24679</c:v>
                </c:pt>
                <c:pt idx="4924">
                  <c:v>24680</c:v>
                </c:pt>
                <c:pt idx="4925">
                  <c:v>24681</c:v>
                </c:pt>
                <c:pt idx="4926">
                  <c:v>24682</c:v>
                </c:pt>
                <c:pt idx="4927">
                  <c:v>24683</c:v>
                </c:pt>
                <c:pt idx="4928">
                  <c:v>24684</c:v>
                </c:pt>
                <c:pt idx="4929">
                  <c:v>24685</c:v>
                </c:pt>
                <c:pt idx="4930">
                  <c:v>24686</c:v>
                </c:pt>
                <c:pt idx="4931">
                  <c:v>24687</c:v>
                </c:pt>
                <c:pt idx="4932">
                  <c:v>24688</c:v>
                </c:pt>
                <c:pt idx="4933">
                  <c:v>24689</c:v>
                </c:pt>
                <c:pt idx="4934">
                  <c:v>24690</c:v>
                </c:pt>
                <c:pt idx="4935">
                  <c:v>24691</c:v>
                </c:pt>
                <c:pt idx="4936">
                  <c:v>24692</c:v>
                </c:pt>
                <c:pt idx="4937">
                  <c:v>24693</c:v>
                </c:pt>
                <c:pt idx="4938">
                  <c:v>24694</c:v>
                </c:pt>
                <c:pt idx="4939">
                  <c:v>24695</c:v>
                </c:pt>
                <c:pt idx="4940">
                  <c:v>24696</c:v>
                </c:pt>
                <c:pt idx="4941">
                  <c:v>24697</c:v>
                </c:pt>
                <c:pt idx="4942">
                  <c:v>24698</c:v>
                </c:pt>
                <c:pt idx="4943">
                  <c:v>24699</c:v>
                </c:pt>
                <c:pt idx="4944">
                  <c:v>24700</c:v>
                </c:pt>
                <c:pt idx="4945">
                  <c:v>24701</c:v>
                </c:pt>
                <c:pt idx="4946">
                  <c:v>24702</c:v>
                </c:pt>
                <c:pt idx="4947">
                  <c:v>24703</c:v>
                </c:pt>
                <c:pt idx="4948">
                  <c:v>24704</c:v>
                </c:pt>
                <c:pt idx="4949">
                  <c:v>24705</c:v>
                </c:pt>
                <c:pt idx="4950">
                  <c:v>24706</c:v>
                </c:pt>
                <c:pt idx="4951">
                  <c:v>24707</c:v>
                </c:pt>
                <c:pt idx="4952">
                  <c:v>24708</c:v>
                </c:pt>
                <c:pt idx="4953">
                  <c:v>24709</c:v>
                </c:pt>
                <c:pt idx="4954">
                  <c:v>24710</c:v>
                </c:pt>
                <c:pt idx="4955">
                  <c:v>24711</c:v>
                </c:pt>
                <c:pt idx="4956">
                  <c:v>24712</c:v>
                </c:pt>
                <c:pt idx="4957">
                  <c:v>24713</c:v>
                </c:pt>
                <c:pt idx="4958">
                  <c:v>24714</c:v>
                </c:pt>
                <c:pt idx="4959">
                  <c:v>24715</c:v>
                </c:pt>
                <c:pt idx="4960">
                  <c:v>24716</c:v>
                </c:pt>
                <c:pt idx="4961">
                  <c:v>24717</c:v>
                </c:pt>
                <c:pt idx="4962">
                  <c:v>24718</c:v>
                </c:pt>
                <c:pt idx="4963">
                  <c:v>24719</c:v>
                </c:pt>
                <c:pt idx="4964">
                  <c:v>24720</c:v>
                </c:pt>
                <c:pt idx="4965">
                  <c:v>24721</c:v>
                </c:pt>
                <c:pt idx="4966">
                  <c:v>24722</c:v>
                </c:pt>
                <c:pt idx="4967">
                  <c:v>24723</c:v>
                </c:pt>
                <c:pt idx="4968">
                  <c:v>24724</c:v>
                </c:pt>
                <c:pt idx="4969">
                  <c:v>24725</c:v>
                </c:pt>
                <c:pt idx="4970">
                  <c:v>24726</c:v>
                </c:pt>
                <c:pt idx="4971">
                  <c:v>24727</c:v>
                </c:pt>
                <c:pt idx="4972">
                  <c:v>24728</c:v>
                </c:pt>
                <c:pt idx="4973">
                  <c:v>24729</c:v>
                </c:pt>
                <c:pt idx="4974">
                  <c:v>24730</c:v>
                </c:pt>
                <c:pt idx="4975">
                  <c:v>24731</c:v>
                </c:pt>
                <c:pt idx="4976">
                  <c:v>24732</c:v>
                </c:pt>
                <c:pt idx="4977">
                  <c:v>24733</c:v>
                </c:pt>
                <c:pt idx="4978">
                  <c:v>24734</c:v>
                </c:pt>
                <c:pt idx="4979">
                  <c:v>24735</c:v>
                </c:pt>
                <c:pt idx="4980">
                  <c:v>24736</c:v>
                </c:pt>
                <c:pt idx="4981">
                  <c:v>24737</c:v>
                </c:pt>
                <c:pt idx="4982">
                  <c:v>24738</c:v>
                </c:pt>
                <c:pt idx="4983">
                  <c:v>24739</c:v>
                </c:pt>
                <c:pt idx="4984">
                  <c:v>24740</c:v>
                </c:pt>
                <c:pt idx="4985">
                  <c:v>24741</c:v>
                </c:pt>
                <c:pt idx="4986">
                  <c:v>24742</c:v>
                </c:pt>
                <c:pt idx="4987">
                  <c:v>24743</c:v>
                </c:pt>
                <c:pt idx="4988">
                  <c:v>24744</c:v>
                </c:pt>
                <c:pt idx="4989">
                  <c:v>24745</c:v>
                </c:pt>
                <c:pt idx="4990">
                  <c:v>24746</c:v>
                </c:pt>
                <c:pt idx="4991">
                  <c:v>24747</c:v>
                </c:pt>
                <c:pt idx="4992">
                  <c:v>24748</c:v>
                </c:pt>
                <c:pt idx="4993">
                  <c:v>24749</c:v>
                </c:pt>
                <c:pt idx="4994">
                  <c:v>24750</c:v>
                </c:pt>
                <c:pt idx="4995">
                  <c:v>24751</c:v>
                </c:pt>
                <c:pt idx="4996">
                  <c:v>24752</c:v>
                </c:pt>
                <c:pt idx="4997">
                  <c:v>24753</c:v>
                </c:pt>
                <c:pt idx="4998">
                  <c:v>24754</c:v>
                </c:pt>
                <c:pt idx="4999">
                  <c:v>24755</c:v>
                </c:pt>
                <c:pt idx="5000">
                  <c:v>24756</c:v>
                </c:pt>
                <c:pt idx="5001">
                  <c:v>24757</c:v>
                </c:pt>
                <c:pt idx="5002">
                  <c:v>24758</c:v>
                </c:pt>
                <c:pt idx="5003">
                  <c:v>24759</c:v>
                </c:pt>
                <c:pt idx="5004">
                  <c:v>24760</c:v>
                </c:pt>
                <c:pt idx="5005">
                  <c:v>24761</c:v>
                </c:pt>
                <c:pt idx="5006">
                  <c:v>24762</c:v>
                </c:pt>
                <c:pt idx="5007">
                  <c:v>24763</c:v>
                </c:pt>
                <c:pt idx="5008">
                  <c:v>24764</c:v>
                </c:pt>
                <c:pt idx="5009">
                  <c:v>24765</c:v>
                </c:pt>
                <c:pt idx="5010">
                  <c:v>24766</c:v>
                </c:pt>
                <c:pt idx="5011">
                  <c:v>24767</c:v>
                </c:pt>
                <c:pt idx="5012">
                  <c:v>24768</c:v>
                </c:pt>
                <c:pt idx="5013">
                  <c:v>24769</c:v>
                </c:pt>
                <c:pt idx="5014">
                  <c:v>24770</c:v>
                </c:pt>
                <c:pt idx="5015">
                  <c:v>24771</c:v>
                </c:pt>
                <c:pt idx="5016">
                  <c:v>24772</c:v>
                </c:pt>
                <c:pt idx="5017">
                  <c:v>24773</c:v>
                </c:pt>
                <c:pt idx="5018">
                  <c:v>24774</c:v>
                </c:pt>
                <c:pt idx="5019">
                  <c:v>24775</c:v>
                </c:pt>
                <c:pt idx="5020">
                  <c:v>24776</c:v>
                </c:pt>
                <c:pt idx="5021">
                  <c:v>24777</c:v>
                </c:pt>
                <c:pt idx="5022">
                  <c:v>24778</c:v>
                </c:pt>
                <c:pt idx="5023">
                  <c:v>24779</c:v>
                </c:pt>
                <c:pt idx="5024">
                  <c:v>24780</c:v>
                </c:pt>
                <c:pt idx="5025">
                  <c:v>24781</c:v>
                </c:pt>
                <c:pt idx="5026">
                  <c:v>24782</c:v>
                </c:pt>
                <c:pt idx="5027">
                  <c:v>24783</c:v>
                </c:pt>
                <c:pt idx="5028">
                  <c:v>24784</c:v>
                </c:pt>
                <c:pt idx="5029">
                  <c:v>24785</c:v>
                </c:pt>
                <c:pt idx="5030">
                  <c:v>24786</c:v>
                </c:pt>
                <c:pt idx="5031">
                  <c:v>24787</c:v>
                </c:pt>
                <c:pt idx="5032">
                  <c:v>24788</c:v>
                </c:pt>
                <c:pt idx="5033">
                  <c:v>24789</c:v>
                </c:pt>
                <c:pt idx="5034">
                  <c:v>24790</c:v>
                </c:pt>
                <c:pt idx="5035">
                  <c:v>24791</c:v>
                </c:pt>
                <c:pt idx="5036">
                  <c:v>24792</c:v>
                </c:pt>
                <c:pt idx="5037">
                  <c:v>24793</c:v>
                </c:pt>
                <c:pt idx="5038">
                  <c:v>24794</c:v>
                </c:pt>
                <c:pt idx="5039">
                  <c:v>24795</c:v>
                </c:pt>
                <c:pt idx="5040">
                  <c:v>24796</c:v>
                </c:pt>
                <c:pt idx="5041">
                  <c:v>24797</c:v>
                </c:pt>
                <c:pt idx="5042">
                  <c:v>24798</c:v>
                </c:pt>
                <c:pt idx="5043">
                  <c:v>24799</c:v>
                </c:pt>
                <c:pt idx="5044">
                  <c:v>24800</c:v>
                </c:pt>
                <c:pt idx="5045">
                  <c:v>24801</c:v>
                </c:pt>
                <c:pt idx="5046">
                  <c:v>24802</c:v>
                </c:pt>
                <c:pt idx="5047">
                  <c:v>24803</c:v>
                </c:pt>
                <c:pt idx="5048">
                  <c:v>24804</c:v>
                </c:pt>
                <c:pt idx="5049">
                  <c:v>24805</c:v>
                </c:pt>
                <c:pt idx="5050">
                  <c:v>24806</c:v>
                </c:pt>
                <c:pt idx="5051">
                  <c:v>24807</c:v>
                </c:pt>
                <c:pt idx="5052">
                  <c:v>24808</c:v>
                </c:pt>
                <c:pt idx="5053">
                  <c:v>24809</c:v>
                </c:pt>
                <c:pt idx="5054">
                  <c:v>24810</c:v>
                </c:pt>
                <c:pt idx="5055">
                  <c:v>24811</c:v>
                </c:pt>
                <c:pt idx="5056">
                  <c:v>24812</c:v>
                </c:pt>
                <c:pt idx="5057">
                  <c:v>24813</c:v>
                </c:pt>
                <c:pt idx="5058">
                  <c:v>24814</c:v>
                </c:pt>
                <c:pt idx="5059">
                  <c:v>24815</c:v>
                </c:pt>
                <c:pt idx="5060">
                  <c:v>24816</c:v>
                </c:pt>
                <c:pt idx="5061">
                  <c:v>24817</c:v>
                </c:pt>
                <c:pt idx="5062">
                  <c:v>24818</c:v>
                </c:pt>
                <c:pt idx="5063">
                  <c:v>24819</c:v>
                </c:pt>
                <c:pt idx="5064">
                  <c:v>24820</c:v>
                </c:pt>
                <c:pt idx="5065">
                  <c:v>24821</c:v>
                </c:pt>
                <c:pt idx="5066">
                  <c:v>24822</c:v>
                </c:pt>
                <c:pt idx="5067">
                  <c:v>24823</c:v>
                </c:pt>
                <c:pt idx="5068">
                  <c:v>24824</c:v>
                </c:pt>
                <c:pt idx="5069">
                  <c:v>24825</c:v>
                </c:pt>
                <c:pt idx="5070">
                  <c:v>24826</c:v>
                </c:pt>
                <c:pt idx="5071">
                  <c:v>24827</c:v>
                </c:pt>
                <c:pt idx="5072">
                  <c:v>24828</c:v>
                </c:pt>
                <c:pt idx="5073">
                  <c:v>24829</c:v>
                </c:pt>
                <c:pt idx="5074">
                  <c:v>24830</c:v>
                </c:pt>
                <c:pt idx="5075">
                  <c:v>24831</c:v>
                </c:pt>
                <c:pt idx="5076">
                  <c:v>24832</c:v>
                </c:pt>
                <c:pt idx="5077">
                  <c:v>24833</c:v>
                </c:pt>
                <c:pt idx="5078">
                  <c:v>24834</c:v>
                </c:pt>
                <c:pt idx="5079">
                  <c:v>24835</c:v>
                </c:pt>
                <c:pt idx="5080">
                  <c:v>24836</c:v>
                </c:pt>
                <c:pt idx="5081">
                  <c:v>24837</c:v>
                </c:pt>
                <c:pt idx="5082">
                  <c:v>24838</c:v>
                </c:pt>
                <c:pt idx="5083">
                  <c:v>24839</c:v>
                </c:pt>
                <c:pt idx="5084">
                  <c:v>24840</c:v>
                </c:pt>
                <c:pt idx="5085">
                  <c:v>24841</c:v>
                </c:pt>
                <c:pt idx="5086">
                  <c:v>24842</c:v>
                </c:pt>
                <c:pt idx="5087">
                  <c:v>24843</c:v>
                </c:pt>
                <c:pt idx="5088">
                  <c:v>24844</c:v>
                </c:pt>
                <c:pt idx="5089">
                  <c:v>24845</c:v>
                </c:pt>
                <c:pt idx="5090">
                  <c:v>24846</c:v>
                </c:pt>
                <c:pt idx="5091">
                  <c:v>24847</c:v>
                </c:pt>
                <c:pt idx="5092">
                  <c:v>24848</c:v>
                </c:pt>
                <c:pt idx="5093">
                  <c:v>24849</c:v>
                </c:pt>
                <c:pt idx="5094">
                  <c:v>24850</c:v>
                </c:pt>
                <c:pt idx="5095">
                  <c:v>24851</c:v>
                </c:pt>
                <c:pt idx="5096">
                  <c:v>24852</c:v>
                </c:pt>
                <c:pt idx="5097">
                  <c:v>24853</c:v>
                </c:pt>
                <c:pt idx="5098">
                  <c:v>24854</c:v>
                </c:pt>
                <c:pt idx="5099">
                  <c:v>24855</c:v>
                </c:pt>
                <c:pt idx="5100">
                  <c:v>24856</c:v>
                </c:pt>
                <c:pt idx="5101">
                  <c:v>24857</c:v>
                </c:pt>
                <c:pt idx="5102">
                  <c:v>24858</c:v>
                </c:pt>
                <c:pt idx="5103">
                  <c:v>24859</c:v>
                </c:pt>
                <c:pt idx="5104">
                  <c:v>24860</c:v>
                </c:pt>
                <c:pt idx="5105">
                  <c:v>24861</c:v>
                </c:pt>
                <c:pt idx="5106">
                  <c:v>24862</c:v>
                </c:pt>
                <c:pt idx="5107">
                  <c:v>24863</c:v>
                </c:pt>
                <c:pt idx="5108">
                  <c:v>24864</c:v>
                </c:pt>
                <c:pt idx="5109">
                  <c:v>24865</c:v>
                </c:pt>
                <c:pt idx="5110">
                  <c:v>24866</c:v>
                </c:pt>
                <c:pt idx="5111">
                  <c:v>24867</c:v>
                </c:pt>
                <c:pt idx="5112">
                  <c:v>24868</c:v>
                </c:pt>
                <c:pt idx="5113">
                  <c:v>24869</c:v>
                </c:pt>
                <c:pt idx="5114">
                  <c:v>24870</c:v>
                </c:pt>
                <c:pt idx="5115">
                  <c:v>24871</c:v>
                </c:pt>
                <c:pt idx="5116">
                  <c:v>24872</c:v>
                </c:pt>
                <c:pt idx="5117">
                  <c:v>24873</c:v>
                </c:pt>
                <c:pt idx="5118">
                  <c:v>24874</c:v>
                </c:pt>
                <c:pt idx="5119">
                  <c:v>24875</c:v>
                </c:pt>
                <c:pt idx="5120">
                  <c:v>24876</c:v>
                </c:pt>
                <c:pt idx="5121">
                  <c:v>24877</c:v>
                </c:pt>
                <c:pt idx="5122">
                  <c:v>24878</c:v>
                </c:pt>
                <c:pt idx="5123">
                  <c:v>24879</c:v>
                </c:pt>
                <c:pt idx="5124">
                  <c:v>24880</c:v>
                </c:pt>
                <c:pt idx="5125">
                  <c:v>24881</c:v>
                </c:pt>
                <c:pt idx="5126">
                  <c:v>24882</c:v>
                </c:pt>
                <c:pt idx="5127">
                  <c:v>24883</c:v>
                </c:pt>
                <c:pt idx="5128">
                  <c:v>24884</c:v>
                </c:pt>
                <c:pt idx="5129">
                  <c:v>24885</c:v>
                </c:pt>
                <c:pt idx="5130">
                  <c:v>24886</c:v>
                </c:pt>
                <c:pt idx="5131">
                  <c:v>24887</c:v>
                </c:pt>
                <c:pt idx="5132">
                  <c:v>24888</c:v>
                </c:pt>
                <c:pt idx="5133">
                  <c:v>24889</c:v>
                </c:pt>
                <c:pt idx="5134">
                  <c:v>24890</c:v>
                </c:pt>
                <c:pt idx="5135">
                  <c:v>24891</c:v>
                </c:pt>
                <c:pt idx="5136">
                  <c:v>24892</c:v>
                </c:pt>
                <c:pt idx="5137">
                  <c:v>24893</c:v>
                </c:pt>
                <c:pt idx="5138">
                  <c:v>24894</c:v>
                </c:pt>
                <c:pt idx="5139">
                  <c:v>24895</c:v>
                </c:pt>
                <c:pt idx="5140">
                  <c:v>24896</c:v>
                </c:pt>
                <c:pt idx="5141">
                  <c:v>24897</c:v>
                </c:pt>
                <c:pt idx="5142">
                  <c:v>24898</c:v>
                </c:pt>
                <c:pt idx="5143">
                  <c:v>24899</c:v>
                </c:pt>
                <c:pt idx="5144">
                  <c:v>24900</c:v>
                </c:pt>
                <c:pt idx="5145">
                  <c:v>24901</c:v>
                </c:pt>
                <c:pt idx="5146">
                  <c:v>24902</c:v>
                </c:pt>
                <c:pt idx="5147">
                  <c:v>24903</c:v>
                </c:pt>
                <c:pt idx="5148">
                  <c:v>24904</c:v>
                </c:pt>
                <c:pt idx="5149">
                  <c:v>24905</c:v>
                </c:pt>
                <c:pt idx="5150">
                  <c:v>24906</c:v>
                </c:pt>
                <c:pt idx="5151">
                  <c:v>24907</c:v>
                </c:pt>
                <c:pt idx="5152">
                  <c:v>24908</c:v>
                </c:pt>
                <c:pt idx="5153">
                  <c:v>24909</c:v>
                </c:pt>
                <c:pt idx="5154">
                  <c:v>24910</c:v>
                </c:pt>
                <c:pt idx="5155">
                  <c:v>24911</c:v>
                </c:pt>
                <c:pt idx="5156">
                  <c:v>24912</c:v>
                </c:pt>
                <c:pt idx="5157">
                  <c:v>24913</c:v>
                </c:pt>
                <c:pt idx="5158">
                  <c:v>24914</c:v>
                </c:pt>
                <c:pt idx="5159">
                  <c:v>24915</c:v>
                </c:pt>
                <c:pt idx="5160">
                  <c:v>24916</c:v>
                </c:pt>
                <c:pt idx="5161">
                  <c:v>24917</c:v>
                </c:pt>
                <c:pt idx="5162">
                  <c:v>24918</c:v>
                </c:pt>
                <c:pt idx="5163">
                  <c:v>24919</c:v>
                </c:pt>
                <c:pt idx="5164">
                  <c:v>24920</c:v>
                </c:pt>
                <c:pt idx="5165">
                  <c:v>24921</c:v>
                </c:pt>
                <c:pt idx="5166">
                  <c:v>24922</c:v>
                </c:pt>
                <c:pt idx="5167">
                  <c:v>24923</c:v>
                </c:pt>
                <c:pt idx="5168">
                  <c:v>24924</c:v>
                </c:pt>
                <c:pt idx="5169">
                  <c:v>24925</c:v>
                </c:pt>
                <c:pt idx="5170">
                  <c:v>24926</c:v>
                </c:pt>
                <c:pt idx="5171">
                  <c:v>24927</c:v>
                </c:pt>
                <c:pt idx="5172">
                  <c:v>24928</c:v>
                </c:pt>
                <c:pt idx="5173">
                  <c:v>24929</c:v>
                </c:pt>
                <c:pt idx="5174">
                  <c:v>24930</c:v>
                </c:pt>
                <c:pt idx="5175">
                  <c:v>24931</c:v>
                </c:pt>
                <c:pt idx="5176">
                  <c:v>24932</c:v>
                </c:pt>
                <c:pt idx="5177">
                  <c:v>24933</c:v>
                </c:pt>
                <c:pt idx="5178">
                  <c:v>24934</c:v>
                </c:pt>
                <c:pt idx="5179">
                  <c:v>24935</c:v>
                </c:pt>
                <c:pt idx="5180">
                  <c:v>24936</c:v>
                </c:pt>
                <c:pt idx="5181">
                  <c:v>24937</c:v>
                </c:pt>
                <c:pt idx="5182">
                  <c:v>24938</c:v>
                </c:pt>
                <c:pt idx="5183">
                  <c:v>24939</c:v>
                </c:pt>
                <c:pt idx="5184">
                  <c:v>24940</c:v>
                </c:pt>
                <c:pt idx="5185">
                  <c:v>24941</c:v>
                </c:pt>
                <c:pt idx="5186">
                  <c:v>24942</c:v>
                </c:pt>
                <c:pt idx="5187">
                  <c:v>24943</c:v>
                </c:pt>
                <c:pt idx="5188">
                  <c:v>24944</c:v>
                </c:pt>
                <c:pt idx="5189">
                  <c:v>24945</c:v>
                </c:pt>
                <c:pt idx="5190">
                  <c:v>24946</c:v>
                </c:pt>
                <c:pt idx="5191">
                  <c:v>24947</c:v>
                </c:pt>
                <c:pt idx="5192">
                  <c:v>24948</c:v>
                </c:pt>
                <c:pt idx="5193">
                  <c:v>24949</c:v>
                </c:pt>
                <c:pt idx="5194">
                  <c:v>24950</c:v>
                </c:pt>
                <c:pt idx="5195">
                  <c:v>24951</c:v>
                </c:pt>
                <c:pt idx="5196">
                  <c:v>24952</c:v>
                </c:pt>
                <c:pt idx="5197">
                  <c:v>24953</c:v>
                </c:pt>
                <c:pt idx="5198">
                  <c:v>24954</c:v>
                </c:pt>
                <c:pt idx="5199">
                  <c:v>24955</c:v>
                </c:pt>
                <c:pt idx="5200">
                  <c:v>24956</c:v>
                </c:pt>
                <c:pt idx="5201">
                  <c:v>24957</c:v>
                </c:pt>
                <c:pt idx="5202">
                  <c:v>24958</c:v>
                </c:pt>
                <c:pt idx="5203">
                  <c:v>24959</c:v>
                </c:pt>
                <c:pt idx="5204">
                  <c:v>24960</c:v>
                </c:pt>
                <c:pt idx="5205">
                  <c:v>24961</c:v>
                </c:pt>
                <c:pt idx="5206">
                  <c:v>24962</c:v>
                </c:pt>
                <c:pt idx="5207">
                  <c:v>24963</c:v>
                </c:pt>
                <c:pt idx="5208">
                  <c:v>24964</c:v>
                </c:pt>
                <c:pt idx="5209">
                  <c:v>24965</c:v>
                </c:pt>
                <c:pt idx="5210">
                  <c:v>24966</c:v>
                </c:pt>
                <c:pt idx="5211">
                  <c:v>24967</c:v>
                </c:pt>
                <c:pt idx="5212">
                  <c:v>24968</c:v>
                </c:pt>
                <c:pt idx="5213">
                  <c:v>24969</c:v>
                </c:pt>
                <c:pt idx="5214">
                  <c:v>24970</c:v>
                </c:pt>
                <c:pt idx="5215">
                  <c:v>24971</c:v>
                </c:pt>
                <c:pt idx="5216">
                  <c:v>24972</c:v>
                </c:pt>
                <c:pt idx="5217">
                  <c:v>24973</c:v>
                </c:pt>
                <c:pt idx="5218">
                  <c:v>24974</c:v>
                </c:pt>
                <c:pt idx="5219">
                  <c:v>24975</c:v>
                </c:pt>
                <c:pt idx="5220">
                  <c:v>24976</c:v>
                </c:pt>
                <c:pt idx="5221">
                  <c:v>24977</c:v>
                </c:pt>
                <c:pt idx="5222">
                  <c:v>24978</c:v>
                </c:pt>
                <c:pt idx="5223">
                  <c:v>24979</c:v>
                </c:pt>
                <c:pt idx="5224">
                  <c:v>24980</c:v>
                </c:pt>
                <c:pt idx="5225">
                  <c:v>24981</c:v>
                </c:pt>
                <c:pt idx="5226">
                  <c:v>24982</c:v>
                </c:pt>
                <c:pt idx="5227">
                  <c:v>24983</c:v>
                </c:pt>
                <c:pt idx="5228">
                  <c:v>24984</c:v>
                </c:pt>
                <c:pt idx="5229">
                  <c:v>24985</c:v>
                </c:pt>
                <c:pt idx="5230">
                  <c:v>24986</c:v>
                </c:pt>
                <c:pt idx="5231">
                  <c:v>24987</c:v>
                </c:pt>
                <c:pt idx="5232">
                  <c:v>24988</c:v>
                </c:pt>
                <c:pt idx="5233">
                  <c:v>24989</c:v>
                </c:pt>
                <c:pt idx="5234">
                  <c:v>24990</c:v>
                </c:pt>
                <c:pt idx="5235">
                  <c:v>24991</c:v>
                </c:pt>
                <c:pt idx="5236">
                  <c:v>24992</c:v>
                </c:pt>
                <c:pt idx="5237">
                  <c:v>24993</c:v>
                </c:pt>
                <c:pt idx="5238">
                  <c:v>24994</c:v>
                </c:pt>
                <c:pt idx="5239">
                  <c:v>24995</c:v>
                </c:pt>
                <c:pt idx="5240">
                  <c:v>24996</c:v>
                </c:pt>
                <c:pt idx="5241">
                  <c:v>24997</c:v>
                </c:pt>
                <c:pt idx="5242">
                  <c:v>24998</c:v>
                </c:pt>
                <c:pt idx="5243">
                  <c:v>24999</c:v>
                </c:pt>
                <c:pt idx="5244">
                  <c:v>25000</c:v>
                </c:pt>
                <c:pt idx="5245">
                  <c:v>25001</c:v>
                </c:pt>
                <c:pt idx="5246">
                  <c:v>25002</c:v>
                </c:pt>
                <c:pt idx="5247">
                  <c:v>25003</c:v>
                </c:pt>
                <c:pt idx="5248">
                  <c:v>25004</c:v>
                </c:pt>
                <c:pt idx="5249">
                  <c:v>25005</c:v>
                </c:pt>
                <c:pt idx="5250">
                  <c:v>25006</c:v>
                </c:pt>
                <c:pt idx="5251">
                  <c:v>25007</c:v>
                </c:pt>
                <c:pt idx="5252">
                  <c:v>25008</c:v>
                </c:pt>
                <c:pt idx="5253">
                  <c:v>25009</c:v>
                </c:pt>
                <c:pt idx="5254">
                  <c:v>25010</c:v>
                </c:pt>
                <c:pt idx="5255">
                  <c:v>25011</c:v>
                </c:pt>
                <c:pt idx="5256">
                  <c:v>25012</c:v>
                </c:pt>
                <c:pt idx="5257">
                  <c:v>25013</c:v>
                </c:pt>
                <c:pt idx="5258">
                  <c:v>25014</c:v>
                </c:pt>
                <c:pt idx="5259">
                  <c:v>25015</c:v>
                </c:pt>
                <c:pt idx="5260">
                  <c:v>25016</c:v>
                </c:pt>
                <c:pt idx="5261">
                  <c:v>25017</c:v>
                </c:pt>
                <c:pt idx="5262">
                  <c:v>25018</c:v>
                </c:pt>
                <c:pt idx="5263">
                  <c:v>25019</c:v>
                </c:pt>
                <c:pt idx="5264">
                  <c:v>25020</c:v>
                </c:pt>
                <c:pt idx="5265">
                  <c:v>25021</c:v>
                </c:pt>
                <c:pt idx="5266">
                  <c:v>25022</c:v>
                </c:pt>
                <c:pt idx="5267">
                  <c:v>25023</c:v>
                </c:pt>
                <c:pt idx="5268">
                  <c:v>25024</c:v>
                </c:pt>
                <c:pt idx="5269">
                  <c:v>25025</c:v>
                </c:pt>
                <c:pt idx="5270">
                  <c:v>25026</c:v>
                </c:pt>
                <c:pt idx="5271">
                  <c:v>25027</c:v>
                </c:pt>
                <c:pt idx="5272">
                  <c:v>25028</c:v>
                </c:pt>
                <c:pt idx="5273">
                  <c:v>25029</c:v>
                </c:pt>
                <c:pt idx="5274">
                  <c:v>25030</c:v>
                </c:pt>
                <c:pt idx="5275">
                  <c:v>25031</c:v>
                </c:pt>
                <c:pt idx="5276">
                  <c:v>25032</c:v>
                </c:pt>
                <c:pt idx="5277">
                  <c:v>25033</c:v>
                </c:pt>
                <c:pt idx="5278">
                  <c:v>25034</c:v>
                </c:pt>
                <c:pt idx="5279">
                  <c:v>25035</c:v>
                </c:pt>
                <c:pt idx="5280">
                  <c:v>25036</c:v>
                </c:pt>
                <c:pt idx="5281">
                  <c:v>25037</c:v>
                </c:pt>
                <c:pt idx="5282">
                  <c:v>25038</c:v>
                </c:pt>
                <c:pt idx="5283">
                  <c:v>25039</c:v>
                </c:pt>
                <c:pt idx="5284">
                  <c:v>25040</c:v>
                </c:pt>
                <c:pt idx="5285">
                  <c:v>25041</c:v>
                </c:pt>
                <c:pt idx="5286">
                  <c:v>25042</c:v>
                </c:pt>
                <c:pt idx="5287">
                  <c:v>25043</c:v>
                </c:pt>
                <c:pt idx="5288">
                  <c:v>25044</c:v>
                </c:pt>
                <c:pt idx="5289">
                  <c:v>25045</c:v>
                </c:pt>
                <c:pt idx="5290">
                  <c:v>25046</c:v>
                </c:pt>
                <c:pt idx="5291">
                  <c:v>25047</c:v>
                </c:pt>
                <c:pt idx="5292">
                  <c:v>25048</c:v>
                </c:pt>
                <c:pt idx="5293">
                  <c:v>25049</c:v>
                </c:pt>
                <c:pt idx="5294">
                  <c:v>25050</c:v>
                </c:pt>
                <c:pt idx="5295">
                  <c:v>25051</c:v>
                </c:pt>
                <c:pt idx="5296">
                  <c:v>25052</c:v>
                </c:pt>
                <c:pt idx="5297">
                  <c:v>25053</c:v>
                </c:pt>
                <c:pt idx="5298">
                  <c:v>25054</c:v>
                </c:pt>
                <c:pt idx="5299">
                  <c:v>25055</c:v>
                </c:pt>
                <c:pt idx="5300">
                  <c:v>25056</c:v>
                </c:pt>
                <c:pt idx="5301">
                  <c:v>25057</c:v>
                </c:pt>
                <c:pt idx="5302">
                  <c:v>25058</c:v>
                </c:pt>
                <c:pt idx="5303">
                  <c:v>25059</c:v>
                </c:pt>
                <c:pt idx="5304">
                  <c:v>25060</c:v>
                </c:pt>
                <c:pt idx="5305">
                  <c:v>25061</c:v>
                </c:pt>
                <c:pt idx="5306">
                  <c:v>25062</c:v>
                </c:pt>
                <c:pt idx="5307">
                  <c:v>25063</c:v>
                </c:pt>
                <c:pt idx="5308">
                  <c:v>25064</c:v>
                </c:pt>
                <c:pt idx="5309">
                  <c:v>25065</c:v>
                </c:pt>
                <c:pt idx="5310">
                  <c:v>25066</c:v>
                </c:pt>
                <c:pt idx="5311">
                  <c:v>25067</c:v>
                </c:pt>
                <c:pt idx="5312">
                  <c:v>25068</c:v>
                </c:pt>
                <c:pt idx="5313">
                  <c:v>25069</c:v>
                </c:pt>
                <c:pt idx="5314">
                  <c:v>25070</c:v>
                </c:pt>
                <c:pt idx="5315">
                  <c:v>25071</c:v>
                </c:pt>
                <c:pt idx="5316">
                  <c:v>25072</c:v>
                </c:pt>
                <c:pt idx="5317">
                  <c:v>25073</c:v>
                </c:pt>
                <c:pt idx="5318">
                  <c:v>25074</c:v>
                </c:pt>
                <c:pt idx="5319">
                  <c:v>25075</c:v>
                </c:pt>
                <c:pt idx="5320">
                  <c:v>25076</c:v>
                </c:pt>
                <c:pt idx="5321">
                  <c:v>25077</c:v>
                </c:pt>
                <c:pt idx="5322">
                  <c:v>25078</c:v>
                </c:pt>
                <c:pt idx="5323">
                  <c:v>25079</c:v>
                </c:pt>
                <c:pt idx="5324">
                  <c:v>25080</c:v>
                </c:pt>
                <c:pt idx="5325">
                  <c:v>25081</c:v>
                </c:pt>
                <c:pt idx="5326">
                  <c:v>25082</c:v>
                </c:pt>
                <c:pt idx="5327">
                  <c:v>25083</c:v>
                </c:pt>
                <c:pt idx="5328">
                  <c:v>25084</c:v>
                </c:pt>
                <c:pt idx="5329">
                  <c:v>25085</c:v>
                </c:pt>
                <c:pt idx="5330">
                  <c:v>25086</c:v>
                </c:pt>
                <c:pt idx="5331">
                  <c:v>25087</c:v>
                </c:pt>
                <c:pt idx="5332">
                  <c:v>25088</c:v>
                </c:pt>
                <c:pt idx="5333">
                  <c:v>25089</c:v>
                </c:pt>
                <c:pt idx="5334">
                  <c:v>25090</c:v>
                </c:pt>
                <c:pt idx="5335">
                  <c:v>25091</c:v>
                </c:pt>
                <c:pt idx="5336">
                  <c:v>25092</c:v>
                </c:pt>
                <c:pt idx="5337">
                  <c:v>25093</c:v>
                </c:pt>
                <c:pt idx="5338">
                  <c:v>25094</c:v>
                </c:pt>
                <c:pt idx="5339">
                  <c:v>25095</c:v>
                </c:pt>
                <c:pt idx="5340">
                  <c:v>25096</c:v>
                </c:pt>
                <c:pt idx="5341">
                  <c:v>25097</c:v>
                </c:pt>
                <c:pt idx="5342">
                  <c:v>25098</c:v>
                </c:pt>
                <c:pt idx="5343">
                  <c:v>25099</c:v>
                </c:pt>
                <c:pt idx="5344">
                  <c:v>25100</c:v>
                </c:pt>
                <c:pt idx="5345">
                  <c:v>25101</c:v>
                </c:pt>
                <c:pt idx="5346">
                  <c:v>25102</c:v>
                </c:pt>
                <c:pt idx="5347">
                  <c:v>25103</c:v>
                </c:pt>
                <c:pt idx="5348">
                  <c:v>25104</c:v>
                </c:pt>
                <c:pt idx="5349">
                  <c:v>25105</c:v>
                </c:pt>
                <c:pt idx="5350">
                  <c:v>25106</c:v>
                </c:pt>
                <c:pt idx="5351">
                  <c:v>25107</c:v>
                </c:pt>
                <c:pt idx="5352">
                  <c:v>25108</c:v>
                </c:pt>
                <c:pt idx="5353">
                  <c:v>25109</c:v>
                </c:pt>
                <c:pt idx="5354">
                  <c:v>25110</c:v>
                </c:pt>
                <c:pt idx="5355">
                  <c:v>25111</c:v>
                </c:pt>
                <c:pt idx="5356">
                  <c:v>25112</c:v>
                </c:pt>
                <c:pt idx="5357">
                  <c:v>25113</c:v>
                </c:pt>
                <c:pt idx="5358">
                  <c:v>25114</c:v>
                </c:pt>
                <c:pt idx="5359">
                  <c:v>25115</c:v>
                </c:pt>
                <c:pt idx="5360">
                  <c:v>25116</c:v>
                </c:pt>
                <c:pt idx="5361">
                  <c:v>25117</c:v>
                </c:pt>
                <c:pt idx="5362">
                  <c:v>25118</c:v>
                </c:pt>
                <c:pt idx="5363">
                  <c:v>25119</c:v>
                </c:pt>
                <c:pt idx="5364">
                  <c:v>25120</c:v>
                </c:pt>
                <c:pt idx="5365">
                  <c:v>25121</c:v>
                </c:pt>
                <c:pt idx="5366">
                  <c:v>25122</c:v>
                </c:pt>
                <c:pt idx="5367">
                  <c:v>25123</c:v>
                </c:pt>
                <c:pt idx="5368">
                  <c:v>25124</c:v>
                </c:pt>
                <c:pt idx="5369">
                  <c:v>25125</c:v>
                </c:pt>
                <c:pt idx="5370">
                  <c:v>25126</c:v>
                </c:pt>
                <c:pt idx="5371">
                  <c:v>25127</c:v>
                </c:pt>
                <c:pt idx="5372">
                  <c:v>25128</c:v>
                </c:pt>
                <c:pt idx="5373">
                  <c:v>25129</c:v>
                </c:pt>
                <c:pt idx="5374">
                  <c:v>25130</c:v>
                </c:pt>
                <c:pt idx="5375">
                  <c:v>25131</c:v>
                </c:pt>
                <c:pt idx="5376">
                  <c:v>25132</c:v>
                </c:pt>
                <c:pt idx="5377">
                  <c:v>25133</c:v>
                </c:pt>
                <c:pt idx="5378">
                  <c:v>25134</c:v>
                </c:pt>
                <c:pt idx="5379">
                  <c:v>25135</c:v>
                </c:pt>
                <c:pt idx="5380">
                  <c:v>25136</c:v>
                </c:pt>
                <c:pt idx="5381">
                  <c:v>25137</c:v>
                </c:pt>
                <c:pt idx="5382">
                  <c:v>25138</c:v>
                </c:pt>
                <c:pt idx="5383">
                  <c:v>25139</c:v>
                </c:pt>
                <c:pt idx="5384">
                  <c:v>25140</c:v>
                </c:pt>
                <c:pt idx="5385">
                  <c:v>25141</c:v>
                </c:pt>
                <c:pt idx="5386">
                  <c:v>25142</c:v>
                </c:pt>
                <c:pt idx="5387">
                  <c:v>25143</c:v>
                </c:pt>
                <c:pt idx="5388">
                  <c:v>25144</c:v>
                </c:pt>
                <c:pt idx="5389">
                  <c:v>25145</c:v>
                </c:pt>
                <c:pt idx="5390">
                  <c:v>25146</c:v>
                </c:pt>
                <c:pt idx="5391">
                  <c:v>25147</c:v>
                </c:pt>
                <c:pt idx="5392">
                  <c:v>25148</c:v>
                </c:pt>
                <c:pt idx="5393">
                  <c:v>25149</c:v>
                </c:pt>
                <c:pt idx="5394">
                  <c:v>25150</c:v>
                </c:pt>
                <c:pt idx="5395">
                  <c:v>25151</c:v>
                </c:pt>
                <c:pt idx="5396">
                  <c:v>25152</c:v>
                </c:pt>
                <c:pt idx="5397">
                  <c:v>25153</c:v>
                </c:pt>
                <c:pt idx="5398">
                  <c:v>25154</c:v>
                </c:pt>
                <c:pt idx="5399">
                  <c:v>25155</c:v>
                </c:pt>
                <c:pt idx="5400">
                  <c:v>25156</c:v>
                </c:pt>
                <c:pt idx="5401">
                  <c:v>25157</c:v>
                </c:pt>
                <c:pt idx="5402">
                  <c:v>25158</c:v>
                </c:pt>
                <c:pt idx="5403">
                  <c:v>25159</c:v>
                </c:pt>
                <c:pt idx="5404">
                  <c:v>25160</c:v>
                </c:pt>
                <c:pt idx="5405">
                  <c:v>25161</c:v>
                </c:pt>
                <c:pt idx="5406">
                  <c:v>25162</c:v>
                </c:pt>
                <c:pt idx="5407">
                  <c:v>25163</c:v>
                </c:pt>
                <c:pt idx="5408">
                  <c:v>25164</c:v>
                </c:pt>
                <c:pt idx="5409">
                  <c:v>25165</c:v>
                </c:pt>
                <c:pt idx="5410">
                  <c:v>25166</c:v>
                </c:pt>
                <c:pt idx="5411">
                  <c:v>25167</c:v>
                </c:pt>
                <c:pt idx="5412">
                  <c:v>25168</c:v>
                </c:pt>
                <c:pt idx="5413">
                  <c:v>25169</c:v>
                </c:pt>
                <c:pt idx="5414">
                  <c:v>25170</c:v>
                </c:pt>
                <c:pt idx="5415">
                  <c:v>25171</c:v>
                </c:pt>
                <c:pt idx="5416">
                  <c:v>25172</c:v>
                </c:pt>
                <c:pt idx="5417">
                  <c:v>25173</c:v>
                </c:pt>
                <c:pt idx="5418">
                  <c:v>25174</c:v>
                </c:pt>
                <c:pt idx="5419">
                  <c:v>25175</c:v>
                </c:pt>
                <c:pt idx="5420">
                  <c:v>25176</c:v>
                </c:pt>
                <c:pt idx="5421">
                  <c:v>25177</c:v>
                </c:pt>
                <c:pt idx="5422">
                  <c:v>25178</c:v>
                </c:pt>
                <c:pt idx="5423">
                  <c:v>25179</c:v>
                </c:pt>
                <c:pt idx="5424">
                  <c:v>25180</c:v>
                </c:pt>
                <c:pt idx="5425">
                  <c:v>25181</c:v>
                </c:pt>
                <c:pt idx="5426">
                  <c:v>25182</c:v>
                </c:pt>
                <c:pt idx="5427">
                  <c:v>25183</c:v>
                </c:pt>
                <c:pt idx="5428">
                  <c:v>25184</c:v>
                </c:pt>
                <c:pt idx="5429">
                  <c:v>25185</c:v>
                </c:pt>
                <c:pt idx="5430">
                  <c:v>25186</c:v>
                </c:pt>
                <c:pt idx="5431">
                  <c:v>25187</c:v>
                </c:pt>
                <c:pt idx="5432">
                  <c:v>25188</c:v>
                </c:pt>
                <c:pt idx="5433">
                  <c:v>25189</c:v>
                </c:pt>
                <c:pt idx="5434">
                  <c:v>25190</c:v>
                </c:pt>
                <c:pt idx="5435">
                  <c:v>25191</c:v>
                </c:pt>
                <c:pt idx="5436">
                  <c:v>25192</c:v>
                </c:pt>
                <c:pt idx="5437">
                  <c:v>25193</c:v>
                </c:pt>
                <c:pt idx="5438">
                  <c:v>25194</c:v>
                </c:pt>
                <c:pt idx="5439">
                  <c:v>25195</c:v>
                </c:pt>
                <c:pt idx="5440">
                  <c:v>25196</c:v>
                </c:pt>
                <c:pt idx="5441">
                  <c:v>25197</c:v>
                </c:pt>
                <c:pt idx="5442">
                  <c:v>25198</c:v>
                </c:pt>
                <c:pt idx="5443">
                  <c:v>25199</c:v>
                </c:pt>
                <c:pt idx="5444">
                  <c:v>25200</c:v>
                </c:pt>
                <c:pt idx="5445">
                  <c:v>25201</c:v>
                </c:pt>
                <c:pt idx="5446">
                  <c:v>25202</c:v>
                </c:pt>
                <c:pt idx="5447">
                  <c:v>25203</c:v>
                </c:pt>
                <c:pt idx="5448">
                  <c:v>25204</c:v>
                </c:pt>
                <c:pt idx="5449">
                  <c:v>25205</c:v>
                </c:pt>
                <c:pt idx="5450">
                  <c:v>25206</c:v>
                </c:pt>
                <c:pt idx="5451">
                  <c:v>25207</c:v>
                </c:pt>
                <c:pt idx="5452">
                  <c:v>25208</c:v>
                </c:pt>
                <c:pt idx="5453">
                  <c:v>25209</c:v>
                </c:pt>
                <c:pt idx="5454">
                  <c:v>25210</c:v>
                </c:pt>
                <c:pt idx="5455">
                  <c:v>25211</c:v>
                </c:pt>
                <c:pt idx="5456">
                  <c:v>25212</c:v>
                </c:pt>
                <c:pt idx="5457">
                  <c:v>25213</c:v>
                </c:pt>
                <c:pt idx="5458">
                  <c:v>25214</c:v>
                </c:pt>
                <c:pt idx="5459">
                  <c:v>25215</c:v>
                </c:pt>
                <c:pt idx="5460">
                  <c:v>25216</c:v>
                </c:pt>
                <c:pt idx="5461">
                  <c:v>25217</c:v>
                </c:pt>
                <c:pt idx="5462">
                  <c:v>25218</c:v>
                </c:pt>
                <c:pt idx="5463">
                  <c:v>25219</c:v>
                </c:pt>
                <c:pt idx="5464">
                  <c:v>25220</c:v>
                </c:pt>
                <c:pt idx="5465">
                  <c:v>25221</c:v>
                </c:pt>
                <c:pt idx="5466">
                  <c:v>25222</c:v>
                </c:pt>
                <c:pt idx="5467">
                  <c:v>25223</c:v>
                </c:pt>
                <c:pt idx="5468">
                  <c:v>25224</c:v>
                </c:pt>
                <c:pt idx="5469">
                  <c:v>25225</c:v>
                </c:pt>
                <c:pt idx="5470">
                  <c:v>25226</c:v>
                </c:pt>
                <c:pt idx="5471">
                  <c:v>25227</c:v>
                </c:pt>
                <c:pt idx="5472">
                  <c:v>25228</c:v>
                </c:pt>
                <c:pt idx="5473">
                  <c:v>25229</c:v>
                </c:pt>
                <c:pt idx="5474">
                  <c:v>25230</c:v>
                </c:pt>
                <c:pt idx="5475">
                  <c:v>25231</c:v>
                </c:pt>
                <c:pt idx="5476">
                  <c:v>25232</c:v>
                </c:pt>
                <c:pt idx="5477">
                  <c:v>25233</c:v>
                </c:pt>
                <c:pt idx="5478">
                  <c:v>25234</c:v>
                </c:pt>
                <c:pt idx="5479">
                  <c:v>25235</c:v>
                </c:pt>
                <c:pt idx="5480">
                  <c:v>25236</c:v>
                </c:pt>
                <c:pt idx="5481">
                  <c:v>25237</c:v>
                </c:pt>
                <c:pt idx="5482">
                  <c:v>25238</c:v>
                </c:pt>
                <c:pt idx="5483">
                  <c:v>25239</c:v>
                </c:pt>
                <c:pt idx="5484">
                  <c:v>25240</c:v>
                </c:pt>
                <c:pt idx="5485">
                  <c:v>25241</c:v>
                </c:pt>
                <c:pt idx="5486">
                  <c:v>25242</c:v>
                </c:pt>
                <c:pt idx="5487">
                  <c:v>25243</c:v>
                </c:pt>
                <c:pt idx="5488">
                  <c:v>25244</c:v>
                </c:pt>
                <c:pt idx="5489">
                  <c:v>25245</c:v>
                </c:pt>
                <c:pt idx="5490">
                  <c:v>25246</c:v>
                </c:pt>
                <c:pt idx="5491">
                  <c:v>25247</c:v>
                </c:pt>
                <c:pt idx="5492">
                  <c:v>25248</c:v>
                </c:pt>
                <c:pt idx="5493">
                  <c:v>25249</c:v>
                </c:pt>
                <c:pt idx="5494">
                  <c:v>25250</c:v>
                </c:pt>
                <c:pt idx="5495">
                  <c:v>25251</c:v>
                </c:pt>
                <c:pt idx="5496">
                  <c:v>25252</c:v>
                </c:pt>
                <c:pt idx="5497">
                  <c:v>25253</c:v>
                </c:pt>
                <c:pt idx="5498">
                  <c:v>25254</c:v>
                </c:pt>
                <c:pt idx="5499">
                  <c:v>25255</c:v>
                </c:pt>
                <c:pt idx="5500">
                  <c:v>25256</c:v>
                </c:pt>
                <c:pt idx="5501">
                  <c:v>25257</c:v>
                </c:pt>
                <c:pt idx="5502">
                  <c:v>25258</c:v>
                </c:pt>
                <c:pt idx="5503">
                  <c:v>25259</c:v>
                </c:pt>
                <c:pt idx="5504">
                  <c:v>25260</c:v>
                </c:pt>
                <c:pt idx="5505">
                  <c:v>25261</c:v>
                </c:pt>
                <c:pt idx="5506">
                  <c:v>25262</c:v>
                </c:pt>
                <c:pt idx="5507">
                  <c:v>25263</c:v>
                </c:pt>
                <c:pt idx="5508">
                  <c:v>25264</c:v>
                </c:pt>
                <c:pt idx="5509">
                  <c:v>25265</c:v>
                </c:pt>
                <c:pt idx="5510">
                  <c:v>25266</c:v>
                </c:pt>
                <c:pt idx="5511">
                  <c:v>25267</c:v>
                </c:pt>
                <c:pt idx="5512">
                  <c:v>25268</c:v>
                </c:pt>
                <c:pt idx="5513">
                  <c:v>25269</c:v>
                </c:pt>
                <c:pt idx="5514">
                  <c:v>25270</c:v>
                </c:pt>
                <c:pt idx="5515">
                  <c:v>25271</c:v>
                </c:pt>
                <c:pt idx="5516">
                  <c:v>25272</c:v>
                </c:pt>
                <c:pt idx="5517">
                  <c:v>25273</c:v>
                </c:pt>
                <c:pt idx="5518">
                  <c:v>25274</c:v>
                </c:pt>
                <c:pt idx="5519">
                  <c:v>25275</c:v>
                </c:pt>
                <c:pt idx="5520">
                  <c:v>25276</c:v>
                </c:pt>
                <c:pt idx="5521">
                  <c:v>25277</c:v>
                </c:pt>
                <c:pt idx="5522">
                  <c:v>25278</c:v>
                </c:pt>
                <c:pt idx="5523">
                  <c:v>25279</c:v>
                </c:pt>
                <c:pt idx="5524">
                  <c:v>25280</c:v>
                </c:pt>
                <c:pt idx="5525">
                  <c:v>25281</c:v>
                </c:pt>
                <c:pt idx="5526">
                  <c:v>25282</c:v>
                </c:pt>
                <c:pt idx="5527">
                  <c:v>25283</c:v>
                </c:pt>
                <c:pt idx="5528">
                  <c:v>25284</c:v>
                </c:pt>
                <c:pt idx="5529">
                  <c:v>25285</c:v>
                </c:pt>
                <c:pt idx="5530">
                  <c:v>25286</c:v>
                </c:pt>
                <c:pt idx="5531">
                  <c:v>25287</c:v>
                </c:pt>
                <c:pt idx="5532">
                  <c:v>25288</c:v>
                </c:pt>
                <c:pt idx="5533">
                  <c:v>25289</c:v>
                </c:pt>
                <c:pt idx="5534">
                  <c:v>25290</c:v>
                </c:pt>
                <c:pt idx="5535">
                  <c:v>25291</c:v>
                </c:pt>
                <c:pt idx="5536">
                  <c:v>25292</c:v>
                </c:pt>
                <c:pt idx="5537">
                  <c:v>25293</c:v>
                </c:pt>
                <c:pt idx="5538">
                  <c:v>25294</c:v>
                </c:pt>
                <c:pt idx="5539">
                  <c:v>25295</c:v>
                </c:pt>
                <c:pt idx="5540">
                  <c:v>25296</c:v>
                </c:pt>
                <c:pt idx="5541">
                  <c:v>25297</c:v>
                </c:pt>
                <c:pt idx="5542">
                  <c:v>25298</c:v>
                </c:pt>
                <c:pt idx="5543">
                  <c:v>25299</c:v>
                </c:pt>
                <c:pt idx="5544">
                  <c:v>25300</c:v>
                </c:pt>
                <c:pt idx="5545">
                  <c:v>25301</c:v>
                </c:pt>
                <c:pt idx="5546">
                  <c:v>25302</c:v>
                </c:pt>
                <c:pt idx="5547">
                  <c:v>25303</c:v>
                </c:pt>
                <c:pt idx="5548">
                  <c:v>25304</c:v>
                </c:pt>
                <c:pt idx="5549">
                  <c:v>25305</c:v>
                </c:pt>
                <c:pt idx="5550">
                  <c:v>25306</c:v>
                </c:pt>
                <c:pt idx="5551">
                  <c:v>25307</c:v>
                </c:pt>
                <c:pt idx="5552">
                  <c:v>25308</c:v>
                </c:pt>
                <c:pt idx="5553">
                  <c:v>25309</c:v>
                </c:pt>
                <c:pt idx="5554">
                  <c:v>25310</c:v>
                </c:pt>
                <c:pt idx="5555">
                  <c:v>25311</c:v>
                </c:pt>
                <c:pt idx="5556">
                  <c:v>25312</c:v>
                </c:pt>
                <c:pt idx="5557">
                  <c:v>25313</c:v>
                </c:pt>
                <c:pt idx="5558">
                  <c:v>25314</c:v>
                </c:pt>
                <c:pt idx="5559">
                  <c:v>25315</c:v>
                </c:pt>
                <c:pt idx="5560">
                  <c:v>25316</c:v>
                </c:pt>
                <c:pt idx="5561">
                  <c:v>25317</c:v>
                </c:pt>
                <c:pt idx="5562">
                  <c:v>25318</c:v>
                </c:pt>
                <c:pt idx="5563">
                  <c:v>25319</c:v>
                </c:pt>
                <c:pt idx="5564">
                  <c:v>25320</c:v>
                </c:pt>
                <c:pt idx="5565">
                  <c:v>25321</c:v>
                </c:pt>
                <c:pt idx="5566">
                  <c:v>25322</c:v>
                </c:pt>
                <c:pt idx="5567">
                  <c:v>25323</c:v>
                </c:pt>
                <c:pt idx="5568">
                  <c:v>25324</c:v>
                </c:pt>
                <c:pt idx="5569">
                  <c:v>25325</c:v>
                </c:pt>
                <c:pt idx="5570">
                  <c:v>25326</c:v>
                </c:pt>
                <c:pt idx="5571">
                  <c:v>25327</c:v>
                </c:pt>
                <c:pt idx="5572">
                  <c:v>25328</c:v>
                </c:pt>
                <c:pt idx="5573">
                  <c:v>25329</c:v>
                </c:pt>
                <c:pt idx="5574">
                  <c:v>25330</c:v>
                </c:pt>
                <c:pt idx="5575">
                  <c:v>25331</c:v>
                </c:pt>
                <c:pt idx="5576">
                  <c:v>25332</c:v>
                </c:pt>
                <c:pt idx="5577">
                  <c:v>25333</c:v>
                </c:pt>
                <c:pt idx="5578">
                  <c:v>25334</c:v>
                </c:pt>
                <c:pt idx="5579">
                  <c:v>25335</c:v>
                </c:pt>
                <c:pt idx="5580">
                  <c:v>25336</c:v>
                </c:pt>
                <c:pt idx="5581">
                  <c:v>25337</c:v>
                </c:pt>
                <c:pt idx="5582">
                  <c:v>25338</c:v>
                </c:pt>
                <c:pt idx="5583">
                  <c:v>25339</c:v>
                </c:pt>
                <c:pt idx="5584">
                  <c:v>25340</c:v>
                </c:pt>
                <c:pt idx="5585">
                  <c:v>25341</c:v>
                </c:pt>
                <c:pt idx="5586">
                  <c:v>25342</c:v>
                </c:pt>
                <c:pt idx="5587">
                  <c:v>25343</c:v>
                </c:pt>
                <c:pt idx="5588">
                  <c:v>25344</c:v>
                </c:pt>
                <c:pt idx="5589">
                  <c:v>25345</c:v>
                </c:pt>
                <c:pt idx="5590">
                  <c:v>25346</c:v>
                </c:pt>
                <c:pt idx="5591">
                  <c:v>25347</c:v>
                </c:pt>
                <c:pt idx="5592">
                  <c:v>25348</c:v>
                </c:pt>
                <c:pt idx="5593">
                  <c:v>25349</c:v>
                </c:pt>
                <c:pt idx="5594">
                  <c:v>25350</c:v>
                </c:pt>
                <c:pt idx="5595">
                  <c:v>25351</c:v>
                </c:pt>
                <c:pt idx="5596">
                  <c:v>25352</c:v>
                </c:pt>
                <c:pt idx="5597">
                  <c:v>25353</c:v>
                </c:pt>
                <c:pt idx="5598">
                  <c:v>25354</c:v>
                </c:pt>
                <c:pt idx="5599">
                  <c:v>25355</c:v>
                </c:pt>
                <c:pt idx="5600">
                  <c:v>25356</c:v>
                </c:pt>
                <c:pt idx="5601">
                  <c:v>25357</c:v>
                </c:pt>
                <c:pt idx="5602">
                  <c:v>25358</c:v>
                </c:pt>
                <c:pt idx="5603">
                  <c:v>25359</c:v>
                </c:pt>
                <c:pt idx="5604">
                  <c:v>25360</c:v>
                </c:pt>
                <c:pt idx="5605">
                  <c:v>25361</c:v>
                </c:pt>
                <c:pt idx="5606">
                  <c:v>25362</c:v>
                </c:pt>
                <c:pt idx="5607">
                  <c:v>25363</c:v>
                </c:pt>
                <c:pt idx="5608">
                  <c:v>25364</c:v>
                </c:pt>
                <c:pt idx="5609">
                  <c:v>25365</c:v>
                </c:pt>
                <c:pt idx="5610">
                  <c:v>25366</c:v>
                </c:pt>
                <c:pt idx="5611">
                  <c:v>25367</c:v>
                </c:pt>
                <c:pt idx="5612">
                  <c:v>25368</c:v>
                </c:pt>
                <c:pt idx="5613">
                  <c:v>25369</c:v>
                </c:pt>
                <c:pt idx="5614">
                  <c:v>25370</c:v>
                </c:pt>
                <c:pt idx="5615">
                  <c:v>25371</c:v>
                </c:pt>
                <c:pt idx="5616">
                  <c:v>25372</c:v>
                </c:pt>
                <c:pt idx="5617">
                  <c:v>25373</c:v>
                </c:pt>
                <c:pt idx="5618">
                  <c:v>25374</c:v>
                </c:pt>
                <c:pt idx="5619">
                  <c:v>25375</c:v>
                </c:pt>
                <c:pt idx="5620">
                  <c:v>25376</c:v>
                </c:pt>
                <c:pt idx="5621">
                  <c:v>25377</c:v>
                </c:pt>
                <c:pt idx="5622">
                  <c:v>25378</c:v>
                </c:pt>
                <c:pt idx="5623">
                  <c:v>25379</c:v>
                </c:pt>
                <c:pt idx="5624">
                  <c:v>25380</c:v>
                </c:pt>
                <c:pt idx="5625">
                  <c:v>25381</c:v>
                </c:pt>
                <c:pt idx="5626">
                  <c:v>25382</c:v>
                </c:pt>
                <c:pt idx="5627">
                  <c:v>25383</c:v>
                </c:pt>
                <c:pt idx="5628">
                  <c:v>25384</c:v>
                </c:pt>
                <c:pt idx="5629">
                  <c:v>25385</c:v>
                </c:pt>
                <c:pt idx="5630">
                  <c:v>25386</c:v>
                </c:pt>
                <c:pt idx="5631">
                  <c:v>25387</c:v>
                </c:pt>
                <c:pt idx="5632">
                  <c:v>25388</c:v>
                </c:pt>
                <c:pt idx="5633">
                  <c:v>25389</c:v>
                </c:pt>
                <c:pt idx="5634">
                  <c:v>25390</c:v>
                </c:pt>
                <c:pt idx="5635">
                  <c:v>25391</c:v>
                </c:pt>
                <c:pt idx="5636">
                  <c:v>25392</c:v>
                </c:pt>
                <c:pt idx="5637">
                  <c:v>25393</c:v>
                </c:pt>
                <c:pt idx="5638">
                  <c:v>25394</c:v>
                </c:pt>
                <c:pt idx="5639">
                  <c:v>25395</c:v>
                </c:pt>
                <c:pt idx="5640">
                  <c:v>25396</c:v>
                </c:pt>
                <c:pt idx="5641">
                  <c:v>25397</c:v>
                </c:pt>
                <c:pt idx="5642">
                  <c:v>25398</c:v>
                </c:pt>
                <c:pt idx="5643">
                  <c:v>25399</c:v>
                </c:pt>
                <c:pt idx="5644">
                  <c:v>25400</c:v>
                </c:pt>
                <c:pt idx="5645">
                  <c:v>25401</c:v>
                </c:pt>
                <c:pt idx="5646">
                  <c:v>25402</c:v>
                </c:pt>
                <c:pt idx="5647">
                  <c:v>25403</c:v>
                </c:pt>
                <c:pt idx="5648">
                  <c:v>25404</c:v>
                </c:pt>
                <c:pt idx="5649">
                  <c:v>25405</c:v>
                </c:pt>
                <c:pt idx="5650">
                  <c:v>25406</c:v>
                </c:pt>
                <c:pt idx="5651">
                  <c:v>25407</c:v>
                </c:pt>
                <c:pt idx="5652">
                  <c:v>25408</c:v>
                </c:pt>
                <c:pt idx="5653">
                  <c:v>25409</c:v>
                </c:pt>
                <c:pt idx="5654">
                  <c:v>25410</c:v>
                </c:pt>
                <c:pt idx="5655">
                  <c:v>25411</c:v>
                </c:pt>
                <c:pt idx="5656">
                  <c:v>25412</c:v>
                </c:pt>
                <c:pt idx="5657">
                  <c:v>25413</c:v>
                </c:pt>
                <c:pt idx="5658">
                  <c:v>25414</c:v>
                </c:pt>
                <c:pt idx="5659">
                  <c:v>25415</c:v>
                </c:pt>
                <c:pt idx="5660">
                  <c:v>25416</c:v>
                </c:pt>
                <c:pt idx="5661">
                  <c:v>25417</c:v>
                </c:pt>
                <c:pt idx="5662">
                  <c:v>25418</c:v>
                </c:pt>
                <c:pt idx="5663">
                  <c:v>25419</c:v>
                </c:pt>
                <c:pt idx="5664">
                  <c:v>25420</c:v>
                </c:pt>
                <c:pt idx="5665">
                  <c:v>25421</c:v>
                </c:pt>
                <c:pt idx="5666">
                  <c:v>25422</c:v>
                </c:pt>
                <c:pt idx="5667">
                  <c:v>25423</c:v>
                </c:pt>
                <c:pt idx="5668">
                  <c:v>25424</c:v>
                </c:pt>
                <c:pt idx="5669">
                  <c:v>25425</c:v>
                </c:pt>
                <c:pt idx="5670">
                  <c:v>25426</c:v>
                </c:pt>
                <c:pt idx="5671">
                  <c:v>25427</c:v>
                </c:pt>
                <c:pt idx="5672">
                  <c:v>25428</c:v>
                </c:pt>
                <c:pt idx="5673">
                  <c:v>25429</c:v>
                </c:pt>
                <c:pt idx="5674">
                  <c:v>25430</c:v>
                </c:pt>
                <c:pt idx="5675">
                  <c:v>25431</c:v>
                </c:pt>
                <c:pt idx="5676">
                  <c:v>25432</c:v>
                </c:pt>
                <c:pt idx="5677">
                  <c:v>25433</c:v>
                </c:pt>
                <c:pt idx="5678">
                  <c:v>25434</c:v>
                </c:pt>
                <c:pt idx="5679">
                  <c:v>25435</c:v>
                </c:pt>
                <c:pt idx="5680">
                  <c:v>25436</c:v>
                </c:pt>
                <c:pt idx="5681">
                  <c:v>25437</c:v>
                </c:pt>
                <c:pt idx="5682">
                  <c:v>25438</c:v>
                </c:pt>
                <c:pt idx="5683">
                  <c:v>25439</c:v>
                </c:pt>
                <c:pt idx="5684">
                  <c:v>25440</c:v>
                </c:pt>
                <c:pt idx="5685">
                  <c:v>25441</c:v>
                </c:pt>
                <c:pt idx="5686">
                  <c:v>25442</c:v>
                </c:pt>
                <c:pt idx="5687">
                  <c:v>25443</c:v>
                </c:pt>
                <c:pt idx="5688">
                  <c:v>25444</c:v>
                </c:pt>
                <c:pt idx="5689">
                  <c:v>25445</c:v>
                </c:pt>
                <c:pt idx="5690">
                  <c:v>25446</c:v>
                </c:pt>
                <c:pt idx="5691">
                  <c:v>25447</c:v>
                </c:pt>
                <c:pt idx="5692">
                  <c:v>25448</c:v>
                </c:pt>
                <c:pt idx="5693">
                  <c:v>25449</c:v>
                </c:pt>
                <c:pt idx="5694">
                  <c:v>25450</c:v>
                </c:pt>
                <c:pt idx="5695">
                  <c:v>25451</c:v>
                </c:pt>
                <c:pt idx="5696">
                  <c:v>25452</c:v>
                </c:pt>
                <c:pt idx="5697">
                  <c:v>25453</c:v>
                </c:pt>
                <c:pt idx="5698">
                  <c:v>25454</c:v>
                </c:pt>
                <c:pt idx="5699">
                  <c:v>25455</c:v>
                </c:pt>
                <c:pt idx="5700">
                  <c:v>25456</c:v>
                </c:pt>
                <c:pt idx="5701">
                  <c:v>25457</c:v>
                </c:pt>
                <c:pt idx="5702">
                  <c:v>25458</c:v>
                </c:pt>
                <c:pt idx="5703">
                  <c:v>25459</c:v>
                </c:pt>
                <c:pt idx="5704">
                  <c:v>25460</c:v>
                </c:pt>
                <c:pt idx="5705">
                  <c:v>25461</c:v>
                </c:pt>
                <c:pt idx="5706">
                  <c:v>25462</c:v>
                </c:pt>
                <c:pt idx="5707">
                  <c:v>25463</c:v>
                </c:pt>
                <c:pt idx="5708">
                  <c:v>25464</c:v>
                </c:pt>
                <c:pt idx="5709">
                  <c:v>25465</c:v>
                </c:pt>
                <c:pt idx="5710">
                  <c:v>25466</c:v>
                </c:pt>
                <c:pt idx="5711">
                  <c:v>25467</c:v>
                </c:pt>
                <c:pt idx="5712">
                  <c:v>25468</c:v>
                </c:pt>
                <c:pt idx="5713">
                  <c:v>25469</c:v>
                </c:pt>
                <c:pt idx="5714">
                  <c:v>25470</c:v>
                </c:pt>
                <c:pt idx="5715">
                  <c:v>25471</c:v>
                </c:pt>
                <c:pt idx="5716">
                  <c:v>25472</c:v>
                </c:pt>
                <c:pt idx="5717">
                  <c:v>25473</c:v>
                </c:pt>
                <c:pt idx="5718">
                  <c:v>25474</c:v>
                </c:pt>
                <c:pt idx="5719">
                  <c:v>25475</c:v>
                </c:pt>
                <c:pt idx="5720">
                  <c:v>25476</c:v>
                </c:pt>
                <c:pt idx="5721">
                  <c:v>25477</c:v>
                </c:pt>
                <c:pt idx="5722">
                  <c:v>25478</c:v>
                </c:pt>
                <c:pt idx="5723">
                  <c:v>25479</c:v>
                </c:pt>
                <c:pt idx="5724">
                  <c:v>25480</c:v>
                </c:pt>
                <c:pt idx="5725">
                  <c:v>25481</c:v>
                </c:pt>
                <c:pt idx="5726">
                  <c:v>25482</c:v>
                </c:pt>
                <c:pt idx="5727">
                  <c:v>25483</c:v>
                </c:pt>
                <c:pt idx="5728">
                  <c:v>25484</c:v>
                </c:pt>
                <c:pt idx="5729">
                  <c:v>25485</c:v>
                </c:pt>
                <c:pt idx="5730">
                  <c:v>25486</c:v>
                </c:pt>
                <c:pt idx="5731">
                  <c:v>25487</c:v>
                </c:pt>
                <c:pt idx="5732">
                  <c:v>25488</c:v>
                </c:pt>
                <c:pt idx="5733">
                  <c:v>25489</c:v>
                </c:pt>
                <c:pt idx="5734">
                  <c:v>25490</c:v>
                </c:pt>
                <c:pt idx="5735">
                  <c:v>25491</c:v>
                </c:pt>
                <c:pt idx="5736">
                  <c:v>25492</c:v>
                </c:pt>
                <c:pt idx="5737">
                  <c:v>25493</c:v>
                </c:pt>
                <c:pt idx="5738">
                  <c:v>25494</c:v>
                </c:pt>
                <c:pt idx="5739">
                  <c:v>25495</c:v>
                </c:pt>
                <c:pt idx="5740">
                  <c:v>25496</c:v>
                </c:pt>
                <c:pt idx="5741">
                  <c:v>25497</c:v>
                </c:pt>
                <c:pt idx="5742">
                  <c:v>25498</c:v>
                </c:pt>
                <c:pt idx="5743">
                  <c:v>25499</c:v>
                </c:pt>
                <c:pt idx="5744">
                  <c:v>25500</c:v>
                </c:pt>
                <c:pt idx="5745">
                  <c:v>25501</c:v>
                </c:pt>
                <c:pt idx="5746">
                  <c:v>25502</c:v>
                </c:pt>
                <c:pt idx="5747">
                  <c:v>25503</c:v>
                </c:pt>
                <c:pt idx="5748">
                  <c:v>25504</c:v>
                </c:pt>
                <c:pt idx="5749">
                  <c:v>25505</c:v>
                </c:pt>
                <c:pt idx="5750">
                  <c:v>25506</c:v>
                </c:pt>
                <c:pt idx="5751">
                  <c:v>25507</c:v>
                </c:pt>
                <c:pt idx="5752">
                  <c:v>25508</c:v>
                </c:pt>
                <c:pt idx="5753">
                  <c:v>25509</c:v>
                </c:pt>
                <c:pt idx="5754">
                  <c:v>25510</c:v>
                </c:pt>
                <c:pt idx="5755">
                  <c:v>25511</c:v>
                </c:pt>
                <c:pt idx="5756">
                  <c:v>25512</c:v>
                </c:pt>
                <c:pt idx="5757">
                  <c:v>25513</c:v>
                </c:pt>
                <c:pt idx="5758">
                  <c:v>25514</c:v>
                </c:pt>
                <c:pt idx="5759">
                  <c:v>25515</c:v>
                </c:pt>
                <c:pt idx="5760">
                  <c:v>25516</c:v>
                </c:pt>
                <c:pt idx="5761">
                  <c:v>25517</c:v>
                </c:pt>
                <c:pt idx="5762">
                  <c:v>25518</c:v>
                </c:pt>
                <c:pt idx="5763">
                  <c:v>25519</c:v>
                </c:pt>
                <c:pt idx="5764">
                  <c:v>25520</c:v>
                </c:pt>
                <c:pt idx="5765">
                  <c:v>25521</c:v>
                </c:pt>
                <c:pt idx="5766">
                  <c:v>25522</c:v>
                </c:pt>
                <c:pt idx="5767">
                  <c:v>25523</c:v>
                </c:pt>
                <c:pt idx="5768">
                  <c:v>25524</c:v>
                </c:pt>
                <c:pt idx="5769">
                  <c:v>25525</c:v>
                </c:pt>
                <c:pt idx="5770">
                  <c:v>25526</c:v>
                </c:pt>
                <c:pt idx="5771">
                  <c:v>25527</c:v>
                </c:pt>
                <c:pt idx="5772">
                  <c:v>25528</c:v>
                </c:pt>
                <c:pt idx="5773">
                  <c:v>25529</c:v>
                </c:pt>
                <c:pt idx="5774">
                  <c:v>25530</c:v>
                </c:pt>
                <c:pt idx="5775">
                  <c:v>25531</c:v>
                </c:pt>
                <c:pt idx="5776">
                  <c:v>25532</c:v>
                </c:pt>
                <c:pt idx="5777">
                  <c:v>25533</c:v>
                </c:pt>
                <c:pt idx="5778">
                  <c:v>25534</c:v>
                </c:pt>
                <c:pt idx="5779">
                  <c:v>25535</c:v>
                </c:pt>
                <c:pt idx="5780">
                  <c:v>25536</c:v>
                </c:pt>
                <c:pt idx="5781">
                  <c:v>25537</c:v>
                </c:pt>
                <c:pt idx="5782">
                  <c:v>25538</c:v>
                </c:pt>
                <c:pt idx="5783">
                  <c:v>25539</c:v>
                </c:pt>
                <c:pt idx="5784">
                  <c:v>25540</c:v>
                </c:pt>
                <c:pt idx="5785">
                  <c:v>25541</c:v>
                </c:pt>
                <c:pt idx="5786">
                  <c:v>25542</c:v>
                </c:pt>
                <c:pt idx="5787">
                  <c:v>25543</c:v>
                </c:pt>
                <c:pt idx="5788">
                  <c:v>25544</c:v>
                </c:pt>
                <c:pt idx="5789">
                  <c:v>25545</c:v>
                </c:pt>
                <c:pt idx="5790">
                  <c:v>25546</c:v>
                </c:pt>
                <c:pt idx="5791">
                  <c:v>25547</c:v>
                </c:pt>
                <c:pt idx="5792">
                  <c:v>25548</c:v>
                </c:pt>
                <c:pt idx="5793">
                  <c:v>25549</c:v>
                </c:pt>
                <c:pt idx="5794">
                  <c:v>25550</c:v>
                </c:pt>
                <c:pt idx="5795">
                  <c:v>25551</c:v>
                </c:pt>
                <c:pt idx="5796">
                  <c:v>25552</c:v>
                </c:pt>
                <c:pt idx="5797">
                  <c:v>25553</c:v>
                </c:pt>
                <c:pt idx="5798">
                  <c:v>25554</c:v>
                </c:pt>
                <c:pt idx="5799">
                  <c:v>25555</c:v>
                </c:pt>
                <c:pt idx="5800">
                  <c:v>25556</c:v>
                </c:pt>
                <c:pt idx="5801">
                  <c:v>25557</c:v>
                </c:pt>
                <c:pt idx="5802">
                  <c:v>25558</c:v>
                </c:pt>
                <c:pt idx="5803">
                  <c:v>25559</c:v>
                </c:pt>
                <c:pt idx="5804">
                  <c:v>25560</c:v>
                </c:pt>
                <c:pt idx="5805">
                  <c:v>25561</c:v>
                </c:pt>
                <c:pt idx="5806">
                  <c:v>25562</c:v>
                </c:pt>
                <c:pt idx="5807">
                  <c:v>25563</c:v>
                </c:pt>
                <c:pt idx="5808">
                  <c:v>25564</c:v>
                </c:pt>
                <c:pt idx="5809">
                  <c:v>25565</c:v>
                </c:pt>
                <c:pt idx="5810">
                  <c:v>25566</c:v>
                </c:pt>
                <c:pt idx="5811">
                  <c:v>25567</c:v>
                </c:pt>
                <c:pt idx="5812">
                  <c:v>25568</c:v>
                </c:pt>
                <c:pt idx="5813">
                  <c:v>25569</c:v>
                </c:pt>
                <c:pt idx="5814">
                  <c:v>25570</c:v>
                </c:pt>
                <c:pt idx="5815">
                  <c:v>25571</c:v>
                </c:pt>
                <c:pt idx="5816">
                  <c:v>25572</c:v>
                </c:pt>
                <c:pt idx="5817">
                  <c:v>25573</c:v>
                </c:pt>
                <c:pt idx="5818">
                  <c:v>25574</c:v>
                </c:pt>
                <c:pt idx="5819">
                  <c:v>25575</c:v>
                </c:pt>
                <c:pt idx="5820">
                  <c:v>25576</c:v>
                </c:pt>
                <c:pt idx="5821">
                  <c:v>25577</c:v>
                </c:pt>
                <c:pt idx="5822">
                  <c:v>25578</c:v>
                </c:pt>
                <c:pt idx="5823">
                  <c:v>25579</c:v>
                </c:pt>
                <c:pt idx="5824">
                  <c:v>25580</c:v>
                </c:pt>
                <c:pt idx="5825">
                  <c:v>25581</c:v>
                </c:pt>
                <c:pt idx="5826">
                  <c:v>25582</c:v>
                </c:pt>
                <c:pt idx="5827">
                  <c:v>25583</c:v>
                </c:pt>
                <c:pt idx="5828">
                  <c:v>25584</c:v>
                </c:pt>
                <c:pt idx="5829">
                  <c:v>25585</c:v>
                </c:pt>
                <c:pt idx="5830">
                  <c:v>25586</c:v>
                </c:pt>
                <c:pt idx="5831">
                  <c:v>25587</c:v>
                </c:pt>
                <c:pt idx="5832">
                  <c:v>25588</c:v>
                </c:pt>
                <c:pt idx="5833">
                  <c:v>25589</c:v>
                </c:pt>
                <c:pt idx="5834">
                  <c:v>25590</c:v>
                </c:pt>
                <c:pt idx="5835">
                  <c:v>25591</c:v>
                </c:pt>
                <c:pt idx="5836">
                  <c:v>25592</c:v>
                </c:pt>
                <c:pt idx="5837">
                  <c:v>25593</c:v>
                </c:pt>
                <c:pt idx="5838">
                  <c:v>25594</c:v>
                </c:pt>
                <c:pt idx="5839">
                  <c:v>25595</c:v>
                </c:pt>
                <c:pt idx="5840">
                  <c:v>25596</c:v>
                </c:pt>
                <c:pt idx="5841">
                  <c:v>25597</c:v>
                </c:pt>
                <c:pt idx="5842">
                  <c:v>25598</c:v>
                </c:pt>
                <c:pt idx="5843">
                  <c:v>25599</c:v>
                </c:pt>
                <c:pt idx="5844">
                  <c:v>25600</c:v>
                </c:pt>
                <c:pt idx="5845">
                  <c:v>25601</c:v>
                </c:pt>
                <c:pt idx="5846">
                  <c:v>25602</c:v>
                </c:pt>
                <c:pt idx="5847">
                  <c:v>25603</c:v>
                </c:pt>
                <c:pt idx="5848">
                  <c:v>25604</c:v>
                </c:pt>
                <c:pt idx="5849">
                  <c:v>25605</c:v>
                </c:pt>
                <c:pt idx="5850">
                  <c:v>25606</c:v>
                </c:pt>
                <c:pt idx="5851">
                  <c:v>25607</c:v>
                </c:pt>
                <c:pt idx="5852">
                  <c:v>25608</c:v>
                </c:pt>
                <c:pt idx="5853">
                  <c:v>25609</c:v>
                </c:pt>
                <c:pt idx="5854">
                  <c:v>25610</c:v>
                </c:pt>
                <c:pt idx="5855">
                  <c:v>25611</c:v>
                </c:pt>
                <c:pt idx="5856">
                  <c:v>25612</c:v>
                </c:pt>
                <c:pt idx="5857">
                  <c:v>25613</c:v>
                </c:pt>
                <c:pt idx="5858">
                  <c:v>25614</c:v>
                </c:pt>
                <c:pt idx="5859">
                  <c:v>25615</c:v>
                </c:pt>
                <c:pt idx="5860">
                  <c:v>25616</c:v>
                </c:pt>
                <c:pt idx="5861">
                  <c:v>25617</c:v>
                </c:pt>
                <c:pt idx="5862">
                  <c:v>25618</c:v>
                </c:pt>
                <c:pt idx="5863">
                  <c:v>25619</c:v>
                </c:pt>
                <c:pt idx="5864">
                  <c:v>25620</c:v>
                </c:pt>
                <c:pt idx="5865">
                  <c:v>25621</c:v>
                </c:pt>
                <c:pt idx="5866">
                  <c:v>25622</c:v>
                </c:pt>
                <c:pt idx="5867">
                  <c:v>25623</c:v>
                </c:pt>
                <c:pt idx="5868">
                  <c:v>25624</c:v>
                </c:pt>
                <c:pt idx="5869">
                  <c:v>25625</c:v>
                </c:pt>
                <c:pt idx="5870">
                  <c:v>25626</c:v>
                </c:pt>
                <c:pt idx="5871">
                  <c:v>25627</c:v>
                </c:pt>
                <c:pt idx="5872">
                  <c:v>25628</c:v>
                </c:pt>
                <c:pt idx="5873">
                  <c:v>25629</c:v>
                </c:pt>
                <c:pt idx="5874">
                  <c:v>25630</c:v>
                </c:pt>
                <c:pt idx="5875">
                  <c:v>25631</c:v>
                </c:pt>
                <c:pt idx="5876">
                  <c:v>25632</c:v>
                </c:pt>
                <c:pt idx="5877">
                  <c:v>25633</c:v>
                </c:pt>
                <c:pt idx="5878">
                  <c:v>25634</c:v>
                </c:pt>
                <c:pt idx="5879">
                  <c:v>25635</c:v>
                </c:pt>
                <c:pt idx="5880">
                  <c:v>25636</c:v>
                </c:pt>
                <c:pt idx="5881">
                  <c:v>25637</c:v>
                </c:pt>
                <c:pt idx="5882">
                  <c:v>25638</c:v>
                </c:pt>
                <c:pt idx="5883">
                  <c:v>25639</c:v>
                </c:pt>
                <c:pt idx="5884">
                  <c:v>25640</c:v>
                </c:pt>
                <c:pt idx="5885">
                  <c:v>25641</c:v>
                </c:pt>
                <c:pt idx="5886">
                  <c:v>25642</c:v>
                </c:pt>
                <c:pt idx="5887">
                  <c:v>25643</c:v>
                </c:pt>
                <c:pt idx="5888">
                  <c:v>25644</c:v>
                </c:pt>
                <c:pt idx="5889">
                  <c:v>25645</c:v>
                </c:pt>
                <c:pt idx="5890">
                  <c:v>25646</c:v>
                </c:pt>
                <c:pt idx="5891">
                  <c:v>25647</c:v>
                </c:pt>
                <c:pt idx="5892">
                  <c:v>25648</c:v>
                </c:pt>
                <c:pt idx="5893">
                  <c:v>25649</c:v>
                </c:pt>
                <c:pt idx="5894">
                  <c:v>25650</c:v>
                </c:pt>
                <c:pt idx="5895">
                  <c:v>25651</c:v>
                </c:pt>
                <c:pt idx="5896">
                  <c:v>25652</c:v>
                </c:pt>
                <c:pt idx="5897">
                  <c:v>25653</c:v>
                </c:pt>
                <c:pt idx="5898">
                  <c:v>25654</c:v>
                </c:pt>
                <c:pt idx="5899">
                  <c:v>25655</c:v>
                </c:pt>
                <c:pt idx="5900">
                  <c:v>25656</c:v>
                </c:pt>
                <c:pt idx="5901">
                  <c:v>25657</c:v>
                </c:pt>
                <c:pt idx="5902">
                  <c:v>25658</c:v>
                </c:pt>
                <c:pt idx="5903">
                  <c:v>25659</c:v>
                </c:pt>
                <c:pt idx="5904">
                  <c:v>25660</c:v>
                </c:pt>
                <c:pt idx="5905">
                  <c:v>25661</c:v>
                </c:pt>
                <c:pt idx="5906">
                  <c:v>25662</c:v>
                </c:pt>
                <c:pt idx="5907">
                  <c:v>25663</c:v>
                </c:pt>
                <c:pt idx="5908">
                  <c:v>25664</c:v>
                </c:pt>
                <c:pt idx="5909">
                  <c:v>25665</c:v>
                </c:pt>
                <c:pt idx="5910">
                  <c:v>25666</c:v>
                </c:pt>
                <c:pt idx="5911">
                  <c:v>25667</c:v>
                </c:pt>
                <c:pt idx="5912">
                  <c:v>25668</c:v>
                </c:pt>
                <c:pt idx="5913">
                  <c:v>25669</c:v>
                </c:pt>
                <c:pt idx="5914">
                  <c:v>25670</c:v>
                </c:pt>
                <c:pt idx="5915">
                  <c:v>25671</c:v>
                </c:pt>
                <c:pt idx="5916">
                  <c:v>25672</c:v>
                </c:pt>
                <c:pt idx="5917">
                  <c:v>25673</c:v>
                </c:pt>
                <c:pt idx="5918">
                  <c:v>25674</c:v>
                </c:pt>
                <c:pt idx="5919">
                  <c:v>25675</c:v>
                </c:pt>
                <c:pt idx="5920">
                  <c:v>25676</c:v>
                </c:pt>
                <c:pt idx="5921">
                  <c:v>25677</c:v>
                </c:pt>
                <c:pt idx="5922">
                  <c:v>25678</c:v>
                </c:pt>
                <c:pt idx="5923">
                  <c:v>25679</c:v>
                </c:pt>
                <c:pt idx="5924">
                  <c:v>25680</c:v>
                </c:pt>
                <c:pt idx="5925">
                  <c:v>25681</c:v>
                </c:pt>
                <c:pt idx="5926">
                  <c:v>25682</c:v>
                </c:pt>
                <c:pt idx="5927">
                  <c:v>25683</c:v>
                </c:pt>
                <c:pt idx="5928">
                  <c:v>25684</c:v>
                </c:pt>
                <c:pt idx="5929">
                  <c:v>25685</c:v>
                </c:pt>
                <c:pt idx="5930">
                  <c:v>25686</c:v>
                </c:pt>
                <c:pt idx="5931">
                  <c:v>25687</c:v>
                </c:pt>
                <c:pt idx="5932">
                  <c:v>25688</c:v>
                </c:pt>
                <c:pt idx="5933">
                  <c:v>25689</c:v>
                </c:pt>
                <c:pt idx="5934">
                  <c:v>25690</c:v>
                </c:pt>
                <c:pt idx="5935">
                  <c:v>25691</c:v>
                </c:pt>
                <c:pt idx="5936">
                  <c:v>25692</c:v>
                </c:pt>
                <c:pt idx="5937">
                  <c:v>25693</c:v>
                </c:pt>
                <c:pt idx="5938">
                  <c:v>25694</c:v>
                </c:pt>
                <c:pt idx="5939">
                  <c:v>25695</c:v>
                </c:pt>
                <c:pt idx="5940">
                  <c:v>25696</c:v>
                </c:pt>
                <c:pt idx="5941">
                  <c:v>25697</c:v>
                </c:pt>
                <c:pt idx="5942">
                  <c:v>25698</c:v>
                </c:pt>
                <c:pt idx="5943">
                  <c:v>25699</c:v>
                </c:pt>
                <c:pt idx="5944">
                  <c:v>25700</c:v>
                </c:pt>
                <c:pt idx="5945">
                  <c:v>25701</c:v>
                </c:pt>
                <c:pt idx="5946">
                  <c:v>25702</c:v>
                </c:pt>
                <c:pt idx="5947">
                  <c:v>25703</c:v>
                </c:pt>
                <c:pt idx="5948">
                  <c:v>25704</c:v>
                </c:pt>
                <c:pt idx="5949">
                  <c:v>25705</c:v>
                </c:pt>
                <c:pt idx="5950">
                  <c:v>25706</c:v>
                </c:pt>
                <c:pt idx="5951">
                  <c:v>25707</c:v>
                </c:pt>
                <c:pt idx="5952">
                  <c:v>25708</c:v>
                </c:pt>
                <c:pt idx="5953">
                  <c:v>25709</c:v>
                </c:pt>
                <c:pt idx="5954">
                  <c:v>25710</c:v>
                </c:pt>
                <c:pt idx="5955">
                  <c:v>25711</c:v>
                </c:pt>
                <c:pt idx="5956">
                  <c:v>25712</c:v>
                </c:pt>
                <c:pt idx="5957">
                  <c:v>25713</c:v>
                </c:pt>
                <c:pt idx="5958">
                  <c:v>25714</c:v>
                </c:pt>
                <c:pt idx="5959">
                  <c:v>25715</c:v>
                </c:pt>
                <c:pt idx="5960">
                  <c:v>25716</c:v>
                </c:pt>
                <c:pt idx="5961">
                  <c:v>25717</c:v>
                </c:pt>
                <c:pt idx="5962">
                  <c:v>25718</c:v>
                </c:pt>
                <c:pt idx="5963">
                  <c:v>25719</c:v>
                </c:pt>
                <c:pt idx="5964">
                  <c:v>25720</c:v>
                </c:pt>
                <c:pt idx="5965">
                  <c:v>25721</c:v>
                </c:pt>
                <c:pt idx="5966">
                  <c:v>25722</c:v>
                </c:pt>
                <c:pt idx="5967">
                  <c:v>25723</c:v>
                </c:pt>
                <c:pt idx="5968">
                  <c:v>25724</c:v>
                </c:pt>
                <c:pt idx="5969">
                  <c:v>25725</c:v>
                </c:pt>
                <c:pt idx="5970">
                  <c:v>25726</c:v>
                </c:pt>
                <c:pt idx="5971">
                  <c:v>25727</c:v>
                </c:pt>
                <c:pt idx="5972">
                  <c:v>25728</c:v>
                </c:pt>
                <c:pt idx="5973">
                  <c:v>25729</c:v>
                </c:pt>
                <c:pt idx="5974">
                  <c:v>25730</c:v>
                </c:pt>
                <c:pt idx="5975">
                  <c:v>25731</c:v>
                </c:pt>
                <c:pt idx="5976">
                  <c:v>25732</c:v>
                </c:pt>
                <c:pt idx="5977">
                  <c:v>25733</c:v>
                </c:pt>
                <c:pt idx="5978">
                  <c:v>25734</c:v>
                </c:pt>
                <c:pt idx="5979">
                  <c:v>25735</c:v>
                </c:pt>
                <c:pt idx="5980">
                  <c:v>25736</c:v>
                </c:pt>
                <c:pt idx="5981">
                  <c:v>25737</c:v>
                </c:pt>
                <c:pt idx="5982">
                  <c:v>25738</c:v>
                </c:pt>
                <c:pt idx="5983">
                  <c:v>25739</c:v>
                </c:pt>
                <c:pt idx="5984">
                  <c:v>25740</c:v>
                </c:pt>
                <c:pt idx="5985">
                  <c:v>25741</c:v>
                </c:pt>
                <c:pt idx="5986">
                  <c:v>25742</c:v>
                </c:pt>
                <c:pt idx="5987">
                  <c:v>25743</c:v>
                </c:pt>
                <c:pt idx="5988">
                  <c:v>25744</c:v>
                </c:pt>
                <c:pt idx="5989">
                  <c:v>25745</c:v>
                </c:pt>
                <c:pt idx="5990">
                  <c:v>25746</c:v>
                </c:pt>
                <c:pt idx="5991">
                  <c:v>25747</c:v>
                </c:pt>
                <c:pt idx="5992">
                  <c:v>25748</c:v>
                </c:pt>
                <c:pt idx="5993">
                  <c:v>25749</c:v>
                </c:pt>
                <c:pt idx="5994">
                  <c:v>25750</c:v>
                </c:pt>
                <c:pt idx="5995">
                  <c:v>25751</c:v>
                </c:pt>
                <c:pt idx="5996">
                  <c:v>25752</c:v>
                </c:pt>
                <c:pt idx="5997">
                  <c:v>25753</c:v>
                </c:pt>
                <c:pt idx="5998">
                  <c:v>25754</c:v>
                </c:pt>
                <c:pt idx="5999">
                  <c:v>25755</c:v>
                </c:pt>
                <c:pt idx="6000">
                  <c:v>25756</c:v>
                </c:pt>
                <c:pt idx="6001">
                  <c:v>25757</c:v>
                </c:pt>
                <c:pt idx="6002">
                  <c:v>25758</c:v>
                </c:pt>
                <c:pt idx="6003">
                  <c:v>25759</c:v>
                </c:pt>
                <c:pt idx="6004">
                  <c:v>25760</c:v>
                </c:pt>
                <c:pt idx="6005">
                  <c:v>25761</c:v>
                </c:pt>
                <c:pt idx="6006">
                  <c:v>25762</c:v>
                </c:pt>
                <c:pt idx="6007">
                  <c:v>25763</c:v>
                </c:pt>
                <c:pt idx="6008">
                  <c:v>25764</c:v>
                </c:pt>
                <c:pt idx="6009">
                  <c:v>25765</c:v>
                </c:pt>
                <c:pt idx="6010">
                  <c:v>25766</c:v>
                </c:pt>
                <c:pt idx="6011">
                  <c:v>25767</c:v>
                </c:pt>
                <c:pt idx="6012">
                  <c:v>25768</c:v>
                </c:pt>
                <c:pt idx="6013">
                  <c:v>25769</c:v>
                </c:pt>
                <c:pt idx="6014">
                  <c:v>25770</c:v>
                </c:pt>
                <c:pt idx="6015">
                  <c:v>25771</c:v>
                </c:pt>
                <c:pt idx="6016">
                  <c:v>25772</c:v>
                </c:pt>
                <c:pt idx="6017">
                  <c:v>25773</c:v>
                </c:pt>
                <c:pt idx="6018">
                  <c:v>25774</c:v>
                </c:pt>
                <c:pt idx="6019">
                  <c:v>25775</c:v>
                </c:pt>
                <c:pt idx="6020">
                  <c:v>25776</c:v>
                </c:pt>
                <c:pt idx="6021">
                  <c:v>25777</c:v>
                </c:pt>
                <c:pt idx="6022">
                  <c:v>25778</c:v>
                </c:pt>
                <c:pt idx="6023">
                  <c:v>25779</c:v>
                </c:pt>
                <c:pt idx="6024">
                  <c:v>25780</c:v>
                </c:pt>
                <c:pt idx="6025">
                  <c:v>25781</c:v>
                </c:pt>
                <c:pt idx="6026">
                  <c:v>25782</c:v>
                </c:pt>
                <c:pt idx="6027">
                  <c:v>25783</c:v>
                </c:pt>
                <c:pt idx="6028">
                  <c:v>25784</c:v>
                </c:pt>
                <c:pt idx="6029">
                  <c:v>25785</c:v>
                </c:pt>
                <c:pt idx="6030">
                  <c:v>25786</c:v>
                </c:pt>
                <c:pt idx="6031">
                  <c:v>25787</c:v>
                </c:pt>
                <c:pt idx="6032">
                  <c:v>25788</c:v>
                </c:pt>
                <c:pt idx="6033">
                  <c:v>25789</c:v>
                </c:pt>
                <c:pt idx="6034">
                  <c:v>25790</c:v>
                </c:pt>
                <c:pt idx="6035">
                  <c:v>25791</c:v>
                </c:pt>
                <c:pt idx="6036">
                  <c:v>25792</c:v>
                </c:pt>
                <c:pt idx="6037">
                  <c:v>25793</c:v>
                </c:pt>
                <c:pt idx="6038">
                  <c:v>25794</c:v>
                </c:pt>
                <c:pt idx="6039">
                  <c:v>25795</c:v>
                </c:pt>
                <c:pt idx="6040">
                  <c:v>25796</c:v>
                </c:pt>
                <c:pt idx="6041">
                  <c:v>25797</c:v>
                </c:pt>
                <c:pt idx="6042">
                  <c:v>25798</c:v>
                </c:pt>
                <c:pt idx="6043">
                  <c:v>25799</c:v>
                </c:pt>
                <c:pt idx="6044">
                  <c:v>25800</c:v>
                </c:pt>
                <c:pt idx="6045">
                  <c:v>25801</c:v>
                </c:pt>
                <c:pt idx="6046">
                  <c:v>25802</c:v>
                </c:pt>
                <c:pt idx="6047">
                  <c:v>25803</c:v>
                </c:pt>
                <c:pt idx="6048">
                  <c:v>25804</c:v>
                </c:pt>
                <c:pt idx="6049">
                  <c:v>25805</c:v>
                </c:pt>
                <c:pt idx="6050">
                  <c:v>25806</c:v>
                </c:pt>
                <c:pt idx="6051">
                  <c:v>25807</c:v>
                </c:pt>
                <c:pt idx="6052">
                  <c:v>25808</c:v>
                </c:pt>
                <c:pt idx="6053">
                  <c:v>25809</c:v>
                </c:pt>
                <c:pt idx="6054">
                  <c:v>25810</c:v>
                </c:pt>
                <c:pt idx="6055">
                  <c:v>25811</c:v>
                </c:pt>
                <c:pt idx="6056">
                  <c:v>25812</c:v>
                </c:pt>
                <c:pt idx="6057">
                  <c:v>25813</c:v>
                </c:pt>
                <c:pt idx="6058">
                  <c:v>25814</c:v>
                </c:pt>
                <c:pt idx="6059">
                  <c:v>25815</c:v>
                </c:pt>
                <c:pt idx="6060">
                  <c:v>25816</c:v>
                </c:pt>
                <c:pt idx="6061">
                  <c:v>25817</c:v>
                </c:pt>
                <c:pt idx="6062">
                  <c:v>25818</c:v>
                </c:pt>
                <c:pt idx="6063">
                  <c:v>25819</c:v>
                </c:pt>
                <c:pt idx="6064">
                  <c:v>25820</c:v>
                </c:pt>
                <c:pt idx="6065">
                  <c:v>25821</c:v>
                </c:pt>
                <c:pt idx="6066">
                  <c:v>25822</c:v>
                </c:pt>
                <c:pt idx="6067">
                  <c:v>25823</c:v>
                </c:pt>
                <c:pt idx="6068">
                  <c:v>25824</c:v>
                </c:pt>
                <c:pt idx="6069">
                  <c:v>25825</c:v>
                </c:pt>
                <c:pt idx="6070">
                  <c:v>25826</c:v>
                </c:pt>
                <c:pt idx="6071">
                  <c:v>25827</c:v>
                </c:pt>
                <c:pt idx="6072">
                  <c:v>25828</c:v>
                </c:pt>
                <c:pt idx="6073">
                  <c:v>25829</c:v>
                </c:pt>
                <c:pt idx="6074">
                  <c:v>25830</c:v>
                </c:pt>
                <c:pt idx="6075">
                  <c:v>25831</c:v>
                </c:pt>
                <c:pt idx="6076">
                  <c:v>25832</c:v>
                </c:pt>
                <c:pt idx="6077">
                  <c:v>25833</c:v>
                </c:pt>
                <c:pt idx="6078">
                  <c:v>25834</c:v>
                </c:pt>
                <c:pt idx="6079">
                  <c:v>25835</c:v>
                </c:pt>
                <c:pt idx="6080">
                  <c:v>25836</c:v>
                </c:pt>
                <c:pt idx="6081">
                  <c:v>25837</c:v>
                </c:pt>
                <c:pt idx="6082">
                  <c:v>25838</c:v>
                </c:pt>
                <c:pt idx="6083">
                  <c:v>25839</c:v>
                </c:pt>
                <c:pt idx="6084">
                  <c:v>25840</c:v>
                </c:pt>
                <c:pt idx="6085">
                  <c:v>25841</c:v>
                </c:pt>
                <c:pt idx="6086">
                  <c:v>25842</c:v>
                </c:pt>
                <c:pt idx="6087">
                  <c:v>25843</c:v>
                </c:pt>
                <c:pt idx="6088">
                  <c:v>25844</c:v>
                </c:pt>
                <c:pt idx="6089">
                  <c:v>25845</c:v>
                </c:pt>
                <c:pt idx="6090">
                  <c:v>25846</c:v>
                </c:pt>
                <c:pt idx="6091">
                  <c:v>25847</c:v>
                </c:pt>
                <c:pt idx="6092">
                  <c:v>25848</c:v>
                </c:pt>
                <c:pt idx="6093">
                  <c:v>25849</c:v>
                </c:pt>
                <c:pt idx="6094">
                  <c:v>25850</c:v>
                </c:pt>
                <c:pt idx="6095">
                  <c:v>25851</c:v>
                </c:pt>
                <c:pt idx="6096">
                  <c:v>25852</c:v>
                </c:pt>
                <c:pt idx="6097">
                  <c:v>25853</c:v>
                </c:pt>
                <c:pt idx="6098">
                  <c:v>25854</c:v>
                </c:pt>
                <c:pt idx="6099">
                  <c:v>25855</c:v>
                </c:pt>
                <c:pt idx="6100">
                  <c:v>25856</c:v>
                </c:pt>
                <c:pt idx="6101">
                  <c:v>25857</c:v>
                </c:pt>
                <c:pt idx="6102">
                  <c:v>25858</c:v>
                </c:pt>
                <c:pt idx="6103">
                  <c:v>25859</c:v>
                </c:pt>
                <c:pt idx="6104">
                  <c:v>25860</c:v>
                </c:pt>
                <c:pt idx="6105">
                  <c:v>25861</c:v>
                </c:pt>
                <c:pt idx="6106">
                  <c:v>25862</c:v>
                </c:pt>
                <c:pt idx="6107">
                  <c:v>25863</c:v>
                </c:pt>
                <c:pt idx="6108">
                  <c:v>25864</c:v>
                </c:pt>
                <c:pt idx="6109">
                  <c:v>25865</c:v>
                </c:pt>
                <c:pt idx="6110">
                  <c:v>25866</c:v>
                </c:pt>
                <c:pt idx="6111">
                  <c:v>25867</c:v>
                </c:pt>
                <c:pt idx="6112">
                  <c:v>25868</c:v>
                </c:pt>
                <c:pt idx="6113">
                  <c:v>25869</c:v>
                </c:pt>
                <c:pt idx="6114">
                  <c:v>25870</c:v>
                </c:pt>
                <c:pt idx="6115">
                  <c:v>25871</c:v>
                </c:pt>
                <c:pt idx="6116">
                  <c:v>25872</c:v>
                </c:pt>
                <c:pt idx="6117">
                  <c:v>25873</c:v>
                </c:pt>
                <c:pt idx="6118">
                  <c:v>25874</c:v>
                </c:pt>
                <c:pt idx="6119">
                  <c:v>25875</c:v>
                </c:pt>
                <c:pt idx="6120">
                  <c:v>25876</c:v>
                </c:pt>
                <c:pt idx="6121">
                  <c:v>25877</c:v>
                </c:pt>
                <c:pt idx="6122">
                  <c:v>25878</c:v>
                </c:pt>
                <c:pt idx="6123">
                  <c:v>25879</c:v>
                </c:pt>
                <c:pt idx="6124">
                  <c:v>25880</c:v>
                </c:pt>
                <c:pt idx="6125">
                  <c:v>25881</c:v>
                </c:pt>
                <c:pt idx="6126">
                  <c:v>25882</c:v>
                </c:pt>
                <c:pt idx="6127">
                  <c:v>25883</c:v>
                </c:pt>
                <c:pt idx="6128">
                  <c:v>25884</c:v>
                </c:pt>
                <c:pt idx="6129">
                  <c:v>25885</c:v>
                </c:pt>
                <c:pt idx="6130">
                  <c:v>25886</c:v>
                </c:pt>
                <c:pt idx="6131">
                  <c:v>25887</c:v>
                </c:pt>
                <c:pt idx="6132">
                  <c:v>25888</c:v>
                </c:pt>
                <c:pt idx="6133">
                  <c:v>25889</c:v>
                </c:pt>
                <c:pt idx="6134">
                  <c:v>25890</c:v>
                </c:pt>
                <c:pt idx="6135">
                  <c:v>25891</c:v>
                </c:pt>
                <c:pt idx="6136">
                  <c:v>25892</c:v>
                </c:pt>
                <c:pt idx="6137">
                  <c:v>25893</c:v>
                </c:pt>
                <c:pt idx="6138">
                  <c:v>25894</c:v>
                </c:pt>
                <c:pt idx="6139">
                  <c:v>25895</c:v>
                </c:pt>
                <c:pt idx="6140">
                  <c:v>25896</c:v>
                </c:pt>
                <c:pt idx="6141">
                  <c:v>25897</c:v>
                </c:pt>
                <c:pt idx="6142">
                  <c:v>25898</c:v>
                </c:pt>
                <c:pt idx="6143">
                  <c:v>25899</c:v>
                </c:pt>
                <c:pt idx="6144">
                  <c:v>25900</c:v>
                </c:pt>
                <c:pt idx="6145">
                  <c:v>25901</c:v>
                </c:pt>
                <c:pt idx="6146">
                  <c:v>25902</c:v>
                </c:pt>
                <c:pt idx="6147">
                  <c:v>25903</c:v>
                </c:pt>
                <c:pt idx="6148">
                  <c:v>25904</c:v>
                </c:pt>
                <c:pt idx="6149">
                  <c:v>25905</c:v>
                </c:pt>
                <c:pt idx="6150">
                  <c:v>25906</c:v>
                </c:pt>
                <c:pt idx="6151">
                  <c:v>25907</c:v>
                </c:pt>
                <c:pt idx="6152">
                  <c:v>25908</c:v>
                </c:pt>
                <c:pt idx="6153">
                  <c:v>25909</c:v>
                </c:pt>
                <c:pt idx="6154">
                  <c:v>25910</c:v>
                </c:pt>
                <c:pt idx="6155">
                  <c:v>25911</c:v>
                </c:pt>
                <c:pt idx="6156">
                  <c:v>25912</c:v>
                </c:pt>
                <c:pt idx="6157">
                  <c:v>25913</c:v>
                </c:pt>
                <c:pt idx="6158">
                  <c:v>25914</c:v>
                </c:pt>
                <c:pt idx="6159">
                  <c:v>25915</c:v>
                </c:pt>
                <c:pt idx="6160">
                  <c:v>25916</c:v>
                </c:pt>
                <c:pt idx="6161">
                  <c:v>25917</c:v>
                </c:pt>
                <c:pt idx="6162">
                  <c:v>25918</c:v>
                </c:pt>
                <c:pt idx="6163">
                  <c:v>25919</c:v>
                </c:pt>
                <c:pt idx="6164">
                  <c:v>25920</c:v>
                </c:pt>
                <c:pt idx="6165">
                  <c:v>25921</c:v>
                </c:pt>
                <c:pt idx="6166">
                  <c:v>25922</c:v>
                </c:pt>
                <c:pt idx="6167">
                  <c:v>25923</c:v>
                </c:pt>
                <c:pt idx="6168">
                  <c:v>25924</c:v>
                </c:pt>
                <c:pt idx="6169">
                  <c:v>25925</c:v>
                </c:pt>
                <c:pt idx="6170">
                  <c:v>25926</c:v>
                </c:pt>
                <c:pt idx="6171">
                  <c:v>25927</c:v>
                </c:pt>
                <c:pt idx="6172">
                  <c:v>25928</c:v>
                </c:pt>
                <c:pt idx="6173">
                  <c:v>25929</c:v>
                </c:pt>
                <c:pt idx="6174">
                  <c:v>25930</c:v>
                </c:pt>
                <c:pt idx="6175">
                  <c:v>25931</c:v>
                </c:pt>
                <c:pt idx="6176">
                  <c:v>25932</c:v>
                </c:pt>
                <c:pt idx="6177">
                  <c:v>25933</c:v>
                </c:pt>
                <c:pt idx="6178">
                  <c:v>25934</c:v>
                </c:pt>
                <c:pt idx="6179">
                  <c:v>25935</c:v>
                </c:pt>
                <c:pt idx="6180">
                  <c:v>25936</c:v>
                </c:pt>
                <c:pt idx="6181">
                  <c:v>25937</c:v>
                </c:pt>
                <c:pt idx="6182">
                  <c:v>25938</c:v>
                </c:pt>
                <c:pt idx="6183">
                  <c:v>25939</c:v>
                </c:pt>
                <c:pt idx="6184">
                  <c:v>25940</c:v>
                </c:pt>
                <c:pt idx="6185">
                  <c:v>25941</c:v>
                </c:pt>
                <c:pt idx="6186">
                  <c:v>25942</c:v>
                </c:pt>
                <c:pt idx="6187">
                  <c:v>25943</c:v>
                </c:pt>
                <c:pt idx="6188">
                  <c:v>25944</c:v>
                </c:pt>
                <c:pt idx="6189">
                  <c:v>25945</c:v>
                </c:pt>
                <c:pt idx="6190">
                  <c:v>25946</c:v>
                </c:pt>
                <c:pt idx="6191">
                  <c:v>25947</c:v>
                </c:pt>
                <c:pt idx="6192">
                  <c:v>25948</c:v>
                </c:pt>
                <c:pt idx="6193">
                  <c:v>25949</c:v>
                </c:pt>
                <c:pt idx="6194">
                  <c:v>25950</c:v>
                </c:pt>
                <c:pt idx="6195">
                  <c:v>25951</c:v>
                </c:pt>
                <c:pt idx="6196">
                  <c:v>25952</c:v>
                </c:pt>
                <c:pt idx="6197">
                  <c:v>25953</c:v>
                </c:pt>
                <c:pt idx="6198">
                  <c:v>25954</c:v>
                </c:pt>
                <c:pt idx="6199">
                  <c:v>25955</c:v>
                </c:pt>
                <c:pt idx="6200">
                  <c:v>25956</c:v>
                </c:pt>
                <c:pt idx="6201">
                  <c:v>25957</c:v>
                </c:pt>
                <c:pt idx="6202">
                  <c:v>25958</c:v>
                </c:pt>
                <c:pt idx="6203">
                  <c:v>25959</c:v>
                </c:pt>
                <c:pt idx="6204">
                  <c:v>25960</c:v>
                </c:pt>
                <c:pt idx="6205">
                  <c:v>25961</c:v>
                </c:pt>
                <c:pt idx="6206">
                  <c:v>25962</c:v>
                </c:pt>
                <c:pt idx="6207">
                  <c:v>25963</c:v>
                </c:pt>
                <c:pt idx="6208">
                  <c:v>25964</c:v>
                </c:pt>
                <c:pt idx="6209">
                  <c:v>25965</c:v>
                </c:pt>
                <c:pt idx="6210">
                  <c:v>25966</c:v>
                </c:pt>
                <c:pt idx="6211">
                  <c:v>25967</c:v>
                </c:pt>
                <c:pt idx="6212">
                  <c:v>25968</c:v>
                </c:pt>
                <c:pt idx="6213">
                  <c:v>25969</c:v>
                </c:pt>
                <c:pt idx="6214">
                  <c:v>25970</c:v>
                </c:pt>
                <c:pt idx="6215">
                  <c:v>25971</c:v>
                </c:pt>
                <c:pt idx="6216">
                  <c:v>25972</c:v>
                </c:pt>
                <c:pt idx="6217">
                  <c:v>25973</c:v>
                </c:pt>
                <c:pt idx="6218">
                  <c:v>25974</c:v>
                </c:pt>
                <c:pt idx="6219">
                  <c:v>25975</c:v>
                </c:pt>
                <c:pt idx="6220">
                  <c:v>25976</c:v>
                </c:pt>
                <c:pt idx="6221">
                  <c:v>25977</c:v>
                </c:pt>
                <c:pt idx="6222">
                  <c:v>25978</c:v>
                </c:pt>
                <c:pt idx="6223">
                  <c:v>25979</c:v>
                </c:pt>
                <c:pt idx="6224">
                  <c:v>25980</c:v>
                </c:pt>
                <c:pt idx="6225">
                  <c:v>25981</c:v>
                </c:pt>
                <c:pt idx="6226">
                  <c:v>25982</c:v>
                </c:pt>
                <c:pt idx="6227">
                  <c:v>25983</c:v>
                </c:pt>
                <c:pt idx="6228">
                  <c:v>25984</c:v>
                </c:pt>
                <c:pt idx="6229">
                  <c:v>25985</c:v>
                </c:pt>
                <c:pt idx="6230">
                  <c:v>25986</c:v>
                </c:pt>
                <c:pt idx="6231">
                  <c:v>25987</c:v>
                </c:pt>
                <c:pt idx="6232">
                  <c:v>25988</c:v>
                </c:pt>
                <c:pt idx="6233">
                  <c:v>25989</c:v>
                </c:pt>
                <c:pt idx="6234">
                  <c:v>25990</c:v>
                </c:pt>
                <c:pt idx="6235">
                  <c:v>25991</c:v>
                </c:pt>
                <c:pt idx="6236">
                  <c:v>25992</c:v>
                </c:pt>
                <c:pt idx="6237">
                  <c:v>25993</c:v>
                </c:pt>
                <c:pt idx="6238">
                  <c:v>25994</c:v>
                </c:pt>
                <c:pt idx="6239">
                  <c:v>25995</c:v>
                </c:pt>
                <c:pt idx="6240">
                  <c:v>25996</c:v>
                </c:pt>
                <c:pt idx="6241">
                  <c:v>25997</c:v>
                </c:pt>
                <c:pt idx="6242">
                  <c:v>25998</c:v>
                </c:pt>
                <c:pt idx="6243">
                  <c:v>25999</c:v>
                </c:pt>
                <c:pt idx="6244">
                  <c:v>26000</c:v>
                </c:pt>
                <c:pt idx="6245">
                  <c:v>26001</c:v>
                </c:pt>
                <c:pt idx="6246">
                  <c:v>26002</c:v>
                </c:pt>
                <c:pt idx="6247">
                  <c:v>26003</c:v>
                </c:pt>
                <c:pt idx="6248">
                  <c:v>26004</c:v>
                </c:pt>
                <c:pt idx="6249">
                  <c:v>26005</c:v>
                </c:pt>
                <c:pt idx="6250">
                  <c:v>26006</c:v>
                </c:pt>
                <c:pt idx="6251">
                  <c:v>26007</c:v>
                </c:pt>
                <c:pt idx="6252">
                  <c:v>26008</c:v>
                </c:pt>
                <c:pt idx="6253">
                  <c:v>26009</c:v>
                </c:pt>
                <c:pt idx="6254">
                  <c:v>26010</c:v>
                </c:pt>
                <c:pt idx="6255">
                  <c:v>26011</c:v>
                </c:pt>
                <c:pt idx="6256">
                  <c:v>26012</c:v>
                </c:pt>
                <c:pt idx="6257">
                  <c:v>26013</c:v>
                </c:pt>
                <c:pt idx="6258">
                  <c:v>26014</c:v>
                </c:pt>
                <c:pt idx="6259">
                  <c:v>26015</c:v>
                </c:pt>
                <c:pt idx="6260">
                  <c:v>26016</c:v>
                </c:pt>
                <c:pt idx="6261">
                  <c:v>26017</c:v>
                </c:pt>
                <c:pt idx="6262">
                  <c:v>26018</c:v>
                </c:pt>
                <c:pt idx="6263">
                  <c:v>26019</c:v>
                </c:pt>
                <c:pt idx="6264">
                  <c:v>26020</c:v>
                </c:pt>
                <c:pt idx="6265">
                  <c:v>26021</c:v>
                </c:pt>
                <c:pt idx="6266">
                  <c:v>26022</c:v>
                </c:pt>
                <c:pt idx="6267">
                  <c:v>26023</c:v>
                </c:pt>
                <c:pt idx="6268">
                  <c:v>26024</c:v>
                </c:pt>
                <c:pt idx="6269">
                  <c:v>26025</c:v>
                </c:pt>
                <c:pt idx="6270">
                  <c:v>26026</c:v>
                </c:pt>
                <c:pt idx="6271">
                  <c:v>26027</c:v>
                </c:pt>
                <c:pt idx="6272">
                  <c:v>26028</c:v>
                </c:pt>
                <c:pt idx="6273">
                  <c:v>26029</c:v>
                </c:pt>
                <c:pt idx="6274">
                  <c:v>26030</c:v>
                </c:pt>
                <c:pt idx="6275">
                  <c:v>26031</c:v>
                </c:pt>
                <c:pt idx="6276">
                  <c:v>26032</c:v>
                </c:pt>
                <c:pt idx="6277">
                  <c:v>26033</c:v>
                </c:pt>
                <c:pt idx="6278">
                  <c:v>26034</c:v>
                </c:pt>
                <c:pt idx="6279">
                  <c:v>26035</c:v>
                </c:pt>
                <c:pt idx="6280">
                  <c:v>26036</c:v>
                </c:pt>
                <c:pt idx="6281">
                  <c:v>26037</c:v>
                </c:pt>
                <c:pt idx="6282">
                  <c:v>26038</c:v>
                </c:pt>
                <c:pt idx="6283">
                  <c:v>26039</c:v>
                </c:pt>
                <c:pt idx="6284">
                  <c:v>26040</c:v>
                </c:pt>
                <c:pt idx="6285">
                  <c:v>26041</c:v>
                </c:pt>
                <c:pt idx="6286">
                  <c:v>26042</c:v>
                </c:pt>
                <c:pt idx="6287">
                  <c:v>26043</c:v>
                </c:pt>
                <c:pt idx="6288">
                  <c:v>26044</c:v>
                </c:pt>
                <c:pt idx="6289">
                  <c:v>26045</c:v>
                </c:pt>
                <c:pt idx="6290">
                  <c:v>26046</c:v>
                </c:pt>
                <c:pt idx="6291">
                  <c:v>26047</c:v>
                </c:pt>
                <c:pt idx="6292">
                  <c:v>26048</c:v>
                </c:pt>
                <c:pt idx="6293">
                  <c:v>26049</c:v>
                </c:pt>
                <c:pt idx="6294">
                  <c:v>26050</c:v>
                </c:pt>
                <c:pt idx="6295">
                  <c:v>26051</c:v>
                </c:pt>
                <c:pt idx="6296">
                  <c:v>26052</c:v>
                </c:pt>
                <c:pt idx="6297">
                  <c:v>26053</c:v>
                </c:pt>
                <c:pt idx="6298">
                  <c:v>26054</c:v>
                </c:pt>
                <c:pt idx="6299">
                  <c:v>26055</c:v>
                </c:pt>
                <c:pt idx="6300">
                  <c:v>26056</c:v>
                </c:pt>
                <c:pt idx="6301">
                  <c:v>26057</c:v>
                </c:pt>
                <c:pt idx="6302">
                  <c:v>26058</c:v>
                </c:pt>
                <c:pt idx="6303">
                  <c:v>26059</c:v>
                </c:pt>
                <c:pt idx="6304">
                  <c:v>26060</c:v>
                </c:pt>
                <c:pt idx="6305">
                  <c:v>26061</c:v>
                </c:pt>
                <c:pt idx="6306">
                  <c:v>26062</c:v>
                </c:pt>
                <c:pt idx="6307">
                  <c:v>26063</c:v>
                </c:pt>
                <c:pt idx="6308">
                  <c:v>26064</c:v>
                </c:pt>
                <c:pt idx="6309">
                  <c:v>26065</c:v>
                </c:pt>
                <c:pt idx="6310">
                  <c:v>26066</c:v>
                </c:pt>
                <c:pt idx="6311">
                  <c:v>26067</c:v>
                </c:pt>
                <c:pt idx="6312">
                  <c:v>26068</c:v>
                </c:pt>
                <c:pt idx="6313">
                  <c:v>26069</c:v>
                </c:pt>
                <c:pt idx="6314">
                  <c:v>26070</c:v>
                </c:pt>
                <c:pt idx="6315">
                  <c:v>26071</c:v>
                </c:pt>
                <c:pt idx="6316">
                  <c:v>26072</c:v>
                </c:pt>
                <c:pt idx="6317">
                  <c:v>26073</c:v>
                </c:pt>
                <c:pt idx="6318">
                  <c:v>26074</c:v>
                </c:pt>
                <c:pt idx="6319">
                  <c:v>26075</c:v>
                </c:pt>
                <c:pt idx="6320">
                  <c:v>26076</c:v>
                </c:pt>
                <c:pt idx="6321">
                  <c:v>26077</c:v>
                </c:pt>
                <c:pt idx="6322">
                  <c:v>26078</c:v>
                </c:pt>
                <c:pt idx="6323">
                  <c:v>26079</c:v>
                </c:pt>
                <c:pt idx="6324">
                  <c:v>26080</c:v>
                </c:pt>
                <c:pt idx="6325">
                  <c:v>26081</c:v>
                </c:pt>
                <c:pt idx="6326">
                  <c:v>26082</c:v>
                </c:pt>
                <c:pt idx="6327">
                  <c:v>26083</c:v>
                </c:pt>
                <c:pt idx="6328">
                  <c:v>26084</c:v>
                </c:pt>
                <c:pt idx="6329">
                  <c:v>26085</c:v>
                </c:pt>
                <c:pt idx="6330">
                  <c:v>26086</c:v>
                </c:pt>
                <c:pt idx="6331">
                  <c:v>26087</c:v>
                </c:pt>
                <c:pt idx="6332">
                  <c:v>26088</c:v>
                </c:pt>
                <c:pt idx="6333">
                  <c:v>26089</c:v>
                </c:pt>
                <c:pt idx="6334">
                  <c:v>26090</c:v>
                </c:pt>
                <c:pt idx="6335">
                  <c:v>26091</c:v>
                </c:pt>
                <c:pt idx="6336">
                  <c:v>26092</c:v>
                </c:pt>
                <c:pt idx="6337">
                  <c:v>26093</c:v>
                </c:pt>
                <c:pt idx="6338">
                  <c:v>26094</c:v>
                </c:pt>
                <c:pt idx="6339">
                  <c:v>26095</c:v>
                </c:pt>
                <c:pt idx="6340">
                  <c:v>26096</c:v>
                </c:pt>
                <c:pt idx="6341">
                  <c:v>26097</c:v>
                </c:pt>
                <c:pt idx="6342">
                  <c:v>26098</c:v>
                </c:pt>
                <c:pt idx="6343">
                  <c:v>26099</c:v>
                </c:pt>
                <c:pt idx="6344">
                  <c:v>26100</c:v>
                </c:pt>
                <c:pt idx="6345">
                  <c:v>26101</c:v>
                </c:pt>
                <c:pt idx="6346">
                  <c:v>26102</c:v>
                </c:pt>
                <c:pt idx="6347">
                  <c:v>26103</c:v>
                </c:pt>
                <c:pt idx="6348">
                  <c:v>26104</c:v>
                </c:pt>
                <c:pt idx="6349">
                  <c:v>26105</c:v>
                </c:pt>
                <c:pt idx="6350">
                  <c:v>26106</c:v>
                </c:pt>
                <c:pt idx="6351">
                  <c:v>26107</c:v>
                </c:pt>
                <c:pt idx="6352">
                  <c:v>26108</c:v>
                </c:pt>
                <c:pt idx="6353">
                  <c:v>26109</c:v>
                </c:pt>
                <c:pt idx="6354">
                  <c:v>26110</c:v>
                </c:pt>
                <c:pt idx="6355">
                  <c:v>26111</c:v>
                </c:pt>
                <c:pt idx="6356">
                  <c:v>26112</c:v>
                </c:pt>
                <c:pt idx="6357">
                  <c:v>26113</c:v>
                </c:pt>
                <c:pt idx="6358">
                  <c:v>26114</c:v>
                </c:pt>
                <c:pt idx="6359">
                  <c:v>26115</c:v>
                </c:pt>
                <c:pt idx="6360">
                  <c:v>26116</c:v>
                </c:pt>
                <c:pt idx="6361">
                  <c:v>26117</c:v>
                </c:pt>
                <c:pt idx="6362">
                  <c:v>26118</c:v>
                </c:pt>
                <c:pt idx="6363">
                  <c:v>26119</c:v>
                </c:pt>
                <c:pt idx="6364">
                  <c:v>26120</c:v>
                </c:pt>
                <c:pt idx="6365">
                  <c:v>26121</c:v>
                </c:pt>
                <c:pt idx="6366">
                  <c:v>26122</c:v>
                </c:pt>
                <c:pt idx="6367">
                  <c:v>26123</c:v>
                </c:pt>
                <c:pt idx="6368">
                  <c:v>26124</c:v>
                </c:pt>
                <c:pt idx="6369">
                  <c:v>26125</c:v>
                </c:pt>
                <c:pt idx="6370">
                  <c:v>26126</c:v>
                </c:pt>
                <c:pt idx="6371">
                  <c:v>26127</c:v>
                </c:pt>
                <c:pt idx="6372">
                  <c:v>26128</c:v>
                </c:pt>
                <c:pt idx="6373">
                  <c:v>26129</c:v>
                </c:pt>
                <c:pt idx="6374">
                  <c:v>26130</c:v>
                </c:pt>
                <c:pt idx="6375">
                  <c:v>26131</c:v>
                </c:pt>
                <c:pt idx="6376">
                  <c:v>26132</c:v>
                </c:pt>
                <c:pt idx="6377">
                  <c:v>26133</c:v>
                </c:pt>
                <c:pt idx="6378">
                  <c:v>26134</c:v>
                </c:pt>
                <c:pt idx="6379">
                  <c:v>26135</c:v>
                </c:pt>
                <c:pt idx="6380">
                  <c:v>26136</c:v>
                </c:pt>
                <c:pt idx="6381">
                  <c:v>26137</c:v>
                </c:pt>
                <c:pt idx="6382">
                  <c:v>26138</c:v>
                </c:pt>
                <c:pt idx="6383">
                  <c:v>26139</c:v>
                </c:pt>
                <c:pt idx="6384">
                  <c:v>26140</c:v>
                </c:pt>
                <c:pt idx="6385">
                  <c:v>26141</c:v>
                </c:pt>
                <c:pt idx="6386">
                  <c:v>26142</c:v>
                </c:pt>
                <c:pt idx="6387">
                  <c:v>26143</c:v>
                </c:pt>
                <c:pt idx="6388">
                  <c:v>26144</c:v>
                </c:pt>
                <c:pt idx="6389">
                  <c:v>26145</c:v>
                </c:pt>
                <c:pt idx="6390">
                  <c:v>26146</c:v>
                </c:pt>
                <c:pt idx="6391">
                  <c:v>26147</c:v>
                </c:pt>
                <c:pt idx="6392">
                  <c:v>26148</c:v>
                </c:pt>
                <c:pt idx="6393">
                  <c:v>26149</c:v>
                </c:pt>
                <c:pt idx="6394">
                  <c:v>26150</c:v>
                </c:pt>
                <c:pt idx="6395">
                  <c:v>26151</c:v>
                </c:pt>
                <c:pt idx="6396">
                  <c:v>26152</c:v>
                </c:pt>
                <c:pt idx="6397">
                  <c:v>26153</c:v>
                </c:pt>
                <c:pt idx="6398">
                  <c:v>26154</c:v>
                </c:pt>
                <c:pt idx="6399">
                  <c:v>26155</c:v>
                </c:pt>
                <c:pt idx="6400">
                  <c:v>26156</c:v>
                </c:pt>
                <c:pt idx="6401">
                  <c:v>26157</c:v>
                </c:pt>
                <c:pt idx="6402">
                  <c:v>26158</c:v>
                </c:pt>
                <c:pt idx="6403">
                  <c:v>26159</c:v>
                </c:pt>
                <c:pt idx="6404">
                  <c:v>26160</c:v>
                </c:pt>
                <c:pt idx="6405">
                  <c:v>26161</c:v>
                </c:pt>
                <c:pt idx="6406">
                  <c:v>26162</c:v>
                </c:pt>
                <c:pt idx="6407">
                  <c:v>26163</c:v>
                </c:pt>
                <c:pt idx="6408">
                  <c:v>26164</c:v>
                </c:pt>
                <c:pt idx="6409">
                  <c:v>26165</c:v>
                </c:pt>
                <c:pt idx="6410">
                  <c:v>26166</c:v>
                </c:pt>
                <c:pt idx="6411">
                  <c:v>26167</c:v>
                </c:pt>
                <c:pt idx="6412">
                  <c:v>26168</c:v>
                </c:pt>
                <c:pt idx="6413">
                  <c:v>26169</c:v>
                </c:pt>
                <c:pt idx="6414">
                  <c:v>26170</c:v>
                </c:pt>
                <c:pt idx="6415">
                  <c:v>26171</c:v>
                </c:pt>
                <c:pt idx="6416">
                  <c:v>26172</c:v>
                </c:pt>
                <c:pt idx="6417">
                  <c:v>26173</c:v>
                </c:pt>
                <c:pt idx="6418">
                  <c:v>26174</c:v>
                </c:pt>
                <c:pt idx="6419">
                  <c:v>26175</c:v>
                </c:pt>
                <c:pt idx="6420">
                  <c:v>26176</c:v>
                </c:pt>
                <c:pt idx="6421">
                  <c:v>26177</c:v>
                </c:pt>
                <c:pt idx="6422">
                  <c:v>26178</c:v>
                </c:pt>
                <c:pt idx="6423">
                  <c:v>26179</c:v>
                </c:pt>
                <c:pt idx="6424">
                  <c:v>26180</c:v>
                </c:pt>
                <c:pt idx="6425">
                  <c:v>26181</c:v>
                </c:pt>
                <c:pt idx="6426">
                  <c:v>26182</c:v>
                </c:pt>
                <c:pt idx="6427">
                  <c:v>26183</c:v>
                </c:pt>
                <c:pt idx="6428">
                  <c:v>26184</c:v>
                </c:pt>
                <c:pt idx="6429">
                  <c:v>26185</c:v>
                </c:pt>
                <c:pt idx="6430">
                  <c:v>26186</c:v>
                </c:pt>
                <c:pt idx="6431">
                  <c:v>26187</c:v>
                </c:pt>
                <c:pt idx="6432">
                  <c:v>26188</c:v>
                </c:pt>
                <c:pt idx="6433">
                  <c:v>26189</c:v>
                </c:pt>
                <c:pt idx="6434">
                  <c:v>26190</c:v>
                </c:pt>
                <c:pt idx="6435">
                  <c:v>26191</c:v>
                </c:pt>
                <c:pt idx="6436">
                  <c:v>26192</c:v>
                </c:pt>
                <c:pt idx="6437">
                  <c:v>26193</c:v>
                </c:pt>
                <c:pt idx="6438">
                  <c:v>26194</c:v>
                </c:pt>
                <c:pt idx="6439">
                  <c:v>26195</c:v>
                </c:pt>
                <c:pt idx="6440">
                  <c:v>26196</c:v>
                </c:pt>
                <c:pt idx="6441">
                  <c:v>26197</c:v>
                </c:pt>
                <c:pt idx="6442">
                  <c:v>26198</c:v>
                </c:pt>
                <c:pt idx="6443">
                  <c:v>26199</c:v>
                </c:pt>
                <c:pt idx="6444">
                  <c:v>26200</c:v>
                </c:pt>
                <c:pt idx="6445">
                  <c:v>26201</c:v>
                </c:pt>
                <c:pt idx="6446">
                  <c:v>26202</c:v>
                </c:pt>
                <c:pt idx="6447">
                  <c:v>26203</c:v>
                </c:pt>
                <c:pt idx="6448">
                  <c:v>26204</c:v>
                </c:pt>
                <c:pt idx="6449">
                  <c:v>26205</c:v>
                </c:pt>
                <c:pt idx="6450">
                  <c:v>26206</c:v>
                </c:pt>
                <c:pt idx="6451">
                  <c:v>26207</c:v>
                </c:pt>
                <c:pt idx="6452">
                  <c:v>26208</c:v>
                </c:pt>
                <c:pt idx="6453">
                  <c:v>26209</c:v>
                </c:pt>
                <c:pt idx="6454">
                  <c:v>26210</c:v>
                </c:pt>
                <c:pt idx="6455">
                  <c:v>26211</c:v>
                </c:pt>
                <c:pt idx="6456">
                  <c:v>26212</c:v>
                </c:pt>
                <c:pt idx="6457">
                  <c:v>26213</c:v>
                </c:pt>
                <c:pt idx="6458">
                  <c:v>26214</c:v>
                </c:pt>
                <c:pt idx="6459">
                  <c:v>26215</c:v>
                </c:pt>
                <c:pt idx="6460">
                  <c:v>26216</c:v>
                </c:pt>
                <c:pt idx="6461">
                  <c:v>26217</c:v>
                </c:pt>
                <c:pt idx="6462">
                  <c:v>26218</c:v>
                </c:pt>
                <c:pt idx="6463">
                  <c:v>26219</c:v>
                </c:pt>
                <c:pt idx="6464">
                  <c:v>26220</c:v>
                </c:pt>
                <c:pt idx="6465">
                  <c:v>26221</c:v>
                </c:pt>
                <c:pt idx="6466">
                  <c:v>26222</c:v>
                </c:pt>
                <c:pt idx="6467">
                  <c:v>26223</c:v>
                </c:pt>
                <c:pt idx="6468">
                  <c:v>26224</c:v>
                </c:pt>
                <c:pt idx="6469">
                  <c:v>26225</c:v>
                </c:pt>
                <c:pt idx="6470">
                  <c:v>26226</c:v>
                </c:pt>
                <c:pt idx="6471">
                  <c:v>26227</c:v>
                </c:pt>
                <c:pt idx="6472">
                  <c:v>26228</c:v>
                </c:pt>
                <c:pt idx="6473">
                  <c:v>26229</c:v>
                </c:pt>
                <c:pt idx="6474">
                  <c:v>26230</c:v>
                </c:pt>
                <c:pt idx="6475">
                  <c:v>26231</c:v>
                </c:pt>
                <c:pt idx="6476">
                  <c:v>26232</c:v>
                </c:pt>
                <c:pt idx="6477">
                  <c:v>26233</c:v>
                </c:pt>
                <c:pt idx="6478">
                  <c:v>26234</c:v>
                </c:pt>
                <c:pt idx="6479">
                  <c:v>26235</c:v>
                </c:pt>
                <c:pt idx="6480">
                  <c:v>26236</c:v>
                </c:pt>
                <c:pt idx="6481">
                  <c:v>26237</c:v>
                </c:pt>
                <c:pt idx="6482">
                  <c:v>26238</c:v>
                </c:pt>
                <c:pt idx="6483">
                  <c:v>26239</c:v>
                </c:pt>
                <c:pt idx="6484">
                  <c:v>26240</c:v>
                </c:pt>
                <c:pt idx="6485">
                  <c:v>26241</c:v>
                </c:pt>
                <c:pt idx="6486">
                  <c:v>26242</c:v>
                </c:pt>
                <c:pt idx="6487">
                  <c:v>26243</c:v>
                </c:pt>
                <c:pt idx="6488">
                  <c:v>26244</c:v>
                </c:pt>
                <c:pt idx="6489">
                  <c:v>26245</c:v>
                </c:pt>
                <c:pt idx="6490">
                  <c:v>26246</c:v>
                </c:pt>
                <c:pt idx="6491">
                  <c:v>26247</c:v>
                </c:pt>
                <c:pt idx="6492">
                  <c:v>26248</c:v>
                </c:pt>
                <c:pt idx="6493">
                  <c:v>26249</c:v>
                </c:pt>
                <c:pt idx="6494">
                  <c:v>26250</c:v>
                </c:pt>
                <c:pt idx="6495">
                  <c:v>26251</c:v>
                </c:pt>
                <c:pt idx="6496">
                  <c:v>26252</c:v>
                </c:pt>
                <c:pt idx="6497">
                  <c:v>26253</c:v>
                </c:pt>
                <c:pt idx="6498">
                  <c:v>26254</c:v>
                </c:pt>
                <c:pt idx="6499">
                  <c:v>26255</c:v>
                </c:pt>
                <c:pt idx="6500">
                  <c:v>26256</c:v>
                </c:pt>
                <c:pt idx="6501">
                  <c:v>26257</c:v>
                </c:pt>
                <c:pt idx="6502">
                  <c:v>26258</c:v>
                </c:pt>
                <c:pt idx="6503">
                  <c:v>26259</c:v>
                </c:pt>
                <c:pt idx="6504">
                  <c:v>26260</c:v>
                </c:pt>
                <c:pt idx="6505">
                  <c:v>26261</c:v>
                </c:pt>
                <c:pt idx="6506">
                  <c:v>26262</c:v>
                </c:pt>
                <c:pt idx="6507">
                  <c:v>26263</c:v>
                </c:pt>
                <c:pt idx="6508">
                  <c:v>26264</c:v>
                </c:pt>
                <c:pt idx="6509">
                  <c:v>26265</c:v>
                </c:pt>
                <c:pt idx="6510">
                  <c:v>26266</c:v>
                </c:pt>
                <c:pt idx="6511">
                  <c:v>26267</c:v>
                </c:pt>
                <c:pt idx="6512">
                  <c:v>26268</c:v>
                </c:pt>
                <c:pt idx="6513">
                  <c:v>26269</c:v>
                </c:pt>
                <c:pt idx="6514">
                  <c:v>26270</c:v>
                </c:pt>
                <c:pt idx="6515">
                  <c:v>26271</c:v>
                </c:pt>
                <c:pt idx="6516">
                  <c:v>26272</c:v>
                </c:pt>
                <c:pt idx="6517">
                  <c:v>26273</c:v>
                </c:pt>
                <c:pt idx="6518">
                  <c:v>26274</c:v>
                </c:pt>
                <c:pt idx="6519">
                  <c:v>26275</c:v>
                </c:pt>
                <c:pt idx="6520">
                  <c:v>26276</c:v>
                </c:pt>
                <c:pt idx="6521">
                  <c:v>26277</c:v>
                </c:pt>
                <c:pt idx="6522">
                  <c:v>26278</c:v>
                </c:pt>
                <c:pt idx="6523">
                  <c:v>26279</c:v>
                </c:pt>
                <c:pt idx="6524">
                  <c:v>26280</c:v>
                </c:pt>
                <c:pt idx="6525">
                  <c:v>26281</c:v>
                </c:pt>
                <c:pt idx="6526">
                  <c:v>26282</c:v>
                </c:pt>
                <c:pt idx="6527">
                  <c:v>26283</c:v>
                </c:pt>
                <c:pt idx="6528">
                  <c:v>26284</c:v>
                </c:pt>
                <c:pt idx="6529">
                  <c:v>26285</c:v>
                </c:pt>
                <c:pt idx="6530">
                  <c:v>26286</c:v>
                </c:pt>
                <c:pt idx="6531">
                  <c:v>26287</c:v>
                </c:pt>
                <c:pt idx="6532">
                  <c:v>26288</c:v>
                </c:pt>
                <c:pt idx="6533">
                  <c:v>26289</c:v>
                </c:pt>
                <c:pt idx="6534">
                  <c:v>26290</c:v>
                </c:pt>
                <c:pt idx="6535">
                  <c:v>26291</c:v>
                </c:pt>
                <c:pt idx="6536">
                  <c:v>26292</c:v>
                </c:pt>
                <c:pt idx="6537">
                  <c:v>26293</c:v>
                </c:pt>
                <c:pt idx="6538">
                  <c:v>26294</c:v>
                </c:pt>
                <c:pt idx="6539">
                  <c:v>26295</c:v>
                </c:pt>
                <c:pt idx="6540">
                  <c:v>26296</c:v>
                </c:pt>
                <c:pt idx="6541">
                  <c:v>26297</c:v>
                </c:pt>
                <c:pt idx="6542">
                  <c:v>26298</c:v>
                </c:pt>
                <c:pt idx="6543">
                  <c:v>26299</c:v>
                </c:pt>
                <c:pt idx="6544">
                  <c:v>26300</c:v>
                </c:pt>
                <c:pt idx="6545">
                  <c:v>26301</c:v>
                </c:pt>
                <c:pt idx="6546">
                  <c:v>26302</c:v>
                </c:pt>
                <c:pt idx="6547">
                  <c:v>26303</c:v>
                </c:pt>
                <c:pt idx="6548">
                  <c:v>26304</c:v>
                </c:pt>
                <c:pt idx="6549">
                  <c:v>26305</c:v>
                </c:pt>
                <c:pt idx="6550">
                  <c:v>26306</c:v>
                </c:pt>
                <c:pt idx="6551">
                  <c:v>26307</c:v>
                </c:pt>
                <c:pt idx="6552">
                  <c:v>26308</c:v>
                </c:pt>
                <c:pt idx="6553">
                  <c:v>26309</c:v>
                </c:pt>
                <c:pt idx="6554">
                  <c:v>26310</c:v>
                </c:pt>
                <c:pt idx="6555">
                  <c:v>26311</c:v>
                </c:pt>
                <c:pt idx="6556">
                  <c:v>26312</c:v>
                </c:pt>
                <c:pt idx="6557">
                  <c:v>26313</c:v>
                </c:pt>
                <c:pt idx="6558">
                  <c:v>26314</c:v>
                </c:pt>
                <c:pt idx="6559">
                  <c:v>26315</c:v>
                </c:pt>
                <c:pt idx="6560">
                  <c:v>26316</c:v>
                </c:pt>
                <c:pt idx="6561">
                  <c:v>26317</c:v>
                </c:pt>
                <c:pt idx="6562">
                  <c:v>26318</c:v>
                </c:pt>
                <c:pt idx="6563">
                  <c:v>26319</c:v>
                </c:pt>
                <c:pt idx="6564">
                  <c:v>26320</c:v>
                </c:pt>
                <c:pt idx="6565">
                  <c:v>26321</c:v>
                </c:pt>
                <c:pt idx="6566">
                  <c:v>26322</c:v>
                </c:pt>
                <c:pt idx="6567">
                  <c:v>26323</c:v>
                </c:pt>
                <c:pt idx="6568">
                  <c:v>26324</c:v>
                </c:pt>
                <c:pt idx="6569">
                  <c:v>26325</c:v>
                </c:pt>
                <c:pt idx="6570">
                  <c:v>26326</c:v>
                </c:pt>
                <c:pt idx="6571">
                  <c:v>26327</c:v>
                </c:pt>
                <c:pt idx="6572">
                  <c:v>26328</c:v>
                </c:pt>
                <c:pt idx="6573">
                  <c:v>26329</c:v>
                </c:pt>
                <c:pt idx="6574">
                  <c:v>26330</c:v>
                </c:pt>
                <c:pt idx="6575">
                  <c:v>26331</c:v>
                </c:pt>
                <c:pt idx="6576">
                  <c:v>26332</c:v>
                </c:pt>
                <c:pt idx="6577">
                  <c:v>26333</c:v>
                </c:pt>
                <c:pt idx="6578">
                  <c:v>26334</c:v>
                </c:pt>
                <c:pt idx="6579">
                  <c:v>26335</c:v>
                </c:pt>
                <c:pt idx="6580">
                  <c:v>26336</c:v>
                </c:pt>
                <c:pt idx="6581">
                  <c:v>26337</c:v>
                </c:pt>
                <c:pt idx="6582">
                  <c:v>26338</c:v>
                </c:pt>
                <c:pt idx="6583">
                  <c:v>26339</c:v>
                </c:pt>
                <c:pt idx="6584">
                  <c:v>26340</c:v>
                </c:pt>
                <c:pt idx="6585">
                  <c:v>26341</c:v>
                </c:pt>
                <c:pt idx="6586">
                  <c:v>26342</c:v>
                </c:pt>
                <c:pt idx="6587">
                  <c:v>26343</c:v>
                </c:pt>
                <c:pt idx="6588">
                  <c:v>26344</c:v>
                </c:pt>
                <c:pt idx="6589">
                  <c:v>26345</c:v>
                </c:pt>
                <c:pt idx="6590">
                  <c:v>26346</c:v>
                </c:pt>
                <c:pt idx="6591">
                  <c:v>26347</c:v>
                </c:pt>
                <c:pt idx="6592">
                  <c:v>26348</c:v>
                </c:pt>
                <c:pt idx="6593">
                  <c:v>26349</c:v>
                </c:pt>
                <c:pt idx="6594">
                  <c:v>26350</c:v>
                </c:pt>
                <c:pt idx="6595">
                  <c:v>26351</c:v>
                </c:pt>
                <c:pt idx="6596">
                  <c:v>26352</c:v>
                </c:pt>
                <c:pt idx="6597">
                  <c:v>26353</c:v>
                </c:pt>
                <c:pt idx="6598">
                  <c:v>26354</c:v>
                </c:pt>
                <c:pt idx="6599">
                  <c:v>26355</c:v>
                </c:pt>
                <c:pt idx="6600">
                  <c:v>26356</c:v>
                </c:pt>
                <c:pt idx="6601">
                  <c:v>26357</c:v>
                </c:pt>
                <c:pt idx="6602">
                  <c:v>26358</c:v>
                </c:pt>
                <c:pt idx="6603">
                  <c:v>26359</c:v>
                </c:pt>
                <c:pt idx="6604">
                  <c:v>26360</c:v>
                </c:pt>
                <c:pt idx="6605">
                  <c:v>26361</c:v>
                </c:pt>
                <c:pt idx="6606">
                  <c:v>26362</c:v>
                </c:pt>
                <c:pt idx="6607">
                  <c:v>26363</c:v>
                </c:pt>
                <c:pt idx="6608">
                  <c:v>26364</c:v>
                </c:pt>
                <c:pt idx="6609">
                  <c:v>26365</c:v>
                </c:pt>
                <c:pt idx="6610">
                  <c:v>26366</c:v>
                </c:pt>
                <c:pt idx="6611">
                  <c:v>26367</c:v>
                </c:pt>
                <c:pt idx="6612">
                  <c:v>26368</c:v>
                </c:pt>
                <c:pt idx="6613">
                  <c:v>26369</c:v>
                </c:pt>
                <c:pt idx="6614">
                  <c:v>26370</c:v>
                </c:pt>
                <c:pt idx="6615">
                  <c:v>26371</c:v>
                </c:pt>
                <c:pt idx="6616">
                  <c:v>26372</c:v>
                </c:pt>
                <c:pt idx="6617">
                  <c:v>26373</c:v>
                </c:pt>
                <c:pt idx="6618">
                  <c:v>26374</c:v>
                </c:pt>
                <c:pt idx="6619">
                  <c:v>26375</c:v>
                </c:pt>
                <c:pt idx="6620">
                  <c:v>26376</c:v>
                </c:pt>
                <c:pt idx="6621">
                  <c:v>26377</c:v>
                </c:pt>
                <c:pt idx="6622">
                  <c:v>26378</c:v>
                </c:pt>
                <c:pt idx="6623">
                  <c:v>26379</c:v>
                </c:pt>
                <c:pt idx="6624">
                  <c:v>26380</c:v>
                </c:pt>
                <c:pt idx="6625">
                  <c:v>26381</c:v>
                </c:pt>
                <c:pt idx="6626">
                  <c:v>26382</c:v>
                </c:pt>
                <c:pt idx="6627">
                  <c:v>26383</c:v>
                </c:pt>
                <c:pt idx="6628">
                  <c:v>26384</c:v>
                </c:pt>
                <c:pt idx="6629">
                  <c:v>26385</c:v>
                </c:pt>
                <c:pt idx="6630">
                  <c:v>26386</c:v>
                </c:pt>
                <c:pt idx="6631">
                  <c:v>26387</c:v>
                </c:pt>
                <c:pt idx="6632">
                  <c:v>26388</c:v>
                </c:pt>
                <c:pt idx="6633">
                  <c:v>26389</c:v>
                </c:pt>
                <c:pt idx="6634">
                  <c:v>26390</c:v>
                </c:pt>
                <c:pt idx="6635">
                  <c:v>26391</c:v>
                </c:pt>
                <c:pt idx="6636">
                  <c:v>26392</c:v>
                </c:pt>
                <c:pt idx="6637">
                  <c:v>26393</c:v>
                </c:pt>
                <c:pt idx="6638">
                  <c:v>26394</c:v>
                </c:pt>
                <c:pt idx="6639">
                  <c:v>26395</c:v>
                </c:pt>
                <c:pt idx="6640">
                  <c:v>26396</c:v>
                </c:pt>
                <c:pt idx="6641">
                  <c:v>26397</c:v>
                </c:pt>
                <c:pt idx="6642">
                  <c:v>26398</c:v>
                </c:pt>
                <c:pt idx="6643">
                  <c:v>26399</c:v>
                </c:pt>
                <c:pt idx="6644">
                  <c:v>26400</c:v>
                </c:pt>
                <c:pt idx="6645">
                  <c:v>26401</c:v>
                </c:pt>
                <c:pt idx="6646">
                  <c:v>26402</c:v>
                </c:pt>
                <c:pt idx="6647">
                  <c:v>26403</c:v>
                </c:pt>
                <c:pt idx="6648">
                  <c:v>26404</c:v>
                </c:pt>
                <c:pt idx="6649">
                  <c:v>26405</c:v>
                </c:pt>
                <c:pt idx="6650">
                  <c:v>26406</c:v>
                </c:pt>
                <c:pt idx="6651">
                  <c:v>26407</c:v>
                </c:pt>
                <c:pt idx="6652">
                  <c:v>26408</c:v>
                </c:pt>
                <c:pt idx="6653">
                  <c:v>26409</c:v>
                </c:pt>
                <c:pt idx="6654">
                  <c:v>26410</c:v>
                </c:pt>
                <c:pt idx="6655">
                  <c:v>26411</c:v>
                </c:pt>
                <c:pt idx="6656">
                  <c:v>26412</c:v>
                </c:pt>
                <c:pt idx="6657">
                  <c:v>26413</c:v>
                </c:pt>
                <c:pt idx="6658">
                  <c:v>26414</c:v>
                </c:pt>
                <c:pt idx="6659">
                  <c:v>26415</c:v>
                </c:pt>
                <c:pt idx="6660">
                  <c:v>26416</c:v>
                </c:pt>
                <c:pt idx="6661">
                  <c:v>26417</c:v>
                </c:pt>
                <c:pt idx="6662">
                  <c:v>26418</c:v>
                </c:pt>
                <c:pt idx="6663">
                  <c:v>26419</c:v>
                </c:pt>
                <c:pt idx="6664">
                  <c:v>26420</c:v>
                </c:pt>
                <c:pt idx="6665">
                  <c:v>26421</c:v>
                </c:pt>
                <c:pt idx="6666">
                  <c:v>26422</c:v>
                </c:pt>
                <c:pt idx="6667">
                  <c:v>26423</c:v>
                </c:pt>
                <c:pt idx="6668">
                  <c:v>26424</c:v>
                </c:pt>
                <c:pt idx="6669">
                  <c:v>26425</c:v>
                </c:pt>
                <c:pt idx="6670">
                  <c:v>26426</c:v>
                </c:pt>
                <c:pt idx="6671">
                  <c:v>26427</c:v>
                </c:pt>
                <c:pt idx="6672">
                  <c:v>26428</c:v>
                </c:pt>
                <c:pt idx="6673">
                  <c:v>26429</c:v>
                </c:pt>
                <c:pt idx="6674">
                  <c:v>26430</c:v>
                </c:pt>
                <c:pt idx="6675">
                  <c:v>26431</c:v>
                </c:pt>
                <c:pt idx="6676">
                  <c:v>26432</c:v>
                </c:pt>
                <c:pt idx="6677">
                  <c:v>26433</c:v>
                </c:pt>
                <c:pt idx="6678">
                  <c:v>26434</c:v>
                </c:pt>
                <c:pt idx="6679">
                  <c:v>26435</c:v>
                </c:pt>
                <c:pt idx="6680">
                  <c:v>26436</c:v>
                </c:pt>
                <c:pt idx="6681">
                  <c:v>26437</c:v>
                </c:pt>
                <c:pt idx="6682">
                  <c:v>26438</c:v>
                </c:pt>
                <c:pt idx="6683">
                  <c:v>26439</c:v>
                </c:pt>
                <c:pt idx="6684">
                  <c:v>26440</c:v>
                </c:pt>
                <c:pt idx="6685">
                  <c:v>26441</c:v>
                </c:pt>
                <c:pt idx="6686">
                  <c:v>26442</c:v>
                </c:pt>
                <c:pt idx="6687">
                  <c:v>26443</c:v>
                </c:pt>
                <c:pt idx="6688">
                  <c:v>26444</c:v>
                </c:pt>
                <c:pt idx="6689">
                  <c:v>26445</c:v>
                </c:pt>
                <c:pt idx="6690">
                  <c:v>26446</c:v>
                </c:pt>
                <c:pt idx="6691">
                  <c:v>26447</c:v>
                </c:pt>
                <c:pt idx="6692">
                  <c:v>26448</c:v>
                </c:pt>
                <c:pt idx="6693">
                  <c:v>26449</c:v>
                </c:pt>
                <c:pt idx="6694">
                  <c:v>26450</c:v>
                </c:pt>
                <c:pt idx="6695">
                  <c:v>26451</c:v>
                </c:pt>
                <c:pt idx="6696">
                  <c:v>26452</c:v>
                </c:pt>
                <c:pt idx="6697">
                  <c:v>26453</c:v>
                </c:pt>
                <c:pt idx="6698">
                  <c:v>26454</c:v>
                </c:pt>
                <c:pt idx="6699">
                  <c:v>26455</c:v>
                </c:pt>
                <c:pt idx="6700">
                  <c:v>26456</c:v>
                </c:pt>
                <c:pt idx="6701">
                  <c:v>26457</c:v>
                </c:pt>
                <c:pt idx="6702">
                  <c:v>26458</c:v>
                </c:pt>
                <c:pt idx="6703">
                  <c:v>26459</c:v>
                </c:pt>
                <c:pt idx="6704">
                  <c:v>26460</c:v>
                </c:pt>
                <c:pt idx="6705">
                  <c:v>26461</c:v>
                </c:pt>
                <c:pt idx="6706">
                  <c:v>26462</c:v>
                </c:pt>
                <c:pt idx="6707">
                  <c:v>26463</c:v>
                </c:pt>
                <c:pt idx="6708">
                  <c:v>26464</c:v>
                </c:pt>
                <c:pt idx="6709">
                  <c:v>26465</c:v>
                </c:pt>
                <c:pt idx="6710">
                  <c:v>26466</c:v>
                </c:pt>
                <c:pt idx="6711">
                  <c:v>26467</c:v>
                </c:pt>
                <c:pt idx="6712">
                  <c:v>26468</c:v>
                </c:pt>
                <c:pt idx="6713">
                  <c:v>26469</c:v>
                </c:pt>
                <c:pt idx="6714">
                  <c:v>26470</c:v>
                </c:pt>
                <c:pt idx="6715">
                  <c:v>26471</c:v>
                </c:pt>
                <c:pt idx="6716">
                  <c:v>26472</c:v>
                </c:pt>
                <c:pt idx="6717">
                  <c:v>26473</c:v>
                </c:pt>
                <c:pt idx="6718">
                  <c:v>26474</c:v>
                </c:pt>
                <c:pt idx="6719">
                  <c:v>26475</c:v>
                </c:pt>
                <c:pt idx="6720">
                  <c:v>26476</c:v>
                </c:pt>
                <c:pt idx="6721">
                  <c:v>26477</c:v>
                </c:pt>
                <c:pt idx="6722">
                  <c:v>26478</c:v>
                </c:pt>
                <c:pt idx="6723">
                  <c:v>26479</c:v>
                </c:pt>
                <c:pt idx="6724">
                  <c:v>26480</c:v>
                </c:pt>
                <c:pt idx="6725">
                  <c:v>26481</c:v>
                </c:pt>
                <c:pt idx="6726">
                  <c:v>26482</c:v>
                </c:pt>
                <c:pt idx="6727">
                  <c:v>26483</c:v>
                </c:pt>
                <c:pt idx="6728">
                  <c:v>26484</c:v>
                </c:pt>
                <c:pt idx="6729">
                  <c:v>26485</c:v>
                </c:pt>
                <c:pt idx="6730">
                  <c:v>26486</c:v>
                </c:pt>
                <c:pt idx="6731">
                  <c:v>26487</c:v>
                </c:pt>
                <c:pt idx="6732">
                  <c:v>26488</c:v>
                </c:pt>
                <c:pt idx="6733">
                  <c:v>26489</c:v>
                </c:pt>
                <c:pt idx="6734">
                  <c:v>26490</c:v>
                </c:pt>
                <c:pt idx="6735">
                  <c:v>26491</c:v>
                </c:pt>
                <c:pt idx="6736">
                  <c:v>26492</c:v>
                </c:pt>
                <c:pt idx="6737">
                  <c:v>26493</c:v>
                </c:pt>
                <c:pt idx="6738">
                  <c:v>26494</c:v>
                </c:pt>
                <c:pt idx="6739">
                  <c:v>26495</c:v>
                </c:pt>
                <c:pt idx="6740">
                  <c:v>26496</c:v>
                </c:pt>
                <c:pt idx="6741">
                  <c:v>26497</c:v>
                </c:pt>
                <c:pt idx="6742">
                  <c:v>26498</c:v>
                </c:pt>
                <c:pt idx="6743">
                  <c:v>26499</c:v>
                </c:pt>
                <c:pt idx="6744">
                  <c:v>26500</c:v>
                </c:pt>
                <c:pt idx="6745">
                  <c:v>26501</c:v>
                </c:pt>
                <c:pt idx="6746">
                  <c:v>26502</c:v>
                </c:pt>
                <c:pt idx="6747">
                  <c:v>26503</c:v>
                </c:pt>
                <c:pt idx="6748">
                  <c:v>26504</c:v>
                </c:pt>
                <c:pt idx="6749">
                  <c:v>26505</c:v>
                </c:pt>
                <c:pt idx="6750">
                  <c:v>26506</c:v>
                </c:pt>
                <c:pt idx="6751">
                  <c:v>26507</c:v>
                </c:pt>
                <c:pt idx="6752">
                  <c:v>26508</c:v>
                </c:pt>
                <c:pt idx="6753">
                  <c:v>26509</c:v>
                </c:pt>
                <c:pt idx="6754">
                  <c:v>26510</c:v>
                </c:pt>
                <c:pt idx="6755">
                  <c:v>26511</c:v>
                </c:pt>
                <c:pt idx="6756">
                  <c:v>26512</c:v>
                </c:pt>
                <c:pt idx="6757">
                  <c:v>26513</c:v>
                </c:pt>
                <c:pt idx="6758">
                  <c:v>26514</c:v>
                </c:pt>
                <c:pt idx="6759">
                  <c:v>26515</c:v>
                </c:pt>
                <c:pt idx="6760">
                  <c:v>26516</c:v>
                </c:pt>
                <c:pt idx="6761">
                  <c:v>26517</c:v>
                </c:pt>
                <c:pt idx="6762">
                  <c:v>26518</c:v>
                </c:pt>
                <c:pt idx="6763">
                  <c:v>26519</c:v>
                </c:pt>
                <c:pt idx="6764">
                  <c:v>26520</c:v>
                </c:pt>
                <c:pt idx="6765">
                  <c:v>26521</c:v>
                </c:pt>
                <c:pt idx="6766">
                  <c:v>26522</c:v>
                </c:pt>
                <c:pt idx="6767">
                  <c:v>26523</c:v>
                </c:pt>
                <c:pt idx="6768">
                  <c:v>26524</c:v>
                </c:pt>
                <c:pt idx="6769">
                  <c:v>26525</c:v>
                </c:pt>
                <c:pt idx="6770">
                  <c:v>26526</c:v>
                </c:pt>
                <c:pt idx="6771">
                  <c:v>26527</c:v>
                </c:pt>
                <c:pt idx="6772">
                  <c:v>26528</c:v>
                </c:pt>
                <c:pt idx="6773">
                  <c:v>26529</c:v>
                </c:pt>
                <c:pt idx="6774">
                  <c:v>26530</c:v>
                </c:pt>
                <c:pt idx="6775">
                  <c:v>26531</c:v>
                </c:pt>
                <c:pt idx="6776">
                  <c:v>26532</c:v>
                </c:pt>
                <c:pt idx="6777">
                  <c:v>26533</c:v>
                </c:pt>
                <c:pt idx="6778">
                  <c:v>26534</c:v>
                </c:pt>
                <c:pt idx="6779">
                  <c:v>26535</c:v>
                </c:pt>
                <c:pt idx="6780">
                  <c:v>26536</c:v>
                </c:pt>
                <c:pt idx="6781">
                  <c:v>26537</c:v>
                </c:pt>
                <c:pt idx="6782">
                  <c:v>26538</c:v>
                </c:pt>
                <c:pt idx="6783">
                  <c:v>26539</c:v>
                </c:pt>
                <c:pt idx="6784">
                  <c:v>26540</c:v>
                </c:pt>
                <c:pt idx="6785">
                  <c:v>26541</c:v>
                </c:pt>
                <c:pt idx="6786">
                  <c:v>26542</c:v>
                </c:pt>
                <c:pt idx="6787">
                  <c:v>26543</c:v>
                </c:pt>
                <c:pt idx="6788">
                  <c:v>26544</c:v>
                </c:pt>
                <c:pt idx="6789">
                  <c:v>26545</c:v>
                </c:pt>
                <c:pt idx="6790">
                  <c:v>26546</c:v>
                </c:pt>
                <c:pt idx="6791">
                  <c:v>26547</c:v>
                </c:pt>
                <c:pt idx="6792">
                  <c:v>26548</c:v>
                </c:pt>
                <c:pt idx="6793">
                  <c:v>26549</c:v>
                </c:pt>
                <c:pt idx="6794">
                  <c:v>26550</c:v>
                </c:pt>
                <c:pt idx="6795">
                  <c:v>26551</c:v>
                </c:pt>
                <c:pt idx="6796">
                  <c:v>26552</c:v>
                </c:pt>
                <c:pt idx="6797">
                  <c:v>26553</c:v>
                </c:pt>
                <c:pt idx="6798">
                  <c:v>26554</c:v>
                </c:pt>
                <c:pt idx="6799">
                  <c:v>26555</c:v>
                </c:pt>
                <c:pt idx="6800">
                  <c:v>26556</c:v>
                </c:pt>
                <c:pt idx="6801">
                  <c:v>26557</c:v>
                </c:pt>
                <c:pt idx="6802">
                  <c:v>26558</c:v>
                </c:pt>
                <c:pt idx="6803">
                  <c:v>26559</c:v>
                </c:pt>
                <c:pt idx="6804">
                  <c:v>26560</c:v>
                </c:pt>
                <c:pt idx="6805">
                  <c:v>26561</c:v>
                </c:pt>
                <c:pt idx="6806">
                  <c:v>26562</c:v>
                </c:pt>
                <c:pt idx="6807">
                  <c:v>26563</c:v>
                </c:pt>
                <c:pt idx="6808">
                  <c:v>26564</c:v>
                </c:pt>
                <c:pt idx="6809">
                  <c:v>26565</c:v>
                </c:pt>
                <c:pt idx="6810">
                  <c:v>26566</c:v>
                </c:pt>
                <c:pt idx="6811">
                  <c:v>26567</c:v>
                </c:pt>
                <c:pt idx="6812">
                  <c:v>26568</c:v>
                </c:pt>
                <c:pt idx="6813">
                  <c:v>26569</c:v>
                </c:pt>
                <c:pt idx="6814">
                  <c:v>26570</c:v>
                </c:pt>
                <c:pt idx="6815">
                  <c:v>26571</c:v>
                </c:pt>
                <c:pt idx="6816">
                  <c:v>26572</c:v>
                </c:pt>
                <c:pt idx="6817">
                  <c:v>26573</c:v>
                </c:pt>
                <c:pt idx="6818">
                  <c:v>26574</c:v>
                </c:pt>
                <c:pt idx="6819">
                  <c:v>26575</c:v>
                </c:pt>
                <c:pt idx="6820">
                  <c:v>26576</c:v>
                </c:pt>
                <c:pt idx="6821">
                  <c:v>26577</c:v>
                </c:pt>
                <c:pt idx="6822">
                  <c:v>26578</c:v>
                </c:pt>
                <c:pt idx="6823">
                  <c:v>26579</c:v>
                </c:pt>
                <c:pt idx="6824">
                  <c:v>26580</c:v>
                </c:pt>
                <c:pt idx="6825">
                  <c:v>26581</c:v>
                </c:pt>
                <c:pt idx="6826">
                  <c:v>26582</c:v>
                </c:pt>
                <c:pt idx="6827">
                  <c:v>26583</c:v>
                </c:pt>
                <c:pt idx="6828">
                  <c:v>26584</c:v>
                </c:pt>
                <c:pt idx="6829">
                  <c:v>26585</c:v>
                </c:pt>
                <c:pt idx="6830">
                  <c:v>26586</c:v>
                </c:pt>
                <c:pt idx="6831">
                  <c:v>26587</c:v>
                </c:pt>
                <c:pt idx="6832">
                  <c:v>26588</c:v>
                </c:pt>
                <c:pt idx="6833">
                  <c:v>26589</c:v>
                </c:pt>
                <c:pt idx="6834">
                  <c:v>26590</c:v>
                </c:pt>
                <c:pt idx="6835">
                  <c:v>26591</c:v>
                </c:pt>
                <c:pt idx="6836">
                  <c:v>26592</c:v>
                </c:pt>
                <c:pt idx="6837">
                  <c:v>26593</c:v>
                </c:pt>
                <c:pt idx="6838">
                  <c:v>26594</c:v>
                </c:pt>
                <c:pt idx="6839">
                  <c:v>26595</c:v>
                </c:pt>
                <c:pt idx="6840">
                  <c:v>26596</c:v>
                </c:pt>
                <c:pt idx="6841">
                  <c:v>26597</c:v>
                </c:pt>
                <c:pt idx="6842">
                  <c:v>26598</c:v>
                </c:pt>
                <c:pt idx="6843">
                  <c:v>26599</c:v>
                </c:pt>
                <c:pt idx="6844">
                  <c:v>26600</c:v>
                </c:pt>
                <c:pt idx="6845">
                  <c:v>26601</c:v>
                </c:pt>
                <c:pt idx="6846">
                  <c:v>26602</c:v>
                </c:pt>
                <c:pt idx="6847">
                  <c:v>26603</c:v>
                </c:pt>
                <c:pt idx="6848">
                  <c:v>26604</c:v>
                </c:pt>
                <c:pt idx="6849">
                  <c:v>26605</c:v>
                </c:pt>
                <c:pt idx="6850">
                  <c:v>26606</c:v>
                </c:pt>
                <c:pt idx="6851">
                  <c:v>26607</c:v>
                </c:pt>
                <c:pt idx="6852">
                  <c:v>26608</c:v>
                </c:pt>
                <c:pt idx="6853">
                  <c:v>26609</c:v>
                </c:pt>
                <c:pt idx="6854">
                  <c:v>26610</c:v>
                </c:pt>
                <c:pt idx="6855">
                  <c:v>26611</c:v>
                </c:pt>
                <c:pt idx="6856">
                  <c:v>26612</c:v>
                </c:pt>
                <c:pt idx="6857">
                  <c:v>26613</c:v>
                </c:pt>
                <c:pt idx="6858">
                  <c:v>26614</c:v>
                </c:pt>
                <c:pt idx="6859">
                  <c:v>26615</c:v>
                </c:pt>
                <c:pt idx="6860">
                  <c:v>26616</c:v>
                </c:pt>
                <c:pt idx="6861">
                  <c:v>26617</c:v>
                </c:pt>
                <c:pt idx="6862">
                  <c:v>26618</c:v>
                </c:pt>
                <c:pt idx="6863">
                  <c:v>26619</c:v>
                </c:pt>
                <c:pt idx="6864">
                  <c:v>26620</c:v>
                </c:pt>
                <c:pt idx="6865">
                  <c:v>26621</c:v>
                </c:pt>
                <c:pt idx="6866">
                  <c:v>26622</c:v>
                </c:pt>
                <c:pt idx="6867">
                  <c:v>26623</c:v>
                </c:pt>
                <c:pt idx="6868">
                  <c:v>26624</c:v>
                </c:pt>
                <c:pt idx="6869">
                  <c:v>26625</c:v>
                </c:pt>
                <c:pt idx="6870">
                  <c:v>26626</c:v>
                </c:pt>
                <c:pt idx="6871">
                  <c:v>26627</c:v>
                </c:pt>
                <c:pt idx="6872">
                  <c:v>26628</c:v>
                </c:pt>
                <c:pt idx="6873">
                  <c:v>26629</c:v>
                </c:pt>
                <c:pt idx="6874">
                  <c:v>26630</c:v>
                </c:pt>
                <c:pt idx="6875">
                  <c:v>26631</c:v>
                </c:pt>
                <c:pt idx="6876">
                  <c:v>26632</c:v>
                </c:pt>
                <c:pt idx="6877">
                  <c:v>26633</c:v>
                </c:pt>
                <c:pt idx="6878">
                  <c:v>26634</c:v>
                </c:pt>
                <c:pt idx="6879">
                  <c:v>26635</c:v>
                </c:pt>
                <c:pt idx="6880">
                  <c:v>26636</c:v>
                </c:pt>
                <c:pt idx="6881">
                  <c:v>26637</c:v>
                </c:pt>
                <c:pt idx="6882">
                  <c:v>26638</c:v>
                </c:pt>
                <c:pt idx="6883">
                  <c:v>26639</c:v>
                </c:pt>
                <c:pt idx="6884">
                  <c:v>26640</c:v>
                </c:pt>
                <c:pt idx="6885">
                  <c:v>26641</c:v>
                </c:pt>
                <c:pt idx="6886">
                  <c:v>26642</c:v>
                </c:pt>
                <c:pt idx="6887">
                  <c:v>26643</c:v>
                </c:pt>
                <c:pt idx="6888">
                  <c:v>26644</c:v>
                </c:pt>
                <c:pt idx="6889">
                  <c:v>26645</c:v>
                </c:pt>
                <c:pt idx="6890">
                  <c:v>26646</c:v>
                </c:pt>
                <c:pt idx="6891">
                  <c:v>26647</c:v>
                </c:pt>
                <c:pt idx="6892">
                  <c:v>26648</c:v>
                </c:pt>
                <c:pt idx="6893">
                  <c:v>26649</c:v>
                </c:pt>
                <c:pt idx="6894">
                  <c:v>26650</c:v>
                </c:pt>
                <c:pt idx="6895">
                  <c:v>26651</c:v>
                </c:pt>
                <c:pt idx="6896">
                  <c:v>26652</c:v>
                </c:pt>
                <c:pt idx="6897">
                  <c:v>26653</c:v>
                </c:pt>
                <c:pt idx="6898">
                  <c:v>26654</c:v>
                </c:pt>
                <c:pt idx="6899">
                  <c:v>26655</c:v>
                </c:pt>
                <c:pt idx="6900">
                  <c:v>26656</c:v>
                </c:pt>
                <c:pt idx="6901">
                  <c:v>26657</c:v>
                </c:pt>
                <c:pt idx="6902">
                  <c:v>26658</c:v>
                </c:pt>
                <c:pt idx="6903">
                  <c:v>26659</c:v>
                </c:pt>
                <c:pt idx="6904">
                  <c:v>26660</c:v>
                </c:pt>
                <c:pt idx="6905">
                  <c:v>26661</c:v>
                </c:pt>
                <c:pt idx="6906">
                  <c:v>26662</c:v>
                </c:pt>
                <c:pt idx="6907">
                  <c:v>26663</c:v>
                </c:pt>
                <c:pt idx="6908">
                  <c:v>26664</c:v>
                </c:pt>
                <c:pt idx="6909">
                  <c:v>26665</c:v>
                </c:pt>
                <c:pt idx="6910">
                  <c:v>26666</c:v>
                </c:pt>
                <c:pt idx="6911">
                  <c:v>26667</c:v>
                </c:pt>
                <c:pt idx="6912">
                  <c:v>26668</c:v>
                </c:pt>
                <c:pt idx="6913">
                  <c:v>26669</c:v>
                </c:pt>
                <c:pt idx="6914">
                  <c:v>26670</c:v>
                </c:pt>
                <c:pt idx="6915">
                  <c:v>26671</c:v>
                </c:pt>
                <c:pt idx="6916">
                  <c:v>26672</c:v>
                </c:pt>
                <c:pt idx="6917">
                  <c:v>26673</c:v>
                </c:pt>
                <c:pt idx="6918">
                  <c:v>26674</c:v>
                </c:pt>
                <c:pt idx="6919">
                  <c:v>26675</c:v>
                </c:pt>
                <c:pt idx="6920">
                  <c:v>26676</c:v>
                </c:pt>
                <c:pt idx="6921">
                  <c:v>26677</c:v>
                </c:pt>
                <c:pt idx="6922">
                  <c:v>26678</c:v>
                </c:pt>
                <c:pt idx="6923">
                  <c:v>26679</c:v>
                </c:pt>
                <c:pt idx="6924">
                  <c:v>26680</c:v>
                </c:pt>
                <c:pt idx="6925">
                  <c:v>26681</c:v>
                </c:pt>
                <c:pt idx="6926">
                  <c:v>26682</c:v>
                </c:pt>
                <c:pt idx="6927">
                  <c:v>26683</c:v>
                </c:pt>
                <c:pt idx="6928">
                  <c:v>26684</c:v>
                </c:pt>
                <c:pt idx="6929">
                  <c:v>26685</c:v>
                </c:pt>
                <c:pt idx="6930">
                  <c:v>26686</c:v>
                </c:pt>
                <c:pt idx="6931">
                  <c:v>26687</c:v>
                </c:pt>
                <c:pt idx="6932">
                  <c:v>26688</c:v>
                </c:pt>
                <c:pt idx="6933">
                  <c:v>26689</c:v>
                </c:pt>
                <c:pt idx="6934">
                  <c:v>26690</c:v>
                </c:pt>
                <c:pt idx="6935">
                  <c:v>26691</c:v>
                </c:pt>
                <c:pt idx="6936">
                  <c:v>26692</c:v>
                </c:pt>
                <c:pt idx="6937">
                  <c:v>26693</c:v>
                </c:pt>
                <c:pt idx="6938">
                  <c:v>26694</c:v>
                </c:pt>
                <c:pt idx="6939">
                  <c:v>26695</c:v>
                </c:pt>
                <c:pt idx="6940">
                  <c:v>26696</c:v>
                </c:pt>
                <c:pt idx="6941">
                  <c:v>26697</c:v>
                </c:pt>
                <c:pt idx="6942">
                  <c:v>26698</c:v>
                </c:pt>
                <c:pt idx="6943">
                  <c:v>26699</c:v>
                </c:pt>
                <c:pt idx="6944">
                  <c:v>26700</c:v>
                </c:pt>
                <c:pt idx="6945">
                  <c:v>26701</c:v>
                </c:pt>
                <c:pt idx="6946">
                  <c:v>26702</c:v>
                </c:pt>
                <c:pt idx="6947">
                  <c:v>26703</c:v>
                </c:pt>
                <c:pt idx="6948">
                  <c:v>26704</c:v>
                </c:pt>
                <c:pt idx="6949">
                  <c:v>26705</c:v>
                </c:pt>
                <c:pt idx="6950">
                  <c:v>26706</c:v>
                </c:pt>
                <c:pt idx="6951">
                  <c:v>26707</c:v>
                </c:pt>
                <c:pt idx="6952">
                  <c:v>26708</c:v>
                </c:pt>
                <c:pt idx="6953">
                  <c:v>26709</c:v>
                </c:pt>
                <c:pt idx="6954">
                  <c:v>26710</c:v>
                </c:pt>
                <c:pt idx="6955">
                  <c:v>26711</c:v>
                </c:pt>
                <c:pt idx="6956">
                  <c:v>26712</c:v>
                </c:pt>
                <c:pt idx="6957">
                  <c:v>26713</c:v>
                </c:pt>
                <c:pt idx="6958">
                  <c:v>26714</c:v>
                </c:pt>
                <c:pt idx="6959">
                  <c:v>26715</c:v>
                </c:pt>
                <c:pt idx="6960">
                  <c:v>26716</c:v>
                </c:pt>
                <c:pt idx="6961">
                  <c:v>26717</c:v>
                </c:pt>
                <c:pt idx="6962">
                  <c:v>26718</c:v>
                </c:pt>
                <c:pt idx="6963">
                  <c:v>26719</c:v>
                </c:pt>
                <c:pt idx="6964">
                  <c:v>26720</c:v>
                </c:pt>
                <c:pt idx="6965">
                  <c:v>26721</c:v>
                </c:pt>
                <c:pt idx="6966">
                  <c:v>26722</c:v>
                </c:pt>
                <c:pt idx="6967">
                  <c:v>26723</c:v>
                </c:pt>
                <c:pt idx="6968">
                  <c:v>26724</c:v>
                </c:pt>
                <c:pt idx="6969">
                  <c:v>26725</c:v>
                </c:pt>
                <c:pt idx="6970">
                  <c:v>26726</c:v>
                </c:pt>
                <c:pt idx="6971">
                  <c:v>26727</c:v>
                </c:pt>
                <c:pt idx="6972">
                  <c:v>26728</c:v>
                </c:pt>
                <c:pt idx="6973">
                  <c:v>26729</c:v>
                </c:pt>
                <c:pt idx="6974">
                  <c:v>26730</c:v>
                </c:pt>
                <c:pt idx="6975">
                  <c:v>26731</c:v>
                </c:pt>
                <c:pt idx="6976">
                  <c:v>26732</c:v>
                </c:pt>
                <c:pt idx="6977">
                  <c:v>26733</c:v>
                </c:pt>
                <c:pt idx="6978">
                  <c:v>26734</c:v>
                </c:pt>
                <c:pt idx="6979">
                  <c:v>26735</c:v>
                </c:pt>
                <c:pt idx="6980">
                  <c:v>26736</c:v>
                </c:pt>
                <c:pt idx="6981">
                  <c:v>26737</c:v>
                </c:pt>
                <c:pt idx="6982">
                  <c:v>26738</c:v>
                </c:pt>
                <c:pt idx="6983">
                  <c:v>26739</c:v>
                </c:pt>
                <c:pt idx="6984">
                  <c:v>26740</c:v>
                </c:pt>
                <c:pt idx="6985">
                  <c:v>26741</c:v>
                </c:pt>
                <c:pt idx="6986">
                  <c:v>26742</c:v>
                </c:pt>
                <c:pt idx="6987">
                  <c:v>26743</c:v>
                </c:pt>
                <c:pt idx="6988">
                  <c:v>26744</c:v>
                </c:pt>
                <c:pt idx="6989">
                  <c:v>26745</c:v>
                </c:pt>
                <c:pt idx="6990">
                  <c:v>26746</c:v>
                </c:pt>
                <c:pt idx="6991">
                  <c:v>26747</c:v>
                </c:pt>
                <c:pt idx="6992">
                  <c:v>26748</c:v>
                </c:pt>
                <c:pt idx="6993">
                  <c:v>26749</c:v>
                </c:pt>
                <c:pt idx="6994">
                  <c:v>26750</c:v>
                </c:pt>
                <c:pt idx="6995">
                  <c:v>26751</c:v>
                </c:pt>
                <c:pt idx="6996">
                  <c:v>26752</c:v>
                </c:pt>
                <c:pt idx="6997">
                  <c:v>26753</c:v>
                </c:pt>
                <c:pt idx="6998">
                  <c:v>26754</c:v>
                </c:pt>
                <c:pt idx="6999">
                  <c:v>26755</c:v>
                </c:pt>
                <c:pt idx="7000">
                  <c:v>26756</c:v>
                </c:pt>
                <c:pt idx="7001">
                  <c:v>26757</c:v>
                </c:pt>
                <c:pt idx="7002">
                  <c:v>26758</c:v>
                </c:pt>
                <c:pt idx="7003">
                  <c:v>26759</c:v>
                </c:pt>
                <c:pt idx="7004">
                  <c:v>26760</c:v>
                </c:pt>
                <c:pt idx="7005">
                  <c:v>26761</c:v>
                </c:pt>
                <c:pt idx="7006">
                  <c:v>26762</c:v>
                </c:pt>
                <c:pt idx="7007">
                  <c:v>26763</c:v>
                </c:pt>
                <c:pt idx="7008">
                  <c:v>26764</c:v>
                </c:pt>
                <c:pt idx="7009">
                  <c:v>26765</c:v>
                </c:pt>
                <c:pt idx="7010">
                  <c:v>26766</c:v>
                </c:pt>
                <c:pt idx="7011">
                  <c:v>26767</c:v>
                </c:pt>
                <c:pt idx="7012">
                  <c:v>26768</c:v>
                </c:pt>
                <c:pt idx="7013">
                  <c:v>26769</c:v>
                </c:pt>
                <c:pt idx="7014">
                  <c:v>26770</c:v>
                </c:pt>
                <c:pt idx="7015">
                  <c:v>26771</c:v>
                </c:pt>
                <c:pt idx="7016">
                  <c:v>26772</c:v>
                </c:pt>
                <c:pt idx="7017">
                  <c:v>26773</c:v>
                </c:pt>
                <c:pt idx="7018">
                  <c:v>26774</c:v>
                </c:pt>
                <c:pt idx="7019">
                  <c:v>26775</c:v>
                </c:pt>
                <c:pt idx="7020">
                  <c:v>26776</c:v>
                </c:pt>
                <c:pt idx="7021">
                  <c:v>26777</c:v>
                </c:pt>
                <c:pt idx="7022">
                  <c:v>26778</c:v>
                </c:pt>
                <c:pt idx="7023">
                  <c:v>26779</c:v>
                </c:pt>
                <c:pt idx="7024">
                  <c:v>26780</c:v>
                </c:pt>
                <c:pt idx="7025">
                  <c:v>26781</c:v>
                </c:pt>
                <c:pt idx="7026">
                  <c:v>26782</c:v>
                </c:pt>
                <c:pt idx="7027">
                  <c:v>26783</c:v>
                </c:pt>
                <c:pt idx="7028">
                  <c:v>26784</c:v>
                </c:pt>
                <c:pt idx="7029">
                  <c:v>26785</c:v>
                </c:pt>
                <c:pt idx="7030">
                  <c:v>26786</c:v>
                </c:pt>
                <c:pt idx="7031">
                  <c:v>26787</c:v>
                </c:pt>
                <c:pt idx="7032">
                  <c:v>26788</c:v>
                </c:pt>
                <c:pt idx="7033">
                  <c:v>26789</c:v>
                </c:pt>
                <c:pt idx="7034">
                  <c:v>26790</c:v>
                </c:pt>
                <c:pt idx="7035">
                  <c:v>26791</c:v>
                </c:pt>
                <c:pt idx="7036">
                  <c:v>26792</c:v>
                </c:pt>
                <c:pt idx="7037">
                  <c:v>26793</c:v>
                </c:pt>
                <c:pt idx="7038">
                  <c:v>26794</c:v>
                </c:pt>
                <c:pt idx="7039">
                  <c:v>26795</c:v>
                </c:pt>
                <c:pt idx="7040">
                  <c:v>26796</c:v>
                </c:pt>
                <c:pt idx="7041">
                  <c:v>26797</c:v>
                </c:pt>
                <c:pt idx="7042">
                  <c:v>26798</c:v>
                </c:pt>
                <c:pt idx="7043">
                  <c:v>26799</c:v>
                </c:pt>
                <c:pt idx="7044">
                  <c:v>26800</c:v>
                </c:pt>
                <c:pt idx="7045">
                  <c:v>26801</c:v>
                </c:pt>
                <c:pt idx="7046">
                  <c:v>26802</c:v>
                </c:pt>
                <c:pt idx="7047">
                  <c:v>26803</c:v>
                </c:pt>
                <c:pt idx="7048">
                  <c:v>26804</c:v>
                </c:pt>
                <c:pt idx="7049">
                  <c:v>26805</c:v>
                </c:pt>
                <c:pt idx="7050">
                  <c:v>26806</c:v>
                </c:pt>
                <c:pt idx="7051">
                  <c:v>26807</c:v>
                </c:pt>
                <c:pt idx="7052">
                  <c:v>26808</c:v>
                </c:pt>
                <c:pt idx="7053">
                  <c:v>26809</c:v>
                </c:pt>
                <c:pt idx="7054">
                  <c:v>26810</c:v>
                </c:pt>
                <c:pt idx="7055">
                  <c:v>26811</c:v>
                </c:pt>
                <c:pt idx="7056">
                  <c:v>26812</c:v>
                </c:pt>
                <c:pt idx="7057">
                  <c:v>26813</c:v>
                </c:pt>
                <c:pt idx="7058">
                  <c:v>26814</c:v>
                </c:pt>
                <c:pt idx="7059">
                  <c:v>26815</c:v>
                </c:pt>
                <c:pt idx="7060">
                  <c:v>26816</c:v>
                </c:pt>
                <c:pt idx="7061">
                  <c:v>26817</c:v>
                </c:pt>
                <c:pt idx="7062">
                  <c:v>26818</c:v>
                </c:pt>
                <c:pt idx="7063">
                  <c:v>26819</c:v>
                </c:pt>
                <c:pt idx="7064">
                  <c:v>26820</c:v>
                </c:pt>
                <c:pt idx="7065">
                  <c:v>26821</c:v>
                </c:pt>
                <c:pt idx="7066">
                  <c:v>26822</c:v>
                </c:pt>
                <c:pt idx="7067">
                  <c:v>26823</c:v>
                </c:pt>
                <c:pt idx="7068">
                  <c:v>26824</c:v>
                </c:pt>
                <c:pt idx="7069">
                  <c:v>26825</c:v>
                </c:pt>
                <c:pt idx="7070">
                  <c:v>26826</c:v>
                </c:pt>
                <c:pt idx="7071">
                  <c:v>26827</c:v>
                </c:pt>
                <c:pt idx="7072">
                  <c:v>26828</c:v>
                </c:pt>
                <c:pt idx="7073">
                  <c:v>26829</c:v>
                </c:pt>
                <c:pt idx="7074">
                  <c:v>26830</c:v>
                </c:pt>
                <c:pt idx="7075">
                  <c:v>26831</c:v>
                </c:pt>
                <c:pt idx="7076">
                  <c:v>26832</c:v>
                </c:pt>
                <c:pt idx="7077">
                  <c:v>26833</c:v>
                </c:pt>
                <c:pt idx="7078">
                  <c:v>26834</c:v>
                </c:pt>
                <c:pt idx="7079">
                  <c:v>26835</c:v>
                </c:pt>
                <c:pt idx="7080">
                  <c:v>26836</c:v>
                </c:pt>
                <c:pt idx="7081">
                  <c:v>26837</c:v>
                </c:pt>
                <c:pt idx="7082">
                  <c:v>26838</c:v>
                </c:pt>
                <c:pt idx="7083">
                  <c:v>26839</c:v>
                </c:pt>
                <c:pt idx="7084">
                  <c:v>26840</c:v>
                </c:pt>
                <c:pt idx="7085">
                  <c:v>26841</c:v>
                </c:pt>
                <c:pt idx="7086">
                  <c:v>26842</c:v>
                </c:pt>
                <c:pt idx="7087">
                  <c:v>26843</c:v>
                </c:pt>
                <c:pt idx="7088">
                  <c:v>26844</c:v>
                </c:pt>
                <c:pt idx="7089">
                  <c:v>26845</c:v>
                </c:pt>
                <c:pt idx="7090">
                  <c:v>26846</c:v>
                </c:pt>
                <c:pt idx="7091">
                  <c:v>26847</c:v>
                </c:pt>
                <c:pt idx="7092">
                  <c:v>26848</c:v>
                </c:pt>
                <c:pt idx="7093">
                  <c:v>26849</c:v>
                </c:pt>
                <c:pt idx="7094">
                  <c:v>26850</c:v>
                </c:pt>
                <c:pt idx="7095">
                  <c:v>26851</c:v>
                </c:pt>
                <c:pt idx="7096">
                  <c:v>26852</c:v>
                </c:pt>
                <c:pt idx="7097">
                  <c:v>26853</c:v>
                </c:pt>
                <c:pt idx="7098">
                  <c:v>26854</c:v>
                </c:pt>
                <c:pt idx="7099">
                  <c:v>26855</c:v>
                </c:pt>
                <c:pt idx="7100">
                  <c:v>26856</c:v>
                </c:pt>
                <c:pt idx="7101">
                  <c:v>26857</c:v>
                </c:pt>
                <c:pt idx="7102">
                  <c:v>26858</c:v>
                </c:pt>
                <c:pt idx="7103">
                  <c:v>26859</c:v>
                </c:pt>
                <c:pt idx="7104">
                  <c:v>26860</c:v>
                </c:pt>
                <c:pt idx="7105">
                  <c:v>26861</c:v>
                </c:pt>
                <c:pt idx="7106">
                  <c:v>26862</c:v>
                </c:pt>
                <c:pt idx="7107">
                  <c:v>26863</c:v>
                </c:pt>
                <c:pt idx="7108">
                  <c:v>26864</c:v>
                </c:pt>
                <c:pt idx="7109">
                  <c:v>26865</c:v>
                </c:pt>
                <c:pt idx="7110">
                  <c:v>26866</c:v>
                </c:pt>
                <c:pt idx="7111">
                  <c:v>26867</c:v>
                </c:pt>
                <c:pt idx="7112">
                  <c:v>26868</c:v>
                </c:pt>
                <c:pt idx="7113">
                  <c:v>26869</c:v>
                </c:pt>
                <c:pt idx="7114">
                  <c:v>26870</c:v>
                </c:pt>
                <c:pt idx="7115">
                  <c:v>26871</c:v>
                </c:pt>
                <c:pt idx="7116">
                  <c:v>26872</c:v>
                </c:pt>
                <c:pt idx="7117">
                  <c:v>26873</c:v>
                </c:pt>
                <c:pt idx="7118">
                  <c:v>26874</c:v>
                </c:pt>
                <c:pt idx="7119">
                  <c:v>26875</c:v>
                </c:pt>
                <c:pt idx="7120">
                  <c:v>26876</c:v>
                </c:pt>
                <c:pt idx="7121">
                  <c:v>26877</c:v>
                </c:pt>
                <c:pt idx="7122">
                  <c:v>26878</c:v>
                </c:pt>
                <c:pt idx="7123">
                  <c:v>26879</c:v>
                </c:pt>
                <c:pt idx="7124">
                  <c:v>26880</c:v>
                </c:pt>
                <c:pt idx="7125">
                  <c:v>26881</c:v>
                </c:pt>
                <c:pt idx="7126">
                  <c:v>26882</c:v>
                </c:pt>
                <c:pt idx="7127">
                  <c:v>26883</c:v>
                </c:pt>
                <c:pt idx="7128">
                  <c:v>26884</c:v>
                </c:pt>
                <c:pt idx="7129">
                  <c:v>26885</c:v>
                </c:pt>
                <c:pt idx="7130">
                  <c:v>26886</c:v>
                </c:pt>
                <c:pt idx="7131">
                  <c:v>26887</c:v>
                </c:pt>
                <c:pt idx="7132">
                  <c:v>26888</c:v>
                </c:pt>
                <c:pt idx="7133">
                  <c:v>26889</c:v>
                </c:pt>
                <c:pt idx="7134">
                  <c:v>26890</c:v>
                </c:pt>
                <c:pt idx="7135">
                  <c:v>26891</c:v>
                </c:pt>
                <c:pt idx="7136">
                  <c:v>26892</c:v>
                </c:pt>
                <c:pt idx="7137">
                  <c:v>26893</c:v>
                </c:pt>
                <c:pt idx="7138">
                  <c:v>26894</c:v>
                </c:pt>
                <c:pt idx="7139">
                  <c:v>26895</c:v>
                </c:pt>
                <c:pt idx="7140">
                  <c:v>26896</c:v>
                </c:pt>
                <c:pt idx="7141">
                  <c:v>26897</c:v>
                </c:pt>
                <c:pt idx="7142">
                  <c:v>26898</c:v>
                </c:pt>
                <c:pt idx="7143">
                  <c:v>26899</c:v>
                </c:pt>
                <c:pt idx="7144">
                  <c:v>26900</c:v>
                </c:pt>
                <c:pt idx="7145">
                  <c:v>26901</c:v>
                </c:pt>
                <c:pt idx="7146">
                  <c:v>26902</c:v>
                </c:pt>
                <c:pt idx="7147">
                  <c:v>26903</c:v>
                </c:pt>
                <c:pt idx="7148">
                  <c:v>26904</c:v>
                </c:pt>
                <c:pt idx="7149">
                  <c:v>26905</c:v>
                </c:pt>
                <c:pt idx="7150">
                  <c:v>26906</c:v>
                </c:pt>
                <c:pt idx="7151">
                  <c:v>26907</c:v>
                </c:pt>
                <c:pt idx="7152">
                  <c:v>26908</c:v>
                </c:pt>
                <c:pt idx="7153">
                  <c:v>26909</c:v>
                </c:pt>
                <c:pt idx="7154">
                  <c:v>26910</c:v>
                </c:pt>
                <c:pt idx="7155">
                  <c:v>26911</c:v>
                </c:pt>
                <c:pt idx="7156">
                  <c:v>26912</c:v>
                </c:pt>
                <c:pt idx="7157">
                  <c:v>26913</c:v>
                </c:pt>
                <c:pt idx="7158">
                  <c:v>26914</c:v>
                </c:pt>
                <c:pt idx="7159">
                  <c:v>26915</c:v>
                </c:pt>
                <c:pt idx="7160">
                  <c:v>26916</c:v>
                </c:pt>
                <c:pt idx="7161">
                  <c:v>26917</c:v>
                </c:pt>
                <c:pt idx="7162">
                  <c:v>26918</c:v>
                </c:pt>
                <c:pt idx="7163">
                  <c:v>26919</c:v>
                </c:pt>
                <c:pt idx="7164">
                  <c:v>26920</c:v>
                </c:pt>
                <c:pt idx="7165">
                  <c:v>26921</c:v>
                </c:pt>
                <c:pt idx="7166">
                  <c:v>26922</c:v>
                </c:pt>
                <c:pt idx="7167">
                  <c:v>26923</c:v>
                </c:pt>
                <c:pt idx="7168">
                  <c:v>26924</c:v>
                </c:pt>
                <c:pt idx="7169">
                  <c:v>26925</c:v>
                </c:pt>
                <c:pt idx="7170">
                  <c:v>26926</c:v>
                </c:pt>
                <c:pt idx="7171">
                  <c:v>26927</c:v>
                </c:pt>
                <c:pt idx="7172">
                  <c:v>26928</c:v>
                </c:pt>
                <c:pt idx="7173">
                  <c:v>26929</c:v>
                </c:pt>
                <c:pt idx="7174">
                  <c:v>26930</c:v>
                </c:pt>
                <c:pt idx="7175">
                  <c:v>26931</c:v>
                </c:pt>
                <c:pt idx="7176">
                  <c:v>26932</c:v>
                </c:pt>
                <c:pt idx="7177">
                  <c:v>26933</c:v>
                </c:pt>
                <c:pt idx="7178">
                  <c:v>26934</c:v>
                </c:pt>
                <c:pt idx="7179">
                  <c:v>26935</c:v>
                </c:pt>
                <c:pt idx="7180">
                  <c:v>26936</c:v>
                </c:pt>
                <c:pt idx="7181">
                  <c:v>26937</c:v>
                </c:pt>
                <c:pt idx="7182">
                  <c:v>26938</c:v>
                </c:pt>
                <c:pt idx="7183">
                  <c:v>26939</c:v>
                </c:pt>
                <c:pt idx="7184">
                  <c:v>26940</c:v>
                </c:pt>
                <c:pt idx="7185">
                  <c:v>26941</c:v>
                </c:pt>
                <c:pt idx="7186">
                  <c:v>26942</c:v>
                </c:pt>
                <c:pt idx="7187">
                  <c:v>26943</c:v>
                </c:pt>
                <c:pt idx="7188">
                  <c:v>26944</c:v>
                </c:pt>
                <c:pt idx="7189">
                  <c:v>26945</c:v>
                </c:pt>
                <c:pt idx="7190">
                  <c:v>26946</c:v>
                </c:pt>
                <c:pt idx="7191">
                  <c:v>26947</c:v>
                </c:pt>
                <c:pt idx="7192">
                  <c:v>26948</c:v>
                </c:pt>
                <c:pt idx="7193">
                  <c:v>26949</c:v>
                </c:pt>
                <c:pt idx="7194">
                  <c:v>26950</c:v>
                </c:pt>
                <c:pt idx="7195">
                  <c:v>26951</c:v>
                </c:pt>
                <c:pt idx="7196">
                  <c:v>26952</c:v>
                </c:pt>
                <c:pt idx="7197">
                  <c:v>26953</c:v>
                </c:pt>
                <c:pt idx="7198">
                  <c:v>26954</c:v>
                </c:pt>
                <c:pt idx="7199">
                  <c:v>26955</c:v>
                </c:pt>
                <c:pt idx="7200">
                  <c:v>26956</c:v>
                </c:pt>
                <c:pt idx="7201">
                  <c:v>26957</c:v>
                </c:pt>
                <c:pt idx="7202">
                  <c:v>26958</c:v>
                </c:pt>
                <c:pt idx="7203">
                  <c:v>26959</c:v>
                </c:pt>
                <c:pt idx="7204">
                  <c:v>26960</c:v>
                </c:pt>
                <c:pt idx="7205">
                  <c:v>26961</c:v>
                </c:pt>
                <c:pt idx="7206">
                  <c:v>26962</c:v>
                </c:pt>
                <c:pt idx="7207">
                  <c:v>26963</c:v>
                </c:pt>
                <c:pt idx="7208">
                  <c:v>26964</c:v>
                </c:pt>
                <c:pt idx="7209">
                  <c:v>26965</c:v>
                </c:pt>
                <c:pt idx="7210">
                  <c:v>26966</c:v>
                </c:pt>
                <c:pt idx="7211">
                  <c:v>26967</c:v>
                </c:pt>
                <c:pt idx="7212">
                  <c:v>26968</c:v>
                </c:pt>
                <c:pt idx="7213">
                  <c:v>26969</c:v>
                </c:pt>
                <c:pt idx="7214">
                  <c:v>26970</c:v>
                </c:pt>
                <c:pt idx="7215">
                  <c:v>26971</c:v>
                </c:pt>
                <c:pt idx="7216">
                  <c:v>26972</c:v>
                </c:pt>
                <c:pt idx="7217">
                  <c:v>26973</c:v>
                </c:pt>
                <c:pt idx="7218">
                  <c:v>26974</c:v>
                </c:pt>
                <c:pt idx="7219">
                  <c:v>26975</c:v>
                </c:pt>
                <c:pt idx="7220">
                  <c:v>26976</c:v>
                </c:pt>
                <c:pt idx="7221">
                  <c:v>26977</c:v>
                </c:pt>
                <c:pt idx="7222">
                  <c:v>26978</c:v>
                </c:pt>
                <c:pt idx="7223">
                  <c:v>26979</c:v>
                </c:pt>
                <c:pt idx="7224">
                  <c:v>26980</c:v>
                </c:pt>
                <c:pt idx="7225">
                  <c:v>26981</c:v>
                </c:pt>
                <c:pt idx="7226">
                  <c:v>26982</c:v>
                </c:pt>
                <c:pt idx="7227">
                  <c:v>26983</c:v>
                </c:pt>
                <c:pt idx="7228">
                  <c:v>26984</c:v>
                </c:pt>
                <c:pt idx="7229">
                  <c:v>26985</c:v>
                </c:pt>
                <c:pt idx="7230">
                  <c:v>26986</c:v>
                </c:pt>
                <c:pt idx="7231">
                  <c:v>26987</c:v>
                </c:pt>
                <c:pt idx="7232">
                  <c:v>26988</c:v>
                </c:pt>
                <c:pt idx="7233">
                  <c:v>26989</c:v>
                </c:pt>
                <c:pt idx="7234">
                  <c:v>26990</c:v>
                </c:pt>
                <c:pt idx="7235">
                  <c:v>26991</c:v>
                </c:pt>
                <c:pt idx="7236">
                  <c:v>26992</c:v>
                </c:pt>
                <c:pt idx="7237">
                  <c:v>26993</c:v>
                </c:pt>
                <c:pt idx="7238">
                  <c:v>26994</c:v>
                </c:pt>
                <c:pt idx="7239">
                  <c:v>26995</c:v>
                </c:pt>
                <c:pt idx="7240">
                  <c:v>26996</c:v>
                </c:pt>
                <c:pt idx="7241">
                  <c:v>26997</c:v>
                </c:pt>
                <c:pt idx="7242">
                  <c:v>26998</c:v>
                </c:pt>
                <c:pt idx="7243">
                  <c:v>26999</c:v>
                </c:pt>
                <c:pt idx="7244">
                  <c:v>27000</c:v>
                </c:pt>
                <c:pt idx="7245">
                  <c:v>27001</c:v>
                </c:pt>
                <c:pt idx="7246">
                  <c:v>27002</c:v>
                </c:pt>
                <c:pt idx="7247">
                  <c:v>27003</c:v>
                </c:pt>
                <c:pt idx="7248">
                  <c:v>27004</c:v>
                </c:pt>
                <c:pt idx="7249">
                  <c:v>27005</c:v>
                </c:pt>
                <c:pt idx="7250">
                  <c:v>27006</c:v>
                </c:pt>
                <c:pt idx="7251">
                  <c:v>27007</c:v>
                </c:pt>
                <c:pt idx="7252">
                  <c:v>27008</c:v>
                </c:pt>
                <c:pt idx="7253">
                  <c:v>27009</c:v>
                </c:pt>
                <c:pt idx="7254">
                  <c:v>27010</c:v>
                </c:pt>
                <c:pt idx="7255">
                  <c:v>27011</c:v>
                </c:pt>
                <c:pt idx="7256">
                  <c:v>27012</c:v>
                </c:pt>
                <c:pt idx="7257">
                  <c:v>27013</c:v>
                </c:pt>
                <c:pt idx="7258">
                  <c:v>27014</c:v>
                </c:pt>
                <c:pt idx="7259">
                  <c:v>27015</c:v>
                </c:pt>
                <c:pt idx="7260">
                  <c:v>27016</c:v>
                </c:pt>
                <c:pt idx="7261">
                  <c:v>27017</c:v>
                </c:pt>
                <c:pt idx="7262">
                  <c:v>27018</c:v>
                </c:pt>
                <c:pt idx="7263">
                  <c:v>27019</c:v>
                </c:pt>
                <c:pt idx="7264">
                  <c:v>27020</c:v>
                </c:pt>
                <c:pt idx="7265">
                  <c:v>27021</c:v>
                </c:pt>
                <c:pt idx="7266">
                  <c:v>27022</c:v>
                </c:pt>
                <c:pt idx="7267">
                  <c:v>27023</c:v>
                </c:pt>
                <c:pt idx="7268">
                  <c:v>27024</c:v>
                </c:pt>
                <c:pt idx="7269">
                  <c:v>27025</c:v>
                </c:pt>
                <c:pt idx="7270">
                  <c:v>27026</c:v>
                </c:pt>
                <c:pt idx="7271">
                  <c:v>27027</c:v>
                </c:pt>
                <c:pt idx="7272">
                  <c:v>27028</c:v>
                </c:pt>
                <c:pt idx="7273">
                  <c:v>27029</c:v>
                </c:pt>
                <c:pt idx="7274">
                  <c:v>27030</c:v>
                </c:pt>
                <c:pt idx="7275">
                  <c:v>27031</c:v>
                </c:pt>
                <c:pt idx="7276">
                  <c:v>27032</c:v>
                </c:pt>
                <c:pt idx="7277">
                  <c:v>27033</c:v>
                </c:pt>
                <c:pt idx="7278">
                  <c:v>27034</c:v>
                </c:pt>
                <c:pt idx="7279">
                  <c:v>27035</c:v>
                </c:pt>
                <c:pt idx="7280">
                  <c:v>27036</c:v>
                </c:pt>
                <c:pt idx="7281">
                  <c:v>27037</c:v>
                </c:pt>
                <c:pt idx="7282">
                  <c:v>27038</c:v>
                </c:pt>
                <c:pt idx="7283">
                  <c:v>27039</c:v>
                </c:pt>
                <c:pt idx="7284">
                  <c:v>27040</c:v>
                </c:pt>
                <c:pt idx="7285">
                  <c:v>27041</c:v>
                </c:pt>
                <c:pt idx="7286">
                  <c:v>27042</c:v>
                </c:pt>
                <c:pt idx="7287">
                  <c:v>27043</c:v>
                </c:pt>
                <c:pt idx="7288">
                  <c:v>27044</c:v>
                </c:pt>
                <c:pt idx="7289">
                  <c:v>27045</c:v>
                </c:pt>
                <c:pt idx="7290">
                  <c:v>27046</c:v>
                </c:pt>
                <c:pt idx="7291">
                  <c:v>27047</c:v>
                </c:pt>
                <c:pt idx="7292">
                  <c:v>27048</c:v>
                </c:pt>
                <c:pt idx="7293">
                  <c:v>27049</c:v>
                </c:pt>
                <c:pt idx="7294">
                  <c:v>27050</c:v>
                </c:pt>
                <c:pt idx="7295">
                  <c:v>27051</c:v>
                </c:pt>
                <c:pt idx="7296">
                  <c:v>27052</c:v>
                </c:pt>
                <c:pt idx="7297">
                  <c:v>27053</c:v>
                </c:pt>
                <c:pt idx="7298">
                  <c:v>27054</c:v>
                </c:pt>
                <c:pt idx="7299">
                  <c:v>27055</c:v>
                </c:pt>
                <c:pt idx="7300">
                  <c:v>27056</c:v>
                </c:pt>
                <c:pt idx="7301">
                  <c:v>27057</c:v>
                </c:pt>
                <c:pt idx="7302">
                  <c:v>27058</c:v>
                </c:pt>
                <c:pt idx="7303">
                  <c:v>27059</c:v>
                </c:pt>
                <c:pt idx="7304">
                  <c:v>27060</c:v>
                </c:pt>
                <c:pt idx="7305">
                  <c:v>27061</c:v>
                </c:pt>
                <c:pt idx="7306">
                  <c:v>27062</c:v>
                </c:pt>
                <c:pt idx="7307">
                  <c:v>27063</c:v>
                </c:pt>
                <c:pt idx="7308">
                  <c:v>27064</c:v>
                </c:pt>
                <c:pt idx="7309">
                  <c:v>27065</c:v>
                </c:pt>
                <c:pt idx="7310">
                  <c:v>27066</c:v>
                </c:pt>
                <c:pt idx="7311">
                  <c:v>27067</c:v>
                </c:pt>
                <c:pt idx="7312">
                  <c:v>27068</c:v>
                </c:pt>
                <c:pt idx="7313">
                  <c:v>27069</c:v>
                </c:pt>
                <c:pt idx="7314">
                  <c:v>27070</c:v>
                </c:pt>
                <c:pt idx="7315">
                  <c:v>27071</c:v>
                </c:pt>
                <c:pt idx="7316">
                  <c:v>27072</c:v>
                </c:pt>
                <c:pt idx="7317">
                  <c:v>27073</c:v>
                </c:pt>
                <c:pt idx="7318">
                  <c:v>27074</c:v>
                </c:pt>
                <c:pt idx="7319">
                  <c:v>27075</c:v>
                </c:pt>
                <c:pt idx="7320">
                  <c:v>27076</c:v>
                </c:pt>
                <c:pt idx="7321">
                  <c:v>27077</c:v>
                </c:pt>
                <c:pt idx="7322">
                  <c:v>27078</c:v>
                </c:pt>
                <c:pt idx="7323">
                  <c:v>27079</c:v>
                </c:pt>
                <c:pt idx="7324">
                  <c:v>27080</c:v>
                </c:pt>
                <c:pt idx="7325">
                  <c:v>27081</c:v>
                </c:pt>
                <c:pt idx="7326">
                  <c:v>27082</c:v>
                </c:pt>
                <c:pt idx="7327">
                  <c:v>27083</c:v>
                </c:pt>
                <c:pt idx="7328">
                  <c:v>27084</c:v>
                </c:pt>
                <c:pt idx="7329">
                  <c:v>27085</c:v>
                </c:pt>
                <c:pt idx="7330">
                  <c:v>27086</c:v>
                </c:pt>
                <c:pt idx="7331">
                  <c:v>27087</c:v>
                </c:pt>
                <c:pt idx="7332">
                  <c:v>27088</c:v>
                </c:pt>
                <c:pt idx="7333">
                  <c:v>27089</c:v>
                </c:pt>
                <c:pt idx="7334">
                  <c:v>27090</c:v>
                </c:pt>
                <c:pt idx="7335">
                  <c:v>27091</c:v>
                </c:pt>
                <c:pt idx="7336">
                  <c:v>27092</c:v>
                </c:pt>
                <c:pt idx="7337">
                  <c:v>27093</c:v>
                </c:pt>
                <c:pt idx="7338">
                  <c:v>27094</c:v>
                </c:pt>
                <c:pt idx="7339">
                  <c:v>27095</c:v>
                </c:pt>
                <c:pt idx="7340">
                  <c:v>27096</c:v>
                </c:pt>
                <c:pt idx="7341">
                  <c:v>27097</c:v>
                </c:pt>
                <c:pt idx="7342">
                  <c:v>27098</c:v>
                </c:pt>
                <c:pt idx="7343">
                  <c:v>27099</c:v>
                </c:pt>
                <c:pt idx="7344">
                  <c:v>27100</c:v>
                </c:pt>
                <c:pt idx="7345">
                  <c:v>27101</c:v>
                </c:pt>
                <c:pt idx="7346">
                  <c:v>27102</c:v>
                </c:pt>
                <c:pt idx="7347">
                  <c:v>27103</c:v>
                </c:pt>
                <c:pt idx="7348">
                  <c:v>27104</c:v>
                </c:pt>
                <c:pt idx="7349">
                  <c:v>27105</c:v>
                </c:pt>
                <c:pt idx="7350">
                  <c:v>27106</c:v>
                </c:pt>
                <c:pt idx="7351">
                  <c:v>27107</c:v>
                </c:pt>
                <c:pt idx="7352">
                  <c:v>27108</c:v>
                </c:pt>
                <c:pt idx="7353">
                  <c:v>27109</c:v>
                </c:pt>
                <c:pt idx="7354">
                  <c:v>27110</c:v>
                </c:pt>
                <c:pt idx="7355">
                  <c:v>27111</c:v>
                </c:pt>
                <c:pt idx="7356">
                  <c:v>27112</c:v>
                </c:pt>
                <c:pt idx="7357">
                  <c:v>27113</c:v>
                </c:pt>
                <c:pt idx="7358">
                  <c:v>27114</c:v>
                </c:pt>
                <c:pt idx="7359">
                  <c:v>27115</c:v>
                </c:pt>
                <c:pt idx="7360">
                  <c:v>27116</c:v>
                </c:pt>
                <c:pt idx="7361">
                  <c:v>27117</c:v>
                </c:pt>
                <c:pt idx="7362">
                  <c:v>27118</c:v>
                </c:pt>
                <c:pt idx="7363">
                  <c:v>27119</c:v>
                </c:pt>
                <c:pt idx="7364">
                  <c:v>27120</c:v>
                </c:pt>
                <c:pt idx="7365">
                  <c:v>27121</c:v>
                </c:pt>
                <c:pt idx="7366">
                  <c:v>27122</c:v>
                </c:pt>
                <c:pt idx="7367">
                  <c:v>27123</c:v>
                </c:pt>
                <c:pt idx="7368">
                  <c:v>27124</c:v>
                </c:pt>
                <c:pt idx="7369">
                  <c:v>27125</c:v>
                </c:pt>
                <c:pt idx="7370">
                  <c:v>27126</c:v>
                </c:pt>
                <c:pt idx="7371">
                  <c:v>27127</c:v>
                </c:pt>
                <c:pt idx="7372">
                  <c:v>27128</c:v>
                </c:pt>
                <c:pt idx="7373">
                  <c:v>27129</c:v>
                </c:pt>
                <c:pt idx="7374">
                  <c:v>27130</c:v>
                </c:pt>
                <c:pt idx="7375">
                  <c:v>27131</c:v>
                </c:pt>
                <c:pt idx="7376">
                  <c:v>27132</c:v>
                </c:pt>
                <c:pt idx="7377">
                  <c:v>27133</c:v>
                </c:pt>
                <c:pt idx="7378">
                  <c:v>27134</c:v>
                </c:pt>
                <c:pt idx="7379">
                  <c:v>27135</c:v>
                </c:pt>
                <c:pt idx="7380">
                  <c:v>27136</c:v>
                </c:pt>
                <c:pt idx="7381">
                  <c:v>27137</c:v>
                </c:pt>
                <c:pt idx="7382">
                  <c:v>27138</c:v>
                </c:pt>
                <c:pt idx="7383">
                  <c:v>27139</c:v>
                </c:pt>
                <c:pt idx="7384">
                  <c:v>27140</c:v>
                </c:pt>
                <c:pt idx="7385">
                  <c:v>27141</c:v>
                </c:pt>
                <c:pt idx="7386">
                  <c:v>27142</c:v>
                </c:pt>
                <c:pt idx="7387">
                  <c:v>27143</c:v>
                </c:pt>
                <c:pt idx="7388">
                  <c:v>27144</c:v>
                </c:pt>
                <c:pt idx="7389">
                  <c:v>27145</c:v>
                </c:pt>
                <c:pt idx="7390">
                  <c:v>27146</c:v>
                </c:pt>
                <c:pt idx="7391">
                  <c:v>27147</c:v>
                </c:pt>
                <c:pt idx="7392">
                  <c:v>27148</c:v>
                </c:pt>
                <c:pt idx="7393">
                  <c:v>27149</c:v>
                </c:pt>
                <c:pt idx="7394">
                  <c:v>27150</c:v>
                </c:pt>
                <c:pt idx="7395">
                  <c:v>27151</c:v>
                </c:pt>
                <c:pt idx="7396">
                  <c:v>27152</c:v>
                </c:pt>
                <c:pt idx="7397">
                  <c:v>27153</c:v>
                </c:pt>
                <c:pt idx="7398">
                  <c:v>27154</c:v>
                </c:pt>
                <c:pt idx="7399">
                  <c:v>27155</c:v>
                </c:pt>
                <c:pt idx="7400">
                  <c:v>27156</c:v>
                </c:pt>
                <c:pt idx="7401">
                  <c:v>27157</c:v>
                </c:pt>
                <c:pt idx="7402">
                  <c:v>27158</c:v>
                </c:pt>
                <c:pt idx="7403">
                  <c:v>27159</c:v>
                </c:pt>
                <c:pt idx="7404">
                  <c:v>27160</c:v>
                </c:pt>
                <c:pt idx="7405">
                  <c:v>27161</c:v>
                </c:pt>
                <c:pt idx="7406">
                  <c:v>27162</c:v>
                </c:pt>
                <c:pt idx="7407">
                  <c:v>27163</c:v>
                </c:pt>
                <c:pt idx="7408">
                  <c:v>27164</c:v>
                </c:pt>
                <c:pt idx="7409">
                  <c:v>27165</c:v>
                </c:pt>
                <c:pt idx="7410">
                  <c:v>27166</c:v>
                </c:pt>
                <c:pt idx="7411">
                  <c:v>27167</c:v>
                </c:pt>
                <c:pt idx="7412">
                  <c:v>27168</c:v>
                </c:pt>
                <c:pt idx="7413">
                  <c:v>27169</c:v>
                </c:pt>
                <c:pt idx="7414">
                  <c:v>27170</c:v>
                </c:pt>
                <c:pt idx="7415">
                  <c:v>27171</c:v>
                </c:pt>
                <c:pt idx="7416">
                  <c:v>27172</c:v>
                </c:pt>
                <c:pt idx="7417">
                  <c:v>27173</c:v>
                </c:pt>
                <c:pt idx="7418">
                  <c:v>27174</c:v>
                </c:pt>
                <c:pt idx="7419">
                  <c:v>27175</c:v>
                </c:pt>
                <c:pt idx="7420">
                  <c:v>27176</c:v>
                </c:pt>
                <c:pt idx="7421">
                  <c:v>27177</c:v>
                </c:pt>
                <c:pt idx="7422">
                  <c:v>27178</c:v>
                </c:pt>
                <c:pt idx="7423">
                  <c:v>27179</c:v>
                </c:pt>
                <c:pt idx="7424">
                  <c:v>27180</c:v>
                </c:pt>
                <c:pt idx="7425">
                  <c:v>27181</c:v>
                </c:pt>
                <c:pt idx="7426">
                  <c:v>27182</c:v>
                </c:pt>
                <c:pt idx="7427">
                  <c:v>27183</c:v>
                </c:pt>
                <c:pt idx="7428">
                  <c:v>27184</c:v>
                </c:pt>
                <c:pt idx="7429">
                  <c:v>27185</c:v>
                </c:pt>
                <c:pt idx="7430">
                  <c:v>27186</c:v>
                </c:pt>
                <c:pt idx="7431">
                  <c:v>27187</c:v>
                </c:pt>
                <c:pt idx="7432">
                  <c:v>27188</c:v>
                </c:pt>
                <c:pt idx="7433">
                  <c:v>27189</c:v>
                </c:pt>
                <c:pt idx="7434">
                  <c:v>27190</c:v>
                </c:pt>
                <c:pt idx="7435">
                  <c:v>27191</c:v>
                </c:pt>
                <c:pt idx="7436">
                  <c:v>27192</c:v>
                </c:pt>
                <c:pt idx="7437">
                  <c:v>27193</c:v>
                </c:pt>
                <c:pt idx="7438">
                  <c:v>27194</c:v>
                </c:pt>
                <c:pt idx="7439">
                  <c:v>27195</c:v>
                </c:pt>
                <c:pt idx="7440">
                  <c:v>27196</c:v>
                </c:pt>
                <c:pt idx="7441">
                  <c:v>27197</c:v>
                </c:pt>
                <c:pt idx="7442">
                  <c:v>27198</c:v>
                </c:pt>
                <c:pt idx="7443">
                  <c:v>27199</c:v>
                </c:pt>
                <c:pt idx="7444">
                  <c:v>27200</c:v>
                </c:pt>
                <c:pt idx="7445">
                  <c:v>27201</c:v>
                </c:pt>
                <c:pt idx="7446">
                  <c:v>27202</c:v>
                </c:pt>
                <c:pt idx="7447">
                  <c:v>27203</c:v>
                </c:pt>
                <c:pt idx="7448">
                  <c:v>27204</c:v>
                </c:pt>
                <c:pt idx="7449">
                  <c:v>27205</c:v>
                </c:pt>
                <c:pt idx="7450">
                  <c:v>27206</c:v>
                </c:pt>
                <c:pt idx="7451">
                  <c:v>27207</c:v>
                </c:pt>
                <c:pt idx="7452">
                  <c:v>27208</c:v>
                </c:pt>
                <c:pt idx="7453">
                  <c:v>27209</c:v>
                </c:pt>
                <c:pt idx="7454">
                  <c:v>27210</c:v>
                </c:pt>
                <c:pt idx="7455">
                  <c:v>27211</c:v>
                </c:pt>
                <c:pt idx="7456">
                  <c:v>27212</c:v>
                </c:pt>
                <c:pt idx="7457">
                  <c:v>27213</c:v>
                </c:pt>
                <c:pt idx="7458">
                  <c:v>27214</c:v>
                </c:pt>
                <c:pt idx="7459">
                  <c:v>27215</c:v>
                </c:pt>
                <c:pt idx="7460">
                  <c:v>27216</c:v>
                </c:pt>
                <c:pt idx="7461">
                  <c:v>27217</c:v>
                </c:pt>
                <c:pt idx="7462">
                  <c:v>27218</c:v>
                </c:pt>
                <c:pt idx="7463">
                  <c:v>27219</c:v>
                </c:pt>
                <c:pt idx="7464">
                  <c:v>27220</c:v>
                </c:pt>
                <c:pt idx="7465">
                  <c:v>27221</c:v>
                </c:pt>
                <c:pt idx="7466">
                  <c:v>27222</c:v>
                </c:pt>
                <c:pt idx="7467">
                  <c:v>27223</c:v>
                </c:pt>
                <c:pt idx="7468">
                  <c:v>27224</c:v>
                </c:pt>
                <c:pt idx="7469">
                  <c:v>27225</c:v>
                </c:pt>
                <c:pt idx="7470">
                  <c:v>27226</c:v>
                </c:pt>
                <c:pt idx="7471">
                  <c:v>27227</c:v>
                </c:pt>
                <c:pt idx="7472">
                  <c:v>27228</c:v>
                </c:pt>
                <c:pt idx="7473">
                  <c:v>27229</c:v>
                </c:pt>
                <c:pt idx="7474">
                  <c:v>27230</c:v>
                </c:pt>
                <c:pt idx="7475">
                  <c:v>27231</c:v>
                </c:pt>
                <c:pt idx="7476">
                  <c:v>27232</c:v>
                </c:pt>
                <c:pt idx="7477">
                  <c:v>27233</c:v>
                </c:pt>
                <c:pt idx="7478">
                  <c:v>27234</c:v>
                </c:pt>
                <c:pt idx="7479">
                  <c:v>27235</c:v>
                </c:pt>
                <c:pt idx="7480">
                  <c:v>27236</c:v>
                </c:pt>
                <c:pt idx="7481">
                  <c:v>27237</c:v>
                </c:pt>
                <c:pt idx="7482">
                  <c:v>27238</c:v>
                </c:pt>
                <c:pt idx="7483">
                  <c:v>27239</c:v>
                </c:pt>
                <c:pt idx="7484">
                  <c:v>27240</c:v>
                </c:pt>
                <c:pt idx="7485">
                  <c:v>27241</c:v>
                </c:pt>
                <c:pt idx="7486">
                  <c:v>27242</c:v>
                </c:pt>
                <c:pt idx="7487">
                  <c:v>27243</c:v>
                </c:pt>
                <c:pt idx="7488">
                  <c:v>27244</c:v>
                </c:pt>
                <c:pt idx="7489">
                  <c:v>27245</c:v>
                </c:pt>
                <c:pt idx="7490">
                  <c:v>27246</c:v>
                </c:pt>
                <c:pt idx="7491">
                  <c:v>27247</c:v>
                </c:pt>
                <c:pt idx="7492">
                  <c:v>27248</c:v>
                </c:pt>
                <c:pt idx="7493">
                  <c:v>27249</c:v>
                </c:pt>
                <c:pt idx="7494">
                  <c:v>27250</c:v>
                </c:pt>
                <c:pt idx="7495">
                  <c:v>27251</c:v>
                </c:pt>
                <c:pt idx="7496">
                  <c:v>27252</c:v>
                </c:pt>
                <c:pt idx="7497">
                  <c:v>27253</c:v>
                </c:pt>
                <c:pt idx="7498">
                  <c:v>27254</c:v>
                </c:pt>
                <c:pt idx="7499">
                  <c:v>27255</c:v>
                </c:pt>
                <c:pt idx="7500">
                  <c:v>27256</c:v>
                </c:pt>
                <c:pt idx="7501">
                  <c:v>27257</c:v>
                </c:pt>
                <c:pt idx="7502">
                  <c:v>27258</c:v>
                </c:pt>
                <c:pt idx="7503">
                  <c:v>27259</c:v>
                </c:pt>
                <c:pt idx="7504">
                  <c:v>27260</c:v>
                </c:pt>
                <c:pt idx="7505">
                  <c:v>27261</c:v>
                </c:pt>
                <c:pt idx="7506">
                  <c:v>27262</c:v>
                </c:pt>
                <c:pt idx="7507">
                  <c:v>27263</c:v>
                </c:pt>
                <c:pt idx="7508">
                  <c:v>27264</c:v>
                </c:pt>
                <c:pt idx="7509">
                  <c:v>27265</c:v>
                </c:pt>
                <c:pt idx="7510">
                  <c:v>27266</c:v>
                </c:pt>
                <c:pt idx="7511">
                  <c:v>27267</c:v>
                </c:pt>
                <c:pt idx="7512">
                  <c:v>27268</c:v>
                </c:pt>
                <c:pt idx="7513">
                  <c:v>27269</c:v>
                </c:pt>
                <c:pt idx="7514">
                  <c:v>27270</c:v>
                </c:pt>
                <c:pt idx="7515">
                  <c:v>27271</c:v>
                </c:pt>
                <c:pt idx="7516">
                  <c:v>27272</c:v>
                </c:pt>
                <c:pt idx="7517">
                  <c:v>27273</c:v>
                </c:pt>
                <c:pt idx="7518">
                  <c:v>27274</c:v>
                </c:pt>
                <c:pt idx="7519">
                  <c:v>27275</c:v>
                </c:pt>
                <c:pt idx="7520">
                  <c:v>27276</c:v>
                </c:pt>
                <c:pt idx="7521">
                  <c:v>27277</c:v>
                </c:pt>
                <c:pt idx="7522">
                  <c:v>27278</c:v>
                </c:pt>
                <c:pt idx="7523">
                  <c:v>27279</c:v>
                </c:pt>
                <c:pt idx="7524">
                  <c:v>27280</c:v>
                </c:pt>
                <c:pt idx="7525">
                  <c:v>27281</c:v>
                </c:pt>
                <c:pt idx="7526">
                  <c:v>27282</c:v>
                </c:pt>
                <c:pt idx="7527">
                  <c:v>27283</c:v>
                </c:pt>
                <c:pt idx="7528">
                  <c:v>27284</c:v>
                </c:pt>
                <c:pt idx="7529">
                  <c:v>27285</c:v>
                </c:pt>
                <c:pt idx="7530">
                  <c:v>27286</c:v>
                </c:pt>
                <c:pt idx="7531">
                  <c:v>27287</c:v>
                </c:pt>
                <c:pt idx="7532">
                  <c:v>27288</c:v>
                </c:pt>
                <c:pt idx="7533">
                  <c:v>27289</c:v>
                </c:pt>
                <c:pt idx="7534">
                  <c:v>27290</c:v>
                </c:pt>
                <c:pt idx="7535">
                  <c:v>27291</c:v>
                </c:pt>
                <c:pt idx="7536">
                  <c:v>27292</c:v>
                </c:pt>
                <c:pt idx="7537">
                  <c:v>27293</c:v>
                </c:pt>
                <c:pt idx="7538">
                  <c:v>27294</c:v>
                </c:pt>
                <c:pt idx="7539">
                  <c:v>27295</c:v>
                </c:pt>
                <c:pt idx="7540">
                  <c:v>27296</c:v>
                </c:pt>
                <c:pt idx="7541">
                  <c:v>27297</c:v>
                </c:pt>
                <c:pt idx="7542">
                  <c:v>27298</c:v>
                </c:pt>
                <c:pt idx="7543">
                  <c:v>27299</c:v>
                </c:pt>
                <c:pt idx="7544">
                  <c:v>27300</c:v>
                </c:pt>
                <c:pt idx="7545">
                  <c:v>27301</c:v>
                </c:pt>
                <c:pt idx="7546">
                  <c:v>27302</c:v>
                </c:pt>
                <c:pt idx="7547">
                  <c:v>27303</c:v>
                </c:pt>
                <c:pt idx="7548">
                  <c:v>27304</c:v>
                </c:pt>
                <c:pt idx="7549">
                  <c:v>27305</c:v>
                </c:pt>
                <c:pt idx="7550">
                  <c:v>27306</c:v>
                </c:pt>
                <c:pt idx="7551">
                  <c:v>27307</c:v>
                </c:pt>
                <c:pt idx="7552">
                  <c:v>27308</c:v>
                </c:pt>
                <c:pt idx="7553">
                  <c:v>27309</c:v>
                </c:pt>
                <c:pt idx="7554">
                  <c:v>27310</c:v>
                </c:pt>
                <c:pt idx="7555">
                  <c:v>27311</c:v>
                </c:pt>
                <c:pt idx="7556">
                  <c:v>27312</c:v>
                </c:pt>
                <c:pt idx="7557">
                  <c:v>27313</c:v>
                </c:pt>
                <c:pt idx="7558">
                  <c:v>27314</c:v>
                </c:pt>
                <c:pt idx="7559">
                  <c:v>27315</c:v>
                </c:pt>
                <c:pt idx="7560">
                  <c:v>27316</c:v>
                </c:pt>
                <c:pt idx="7561">
                  <c:v>27317</c:v>
                </c:pt>
                <c:pt idx="7562">
                  <c:v>27318</c:v>
                </c:pt>
                <c:pt idx="7563">
                  <c:v>27319</c:v>
                </c:pt>
                <c:pt idx="7564">
                  <c:v>27320</c:v>
                </c:pt>
                <c:pt idx="7565">
                  <c:v>27321</c:v>
                </c:pt>
                <c:pt idx="7566">
                  <c:v>27322</c:v>
                </c:pt>
                <c:pt idx="7567">
                  <c:v>27323</c:v>
                </c:pt>
                <c:pt idx="7568">
                  <c:v>27324</c:v>
                </c:pt>
                <c:pt idx="7569">
                  <c:v>27325</c:v>
                </c:pt>
                <c:pt idx="7570">
                  <c:v>27326</c:v>
                </c:pt>
                <c:pt idx="7571">
                  <c:v>27327</c:v>
                </c:pt>
                <c:pt idx="7572">
                  <c:v>27328</c:v>
                </c:pt>
                <c:pt idx="7573">
                  <c:v>27329</c:v>
                </c:pt>
                <c:pt idx="7574">
                  <c:v>27330</c:v>
                </c:pt>
                <c:pt idx="7575">
                  <c:v>27331</c:v>
                </c:pt>
                <c:pt idx="7576">
                  <c:v>27332</c:v>
                </c:pt>
                <c:pt idx="7577">
                  <c:v>27333</c:v>
                </c:pt>
                <c:pt idx="7578">
                  <c:v>27334</c:v>
                </c:pt>
                <c:pt idx="7579">
                  <c:v>27335</c:v>
                </c:pt>
                <c:pt idx="7580">
                  <c:v>27336</c:v>
                </c:pt>
                <c:pt idx="7581">
                  <c:v>27337</c:v>
                </c:pt>
                <c:pt idx="7582">
                  <c:v>27338</c:v>
                </c:pt>
                <c:pt idx="7583">
                  <c:v>27339</c:v>
                </c:pt>
                <c:pt idx="7584">
                  <c:v>27340</c:v>
                </c:pt>
                <c:pt idx="7585">
                  <c:v>27341</c:v>
                </c:pt>
                <c:pt idx="7586">
                  <c:v>27342</c:v>
                </c:pt>
                <c:pt idx="7587">
                  <c:v>27343</c:v>
                </c:pt>
                <c:pt idx="7588">
                  <c:v>27344</c:v>
                </c:pt>
                <c:pt idx="7589">
                  <c:v>27345</c:v>
                </c:pt>
                <c:pt idx="7590">
                  <c:v>27346</c:v>
                </c:pt>
                <c:pt idx="7591">
                  <c:v>27347</c:v>
                </c:pt>
                <c:pt idx="7592">
                  <c:v>27348</c:v>
                </c:pt>
                <c:pt idx="7593">
                  <c:v>27349</c:v>
                </c:pt>
                <c:pt idx="7594">
                  <c:v>27350</c:v>
                </c:pt>
                <c:pt idx="7595">
                  <c:v>27351</c:v>
                </c:pt>
                <c:pt idx="7596">
                  <c:v>27352</c:v>
                </c:pt>
                <c:pt idx="7597">
                  <c:v>27353</c:v>
                </c:pt>
                <c:pt idx="7598">
                  <c:v>27354</c:v>
                </c:pt>
                <c:pt idx="7599">
                  <c:v>27355</c:v>
                </c:pt>
                <c:pt idx="7600">
                  <c:v>27356</c:v>
                </c:pt>
                <c:pt idx="7601">
                  <c:v>27357</c:v>
                </c:pt>
                <c:pt idx="7602">
                  <c:v>27358</c:v>
                </c:pt>
                <c:pt idx="7603">
                  <c:v>27359</c:v>
                </c:pt>
                <c:pt idx="7604">
                  <c:v>27360</c:v>
                </c:pt>
                <c:pt idx="7605">
                  <c:v>27361</c:v>
                </c:pt>
                <c:pt idx="7606">
                  <c:v>27362</c:v>
                </c:pt>
                <c:pt idx="7607">
                  <c:v>27363</c:v>
                </c:pt>
                <c:pt idx="7608">
                  <c:v>27364</c:v>
                </c:pt>
                <c:pt idx="7609">
                  <c:v>27365</c:v>
                </c:pt>
                <c:pt idx="7610">
                  <c:v>27366</c:v>
                </c:pt>
                <c:pt idx="7611">
                  <c:v>27367</c:v>
                </c:pt>
                <c:pt idx="7612">
                  <c:v>27368</c:v>
                </c:pt>
                <c:pt idx="7613">
                  <c:v>27369</c:v>
                </c:pt>
                <c:pt idx="7614">
                  <c:v>27370</c:v>
                </c:pt>
                <c:pt idx="7615">
                  <c:v>27371</c:v>
                </c:pt>
                <c:pt idx="7616">
                  <c:v>27372</c:v>
                </c:pt>
                <c:pt idx="7617">
                  <c:v>27373</c:v>
                </c:pt>
                <c:pt idx="7618">
                  <c:v>27374</c:v>
                </c:pt>
                <c:pt idx="7619">
                  <c:v>27375</c:v>
                </c:pt>
                <c:pt idx="7620">
                  <c:v>27376</c:v>
                </c:pt>
                <c:pt idx="7621">
                  <c:v>27377</c:v>
                </c:pt>
                <c:pt idx="7622">
                  <c:v>27378</c:v>
                </c:pt>
                <c:pt idx="7623">
                  <c:v>27379</c:v>
                </c:pt>
                <c:pt idx="7624">
                  <c:v>27380</c:v>
                </c:pt>
                <c:pt idx="7625">
                  <c:v>27381</c:v>
                </c:pt>
                <c:pt idx="7626">
                  <c:v>27382</c:v>
                </c:pt>
                <c:pt idx="7627">
                  <c:v>27383</c:v>
                </c:pt>
                <c:pt idx="7628">
                  <c:v>27384</c:v>
                </c:pt>
                <c:pt idx="7629">
                  <c:v>27385</c:v>
                </c:pt>
                <c:pt idx="7630">
                  <c:v>27386</c:v>
                </c:pt>
                <c:pt idx="7631">
                  <c:v>27387</c:v>
                </c:pt>
                <c:pt idx="7632">
                  <c:v>27388</c:v>
                </c:pt>
                <c:pt idx="7633">
                  <c:v>27389</c:v>
                </c:pt>
                <c:pt idx="7634">
                  <c:v>27390</c:v>
                </c:pt>
                <c:pt idx="7635">
                  <c:v>27391</c:v>
                </c:pt>
                <c:pt idx="7636">
                  <c:v>27392</c:v>
                </c:pt>
                <c:pt idx="7637">
                  <c:v>27393</c:v>
                </c:pt>
                <c:pt idx="7638">
                  <c:v>27394</c:v>
                </c:pt>
                <c:pt idx="7639">
                  <c:v>27395</c:v>
                </c:pt>
                <c:pt idx="7640">
                  <c:v>27396</c:v>
                </c:pt>
                <c:pt idx="7641">
                  <c:v>27397</c:v>
                </c:pt>
                <c:pt idx="7642">
                  <c:v>27398</c:v>
                </c:pt>
                <c:pt idx="7643">
                  <c:v>27399</c:v>
                </c:pt>
                <c:pt idx="7644">
                  <c:v>27400</c:v>
                </c:pt>
                <c:pt idx="7645">
                  <c:v>27401</c:v>
                </c:pt>
                <c:pt idx="7646">
                  <c:v>27402</c:v>
                </c:pt>
                <c:pt idx="7647">
                  <c:v>27403</c:v>
                </c:pt>
                <c:pt idx="7648">
                  <c:v>27404</c:v>
                </c:pt>
                <c:pt idx="7649">
                  <c:v>27405</c:v>
                </c:pt>
                <c:pt idx="7650">
                  <c:v>27406</c:v>
                </c:pt>
                <c:pt idx="7651">
                  <c:v>27407</c:v>
                </c:pt>
                <c:pt idx="7652">
                  <c:v>27408</c:v>
                </c:pt>
                <c:pt idx="7653">
                  <c:v>27409</c:v>
                </c:pt>
                <c:pt idx="7654">
                  <c:v>27410</c:v>
                </c:pt>
                <c:pt idx="7655">
                  <c:v>27411</c:v>
                </c:pt>
                <c:pt idx="7656">
                  <c:v>27412</c:v>
                </c:pt>
                <c:pt idx="7657">
                  <c:v>27413</c:v>
                </c:pt>
                <c:pt idx="7658">
                  <c:v>27414</c:v>
                </c:pt>
                <c:pt idx="7659">
                  <c:v>27415</c:v>
                </c:pt>
                <c:pt idx="7660">
                  <c:v>27416</c:v>
                </c:pt>
                <c:pt idx="7661">
                  <c:v>27417</c:v>
                </c:pt>
                <c:pt idx="7662">
                  <c:v>27418</c:v>
                </c:pt>
                <c:pt idx="7663">
                  <c:v>27419</c:v>
                </c:pt>
                <c:pt idx="7664">
                  <c:v>27420</c:v>
                </c:pt>
                <c:pt idx="7665">
                  <c:v>27421</c:v>
                </c:pt>
                <c:pt idx="7666">
                  <c:v>27422</c:v>
                </c:pt>
                <c:pt idx="7667">
                  <c:v>27423</c:v>
                </c:pt>
                <c:pt idx="7668">
                  <c:v>27424</c:v>
                </c:pt>
                <c:pt idx="7669">
                  <c:v>27425</c:v>
                </c:pt>
                <c:pt idx="7670">
                  <c:v>27426</c:v>
                </c:pt>
                <c:pt idx="7671">
                  <c:v>27427</c:v>
                </c:pt>
                <c:pt idx="7672">
                  <c:v>27428</c:v>
                </c:pt>
                <c:pt idx="7673">
                  <c:v>27429</c:v>
                </c:pt>
                <c:pt idx="7674">
                  <c:v>27430</c:v>
                </c:pt>
                <c:pt idx="7675">
                  <c:v>27431</c:v>
                </c:pt>
                <c:pt idx="7676">
                  <c:v>27432</c:v>
                </c:pt>
                <c:pt idx="7677">
                  <c:v>27433</c:v>
                </c:pt>
                <c:pt idx="7678">
                  <c:v>27434</c:v>
                </c:pt>
                <c:pt idx="7679">
                  <c:v>27435</c:v>
                </c:pt>
                <c:pt idx="7680">
                  <c:v>27436</c:v>
                </c:pt>
                <c:pt idx="7681">
                  <c:v>27437</c:v>
                </c:pt>
                <c:pt idx="7682">
                  <c:v>27438</c:v>
                </c:pt>
                <c:pt idx="7683">
                  <c:v>27439</c:v>
                </c:pt>
                <c:pt idx="7684">
                  <c:v>27440</c:v>
                </c:pt>
                <c:pt idx="7685">
                  <c:v>27441</c:v>
                </c:pt>
                <c:pt idx="7686">
                  <c:v>27442</c:v>
                </c:pt>
                <c:pt idx="7687">
                  <c:v>27443</c:v>
                </c:pt>
                <c:pt idx="7688">
                  <c:v>27444</c:v>
                </c:pt>
                <c:pt idx="7689">
                  <c:v>27445</c:v>
                </c:pt>
                <c:pt idx="7690">
                  <c:v>27446</c:v>
                </c:pt>
                <c:pt idx="7691">
                  <c:v>27447</c:v>
                </c:pt>
                <c:pt idx="7692">
                  <c:v>27448</c:v>
                </c:pt>
                <c:pt idx="7693">
                  <c:v>27449</c:v>
                </c:pt>
                <c:pt idx="7694">
                  <c:v>27450</c:v>
                </c:pt>
                <c:pt idx="7695">
                  <c:v>27451</c:v>
                </c:pt>
                <c:pt idx="7696">
                  <c:v>27452</c:v>
                </c:pt>
                <c:pt idx="7697">
                  <c:v>27453</c:v>
                </c:pt>
                <c:pt idx="7698">
                  <c:v>27454</c:v>
                </c:pt>
                <c:pt idx="7699">
                  <c:v>27455</c:v>
                </c:pt>
                <c:pt idx="7700">
                  <c:v>27456</c:v>
                </c:pt>
                <c:pt idx="7701">
                  <c:v>27457</c:v>
                </c:pt>
                <c:pt idx="7702">
                  <c:v>27458</c:v>
                </c:pt>
                <c:pt idx="7703">
                  <c:v>27459</c:v>
                </c:pt>
                <c:pt idx="7704">
                  <c:v>27460</c:v>
                </c:pt>
                <c:pt idx="7705">
                  <c:v>27461</c:v>
                </c:pt>
                <c:pt idx="7706">
                  <c:v>27462</c:v>
                </c:pt>
                <c:pt idx="7707">
                  <c:v>27463</c:v>
                </c:pt>
                <c:pt idx="7708">
                  <c:v>27464</c:v>
                </c:pt>
                <c:pt idx="7709">
                  <c:v>27465</c:v>
                </c:pt>
                <c:pt idx="7710">
                  <c:v>27466</c:v>
                </c:pt>
                <c:pt idx="7711">
                  <c:v>27467</c:v>
                </c:pt>
                <c:pt idx="7712">
                  <c:v>27468</c:v>
                </c:pt>
                <c:pt idx="7713">
                  <c:v>27469</c:v>
                </c:pt>
                <c:pt idx="7714">
                  <c:v>27470</c:v>
                </c:pt>
                <c:pt idx="7715">
                  <c:v>27471</c:v>
                </c:pt>
                <c:pt idx="7716">
                  <c:v>27472</c:v>
                </c:pt>
                <c:pt idx="7717">
                  <c:v>27473</c:v>
                </c:pt>
                <c:pt idx="7718">
                  <c:v>27474</c:v>
                </c:pt>
                <c:pt idx="7719">
                  <c:v>27475</c:v>
                </c:pt>
                <c:pt idx="7720">
                  <c:v>27476</c:v>
                </c:pt>
                <c:pt idx="7721">
                  <c:v>27477</c:v>
                </c:pt>
                <c:pt idx="7722">
                  <c:v>27478</c:v>
                </c:pt>
                <c:pt idx="7723">
                  <c:v>27479</c:v>
                </c:pt>
                <c:pt idx="7724">
                  <c:v>27480</c:v>
                </c:pt>
                <c:pt idx="7725">
                  <c:v>27481</c:v>
                </c:pt>
                <c:pt idx="7726">
                  <c:v>27482</c:v>
                </c:pt>
                <c:pt idx="7727">
                  <c:v>27483</c:v>
                </c:pt>
                <c:pt idx="7728">
                  <c:v>27484</c:v>
                </c:pt>
                <c:pt idx="7729">
                  <c:v>27485</c:v>
                </c:pt>
                <c:pt idx="7730">
                  <c:v>27486</c:v>
                </c:pt>
                <c:pt idx="7731">
                  <c:v>27487</c:v>
                </c:pt>
                <c:pt idx="7732">
                  <c:v>27488</c:v>
                </c:pt>
                <c:pt idx="7733">
                  <c:v>27489</c:v>
                </c:pt>
                <c:pt idx="7734">
                  <c:v>27490</c:v>
                </c:pt>
                <c:pt idx="7735">
                  <c:v>27491</c:v>
                </c:pt>
                <c:pt idx="7736">
                  <c:v>27492</c:v>
                </c:pt>
                <c:pt idx="7737">
                  <c:v>27493</c:v>
                </c:pt>
                <c:pt idx="7738">
                  <c:v>27494</c:v>
                </c:pt>
                <c:pt idx="7739">
                  <c:v>27495</c:v>
                </c:pt>
                <c:pt idx="7740">
                  <c:v>27496</c:v>
                </c:pt>
                <c:pt idx="7741">
                  <c:v>27497</c:v>
                </c:pt>
                <c:pt idx="7742">
                  <c:v>27498</c:v>
                </c:pt>
                <c:pt idx="7743">
                  <c:v>27499</c:v>
                </c:pt>
                <c:pt idx="7744">
                  <c:v>27500</c:v>
                </c:pt>
                <c:pt idx="7745">
                  <c:v>27501</c:v>
                </c:pt>
                <c:pt idx="7746">
                  <c:v>27502</c:v>
                </c:pt>
                <c:pt idx="7747">
                  <c:v>27503</c:v>
                </c:pt>
                <c:pt idx="7748">
                  <c:v>27504</c:v>
                </c:pt>
                <c:pt idx="7749">
                  <c:v>27505</c:v>
                </c:pt>
                <c:pt idx="7750">
                  <c:v>27506</c:v>
                </c:pt>
                <c:pt idx="7751">
                  <c:v>27507</c:v>
                </c:pt>
                <c:pt idx="7752">
                  <c:v>27508</c:v>
                </c:pt>
                <c:pt idx="7753">
                  <c:v>27509</c:v>
                </c:pt>
                <c:pt idx="7754">
                  <c:v>27510</c:v>
                </c:pt>
                <c:pt idx="7755">
                  <c:v>27511</c:v>
                </c:pt>
                <c:pt idx="7756">
                  <c:v>27512</c:v>
                </c:pt>
                <c:pt idx="7757">
                  <c:v>27513</c:v>
                </c:pt>
                <c:pt idx="7758">
                  <c:v>27514</c:v>
                </c:pt>
                <c:pt idx="7759">
                  <c:v>27515</c:v>
                </c:pt>
                <c:pt idx="7760">
                  <c:v>27516</c:v>
                </c:pt>
                <c:pt idx="7761">
                  <c:v>27517</c:v>
                </c:pt>
                <c:pt idx="7762">
                  <c:v>27518</c:v>
                </c:pt>
                <c:pt idx="7763">
                  <c:v>27519</c:v>
                </c:pt>
                <c:pt idx="7764">
                  <c:v>27520</c:v>
                </c:pt>
                <c:pt idx="7765">
                  <c:v>27521</c:v>
                </c:pt>
                <c:pt idx="7766">
                  <c:v>27522</c:v>
                </c:pt>
                <c:pt idx="7767">
                  <c:v>27523</c:v>
                </c:pt>
                <c:pt idx="7768">
                  <c:v>27524</c:v>
                </c:pt>
                <c:pt idx="7769">
                  <c:v>27525</c:v>
                </c:pt>
                <c:pt idx="7770">
                  <c:v>27526</c:v>
                </c:pt>
                <c:pt idx="7771">
                  <c:v>27527</c:v>
                </c:pt>
                <c:pt idx="7772">
                  <c:v>27528</c:v>
                </c:pt>
                <c:pt idx="7773">
                  <c:v>27529</c:v>
                </c:pt>
                <c:pt idx="7774">
                  <c:v>27530</c:v>
                </c:pt>
                <c:pt idx="7775">
                  <c:v>27531</c:v>
                </c:pt>
                <c:pt idx="7776">
                  <c:v>27532</c:v>
                </c:pt>
                <c:pt idx="7777">
                  <c:v>27533</c:v>
                </c:pt>
                <c:pt idx="7778">
                  <c:v>27534</c:v>
                </c:pt>
                <c:pt idx="7779">
                  <c:v>27535</c:v>
                </c:pt>
                <c:pt idx="7780">
                  <c:v>27536</c:v>
                </c:pt>
                <c:pt idx="7781">
                  <c:v>27537</c:v>
                </c:pt>
                <c:pt idx="7782">
                  <c:v>27538</c:v>
                </c:pt>
                <c:pt idx="7783">
                  <c:v>27539</c:v>
                </c:pt>
                <c:pt idx="7784">
                  <c:v>27540</c:v>
                </c:pt>
                <c:pt idx="7785">
                  <c:v>27541</c:v>
                </c:pt>
                <c:pt idx="7786">
                  <c:v>27542</c:v>
                </c:pt>
                <c:pt idx="7787">
                  <c:v>27543</c:v>
                </c:pt>
                <c:pt idx="7788">
                  <c:v>27544</c:v>
                </c:pt>
                <c:pt idx="7789">
                  <c:v>27545</c:v>
                </c:pt>
                <c:pt idx="7790">
                  <c:v>27546</c:v>
                </c:pt>
                <c:pt idx="7791">
                  <c:v>27547</c:v>
                </c:pt>
                <c:pt idx="7792">
                  <c:v>27548</c:v>
                </c:pt>
                <c:pt idx="7793">
                  <c:v>27549</c:v>
                </c:pt>
                <c:pt idx="7794">
                  <c:v>27550</c:v>
                </c:pt>
                <c:pt idx="7795">
                  <c:v>27551</c:v>
                </c:pt>
                <c:pt idx="7796">
                  <c:v>27552</c:v>
                </c:pt>
                <c:pt idx="7797">
                  <c:v>27553</c:v>
                </c:pt>
                <c:pt idx="7798">
                  <c:v>27554</c:v>
                </c:pt>
                <c:pt idx="7799">
                  <c:v>27555</c:v>
                </c:pt>
                <c:pt idx="7800">
                  <c:v>27556</c:v>
                </c:pt>
                <c:pt idx="7801">
                  <c:v>27557</c:v>
                </c:pt>
                <c:pt idx="7802">
                  <c:v>27558</c:v>
                </c:pt>
                <c:pt idx="7803">
                  <c:v>27559</c:v>
                </c:pt>
                <c:pt idx="7804">
                  <c:v>27560</c:v>
                </c:pt>
                <c:pt idx="7805">
                  <c:v>27561</c:v>
                </c:pt>
                <c:pt idx="7806">
                  <c:v>27562</c:v>
                </c:pt>
                <c:pt idx="7807">
                  <c:v>27563</c:v>
                </c:pt>
                <c:pt idx="7808">
                  <c:v>27564</c:v>
                </c:pt>
                <c:pt idx="7809">
                  <c:v>27565</c:v>
                </c:pt>
                <c:pt idx="7810">
                  <c:v>27566</c:v>
                </c:pt>
                <c:pt idx="7811">
                  <c:v>27567</c:v>
                </c:pt>
                <c:pt idx="7812">
                  <c:v>27568</c:v>
                </c:pt>
                <c:pt idx="7813">
                  <c:v>27569</c:v>
                </c:pt>
                <c:pt idx="7814">
                  <c:v>27570</c:v>
                </c:pt>
                <c:pt idx="7815">
                  <c:v>27571</c:v>
                </c:pt>
                <c:pt idx="7816">
                  <c:v>27572</c:v>
                </c:pt>
                <c:pt idx="7817">
                  <c:v>27573</c:v>
                </c:pt>
                <c:pt idx="7818">
                  <c:v>27574</c:v>
                </c:pt>
                <c:pt idx="7819">
                  <c:v>27575</c:v>
                </c:pt>
                <c:pt idx="7820">
                  <c:v>27576</c:v>
                </c:pt>
                <c:pt idx="7821">
                  <c:v>27577</c:v>
                </c:pt>
                <c:pt idx="7822">
                  <c:v>27578</c:v>
                </c:pt>
                <c:pt idx="7823">
                  <c:v>27579</c:v>
                </c:pt>
                <c:pt idx="7824">
                  <c:v>27580</c:v>
                </c:pt>
                <c:pt idx="7825">
                  <c:v>27581</c:v>
                </c:pt>
                <c:pt idx="7826">
                  <c:v>27582</c:v>
                </c:pt>
                <c:pt idx="7827">
                  <c:v>27583</c:v>
                </c:pt>
                <c:pt idx="7828">
                  <c:v>27584</c:v>
                </c:pt>
                <c:pt idx="7829">
                  <c:v>27585</c:v>
                </c:pt>
                <c:pt idx="7830">
                  <c:v>27586</c:v>
                </c:pt>
                <c:pt idx="7831">
                  <c:v>27587</c:v>
                </c:pt>
                <c:pt idx="7832">
                  <c:v>27588</c:v>
                </c:pt>
                <c:pt idx="7833">
                  <c:v>27589</c:v>
                </c:pt>
                <c:pt idx="7834">
                  <c:v>27590</c:v>
                </c:pt>
                <c:pt idx="7835">
                  <c:v>27591</c:v>
                </c:pt>
                <c:pt idx="7836">
                  <c:v>27592</c:v>
                </c:pt>
                <c:pt idx="7837">
                  <c:v>27593</c:v>
                </c:pt>
                <c:pt idx="7838">
                  <c:v>27594</c:v>
                </c:pt>
                <c:pt idx="7839">
                  <c:v>27595</c:v>
                </c:pt>
                <c:pt idx="7840">
                  <c:v>27596</c:v>
                </c:pt>
                <c:pt idx="7841">
                  <c:v>27597</c:v>
                </c:pt>
                <c:pt idx="7842">
                  <c:v>27598</c:v>
                </c:pt>
                <c:pt idx="7843">
                  <c:v>27599</c:v>
                </c:pt>
                <c:pt idx="7844">
                  <c:v>27600</c:v>
                </c:pt>
                <c:pt idx="7845">
                  <c:v>27601</c:v>
                </c:pt>
                <c:pt idx="7846">
                  <c:v>27602</c:v>
                </c:pt>
                <c:pt idx="7847">
                  <c:v>27603</c:v>
                </c:pt>
                <c:pt idx="7848">
                  <c:v>27604</c:v>
                </c:pt>
                <c:pt idx="7849">
                  <c:v>27605</c:v>
                </c:pt>
                <c:pt idx="7850">
                  <c:v>27606</c:v>
                </c:pt>
                <c:pt idx="7851">
                  <c:v>27607</c:v>
                </c:pt>
                <c:pt idx="7852">
                  <c:v>27608</c:v>
                </c:pt>
                <c:pt idx="7853">
                  <c:v>27609</c:v>
                </c:pt>
                <c:pt idx="7854">
                  <c:v>27610</c:v>
                </c:pt>
                <c:pt idx="7855">
                  <c:v>27611</c:v>
                </c:pt>
                <c:pt idx="7856">
                  <c:v>27612</c:v>
                </c:pt>
                <c:pt idx="7857">
                  <c:v>27613</c:v>
                </c:pt>
                <c:pt idx="7858">
                  <c:v>27614</c:v>
                </c:pt>
                <c:pt idx="7859">
                  <c:v>27615</c:v>
                </c:pt>
                <c:pt idx="7860">
                  <c:v>27616</c:v>
                </c:pt>
                <c:pt idx="7861">
                  <c:v>27617</c:v>
                </c:pt>
                <c:pt idx="7862">
                  <c:v>27618</c:v>
                </c:pt>
                <c:pt idx="7863">
                  <c:v>27619</c:v>
                </c:pt>
                <c:pt idx="7864">
                  <c:v>27620</c:v>
                </c:pt>
                <c:pt idx="7865">
                  <c:v>27621</c:v>
                </c:pt>
                <c:pt idx="7866">
                  <c:v>27622</c:v>
                </c:pt>
                <c:pt idx="7867">
                  <c:v>27623</c:v>
                </c:pt>
                <c:pt idx="7868">
                  <c:v>27624</c:v>
                </c:pt>
                <c:pt idx="7869">
                  <c:v>27625</c:v>
                </c:pt>
                <c:pt idx="7870">
                  <c:v>27626</c:v>
                </c:pt>
                <c:pt idx="7871">
                  <c:v>27627</c:v>
                </c:pt>
                <c:pt idx="7872">
                  <c:v>27628</c:v>
                </c:pt>
                <c:pt idx="7873">
                  <c:v>27629</c:v>
                </c:pt>
                <c:pt idx="7874">
                  <c:v>27630</c:v>
                </c:pt>
                <c:pt idx="7875">
                  <c:v>27631</c:v>
                </c:pt>
                <c:pt idx="7876">
                  <c:v>27632</c:v>
                </c:pt>
                <c:pt idx="7877">
                  <c:v>27633</c:v>
                </c:pt>
                <c:pt idx="7878">
                  <c:v>27634</c:v>
                </c:pt>
                <c:pt idx="7879">
                  <c:v>27635</c:v>
                </c:pt>
                <c:pt idx="7880">
                  <c:v>27636</c:v>
                </c:pt>
                <c:pt idx="7881">
                  <c:v>27637</c:v>
                </c:pt>
                <c:pt idx="7882">
                  <c:v>27638</c:v>
                </c:pt>
                <c:pt idx="7883">
                  <c:v>27639</c:v>
                </c:pt>
                <c:pt idx="7884">
                  <c:v>27640</c:v>
                </c:pt>
                <c:pt idx="7885">
                  <c:v>27641</c:v>
                </c:pt>
                <c:pt idx="7886">
                  <c:v>27642</c:v>
                </c:pt>
                <c:pt idx="7887">
                  <c:v>27643</c:v>
                </c:pt>
                <c:pt idx="7888">
                  <c:v>27644</c:v>
                </c:pt>
                <c:pt idx="7889">
                  <c:v>27645</c:v>
                </c:pt>
                <c:pt idx="7890">
                  <c:v>27646</c:v>
                </c:pt>
                <c:pt idx="7891">
                  <c:v>27647</c:v>
                </c:pt>
                <c:pt idx="7892">
                  <c:v>27648</c:v>
                </c:pt>
                <c:pt idx="7893">
                  <c:v>27649</c:v>
                </c:pt>
                <c:pt idx="7894">
                  <c:v>27650</c:v>
                </c:pt>
                <c:pt idx="7895">
                  <c:v>27651</c:v>
                </c:pt>
                <c:pt idx="7896">
                  <c:v>27652</c:v>
                </c:pt>
                <c:pt idx="7897">
                  <c:v>27653</c:v>
                </c:pt>
                <c:pt idx="7898">
                  <c:v>27654</c:v>
                </c:pt>
                <c:pt idx="7899">
                  <c:v>27655</c:v>
                </c:pt>
                <c:pt idx="7900">
                  <c:v>27656</c:v>
                </c:pt>
                <c:pt idx="7901">
                  <c:v>27657</c:v>
                </c:pt>
                <c:pt idx="7902">
                  <c:v>27658</c:v>
                </c:pt>
                <c:pt idx="7903">
                  <c:v>27659</c:v>
                </c:pt>
                <c:pt idx="7904">
                  <c:v>27660</c:v>
                </c:pt>
                <c:pt idx="7905">
                  <c:v>27661</c:v>
                </c:pt>
                <c:pt idx="7906">
                  <c:v>27662</c:v>
                </c:pt>
                <c:pt idx="7907">
                  <c:v>27663</c:v>
                </c:pt>
                <c:pt idx="7908">
                  <c:v>27664</c:v>
                </c:pt>
                <c:pt idx="7909">
                  <c:v>27665</c:v>
                </c:pt>
                <c:pt idx="7910">
                  <c:v>27666</c:v>
                </c:pt>
                <c:pt idx="7911">
                  <c:v>27667</c:v>
                </c:pt>
                <c:pt idx="7912">
                  <c:v>27668</c:v>
                </c:pt>
                <c:pt idx="7913">
                  <c:v>27669</c:v>
                </c:pt>
                <c:pt idx="7914">
                  <c:v>27670</c:v>
                </c:pt>
                <c:pt idx="7915">
                  <c:v>27671</c:v>
                </c:pt>
                <c:pt idx="7916">
                  <c:v>27672</c:v>
                </c:pt>
                <c:pt idx="7917">
                  <c:v>27673</c:v>
                </c:pt>
                <c:pt idx="7918">
                  <c:v>27674</c:v>
                </c:pt>
                <c:pt idx="7919">
                  <c:v>27675</c:v>
                </c:pt>
                <c:pt idx="7920">
                  <c:v>27676</c:v>
                </c:pt>
                <c:pt idx="7921">
                  <c:v>27677</c:v>
                </c:pt>
                <c:pt idx="7922">
                  <c:v>27678</c:v>
                </c:pt>
                <c:pt idx="7923">
                  <c:v>27679</c:v>
                </c:pt>
                <c:pt idx="7924">
                  <c:v>27680</c:v>
                </c:pt>
                <c:pt idx="7925">
                  <c:v>27681</c:v>
                </c:pt>
                <c:pt idx="7926">
                  <c:v>27682</c:v>
                </c:pt>
                <c:pt idx="7927">
                  <c:v>27683</c:v>
                </c:pt>
                <c:pt idx="7928">
                  <c:v>27684</c:v>
                </c:pt>
                <c:pt idx="7929">
                  <c:v>27685</c:v>
                </c:pt>
                <c:pt idx="7930">
                  <c:v>27686</c:v>
                </c:pt>
                <c:pt idx="7931">
                  <c:v>27687</c:v>
                </c:pt>
                <c:pt idx="7932">
                  <c:v>27688</c:v>
                </c:pt>
                <c:pt idx="7933">
                  <c:v>27689</c:v>
                </c:pt>
                <c:pt idx="7934">
                  <c:v>27690</c:v>
                </c:pt>
                <c:pt idx="7935">
                  <c:v>27691</c:v>
                </c:pt>
                <c:pt idx="7936">
                  <c:v>27692</c:v>
                </c:pt>
                <c:pt idx="7937">
                  <c:v>27693</c:v>
                </c:pt>
                <c:pt idx="7938">
                  <c:v>27694</c:v>
                </c:pt>
                <c:pt idx="7939">
                  <c:v>27695</c:v>
                </c:pt>
                <c:pt idx="7940">
                  <c:v>27696</c:v>
                </c:pt>
                <c:pt idx="7941">
                  <c:v>27697</c:v>
                </c:pt>
                <c:pt idx="7942">
                  <c:v>27698</c:v>
                </c:pt>
                <c:pt idx="7943">
                  <c:v>27699</c:v>
                </c:pt>
                <c:pt idx="7944">
                  <c:v>27700</c:v>
                </c:pt>
                <c:pt idx="7945">
                  <c:v>27701</c:v>
                </c:pt>
                <c:pt idx="7946">
                  <c:v>27702</c:v>
                </c:pt>
                <c:pt idx="7947">
                  <c:v>27703</c:v>
                </c:pt>
                <c:pt idx="7948">
                  <c:v>27704</c:v>
                </c:pt>
                <c:pt idx="7949">
                  <c:v>27705</c:v>
                </c:pt>
                <c:pt idx="7950">
                  <c:v>27706</c:v>
                </c:pt>
                <c:pt idx="7951">
                  <c:v>27707</c:v>
                </c:pt>
                <c:pt idx="7952">
                  <c:v>27708</c:v>
                </c:pt>
                <c:pt idx="7953">
                  <c:v>27709</c:v>
                </c:pt>
                <c:pt idx="7954">
                  <c:v>27710</c:v>
                </c:pt>
                <c:pt idx="7955">
                  <c:v>27711</c:v>
                </c:pt>
                <c:pt idx="7956">
                  <c:v>27712</c:v>
                </c:pt>
                <c:pt idx="7957">
                  <c:v>27713</c:v>
                </c:pt>
                <c:pt idx="7958">
                  <c:v>27714</c:v>
                </c:pt>
                <c:pt idx="7959">
                  <c:v>27715</c:v>
                </c:pt>
                <c:pt idx="7960">
                  <c:v>27716</c:v>
                </c:pt>
                <c:pt idx="7961">
                  <c:v>27717</c:v>
                </c:pt>
                <c:pt idx="7962">
                  <c:v>27718</c:v>
                </c:pt>
                <c:pt idx="7963">
                  <c:v>27719</c:v>
                </c:pt>
                <c:pt idx="7964">
                  <c:v>27720</c:v>
                </c:pt>
                <c:pt idx="7965">
                  <c:v>27721</c:v>
                </c:pt>
                <c:pt idx="7966">
                  <c:v>27722</c:v>
                </c:pt>
                <c:pt idx="7967">
                  <c:v>27723</c:v>
                </c:pt>
                <c:pt idx="7968">
                  <c:v>27724</c:v>
                </c:pt>
                <c:pt idx="7969">
                  <c:v>27725</c:v>
                </c:pt>
                <c:pt idx="7970">
                  <c:v>27726</c:v>
                </c:pt>
                <c:pt idx="7971">
                  <c:v>27727</c:v>
                </c:pt>
                <c:pt idx="7972">
                  <c:v>27728</c:v>
                </c:pt>
                <c:pt idx="7973">
                  <c:v>27729</c:v>
                </c:pt>
                <c:pt idx="7974">
                  <c:v>27730</c:v>
                </c:pt>
                <c:pt idx="7975">
                  <c:v>27731</c:v>
                </c:pt>
                <c:pt idx="7976">
                  <c:v>27732</c:v>
                </c:pt>
                <c:pt idx="7977">
                  <c:v>27733</c:v>
                </c:pt>
                <c:pt idx="7978">
                  <c:v>27734</c:v>
                </c:pt>
                <c:pt idx="7979">
                  <c:v>27735</c:v>
                </c:pt>
                <c:pt idx="7980">
                  <c:v>27736</c:v>
                </c:pt>
                <c:pt idx="7981">
                  <c:v>27737</c:v>
                </c:pt>
                <c:pt idx="7982">
                  <c:v>27738</c:v>
                </c:pt>
                <c:pt idx="7983">
                  <c:v>27739</c:v>
                </c:pt>
                <c:pt idx="7984">
                  <c:v>27740</c:v>
                </c:pt>
                <c:pt idx="7985">
                  <c:v>27741</c:v>
                </c:pt>
                <c:pt idx="7986">
                  <c:v>27742</c:v>
                </c:pt>
                <c:pt idx="7987">
                  <c:v>27743</c:v>
                </c:pt>
                <c:pt idx="7988">
                  <c:v>27744</c:v>
                </c:pt>
                <c:pt idx="7989">
                  <c:v>27745</c:v>
                </c:pt>
                <c:pt idx="7990">
                  <c:v>27746</c:v>
                </c:pt>
                <c:pt idx="7991">
                  <c:v>27747</c:v>
                </c:pt>
                <c:pt idx="7992">
                  <c:v>27748</c:v>
                </c:pt>
                <c:pt idx="7993">
                  <c:v>27749</c:v>
                </c:pt>
                <c:pt idx="7994">
                  <c:v>27750</c:v>
                </c:pt>
                <c:pt idx="7995">
                  <c:v>27751</c:v>
                </c:pt>
                <c:pt idx="7996">
                  <c:v>27752</c:v>
                </c:pt>
                <c:pt idx="7997">
                  <c:v>27753</c:v>
                </c:pt>
                <c:pt idx="7998">
                  <c:v>27754</c:v>
                </c:pt>
                <c:pt idx="7999">
                  <c:v>27755</c:v>
                </c:pt>
                <c:pt idx="8000">
                  <c:v>27756</c:v>
                </c:pt>
                <c:pt idx="8001">
                  <c:v>27757</c:v>
                </c:pt>
                <c:pt idx="8002">
                  <c:v>27758</c:v>
                </c:pt>
                <c:pt idx="8003">
                  <c:v>27759</c:v>
                </c:pt>
                <c:pt idx="8004">
                  <c:v>27760</c:v>
                </c:pt>
                <c:pt idx="8005">
                  <c:v>27761</c:v>
                </c:pt>
                <c:pt idx="8006">
                  <c:v>27762</c:v>
                </c:pt>
                <c:pt idx="8007">
                  <c:v>27763</c:v>
                </c:pt>
                <c:pt idx="8008">
                  <c:v>27764</c:v>
                </c:pt>
                <c:pt idx="8009">
                  <c:v>27765</c:v>
                </c:pt>
                <c:pt idx="8010">
                  <c:v>27766</c:v>
                </c:pt>
                <c:pt idx="8011">
                  <c:v>27767</c:v>
                </c:pt>
                <c:pt idx="8012">
                  <c:v>27768</c:v>
                </c:pt>
                <c:pt idx="8013">
                  <c:v>27769</c:v>
                </c:pt>
                <c:pt idx="8014">
                  <c:v>27770</c:v>
                </c:pt>
                <c:pt idx="8015">
                  <c:v>27771</c:v>
                </c:pt>
                <c:pt idx="8016">
                  <c:v>27772</c:v>
                </c:pt>
                <c:pt idx="8017">
                  <c:v>27773</c:v>
                </c:pt>
                <c:pt idx="8018">
                  <c:v>27774</c:v>
                </c:pt>
                <c:pt idx="8019">
                  <c:v>27775</c:v>
                </c:pt>
                <c:pt idx="8020">
                  <c:v>27776</c:v>
                </c:pt>
                <c:pt idx="8021">
                  <c:v>27777</c:v>
                </c:pt>
                <c:pt idx="8022">
                  <c:v>27778</c:v>
                </c:pt>
                <c:pt idx="8023">
                  <c:v>27779</c:v>
                </c:pt>
                <c:pt idx="8024">
                  <c:v>27780</c:v>
                </c:pt>
                <c:pt idx="8025">
                  <c:v>27781</c:v>
                </c:pt>
                <c:pt idx="8026">
                  <c:v>27782</c:v>
                </c:pt>
                <c:pt idx="8027">
                  <c:v>27783</c:v>
                </c:pt>
                <c:pt idx="8028">
                  <c:v>27784</c:v>
                </c:pt>
                <c:pt idx="8029">
                  <c:v>27785</c:v>
                </c:pt>
                <c:pt idx="8030">
                  <c:v>27786</c:v>
                </c:pt>
                <c:pt idx="8031">
                  <c:v>27787</c:v>
                </c:pt>
                <c:pt idx="8032">
                  <c:v>27788</c:v>
                </c:pt>
                <c:pt idx="8033">
                  <c:v>27789</c:v>
                </c:pt>
                <c:pt idx="8034">
                  <c:v>27790</c:v>
                </c:pt>
                <c:pt idx="8035">
                  <c:v>27791</c:v>
                </c:pt>
                <c:pt idx="8036">
                  <c:v>27792</c:v>
                </c:pt>
                <c:pt idx="8037">
                  <c:v>27793</c:v>
                </c:pt>
                <c:pt idx="8038">
                  <c:v>27794</c:v>
                </c:pt>
                <c:pt idx="8039">
                  <c:v>27795</c:v>
                </c:pt>
                <c:pt idx="8040">
                  <c:v>27796</c:v>
                </c:pt>
                <c:pt idx="8041">
                  <c:v>27797</c:v>
                </c:pt>
                <c:pt idx="8042">
                  <c:v>27798</c:v>
                </c:pt>
                <c:pt idx="8043">
                  <c:v>27799</c:v>
                </c:pt>
                <c:pt idx="8044">
                  <c:v>27800</c:v>
                </c:pt>
                <c:pt idx="8045">
                  <c:v>27801</c:v>
                </c:pt>
                <c:pt idx="8046">
                  <c:v>27802</c:v>
                </c:pt>
                <c:pt idx="8047">
                  <c:v>27803</c:v>
                </c:pt>
                <c:pt idx="8048">
                  <c:v>27804</c:v>
                </c:pt>
                <c:pt idx="8049">
                  <c:v>27805</c:v>
                </c:pt>
                <c:pt idx="8050">
                  <c:v>27806</c:v>
                </c:pt>
                <c:pt idx="8051">
                  <c:v>27807</c:v>
                </c:pt>
                <c:pt idx="8052">
                  <c:v>27808</c:v>
                </c:pt>
                <c:pt idx="8053">
                  <c:v>27809</c:v>
                </c:pt>
                <c:pt idx="8054">
                  <c:v>27810</c:v>
                </c:pt>
                <c:pt idx="8055">
                  <c:v>27811</c:v>
                </c:pt>
                <c:pt idx="8056">
                  <c:v>27812</c:v>
                </c:pt>
                <c:pt idx="8057">
                  <c:v>27813</c:v>
                </c:pt>
                <c:pt idx="8058">
                  <c:v>27814</c:v>
                </c:pt>
                <c:pt idx="8059">
                  <c:v>27815</c:v>
                </c:pt>
                <c:pt idx="8060">
                  <c:v>27816</c:v>
                </c:pt>
                <c:pt idx="8061">
                  <c:v>27817</c:v>
                </c:pt>
                <c:pt idx="8062">
                  <c:v>27818</c:v>
                </c:pt>
                <c:pt idx="8063">
                  <c:v>27819</c:v>
                </c:pt>
                <c:pt idx="8064">
                  <c:v>27820</c:v>
                </c:pt>
                <c:pt idx="8065">
                  <c:v>27821</c:v>
                </c:pt>
                <c:pt idx="8066">
                  <c:v>27822</c:v>
                </c:pt>
                <c:pt idx="8067">
                  <c:v>27823</c:v>
                </c:pt>
                <c:pt idx="8068">
                  <c:v>27824</c:v>
                </c:pt>
                <c:pt idx="8069">
                  <c:v>27825</c:v>
                </c:pt>
                <c:pt idx="8070">
                  <c:v>27826</c:v>
                </c:pt>
                <c:pt idx="8071">
                  <c:v>27827</c:v>
                </c:pt>
                <c:pt idx="8072">
                  <c:v>27828</c:v>
                </c:pt>
                <c:pt idx="8073">
                  <c:v>27829</c:v>
                </c:pt>
                <c:pt idx="8074">
                  <c:v>27830</c:v>
                </c:pt>
                <c:pt idx="8075">
                  <c:v>27831</c:v>
                </c:pt>
                <c:pt idx="8076">
                  <c:v>27832</c:v>
                </c:pt>
                <c:pt idx="8077">
                  <c:v>27833</c:v>
                </c:pt>
                <c:pt idx="8078">
                  <c:v>27834</c:v>
                </c:pt>
                <c:pt idx="8079">
                  <c:v>27835</c:v>
                </c:pt>
                <c:pt idx="8080">
                  <c:v>27836</c:v>
                </c:pt>
                <c:pt idx="8081">
                  <c:v>27837</c:v>
                </c:pt>
                <c:pt idx="8082">
                  <c:v>27838</c:v>
                </c:pt>
                <c:pt idx="8083">
                  <c:v>27839</c:v>
                </c:pt>
                <c:pt idx="8084">
                  <c:v>27840</c:v>
                </c:pt>
                <c:pt idx="8085">
                  <c:v>27841</c:v>
                </c:pt>
                <c:pt idx="8086">
                  <c:v>27842</c:v>
                </c:pt>
                <c:pt idx="8087">
                  <c:v>27843</c:v>
                </c:pt>
                <c:pt idx="8088">
                  <c:v>27844</c:v>
                </c:pt>
                <c:pt idx="8089">
                  <c:v>27845</c:v>
                </c:pt>
                <c:pt idx="8090">
                  <c:v>27846</c:v>
                </c:pt>
                <c:pt idx="8091">
                  <c:v>27847</c:v>
                </c:pt>
                <c:pt idx="8092">
                  <c:v>27848</c:v>
                </c:pt>
                <c:pt idx="8093">
                  <c:v>27849</c:v>
                </c:pt>
                <c:pt idx="8094">
                  <c:v>27850</c:v>
                </c:pt>
                <c:pt idx="8095">
                  <c:v>27851</c:v>
                </c:pt>
                <c:pt idx="8096">
                  <c:v>27852</c:v>
                </c:pt>
                <c:pt idx="8097">
                  <c:v>27853</c:v>
                </c:pt>
                <c:pt idx="8098">
                  <c:v>27854</c:v>
                </c:pt>
                <c:pt idx="8099">
                  <c:v>27855</c:v>
                </c:pt>
                <c:pt idx="8100">
                  <c:v>27856</c:v>
                </c:pt>
                <c:pt idx="8101">
                  <c:v>27857</c:v>
                </c:pt>
                <c:pt idx="8102">
                  <c:v>27858</c:v>
                </c:pt>
                <c:pt idx="8103">
                  <c:v>27859</c:v>
                </c:pt>
                <c:pt idx="8104">
                  <c:v>27860</c:v>
                </c:pt>
                <c:pt idx="8105">
                  <c:v>27861</c:v>
                </c:pt>
                <c:pt idx="8106">
                  <c:v>27862</c:v>
                </c:pt>
                <c:pt idx="8107">
                  <c:v>27863</c:v>
                </c:pt>
                <c:pt idx="8108">
                  <c:v>27864</c:v>
                </c:pt>
                <c:pt idx="8109">
                  <c:v>27865</c:v>
                </c:pt>
                <c:pt idx="8110">
                  <c:v>27866</c:v>
                </c:pt>
                <c:pt idx="8111">
                  <c:v>27867</c:v>
                </c:pt>
                <c:pt idx="8112">
                  <c:v>27868</c:v>
                </c:pt>
                <c:pt idx="8113">
                  <c:v>27869</c:v>
                </c:pt>
                <c:pt idx="8114">
                  <c:v>27870</c:v>
                </c:pt>
                <c:pt idx="8115">
                  <c:v>27871</c:v>
                </c:pt>
                <c:pt idx="8116">
                  <c:v>27872</c:v>
                </c:pt>
                <c:pt idx="8117">
                  <c:v>27873</c:v>
                </c:pt>
                <c:pt idx="8118">
                  <c:v>27874</c:v>
                </c:pt>
                <c:pt idx="8119">
                  <c:v>27875</c:v>
                </c:pt>
                <c:pt idx="8120">
                  <c:v>27876</c:v>
                </c:pt>
                <c:pt idx="8121">
                  <c:v>27877</c:v>
                </c:pt>
                <c:pt idx="8122">
                  <c:v>27878</c:v>
                </c:pt>
                <c:pt idx="8123">
                  <c:v>27879</c:v>
                </c:pt>
                <c:pt idx="8124">
                  <c:v>27880</c:v>
                </c:pt>
                <c:pt idx="8125">
                  <c:v>27881</c:v>
                </c:pt>
                <c:pt idx="8126">
                  <c:v>27882</c:v>
                </c:pt>
                <c:pt idx="8127">
                  <c:v>27883</c:v>
                </c:pt>
                <c:pt idx="8128">
                  <c:v>27884</c:v>
                </c:pt>
                <c:pt idx="8129">
                  <c:v>27885</c:v>
                </c:pt>
                <c:pt idx="8130">
                  <c:v>27886</c:v>
                </c:pt>
                <c:pt idx="8131">
                  <c:v>27887</c:v>
                </c:pt>
                <c:pt idx="8132">
                  <c:v>27888</c:v>
                </c:pt>
                <c:pt idx="8133">
                  <c:v>27889</c:v>
                </c:pt>
                <c:pt idx="8134">
                  <c:v>27890</c:v>
                </c:pt>
                <c:pt idx="8135">
                  <c:v>27891</c:v>
                </c:pt>
                <c:pt idx="8136">
                  <c:v>27892</c:v>
                </c:pt>
                <c:pt idx="8137">
                  <c:v>27893</c:v>
                </c:pt>
                <c:pt idx="8138">
                  <c:v>27894</c:v>
                </c:pt>
                <c:pt idx="8139">
                  <c:v>27895</c:v>
                </c:pt>
                <c:pt idx="8140">
                  <c:v>27896</c:v>
                </c:pt>
                <c:pt idx="8141">
                  <c:v>27897</c:v>
                </c:pt>
                <c:pt idx="8142">
                  <c:v>27898</c:v>
                </c:pt>
                <c:pt idx="8143">
                  <c:v>27899</c:v>
                </c:pt>
                <c:pt idx="8144">
                  <c:v>27900</c:v>
                </c:pt>
                <c:pt idx="8145">
                  <c:v>27901</c:v>
                </c:pt>
                <c:pt idx="8146">
                  <c:v>27902</c:v>
                </c:pt>
                <c:pt idx="8147">
                  <c:v>27903</c:v>
                </c:pt>
                <c:pt idx="8148">
                  <c:v>27904</c:v>
                </c:pt>
                <c:pt idx="8149">
                  <c:v>27905</c:v>
                </c:pt>
                <c:pt idx="8150">
                  <c:v>27906</c:v>
                </c:pt>
                <c:pt idx="8151">
                  <c:v>27907</c:v>
                </c:pt>
                <c:pt idx="8152">
                  <c:v>27908</c:v>
                </c:pt>
                <c:pt idx="8153">
                  <c:v>27909</c:v>
                </c:pt>
                <c:pt idx="8154">
                  <c:v>27910</c:v>
                </c:pt>
                <c:pt idx="8155">
                  <c:v>27911</c:v>
                </c:pt>
                <c:pt idx="8156">
                  <c:v>27912</c:v>
                </c:pt>
                <c:pt idx="8157">
                  <c:v>27913</c:v>
                </c:pt>
                <c:pt idx="8158">
                  <c:v>27914</c:v>
                </c:pt>
                <c:pt idx="8159">
                  <c:v>27915</c:v>
                </c:pt>
                <c:pt idx="8160">
                  <c:v>27916</c:v>
                </c:pt>
                <c:pt idx="8161">
                  <c:v>27917</c:v>
                </c:pt>
                <c:pt idx="8162">
                  <c:v>27918</c:v>
                </c:pt>
                <c:pt idx="8163">
                  <c:v>27919</c:v>
                </c:pt>
                <c:pt idx="8164">
                  <c:v>27920</c:v>
                </c:pt>
                <c:pt idx="8165">
                  <c:v>27921</c:v>
                </c:pt>
                <c:pt idx="8166">
                  <c:v>27922</c:v>
                </c:pt>
                <c:pt idx="8167">
                  <c:v>27923</c:v>
                </c:pt>
                <c:pt idx="8168">
                  <c:v>27924</c:v>
                </c:pt>
                <c:pt idx="8169">
                  <c:v>27925</c:v>
                </c:pt>
                <c:pt idx="8170">
                  <c:v>27926</c:v>
                </c:pt>
                <c:pt idx="8171">
                  <c:v>27927</c:v>
                </c:pt>
                <c:pt idx="8172">
                  <c:v>27928</c:v>
                </c:pt>
                <c:pt idx="8173">
                  <c:v>27929</c:v>
                </c:pt>
                <c:pt idx="8174">
                  <c:v>27930</c:v>
                </c:pt>
                <c:pt idx="8175">
                  <c:v>27931</c:v>
                </c:pt>
                <c:pt idx="8176">
                  <c:v>27932</c:v>
                </c:pt>
                <c:pt idx="8177">
                  <c:v>27933</c:v>
                </c:pt>
                <c:pt idx="8178">
                  <c:v>27934</c:v>
                </c:pt>
                <c:pt idx="8179">
                  <c:v>27935</c:v>
                </c:pt>
                <c:pt idx="8180">
                  <c:v>27936</c:v>
                </c:pt>
                <c:pt idx="8181">
                  <c:v>27937</c:v>
                </c:pt>
                <c:pt idx="8182">
                  <c:v>27938</c:v>
                </c:pt>
                <c:pt idx="8183">
                  <c:v>27939</c:v>
                </c:pt>
                <c:pt idx="8184">
                  <c:v>27940</c:v>
                </c:pt>
                <c:pt idx="8185">
                  <c:v>27941</c:v>
                </c:pt>
                <c:pt idx="8186">
                  <c:v>27942</c:v>
                </c:pt>
                <c:pt idx="8187">
                  <c:v>27943</c:v>
                </c:pt>
                <c:pt idx="8188">
                  <c:v>27944</c:v>
                </c:pt>
                <c:pt idx="8189">
                  <c:v>27945</c:v>
                </c:pt>
                <c:pt idx="8190">
                  <c:v>27946</c:v>
                </c:pt>
                <c:pt idx="8191">
                  <c:v>27947</c:v>
                </c:pt>
                <c:pt idx="8192">
                  <c:v>27948</c:v>
                </c:pt>
                <c:pt idx="8193">
                  <c:v>27949</c:v>
                </c:pt>
                <c:pt idx="8194">
                  <c:v>27950</c:v>
                </c:pt>
                <c:pt idx="8195">
                  <c:v>27951</c:v>
                </c:pt>
                <c:pt idx="8196">
                  <c:v>27952</c:v>
                </c:pt>
                <c:pt idx="8197">
                  <c:v>27953</c:v>
                </c:pt>
                <c:pt idx="8198">
                  <c:v>27954</c:v>
                </c:pt>
                <c:pt idx="8199">
                  <c:v>27955</c:v>
                </c:pt>
                <c:pt idx="8200">
                  <c:v>27956</c:v>
                </c:pt>
                <c:pt idx="8201">
                  <c:v>27957</c:v>
                </c:pt>
                <c:pt idx="8202">
                  <c:v>27958</c:v>
                </c:pt>
                <c:pt idx="8203">
                  <c:v>27959</c:v>
                </c:pt>
                <c:pt idx="8204">
                  <c:v>27960</c:v>
                </c:pt>
                <c:pt idx="8205">
                  <c:v>27961</c:v>
                </c:pt>
                <c:pt idx="8206">
                  <c:v>27962</c:v>
                </c:pt>
                <c:pt idx="8207">
                  <c:v>27963</c:v>
                </c:pt>
                <c:pt idx="8208">
                  <c:v>27964</c:v>
                </c:pt>
                <c:pt idx="8209">
                  <c:v>27965</c:v>
                </c:pt>
                <c:pt idx="8210">
                  <c:v>27966</c:v>
                </c:pt>
                <c:pt idx="8211">
                  <c:v>27967</c:v>
                </c:pt>
                <c:pt idx="8212">
                  <c:v>27968</c:v>
                </c:pt>
                <c:pt idx="8213">
                  <c:v>27969</c:v>
                </c:pt>
                <c:pt idx="8214">
                  <c:v>27970</c:v>
                </c:pt>
                <c:pt idx="8215">
                  <c:v>27971</c:v>
                </c:pt>
                <c:pt idx="8216">
                  <c:v>27972</c:v>
                </c:pt>
                <c:pt idx="8217">
                  <c:v>27973</c:v>
                </c:pt>
                <c:pt idx="8218">
                  <c:v>27974</c:v>
                </c:pt>
                <c:pt idx="8219">
                  <c:v>27975</c:v>
                </c:pt>
                <c:pt idx="8220">
                  <c:v>27976</c:v>
                </c:pt>
                <c:pt idx="8221">
                  <c:v>27977</c:v>
                </c:pt>
                <c:pt idx="8222">
                  <c:v>27978</c:v>
                </c:pt>
                <c:pt idx="8223">
                  <c:v>27979</c:v>
                </c:pt>
                <c:pt idx="8224">
                  <c:v>27980</c:v>
                </c:pt>
                <c:pt idx="8225">
                  <c:v>27981</c:v>
                </c:pt>
                <c:pt idx="8226">
                  <c:v>27982</c:v>
                </c:pt>
                <c:pt idx="8227">
                  <c:v>27983</c:v>
                </c:pt>
                <c:pt idx="8228">
                  <c:v>27984</c:v>
                </c:pt>
                <c:pt idx="8229">
                  <c:v>27985</c:v>
                </c:pt>
                <c:pt idx="8230">
                  <c:v>27986</c:v>
                </c:pt>
                <c:pt idx="8231">
                  <c:v>27987</c:v>
                </c:pt>
                <c:pt idx="8232">
                  <c:v>27988</c:v>
                </c:pt>
                <c:pt idx="8233">
                  <c:v>27989</c:v>
                </c:pt>
                <c:pt idx="8234">
                  <c:v>27990</c:v>
                </c:pt>
                <c:pt idx="8235">
                  <c:v>27991</c:v>
                </c:pt>
                <c:pt idx="8236">
                  <c:v>27992</c:v>
                </c:pt>
                <c:pt idx="8237">
                  <c:v>27993</c:v>
                </c:pt>
                <c:pt idx="8238">
                  <c:v>27994</c:v>
                </c:pt>
                <c:pt idx="8239">
                  <c:v>27995</c:v>
                </c:pt>
                <c:pt idx="8240">
                  <c:v>27996</c:v>
                </c:pt>
                <c:pt idx="8241">
                  <c:v>27997</c:v>
                </c:pt>
                <c:pt idx="8242">
                  <c:v>27998</c:v>
                </c:pt>
                <c:pt idx="8243">
                  <c:v>27999</c:v>
                </c:pt>
                <c:pt idx="8244">
                  <c:v>28000</c:v>
                </c:pt>
                <c:pt idx="8245">
                  <c:v>28001</c:v>
                </c:pt>
                <c:pt idx="8246">
                  <c:v>28002</c:v>
                </c:pt>
                <c:pt idx="8247">
                  <c:v>28003</c:v>
                </c:pt>
                <c:pt idx="8248">
                  <c:v>28004</c:v>
                </c:pt>
                <c:pt idx="8249">
                  <c:v>28005</c:v>
                </c:pt>
                <c:pt idx="8250">
                  <c:v>28006</c:v>
                </c:pt>
                <c:pt idx="8251">
                  <c:v>28007</c:v>
                </c:pt>
                <c:pt idx="8252">
                  <c:v>28008</c:v>
                </c:pt>
                <c:pt idx="8253">
                  <c:v>28009</c:v>
                </c:pt>
                <c:pt idx="8254">
                  <c:v>28010</c:v>
                </c:pt>
                <c:pt idx="8255">
                  <c:v>28011</c:v>
                </c:pt>
                <c:pt idx="8256">
                  <c:v>28012</c:v>
                </c:pt>
                <c:pt idx="8257">
                  <c:v>28013</c:v>
                </c:pt>
                <c:pt idx="8258">
                  <c:v>28014</c:v>
                </c:pt>
                <c:pt idx="8259">
                  <c:v>28015</c:v>
                </c:pt>
                <c:pt idx="8260">
                  <c:v>28016</c:v>
                </c:pt>
                <c:pt idx="8261">
                  <c:v>28017</c:v>
                </c:pt>
                <c:pt idx="8262">
                  <c:v>28018</c:v>
                </c:pt>
                <c:pt idx="8263">
                  <c:v>28019</c:v>
                </c:pt>
                <c:pt idx="8264">
                  <c:v>28020</c:v>
                </c:pt>
                <c:pt idx="8265">
                  <c:v>28021</c:v>
                </c:pt>
                <c:pt idx="8266">
                  <c:v>28022</c:v>
                </c:pt>
                <c:pt idx="8267">
                  <c:v>28023</c:v>
                </c:pt>
                <c:pt idx="8268">
                  <c:v>28024</c:v>
                </c:pt>
                <c:pt idx="8269">
                  <c:v>28025</c:v>
                </c:pt>
                <c:pt idx="8270">
                  <c:v>28026</c:v>
                </c:pt>
                <c:pt idx="8271">
                  <c:v>28027</c:v>
                </c:pt>
                <c:pt idx="8272">
                  <c:v>28028</c:v>
                </c:pt>
                <c:pt idx="8273">
                  <c:v>28029</c:v>
                </c:pt>
                <c:pt idx="8274">
                  <c:v>28030</c:v>
                </c:pt>
                <c:pt idx="8275">
                  <c:v>28031</c:v>
                </c:pt>
                <c:pt idx="8276">
                  <c:v>28032</c:v>
                </c:pt>
                <c:pt idx="8277">
                  <c:v>28033</c:v>
                </c:pt>
                <c:pt idx="8278">
                  <c:v>28034</c:v>
                </c:pt>
                <c:pt idx="8279">
                  <c:v>28035</c:v>
                </c:pt>
                <c:pt idx="8280">
                  <c:v>28036</c:v>
                </c:pt>
                <c:pt idx="8281">
                  <c:v>28037</c:v>
                </c:pt>
                <c:pt idx="8282">
                  <c:v>28038</c:v>
                </c:pt>
                <c:pt idx="8283">
                  <c:v>28039</c:v>
                </c:pt>
                <c:pt idx="8284">
                  <c:v>28040</c:v>
                </c:pt>
                <c:pt idx="8285">
                  <c:v>28041</c:v>
                </c:pt>
                <c:pt idx="8286">
                  <c:v>28042</c:v>
                </c:pt>
                <c:pt idx="8287">
                  <c:v>28043</c:v>
                </c:pt>
                <c:pt idx="8288">
                  <c:v>28044</c:v>
                </c:pt>
                <c:pt idx="8289">
                  <c:v>28045</c:v>
                </c:pt>
                <c:pt idx="8290">
                  <c:v>28046</c:v>
                </c:pt>
                <c:pt idx="8291">
                  <c:v>28047</c:v>
                </c:pt>
                <c:pt idx="8292">
                  <c:v>28048</c:v>
                </c:pt>
                <c:pt idx="8293">
                  <c:v>28049</c:v>
                </c:pt>
                <c:pt idx="8294">
                  <c:v>28050</c:v>
                </c:pt>
                <c:pt idx="8295">
                  <c:v>28051</c:v>
                </c:pt>
                <c:pt idx="8296">
                  <c:v>28052</c:v>
                </c:pt>
                <c:pt idx="8297">
                  <c:v>28053</c:v>
                </c:pt>
                <c:pt idx="8298">
                  <c:v>28054</c:v>
                </c:pt>
                <c:pt idx="8299">
                  <c:v>28055</c:v>
                </c:pt>
                <c:pt idx="8300">
                  <c:v>28056</c:v>
                </c:pt>
                <c:pt idx="8301">
                  <c:v>28057</c:v>
                </c:pt>
                <c:pt idx="8302">
                  <c:v>28058</c:v>
                </c:pt>
                <c:pt idx="8303">
                  <c:v>28059</c:v>
                </c:pt>
                <c:pt idx="8304">
                  <c:v>28060</c:v>
                </c:pt>
                <c:pt idx="8305">
                  <c:v>28061</c:v>
                </c:pt>
                <c:pt idx="8306">
                  <c:v>28062</c:v>
                </c:pt>
                <c:pt idx="8307">
                  <c:v>28063</c:v>
                </c:pt>
                <c:pt idx="8308">
                  <c:v>28064</c:v>
                </c:pt>
                <c:pt idx="8309">
                  <c:v>28065</c:v>
                </c:pt>
                <c:pt idx="8310">
                  <c:v>28066</c:v>
                </c:pt>
                <c:pt idx="8311">
                  <c:v>28067</c:v>
                </c:pt>
                <c:pt idx="8312">
                  <c:v>28068</c:v>
                </c:pt>
                <c:pt idx="8313">
                  <c:v>28069</c:v>
                </c:pt>
                <c:pt idx="8314">
                  <c:v>28070</c:v>
                </c:pt>
                <c:pt idx="8315">
                  <c:v>28071</c:v>
                </c:pt>
                <c:pt idx="8316">
                  <c:v>28072</c:v>
                </c:pt>
                <c:pt idx="8317">
                  <c:v>28073</c:v>
                </c:pt>
                <c:pt idx="8318">
                  <c:v>28074</c:v>
                </c:pt>
                <c:pt idx="8319">
                  <c:v>28075</c:v>
                </c:pt>
                <c:pt idx="8320">
                  <c:v>28076</c:v>
                </c:pt>
                <c:pt idx="8321">
                  <c:v>28077</c:v>
                </c:pt>
                <c:pt idx="8322">
                  <c:v>28078</c:v>
                </c:pt>
                <c:pt idx="8323">
                  <c:v>28079</c:v>
                </c:pt>
                <c:pt idx="8324">
                  <c:v>28080</c:v>
                </c:pt>
                <c:pt idx="8325">
                  <c:v>28081</c:v>
                </c:pt>
                <c:pt idx="8326">
                  <c:v>28082</c:v>
                </c:pt>
                <c:pt idx="8327">
                  <c:v>28083</c:v>
                </c:pt>
                <c:pt idx="8328">
                  <c:v>28084</c:v>
                </c:pt>
                <c:pt idx="8329">
                  <c:v>28085</c:v>
                </c:pt>
                <c:pt idx="8330">
                  <c:v>28086</c:v>
                </c:pt>
                <c:pt idx="8331">
                  <c:v>28087</c:v>
                </c:pt>
                <c:pt idx="8332">
                  <c:v>28088</c:v>
                </c:pt>
                <c:pt idx="8333">
                  <c:v>28089</c:v>
                </c:pt>
                <c:pt idx="8334">
                  <c:v>28090</c:v>
                </c:pt>
                <c:pt idx="8335">
                  <c:v>28091</c:v>
                </c:pt>
                <c:pt idx="8336">
                  <c:v>28092</c:v>
                </c:pt>
                <c:pt idx="8337">
                  <c:v>28093</c:v>
                </c:pt>
                <c:pt idx="8338">
                  <c:v>28094</c:v>
                </c:pt>
                <c:pt idx="8339">
                  <c:v>28095</c:v>
                </c:pt>
                <c:pt idx="8340">
                  <c:v>28096</c:v>
                </c:pt>
                <c:pt idx="8341">
                  <c:v>28097</c:v>
                </c:pt>
                <c:pt idx="8342">
                  <c:v>28098</c:v>
                </c:pt>
                <c:pt idx="8343">
                  <c:v>28099</c:v>
                </c:pt>
                <c:pt idx="8344">
                  <c:v>28100</c:v>
                </c:pt>
                <c:pt idx="8345">
                  <c:v>28101</c:v>
                </c:pt>
                <c:pt idx="8346">
                  <c:v>28102</c:v>
                </c:pt>
                <c:pt idx="8347">
                  <c:v>28103</c:v>
                </c:pt>
                <c:pt idx="8348">
                  <c:v>28104</c:v>
                </c:pt>
                <c:pt idx="8349">
                  <c:v>28105</c:v>
                </c:pt>
                <c:pt idx="8350">
                  <c:v>28106</c:v>
                </c:pt>
                <c:pt idx="8351">
                  <c:v>28107</c:v>
                </c:pt>
                <c:pt idx="8352">
                  <c:v>28108</c:v>
                </c:pt>
                <c:pt idx="8353">
                  <c:v>28109</c:v>
                </c:pt>
                <c:pt idx="8354">
                  <c:v>28110</c:v>
                </c:pt>
                <c:pt idx="8355">
                  <c:v>28111</c:v>
                </c:pt>
                <c:pt idx="8356">
                  <c:v>28112</c:v>
                </c:pt>
                <c:pt idx="8357">
                  <c:v>28113</c:v>
                </c:pt>
                <c:pt idx="8358">
                  <c:v>28114</c:v>
                </c:pt>
                <c:pt idx="8359">
                  <c:v>28115</c:v>
                </c:pt>
                <c:pt idx="8360">
                  <c:v>28116</c:v>
                </c:pt>
                <c:pt idx="8361">
                  <c:v>28117</c:v>
                </c:pt>
                <c:pt idx="8362">
                  <c:v>28118</c:v>
                </c:pt>
                <c:pt idx="8363">
                  <c:v>28119</c:v>
                </c:pt>
                <c:pt idx="8364">
                  <c:v>28120</c:v>
                </c:pt>
                <c:pt idx="8365">
                  <c:v>28121</c:v>
                </c:pt>
                <c:pt idx="8366">
                  <c:v>28122</c:v>
                </c:pt>
                <c:pt idx="8367">
                  <c:v>28123</c:v>
                </c:pt>
                <c:pt idx="8368">
                  <c:v>28124</c:v>
                </c:pt>
                <c:pt idx="8369">
                  <c:v>28125</c:v>
                </c:pt>
                <c:pt idx="8370">
                  <c:v>28126</c:v>
                </c:pt>
                <c:pt idx="8371">
                  <c:v>28127</c:v>
                </c:pt>
                <c:pt idx="8372">
                  <c:v>28128</c:v>
                </c:pt>
                <c:pt idx="8373">
                  <c:v>28129</c:v>
                </c:pt>
                <c:pt idx="8374">
                  <c:v>28130</c:v>
                </c:pt>
                <c:pt idx="8375">
                  <c:v>28131</c:v>
                </c:pt>
                <c:pt idx="8376">
                  <c:v>28132</c:v>
                </c:pt>
                <c:pt idx="8377">
                  <c:v>28133</c:v>
                </c:pt>
                <c:pt idx="8378">
                  <c:v>28134</c:v>
                </c:pt>
                <c:pt idx="8379">
                  <c:v>28135</c:v>
                </c:pt>
                <c:pt idx="8380">
                  <c:v>28136</c:v>
                </c:pt>
                <c:pt idx="8381">
                  <c:v>28137</c:v>
                </c:pt>
                <c:pt idx="8382">
                  <c:v>28138</c:v>
                </c:pt>
                <c:pt idx="8383">
                  <c:v>28139</c:v>
                </c:pt>
                <c:pt idx="8384">
                  <c:v>28140</c:v>
                </c:pt>
                <c:pt idx="8385">
                  <c:v>28141</c:v>
                </c:pt>
                <c:pt idx="8386">
                  <c:v>28142</c:v>
                </c:pt>
                <c:pt idx="8387">
                  <c:v>28143</c:v>
                </c:pt>
                <c:pt idx="8388">
                  <c:v>28144</c:v>
                </c:pt>
                <c:pt idx="8389">
                  <c:v>28145</c:v>
                </c:pt>
                <c:pt idx="8390">
                  <c:v>28146</c:v>
                </c:pt>
                <c:pt idx="8391">
                  <c:v>28147</c:v>
                </c:pt>
                <c:pt idx="8392">
                  <c:v>28148</c:v>
                </c:pt>
                <c:pt idx="8393">
                  <c:v>28149</c:v>
                </c:pt>
                <c:pt idx="8394">
                  <c:v>28150</c:v>
                </c:pt>
                <c:pt idx="8395">
                  <c:v>28151</c:v>
                </c:pt>
                <c:pt idx="8396">
                  <c:v>28152</c:v>
                </c:pt>
                <c:pt idx="8397">
                  <c:v>28153</c:v>
                </c:pt>
                <c:pt idx="8398">
                  <c:v>28154</c:v>
                </c:pt>
                <c:pt idx="8399">
                  <c:v>28155</c:v>
                </c:pt>
                <c:pt idx="8400">
                  <c:v>28156</c:v>
                </c:pt>
                <c:pt idx="8401">
                  <c:v>28157</c:v>
                </c:pt>
                <c:pt idx="8402">
                  <c:v>28158</c:v>
                </c:pt>
                <c:pt idx="8403">
                  <c:v>28159</c:v>
                </c:pt>
                <c:pt idx="8404">
                  <c:v>28160</c:v>
                </c:pt>
                <c:pt idx="8405">
                  <c:v>28161</c:v>
                </c:pt>
                <c:pt idx="8406">
                  <c:v>28162</c:v>
                </c:pt>
                <c:pt idx="8407">
                  <c:v>28163</c:v>
                </c:pt>
                <c:pt idx="8408">
                  <c:v>28164</c:v>
                </c:pt>
                <c:pt idx="8409">
                  <c:v>28165</c:v>
                </c:pt>
                <c:pt idx="8410">
                  <c:v>28166</c:v>
                </c:pt>
                <c:pt idx="8411">
                  <c:v>28167</c:v>
                </c:pt>
                <c:pt idx="8412">
                  <c:v>28168</c:v>
                </c:pt>
                <c:pt idx="8413">
                  <c:v>28169</c:v>
                </c:pt>
                <c:pt idx="8414">
                  <c:v>28170</c:v>
                </c:pt>
                <c:pt idx="8415">
                  <c:v>28171</c:v>
                </c:pt>
                <c:pt idx="8416">
                  <c:v>28172</c:v>
                </c:pt>
                <c:pt idx="8417">
                  <c:v>28173</c:v>
                </c:pt>
                <c:pt idx="8418">
                  <c:v>28174</c:v>
                </c:pt>
                <c:pt idx="8419">
                  <c:v>28175</c:v>
                </c:pt>
                <c:pt idx="8420">
                  <c:v>28176</c:v>
                </c:pt>
                <c:pt idx="8421">
                  <c:v>28177</c:v>
                </c:pt>
                <c:pt idx="8422">
                  <c:v>28178</c:v>
                </c:pt>
                <c:pt idx="8423">
                  <c:v>28179</c:v>
                </c:pt>
                <c:pt idx="8424">
                  <c:v>28180</c:v>
                </c:pt>
                <c:pt idx="8425">
                  <c:v>28181</c:v>
                </c:pt>
                <c:pt idx="8426">
                  <c:v>28182</c:v>
                </c:pt>
                <c:pt idx="8427">
                  <c:v>28183</c:v>
                </c:pt>
                <c:pt idx="8428">
                  <c:v>28184</c:v>
                </c:pt>
                <c:pt idx="8429">
                  <c:v>28185</c:v>
                </c:pt>
                <c:pt idx="8430">
                  <c:v>28186</c:v>
                </c:pt>
                <c:pt idx="8431">
                  <c:v>28187</c:v>
                </c:pt>
                <c:pt idx="8432">
                  <c:v>28188</c:v>
                </c:pt>
                <c:pt idx="8433">
                  <c:v>28189</c:v>
                </c:pt>
                <c:pt idx="8434">
                  <c:v>28190</c:v>
                </c:pt>
                <c:pt idx="8435">
                  <c:v>28191</c:v>
                </c:pt>
                <c:pt idx="8436">
                  <c:v>28192</c:v>
                </c:pt>
                <c:pt idx="8437">
                  <c:v>28193</c:v>
                </c:pt>
                <c:pt idx="8438">
                  <c:v>28194</c:v>
                </c:pt>
                <c:pt idx="8439">
                  <c:v>28195</c:v>
                </c:pt>
                <c:pt idx="8440">
                  <c:v>28196</c:v>
                </c:pt>
                <c:pt idx="8441">
                  <c:v>28197</c:v>
                </c:pt>
                <c:pt idx="8442">
                  <c:v>28198</c:v>
                </c:pt>
                <c:pt idx="8443">
                  <c:v>28199</c:v>
                </c:pt>
                <c:pt idx="8444">
                  <c:v>28200</c:v>
                </c:pt>
                <c:pt idx="8445">
                  <c:v>28201</c:v>
                </c:pt>
                <c:pt idx="8446">
                  <c:v>28202</c:v>
                </c:pt>
                <c:pt idx="8447">
                  <c:v>28203</c:v>
                </c:pt>
                <c:pt idx="8448">
                  <c:v>28204</c:v>
                </c:pt>
                <c:pt idx="8449">
                  <c:v>28205</c:v>
                </c:pt>
                <c:pt idx="8450">
                  <c:v>28206</c:v>
                </c:pt>
                <c:pt idx="8451">
                  <c:v>28207</c:v>
                </c:pt>
                <c:pt idx="8452">
                  <c:v>28208</c:v>
                </c:pt>
                <c:pt idx="8453">
                  <c:v>28209</c:v>
                </c:pt>
                <c:pt idx="8454">
                  <c:v>28210</c:v>
                </c:pt>
                <c:pt idx="8455">
                  <c:v>28211</c:v>
                </c:pt>
                <c:pt idx="8456">
                  <c:v>28212</c:v>
                </c:pt>
                <c:pt idx="8457">
                  <c:v>28213</c:v>
                </c:pt>
                <c:pt idx="8458">
                  <c:v>28214</c:v>
                </c:pt>
                <c:pt idx="8459">
                  <c:v>28215</c:v>
                </c:pt>
                <c:pt idx="8460">
                  <c:v>28216</c:v>
                </c:pt>
                <c:pt idx="8461">
                  <c:v>28217</c:v>
                </c:pt>
                <c:pt idx="8462">
                  <c:v>28218</c:v>
                </c:pt>
                <c:pt idx="8463">
                  <c:v>28219</c:v>
                </c:pt>
                <c:pt idx="8464">
                  <c:v>28220</c:v>
                </c:pt>
                <c:pt idx="8465">
                  <c:v>28221</c:v>
                </c:pt>
                <c:pt idx="8466">
                  <c:v>28222</c:v>
                </c:pt>
                <c:pt idx="8467">
                  <c:v>28223</c:v>
                </c:pt>
                <c:pt idx="8468">
                  <c:v>28224</c:v>
                </c:pt>
                <c:pt idx="8469">
                  <c:v>28225</c:v>
                </c:pt>
                <c:pt idx="8470">
                  <c:v>28226</c:v>
                </c:pt>
                <c:pt idx="8471">
                  <c:v>28227</c:v>
                </c:pt>
                <c:pt idx="8472">
                  <c:v>28228</c:v>
                </c:pt>
                <c:pt idx="8473">
                  <c:v>28229</c:v>
                </c:pt>
                <c:pt idx="8474">
                  <c:v>28230</c:v>
                </c:pt>
                <c:pt idx="8475">
                  <c:v>28231</c:v>
                </c:pt>
                <c:pt idx="8476">
                  <c:v>28232</c:v>
                </c:pt>
                <c:pt idx="8477">
                  <c:v>28233</c:v>
                </c:pt>
                <c:pt idx="8478">
                  <c:v>28234</c:v>
                </c:pt>
                <c:pt idx="8479">
                  <c:v>28235</c:v>
                </c:pt>
                <c:pt idx="8480">
                  <c:v>28236</c:v>
                </c:pt>
                <c:pt idx="8481">
                  <c:v>28237</c:v>
                </c:pt>
                <c:pt idx="8482">
                  <c:v>28238</c:v>
                </c:pt>
                <c:pt idx="8483">
                  <c:v>28239</c:v>
                </c:pt>
                <c:pt idx="8484">
                  <c:v>28240</c:v>
                </c:pt>
                <c:pt idx="8485">
                  <c:v>28241</c:v>
                </c:pt>
                <c:pt idx="8486">
                  <c:v>28242</c:v>
                </c:pt>
                <c:pt idx="8487">
                  <c:v>28243</c:v>
                </c:pt>
                <c:pt idx="8488">
                  <c:v>28244</c:v>
                </c:pt>
                <c:pt idx="8489">
                  <c:v>28245</c:v>
                </c:pt>
                <c:pt idx="8490">
                  <c:v>28246</c:v>
                </c:pt>
                <c:pt idx="8491">
                  <c:v>28247</c:v>
                </c:pt>
                <c:pt idx="8492">
                  <c:v>28248</c:v>
                </c:pt>
                <c:pt idx="8493">
                  <c:v>28249</c:v>
                </c:pt>
                <c:pt idx="8494">
                  <c:v>28250</c:v>
                </c:pt>
                <c:pt idx="8495">
                  <c:v>28251</c:v>
                </c:pt>
                <c:pt idx="8496">
                  <c:v>28252</c:v>
                </c:pt>
                <c:pt idx="8497">
                  <c:v>28253</c:v>
                </c:pt>
                <c:pt idx="8498">
                  <c:v>28254</c:v>
                </c:pt>
                <c:pt idx="8499">
                  <c:v>28255</c:v>
                </c:pt>
                <c:pt idx="8500">
                  <c:v>28256</c:v>
                </c:pt>
                <c:pt idx="8501">
                  <c:v>28257</c:v>
                </c:pt>
                <c:pt idx="8502">
                  <c:v>28258</c:v>
                </c:pt>
                <c:pt idx="8503">
                  <c:v>28259</c:v>
                </c:pt>
                <c:pt idx="8504">
                  <c:v>28260</c:v>
                </c:pt>
                <c:pt idx="8505">
                  <c:v>28261</c:v>
                </c:pt>
                <c:pt idx="8506">
                  <c:v>28262</c:v>
                </c:pt>
                <c:pt idx="8507">
                  <c:v>28263</c:v>
                </c:pt>
                <c:pt idx="8508">
                  <c:v>28264</c:v>
                </c:pt>
                <c:pt idx="8509">
                  <c:v>28265</c:v>
                </c:pt>
                <c:pt idx="8510">
                  <c:v>28266</c:v>
                </c:pt>
                <c:pt idx="8511">
                  <c:v>28267</c:v>
                </c:pt>
                <c:pt idx="8512">
                  <c:v>28268</c:v>
                </c:pt>
                <c:pt idx="8513">
                  <c:v>28269</c:v>
                </c:pt>
                <c:pt idx="8514">
                  <c:v>28270</c:v>
                </c:pt>
                <c:pt idx="8515">
                  <c:v>28271</c:v>
                </c:pt>
                <c:pt idx="8516">
                  <c:v>28272</c:v>
                </c:pt>
                <c:pt idx="8517">
                  <c:v>28273</c:v>
                </c:pt>
                <c:pt idx="8518">
                  <c:v>28274</c:v>
                </c:pt>
                <c:pt idx="8519">
                  <c:v>28275</c:v>
                </c:pt>
                <c:pt idx="8520">
                  <c:v>28276</c:v>
                </c:pt>
                <c:pt idx="8521">
                  <c:v>28277</c:v>
                </c:pt>
                <c:pt idx="8522">
                  <c:v>28278</c:v>
                </c:pt>
                <c:pt idx="8523">
                  <c:v>28279</c:v>
                </c:pt>
                <c:pt idx="8524">
                  <c:v>28280</c:v>
                </c:pt>
                <c:pt idx="8525">
                  <c:v>28281</c:v>
                </c:pt>
                <c:pt idx="8526">
                  <c:v>28282</c:v>
                </c:pt>
                <c:pt idx="8527">
                  <c:v>28283</c:v>
                </c:pt>
                <c:pt idx="8528">
                  <c:v>28284</c:v>
                </c:pt>
                <c:pt idx="8529">
                  <c:v>28285</c:v>
                </c:pt>
                <c:pt idx="8530">
                  <c:v>28286</c:v>
                </c:pt>
                <c:pt idx="8531">
                  <c:v>28287</c:v>
                </c:pt>
                <c:pt idx="8532">
                  <c:v>28288</c:v>
                </c:pt>
                <c:pt idx="8533">
                  <c:v>28289</c:v>
                </c:pt>
                <c:pt idx="8534">
                  <c:v>28290</c:v>
                </c:pt>
                <c:pt idx="8535">
                  <c:v>28291</c:v>
                </c:pt>
                <c:pt idx="8536">
                  <c:v>28292</c:v>
                </c:pt>
                <c:pt idx="8537">
                  <c:v>28293</c:v>
                </c:pt>
                <c:pt idx="8538">
                  <c:v>28294</c:v>
                </c:pt>
                <c:pt idx="8539">
                  <c:v>28295</c:v>
                </c:pt>
                <c:pt idx="8540">
                  <c:v>28296</c:v>
                </c:pt>
                <c:pt idx="8541">
                  <c:v>28297</c:v>
                </c:pt>
                <c:pt idx="8542">
                  <c:v>28298</c:v>
                </c:pt>
                <c:pt idx="8543">
                  <c:v>28299</c:v>
                </c:pt>
                <c:pt idx="8544">
                  <c:v>28300</c:v>
                </c:pt>
                <c:pt idx="8545">
                  <c:v>28301</c:v>
                </c:pt>
                <c:pt idx="8546">
                  <c:v>28302</c:v>
                </c:pt>
                <c:pt idx="8547">
                  <c:v>28303</c:v>
                </c:pt>
                <c:pt idx="8548">
                  <c:v>28304</c:v>
                </c:pt>
                <c:pt idx="8549">
                  <c:v>28305</c:v>
                </c:pt>
                <c:pt idx="8550">
                  <c:v>28306</c:v>
                </c:pt>
                <c:pt idx="8551">
                  <c:v>28307</c:v>
                </c:pt>
                <c:pt idx="8552">
                  <c:v>28308</c:v>
                </c:pt>
                <c:pt idx="8553">
                  <c:v>28309</c:v>
                </c:pt>
                <c:pt idx="8554">
                  <c:v>28310</c:v>
                </c:pt>
                <c:pt idx="8555">
                  <c:v>28311</c:v>
                </c:pt>
                <c:pt idx="8556">
                  <c:v>28312</c:v>
                </c:pt>
                <c:pt idx="8557">
                  <c:v>28313</c:v>
                </c:pt>
                <c:pt idx="8558">
                  <c:v>28314</c:v>
                </c:pt>
                <c:pt idx="8559">
                  <c:v>28315</c:v>
                </c:pt>
                <c:pt idx="8560">
                  <c:v>28316</c:v>
                </c:pt>
                <c:pt idx="8561">
                  <c:v>28317</c:v>
                </c:pt>
                <c:pt idx="8562">
                  <c:v>28318</c:v>
                </c:pt>
                <c:pt idx="8563">
                  <c:v>28319</c:v>
                </c:pt>
                <c:pt idx="8564">
                  <c:v>28320</c:v>
                </c:pt>
                <c:pt idx="8565">
                  <c:v>28321</c:v>
                </c:pt>
                <c:pt idx="8566">
                  <c:v>28322</c:v>
                </c:pt>
                <c:pt idx="8567">
                  <c:v>28323</c:v>
                </c:pt>
                <c:pt idx="8568">
                  <c:v>28324</c:v>
                </c:pt>
                <c:pt idx="8569">
                  <c:v>28325</c:v>
                </c:pt>
                <c:pt idx="8570">
                  <c:v>28326</c:v>
                </c:pt>
                <c:pt idx="8571">
                  <c:v>28327</c:v>
                </c:pt>
                <c:pt idx="8572">
                  <c:v>28328</c:v>
                </c:pt>
                <c:pt idx="8573">
                  <c:v>28329</c:v>
                </c:pt>
                <c:pt idx="8574">
                  <c:v>28330</c:v>
                </c:pt>
                <c:pt idx="8575">
                  <c:v>28331</c:v>
                </c:pt>
                <c:pt idx="8576">
                  <c:v>28332</c:v>
                </c:pt>
                <c:pt idx="8577">
                  <c:v>28333</c:v>
                </c:pt>
                <c:pt idx="8578">
                  <c:v>28334</c:v>
                </c:pt>
                <c:pt idx="8579">
                  <c:v>28335</c:v>
                </c:pt>
                <c:pt idx="8580">
                  <c:v>28336</c:v>
                </c:pt>
                <c:pt idx="8581">
                  <c:v>28337</c:v>
                </c:pt>
                <c:pt idx="8582">
                  <c:v>28338</c:v>
                </c:pt>
                <c:pt idx="8583">
                  <c:v>28339</c:v>
                </c:pt>
                <c:pt idx="8584">
                  <c:v>28340</c:v>
                </c:pt>
                <c:pt idx="8585">
                  <c:v>28341</c:v>
                </c:pt>
                <c:pt idx="8586">
                  <c:v>28342</c:v>
                </c:pt>
                <c:pt idx="8587">
                  <c:v>28343</c:v>
                </c:pt>
                <c:pt idx="8588">
                  <c:v>28344</c:v>
                </c:pt>
                <c:pt idx="8589">
                  <c:v>28345</c:v>
                </c:pt>
                <c:pt idx="8590">
                  <c:v>28346</c:v>
                </c:pt>
                <c:pt idx="8591">
                  <c:v>28347</c:v>
                </c:pt>
                <c:pt idx="8592">
                  <c:v>28348</c:v>
                </c:pt>
                <c:pt idx="8593">
                  <c:v>28349</c:v>
                </c:pt>
                <c:pt idx="8594">
                  <c:v>28350</c:v>
                </c:pt>
                <c:pt idx="8595">
                  <c:v>28351</c:v>
                </c:pt>
                <c:pt idx="8596">
                  <c:v>28352</c:v>
                </c:pt>
                <c:pt idx="8597">
                  <c:v>28353</c:v>
                </c:pt>
                <c:pt idx="8598">
                  <c:v>28354</c:v>
                </c:pt>
                <c:pt idx="8599">
                  <c:v>28355</c:v>
                </c:pt>
                <c:pt idx="8600">
                  <c:v>28356</c:v>
                </c:pt>
                <c:pt idx="8601">
                  <c:v>28357</c:v>
                </c:pt>
                <c:pt idx="8602">
                  <c:v>28358</c:v>
                </c:pt>
                <c:pt idx="8603">
                  <c:v>28359</c:v>
                </c:pt>
                <c:pt idx="8604">
                  <c:v>28360</c:v>
                </c:pt>
                <c:pt idx="8605">
                  <c:v>28361</c:v>
                </c:pt>
                <c:pt idx="8606">
                  <c:v>28362</c:v>
                </c:pt>
                <c:pt idx="8607">
                  <c:v>28363</c:v>
                </c:pt>
                <c:pt idx="8608">
                  <c:v>28364</c:v>
                </c:pt>
                <c:pt idx="8609">
                  <c:v>28365</c:v>
                </c:pt>
                <c:pt idx="8610">
                  <c:v>28366</c:v>
                </c:pt>
                <c:pt idx="8611">
                  <c:v>28367</c:v>
                </c:pt>
                <c:pt idx="8612">
                  <c:v>28368</c:v>
                </c:pt>
                <c:pt idx="8613">
                  <c:v>28369</c:v>
                </c:pt>
                <c:pt idx="8614">
                  <c:v>28370</c:v>
                </c:pt>
                <c:pt idx="8615">
                  <c:v>28371</c:v>
                </c:pt>
                <c:pt idx="8616">
                  <c:v>28372</c:v>
                </c:pt>
                <c:pt idx="8617">
                  <c:v>28373</c:v>
                </c:pt>
                <c:pt idx="8618">
                  <c:v>28374</c:v>
                </c:pt>
                <c:pt idx="8619">
                  <c:v>28375</c:v>
                </c:pt>
                <c:pt idx="8620">
                  <c:v>28376</c:v>
                </c:pt>
                <c:pt idx="8621">
                  <c:v>28377</c:v>
                </c:pt>
                <c:pt idx="8622">
                  <c:v>28378</c:v>
                </c:pt>
                <c:pt idx="8623">
                  <c:v>28379</c:v>
                </c:pt>
                <c:pt idx="8624">
                  <c:v>28380</c:v>
                </c:pt>
                <c:pt idx="8625">
                  <c:v>28381</c:v>
                </c:pt>
                <c:pt idx="8626">
                  <c:v>28382</c:v>
                </c:pt>
                <c:pt idx="8627">
                  <c:v>28383</c:v>
                </c:pt>
                <c:pt idx="8628">
                  <c:v>28384</c:v>
                </c:pt>
                <c:pt idx="8629">
                  <c:v>28385</c:v>
                </c:pt>
                <c:pt idx="8630">
                  <c:v>28386</c:v>
                </c:pt>
                <c:pt idx="8631">
                  <c:v>28387</c:v>
                </c:pt>
                <c:pt idx="8632">
                  <c:v>28388</c:v>
                </c:pt>
                <c:pt idx="8633">
                  <c:v>28389</c:v>
                </c:pt>
                <c:pt idx="8634">
                  <c:v>28390</c:v>
                </c:pt>
                <c:pt idx="8635">
                  <c:v>28391</c:v>
                </c:pt>
                <c:pt idx="8636">
                  <c:v>28392</c:v>
                </c:pt>
                <c:pt idx="8637">
                  <c:v>28393</c:v>
                </c:pt>
                <c:pt idx="8638">
                  <c:v>28394</c:v>
                </c:pt>
                <c:pt idx="8639">
                  <c:v>28395</c:v>
                </c:pt>
                <c:pt idx="8640">
                  <c:v>28396</c:v>
                </c:pt>
                <c:pt idx="8641">
                  <c:v>28397</c:v>
                </c:pt>
                <c:pt idx="8642">
                  <c:v>28398</c:v>
                </c:pt>
                <c:pt idx="8643">
                  <c:v>28399</c:v>
                </c:pt>
                <c:pt idx="8644">
                  <c:v>28400</c:v>
                </c:pt>
                <c:pt idx="8645">
                  <c:v>28401</c:v>
                </c:pt>
                <c:pt idx="8646">
                  <c:v>28402</c:v>
                </c:pt>
                <c:pt idx="8647">
                  <c:v>28403</c:v>
                </c:pt>
                <c:pt idx="8648">
                  <c:v>28404</c:v>
                </c:pt>
                <c:pt idx="8649">
                  <c:v>28405</c:v>
                </c:pt>
                <c:pt idx="8650">
                  <c:v>28406</c:v>
                </c:pt>
                <c:pt idx="8651">
                  <c:v>28407</c:v>
                </c:pt>
                <c:pt idx="8652">
                  <c:v>28408</c:v>
                </c:pt>
                <c:pt idx="8653">
                  <c:v>28409</c:v>
                </c:pt>
                <c:pt idx="8654">
                  <c:v>28410</c:v>
                </c:pt>
                <c:pt idx="8655">
                  <c:v>28411</c:v>
                </c:pt>
                <c:pt idx="8656">
                  <c:v>28412</c:v>
                </c:pt>
                <c:pt idx="8657">
                  <c:v>28413</c:v>
                </c:pt>
                <c:pt idx="8658">
                  <c:v>28414</c:v>
                </c:pt>
                <c:pt idx="8659">
                  <c:v>28415</c:v>
                </c:pt>
                <c:pt idx="8660">
                  <c:v>28416</c:v>
                </c:pt>
                <c:pt idx="8661">
                  <c:v>28417</c:v>
                </c:pt>
                <c:pt idx="8662">
                  <c:v>28418</c:v>
                </c:pt>
                <c:pt idx="8663">
                  <c:v>28419</c:v>
                </c:pt>
                <c:pt idx="8664">
                  <c:v>28420</c:v>
                </c:pt>
                <c:pt idx="8665">
                  <c:v>28421</c:v>
                </c:pt>
                <c:pt idx="8666">
                  <c:v>28422</c:v>
                </c:pt>
                <c:pt idx="8667">
                  <c:v>28423</c:v>
                </c:pt>
                <c:pt idx="8668">
                  <c:v>28424</c:v>
                </c:pt>
                <c:pt idx="8669">
                  <c:v>28425</c:v>
                </c:pt>
                <c:pt idx="8670">
                  <c:v>28426</c:v>
                </c:pt>
                <c:pt idx="8671">
                  <c:v>28427</c:v>
                </c:pt>
                <c:pt idx="8672">
                  <c:v>28428</c:v>
                </c:pt>
                <c:pt idx="8673">
                  <c:v>28429</c:v>
                </c:pt>
                <c:pt idx="8674">
                  <c:v>28430</c:v>
                </c:pt>
                <c:pt idx="8675">
                  <c:v>28431</c:v>
                </c:pt>
                <c:pt idx="8676">
                  <c:v>28432</c:v>
                </c:pt>
                <c:pt idx="8677">
                  <c:v>28433</c:v>
                </c:pt>
                <c:pt idx="8678">
                  <c:v>28434</c:v>
                </c:pt>
                <c:pt idx="8679">
                  <c:v>28435</c:v>
                </c:pt>
                <c:pt idx="8680">
                  <c:v>28436</c:v>
                </c:pt>
                <c:pt idx="8681">
                  <c:v>28437</c:v>
                </c:pt>
                <c:pt idx="8682">
                  <c:v>28438</c:v>
                </c:pt>
                <c:pt idx="8683">
                  <c:v>28439</c:v>
                </c:pt>
                <c:pt idx="8684">
                  <c:v>28440</c:v>
                </c:pt>
                <c:pt idx="8685">
                  <c:v>28441</c:v>
                </c:pt>
                <c:pt idx="8686">
                  <c:v>28442</c:v>
                </c:pt>
                <c:pt idx="8687">
                  <c:v>28443</c:v>
                </c:pt>
                <c:pt idx="8688">
                  <c:v>28444</c:v>
                </c:pt>
                <c:pt idx="8689">
                  <c:v>28445</c:v>
                </c:pt>
                <c:pt idx="8690">
                  <c:v>28446</c:v>
                </c:pt>
                <c:pt idx="8691">
                  <c:v>28447</c:v>
                </c:pt>
                <c:pt idx="8692">
                  <c:v>28448</c:v>
                </c:pt>
                <c:pt idx="8693">
                  <c:v>28449</c:v>
                </c:pt>
                <c:pt idx="8694">
                  <c:v>28450</c:v>
                </c:pt>
                <c:pt idx="8695">
                  <c:v>28451</c:v>
                </c:pt>
                <c:pt idx="8696">
                  <c:v>28452</c:v>
                </c:pt>
                <c:pt idx="8697">
                  <c:v>28453</c:v>
                </c:pt>
                <c:pt idx="8698">
                  <c:v>28454</c:v>
                </c:pt>
                <c:pt idx="8699">
                  <c:v>28455</c:v>
                </c:pt>
                <c:pt idx="8700">
                  <c:v>28456</c:v>
                </c:pt>
                <c:pt idx="8701">
                  <c:v>28457</c:v>
                </c:pt>
                <c:pt idx="8702">
                  <c:v>28458</c:v>
                </c:pt>
                <c:pt idx="8703">
                  <c:v>28459</c:v>
                </c:pt>
                <c:pt idx="8704">
                  <c:v>28460</c:v>
                </c:pt>
                <c:pt idx="8705">
                  <c:v>28461</c:v>
                </c:pt>
                <c:pt idx="8706">
                  <c:v>28462</c:v>
                </c:pt>
                <c:pt idx="8707">
                  <c:v>28463</c:v>
                </c:pt>
                <c:pt idx="8708">
                  <c:v>28464</c:v>
                </c:pt>
                <c:pt idx="8709">
                  <c:v>28465</c:v>
                </c:pt>
                <c:pt idx="8710">
                  <c:v>28466</c:v>
                </c:pt>
                <c:pt idx="8711">
                  <c:v>28467</c:v>
                </c:pt>
                <c:pt idx="8712">
                  <c:v>28468</c:v>
                </c:pt>
                <c:pt idx="8713">
                  <c:v>28469</c:v>
                </c:pt>
                <c:pt idx="8714">
                  <c:v>28470</c:v>
                </c:pt>
                <c:pt idx="8715">
                  <c:v>28471</c:v>
                </c:pt>
                <c:pt idx="8716">
                  <c:v>28472</c:v>
                </c:pt>
                <c:pt idx="8717">
                  <c:v>28473</c:v>
                </c:pt>
                <c:pt idx="8718">
                  <c:v>28474</c:v>
                </c:pt>
                <c:pt idx="8719">
                  <c:v>28475</c:v>
                </c:pt>
                <c:pt idx="8720">
                  <c:v>28476</c:v>
                </c:pt>
                <c:pt idx="8721">
                  <c:v>28477</c:v>
                </c:pt>
                <c:pt idx="8722">
                  <c:v>28478</c:v>
                </c:pt>
                <c:pt idx="8723">
                  <c:v>28479</c:v>
                </c:pt>
                <c:pt idx="8724">
                  <c:v>28480</c:v>
                </c:pt>
                <c:pt idx="8725">
                  <c:v>28481</c:v>
                </c:pt>
                <c:pt idx="8726">
                  <c:v>28482</c:v>
                </c:pt>
                <c:pt idx="8727">
                  <c:v>28483</c:v>
                </c:pt>
                <c:pt idx="8728">
                  <c:v>28484</c:v>
                </c:pt>
                <c:pt idx="8729">
                  <c:v>28485</c:v>
                </c:pt>
                <c:pt idx="8730">
                  <c:v>28486</c:v>
                </c:pt>
                <c:pt idx="8731">
                  <c:v>28487</c:v>
                </c:pt>
                <c:pt idx="8732">
                  <c:v>28488</c:v>
                </c:pt>
                <c:pt idx="8733">
                  <c:v>28489</c:v>
                </c:pt>
                <c:pt idx="8734">
                  <c:v>28490</c:v>
                </c:pt>
                <c:pt idx="8735">
                  <c:v>28491</c:v>
                </c:pt>
                <c:pt idx="8736">
                  <c:v>28492</c:v>
                </c:pt>
                <c:pt idx="8737">
                  <c:v>28493</c:v>
                </c:pt>
                <c:pt idx="8738">
                  <c:v>28494</c:v>
                </c:pt>
                <c:pt idx="8739">
                  <c:v>28495</c:v>
                </c:pt>
                <c:pt idx="8740">
                  <c:v>28496</c:v>
                </c:pt>
                <c:pt idx="8741">
                  <c:v>28497</c:v>
                </c:pt>
                <c:pt idx="8742">
                  <c:v>28498</c:v>
                </c:pt>
                <c:pt idx="8743">
                  <c:v>28499</c:v>
                </c:pt>
                <c:pt idx="8744">
                  <c:v>28500</c:v>
                </c:pt>
                <c:pt idx="8745">
                  <c:v>28501</c:v>
                </c:pt>
                <c:pt idx="8746">
                  <c:v>28502</c:v>
                </c:pt>
                <c:pt idx="8747">
                  <c:v>28503</c:v>
                </c:pt>
                <c:pt idx="8748">
                  <c:v>28504</c:v>
                </c:pt>
                <c:pt idx="8749">
                  <c:v>28505</c:v>
                </c:pt>
                <c:pt idx="8750">
                  <c:v>28506</c:v>
                </c:pt>
                <c:pt idx="8751">
                  <c:v>28507</c:v>
                </c:pt>
                <c:pt idx="8752">
                  <c:v>28508</c:v>
                </c:pt>
                <c:pt idx="8753">
                  <c:v>28509</c:v>
                </c:pt>
                <c:pt idx="8754">
                  <c:v>28510</c:v>
                </c:pt>
                <c:pt idx="8755">
                  <c:v>28511</c:v>
                </c:pt>
                <c:pt idx="8756">
                  <c:v>28512</c:v>
                </c:pt>
                <c:pt idx="8757">
                  <c:v>28513</c:v>
                </c:pt>
                <c:pt idx="8758">
                  <c:v>28514</c:v>
                </c:pt>
                <c:pt idx="8759">
                  <c:v>28515</c:v>
                </c:pt>
                <c:pt idx="8760">
                  <c:v>28516</c:v>
                </c:pt>
                <c:pt idx="8761">
                  <c:v>28517</c:v>
                </c:pt>
                <c:pt idx="8762">
                  <c:v>28518</c:v>
                </c:pt>
                <c:pt idx="8763">
                  <c:v>28519</c:v>
                </c:pt>
                <c:pt idx="8764">
                  <c:v>28520</c:v>
                </c:pt>
                <c:pt idx="8765">
                  <c:v>28521</c:v>
                </c:pt>
                <c:pt idx="8766">
                  <c:v>28522</c:v>
                </c:pt>
                <c:pt idx="8767">
                  <c:v>28523</c:v>
                </c:pt>
                <c:pt idx="8768">
                  <c:v>28524</c:v>
                </c:pt>
                <c:pt idx="8769">
                  <c:v>28525</c:v>
                </c:pt>
                <c:pt idx="8770">
                  <c:v>28526</c:v>
                </c:pt>
                <c:pt idx="8771">
                  <c:v>28527</c:v>
                </c:pt>
                <c:pt idx="8772">
                  <c:v>28528</c:v>
                </c:pt>
                <c:pt idx="8773">
                  <c:v>28529</c:v>
                </c:pt>
                <c:pt idx="8774">
                  <c:v>28530</c:v>
                </c:pt>
                <c:pt idx="8775">
                  <c:v>28531</c:v>
                </c:pt>
                <c:pt idx="8776">
                  <c:v>28532</c:v>
                </c:pt>
                <c:pt idx="8777">
                  <c:v>28533</c:v>
                </c:pt>
                <c:pt idx="8778">
                  <c:v>28534</c:v>
                </c:pt>
                <c:pt idx="8779">
                  <c:v>28535</c:v>
                </c:pt>
                <c:pt idx="8780">
                  <c:v>28536</c:v>
                </c:pt>
                <c:pt idx="8781">
                  <c:v>28537</c:v>
                </c:pt>
                <c:pt idx="8782">
                  <c:v>28538</c:v>
                </c:pt>
                <c:pt idx="8783">
                  <c:v>28539</c:v>
                </c:pt>
                <c:pt idx="8784">
                  <c:v>28540</c:v>
                </c:pt>
                <c:pt idx="8785">
                  <c:v>28541</c:v>
                </c:pt>
                <c:pt idx="8786">
                  <c:v>28542</c:v>
                </c:pt>
                <c:pt idx="8787">
                  <c:v>28543</c:v>
                </c:pt>
                <c:pt idx="8788">
                  <c:v>28544</c:v>
                </c:pt>
                <c:pt idx="8789">
                  <c:v>28545</c:v>
                </c:pt>
                <c:pt idx="8790">
                  <c:v>28546</c:v>
                </c:pt>
                <c:pt idx="8791">
                  <c:v>28547</c:v>
                </c:pt>
                <c:pt idx="8792">
                  <c:v>28548</c:v>
                </c:pt>
                <c:pt idx="8793">
                  <c:v>28549</c:v>
                </c:pt>
                <c:pt idx="8794">
                  <c:v>28550</c:v>
                </c:pt>
                <c:pt idx="8795">
                  <c:v>28551</c:v>
                </c:pt>
                <c:pt idx="8796">
                  <c:v>28552</c:v>
                </c:pt>
                <c:pt idx="8797">
                  <c:v>28553</c:v>
                </c:pt>
                <c:pt idx="8798">
                  <c:v>28554</c:v>
                </c:pt>
                <c:pt idx="8799">
                  <c:v>28555</c:v>
                </c:pt>
                <c:pt idx="8800">
                  <c:v>28556</c:v>
                </c:pt>
                <c:pt idx="8801">
                  <c:v>28557</c:v>
                </c:pt>
                <c:pt idx="8802">
                  <c:v>28558</c:v>
                </c:pt>
                <c:pt idx="8803">
                  <c:v>28559</c:v>
                </c:pt>
                <c:pt idx="8804">
                  <c:v>28560</c:v>
                </c:pt>
                <c:pt idx="8805">
                  <c:v>28561</c:v>
                </c:pt>
                <c:pt idx="8806">
                  <c:v>28562</c:v>
                </c:pt>
                <c:pt idx="8807">
                  <c:v>28563</c:v>
                </c:pt>
                <c:pt idx="8808">
                  <c:v>28564</c:v>
                </c:pt>
                <c:pt idx="8809">
                  <c:v>28565</c:v>
                </c:pt>
                <c:pt idx="8810">
                  <c:v>28566</c:v>
                </c:pt>
                <c:pt idx="8811">
                  <c:v>28567</c:v>
                </c:pt>
                <c:pt idx="8812">
                  <c:v>28568</c:v>
                </c:pt>
                <c:pt idx="8813">
                  <c:v>28569</c:v>
                </c:pt>
                <c:pt idx="8814">
                  <c:v>28570</c:v>
                </c:pt>
                <c:pt idx="8815">
                  <c:v>28571</c:v>
                </c:pt>
                <c:pt idx="8816">
                  <c:v>28572</c:v>
                </c:pt>
                <c:pt idx="8817">
                  <c:v>28573</c:v>
                </c:pt>
                <c:pt idx="8818">
                  <c:v>28574</c:v>
                </c:pt>
                <c:pt idx="8819">
                  <c:v>28575</c:v>
                </c:pt>
                <c:pt idx="8820">
                  <c:v>28576</c:v>
                </c:pt>
                <c:pt idx="8821">
                  <c:v>28577</c:v>
                </c:pt>
                <c:pt idx="8822">
                  <c:v>28578</c:v>
                </c:pt>
                <c:pt idx="8823">
                  <c:v>28579</c:v>
                </c:pt>
                <c:pt idx="8824">
                  <c:v>28580</c:v>
                </c:pt>
                <c:pt idx="8825">
                  <c:v>28581</c:v>
                </c:pt>
                <c:pt idx="8826">
                  <c:v>28582</c:v>
                </c:pt>
                <c:pt idx="8827">
                  <c:v>28583</c:v>
                </c:pt>
                <c:pt idx="8828">
                  <c:v>28584</c:v>
                </c:pt>
                <c:pt idx="8829">
                  <c:v>28585</c:v>
                </c:pt>
                <c:pt idx="8830">
                  <c:v>28586</c:v>
                </c:pt>
                <c:pt idx="8831">
                  <c:v>28587</c:v>
                </c:pt>
                <c:pt idx="8832">
                  <c:v>28588</c:v>
                </c:pt>
                <c:pt idx="8833">
                  <c:v>28589</c:v>
                </c:pt>
                <c:pt idx="8834">
                  <c:v>28590</c:v>
                </c:pt>
                <c:pt idx="8835">
                  <c:v>28591</c:v>
                </c:pt>
                <c:pt idx="8836">
                  <c:v>28592</c:v>
                </c:pt>
                <c:pt idx="8837">
                  <c:v>28593</c:v>
                </c:pt>
                <c:pt idx="8838">
                  <c:v>28594</c:v>
                </c:pt>
                <c:pt idx="8839">
                  <c:v>28595</c:v>
                </c:pt>
                <c:pt idx="8840">
                  <c:v>28596</c:v>
                </c:pt>
                <c:pt idx="8841">
                  <c:v>28597</c:v>
                </c:pt>
                <c:pt idx="8842">
                  <c:v>28598</c:v>
                </c:pt>
                <c:pt idx="8843">
                  <c:v>28599</c:v>
                </c:pt>
                <c:pt idx="8844">
                  <c:v>28600</c:v>
                </c:pt>
                <c:pt idx="8845">
                  <c:v>28601</c:v>
                </c:pt>
                <c:pt idx="8846">
                  <c:v>28602</c:v>
                </c:pt>
                <c:pt idx="8847">
                  <c:v>28603</c:v>
                </c:pt>
                <c:pt idx="8848">
                  <c:v>28604</c:v>
                </c:pt>
                <c:pt idx="8849">
                  <c:v>28605</c:v>
                </c:pt>
                <c:pt idx="8850">
                  <c:v>28606</c:v>
                </c:pt>
                <c:pt idx="8851">
                  <c:v>28607</c:v>
                </c:pt>
                <c:pt idx="8852">
                  <c:v>28608</c:v>
                </c:pt>
                <c:pt idx="8853">
                  <c:v>28609</c:v>
                </c:pt>
                <c:pt idx="8854">
                  <c:v>28610</c:v>
                </c:pt>
                <c:pt idx="8855">
                  <c:v>28611</c:v>
                </c:pt>
                <c:pt idx="8856">
                  <c:v>28612</c:v>
                </c:pt>
                <c:pt idx="8857">
                  <c:v>28613</c:v>
                </c:pt>
                <c:pt idx="8858">
                  <c:v>28614</c:v>
                </c:pt>
                <c:pt idx="8859">
                  <c:v>28615</c:v>
                </c:pt>
                <c:pt idx="8860">
                  <c:v>28616</c:v>
                </c:pt>
                <c:pt idx="8861">
                  <c:v>28617</c:v>
                </c:pt>
                <c:pt idx="8862">
                  <c:v>28618</c:v>
                </c:pt>
                <c:pt idx="8863">
                  <c:v>28619</c:v>
                </c:pt>
                <c:pt idx="8864">
                  <c:v>28620</c:v>
                </c:pt>
                <c:pt idx="8865">
                  <c:v>28621</c:v>
                </c:pt>
                <c:pt idx="8866">
                  <c:v>28622</c:v>
                </c:pt>
                <c:pt idx="8867">
                  <c:v>28623</c:v>
                </c:pt>
                <c:pt idx="8868">
                  <c:v>28624</c:v>
                </c:pt>
                <c:pt idx="8869">
                  <c:v>28625</c:v>
                </c:pt>
                <c:pt idx="8870">
                  <c:v>28626</c:v>
                </c:pt>
                <c:pt idx="8871">
                  <c:v>28627</c:v>
                </c:pt>
                <c:pt idx="8872">
                  <c:v>28628</c:v>
                </c:pt>
                <c:pt idx="8873">
                  <c:v>28629</c:v>
                </c:pt>
                <c:pt idx="8874">
                  <c:v>28630</c:v>
                </c:pt>
                <c:pt idx="8875">
                  <c:v>28631</c:v>
                </c:pt>
                <c:pt idx="8876">
                  <c:v>28632</c:v>
                </c:pt>
                <c:pt idx="8877">
                  <c:v>28633</c:v>
                </c:pt>
                <c:pt idx="8878">
                  <c:v>28634</c:v>
                </c:pt>
                <c:pt idx="8879">
                  <c:v>28635</c:v>
                </c:pt>
                <c:pt idx="8880">
                  <c:v>28636</c:v>
                </c:pt>
                <c:pt idx="8881">
                  <c:v>28637</c:v>
                </c:pt>
                <c:pt idx="8882">
                  <c:v>28638</c:v>
                </c:pt>
                <c:pt idx="8883">
                  <c:v>28639</c:v>
                </c:pt>
                <c:pt idx="8884">
                  <c:v>28640</c:v>
                </c:pt>
                <c:pt idx="8885">
                  <c:v>28641</c:v>
                </c:pt>
                <c:pt idx="8886">
                  <c:v>28642</c:v>
                </c:pt>
                <c:pt idx="8887">
                  <c:v>28643</c:v>
                </c:pt>
                <c:pt idx="8888">
                  <c:v>28644</c:v>
                </c:pt>
                <c:pt idx="8889">
                  <c:v>28645</c:v>
                </c:pt>
                <c:pt idx="8890">
                  <c:v>28646</c:v>
                </c:pt>
                <c:pt idx="8891">
                  <c:v>28647</c:v>
                </c:pt>
                <c:pt idx="8892">
                  <c:v>28648</c:v>
                </c:pt>
                <c:pt idx="8893">
                  <c:v>28649</c:v>
                </c:pt>
                <c:pt idx="8894">
                  <c:v>28650</c:v>
                </c:pt>
                <c:pt idx="8895">
                  <c:v>28651</c:v>
                </c:pt>
                <c:pt idx="8896">
                  <c:v>28652</c:v>
                </c:pt>
                <c:pt idx="8897">
                  <c:v>28653</c:v>
                </c:pt>
                <c:pt idx="8898">
                  <c:v>28654</c:v>
                </c:pt>
                <c:pt idx="8899">
                  <c:v>28655</c:v>
                </c:pt>
                <c:pt idx="8900">
                  <c:v>28656</c:v>
                </c:pt>
                <c:pt idx="8901">
                  <c:v>28657</c:v>
                </c:pt>
                <c:pt idx="8902">
                  <c:v>28658</c:v>
                </c:pt>
                <c:pt idx="8903">
                  <c:v>28659</c:v>
                </c:pt>
                <c:pt idx="8904">
                  <c:v>28660</c:v>
                </c:pt>
                <c:pt idx="8905">
                  <c:v>28661</c:v>
                </c:pt>
                <c:pt idx="8906">
                  <c:v>28662</c:v>
                </c:pt>
                <c:pt idx="8907">
                  <c:v>28663</c:v>
                </c:pt>
                <c:pt idx="8908">
                  <c:v>28664</c:v>
                </c:pt>
                <c:pt idx="8909">
                  <c:v>28665</c:v>
                </c:pt>
                <c:pt idx="8910">
                  <c:v>28666</c:v>
                </c:pt>
                <c:pt idx="8911">
                  <c:v>28667</c:v>
                </c:pt>
                <c:pt idx="8912">
                  <c:v>28668</c:v>
                </c:pt>
                <c:pt idx="8913">
                  <c:v>28669</c:v>
                </c:pt>
                <c:pt idx="8914">
                  <c:v>28670</c:v>
                </c:pt>
                <c:pt idx="8915">
                  <c:v>28671</c:v>
                </c:pt>
                <c:pt idx="8916">
                  <c:v>28672</c:v>
                </c:pt>
                <c:pt idx="8917">
                  <c:v>28673</c:v>
                </c:pt>
                <c:pt idx="8918">
                  <c:v>28674</c:v>
                </c:pt>
                <c:pt idx="8919">
                  <c:v>28675</c:v>
                </c:pt>
                <c:pt idx="8920">
                  <c:v>28676</c:v>
                </c:pt>
                <c:pt idx="8921">
                  <c:v>28677</c:v>
                </c:pt>
                <c:pt idx="8922">
                  <c:v>28678</c:v>
                </c:pt>
                <c:pt idx="8923">
                  <c:v>28679</c:v>
                </c:pt>
                <c:pt idx="8924">
                  <c:v>28680</c:v>
                </c:pt>
                <c:pt idx="8925">
                  <c:v>28681</c:v>
                </c:pt>
                <c:pt idx="8926">
                  <c:v>28682</c:v>
                </c:pt>
                <c:pt idx="8927">
                  <c:v>28683</c:v>
                </c:pt>
                <c:pt idx="8928">
                  <c:v>28684</c:v>
                </c:pt>
                <c:pt idx="8929">
                  <c:v>28685</c:v>
                </c:pt>
                <c:pt idx="8930">
                  <c:v>28686</c:v>
                </c:pt>
                <c:pt idx="8931">
                  <c:v>28687</c:v>
                </c:pt>
                <c:pt idx="8932">
                  <c:v>28688</c:v>
                </c:pt>
                <c:pt idx="8933">
                  <c:v>28689</c:v>
                </c:pt>
                <c:pt idx="8934">
                  <c:v>28690</c:v>
                </c:pt>
                <c:pt idx="8935">
                  <c:v>28691</c:v>
                </c:pt>
                <c:pt idx="8936">
                  <c:v>28692</c:v>
                </c:pt>
                <c:pt idx="8937">
                  <c:v>28693</c:v>
                </c:pt>
                <c:pt idx="8938">
                  <c:v>28694</c:v>
                </c:pt>
                <c:pt idx="8939">
                  <c:v>28695</c:v>
                </c:pt>
                <c:pt idx="8940">
                  <c:v>28696</c:v>
                </c:pt>
                <c:pt idx="8941">
                  <c:v>28697</c:v>
                </c:pt>
                <c:pt idx="8942">
                  <c:v>28698</c:v>
                </c:pt>
                <c:pt idx="8943">
                  <c:v>28699</c:v>
                </c:pt>
                <c:pt idx="8944">
                  <c:v>28700</c:v>
                </c:pt>
                <c:pt idx="8945">
                  <c:v>28701</c:v>
                </c:pt>
                <c:pt idx="8946">
                  <c:v>28702</c:v>
                </c:pt>
                <c:pt idx="8947">
                  <c:v>28703</c:v>
                </c:pt>
                <c:pt idx="8948">
                  <c:v>28704</c:v>
                </c:pt>
                <c:pt idx="8949">
                  <c:v>28705</c:v>
                </c:pt>
                <c:pt idx="8950">
                  <c:v>28706</c:v>
                </c:pt>
                <c:pt idx="8951">
                  <c:v>28707</c:v>
                </c:pt>
                <c:pt idx="8952">
                  <c:v>28708</c:v>
                </c:pt>
                <c:pt idx="8953">
                  <c:v>28709</c:v>
                </c:pt>
                <c:pt idx="8954">
                  <c:v>28710</c:v>
                </c:pt>
                <c:pt idx="8955">
                  <c:v>28711</c:v>
                </c:pt>
                <c:pt idx="8956">
                  <c:v>28712</c:v>
                </c:pt>
                <c:pt idx="8957">
                  <c:v>28713</c:v>
                </c:pt>
                <c:pt idx="8958">
                  <c:v>28714</c:v>
                </c:pt>
                <c:pt idx="8959">
                  <c:v>28715</c:v>
                </c:pt>
                <c:pt idx="8960">
                  <c:v>28716</c:v>
                </c:pt>
                <c:pt idx="8961">
                  <c:v>28717</c:v>
                </c:pt>
                <c:pt idx="8962">
                  <c:v>28718</c:v>
                </c:pt>
                <c:pt idx="8963">
                  <c:v>28719</c:v>
                </c:pt>
                <c:pt idx="8964">
                  <c:v>28720</c:v>
                </c:pt>
                <c:pt idx="8965">
                  <c:v>28721</c:v>
                </c:pt>
                <c:pt idx="8966">
                  <c:v>28722</c:v>
                </c:pt>
                <c:pt idx="8967">
                  <c:v>28723</c:v>
                </c:pt>
                <c:pt idx="8968">
                  <c:v>28724</c:v>
                </c:pt>
                <c:pt idx="8969">
                  <c:v>28725</c:v>
                </c:pt>
                <c:pt idx="8970">
                  <c:v>28726</c:v>
                </c:pt>
                <c:pt idx="8971">
                  <c:v>28727</c:v>
                </c:pt>
                <c:pt idx="8972">
                  <c:v>28728</c:v>
                </c:pt>
                <c:pt idx="8973">
                  <c:v>28729</c:v>
                </c:pt>
                <c:pt idx="8974">
                  <c:v>28730</c:v>
                </c:pt>
                <c:pt idx="8975">
                  <c:v>28731</c:v>
                </c:pt>
                <c:pt idx="8976">
                  <c:v>28732</c:v>
                </c:pt>
                <c:pt idx="8977">
                  <c:v>28733</c:v>
                </c:pt>
                <c:pt idx="8978">
                  <c:v>28734</c:v>
                </c:pt>
                <c:pt idx="8979">
                  <c:v>28735</c:v>
                </c:pt>
                <c:pt idx="8980">
                  <c:v>28736</c:v>
                </c:pt>
                <c:pt idx="8981">
                  <c:v>28737</c:v>
                </c:pt>
                <c:pt idx="8982">
                  <c:v>28738</c:v>
                </c:pt>
                <c:pt idx="8983">
                  <c:v>28739</c:v>
                </c:pt>
                <c:pt idx="8984">
                  <c:v>28740</c:v>
                </c:pt>
                <c:pt idx="8985">
                  <c:v>28741</c:v>
                </c:pt>
                <c:pt idx="8986">
                  <c:v>28742</c:v>
                </c:pt>
                <c:pt idx="8987">
                  <c:v>28743</c:v>
                </c:pt>
                <c:pt idx="8988">
                  <c:v>28744</c:v>
                </c:pt>
                <c:pt idx="8989">
                  <c:v>28745</c:v>
                </c:pt>
                <c:pt idx="8990">
                  <c:v>28746</c:v>
                </c:pt>
                <c:pt idx="8991">
                  <c:v>28747</c:v>
                </c:pt>
                <c:pt idx="8992">
                  <c:v>28748</c:v>
                </c:pt>
                <c:pt idx="8993">
                  <c:v>28749</c:v>
                </c:pt>
                <c:pt idx="8994">
                  <c:v>28750</c:v>
                </c:pt>
                <c:pt idx="8995">
                  <c:v>28751</c:v>
                </c:pt>
                <c:pt idx="8996">
                  <c:v>28752</c:v>
                </c:pt>
                <c:pt idx="8997">
                  <c:v>28753</c:v>
                </c:pt>
                <c:pt idx="8998">
                  <c:v>28754</c:v>
                </c:pt>
                <c:pt idx="8999">
                  <c:v>28755</c:v>
                </c:pt>
                <c:pt idx="9000">
                  <c:v>28756</c:v>
                </c:pt>
                <c:pt idx="9001">
                  <c:v>28757</c:v>
                </c:pt>
                <c:pt idx="9002">
                  <c:v>28758</c:v>
                </c:pt>
                <c:pt idx="9003">
                  <c:v>28759</c:v>
                </c:pt>
                <c:pt idx="9004">
                  <c:v>28760</c:v>
                </c:pt>
                <c:pt idx="9005">
                  <c:v>28761</c:v>
                </c:pt>
                <c:pt idx="9006">
                  <c:v>28762</c:v>
                </c:pt>
                <c:pt idx="9007">
                  <c:v>28763</c:v>
                </c:pt>
                <c:pt idx="9008">
                  <c:v>28764</c:v>
                </c:pt>
                <c:pt idx="9009">
                  <c:v>28765</c:v>
                </c:pt>
                <c:pt idx="9010">
                  <c:v>28766</c:v>
                </c:pt>
                <c:pt idx="9011">
                  <c:v>28767</c:v>
                </c:pt>
                <c:pt idx="9012">
                  <c:v>28768</c:v>
                </c:pt>
                <c:pt idx="9013">
                  <c:v>28769</c:v>
                </c:pt>
                <c:pt idx="9014">
                  <c:v>28770</c:v>
                </c:pt>
                <c:pt idx="9015">
                  <c:v>28771</c:v>
                </c:pt>
                <c:pt idx="9016">
                  <c:v>28772</c:v>
                </c:pt>
                <c:pt idx="9017">
                  <c:v>28773</c:v>
                </c:pt>
                <c:pt idx="9018">
                  <c:v>28774</c:v>
                </c:pt>
                <c:pt idx="9019">
                  <c:v>28775</c:v>
                </c:pt>
                <c:pt idx="9020">
                  <c:v>28776</c:v>
                </c:pt>
                <c:pt idx="9021">
                  <c:v>28777</c:v>
                </c:pt>
                <c:pt idx="9022">
                  <c:v>28778</c:v>
                </c:pt>
                <c:pt idx="9023">
                  <c:v>28779</c:v>
                </c:pt>
                <c:pt idx="9024">
                  <c:v>28780</c:v>
                </c:pt>
                <c:pt idx="9025">
                  <c:v>28781</c:v>
                </c:pt>
                <c:pt idx="9026">
                  <c:v>28782</c:v>
                </c:pt>
                <c:pt idx="9027">
                  <c:v>28783</c:v>
                </c:pt>
                <c:pt idx="9028">
                  <c:v>28784</c:v>
                </c:pt>
                <c:pt idx="9029">
                  <c:v>28785</c:v>
                </c:pt>
                <c:pt idx="9030">
                  <c:v>28786</c:v>
                </c:pt>
                <c:pt idx="9031">
                  <c:v>28787</c:v>
                </c:pt>
                <c:pt idx="9032">
                  <c:v>28788</c:v>
                </c:pt>
                <c:pt idx="9033">
                  <c:v>28789</c:v>
                </c:pt>
                <c:pt idx="9034">
                  <c:v>28790</c:v>
                </c:pt>
                <c:pt idx="9035">
                  <c:v>28791</c:v>
                </c:pt>
                <c:pt idx="9036">
                  <c:v>28792</c:v>
                </c:pt>
                <c:pt idx="9037">
                  <c:v>28793</c:v>
                </c:pt>
                <c:pt idx="9038">
                  <c:v>28794</c:v>
                </c:pt>
                <c:pt idx="9039">
                  <c:v>28795</c:v>
                </c:pt>
                <c:pt idx="9040">
                  <c:v>28796</c:v>
                </c:pt>
                <c:pt idx="9041">
                  <c:v>28797</c:v>
                </c:pt>
                <c:pt idx="9042">
                  <c:v>28798</c:v>
                </c:pt>
                <c:pt idx="9043">
                  <c:v>28799</c:v>
                </c:pt>
                <c:pt idx="9044">
                  <c:v>28800</c:v>
                </c:pt>
                <c:pt idx="9045">
                  <c:v>28801</c:v>
                </c:pt>
                <c:pt idx="9046">
                  <c:v>28802</c:v>
                </c:pt>
                <c:pt idx="9047">
                  <c:v>28803</c:v>
                </c:pt>
                <c:pt idx="9048">
                  <c:v>28804</c:v>
                </c:pt>
                <c:pt idx="9049">
                  <c:v>28805</c:v>
                </c:pt>
                <c:pt idx="9050">
                  <c:v>28806</c:v>
                </c:pt>
                <c:pt idx="9051">
                  <c:v>28807</c:v>
                </c:pt>
                <c:pt idx="9052">
                  <c:v>28808</c:v>
                </c:pt>
                <c:pt idx="9053">
                  <c:v>28809</c:v>
                </c:pt>
                <c:pt idx="9054">
                  <c:v>28810</c:v>
                </c:pt>
                <c:pt idx="9055">
                  <c:v>28811</c:v>
                </c:pt>
                <c:pt idx="9056">
                  <c:v>28812</c:v>
                </c:pt>
                <c:pt idx="9057">
                  <c:v>28813</c:v>
                </c:pt>
                <c:pt idx="9058">
                  <c:v>28814</c:v>
                </c:pt>
                <c:pt idx="9059">
                  <c:v>28815</c:v>
                </c:pt>
                <c:pt idx="9060">
                  <c:v>28816</c:v>
                </c:pt>
                <c:pt idx="9061">
                  <c:v>28817</c:v>
                </c:pt>
                <c:pt idx="9062">
                  <c:v>28818</c:v>
                </c:pt>
                <c:pt idx="9063">
                  <c:v>28819</c:v>
                </c:pt>
                <c:pt idx="9064">
                  <c:v>28820</c:v>
                </c:pt>
                <c:pt idx="9065">
                  <c:v>28821</c:v>
                </c:pt>
                <c:pt idx="9066">
                  <c:v>28822</c:v>
                </c:pt>
                <c:pt idx="9067">
                  <c:v>28823</c:v>
                </c:pt>
                <c:pt idx="9068">
                  <c:v>28824</c:v>
                </c:pt>
                <c:pt idx="9069">
                  <c:v>28825</c:v>
                </c:pt>
                <c:pt idx="9070">
                  <c:v>28826</c:v>
                </c:pt>
                <c:pt idx="9071">
                  <c:v>28827</c:v>
                </c:pt>
                <c:pt idx="9072">
                  <c:v>28828</c:v>
                </c:pt>
                <c:pt idx="9073">
                  <c:v>28829</c:v>
                </c:pt>
                <c:pt idx="9074">
                  <c:v>28830</c:v>
                </c:pt>
                <c:pt idx="9075">
                  <c:v>28831</c:v>
                </c:pt>
                <c:pt idx="9076">
                  <c:v>28832</c:v>
                </c:pt>
                <c:pt idx="9077">
                  <c:v>28833</c:v>
                </c:pt>
                <c:pt idx="9078">
                  <c:v>28834</c:v>
                </c:pt>
                <c:pt idx="9079">
                  <c:v>28835</c:v>
                </c:pt>
                <c:pt idx="9080">
                  <c:v>28836</c:v>
                </c:pt>
                <c:pt idx="9081">
                  <c:v>28837</c:v>
                </c:pt>
                <c:pt idx="9082">
                  <c:v>28838</c:v>
                </c:pt>
                <c:pt idx="9083">
                  <c:v>28839</c:v>
                </c:pt>
                <c:pt idx="9084">
                  <c:v>28840</c:v>
                </c:pt>
                <c:pt idx="9085">
                  <c:v>28841</c:v>
                </c:pt>
                <c:pt idx="9086">
                  <c:v>28842</c:v>
                </c:pt>
                <c:pt idx="9087">
                  <c:v>28843</c:v>
                </c:pt>
                <c:pt idx="9088">
                  <c:v>28844</c:v>
                </c:pt>
                <c:pt idx="9089">
                  <c:v>28845</c:v>
                </c:pt>
                <c:pt idx="9090">
                  <c:v>28846</c:v>
                </c:pt>
                <c:pt idx="9091">
                  <c:v>28847</c:v>
                </c:pt>
                <c:pt idx="9092">
                  <c:v>28848</c:v>
                </c:pt>
                <c:pt idx="9093">
                  <c:v>28849</c:v>
                </c:pt>
                <c:pt idx="9094">
                  <c:v>28850</c:v>
                </c:pt>
                <c:pt idx="9095">
                  <c:v>28851</c:v>
                </c:pt>
                <c:pt idx="9096">
                  <c:v>28852</c:v>
                </c:pt>
                <c:pt idx="9097">
                  <c:v>28853</c:v>
                </c:pt>
                <c:pt idx="9098">
                  <c:v>28854</c:v>
                </c:pt>
                <c:pt idx="9099">
                  <c:v>28855</c:v>
                </c:pt>
                <c:pt idx="9100">
                  <c:v>28856</c:v>
                </c:pt>
                <c:pt idx="9101">
                  <c:v>28857</c:v>
                </c:pt>
                <c:pt idx="9102">
                  <c:v>28858</c:v>
                </c:pt>
                <c:pt idx="9103">
                  <c:v>28859</c:v>
                </c:pt>
                <c:pt idx="9104">
                  <c:v>28860</c:v>
                </c:pt>
                <c:pt idx="9105">
                  <c:v>28861</c:v>
                </c:pt>
                <c:pt idx="9106">
                  <c:v>28862</c:v>
                </c:pt>
                <c:pt idx="9107">
                  <c:v>28863</c:v>
                </c:pt>
                <c:pt idx="9108">
                  <c:v>28864</c:v>
                </c:pt>
                <c:pt idx="9109">
                  <c:v>28865</c:v>
                </c:pt>
                <c:pt idx="9110">
                  <c:v>28866</c:v>
                </c:pt>
                <c:pt idx="9111">
                  <c:v>28867</c:v>
                </c:pt>
                <c:pt idx="9112">
                  <c:v>28868</c:v>
                </c:pt>
                <c:pt idx="9113">
                  <c:v>28869</c:v>
                </c:pt>
                <c:pt idx="9114">
                  <c:v>28870</c:v>
                </c:pt>
                <c:pt idx="9115">
                  <c:v>28871</c:v>
                </c:pt>
                <c:pt idx="9116">
                  <c:v>28872</c:v>
                </c:pt>
                <c:pt idx="9117">
                  <c:v>28873</c:v>
                </c:pt>
                <c:pt idx="9118">
                  <c:v>28874</c:v>
                </c:pt>
                <c:pt idx="9119">
                  <c:v>28875</c:v>
                </c:pt>
                <c:pt idx="9120">
                  <c:v>28876</c:v>
                </c:pt>
                <c:pt idx="9121">
                  <c:v>28877</c:v>
                </c:pt>
                <c:pt idx="9122">
                  <c:v>28878</c:v>
                </c:pt>
                <c:pt idx="9123">
                  <c:v>28879</c:v>
                </c:pt>
                <c:pt idx="9124">
                  <c:v>28880</c:v>
                </c:pt>
                <c:pt idx="9125">
                  <c:v>28881</c:v>
                </c:pt>
                <c:pt idx="9126">
                  <c:v>28882</c:v>
                </c:pt>
                <c:pt idx="9127">
                  <c:v>28883</c:v>
                </c:pt>
                <c:pt idx="9128">
                  <c:v>28884</c:v>
                </c:pt>
                <c:pt idx="9129">
                  <c:v>28885</c:v>
                </c:pt>
                <c:pt idx="9130">
                  <c:v>28886</c:v>
                </c:pt>
                <c:pt idx="9131">
                  <c:v>28887</c:v>
                </c:pt>
                <c:pt idx="9132">
                  <c:v>28888</c:v>
                </c:pt>
                <c:pt idx="9133">
                  <c:v>28889</c:v>
                </c:pt>
                <c:pt idx="9134">
                  <c:v>28890</c:v>
                </c:pt>
                <c:pt idx="9135">
                  <c:v>28891</c:v>
                </c:pt>
                <c:pt idx="9136">
                  <c:v>28892</c:v>
                </c:pt>
                <c:pt idx="9137">
                  <c:v>28893</c:v>
                </c:pt>
                <c:pt idx="9138">
                  <c:v>28894</c:v>
                </c:pt>
                <c:pt idx="9139">
                  <c:v>28895</c:v>
                </c:pt>
                <c:pt idx="9140">
                  <c:v>28896</c:v>
                </c:pt>
                <c:pt idx="9141">
                  <c:v>28897</c:v>
                </c:pt>
                <c:pt idx="9142">
                  <c:v>28898</c:v>
                </c:pt>
                <c:pt idx="9143">
                  <c:v>28899</c:v>
                </c:pt>
                <c:pt idx="9144">
                  <c:v>28900</c:v>
                </c:pt>
                <c:pt idx="9145">
                  <c:v>28901</c:v>
                </c:pt>
                <c:pt idx="9146">
                  <c:v>28902</c:v>
                </c:pt>
                <c:pt idx="9147">
                  <c:v>28903</c:v>
                </c:pt>
                <c:pt idx="9148">
                  <c:v>28904</c:v>
                </c:pt>
                <c:pt idx="9149">
                  <c:v>28905</c:v>
                </c:pt>
                <c:pt idx="9150">
                  <c:v>28906</c:v>
                </c:pt>
                <c:pt idx="9151">
                  <c:v>28907</c:v>
                </c:pt>
                <c:pt idx="9152">
                  <c:v>28908</c:v>
                </c:pt>
                <c:pt idx="9153">
                  <c:v>28909</c:v>
                </c:pt>
                <c:pt idx="9154">
                  <c:v>28910</c:v>
                </c:pt>
                <c:pt idx="9155">
                  <c:v>28911</c:v>
                </c:pt>
                <c:pt idx="9156">
                  <c:v>28912</c:v>
                </c:pt>
                <c:pt idx="9157">
                  <c:v>28913</c:v>
                </c:pt>
                <c:pt idx="9158">
                  <c:v>28914</c:v>
                </c:pt>
                <c:pt idx="9159">
                  <c:v>28915</c:v>
                </c:pt>
                <c:pt idx="9160">
                  <c:v>28916</c:v>
                </c:pt>
                <c:pt idx="9161">
                  <c:v>28917</c:v>
                </c:pt>
                <c:pt idx="9162">
                  <c:v>28918</c:v>
                </c:pt>
                <c:pt idx="9163">
                  <c:v>28919</c:v>
                </c:pt>
                <c:pt idx="9164">
                  <c:v>28920</c:v>
                </c:pt>
                <c:pt idx="9165">
                  <c:v>28921</c:v>
                </c:pt>
                <c:pt idx="9166">
                  <c:v>28922</c:v>
                </c:pt>
                <c:pt idx="9167">
                  <c:v>28923</c:v>
                </c:pt>
                <c:pt idx="9168">
                  <c:v>28924</c:v>
                </c:pt>
                <c:pt idx="9169">
                  <c:v>28925</c:v>
                </c:pt>
                <c:pt idx="9170">
                  <c:v>28926</c:v>
                </c:pt>
                <c:pt idx="9171">
                  <c:v>28927</c:v>
                </c:pt>
                <c:pt idx="9172">
                  <c:v>28928</c:v>
                </c:pt>
                <c:pt idx="9173">
                  <c:v>28929</c:v>
                </c:pt>
                <c:pt idx="9174">
                  <c:v>28930</c:v>
                </c:pt>
                <c:pt idx="9175">
                  <c:v>28931</c:v>
                </c:pt>
                <c:pt idx="9176">
                  <c:v>28932</c:v>
                </c:pt>
                <c:pt idx="9177">
                  <c:v>28933</c:v>
                </c:pt>
                <c:pt idx="9178">
                  <c:v>28934</c:v>
                </c:pt>
                <c:pt idx="9179">
                  <c:v>28935</c:v>
                </c:pt>
                <c:pt idx="9180">
                  <c:v>28936</c:v>
                </c:pt>
                <c:pt idx="9181">
                  <c:v>28937</c:v>
                </c:pt>
                <c:pt idx="9182">
                  <c:v>28938</c:v>
                </c:pt>
                <c:pt idx="9183">
                  <c:v>28939</c:v>
                </c:pt>
                <c:pt idx="9184">
                  <c:v>28940</c:v>
                </c:pt>
                <c:pt idx="9185">
                  <c:v>28941</c:v>
                </c:pt>
                <c:pt idx="9186">
                  <c:v>28942</c:v>
                </c:pt>
                <c:pt idx="9187">
                  <c:v>28943</c:v>
                </c:pt>
                <c:pt idx="9188">
                  <c:v>28944</c:v>
                </c:pt>
                <c:pt idx="9189">
                  <c:v>28945</c:v>
                </c:pt>
                <c:pt idx="9190">
                  <c:v>28946</c:v>
                </c:pt>
                <c:pt idx="9191">
                  <c:v>28947</c:v>
                </c:pt>
                <c:pt idx="9192">
                  <c:v>28948</c:v>
                </c:pt>
                <c:pt idx="9193">
                  <c:v>28949</c:v>
                </c:pt>
                <c:pt idx="9194">
                  <c:v>28950</c:v>
                </c:pt>
                <c:pt idx="9195">
                  <c:v>28951</c:v>
                </c:pt>
                <c:pt idx="9196">
                  <c:v>28952</c:v>
                </c:pt>
                <c:pt idx="9197">
                  <c:v>28953</c:v>
                </c:pt>
                <c:pt idx="9198">
                  <c:v>28954</c:v>
                </c:pt>
                <c:pt idx="9199">
                  <c:v>28955</c:v>
                </c:pt>
                <c:pt idx="9200">
                  <c:v>28956</c:v>
                </c:pt>
                <c:pt idx="9201">
                  <c:v>28957</c:v>
                </c:pt>
                <c:pt idx="9202">
                  <c:v>28958</c:v>
                </c:pt>
                <c:pt idx="9203">
                  <c:v>28959</c:v>
                </c:pt>
                <c:pt idx="9204">
                  <c:v>28960</c:v>
                </c:pt>
                <c:pt idx="9205">
                  <c:v>28961</c:v>
                </c:pt>
                <c:pt idx="9206">
                  <c:v>28962</c:v>
                </c:pt>
                <c:pt idx="9207">
                  <c:v>28963</c:v>
                </c:pt>
                <c:pt idx="9208">
                  <c:v>28964</c:v>
                </c:pt>
                <c:pt idx="9209">
                  <c:v>28965</c:v>
                </c:pt>
                <c:pt idx="9210">
                  <c:v>28966</c:v>
                </c:pt>
                <c:pt idx="9211">
                  <c:v>28967</c:v>
                </c:pt>
                <c:pt idx="9212">
                  <c:v>28968</c:v>
                </c:pt>
                <c:pt idx="9213">
                  <c:v>28969</c:v>
                </c:pt>
                <c:pt idx="9214">
                  <c:v>28970</c:v>
                </c:pt>
                <c:pt idx="9215">
                  <c:v>28971</c:v>
                </c:pt>
                <c:pt idx="9216">
                  <c:v>28972</c:v>
                </c:pt>
                <c:pt idx="9217">
                  <c:v>28973</c:v>
                </c:pt>
                <c:pt idx="9218">
                  <c:v>28974</c:v>
                </c:pt>
                <c:pt idx="9219">
                  <c:v>28975</c:v>
                </c:pt>
                <c:pt idx="9220">
                  <c:v>28976</c:v>
                </c:pt>
                <c:pt idx="9221">
                  <c:v>28977</c:v>
                </c:pt>
                <c:pt idx="9222">
                  <c:v>28978</c:v>
                </c:pt>
                <c:pt idx="9223">
                  <c:v>28979</c:v>
                </c:pt>
                <c:pt idx="9224">
                  <c:v>28980</c:v>
                </c:pt>
                <c:pt idx="9225">
                  <c:v>28981</c:v>
                </c:pt>
                <c:pt idx="9226">
                  <c:v>28982</c:v>
                </c:pt>
                <c:pt idx="9227">
                  <c:v>28983</c:v>
                </c:pt>
                <c:pt idx="9228">
                  <c:v>28984</c:v>
                </c:pt>
                <c:pt idx="9229">
                  <c:v>28985</c:v>
                </c:pt>
                <c:pt idx="9230">
                  <c:v>28986</c:v>
                </c:pt>
                <c:pt idx="9231">
                  <c:v>28987</c:v>
                </c:pt>
                <c:pt idx="9232">
                  <c:v>28988</c:v>
                </c:pt>
                <c:pt idx="9233">
                  <c:v>28989</c:v>
                </c:pt>
                <c:pt idx="9234">
                  <c:v>28990</c:v>
                </c:pt>
                <c:pt idx="9235">
                  <c:v>28991</c:v>
                </c:pt>
                <c:pt idx="9236">
                  <c:v>28992</c:v>
                </c:pt>
                <c:pt idx="9237">
                  <c:v>28993</c:v>
                </c:pt>
                <c:pt idx="9238">
                  <c:v>28994</c:v>
                </c:pt>
                <c:pt idx="9239">
                  <c:v>28995</c:v>
                </c:pt>
                <c:pt idx="9240">
                  <c:v>28996</c:v>
                </c:pt>
                <c:pt idx="9241">
                  <c:v>28997</c:v>
                </c:pt>
                <c:pt idx="9242">
                  <c:v>28998</c:v>
                </c:pt>
                <c:pt idx="9243">
                  <c:v>28999</c:v>
                </c:pt>
                <c:pt idx="9244">
                  <c:v>29000</c:v>
                </c:pt>
                <c:pt idx="9245">
                  <c:v>29001</c:v>
                </c:pt>
                <c:pt idx="9246">
                  <c:v>29002</c:v>
                </c:pt>
                <c:pt idx="9247">
                  <c:v>29003</c:v>
                </c:pt>
                <c:pt idx="9248">
                  <c:v>29004</c:v>
                </c:pt>
                <c:pt idx="9249">
                  <c:v>29005</c:v>
                </c:pt>
                <c:pt idx="9250">
                  <c:v>29006</c:v>
                </c:pt>
                <c:pt idx="9251">
                  <c:v>29007</c:v>
                </c:pt>
                <c:pt idx="9252">
                  <c:v>29008</c:v>
                </c:pt>
                <c:pt idx="9253">
                  <c:v>29009</c:v>
                </c:pt>
                <c:pt idx="9254">
                  <c:v>29010</c:v>
                </c:pt>
                <c:pt idx="9255">
                  <c:v>29011</c:v>
                </c:pt>
                <c:pt idx="9256">
                  <c:v>29012</c:v>
                </c:pt>
                <c:pt idx="9257">
                  <c:v>29013</c:v>
                </c:pt>
                <c:pt idx="9258">
                  <c:v>29014</c:v>
                </c:pt>
                <c:pt idx="9259">
                  <c:v>29015</c:v>
                </c:pt>
                <c:pt idx="9260">
                  <c:v>29016</c:v>
                </c:pt>
                <c:pt idx="9261">
                  <c:v>29017</c:v>
                </c:pt>
                <c:pt idx="9262">
                  <c:v>29018</c:v>
                </c:pt>
                <c:pt idx="9263">
                  <c:v>29019</c:v>
                </c:pt>
                <c:pt idx="9264">
                  <c:v>29020</c:v>
                </c:pt>
                <c:pt idx="9265">
                  <c:v>29021</c:v>
                </c:pt>
                <c:pt idx="9266">
                  <c:v>29022</c:v>
                </c:pt>
                <c:pt idx="9267">
                  <c:v>29023</c:v>
                </c:pt>
                <c:pt idx="9268">
                  <c:v>29024</c:v>
                </c:pt>
                <c:pt idx="9269">
                  <c:v>29025</c:v>
                </c:pt>
                <c:pt idx="9270">
                  <c:v>29026</c:v>
                </c:pt>
                <c:pt idx="9271">
                  <c:v>29027</c:v>
                </c:pt>
                <c:pt idx="9272">
                  <c:v>29028</c:v>
                </c:pt>
                <c:pt idx="9273">
                  <c:v>29029</c:v>
                </c:pt>
                <c:pt idx="9274">
                  <c:v>29030</c:v>
                </c:pt>
                <c:pt idx="9275">
                  <c:v>29031</c:v>
                </c:pt>
                <c:pt idx="9276">
                  <c:v>29032</c:v>
                </c:pt>
                <c:pt idx="9277">
                  <c:v>29033</c:v>
                </c:pt>
                <c:pt idx="9278">
                  <c:v>29034</c:v>
                </c:pt>
                <c:pt idx="9279">
                  <c:v>29035</c:v>
                </c:pt>
                <c:pt idx="9280">
                  <c:v>29036</c:v>
                </c:pt>
                <c:pt idx="9281">
                  <c:v>29037</c:v>
                </c:pt>
                <c:pt idx="9282">
                  <c:v>29038</c:v>
                </c:pt>
                <c:pt idx="9283">
                  <c:v>29039</c:v>
                </c:pt>
                <c:pt idx="9284">
                  <c:v>29040</c:v>
                </c:pt>
                <c:pt idx="9285">
                  <c:v>29041</c:v>
                </c:pt>
                <c:pt idx="9286">
                  <c:v>29042</c:v>
                </c:pt>
                <c:pt idx="9287">
                  <c:v>29043</c:v>
                </c:pt>
                <c:pt idx="9288">
                  <c:v>29044</c:v>
                </c:pt>
                <c:pt idx="9289">
                  <c:v>29045</c:v>
                </c:pt>
                <c:pt idx="9290">
                  <c:v>29046</c:v>
                </c:pt>
                <c:pt idx="9291">
                  <c:v>29047</c:v>
                </c:pt>
                <c:pt idx="9292">
                  <c:v>29048</c:v>
                </c:pt>
                <c:pt idx="9293">
                  <c:v>29049</c:v>
                </c:pt>
                <c:pt idx="9294">
                  <c:v>29050</c:v>
                </c:pt>
                <c:pt idx="9295">
                  <c:v>29051</c:v>
                </c:pt>
                <c:pt idx="9296">
                  <c:v>29052</c:v>
                </c:pt>
                <c:pt idx="9297">
                  <c:v>29053</c:v>
                </c:pt>
                <c:pt idx="9298">
                  <c:v>29054</c:v>
                </c:pt>
                <c:pt idx="9299">
                  <c:v>29055</c:v>
                </c:pt>
                <c:pt idx="9300">
                  <c:v>29056</c:v>
                </c:pt>
                <c:pt idx="9301">
                  <c:v>29057</c:v>
                </c:pt>
                <c:pt idx="9302">
                  <c:v>29058</c:v>
                </c:pt>
                <c:pt idx="9303">
                  <c:v>29059</c:v>
                </c:pt>
                <c:pt idx="9304">
                  <c:v>29060</c:v>
                </c:pt>
                <c:pt idx="9305">
                  <c:v>29061</c:v>
                </c:pt>
                <c:pt idx="9306">
                  <c:v>29062</c:v>
                </c:pt>
                <c:pt idx="9307">
                  <c:v>29063</c:v>
                </c:pt>
                <c:pt idx="9308">
                  <c:v>29064</c:v>
                </c:pt>
                <c:pt idx="9309">
                  <c:v>29065</c:v>
                </c:pt>
                <c:pt idx="9310">
                  <c:v>29066</c:v>
                </c:pt>
                <c:pt idx="9311">
                  <c:v>29067</c:v>
                </c:pt>
                <c:pt idx="9312">
                  <c:v>29068</c:v>
                </c:pt>
                <c:pt idx="9313">
                  <c:v>29069</c:v>
                </c:pt>
                <c:pt idx="9314">
                  <c:v>29070</c:v>
                </c:pt>
                <c:pt idx="9315">
                  <c:v>29071</c:v>
                </c:pt>
                <c:pt idx="9316">
                  <c:v>29072</c:v>
                </c:pt>
                <c:pt idx="9317">
                  <c:v>29073</c:v>
                </c:pt>
                <c:pt idx="9318">
                  <c:v>29074</c:v>
                </c:pt>
                <c:pt idx="9319">
                  <c:v>29075</c:v>
                </c:pt>
                <c:pt idx="9320">
                  <c:v>29076</c:v>
                </c:pt>
                <c:pt idx="9321">
                  <c:v>29077</c:v>
                </c:pt>
                <c:pt idx="9322">
                  <c:v>29078</c:v>
                </c:pt>
                <c:pt idx="9323">
                  <c:v>29079</c:v>
                </c:pt>
                <c:pt idx="9324">
                  <c:v>29080</c:v>
                </c:pt>
                <c:pt idx="9325">
                  <c:v>29081</c:v>
                </c:pt>
                <c:pt idx="9326">
                  <c:v>29082</c:v>
                </c:pt>
                <c:pt idx="9327">
                  <c:v>29083</c:v>
                </c:pt>
                <c:pt idx="9328">
                  <c:v>29084</c:v>
                </c:pt>
                <c:pt idx="9329">
                  <c:v>29085</c:v>
                </c:pt>
                <c:pt idx="9330">
                  <c:v>29086</c:v>
                </c:pt>
                <c:pt idx="9331">
                  <c:v>29087</c:v>
                </c:pt>
                <c:pt idx="9332">
                  <c:v>29088</c:v>
                </c:pt>
                <c:pt idx="9333">
                  <c:v>29089</c:v>
                </c:pt>
                <c:pt idx="9334">
                  <c:v>29090</c:v>
                </c:pt>
                <c:pt idx="9335">
                  <c:v>29091</c:v>
                </c:pt>
                <c:pt idx="9336">
                  <c:v>29092</c:v>
                </c:pt>
                <c:pt idx="9337">
                  <c:v>29093</c:v>
                </c:pt>
                <c:pt idx="9338">
                  <c:v>29094</c:v>
                </c:pt>
                <c:pt idx="9339">
                  <c:v>29095</c:v>
                </c:pt>
                <c:pt idx="9340">
                  <c:v>29096</c:v>
                </c:pt>
                <c:pt idx="9341">
                  <c:v>29097</c:v>
                </c:pt>
                <c:pt idx="9342">
                  <c:v>29098</c:v>
                </c:pt>
                <c:pt idx="9343">
                  <c:v>29099</c:v>
                </c:pt>
                <c:pt idx="9344">
                  <c:v>29100</c:v>
                </c:pt>
                <c:pt idx="9345">
                  <c:v>29101</c:v>
                </c:pt>
                <c:pt idx="9346">
                  <c:v>29102</c:v>
                </c:pt>
                <c:pt idx="9347">
                  <c:v>29103</c:v>
                </c:pt>
                <c:pt idx="9348">
                  <c:v>29104</c:v>
                </c:pt>
                <c:pt idx="9349">
                  <c:v>29105</c:v>
                </c:pt>
                <c:pt idx="9350">
                  <c:v>29106</c:v>
                </c:pt>
                <c:pt idx="9351">
                  <c:v>29107</c:v>
                </c:pt>
                <c:pt idx="9352">
                  <c:v>29108</c:v>
                </c:pt>
                <c:pt idx="9353">
                  <c:v>29109</c:v>
                </c:pt>
                <c:pt idx="9354">
                  <c:v>29110</c:v>
                </c:pt>
                <c:pt idx="9355">
                  <c:v>29111</c:v>
                </c:pt>
                <c:pt idx="9356">
                  <c:v>29112</c:v>
                </c:pt>
                <c:pt idx="9357">
                  <c:v>29113</c:v>
                </c:pt>
                <c:pt idx="9358">
                  <c:v>29114</c:v>
                </c:pt>
                <c:pt idx="9359">
                  <c:v>29115</c:v>
                </c:pt>
                <c:pt idx="9360">
                  <c:v>29116</c:v>
                </c:pt>
                <c:pt idx="9361">
                  <c:v>29117</c:v>
                </c:pt>
                <c:pt idx="9362">
                  <c:v>29118</c:v>
                </c:pt>
                <c:pt idx="9363">
                  <c:v>29119</c:v>
                </c:pt>
                <c:pt idx="9364">
                  <c:v>29120</c:v>
                </c:pt>
                <c:pt idx="9365">
                  <c:v>29121</c:v>
                </c:pt>
                <c:pt idx="9366">
                  <c:v>29122</c:v>
                </c:pt>
                <c:pt idx="9367">
                  <c:v>29123</c:v>
                </c:pt>
                <c:pt idx="9368">
                  <c:v>29124</c:v>
                </c:pt>
                <c:pt idx="9369">
                  <c:v>29125</c:v>
                </c:pt>
                <c:pt idx="9370">
                  <c:v>29126</c:v>
                </c:pt>
                <c:pt idx="9371">
                  <c:v>29127</c:v>
                </c:pt>
                <c:pt idx="9372">
                  <c:v>29128</c:v>
                </c:pt>
                <c:pt idx="9373">
                  <c:v>29129</c:v>
                </c:pt>
                <c:pt idx="9374">
                  <c:v>29130</c:v>
                </c:pt>
                <c:pt idx="9375">
                  <c:v>29131</c:v>
                </c:pt>
                <c:pt idx="9376">
                  <c:v>29132</c:v>
                </c:pt>
                <c:pt idx="9377">
                  <c:v>29133</c:v>
                </c:pt>
                <c:pt idx="9378">
                  <c:v>29134</c:v>
                </c:pt>
                <c:pt idx="9379">
                  <c:v>29135</c:v>
                </c:pt>
                <c:pt idx="9380">
                  <c:v>29136</c:v>
                </c:pt>
                <c:pt idx="9381">
                  <c:v>29137</c:v>
                </c:pt>
                <c:pt idx="9382">
                  <c:v>29138</c:v>
                </c:pt>
                <c:pt idx="9383">
                  <c:v>29139</c:v>
                </c:pt>
                <c:pt idx="9384">
                  <c:v>29140</c:v>
                </c:pt>
                <c:pt idx="9385">
                  <c:v>29141</c:v>
                </c:pt>
                <c:pt idx="9386">
                  <c:v>29142</c:v>
                </c:pt>
                <c:pt idx="9387">
                  <c:v>29143</c:v>
                </c:pt>
                <c:pt idx="9388">
                  <c:v>29144</c:v>
                </c:pt>
                <c:pt idx="9389">
                  <c:v>29145</c:v>
                </c:pt>
                <c:pt idx="9390">
                  <c:v>29146</c:v>
                </c:pt>
                <c:pt idx="9391">
                  <c:v>29147</c:v>
                </c:pt>
                <c:pt idx="9392">
                  <c:v>29148</c:v>
                </c:pt>
                <c:pt idx="9393">
                  <c:v>29149</c:v>
                </c:pt>
                <c:pt idx="9394">
                  <c:v>29150</c:v>
                </c:pt>
                <c:pt idx="9395">
                  <c:v>29151</c:v>
                </c:pt>
                <c:pt idx="9396">
                  <c:v>29152</c:v>
                </c:pt>
                <c:pt idx="9397">
                  <c:v>29153</c:v>
                </c:pt>
                <c:pt idx="9398">
                  <c:v>29154</c:v>
                </c:pt>
                <c:pt idx="9399">
                  <c:v>29155</c:v>
                </c:pt>
                <c:pt idx="9400">
                  <c:v>29156</c:v>
                </c:pt>
                <c:pt idx="9401">
                  <c:v>29157</c:v>
                </c:pt>
                <c:pt idx="9402">
                  <c:v>29158</c:v>
                </c:pt>
                <c:pt idx="9403">
                  <c:v>29159</c:v>
                </c:pt>
                <c:pt idx="9404">
                  <c:v>29160</c:v>
                </c:pt>
                <c:pt idx="9405">
                  <c:v>29161</c:v>
                </c:pt>
                <c:pt idx="9406">
                  <c:v>29162</c:v>
                </c:pt>
                <c:pt idx="9407">
                  <c:v>29163</c:v>
                </c:pt>
                <c:pt idx="9408">
                  <c:v>29164</c:v>
                </c:pt>
                <c:pt idx="9409">
                  <c:v>29165</c:v>
                </c:pt>
                <c:pt idx="9410">
                  <c:v>29166</c:v>
                </c:pt>
                <c:pt idx="9411">
                  <c:v>29167</c:v>
                </c:pt>
                <c:pt idx="9412">
                  <c:v>29168</c:v>
                </c:pt>
                <c:pt idx="9413">
                  <c:v>29169</c:v>
                </c:pt>
                <c:pt idx="9414">
                  <c:v>29170</c:v>
                </c:pt>
                <c:pt idx="9415">
                  <c:v>29171</c:v>
                </c:pt>
                <c:pt idx="9416">
                  <c:v>29172</c:v>
                </c:pt>
                <c:pt idx="9417">
                  <c:v>29173</c:v>
                </c:pt>
                <c:pt idx="9418">
                  <c:v>29174</c:v>
                </c:pt>
                <c:pt idx="9419">
                  <c:v>29175</c:v>
                </c:pt>
                <c:pt idx="9420">
                  <c:v>29176</c:v>
                </c:pt>
                <c:pt idx="9421">
                  <c:v>29177</c:v>
                </c:pt>
                <c:pt idx="9422">
                  <c:v>29178</c:v>
                </c:pt>
                <c:pt idx="9423">
                  <c:v>29179</c:v>
                </c:pt>
                <c:pt idx="9424">
                  <c:v>29180</c:v>
                </c:pt>
                <c:pt idx="9425">
                  <c:v>29181</c:v>
                </c:pt>
                <c:pt idx="9426">
                  <c:v>29182</c:v>
                </c:pt>
                <c:pt idx="9427">
                  <c:v>29183</c:v>
                </c:pt>
                <c:pt idx="9428">
                  <c:v>29184</c:v>
                </c:pt>
                <c:pt idx="9429">
                  <c:v>29185</c:v>
                </c:pt>
                <c:pt idx="9430">
                  <c:v>29186</c:v>
                </c:pt>
                <c:pt idx="9431">
                  <c:v>29187</c:v>
                </c:pt>
                <c:pt idx="9432">
                  <c:v>29188</c:v>
                </c:pt>
                <c:pt idx="9433">
                  <c:v>29189</c:v>
                </c:pt>
                <c:pt idx="9434">
                  <c:v>29190</c:v>
                </c:pt>
                <c:pt idx="9435">
                  <c:v>29191</c:v>
                </c:pt>
                <c:pt idx="9436">
                  <c:v>29192</c:v>
                </c:pt>
                <c:pt idx="9437">
                  <c:v>29193</c:v>
                </c:pt>
                <c:pt idx="9438">
                  <c:v>29194</c:v>
                </c:pt>
                <c:pt idx="9439">
                  <c:v>29195</c:v>
                </c:pt>
                <c:pt idx="9440">
                  <c:v>29196</c:v>
                </c:pt>
                <c:pt idx="9441">
                  <c:v>29197</c:v>
                </c:pt>
                <c:pt idx="9442">
                  <c:v>29198</c:v>
                </c:pt>
                <c:pt idx="9443">
                  <c:v>29199</c:v>
                </c:pt>
                <c:pt idx="9444">
                  <c:v>29200</c:v>
                </c:pt>
                <c:pt idx="9445">
                  <c:v>29201</c:v>
                </c:pt>
                <c:pt idx="9446">
                  <c:v>29202</c:v>
                </c:pt>
                <c:pt idx="9447">
                  <c:v>29203</c:v>
                </c:pt>
                <c:pt idx="9448">
                  <c:v>29204</c:v>
                </c:pt>
                <c:pt idx="9449">
                  <c:v>29205</c:v>
                </c:pt>
                <c:pt idx="9450">
                  <c:v>29206</c:v>
                </c:pt>
                <c:pt idx="9451">
                  <c:v>29207</c:v>
                </c:pt>
                <c:pt idx="9452">
                  <c:v>29208</c:v>
                </c:pt>
                <c:pt idx="9453">
                  <c:v>29209</c:v>
                </c:pt>
                <c:pt idx="9454">
                  <c:v>29210</c:v>
                </c:pt>
                <c:pt idx="9455">
                  <c:v>29211</c:v>
                </c:pt>
                <c:pt idx="9456">
                  <c:v>29212</c:v>
                </c:pt>
                <c:pt idx="9457">
                  <c:v>29213</c:v>
                </c:pt>
                <c:pt idx="9458">
                  <c:v>29214</c:v>
                </c:pt>
                <c:pt idx="9459">
                  <c:v>29215</c:v>
                </c:pt>
                <c:pt idx="9460">
                  <c:v>29216</c:v>
                </c:pt>
                <c:pt idx="9461">
                  <c:v>29217</c:v>
                </c:pt>
                <c:pt idx="9462">
                  <c:v>29218</c:v>
                </c:pt>
                <c:pt idx="9463">
                  <c:v>29219</c:v>
                </c:pt>
                <c:pt idx="9464">
                  <c:v>29220</c:v>
                </c:pt>
                <c:pt idx="9465">
                  <c:v>29221</c:v>
                </c:pt>
                <c:pt idx="9466">
                  <c:v>29222</c:v>
                </c:pt>
                <c:pt idx="9467">
                  <c:v>29223</c:v>
                </c:pt>
                <c:pt idx="9468">
                  <c:v>29224</c:v>
                </c:pt>
                <c:pt idx="9469">
                  <c:v>29225</c:v>
                </c:pt>
                <c:pt idx="9470">
                  <c:v>29226</c:v>
                </c:pt>
                <c:pt idx="9471">
                  <c:v>29227</c:v>
                </c:pt>
                <c:pt idx="9472">
                  <c:v>29228</c:v>
                </c:pt>
                <c:pt idx="9473">
                  <c:v>29229</c:v>
                </c:pt>
                <c:pt idx="9474">
                  <c:v>29230</c:v>
                </c:pt>
                <c:pt idx="9475">
                  <c:v>29231</c:v>
                </c:pt>
                <c:pt idx="9476">
                  <c:v>29232</c:v>
                </c:pt>
                <c:pt idx="9477">
                  <c:v>29233</c:v>
                </c:pt>
                <c:pt idx="9478">
                  <c:v>29234</c:v>
                </c:pt>
                <c:pt idx="9479">
                  <c:v>29235</c:v>
                </c:pt>
                <c:pt idx="9480">
                  <c:v>29236</c:v>
                </c:pt>
                <c:pt idx="9481">
                  <c:v>29237</c:v>
                </c:pt>
                <c:pt idx="9482">
                  <c:v>29238</c:v>
                </c:pt>
                <c:pt idx="9483">
                  <c:v>29239</c:v>
                </c:pt>
                <c:pt idx="9484">
                  <c:v>29240</c:v>
                </c:pt>
                <c:pt idx="9485">
                  <c:v>29241</c:v>
                </c:pt>
                <c:pt idx="9486">
                  <c:v>29242</c:v>
                </c:pt>
                <c:pt idx="9487">
                  <c:v>29243</c:v>
                </c:pt>
                <c:pt idx="9488">
                  <c:v>29244</c:v>
                </c:pt>
                <c:pt idx="9489">
                  <c:v>29245</c:v>
                </c:pt>
                <c:pt idx="9490">
                  <c:v>29246</c:v>
                </c:pt>
                <c:pt idx="9491">
                  <c:v>29247</c:v>
                </c:pt>
                <c:pt idx="9492">
                  <c:v>29248</c:v>
                </c:pt>
                <c:pt idx="9493">
                  <c:v>29249</c:v>
                </c:pt>
                <c:pt idx="9494">
                  <c:v>29250</c:v>
                </c:pt>
                <c:pt idx="9495">
                  <c:v>29251</c:v>
                </c:pt>
                <c:pt idx="9496">
                  <c:v>29252</c:v>
                </c:pt>
                <c:pt idx="9497">
                  <c:v>29253</c:v>
                </c:pt>
                <c:pt idx="9498">
                  <c:v>29254</c:v>
                </c:pt>
                <c:pt idx="9499">
                  <c:v>29255</c:v>
                </c:pt>
                <c:pt idx="9500">
                  <c:v>29256</c:v>
                </c:pt>
                <c:pt idx="9501">
                  <c:v>29257</c:v>
                </c:pt>
                <c:pt idx="9502">
                  <c:v>29258</c:v>
                </c:pt>
                <c:pt idx="9503">
                  <c:v>29259</c:v>
                </c:pt>
                <c:pt idx="9504">
                  <c:v>29260</c:v>
                </c:pt>
                <c:pt idx="9505">
                  <c:v>29261</c:v>
                </c:pt>
                <c:pt idx="9506">
                  <c:v>29262</c:v>
                </c:pt>
                <c:pt idx="9507">
                  <c:v>29263</c:v>
                </c:pt>
                <c:pt idx="9508">
                  <c:v>29264</c:v>
                </c:pt>
                <c:pt idx="9509">
                  <c:v>29265</c:v>
                </c:pt>
                <c:pt idx="9510">
                  <c:v>29266</c:v>
                </c:pt>
                <c:pt idx="9511">
                  <c:v>29267</c:v>
                </c:pt>
                <c:pt idx="9512">
                  <c:v>29268</c:v>
                </c:pt>
                <c:pt idx="9513">
                  <c:v>29269</c:v>
                </c:pt>
                <c:pt idx="9514">
                  <c:v>29270</c:v>
                </c:pt>
                <c:pt idx="9515">
                  <c:v>29271</c:v>
                </c:pt>
                <c:pt idx="9516">
                  <c:v>29272</c:v>
                </c:pt>
                <c:pt idx="9517">
                  <c:v>29273</c:v>
                </c:pt>
                <c:pt idx="9518">
                  <c:v>29274</c:v>
                </c:pt>
                <c:pt idx="9519">
                  <c:v>29275</c:v>
                </c:pt>
                <c:pt idx="9520">
                  <c:v>29276</c:v>
                </c:pt>
                <c:pt idx="9521">
                  <c:v>29277</c:v>
                </c:pt>
                <c:pt idx="9522">
                  <c:v>29278</c:v>
                </c:pt>
                <c:pt idx="9523">
                  <c:v>29279</c:v>
                </c:pt>
                <c:pt idx="9524">
                  <c:v>29280</c:v>
                </c:pt>
                <c:pt idx="9525">
                  <c:v>29281</c:v>
                </c:pt>
                <c:pt idx="9526">
                  <c:v>29282</c:v>
                </c:pt>
                <c:pt idx="9527">
                  <c:v>29283</c:v>
                </c:pt>
                <c:pt idx="9528">
                  <c:v>29284</c:v>
                </c:pt>
                <c:pt idx="9529">
                  <c:v>29285</c:v>
                </c:pt>
                <c:pt idx="9530">
                  <c:v>29286</c:v>
                </c:pt>
                <c:pt idx="9531">
                  <c:v>29287</c:v>
                </c:pt>
                <c:pt idx="9532">
                  <c:v>29288</c:v>
                </c:pt>
                <c:pt idx="9533">
                  <c:v>29289</c:v>
                </c:pt>
                <c:pt idx="9534">
                  <c:v>29290</c:v>
                </c:pt>
                <c:pt idx="9535">
                  <c:v>29291</c:v>
                </c:pt>
                <c:pt idx="9536">
                  <c:v>29292</c:v>
                </c:pt>
                <c:pt idx="9537">
                  <c:v>29293</c:v>
                </c:pt>
                <c:pt idx="9538">
                  <c:v>29294</c:v>
                </c:pt>
                <c:pt idx="9539">
                  <c:v>29295</c:v>
                </c:pt>
                <c:pt idx="9540">
                  <c:v>29296</c:v>
                </c:pt>
                <c:pt idx="9541">
                  <c:v>29297</c:v>
                </c:pt>
                <c:pt idx="9542">
                  <c:v>29298</c:v>
                </c:pt>
                <c:pt idx="9543">
                  <c:v>29299</c:v>
                </c:pt>
                <c:pt idx="9544">
                  <c:v>29300</c:v>
                </c:pt>
                <c:pt idx="9545">
                  <c:v>29301</c:v>
                </c:pt>
                <c:pt idx="9546">
                  <c:v>29302</c:v>
                </c:pt>
                <c:pt idx="9547">
                  <c:v>29303</c:v>
                </c:pt>
                <c:pt idx="9548">
                  <c:v>29304</c:v>
                </c:pt>
                <c:pt idx="9549">
                  <c:v>29305</c:v>
                </c:pt>
                <c:pt idx="9550">
                  <c:v>29306</c:v>
                </c:pt>
                <c:pt idx="9551">
                  <c:v>29307</c:v>
                </c:pt>
                <c:pt idx="9552">
                  <c:v>29308</c:v>
                </c:pt>
                <c:pt idx="9553">
                  <c:v>29309</c:v>
                </c:pt>
                <c:pt idx="9554">
                  <c:v>29310</c:v>
                </c:pt>
                <c:pt idx="9555">
                  <c:v>29311</c:v>
                </c:pt>
                <c:pt idx="9556">
                  <c:v>29312</c:v>
                </c:pt>
                <c:pt idx="9557">
                  <c:v>29313</c:v>
                </c:pt>
                <c:pt idx="9558">
                  <c:v>29314</c:v>
                </c:pt>
                <c:pt idx="9559">
                  <c:v>29315</c:v>
                </c:pt>
                <c:pt idx="9560">
                  <c:v>29316</c:v>
                </c:pt>
                <c:pt idx="9561">
                  <c:v>29317</c:v>
                </c:pt>
                <c:pt idx="9562">
                  <c:v>29318</c:v>
                </c:pt>
                <c:pt idx="9563">
                  <c:v>29319</c:v>
                </c:pt>
                <c:pt idx="9564">
                  <c:v>29320</c:v>
                </c:pt>
                <c:pt idx="9565">
                  <c:v>29321</c:v>
                </c:pt>
                <c:pt idx="9566">
                  <c:v>29322</c:v>
                </c:pt>
                <c:pt idx="9567">
                  <c:v>29323</c:v>
                </c:pt>
                <c:pt idx="9568">
                  <c:v>29324</c:v>
                </c:pt>
                <c:pt idx="9569">
                  <c:v>29325</c:v>
                </c:pt>
                <c:pt idx="9570">
                  <c:v>29326</c:v>
                </c:pt>
                <c:pt idx="9571">
                  <c:v>29327</c:v>
                </c:pt>
                <c:pt idx="9572">
                  <c:v>29328</c:v>
                </c:pt>
                <c:pt idx="9573">
                  <c:v>29329</c:v>
                </c:pt>
                <c:pt idx="9574">
                  <c:v>29330</c:v>
                </c:pt>
                <c:pt idx="9575">
                  <c:v>29331</c:v>
                </c:pt>
                <c:pt idx="9576">
                  <c:v>29332</c:v>
                </c:pt>
                <c:pt idx="9577">
                  <c:v>29333</c:v>
                </c:pt>
                <c:pt idx="9578">
                  <c:v>29334</c:v>
                </c:pt>
                <c:pt idx="9579">
                  <c:v>29335</c:v>
                </c:pt>
                <c:pt idx="9580">
                  <c:v>29336</c:v>
                </c:pt>
                <c:pt idx="9581">
                  <c:v>29337</c:v>
                </c:pt>
                <c:pt idx="9582">
                  <c:v>29338</c:v>
                </c:pt>
                <c:pt idx="9583">
                  <c:v>29339</c:v>
                </c:pt>
                <c:pt idx="9584">
                  <c:v>29340</c:v>
                </c:pt>
                <c:pt idx="9585">
                  <c:v>29341</c:v>
                </c:pt>
                <c:pt idx="9586">
                  <c:v>29342</c:v>
                </c:pt>
                <c:pt idx="9587">
                  <c:v>29343</c:v>
                </c:pt>
                <c:pt idx="9588">
                  <c:v>29344</c:v>
                </c:pt>
                <c:pt idx="9589">
                  <c:v>29345</c:v>
                </c:pt>
                <c:pt idx="9590">
                  <c:v>29346</c:v>
                </c:pt>
                <c:pt idx="9591">
                  <c:v>29347</c:v>
                </c:pt>
                <c:pt idx="9592">
                  <c:v>29348</c:v>
                </c:pt>
                <c:pt idx="9593">
                  <c:v>29349</c:v>
                </c:pt>
                <c:pt idx="9594">
                  <c:v>29350</c:v>
                </c:pt>
                <c:pt idx="9595">
                  <c:v>29351</c:v>
                </c:pt>
                <c:pt idx="9596">
                  <c:v>29352</c:v>
                </c:pt>
                <c:pt idx="9597">
                  <c:v>29353</c:v>
                </c:pt>
                <c:pt idx="9598">
                  <c:v>29354</c:v>
                </c:pt>
                <c:pt idx="9599">
                  <c:v>29355</c:v>
                </c:pt>
                <c:pt idx="9600">
                  <c:v>29356</c:v>
                </c:pt>
                <c:pt idx="9601">
                  <c:v>29357</c:v>
                </c:pt>
                <c:pt idx="9602">
                  <c:v>29358</c:v>
                </c:pt>
                <c:pt idx="9603">
                  <c:v>29359</c:v>
                </c:pt>
                <c:pt idx="9604">
                  <c:v>29360</c:v>
                </c:pt>
                <c:pt idx="9605">
                  <c:v>29361</c:v>
                </c:pt>
                <c:pt idx="9606">
                  <c:v>29362</c:v>
                </c:pt>
                <c:pt idx="9607">
                  <c:v>29363</c:v>
                </c:pt>
                <c:pt idx="9608">
                  <c:v>29364</c:v>
                </c:pt>
                <c:pt idx="9609">
                  <c:v>29365</c:v>
                </c:pt>
                <c:pt idx="9610">
                  <c:v>29366</c:v>
                </c:pt>
                <c:pt idx="9611">
                  <c:v>29367</c:v>
                </c:pt>
                <c:pt idx="9612">
                  <c:v>29368</c:v>
                </c:pt>
                <c:pt idx="9613">
                  <c:v>29369</c:v>
                </c:pt>
                <c:pt idx="9614">
                  <c:v>29370</c:v>
                </c:pt>
                <c:pt idx="9615">
                  <c:v>29371</c:v>
                </c:pt>
                <c:pt idx="9616">
                  <c:v>29372</c:v>
                </c:pt>
                <c:pt idx="9617">
                  <c:v>29373</c:v>
                </c:pt>
                <c:pt idx="9618">
                  <c:v>29374</c:v>
                </c:pt>
                <c:pt idx="9619">
                  <c:v>29375</c:v>
                </c:pt>
                <c:pt idx="9620">
                  <c:v>29376</c:v>
                </c:pt>
                <c:pt idx="9621">
                  <c:v>29377</c:v>
                </c:pt>
                <c:pt idx="9622">
                  <c:v>29378</c:v>
                </c:pt>
                <c:pt idx="9623">
                  <c:v>29379</c:v>
                </c:pt>
                <c:pt idx="9624">
                  <c:v>29380</c:v>
                </c:pt>
                <c:pt idx="9625">
                  <c:v>29381</c:v>
                </c:pt>
                <c:pt idx="9626">
                  <c:v>29382</c:v>
                </c:pt>
                <c:pt idx="9627">
                  <c:v>29383</c:v>
                </c:pt>
                <c:pt idx="9628">
                  <c:v>29384</c:v>
                </c:pt>
                <c:pt idx="9629">
                  <c:v>29385</c:v>
                </c:pt>
                <c:pt idx="9630">
                  <c:v>29386</c:v>
                </c:pt>
                <c:pt idx="9631">
                  <c:v>29387</c:v>
                </c:pt>
                <c:pt idx="9632">
                  <c:v>29388</c:v>
                </c:pt>
                <c:pt idx="9633">
                  <c:v>29389</c:v>
                </c:pt>
                <c:pt idx="9634">
                  <c:v>29390</c:v>
                </c:pt>
                <c:pt idx="9635">
                  <c:v>29391</c:v>
                </c:pt>
                <c:pt idx="9636">
                  <c:v>29392</c:v>
                </c:pt>
                <c:pt idx="9637">
                  <c:v>29393</c:v>
                </c:pt>
                <c:pt idx="9638">
                  <c:v>29394</c:v>
                </c:pt>
                <c:pt idx="9639">
                  <c:v>29395</c:v>
                </c:pt>
                <c:pt idx="9640">
                  <c:v>29396</c:v>
                </c:pt>
                <c:pt idx="9641">
                  <c:v>29397</c:v>
                </c:pt>
                <c:pt idx="9642">
                  <c:v>29398</c:v>
                </c:pt>
                <c:pt idx="9643">
                  <c:v>29399</c:v>
                </c:pt>
                <c:pt idx="9644">
                  <c:v>29400</c:v>
                </c:pt>
                <c:pt idx="9645">
                  <c:v>29401</c:v>
                </c:pt>
                <c:pt idx="9646">
                  <c:v>29402</c:v>
                </c:pt>
                <c:pt idx="9647">
                  <c:v>29403</c:v>
                </c:pt>
                <c:pt idx="9648">
                  <c:v>29404</c:v>
                </c:pt>
                <c:pt idx="9649">
                  <c:v>29405</c:v>
                </c:pt>
                <c:pt idx="9650">
                  <c:v>29406</c:v>
                </c:pt>
                <c:pt idx="9651">
                  <c:v>29407</c:v>
                </c:pt>
                <c:pt idx="9652">
                  <c:v>29408</c:v>
                </c:pt>
                <c:pt idx="9653">
                  <c:v>29409</c:v>
                </c:pt>
                <c:pt idx="9654">
                  <c:v>29410</c:v>
                </c:pt>
                <c:pt idx="9655">
                  <c:v>29411</c:v>
                </c:pt>
                <c:pt idx="9656">
                  <c:v>29412</c:v>
                </c:pt>
                <c:pt idx="9657">
                  <c:v>29413</c:v>
                </c:pt>
                <c:pt idx="9658">
                  <c:v>29414</c:v>
                </c:pt>
                <c:pt idx="9659">
                  <c:v>29415</c:v>
                </c:pt>
                <c:pt idx="9660">
                  <c:v>29416</c:v>
                </c:pt>
                <c:pt idx="9661">
                  <c:v>29417</c:v>
                </c:pt>
                <c:pt idx="9662">
                  <c:v>29418</c:v>
                </c:pt>
                <c:pt idx="9663">
                  <c:v>29419</c:v>
                </c:pt>
                <c:pt idx="9664">
                  <c:v>29420</c:v>
                </c:pt>
                <c:pt idx="9665">
                  <c:v>29421</c:v>
                </c:pt>
                <c:pt idx="9666">
                  <c:v>29422</c:v>
                </c:pt>
                <c:pt idx="9667">
                  <c:v>29423</c:v>
                </c:pt>
                <c:pt idx="9668">
                  <c:v>29424</c:v>
                </c:pt>
                <c:pt idx="9669">
                  <c:v>29425</c:v>
                </c:pt>
                <c:pt idx="9670">
                  <c:v>29426</c:v>
                </c:pt>
                <c:pt idx="9671">
                  <c:v>29427</c:v>
                </c:pt>
                <c:pt idx="9672">
                  <c:v>29428</c:v>
                </c:pt>
                <c:pt idx="9673">
                  <c:v>29429</c:v>
                </c:pt>
                <c:pt idx="9674">
                  <c:v>29430</c:v>
                </c:pt>
                <c:pt idx="9675">
                  <c:v>29431</c:v>
                </c:pt>
                <c:pt idx="9676">
                  <c:v>29432</c:v>
                </c:pt>
                <c:pt idx="9677">
                  <c:v>29433</c:v>
                </c:pt>
                <c:pt idx="9678">
                  <c:v>29434</c:v>
                </c:pt>
                <c:pt idx="9679">
                  <c:v>29435</c:v>
                </c:pt>
                <c:pt idx="9680">
                  <c:v>29436</c:v>
                </c:pt>
                <c:pt idx="9681">
                  <c:v>29437</c:v>
                </c:pt>
                <c:pt idx="9682">
                  <c:v>29438</c:v>
                </c:pt>
                <c:pt idx="9683">
                  <c:v>29439</c:v>
                </c:pt>
                <c:pt idx="9684">
                  <c:v>29440</c:v>
                </c:pt>
                <c:pt idx="9685">
                  <c:v>29441</c:v>
                </c:pt>
                <c:pt idx="9686">
                  <c:v>29442</c:v>
                </c:pt>
                <c:pt idx="9687">
                  <c:v>29443</c:v>
                </c:pt>
                <c:pt idx="9688">
                  <c:v>29444</c:v>
                </c:pt>
                <c:pt idx="9689">
                  <c:v>29445</c:v>
                </c:pt>
                <c:pt idx="9690">
                  <c:v>29446</c:v>
                </c:pt>
                <c:pt idx="9691">
                  <c:v>29447</c:v>
                </c:pt>
                <c:pt idx="9692">
                  <c:v>29448</c:v>
                </c:pt>
                <c:pt idx="9693">
                  <c:v>29449</c:v>
                </c:pt>
                <c:pt idx="9694">
                  <c:v>29450</c:v>
                </c:pt>
                <c:pt idx="9695">
                  <c:v>29451</c:v>
                </c:pt>
                <c:pt idx="9696">
                  <c:v>29452</c:v>
                </c:pt>
                <c:pt idx="9697">
                  <c:v>29453</c:v>
                </c:pt>
                <c:pt idx="9698">
                  <c:v>29454</c:v>
                </c:pt>
                <c:pt idx="9699">
                  <c:v>29455</c:v>
                </c:pt>
                <c:pt idx="9700">
                  <c:v>29456</c:v>
                </c:pt>
                <c:pt idx="9701">
                  <c:v>29457</c:v>
                </c:pt>
                <c:pt idx="9702">
                  <c:v>29458</c:v>
                </c:pt>
                <c:pt idx="9703">
                  <c:v>29459</c:v>
                </c:pt>
                <c:pt idx="9704">
                  <c:v>29460</c:v>
                </c:pt>
                <c:pt idx="9705">
                  <c:v>29461</c:v>
                </c:pt>
                <c:pt idx="9706">
                  <c:v>29462</c:v>
                </c:pt>
                <c:pt idx="9707">
                  <c:v>29463</c:v>
                </c:pt>
                <c:pt idx="9708">
                  <c:v>29464</c:v>
                </c:pt>
                <c:pt idx="9709">
                  <c:v>29465</c:v>
                </c:pt>
                <c:pt idx="9710">
                  <c:v>29466</c:v>
                </c:pt>
                <c:pt idx="9711">
                  <c:v>29467</c:v>
                </c:pt>
                <c:pt idx="9712">
                  <c:v>29468</c:v>
                </c:pt>
                <c:pt idx="9713">
                  <c:v>29469</c:v>
                </c:pt>
                <c:pt idx="9714">
                  <c:v>29470</c:v>
                </c:pt>
                <c:pt idx="9715">
                  <c:v>29471</c:v>
                </c:pt>
                <c:pt idx="9716">
                  <c:v>29472</c:v>
                </c:pt>
                <c:pt idx="9717">
                  <c:v>29473</c:v>
                </c:pt>
                <c:pt idx="9718">
                  <c:v>29474</c:v>
                </c:pt>
                <c:pt idx="9719">
                  <c:v>29475</c:v>
                </c:pt>
                <c:pt idx="9720">
                  <c:v>29476</c:v>
                </c:pt>
                <c:pt idx="9721">
                  <c:v>29477</c:v>
                </c:pt>
                <c:pt idx="9722">
                  <c:v>29478</c:v>
                </c:pt>
                <c:pt idx="9723">
                  <c:v>29479</c:v>
                </c:pt>
                <c:pt idx="9724">
                  <c:v>29480</c:v>
                </c:pt>
                <c:pt idx="9725">
                  <c:v>29481</c:v>
                </c:pt>
                <c:pt idx="9726">
                  <c:v>29482</c:v>
                </c:pt>
                <c:pt idx="9727">
                  <c:v>29483</c:v>
                </c:pt>
                <c:pt idx="9728">
                  <c:v>29484</c:v>
                </c:pt>
                <c:pt idx="9729">
                  <c:v>29485</c:v>
                </c:pt>
                <c:pt idx="9730">
                  <c:v>29486</c:v>
                </c:pt>
                <c:pt idx="9731">
                  <c:v>29487</c:v>
                </c:pt>
                <c:pt idx="9732">
                  <c:v>29488</c:v>
                </c:pt>
                <c:pt idx="9733">
                  <c:v>29489</c:v>
                </c:pt>
                <c:pt idx="9734">
                  <c:v>29490</c:v>
                </c:pt>
                <c:pt idx="9735">
                  <c:v>29491</c:v>
                </c:pt>
                <c:pt idx="9736">
                  <c:v>29492</c:v>
                </c:pt>
                <c:pt idx="9737">
                  <c:v>29493</c:v>
                </c:pt>
                <c:pt idx="9738">
                  <c:v>29494</c:v>
                </c:pt>
                <c:pt idx="9739">
                  <c:v>29495</c:v>
                </c:pt>
                <c:pt idx="9740">
                  <c:v>29496</c:v>
                </c:pt>
                <c:pt idx="9741">
                  <c:v>29497</c:v>
                </c:pt>
                <c:pt idx="9742">
                  <c:v>29498</c:v>
                </c:pt>
                <c:pt idx="9743">
                  <c:v>29499</c:v>
                </c:pt>
                <c:pt idx="9744">
                  <c:v>29500</c:v>
                </c:pt>
                <c:pt idx="9745">
                  <c:v>29501</c:v>
                </c:pt>
                <c:pt idx="9746">
                  <c:v>29502</c:v>
                </c:pt>
                <c:pt idx="9747">
                  <c:v>29503</c:v>
                </c:pt>
                <c:pt idx="9748">
                  <c:v>29504</c:v>
                </c:pt>
                <c:pt idx="9749">
                  <c:v>29505</c:v>
                </c:pt>
                <c:pt idx="9750">
                  <c:v>29506</c:v>
                </c:pt>
                <c:pt idx="9751">
                  <c:v>29507</c:v>
                </c:pt>
                <c:pt idx="9752">
                  <c:v>29508</c:v>
                </c:pt>
                <c:pt idx="9753">
                  <c:v>29509</c:v>
                </c:pt>
                <c:pt idx="9754">
                  <c:v>29510</c:v>
                </c:pt>
                <c:pt idx="9755">
                  <c:v>29511</c:v>
                </c:pt>
                <c:pt idx="9756">
                  <c:v>29512</c:v>
                </c:pt>
                <c:pt idx="9757">
                  <c:v>29513</c:v>
                </c:pt>
                <c:pt idx="9758">
                  <c:v>29514</c:v>
                </c:pt>
                <c:pt idx="9759">
                  <c:v>29515</c:v>
                </c:pt>
                <c:pt idx="9760">
                  <c:v>29516</c:v>
                </c:pt>
                <c:pt idx="9761">
                  <c:v>29517</c:v>
                </c:pt>
                <c:pt idx="9762">
                  <c:v>29518</c:v>
                </c:pt>
                <c:pt idx="9763">
                  <c:v>29519</c:v>
                </c:pt>
                <c:pt idx="9764">
                  <c:v>29520</c:v>
                </c:pt>
                <c:pt idx="9765">
                  <c:v>29521</c:v>
                </c:pt>
                <c:pt idx="9766">
                  <c:v>29522</c:v>
                </c:pt>
                <c:pt idx="9767">
                  <c:v>29523</c:v>
                </c:pt>
                <c:pt idx="9768">
                  <c:v>29524</c:v>
                </c:pt>
                <c:pt idx="9769">
                  <c:v>29525</c:v>
                </c:pt>
                <c:pt idx="9770">
                  <c:v>29526</c:v>
                </c:pt>
                <c:pt idx="9771">
                  <c:v>29527</c:v>
                </c:pt>
                <c:pt idx="9772">
                  <c:v>29528</c:v>
                </c:pt>
                <c:pt idx="9773">
                  <c:v>29529</c:v>
                </c:pt>
                <c:pt idx="9774">
                  <c:v>29530</c:v>
                </c:pt>
                <c:pt idx="9775">
                  <c:v>29531</c:v>
                </c:pt>
                <c:pt idx="9776">
                  <c:v>29532</c:v>
                </c:pt>
                <c:pt idx="9777">
                  <c:v>29533</c:v>
                </c:pt>
                <c:pt idx="9778">
                  <c:v>29534</c:v>
                </c:pt>
                <c:pt idx="9779">
                  <c:v>29535</c:v>
                </c:pt>
                <c:pt idx="9780">
                  <c:v>29536</c:v>
                </c:pt>
                <c:pt idx="9781">
                  <c:v>29537</c:v>
                </c:pt>
                <c:pt idx="9782">
                  <c:v>29538</c:v>
                </c:pt>
                <c:pt idx="9783">
                  <c:v>29539</c:v>
                </c:pt>
                <c:pt idx="9784">
                  <c:v>29540</c:v>
                </c:pt>
                <c:pt idx="9785">
                  <c:v>29541</c:v>
                </c:pt>
                <c:pt idx="9786">
                  <c:v>29542</c:v>
                </c:pt>
                <c:pt idx="9787">
                  <c:v>29543</c:v>
                </c:pt>
                <c:pt idx="9788">
                  <c:v>29544</c:v>
                </c:pt>
                <c:pt idx="9789">
                  <c:v>29545</c:v>
                </c:pt>
                <c:pt idx="9790">
                  <c:v>29546</c:v>
                </c:pt>
                <c:pt idx="9791">
                  <c:v>29547</c:v>
                </c:pt>
                <c:pt idx="9792">
                  <c:v>29548</c:v>
                </c:pt>
                <c:pt idx="9793">
                  <c:v>29549</c:v>
                </c:pt>
                <c:pt idx="9794">
                  <c:v>29550</c:v>
                </c:pt>
                <c:pt idx="9795">
                  <c:v>29551</c:v>
                </c:pt>
                <c:pt idx="9796">
                  <c:v>29552</c:v>
                </c:pt>
                <c:pt idx="9797">
                  <c:v>29553</c:v>
                </c:pt>
                <c:pt idx="9798">
                  <c:v>29554</c:v>
                </c:pt>
                <c:pt idx="9799">
                  <c:v>29555</c:v>
                </c:pt>
                <c:pt idx="9800">
                  <c:v>29556</c:v>
                </c:pt>
                <c:pt idx="9801">
                  <c:v>29557</c:v>
                </c:pt>
                <c:pt idx="9802">
                  <c:v>29558</c:v>
                </c:pt>
                <c:pt idx="9803">
                  <c:v>29559</c:v>
                </c:pt>
                <c:pt idx="9804">
                  <c:v>29560</c:v>
                </c:pt>
                <c:pt idx="9805">
                  <c:v>29561</c:v>
                </c:pt>
                <c:pt idx="9806">
                  <c:v>29562</c:v>
                </c:pt>
                <c:pt idx="9807">
                  <c:v>29563</c:v>
                </c:pt>
                <c:pt idx="9808">
                  <c:v>29564</c:v>
                </c:pt>
                <c:pt idx="9809">
                  <c:v>29565</c:v>
                </c:pt>
                <c:pt idx="9810">
                  <c:v>29566</c:v>
                </c:pt>
                <c:pt idx="9811">
                  <c:v>29567</c:v>
                </c:pt>
                <c:pt idx="9812">
                  <c:v>29568</c:v>
                </c:pt>
                <c:pt idx="9813">
                  <c:v>29569</c:v>
                </c:pt>
                <c:pt idx="9814">
                  <c:v>29570</c:v>
                </c:pt>
                <c:pt idx="9815">
                  <c:v>29571</c:v>
                </c:pt>
                <c:pt idx="9816">
                  <c:v>29572</c:v>
                </c:pt>
                <c:pt idx="9817">
                  <c:v>29573</c:v>
                </c:pt>
                <c:pt idx="9818">
                  <c:v>29574</c:v>
                </c:pt>
                <c:pt idx="9819">
                  <c:v>29575</c:v>
                </c:pt>
                <c:pt idx="9820">
                  <c:v>29576</c:v>
                </c:pt>
                <c:pt idx="9821">
                  <c:v>29577</c:v>
                </c:pt>
                <c:pt idx="9822">
                  <c:v>29578</c:v>
                </c:pt>
                <c:pt idx="9823">
                  <c:v>29579</c:v>
                </c:pt>
                <c:pt idx="9824">
                  <c:v>29580</c:v>
                </c:pt>
                <c:pt idx="9825">
                  <c:v>29581</c:v>
                </c:pt>
                <c:pt idx="9826">
                  <c:v>29582</c:v>
                </c:pt>
                <c:pt idx="9827">
                  <c:v>29583</c:v>
                </c:pt>
                <c:pt idx="9828">
                  <c:v>29584</c:v>
                </c:pt>
                <c:pt idx="9829">
                  <c:v>29585</c:v>
                </c:pt>
                <c:pt idx="9830">
                  <c:v>29586</c:v>
                </c:pt>
                <c:pt idx="9831">
                  <c:v>29587</c:v>
                </c:pt>
                <c:pt idx="9832">
                  <c:v>29588</c:v>
                </c:pt>
                <c:pt idx="9833">
                  <c:v>29589</c:v>
                </c:pt>
                <c:pt idx="9834">
                  <c:v>29590</c:v>
                </c:pt>
                <c:pt idx="9835">
                  <c:v>29591</c:v>
                </c:pt>
                <c:pt idx="9836">
                  <c:v>29592</c:v>
                </c:pt>
                <c:pt idx="9837">
                  <c:v>29593</c:v>
                </c:pt>
                <c:pt idx="9838">
                  <c:v>29594</c:v>
                </c:pt>
                <c:pt idx="9839">
                  <c:v>29595</c:v>
                </c:pt>
                <c:pt idx="9840">
                  <c:v>29596</c:v>
                </c:pt>
                <c:pt idx="9841">
                  <c:v>29597</c:v>
                </c:pt>
                <c:pt idx="9842">
                  <c:v>29598</c:v>
                </c:pt>
                <c:pt idx="9843">
                  <c:v>29599</c:v>
                </c:pt>
                <c:pt idx="9844">
                  <c:v>29600</c:v>
                </c:pt>
                <c:pt idx="9845">
                  <c:v>29601</c:v>
                </c:pt>
                <c:pt idx="9846">
                  <c:v>29602</c:v>
                </c:pt>
                <c:pt idx="9847">
                  <c:v>29603</c:v>
                </c:pt>
                <c:pt idx="9848">
                  <c:v>29604</c:v>
                </c:pt>
                <c:pt idx="9849">
                  <c:v>29605</c:v>
                </c:pt>
                <c:pt idx="9850">
                  <c:v>29606</c:v>
                </c:pt>
                <c:pt idx="9851">
                  <c:v>29607</c:v>
                </c:pt>
                <c:pt idx="9852">
                  <c:v>29608</c:v>
                </c:pt>
                <c:pt idx="9853">
                  <c:v>29609</c:v>
                </c:pt>
                <c:pt idx="9854">
                  <c:v>29610</c:v>
                </c:pt>
                <c:pt idx="9855">
                  <c:v>29611</c:v>
                </c:pt>
                <c:pt idx="9856">
                  <c:v>29612</c:v>
                </c:pt>
                <c:pt idx="9857">
                  <c:v>29613</c:v>
                </c:pt>
                <c:pt idx="9858">
                  <c:v>29614</c:v>
                </c:pt>
                <c:pt idx="9859">
                  <c:v>29615</c:v>
                </c:pt>
                <c:pt idx="9860">
                  <c:v>29616</c:v>
                </c:pt>
                <c:pt idx="9861">
                  <c:v>29617</c:v>
                </c:pt>
                <c:pt idx="9862">
                  <c:v>29618</c:v>
                </c:pt>
                <c:pt idx="9863">
                  <c:v>29619</c:v>
                </c:pt>
                <c:pt idx="9864">
                  <c:v>29620</c:v>
                </c:pt>
                <c:pt idx="9865">
                  <c:v>29621</c:v>
                </c:pt>
                <c:pt idx="9866">
                  <c:v>29622</c:v>
                </c:pt>
                <c:pt idx="9867">
                  <c:v>29623</c:v>
                </c:pt>
                <c:pt idx="9868">
                  <c:v>29624</c:v>
                </c:pt>
                <c:pt idx="9869">
                  <c:v>29625</c:v>
                </c:pt>
                <c:pt idx="9870">
                  <c:v>29626</c:v>
                </c:pt>
                <c:pt idx="9871">
                  <c:v>29627</c:v>
                </c:pt>
                <c:pt idx="9872">
                  <c:v>29628</c:v>
                </c:pt>
                <c:pt idx="9873">
                  <c:v>29629</c:v>
                </c:pt>
                <c:pt idx="9874">
                  <c:v>29630</c:v>
                </c:pt>
                <c:pt idx="9875">
                  <c:v>29631</c:v>
                </c:pt>
                <c:pt idx="9876">
                  <c:v>29632</c:v>
                </c:pt>
                <c:pt idx="9877">
                  <c:v>29633</c:v>
                </c:pt>
                <c:pt idx="9878">
                  <c:v>29634</c:v>
                </c:pt>
                <c:pt idx="9879">
                  <c:v>29635</c:v>
                </c:pt>
                <c:pt idx="9880">
                  <c:v>29636</c:v>
                </c:pt>
                <c:pt idx="9881">
                  <c:v>29637</c:v>
                </c:pt>
                <c:pt idx="9882">
                  <c:v>29638</c:v>
                </c:pt>
                <c:pt idx="9883">
                  <c:v>29639</c:v>
                </c:pt>
                <c:pt idx="9884">
                  <c:v>29640</c:v>
                </c:pt>
                <c:pt idx="9885">
                  <c:v>29641</c:v>
                </c:pt>
                <c:pt idx="9886">
                  <c:v>29642</c:v>
                </c:pt>
                <c:pt idx="9887">
                  <c:v>29643</c:v>
                </c:pt>
                <c:pt idx="9888">
                  <c:v>29644</c:v>
                </c:pt>
                <c:pt idx="9889">
                  <c:v>29645</c:v>
                </c:pt>
                <c:pt idx="9890">
                  <c:v>29646</c:v>
                </c:pt>
                <c:pt idx="9891">
                  <c:v>29647</c:v>
                </c:pt>
                <c:pt idx="9892">
                  <c:v>29648</c:v>
                </c:pt>
                <c:pt idx="9893">
                  <c:v>29649</c:v>
                </c:pt>
                <c:pt idx="9894">
                  <c:v>29650</c:v>
                </c:pt>
                <c:pt idx="9895">
                  <c:v>29651</c:v>
                </c:pt>
                <c:pt idx="9896">
                  <c:v>29652</c:v>
                </c:pt>
                <c:pt idx="9897">
                  <c:v>29653</c:v>
                </c:pt>
                <c:pt idx="9898">
                  <c:v>29654</c:v>
                </c:pt>
                <c:pt idx="9899">
                  <c:v>29655</c:v>
                </c:pt>
                <c:pt idx="9900">
                  <c:v>29656</c:v>
                </c:pt>
                <c:pt idx="9901">
                  <c:v>29657</c:v>
                </c:pt>
                <c:pt idx="9902">
                  <c:v>29658</c:v>
                </c:pt>
                <c:pt idx="9903">
                  <c:v>29659</c:v>
                </c:pt>
                <c:pt idx="9904">
                  <c:v>29660</c:v>
                </c:pt>
                <c:pt idx="9905">
                  <c:v>29661</c:v>
                </c:pt>
                <c:pt idx="9906">
                  <c:v>29662</c:v>
                </c:pt>
                <c:pt idx="9907">
                  <c:v>29663</c:v>
                </c:pt>
                <c:pt idx="9908">
                  <c:v>29664</c:v>
                </c:pt>
                <c:pt idx="9909">
                  <c:v>29665</c:v>
                </c:pt>
                <c:pt idx="9910">
                  <c:v>29666</c:v>
                </c:pt>
                <c:pt idx="9911">
                  <c:v>29667</c:v>
                </c:pt>
                <c:pt idx="9912">
                  <c:v>29668</c:v>
                </c:pt>
                <c:pt idx="9913">
                  <c:v>29669</c:v>
                </c:pt>
                <c:pt idx="9914">
                  <c:v>29670</c:v>
                </c:pt>
                <c:pt idx="9915">
                  <c:v>29671</c:v>
                </c:pt>
                <c:pt idx="9916">
                  <c:v>29672</c:v>
                </c:pt>
                <c:pt idx="9917">
                  <c:v>29673</c:v>
                </c:pt>
                <c:pt idx="9918">
                  <c:v>29674</c:v>
                </c:pt>
                <c:pt idx="9919">
                  <c:v>29675</c:v>
                </c:pt>
                <c:pt idx="9920">
                  <c:v>29676</c:v>
                </c:pt>
                <c:pt idx="9921">
                  <c:v>29677</c:v>
                </c:pt>
                <c:pt idx="9922">
                  <c:v>29678</c:v>
                </c:pt>
                <c:pt idx="9923">
                  <c:v>29679</c:v>
                </c:pt>
                <c:pt idx="9924">
                  <c:v>29680</c:v>
                </c:pt>
                <c:pt idx="9925">
                  <c:v>29681</c:v>
                </c:pt>
                <c:pt idx="9926">
                  <c:v>29682</c:v>
                </c:pt>
                <c:pt idx="9927">
                  <c:v>29683</c:v>
                </c:pt>
                <c:pt idx="9928">
                  <c:v>29684</c:v>
                </c:pt>
                <c:pt idx="9929">
                  <c:v>29685</c:v>
                </c:pt>
                <c:pt idx="9930">
                  <c:v>29686</c:v>
                </c:pt>
                <c:pt idx="9931">
                  <c:v>29687</c:v>
                </c:pt>
                <c:pt idx="9932">
                  <c:v>29688</c:v>
                </c:pt>
                <c:pt idx="9933">
                  <c:v>29689</c:v>
                </c:pt>
                <c:pt idx="9934">
                  <c:v>29690</c:v>
                </c:pt>
                <c:pt idx="9935">
                  <c:v>29691</c:v>
                </c:pt>
                <c:pt idx="9936">
                  <c:v>29692</c:v>
                </c:pt>
                <c:pt idx="9937">
                  <c:v>29693</c:v>
                </c:pt>
                <c:pt idx="9938">
                  <c:v>29694</c:v>
                </c:pt>
                <c:pt idx="9939">
                  <c:v>29695</c:v>
                </c:pt>
                <c:pt idx="9940">
                  <c:v>29696</c:v>
                </c:pt>
                <c:pt idx="9941">
                  <c:v>29697</c:v>
                </c:pt>
                <c:pt idx="9942">
                  <c:v>29698</c:v>
                </c:pt>
                <c:pt idx="9943">
                  <c:v>29699</c:v>
                </c:pt>
                <c:pt idx="9944">
                  <c:v>29700</c:v>
                </c:pt>
                <c:pt idx="9945">
                  <c:v>29701</c:v>
                </c:pt>
                <c:pt idx="9946">
                  <c:v>29702</c:v>
                </c:pt>
                <c:pt idx="9947">
                  <c:v>29703</c:v>
                </c:pt>
                <c:pt idx="9948">
                  <c:v>29704</c:v>
                </c:pt>
                <c:pt idx="9949">
                  <c:v>29705</c:v>
                </c:pt>
                <c:pt idx="9950">
                  <c:v>29706</c:v>
                </c:pt>
                <c:pt idx="9951">
                  <c:v>29707</c:v>
                </c:pt>
                <c:pt idx="9952">
                  <c:v>29708</c:v>
                </c:pt>
                <c:pt idx="9953">
                  <c:v>29709</c:v>
                </c:pt>
                <c:pt idx="9954">
                  <c:v>29710</c:v>
                </c:pt>
                <c:pt idx="9955">
                  <c:v>29711</c:v>
                </c:pt>
                <c:pt idx="9956">
                  <c:v>29712</c:v>
                </c:pt>
                <c:pt idx="9957">
                  <c:v>29713</c:v>
                </c:pt>
                <c:pt idx="9958">
                  <c:v>29714</c:v>
                </c:pt>
                <c:pt idx="9959">
                  <c:v>29715</c:v>
                </c:pt>
                <c:pt idx="9960">
                  <c:v>29716</c:v>
                </c:pt>
                <c:pt idx="9961">
                  <c:v>29717</c:v>
                </c:pt>
                <c:pt idx="9962">
                  <c:v>29718</c:v>
                </c:pt>
                <c:pt idx="9963">
                  <c:v>29719</c:v>
                </c:pt>
                <c:pt idx="9964">
                  <c:v>29720</c:v>
                </c:pt>
                <c:pt idx="9965">
                  <c:v>29721</c:v>
                </c:pt>
                <c:pt idx="9966">
                  <c:v>29722</c:v>
                </c:pt>
                <c:pt idx="9967">
                  <c:v>29723</c:v>
                </c:pt>
                <c:pt idx="9968">
                  <c:v>29724</c:v>
                </c:pt>
                <c:pt idx="9969">
                  <c:v>29725</c:v>
                </c:pt>
                <c:pt idx="9970">
                  <c:v>29726</c:v>
                </c:pt>
                <c:pt idx="9971">
                  <c:v>29727</c:v>
                </c:pt>
                <c:pt idx="9972">
                  <c:v>29728</c:v>
                </c:pt>
                <c:pt idx="9973">
                  <c:v>29729</c:v>
                </c:pt>
                <c:pt idx="9974">
                  <c:v>29730</c:v>
                </c:pt>
                <c:pt idx="9975">
                  <c:v>29731</c:v>
                </c:pt>
                <c:pt idx="9976">
                  <c:v>29732</c:v>
                </c:pt>
                <c:pt idx="9977">
                  <c:v>29733</c:v>
                </c:pt>
                <c:pt idx="9978">
                  <c:v>29734</c:v>
                </c:pt>
                <c:pt idx="9979">
                  <c:v>29735</c:v>
                </c:pt>
                <c:pt idx="9980">
                  <c:v>29736</c:v>
                </c:pt>
                <c:pt idx="9981">
                  <c:v>29737</c:v>
                </c:pt>
                <c:pt idx="9982">
                  <c:v>29738</c:v>
                </c:pt>
                <c:pt idx="9983">
                  <c:v>29739</c:v>
                </c:pt>
                <c:pt idx="9984">
                  <c:v>29740</c:v>
                </c:pt>
                <c:pt idx="9985">
                  <c:v>29741</c:v>
                </c:pt>
                <c:pt idx="9986">
                  <c:v>29742</c:v>
                </c:pt>
                <c:pt idx="9987">
                  <c:v>29743</c:v>
                </c:pt>
                <c:pt idx="9988">
                  <c:v>29744</c:v>
                </c:pt>
                <c:pt idx="9989">
                  <c:v>29745</c:v>
                </c:pt>
                <c:pt idx="9990">
                  <c:v>29746</c:v>
                </c:pt>
                <c:pt idx="9991">
                  <c:v>29747</c:v>
                </c:pt>
                <c:pt idx="9992">
                  <c:v>29748</c:v>
                </c:pt>
                <c:pt idx="9993">
                  <c:v>29749</c:v>
                </c:pt>
                <c:pt idx="9994">
                  <c:v>29750</c:v>
                </c:pt>
                <c:pt idx="9995">
                  <c:v>29751</c:v>
                </c:pt>
                <c:pt idx="9996">
                  <c:v>29752</c:v>
                </c:pt>
                <c:pt idx="9997">
                  <c:v>29753</c:v>
                </c:pt>
                <c:pt idx="9998">
                  <c:v>29754</c:v>
                </c:pt>
                <c:pt idx="9999">
                  <c:v>29755</c:v>
                </c:pt>
                <c:pt idx="10000">
                  <c:v>29756</c:v>
                </c:pt>
                <c:pt idx="10001">
                  <c:v>29757</c:v>
                </c:pt>
                <c:pt idx="10002">
                  <c:v>29758</c:v>
                </c:pt>
                <c:pt idx="10003">
                  <c:v>29759</c:v>
                </c:pt>
                <c:pt idx="10004">
                  <c:v>29760</c:v>
                </c:pt>
                <c:pt idx="10005">
                  <c:v>29761</c:v>
                </c:pt>
                <c:pt idx="10006">
                  <c:v>29762</c:v>
                </c:pt>
                <c:pt idx="10007">
                  <c:v>29763</c:v>
                </c:pt>
                <c:pt idx="10008">
                  <c:v>29764</c:v>
                </c:pt>
                <c:pt idx="10009">
                  <c:v>29765</c:v>
                </c:pt>
                <c:pt idx="10010">
                  <c:v>29766</c:v>
                </c:pt>
                <c:pt idx="10011">
                  <c:v>29767</c:v>
                </c:pt>
                <c:pt idx="10012">
                  <c:v>29768</c:v>
                </c:pt>
                <c:pt idx="10013">
                  <c:v>29769</c:v>
                </c:pt>
                <c:pt idx="10014">
                  <c:v>29770</c:v>
                </c:pt>
                <c:pt idx="10015">
                  <c:v>29771</c:v>
                </c:pt>
                <c:pt idx="10016">
                  <c:v>29772</c:v>
                </c:pt>
                <c:pt idx="10017">
                  <c:v>29773</c:v>
                </c:pt>
                <c:pt idx="10018">
                  <c:v>29774</c:v>
                </c:pt>
                <c:pt idx="10019">
                  <c:v>29775</c:v>
                </c:pt>
                <c:pt idx="10020">
                  <c:v>29776</c:v>
                </c:pt>
                <c:pt idx="10021">
                  <c:v>29777</c:v>
                </c:pt>
                <c:pt idx="10022">
                  <c:v>29778</c:v>
                </c:pt>
                <c:pt idx="10023">
                  <c:v>29779</c:v>
                </c:pt>
                <c:pt idx="10024">
                  <c:v>29780</c:v>
                </c:pt>
                <c:pt idx="10025">
                  <c:v>29781</c:v>
                </c:pt>
                <c:pt idx="10026">
                  <c:v>29782</c:v>
                </c:pt>
                <c:pt idx="10027">
                  <c:v>29783</c:v>
                </c:pt>
                <c:pt idx="10028">
                  <c:v>29784</c:v>
                </c:pt>
                <c:pt idx="10029">
                  <c:v>29785</c:v>
                </c:pt>
                <c:pt idx="10030">
                  <c:v>29786</c:v>
                </c:pt>
                <c:pt idx="10031">
                  <c:v>29787</c:v>
                </c:pt>
                <c:pt idx="10032">
                  <c:v>29788</c:v>
                </c:pt>
                <c:pt idx="10033">
                  <c:v>29789</c:v>
                </c:pt>
                <c:pt idx="10034">
                  <c:v>29790</c:v>
                </c:pt>
                <c:pt idx="10035">
                  <c:v>29791</c:v>
                </c:pt>
                <c:pt idx="10036">
                  <c:v>29792</c:v>
                </c:pt>
                <c:pt idx="10037">
                  <c:v>29793</c:v>
                </c:pt>
                <c:pt idx="10038">
                  <c:v>29794</c:v>
                </c:pt>
                <c:pt idx="10039">
                  <c:v>29795</c:v>
                </c:pt>
                <c:pt idx="10040">
                  <c:v>29796</c:v>
                </c:pt>
                <c:pt idx="10041">
                  <c:v>29797</c:v>
                </c:pt>
                <c:pt idx="10042">
                  <c:v>29798</c:v>
                </c:pt>
                <c:pt idx="10043">
                  <c:v>29799</c:v>
                </c:pt>
                <c:pt idx="10044">
                  <c:v>29800</c:v>
                </c:pt>
                <c:pt idx="10045">
                  <c:v>29801</c:v>
                </c:pt>
                <c:pt idx="10046">
                  <c:v>29802</c:v>
                </c:pt>
                <c:pt idx="10047">
                  <c:v>29803</c:v>
                </c:pt>
                <c:pt idx="10048">
                  <c:v>29804</c:v>
                </c:pt>
                <c:pt idx="10049">
                  <c:v>29805</c:v>
                </c:pt>
                <c:pt idx="10050">
                  <c:v>29806</c:v>
                </c:pt>
                <c:pt idx="10051">
                  <c:v>29807</c:v>
                </c:pt>
                <c:pt idx="10052">
                  <c:v>29808</c:v>
                </c:pt>
                <c:pt idx="10053">
                  <c:v>29809</c:v>
                </c:pt>
                <c:pt idx="10054">
                  <c:v>29810</c:v>
                </c:pt>
                <c:pt idx="10055">
                  <c:v>29811</c:v>
                </c:pt>
                <c:pt idx="10056">
                  <c:v>29812</c:v>
                </c:pt>
                <c:pt idx="10057">
                  <c:v>29813</c:v>
                </c:pt>
                <c:pt idx="10058">
                  <c:v>29814</c:v>
                </c:pt>
                <c:pt idx="10059">
                  <c:v>29815</c:v>
                </c:pt>
                <c:pt idx="10060">
                  <c:v>29816</c:v>
                </c:pt>
                <c:pt idx="10061">
                  <c:v>29817</c:v>
                </c:pt>
                <c:pt idx="10062">
                  <c:v>29818</c:v>
                </c:pt>
                <c:pt idx="10063">
                  <c:v>29819</c:v>
                </c:pt>
                <c:pt idx="10064">
                  <c:v>29820</c:v>
                </c:pt>
                <c:pt idx="10065">
                  <c:v>29821</c:v>
                </c:pt>
                <c:pt idx="10066">
                  <c:v>29822</c:v>
                </c:pt>
                <c:pt idx="10067">
                  <c:v>29823</c:v>
                </c:pt>
                <c:pt idx="10068">
                  <c:v>29824</c:v>
                </c:pt>
                <c:pt idx="10069">
                  <c:v>29825</c:v>
                </c:pt>
                <c:pt idx="10070">
                  <c:v>29826</c:v>
                </c:pt>
                <c:pt idx="10071">
                  <c:v>29827</c:v>
                </c:pt>
                <c:pt idx="10072">
                  <c:v>29828</c:v>
                </c:pt>
                <c:pt idx="10073">
                  <c:v>29829</c:v>
                </c:pt>
                <c:pt idx="10074">
                  <c:v>29830</c:v>
                </c:pt>
                <c:pt idx="10075">
                  <c:v>29831</c:v>
                </c:pt>
                <c:pt idx="10076">
                  <c:v>29832</c:v>
                </c:pt>
                <c:pt idx="10077">
                  <c:v>29833</c:v>
                </c:pt>
                <c:pt idx="10078">
                  <c:v>29834</c:v>
                </c:pt>
                <c:pt idx="10079">
                  <c:v>29835</c:v>
                </c:pt>
                <c:pt idx="10080">
                  <c:v>29836</c:v>
                </c:pt>
                <c:pt idx="10081">
                  <c:v>29837</c:v>
                </c:pt>
                <c:pt idx="10082">
                  <c:v>29838</c:v>
                </c:pt>
                <c:pt idx="10083">
                  <c:v>29839</c:v>
                </c:pt>
                <c:pt idx="10084">
                  <c:v>29840</c:v>
                </c:pt>
                <c:pt idx="10085">
                  <c:v>29841</c:v>
                </c:pt>
                <c:pt idx="10086">
                  <c:v>29842</c:v>
                </c:pt>
                <c:pt idx="10087">
                  <c:v>29843</c:v>
                </c:pt>
                <c:pt idx="10088">
                  <c:v>29844</c:v>
                </c:pt>
                <c:pt idx="10089">
                  <c:v>29845</c:v>
                </c:pt>
                <c:pt idx="10090">
                  <c:v>29846</c:v>
                </c:pt>
                <c:pt idx="10091">
                  <c:v>29847</c:v>
                </c:pt>
                <c:pt idx="10092">
                  <c:v>29848</c:v>
                </c:pt>
                <c:pt idx="10093">
                  <c:v>29849</c:v>
                </c:pt>
                <c:pt idx="10094">
                  <c:v>29850</c:v>
                </c:pt>
                <c:pt idx="10095">
                  <c:v>29851</c:v>
                </c:pt>
                <c:pt idx="10096">
                  <c:v>29852</c:v>
                </c:pt>
                <c:pt idx="10097">
                  <c:v>29853</c:v>
                </c:pt>
                <c:pt idx="10098">
                  <c:v>29854</c:v>
                </c:pt>
                <c:pt idx="10099">
                  <c:v>29855</c:v>
                </c:pt>
                <c:pt idx="10100">
                  <c:v>29856</c:v>
                </c:pt>
                <c:pt idx="10101">
                  <c:v>29857</c:v>
                </c:pt>
                <c:pt idx="10102">
                  <c:v>29858</c:v>
                </c:pt>
                <c:pt idx="10103">
                  <c:v>29859</c:v>
                </c:pt>
                <c:pt idx="10104">
                  <c:v>29860</c:v>
                </c:pt>
                <c:pt idx="10105">
                  <c:v>29861</c:v>
                </c:pt>
                <c:pt idx="10106">
                  <c:v>29862</c:v>
                </c:pt>
                <c:pt idx="10107">
                  <c:v>29863</c:v>
                </c:pt>
                <c:pt idx="10108">
                  <c:v>29864</c:v>
                </c:pt>
                <c:pt idx="10109">
                  <c:v>29865</c:v>
                </c:pt>
                <c:pt idx="10110">
                  <c:v>29866</c:v>
                </c:pt>
                <c:pt idx="10111">
                  <c:v>29867</c:v>
                </c:pt>
                <c:pt idx="10112">
                  <c:v>29868</c:v>
                </c:pt>
                <c:pt idx="10113">
                  <c:v>29869</c:v>
                </c:pt>
                <c:pt idx="10114">
                  <c:v>29870</c:v>
                </c:pt>
                <c:pt idx="10115">
                  <c:v>29871</c:v>
                </c:pt>
                <c:pt idx="10116">
                  <c:v>29872</c:v>
                </c:pt>
                <c:pt idx="10117">
                  <c:v>29873</c:v>
                </c:pt>
                <c:pt idx="10118">
                  <c:v>29874</c:v>
                </c:pt>
                <c:pt idx="10119">
                  <c:v>29875</c:v>
                </c:pt>
                <c:pt idx="10120">
                  <c:v>29876</c:v>
                </c:pt>
                <c:pt idx="10121">
                  <c:v>29877</c:v>
                </c:pt>
                <c:pt idx="10122">
                  <c:v>29878</c:v>
                </c:pt>
                <c:pt idx="10123">
                  <c:v>29879</c:v>
                </c:pt>
                <c:pt idx="10124">
                  <c:v>29880</c:v>
                </c:pt>
                <c:pt idx="10125">
                  <c:v>29881</c:v>
                </c:pt>
                <c:pt idx="10126">
                  <c:v>29882</c:v>
                </c:pt>
                <c:pt idx="10127">
                  <c:v>29883</c:v>
                </c:pt>
                <c:pt idx="10128">
                  <c:v>29884</c:v>
                </c:pt>
                <c:pt idx="10129">
                  <c:v>29885</c:v>
                </c:pt>
                <c:pt idx="10130">
                  <c:v>29886</c:v>
                </c:pt>
                <c:pt idx="10131">
                  <c:v>29887</c:v>
                </c:pt>
                <c:pt idx="10132">
                  <c:v>29888</c:v>
                </c:pt>
                <c:pt idx="10133">
                  <c:v>29889</c:v>
                </c:pt>
                <c:pt idx="10134">
                  <c:v>29890</c:v>
                </c:pt>
                <c:pt idx="10135">
                  <c:v>29891</c:v>
                </c:pt>
                <c:pt idx="10136">
                  <c:v>29892</c:v>
                </c:pt>
                <c:pt idx="10137">
                  <c:v>29893</c:v>
                </c:pt>
                <c:pt idx="10138">
                  <c:v>29894</c:v>
                </c:pt>
                <c:pt idx="10139">
                  <c:v>29895</c:v>
                </c:pt>
                <c:pt idx="10140">
                  <c:v>29896</c:v>
                </c:pt>
                <c:pt idx="10141">
                  <c:v>29897</c:v>
                </c:pt>
                <c:pt idx="10142">
                  <c:v>29898</c:v>
                </c:pt>
                <c:pt idx="10143">
                  <c:v>29899</c:v>
                </c:pt>
                <c:pt idx="10144">
                  <c:v>29900</c:v>
                </c:pt>
                <c:pt idx="10145">
                  <c:v>29901</c:v>
                </c:pt>
                <c:pt idx="10146">
                  <c:v>29902</c:v>
                </c:pt>
                <c:pt idx="10147">
                  <c:v>29903</c:v>
                </c:pt>
                <c:pt idx="10148">
                  <c:v>29904</c:v>
                </c:pt>
                <c:pt idx="10149">
                  <c:v>29905</c:v>
                </c:pt>
                <c:pt idx="10150">
                  <c:v>29906</c:v>
                </c:pt>
                <c:pt idx="10151">
                  <c:v>29907</c:v>
                </c:pt>
                <c:pt idx="10152">
                  <c:v>29908</c:v>
                </c:pt>
                <c:pt idx="10153">
                  <c:v>29909</c:v>
                </c:pt>
                <c:pt idx="10154">
                  <c:v>29910</c:v>
                </c:pt>
                <c:pt idx="10155">
                  <c:v>29911</c:v>
                </c:pt>
                <c:pt idx="10156">
                  <c:v>29912</c:v>
                </c:pt>
                <c:pt idx="10157">
                  <c:v>29913</c:v>
                </c:pt>
                <c:pt idx="10158">
                  <c:v>29914</c:v>
                </c:pt>
                <c:pt idx="10159">
                  <c:v>29915</c:v>
                </c:pt>
                <c:pt idx="10160">
                  <c:v>29916</c:v>
                </c:pt>
                <c:pt idx="10161">
                  <c:v>29917</c:v>
                </c:pt>
                <c:pt idx="10162">
                  <c:v>29918</c:v>
                </c:pt>
                <c:pt idx="10163">
                  <c:v>29919</c:v>
                </c:pt>
                <c:pt idx="10164">
                  <c:v>29920</c:v>
                </c:pt>
                <c:pt idx="10165">
                  <c:v>29921</c:v>
                </c:pt>
                <c:pt idx="10166">
                  <c:v>29922</c:v>
                </c:pt>
                <c:pt idx="10167">
                  <c:v>29923</c:v>
                </c:pt>
                <c:pt idx="10168">
                  <c:v>29924</c:v>
                </c:pt>
                <c:pt idx="10169">
                  <c:v>29925</c:v>
                </c:pt>
                <c:pt idx="10170">
                  <c:v>29926</c:v>
                </c:pt>
                <c:pt idx="10171">
                  <c:v>29927</c:v>
                </c:pt>
                <c:pt idx="10172">
                  <c:v>29928</c:v>
                </c:pt>
                <c:pt idx="10173">
                  <c:v>29929</c:v>
                </c:pt>
                <c:pt idx="10174">
                  <c:v>29930</c:v>
                </c:pt>
                <c:pt idx="10175">
                  <c:v>29931</c:v>
                </c:pt>
                <c:pt idx="10176">
                  <c:v>29932</c:v>
                </c:pt>
                <c:pt idx="10177">
                  <c:v>29933</c:v>
                </c:pt>
                <c:pt idx="10178">
                  <c:v>29934</c:v>
                </c:pt>
                <c:pt idx="10179">
                  <c:v>29935</c:v>
                </c:pt>
                <c:pt idx="10180">
                  <c:v>29936</c:v>
                </c:pt>
                <c:pt idx="10181">
                  <c:v>29937</c:v>
                </c:pt>
                <c:pt idx="10182">
                  <c:v>29938</c:v>
                </c:pt>
                <c:pt idx="10183">
                  <c:v>29939</c:v>
                </c:pt>
                <c:pt idx="10184">
                  <c:v>29940</c:v>
                </c:pt>
                <c:pt idx="10185">
                  <c:v>29941</c:v>
                </c:pt>
                <c:pt idx="10186">
                  <c:v>29942</c:v>
                </c:pt>
                <c:pt idx="10187">
                  <c:v>29943</c:v>
                </c:pt>
                <c:pt idx="10188">
                  <c:v>29944</c:v>
                </c:pt>
                <c:pt idx="10189">
                  <c:v>29945</c:v>
                </c:pt>
                <c:pt idx="10190">
                  <c:v>29946</c:v>
                </c:pt>
                <c:pt idx="10191">
                  <c:v>29947</c:v>
                </c:pt>
                <c:pt idx="10192">
                  <c:v>29948</c:v>
                </c:pt>
                <c:pt idx="10193">
                  <c:v>29949</c:v>
                </c:pt>
                <c:pt idx="10194">
                  <c:v>29950</c:v>
                </c:pt>
                <c:pt idx="10195">
                  <c:v>29951</c:v>
                </c:pt>
                <c:pt idx="10196">
                  <c:v>29952</c:v>
                </c:pt>
                <c:pt idx="10197">
                  <c:v>29953</c:v>
                </c:pt>
                <c:pt idx="10198">
                  <c:v>29954</c:v>
                </c:pt>
                <c:pt idx="10199">
                  <c:v>29955</c:v>
                </c:pt>
                <c:pt idx="10200">
                  <c:v>29956</c:v>
                </c:pt>
                <c:pt idx="10201">
                  <c:v>29957</c:v>
                </c:pt>
                <c:pt idx="10202">
                  <c:v>29958</c:v>
                </c:pt>
                <c:pt idx="10203">
                  <c:v>29959</c:v>
                </c:pt>
                <c:pt idx="10204">
                  <c:v>29960</c:v>
                </c:pt>
                <c:pt idx="10205">
                  <c:v>29961</c:v>
                </c:pt>
                <c:pt idx="10206">
                  <c:v>29962</c:v>
                </c:pt>
                <c:pt idx="10207">
                  <c:v>29963</c:v>
                </c:pt>
                <c:pt idx="10208">
                  <c:v>29964</c:v>
                </c:pt>
                <c:pt idx="10209">
                  <c:v>29965</c:v>
                </c:pt>
                <c:pt idx="10210">
                  <c:v>29966</c:v>
                </c:pt>
                <c:pt idx="10211">
                  <c:v>29967</c:v>
                </c:pt>
                <c:pt idx="10212">
                  <c:v>29968</c:v>
                </c:pt>
                <c:pt idx="10213">
                  <c:v>29969</c:v>
                </c:pt>
                <c:pt idx="10214">
                  <c:v>29970</c:v>
                </c:pt>
                <c:pt idx="10215">
                  <c:v>29971</c:v>
                </c:pt>
                <c:pt idx="10216">
                  <c:v>29972</c:v>
                </c:pt>
                <c:pt idx="10217">
                  <c:v>29973</c:v>
                </c:pt>
                <c:pt idx="10218">
                  <c:v>29974</c:v>
                </c:pt>
                <c:pt idx="10219">
                  <c:v>29975</c:v>
                </c:pt>
                <c:pt idx="10220">
                  <c:v>29976</c:v>
                </c:pt>
                <c:pt idx="10221">
                  <c:v>29977</c:v>
                </c:pt>
                <c:pt idx="10222">
                  <c:v>29978</c:v>
                </c:pt>
                <c:pt idx="10223">
                  <c:v>29979</c:v>
                </c:pt>
                <c:pt idx="10224">
                  <c:v>29980</c:v>
                </c:pt>
                <c:pt idx="10225">
                  <c:v>29981</c:v>
                </c:pt>
                <c:pt idx="10226">
                  <c:v>29982</c:v>
                </c:pt>
                <c:pt idx="10227">
                  <c:v>29983</c:v>
                </c:pt>
                <c:pt idx="10228">
                  <c:v>29984</c:v>
                </c:pt>
                <c:pt idx="10229">
                  <c:v>29985</c:v>
                </c:pt>
                <c:pt idx="10230">
                  <c:v>29986</c:v>
                </c:pt>
                <c:pt idx="10231">
                  <c:v>29987</c:v>
                </c:pt>
                <c:pt idx="10232">
                  <c:v>29988</c:v>
                </c:pt>
                <c:pt idx="10233">
                  <c:v>29989</c:v>
                </c:pt>
                <c:pt idx="10234">
                  <c:v>29990</c:v>
                </c:pt>
                <c:pt idx="10235">
                  <c:v>29991</c:v>
                </c:pt>
                <c:pt idx="10236">
                  <c:v>29992</c:v>
                </c:pt>
                <c:pt idx="10237">
                  <c:v>29993</c:v>
                </c:pt>
                <c:pt idx="10238">
                  <c:v>29994</c:v>
                </c:pt>
                <c:pt idx="10239">
                  <c:v>29995</c:v>
                </c:pt>
                <c:pt idx="10240">
                  <c:v>29996</c:v>
                </c:pt>
                <c:pt idx="10241">
                  <c:v>29997</c:v>
                </c:pt>
                <c:pt idx="10242">
                  <c:v>29998</c:v>
                </c:pt>
                <c:pt idx="10243">
                  <c:v>29999</c:v>
                </c:pt>
                <c:pt idx="10244">
                  <c:v>30000</c:v>
                </c:pt>
                <c:pt idx="10245">
                  <c:v>30001</c:v>
                </c:pt>
                <c:pt idx="10246">
                  <c:v>30002</c:v>
                </c:pt>
                <c:pt idx="10247">
                  <c:v>30003</c:v>
                </c:pt>
                <c:pt idx="10248">
                  <c:v>30004</c:v>
                </c:pt>
                <c:pt idx="10249">
                  <c:v>30005</c:v>
                </c:pt>
                <c:pt idx="10250">
                  <c:v>30006</c:v>
                </c:pt>
                <c:pt idx="10251">
                  <c:v>30007</c:v>
                </c:pt>
                <c:pt idx="10252">
                  <c:v>30008</c:v>
                </c:pt>
                <c:pt idx="10253">
                  <c:v>30009</c:v>
                </c:pt>
                <c:pt idx="10254">
                  <c:v>30010</c:v>
                </c:pt>
                <c:pt idx="10255">
                  <c:v>30011</c:v>
                </c:pt>
                <c:pt idx="10256">
                  <c:v>30012</c:v>
                </c:pt>
                <c:pt idx="10257">
                  <c:v>30013</c:v>
                </c:pt>
                <c:pt idx="10258">
                  <c:v>30014</c:v>
                </c:pt>
                <c:pt idx="10259">
                  <c:v>30015</c:v>
                </c:pt>
                <c:pt idx="10260">
                  <c:v>30016</c:v>
                </c:pt>
                <c:pt idx="10261">
                  <c:v>30017</c:v>
                </c:pt>
                <c:pt idx="10262">
                  <c:v>30018</c:v>
                </c:pt>
                <c:pt idx="10263">
                  <c:v>30019</c:v>
                </c:pt>
                <c:pt idx="10264">
                  <c:v>30020</c:v>
                </c:pt>
                <c:pt idx="10265">
                  <c:v>30021</c:v>
                </c:pt>
                <c:pt idx="10266">
                  <c:v>30022</c:v>
                </c:pt>
                <c:pt idx="10267">
                  <c:v>30023</c:v>
                </c:pt>
                <c:pt idx="10268">
                  <c:v>30024</c:v>
                </c:pt>
                <c:pt idx="10269">
                  <c:v>30025</c:v>
                </c:pt>
                <c:pt idx="10270">
                  <c:v>30026</c:v>
                </c:pt>
                <c:pt idx="10271">
                  <c:v>30027</c:v>
                </c:pt>
                <c:pt idx="10272">
                  <c:v>30028</c:v>
                </c:pt>
                <c:pt idx="10273">
                  <c:v>30029</c:v>
                </c:pt>
                <c:pt idx="10274">
                  <c:v>30030</c:v>
                </c:pt>
                <c:pt idx="10275">
                  <c:v>30031</c:v>
                </c:pt>
                <c:pt idx="10276">
                  <c:v>30032</c:v>
                </c:pt>
                <c:pt idx="10277">
                  <c:v>30033</c:v>
                </c:pt>
                <c:pt idx="10278">
                  <c:v>30034</c:v>
                </c:pt>
                <c:pt idx="10279">
                  <c:v>30035</c:v>
                </c:pt>
                <c:pt idx="10280">
                  <c:v>30036</c:v>
                </c:pt>
                <c:pt idx="10281">
                  <c:v>30037</c:v>
                </c:pt>
                <c:pt idx="10282">
                  <c:v>30038</c:v>
                </c:pt>
                <c:pt idx="10283">
                  <c:v>30039</c:v>
                </c:pt>
                <c:pt idx="10284">
                  <c:v>30040</c:v>
                </c:pt>
                <c:pt idx="10285">
                  <c:v>30041</c:v>
                </c:pt>
                <c:pt idx="10286">
                  <c:v>30042</c:v>
                </c:pt>
                <c:pt idx="10287">
                  <c:v>30043</c:v>
                </c:pt>
                <c:pt idx="10288">
                  <c:v>30044</c:v>
                </c:pt>
                <c:pt idx="10289">
                  <c:v>30045</c:v>
                </c:pt>
                <c:pt idx="10290">
                  <c:v>30046</c:v>
                </c:pt>
                <c:pt idx="10291">
                  <c:v>30047</c:v>
                </c:pt>
                <c:pt idx="10292">
                  <c:v>30048</c:v>
                </c:pt>
                <c:pt idx="10293">
                  <c:v>30049</c:v>
                </c:pt>
                <c:pt idx="10294">
                  <c:v>30050</c:v>
                </c:pt>
                <c:pt idx="10295">
                  <c:v>30051</c:v>
                </c:pt>
                <c:pt idx="10296">
                  <c:v>30052</c:v>
                </c:pt>
                <c:pt idx="10297">
                  <c:v>30053</c:v>
                </c:pt>
                <c:pt idx="10298">
                  <c:v>30054</c:v>
                </c:pt>
                <c:pt idx="10299">
                  <c:v>30055</c:v>
                </c:pt>
                <c:pt idx="10300">
                  <c:v>30056</c:v>
                </c:pt>
                <c:pt idx="10301">
                  <c:v>30057</c:v>
                </c:pt>
                <c:pt idx="10302">
                  <c:v>30058</c:v>
                </c:pt>
                <c:pt idx="10303">
                  <c:v>30059</c:v>
                </c:pt>
                <c:pt idx="10304">
                  <c:v>30060</c:v>
                </c:pt>
                <c:pt idx="10305">
                  <c:v>30061</c:v>
                </c:pt>
                <c:pt idx="10306">
                  <c:v>30062</c:v>
                </c:pt>
                <c:pt idx="10307">
                  <c:v>30063</c:v>
                </c:pt>
                <c:pt idx="10308">
                  <c:v>30064</c:v>
                </c:pt>
                <c:pt idx="10309">
                  <c:v>30065</c:v>
                </c:pt>
                <c:pt idx="10310">
                  <c:v>30066</c:v>
                </c:pt>
                <c:pt idx="10311">
                  <c:v>30067</c:v>
                </c:pt>
                <c:pt idx="10312">
                  <c:v>30068</c:v>
                </c:pt>
                <c:pt idx="10313">
                  <c:v>30069</c:v>
                </c:pt>
                <c:pt idx="10314">
                  <c:v>30070</c:v>
                </c:pt>
                <c:pt idx="10315">
                  <c:v>30071</c:v>
                </c:pt>
                <c:pt idx="10316">
                  <c:v>30072</c:v>
                </c:pt>
                <c:pt idx="10317">
                  <c:v>30073</c:v>
                </c:pt>
                <c:pt idx="10318">
                  <c:v>30074</c:v>
                </c:pt>
                <c:pt idx="10319">
                  <c:v>30075</c:v>
                </c:pt>
                <c:pt idx="10320">
                  <c:v>30076</c:v>
                </c:pt>
                <c:pt idx="10321">
                  <c:v>30077</c:v>
                </c:pt>
                <c:pt idx="10322">
                  <c:v>30078</c:v>
                </c:pt>
                <c:pt idx="10323">
                  <c:v>30079</c:v>
                </c:pt>
                <c:pt idx="10324">
                  <c:v>30080</c:v>
                </c:pt>
                <c:pt idx="10325">
                  <c:v>30081</c:v>
                </c:pt>
                <c:pt idx="10326">
                  <c:v>30082</c:v>
                </c:pt>
                <c:pt idx="10327">
                  <c:v>30083</c:v>
                </c:pt>
                <c:pt idx="10328">
                  <c:v>30084</c:v>
                </c:pt>
                <c:pt idx="10329">
                  <c:v>30085</c:v>
                </c:pt>
                <c:pt idx="10330">
                  <c:v>30086</c:v>
                </c:pt>
                <c:pt idx="10331">
                  <c:v>30087</c:v>
                </c:pt>
                <c:pt idx="10332">
                  <c:v>30088</c:v>
                </c:pt>
                <c:pt idx="10333">
                  <c:v>30089</c:v>
                </c:pt>
                <c:pt idx="10334">
                  <c:v>30090</c:v>
                </c:pt>
                <c:pt idx="10335">
                  <c:v>30091</c:v>
                </c:pt>
                <c:pt idx="10336">
                  <c:v>30092</c:v>
                </c:pt>
                <c:pt idx="10337">
                  <c:v>30093</c:v>
                </c:pt>
                <c:pt idx="10338">
                  <c:v>30094</c:v>
                </c:pt>
                <c:pt idx="10339">
                  <c:v>30095</c:v>
                </c:pt>
                <c:pt idx="10340">
                  <c:v>30096</c:v>
                </c:pt>
                <c:pt idx="10341">
                  <c:v>30097</c:v>
                </c:pt>
                <c:pt idx="10342">
                  <c:v>30098</c:v>
                </c:pt>
                <c:pt idx="10343">
                  <c:v>30099</c:v>
                </c:pt>
                <c:pt idx="10344">
                  <c:v>30100</c:v>
                </c:pt>
                <c:pt idx="10345">
                  <c:v>30101</c:v>
                </c:pt>
                <c:pt idx="10346">
                  <c:v>30102</c:v>
                </c:pt>
                <c:pt idx="10347">
                  <c:v>30103</c:v>
                </c:pt>
                <c:pt idx="10348">
                  <c:v>30104</c:v>
                </c:pt>
                <c:pt idx="10349">
                  <c:v>30105</c:v>
                </c:pt>
                <c:pt idx="10350">
                  <c:v>30106</c:v>
                </c:pt>
                <c:pt idx="10351">
                  <c:v>30107</c:v>
                </c:pt>
                <c:pt idx="10352">
                  <c:v>30108</c:v>
                </c:pt>
                <c:pt idx="10353">
                  <c:v>30109</c:v>
                </c:pt>
                <c:pt idx="10354">
                  <c:v>30110</c:v>
                </c:pt>
                <c:pt idx="10355">
                  <c:v>30111</c:v>
                </c:pt>
                <c:pt idx="10356">
                  <c:v>30112</c:v>
                </c:pt>
                <c:pt idx="10357">
                  <c:v>30113</c:v>
                </c:pt>
                <c:pt idx="10358">
                  <c:v>30114</c:v>
                </c:pt>
                <c:pt idx="10359">
                  <c:v>30115</c:v>
                </c:pt>
                <c:pt idx="10360">
                  <c:v>30116</c:v>
                </c:pt>
                <c:pt idx="10361">
                  <c:v>30117</c:v>
                </c:pt>
                <c:pt idx="10362">
                  <c:v>30118</c:v>
                </c:pt>
                <c:pt idx="10363">
                  <c:v>30119</c:v>
                </c:pt>
                <c:pt idx="10364">
                  <c:v>30120</c:v>
                </c:pt>
                <c:pt idx="10365">
                  <c:v>30121</c:v>
                </c:pt>
                <c:pt idx="10366">
                  <c:v>30122</c:v>
                </c:pt>
                <c:pt idx="10367">
                  <c:v>30123</c:v>
                </c:pt>
                <c:pt idx="10368">
                  <c:v>30124</c:v>
                </c:pt>
                <c:pt idx="10369">
                  <c:v>30125</c:v>
                </c:pt>
                <c:pt idx="10370">
                  <c:v>30126</c:v>
                </c:pt>
                <c:pt idx="10371">
                  <c:v>30127</c:v>
                </c:pt>
                <c:pt idx="10372">
                  <c:v>30128</c:v>
                </c:pt>
                <c:pt idx="10373">
                  <c:v>30129</c:v>
                </c:pt>
                <c:pt idx="10374">
                  <c:v>30130</c:v>
                </c:pt>
                <c:pt idx="10375">
                  <c:v>30131</c:v>
                </c:pt>
                <c:pt idx="10376">
                  <c:v>30132</c:v>
                </c:pt>
                <c:pt idx="10377">
                  <c:v>30133</c:v>
                </c:pt>
                <c:pt idx="10378">
                  <c:v>30134</c:v>
                </c:pt>
                <c:pt idx="10379">
                  <c:v>30135</c:v>
                </c:pt>
                <c:pt idx="10380">
                  <c:v>30136</c:v>
                </c:pt>
                <c:pt idx="10381">
                  <c:v>30137</c:v>
                </c:pt>
                <c:pt idx="10382">
                  <c:v>30138</c:v>
                </c:pt>
                <c:pt idx="10383">
                  <c:v>30139</c:v>
                </c:pt>
                <c:pt idx="10384">
                  <c:v>30140</c:v>
                </c:pt>
                <c:pt idx="10385">
                  <c:v>30141</c:v>
                </c:pt>
                <c:pt idx="10386">
                  <c:v>30142</c:v>
                </c:pt>
                <c:pt idx="10387">
                  <c:v>30143</c:v>
                </c:pt>
                <c:pt idx="10388">
                  <c:v>30144</c:v>
                </c:pt>
                <c:pt idx="10389">
                  <c:v>30145</c:v>
                </c:pt>
                <c:pt idx="10390">
                  <c:v>30146</c:v>
                </c:pt>
                <c:pt idx="10391">
                  <c:v>30147</c:v>
                </c:pt>
                <c:pt idx="10392">
                  <c:v>30148</c:v>
                </c:pt>
                <c:pt idx="10393">
                  <c:v>30149</c:v>
                </c:pt>
                <c:pt idx="10394">
                  <c:v>30150</c:v>
                </c:pt>
                <c:pt idx="10395">
                  <c:v>30151</c:v>
                </c:pt>
                <c:pt idx="10396">
                  <c:v>30152</c:v>
                </c:pt>
                <c:pt idx="10397">
                  <c:v>30153</c:v>
                </c:pt>
                <c:pt idx="10398">
                  <c:v>30154</c:v>
                </c:pt>
                <c:pt idx="10399">
                  <c:v>30155</c:v>
                </c:pt>
                <c:pt idx="10400">
                  <c:v>30156</c:v>
                </c:pt>
                <c:pt idx="10401">
                  <c:v>30157</c:v>
                </c:pt>
                <c:pt idx="10402">
                  <c:v>30158</c:v>
                </c:pt>
                <c:pt idx="10403">
                  <c:v>30159</c:v>
                </c:pt>
                <c:pt idx="10404">
                  <c:v>30160</c:v>
                </c:pt>
                <c:pt idx="10405">
                  <c:v>30161</c:v>
                </c:pt>
                <c:pt idx="10406">
                  <c:v>30162</c:v>
                </c:pt>
                <c:pt idx="10407">
                  <c:v>30163</c:v>
                </c:pt>
                <c:pt idx="10408">
                  <c:v>30164</c:v>
                </c:pt>
                <c:pt idx="10409">
                  <c:v>30165</c:v>
                </c:pt>
                <c:pt idx="10410">
                  <c:v>30166</c:v>
                </c:pt>
                <c:pt idx="10411">
                  <c:v>30167</c:v>
                </c:pt>
                <c:pt idx="10412">
                  <c:v>30168</c:v>
                </c:pt>
                <c:pt idx="10413">
                  <c:v>30169</c:v>
                </c:pt>
                <c:pt idx="10414">
                  <c:v>30170</c:v>
                </c:pt>
                <c:pt idx="10415">
                  <c:v>30171</c:v>
                </c:pt>
                <c:pt idx="10416">
                  <c:v>30172</c:v>
                </c:pt>
                <c:pt idx="10417">
                  <c:v>30173</c:v>
                </c:pt>
                <c:pt idx="10418">
                  <c:v>30174</c:v>
                </c:pt>
                <c:pt idx="10419">
                  <c:v>30175</c:v>
                </c:pt>
                <c:pt idx="10420">
                  <c:v>30176</c:v>
                </c:pt>
                <c:pt idx="10421">
                  <c:v>30177</c:v>
                </c:pt>
                <c:pt idx="10422">
                  <c:v>30178</c:v>
                </c:pt>
                <c:pt idx="10423">
                  <c:v>30179</c:v>
                </c:pt>
                <c:pt idx="10424">
                  <c:v>30180</c:v>
                </c:pt>
                <c:pt idx="10425">
                  <c:v>30181</c:v>
                </c:pt>
                <c:pt idx="10426">
                  <c:v>30182</c:v>
                </c:pt>
                <c:pt idx="10427">
                  <c:v>30183</c:v>
                </c:pt>
                <c:pt idx="10428">
                  <c:v>30184</c:v>
                </c:pt>
                <c:pt idx="10429">
                  <c:v>30185</c:v>
                </c:pt>
                <c:pt idx="10430">
                  <c:v>30186</c:v>
                </c:pt>
                <c:pt idx="10431">
                  <c:v>30187</c:v>
                </c:pt>
                <c:pt idx="10432">
                  <c:v>30188</c:v>
                </c:pt>
                <c:pt idx="10433">
                  <c:v>30189</c:v>
                </c:pt>
                <c:pt idx="10434">
                  <c:v>30190</c:v>
                </c:pt>
                <c:pt idx="10435">
                  <c:v>30191</c:v>
                </c:pt>
                <c:pt idx="10436">
                  <c:v>30192</c:v>
                </c:pt>
                <c:pt idx="10437">
                  <c:v>30193</c:v>
                </c:pt>
                <c:pt idx="10438">
                  <c:v>30194</c:v>
                </c:pt>
                <c:pt idx="10439">
                  <c:v>30195</c:v>
                </c:pt>
                <c:pt idx="10440">
                  <c:v>30196</c:v>
                </c:pt>
                <c:pt idx="10441">
                  <c:v>30197</c:v>
                </c:pt>
                <c:pt idx="10442">
                  <c:v>30198</c:v>
                </c:pt>
                <c:pt idx="10443">
                  <c:v>30199</c:v>
                </c:pt>
                <c:pt idx="10444">
                  <c:v>30200</c:v>
                </c:pt>
                <c:pt idx="10445">
                  <c:v>30201</c:v>
                </c:pt>
                <c:pt idx="10446">
                  <c:v>30202</c:v>
                </c:pt>
                <c:pt idx="10447">
                  <c:v>30203</c:v>
                </c:pt>
                <c:pt idx="10448">
                  <c:v>30204</c:v>
                </c:pt>
                <c:pt idx="10449">
                  <c:v>30205</c:v>
                </c:pt>
                <c:pt idx="10450">
                  <c:v>30206</c:v>
                </c:pt>
                <c:pt idx="10451">
                  <c:v>30207</c:v>
                </c:pt>
                <c:pt idx="10452">
                  <c:v>30208</c:v>
                </c:pt>
                <c:pt idx="10453">
                  <c:v>30209</c:v>
                </c:pt>
                <c:pt idx="10454">
                  <c:v>30210</c:v>
                </c:pt>
                <c:pt idx="10455">
                  <c:v>30211</c:v>
                </c:pt>
                <c:pt idx="10456">
                  <c:v>30212</c:v>
                </c:pt>
                <c:pt idx="10457">
                  <c:v>30213</c:v>
                </c:pt>
                <c:pt idx="10458">
                  <c:v>30214</c:v>
                </c:pt>
                <c:pt idx="10459">
                  <c:v>30215</c:v>
                </c:pt>
                <c:pt idx="10460">
                  <c:v>30216</c:v>
                </c:pt>
                <c:pt idx="10461">
                  <c:v>30217</c:v>
                </c:pt>
                <c:pt idx="10462">
                  <c:v>30218</c:v>
                </c:pt>
                <c:pt idx="10463">
                  <c:v>30219</c:v>
                </c:pt>
                <c:pt idx="10464">
                  <c:v>30220</c:v>
                </c:pt>
                <c:pt idx="10465">
                  <c:v>30221</c:v>
                </c:pt>
                <c:pt idx="10466">
                  <c:v>30222</c:v>
                </c:pt>
                <c:pt idx="10467">
                  <c:v>30223</c:v>
                </c:pt>
                <c:pt idx="10468">
                  <c:v>30224</c:v>
                </c:pt>
                <c:pt idx="10469">
                  <c:v>30225</c:v>
                </c:pt>
                <c:pt idx="10470">
                  <c:v>30226</c:v>
                </c:pt>
                <c:pt idx="10471">
                  <c:v>30227</c:v>
                </c:pt>
                <c:pt idx="10472">
                  <c:v>30228</c:v>
                </c:pt>
                <c:pt idx="10473">
                  <c:v>30229</c:v>
                </c:pt>
                <c:pt idx="10474">
                  <c:v>30230</c:v>
                </c:pt>
                <c:pt idx="10475">
                  <c:v>30231</c:v>
                </c:pt>
                <c:pt idx="10476">
                  <c:v>30232</c:v>
                </c:pt>
                <c:pt idx="10477">
                  <c:v>30233</c:v>
                </c:pt>
                <c:pt idx="10478">
                  <c:v>30234</c:v>
                </c:pt>
                <c:pt idx="10479">
                  <c:v>30235</c:v>
                </c:pt>
                <c:pt idx="10480">
                  <c:v>30236</c:v>
                </c:pt>
                <c:pt idx="10481">
                  <c:v>30237</c:v>
                </c:pt>
                <c:pt idx="10482">
                  <c:v>30238</c:v>
                </c:pt>
                <c:pt idx="10483">
                  <c:v>30239</c:v>
                </c:pt>
                <c:pt idx="10484">
                  <c:v>30240</c:v>
                </c:pt>
                <c:pt idx="10485">
                  <c:v>30241</c:v>
                </c:pt>
                <c:pt idx="10486">
                  <c:v>30242</c:v>
                </c:pt>
                <c:pt idx="10487">
                  <c:v>30243</c:v>
                </c:pt>
                <c:pt idx="10488">
                  <c:v>30244</c:v>
                </c:pt>
                <c:pt idx="10489">
                  <c:v>30245</c:v>
                </c:pt>
                <c:pt idx="10490">
                  <c:v>30246</c:v>
                </c:pt>
                <c:pt idx="10491">
                  <c:v>30247</c:v>
                </c:pt>
                <c:pt idx="10492">
                  <c:v>30248</c:v>
                </c:pt>
                <c:pt idx="10493">
                  <c:v>30249</c:v>
                </c:pt>
                <c:pt idx="10494">
                  <c:v>30250</c:v>
                </c:pt>
                <c:pt idx="10495">
                  <c:v>30251</c:v>
                </c:pt>
                <c:pt idx="10496">
                  <c:v>30252</c:v>
                </c:pt>
                <c:pt idx="10497">
                  <c:v>30253</c:v>
                </c:pt>
                <c:pt idx="10498">
                  <c:v>30254</c:v>
                </c:pt>
                <c:pt idx="10499">
                  <c:v>30255</c:v>
                </c:pt>
                <c:pt idx="10500">
                  <c:v>30256</c:v>
                </c:pt>
                <c:pt idx="10501">
                  <c:v>30257</c:v>
                </c:pt>
                <c:pt idx="10502">
                  <c:v>30258</c:v>
                </c:pt>
                <c:pt idx="10503">
                  <c:v>30259</c:v>
                </c:pt>
                <c:pt idx="10504">
                  <c:v>30260</c:v>
                </c:pt>
                <c:pt idx="10505">
                  <c:v>30261</c:v>
                </c:pt>
                <c:pt idx="10506">
                  <c:v>30262</c:v>
                </c:pt>
                <c:pt idx="10507">
                  <c:v>30263</c:v>
                </c:pt>
                <c:pt idx="10508">
                  <c:v>30264</c:v>
                </c:pt>
                <c:pt idx="10509">
                  <c:v>30265</c:v>
                </c:pt>
                <c:pt idx="10510">
                  <c:v>30266</c:v>
                </c:pt>
                <c:pt idx="10511">
                  <c:v>30267</c:v>
                </c:pt>
                <c:pt idx="10512">
                  <c:v>30268</c:v>
                </c:pt>
                <c:pt idx="10513">
                  <c:v>30269</c:v>
                </c:pt>
                <c:pt idx="10514">
                  <c:v>30270</c:v>
                </c:pt>
                <c:pt idx="10515">
                  <c:v>30271</c:v>
                </c:pt>
                <c:pt idx="10516">
                  <c:v>30272</c:v>
                </c:pt>
                <c:pt idx="10517">
                  <c:v>30273</c:v>
                </c:pt>
                <c:pt idx="10518">
                  <c:v>30274</c:v>
                </c:pt>
                <c:pt idx="10519">
                  <c:v>30275</c:v>
                </c:pt>
                <c:pt idx="10520">
                  <c:v>30276</c:v>
                </c:pt>
                <c:pt idx="10521">
                  <c:v>30277</c:v>
                </c:pt>
                <c:pt idx="10522">
                  <c:v>30278</c:v>
                </c:pt>
                <c:pt idx="10523">
                  <c:v>30279</c:v>
                </c:pt>
                <c:pt idx="10524">
                  <c:v>30280</c:v>
                </c:pt>
                <c:pt idx="10525">
                  <c:v>30281</c:v>
                </c:pt>
                <c:pt idx="10526">
                  <c:v>30282</c:v>
                </c:pt>
                <c:pt idx="10527">
                  <c:v>30283</c:v>
                </c:pt>
                <c:pt idx="10528">
                  <c:v>30284</c:v>
                </c:pt>
                <c:pt idx="10529">
                  <c:v>30285</c:v>
                </c:pt>
                <c:pt idx="10530">
                  <c:v>30286</c:v>
                </c:pt>
                <c:pt idx="10531">
                  <c:v>30287</c:v>
                </c:pt>
                <c:pt idx="10532">
                  <c:v>30288</c:v>
                </c:pt>
                <c:pt idx="10533">
                  <c:v>30289</c:v>
                </c:pt>
                <c:pt idx="10534">
                  <c:v>30290</c:v>
                </c:pt>
                <c:pt idx="10535">
                  <c:v>30291</c:v>
                </c:pt>
                <c:pt idx="10536">
                  <c:v>30292</c:v>
                </c:pt>
                <c:pt idx="10537">
                  <c:v>30293</c:v>
                </c:pt>
                <c:pt idx="10538">
                  <c:v>30294</c:v>
                </c:pt>
                <c:pt idx="10539">
                  <c:v>30295</c:v>
                </c:pt>
                <c:pt idx="10540">
                  <c:v>30296</c:v>
                </c:pt>
                <c:pt idx="10541">
                  <c:v>30297</c:v>
                </c:pt>
                <c:pt idx="10542">
                  <c:v>30298</c:v>
                </c:pt>
                <c:pt idx="10543">
                  <c:v>30299</c:v>
                </c:pt>
                <c:pt idx="10544">
                  <c:v>30300</c:v>
                </c:pt>
                <c:pt idx="10545">
                  <c:v>30301</c:v>
                </c:pt>
                <c:pt idx="10546">
                  <c:v>30302</c:v>
                </c:pt>
                <c:pt idx="10547">
                  <c:v>30303</c:v>
                </c:pt>
                <c:pt idx="10548">
                  <c:v>30304</c:v>
                </c:pt>
                <c:pt idx="10549">
                  <c:v>30305</c:v>
                </c:pt>
                <c:pt idx="10550">
                  <c:v>30306</c:v>
                </c:pt>
                <c:pt idx="10551">
                  <c:v>30307</c:v>
                </c:pt>
                <c:pt idx="10552">
                  <c:v>30308</c:v>
                </c:pt>
                <c:pt idx="10553">
                  <c:v>30309</c:v>
                </c:pt>
                <c:pt idx="10554">
                  <c:v>30310</c:v>
                </c:pt>
                <c:pt idx="10555">
                  <c:v>30311</c:v>
                </c:pt>
                <c:pt idx="10556">
                  <c:v>30312</c:v>
                </c:pt>
                <c:pt idx="10557">
                  <c:v>30313</c:v>
                </c:pt>
                <c:pt idx="10558">
                  <c:v>30314</c:v>
                </c:pt>
                <c:pt idx="10559">
                  <c:v>30315</c:v>
                </c:pt>
                <c:pt idx="10560">
                  <c:v>30316</c:v>
                </c:pt>
                <c:pt idx="10561">
                  <c:v>30317</c:v>
                </c:pt>
                <c:pt idx="10562">
                  <c:v>30318</c:v>
                </c:pt>
                <c:pt idx="10563">
                  <c:v>30319</c:v>
                </c:pt>
                <c:pt idx="10564">
                  <c:v>30320</c:v>
                </c:pt>
                <c:pt idx="10565">
                  <c:v>30321</c:v>
                </c:pt>
                <c:pt idx="10566">
                  <c:v>30322</c:v>
                </c:pt>
                <c:pt idx="10567">
                  <c:v>30323</c:v>
                </c:pt>
                <c:pt idx="10568">
                  <c:v>30324</c:v>
                </c:pt>
                <c:pt idx="10569">
                  <c:v>30325</c:v>
                </c:pt>
                <c:pt idx="10570">
                  <c:v>30326</c:v>
                </c:pt>
                <c:pt idx="10571">
                  <c:v>30327</c:v>
                </c:pt>
                <c:pt idx="10572">
                  <c:v>30328</c:v>
                </c:pt>
                <c:pt idx="10573">
                  <c:v>30329</c:v>
                </c:pt>
                <c:pt idx="10574">
                  <c:v>30330</c:v>
                </c:pt>
                <c:pt idx="10575">
                  <c:v>30331</c:v>
                </c:pt>
                <c:pt idx="10576">
                  <c:v>30332</c:v>
                </c:pt>
                <c:pt idx="10577">
                  <c:v>30333</c:v>
                </c:pt>
                <c:pt idx="10578">
                  <c:v>30334</c:v>
                </c:pt>
                <c:pt idx="10579">
                  <c:v>30335</c:v>
                </c:pt>
                <c:pt idx="10580">
                  <c:v>30336</c:v>
                </c:pt>
                <c:pt idx="10581">
                  <c:v>30337</c:v>
                </c:pt>
                <c:pt idx="10582">
                  <c:v>30338</c:v>
                </c:pt>
                <c:pt idx="10583">
                  <c:v>30339</c:v>
                </c:pt>
                <c:pt idx="10584">
                  <c:v>30340</c:v>
                </c:pt>
                <c:pt idx="10585">
                  <c:v>30341</c:v>
                </c:pt>
                <c:pt idx="10586">
                  <c:v>30342</c:v>
                </c:pt>
                <c:pt idx="10587">
                  <c:v>30343</c:v>
                </c:pt>
                <c:pt idx="10588">
                  <c:v>30344</c:v>
                </c:pt>
                <c:pt idx="10589">
                  <c:v>30345</c:v>
                </c:pt>
                <c:pt idx="10590">
                  <c:v>30346</c:v>
                </c:pt>
                <c:pt idx="10591">
                  <c:v>30347</c:v>
                </c:pt>
                <c:pt idx="10592">
                  <c:v>30348</c:v>
                </c:pt>
                <c:pt idx="10593">
                  <c:v>30349</c:v>
                </c:pt>
                <c:pt idx="10594">
                  <c:v>30350</c:v>
                </c:pt>
                <c:pt idx="10595">
                  <c:v>30351</c:v>
                </c:pt>
                <c:pt idx="10596">
                  <c:v>30352</c:v>
                </c:pt>
                <c:pt idx="10597">
                  <c:v>30353</c:v>
                </c:pt>
                <c:pt idx="10598">
                  <c:v>30354</c:v>
                </c:pt>
                <c:pt idx="10599">
                  <c:v>30355</c:v>
                </c:pt>
                <c:pt idx="10600">
                  <c:v>30356</c:v>
                </c:pt>
                <c:pt idx="10601">
                  <c:v>30357</c:v>
                </c:pt>
                <c:pt idx="10602">
                  <c:v>30358</c:v>
                </c:pt>
                <c:pt idx="10603">
                  <c:v>30359</c:v>
                </c:pt>
                <c:pt idx="10604">
                  <c:v>30360</c:v>
                </c:pt>
                <c:pt idx="10605">
                  <c:v>30361</c:v>
                </c:pt>
                <c:pt idx="10606">
                  <c:v>30362</c:v>
                </c:pt>
                <c:pt idx="10607">
                  <c:v>30363</c:v>
                </c:pt>
                <c:pt idx="10608">
                  <c:v>30364</c:v>
                </c:pt>
                <c:pt idx="10609">
                  <c:v>30365</c:v>
                </c:pt>
                <c:pt idx="10610">
                  <c:v>30366</c:v>
                </c:pt>
                <c:pt idx="10611">
                  <c:v>30367</c:v>
                </c:pt>
                <c:pt idx="10612">
                  <c:v>30368</c:v>
                </c:pt>
                <c:pt idx="10613">
                  <c:v>30369</c:v>
                </c:pt>
                <c:pt idx="10614">
                  <c:v>30370</c:v>
                </c:pt>
                <c:pt idx="10615">
                  <c:v>30371</c:v>
                </c:pt>
                <c:pt idx="10616">
                  <c:v>30372</c:v>
                </c:pt>
                <c:pt idx="10617">
                  <c:v>30373</c:v>
                </c:pt>
                <c:pt idx="10618">
                  <c:v>30374</c:v>
                </c:pt>
                <c:pt idx="10619">
                  <c:v>30375</c:v>
                </c:pt>
                <c:pt idx="10620">
                  <c:v>30376</c:v>
                </c:pt>
                <c:pt idx="10621">
                  <c:v>30377</c:v>
                </c:pt>
                <c:pt idx="10622">
                  <c:v>30378</c:v>
                </c:pt>
                <c:pt idx="10623">
                  <c:v>30379</c:v>
                </c:pt>
                <c:pt idx="10624">
                  <c:v>30380</c:v>
                </c:pt>
                <c:pt idx="10625">
                  <c:v>30381</c:v>
                </c:pt>
                <c:pt idx="10626">
                  <c:v>30382</c:v>
                </c:pt>
                <c:pt idx="10627">
                  <c:v>30383</c:v>
                </c:pt>
                <c:pt idx="10628">
                  <c:v>30384</c:v>
                </c:pt>
                <c:pt idx="10629">
                  <c:v>30385</c:v>
                </c:pt>
                <c:pt idx="10630">
                  <c:v>30386</c:v>
                </c:pt>
                <c:pt idx="10631">
                  <c:v>30387</c:v>
                </c:pt>
                <c:pt idx="10632">
                  <c:v>30388</c:v>
                </c:pt>
                <c:pt idx="10633">
                  <c:v>30389</c:v>
                </c:pt>
                <c:pt idx="10634">
                  <c:v>30390</c:v>
                </c:pt>
                <c:pt idx="10635">
                  <c:v>30391</c:v>
                </c:pt>
                <c:pt idx="10636">
                  <c:v>30392</c:v>
                </c:pt>
                <c:pt idx="10637">
                  <c:v>30393</c:v>
                </c:pt>
                <c:pt idx="10638">
                  <c:v>30394</c:v>
                </c:pt>
                <c:pt idx="10639">
                  <c:v>30395</c:v>
                </c:pt>
                <c:pt idx="10640">
                  <c:v>30396</c:v>
                </c:pt>
                <c:pt idx="10641">
                  <c:v>30397</c:v>
                </c:pt>
                <c:pt idx="10642">
                  <c:v>30398</c:v>
                </c:pt>
                <c:pt idx="10643">
                  <c:v>30399</c:v>
                </c:pt>
                <c:pt idx="10644">
                  <c:v>30400</c:v>
                </c:pt>
                <c:pt idx="10645">
                  <c:v>30401</c:v>
                </c:pt>
                <c:pt idx="10646">
                  <c:v>30402</c:v>
                </c:pt>
                <c:pt idx="10647">
                  <c:v>30403</c:v>
                </c:pt>
                <c:pt idx="10648">
                  <c:v>30404</c:v>
                </c:pt>
                <c:pt idx="10649">
                  <c:v>30405</c:v>
                </c:pt>
                <c:pt idx="10650">
                  <c:v>30406</c:v>
                </c:pt>
                <c:pt idx="10651">
                  <c:v>30407</c:v>
                </c:pt>
                <c:pt idx="10652">
                  <c:v>30408</c:v>
                </c:pt>
                <c:pt idx="10653">
                  <c:v>30409</c:v>
                </c:pt>
                <c:pt idx="10654">
                  <c:v>30410</c:v>
                </c:pt>
                <c:pt idx="10655">
                  <c:v>30411</c:v>
                </c:pt>
                <c:pt idx="10656">
                  <c:v>30412</c:v>
                </c:pt>
                <c:pt idx="10657">
                  <c:v>30413</c:v>
                </c:pt>
                <c:pt idx="10658">
                  <c:v>30414</c:v>
                </c:pt>
                <c:pt idx="10659">
                  <c:v>30415</c:v>
                </c:pt>
                <c:pt idx="10660">
                  <c:v>30416</c:v>
                </c:pt>
                <c:pt idx="10661">
                  <c:v>30417</c:v>
                </c:pt>
                <c:pt idx="10662">
                  <c:v>30418</c:v>
                </c:pt>
                <c:pt idx="10663">
                  <c:v>30419</c:v>
                </c:pt>
                <c:pt idx="10664">
                  <c:v>30420</c:v>
                </c:pt>
                <c:pt idx="10665">
                  <c:v>30421</c:v>
                </c:pt>
                <c:pt idx="10666">
                  <c:v>30422</c:v>
                </c:pt>
                <c:pt idx="10667">
                  <c:v>30423</c:v>
                </c:pt>
                <c:pt idx="10668">
                  <c:v>30424</c:v>
                </c:pt>
                <c:pt idx="10669">
                  <c:v>30425</c:v>
                </c:pt>
                <c:pt idx="10670">
                  <c:v>30426</c:v>
                </c:pt>
                <c:pt idx="10671">
                  <c:v>30427</c:v>
                </c:pt>
                <c:pt idx="10672">
                  <c:v>30428</c:v>
                </c:pt>
                <c:pt idx="10673">
                  <c:v>30429</c:v>
                </c:pt>
                <c:pt idx="10674">
                  <c:v>30430</c:v>
                </c:pt>
                <c:pt idx="10675">
                  <c:v>30431</c:v>
                </c:pt>
                <c:pt idx="10676">
                  <c:v>30432</c:v>
                </c:pt>
                <c:pt idx="10677">
                  <c:v>30433</c:v>
                </c:pt>
                <c:pt idx="10678">
                  <c:v>30434</c:v>
                </c:pt>
                <c:pt idx="10679">
                  <c:v>30435</c:v>
                </c:pt>
                <c:pt idx="10680">
                  <c:v>30436</c:v>
                </c:pt>
                <c:pt idx="10681">
                  <c:v>30437</c:v>
                </c:pt>
                <c:pt idx="10682">
                  <c:v>30438</c:v>
                </c:pt>
                <c:pt idx="10683">
                  <c:v>30439</c:v>
                </c:pt>
                <c:pt idx="10684">
                  <c:v>30440</c:v>
                </c:pt>
                <c:pt idx="10685">
                  <c:v>30441</c:v>
                </c:pt>
                <c:pt idx="10686">
                  <c:v>30442</c:v>
                </c:pt>
                <c:pt idx="10687">
                  <c:v>30443</c:v>
                </c:pt>
                <c:pt idx="10688">
                  <c:v>30444</c:v>
                </c:pt>
                <c:pt idx="10689">
                  <c:v>30445</c:v>
                </c:pt>
                <c:pt idx="10690">
                  <c:v>30446</c:v>
                </c:pt>
                <c:pt idx="10691">
                  <c:v>30447</c:v>
                </c:pt>
                <c:pt idx="10692">
                  <c:v>30448</c:v>
                </c:pt>
                <c:pt idx="10693">
                  <c:v>30449</c:v>
                </c:pt>
                <c:pt idx="10694">
                  <c:v>30450</c:v>
                </c:pt>
                <c:pt idx="10695">
                  <c:v>30451</c:v>
                </c:pt>
                <c:pt idx="10696">
                  <c:v>30452</c:v>
                </c:pt>
                <c:pt idx="10697">
                  <c:v>30453</c:v>
                </c:pt>
                <c:pt idx="10698">
                  <c:v>30454</c:v>
                </c:pt>
                <c:pt idx="10699">
                  <c:v>30455</c:v>
                </c:pt>
                <c:pt idx="10700">
                  <c:v>30456</c:v>
                </c:pt>
                <c:pt idx="10701">
                  <c:v>30457</c:v>
                </c:pt>
                <c:pt idx="10702">
                  <c:v>30458</c:v>
                </c:pt>
                <c:pt idx="10703">
                  <c:v>30459</c:v>
                </c:pt>
                <c:pt idx="10704">
                  <c:v>30460</c:v>
                </c:pt>
                <c:pt idx="10705">
                  <c:v>30461</c:v>
                </c:pt>
                <c:pt idx="10706">
                  <c:v>30462</c:v>
                </c:pt>
                <c:pt idx="10707">
                  <c:v>30463</c:v>
                </c:pt>
                <c:pt idx="10708">
                  <c:v>30464</c:v>
                </c:pt>
                <c:pt idx="10709">
                  <c:v>30465</c:v>
                </c:pt>
                <c:pt idx="10710">
                  <c:v>30466</c:v>
                </c:pt>
                <c:pt idx="10711">
                  <c:v>30467</c:v>
                </c:pt>
                <c:pt idx="10712">
                  <c:v>30468</c:v>
                </c:pt>
                <c:pt idx="10713">
                  <c:v>30469</c:v>
                </c:pt>
                <c:pt idx="10714">
                  <c:v>30470</c:v>
                </c:pt>
                <c:pt idx="10715">
                  <c:v>30471</c:v>
                </c:pt>
                <c:pt idx="10716">
                  <c:v>30472</c:v>
                </c:pt>
                <c:pt idx="10717">
                  <c:v>30473</c:v>
                </c:pt>
                <c:pt idx="10718">
                  <c:v>30474</c:v>
                </c:pt>
                <c:pt idx="10719">
                  <c:v>30475</c:v>
                </c:pt>
                <c:pt idx="10720">
                  <c:v>30476</c:v>
                </c:pt>
                <c:pt idx="10721">
                  <c:v>30477</c:v>
                </c:pt>
                <c:pt idx="10722">
                  <c:v>30478</c:v>
                </c:pt>
                <c:pt idx="10723">
                  <c:v>30479</c:v>
                </c:pt>
                <c:pt idx="10724">
                  <c:v>30480</c:v>
                </c:pt>
                <c:pt idx="10725">
                  <c:v>30481</c:v>
                </c:pt>
                <c:pt idx="10726">
                  <c:v>30482</c:v>
                </c:pt>
                <c:pt idx="10727">
                  <c:v>30483</c:v>
                </c:pt>
                <c:pt idx="10728">
                  <c:v>30484</c:v>
                </c:pt>
                <c:pt idx="10729">
                  <c:v>30485</c:v>
                </c:pt>
                <c:pt idx="10730">
                  <c:v>30486</c:v>
                </c:pt>
                <c:pt idx="10731">
                  <c:v>30487</c:v>
                </c:pt>
                <c:pt idx="10732">
                  <c:v>30488</c:v>
                </c:pt>
                <c:pt idx="10733">
                  <c:v>30489</c:v>
                </c:pt>
                <c:pt idx="10734">
                  <c:v>30490</c:v>
                </c:pt>
                <c:pt idx="10735">
                  <c:v>30491</c:v>
                </c:pt>
                <c:pt idx="10736">
                  <c:v>30492</c:v>
                </c:pt>
                <c:pt idx="10737">
                  <c:v>30493</c:v>
                </c:pt>
                <c:pt idx="10738">
                  <c:v>30494</c:v>
                </c:pt>
                <c:pt idx="10739">
                  <c:v>30495</c:v>
                </c:pt>
                <c:pt idx="10740">
                  <c:v>30496</c:v>
                </c:pt>
                <c:pt idx="10741">
                  <c:v>30497</c:v>
                </c:pt>
                <c:pt idx="10742">
                  <c:v>30498</c:v>
                </c:pt>
                <c:pt idx="10743">
                  <c:v>30499</c:v>
                </c:pt>
                <c:pt idx="10744">
                  <c:v>30500</c:v>
                </c:pt>
                <c:pt idx="10745">
                  <c:v>30501</c:v>
                </c:pt>
                <c:pt idx="10746">
                  <c:v>30502</c:v>
                </c:pt>
                <c:pt idx="10747">
                  <c:v>30503</c:v>
                </c:pt>
                <c:pt idx="10748">
                  <c:v>30504</c:v>
                </c:pt>
                <c:pt idx="10749">
                  <c:v>30505</c:v>
                </c:pt>
                <c:pt idx="10750">
                  <c:v>30506</c:v>
                </c:pt>
                <c:pt idx="10751">
                  <c:v>30507</c:v>
                </c:pt>
                <c:pt idx="10752">
                  <c:v>30508</c:v>
                </c:pt>
                <c:pt idx="10753">
                  <c:v>30509</c:v>
                </c:pt>
                <c:pt idx="10754">
                  <c:v>30510</c:v>
                </c:pt>
                <c:pt idx="10755">
                  <c:v>30511</c:v>
                </c:pt>
                <c:pt idx="10756">
                  <c:v>30512</c:v>
                </c:pt>
                <c:pt idx="10757">
                  <c:v>30513</c:v>
                </c:pt>
                <c:pt idx="10758">
                  <c:v>30514</c:v>
                </c:pt>
                <c:pt idx="10759">
                  <c:v>30515</c:v>
                </c:pt>
                <c:pt idx="10760">
                  <c:v>30516</c:v>
                </c:pt>
                <c:pt idx="10761">
                  <c:v>30517</c:v>
                </c:pt>
                <c:pt idx="10762">
                  <c:v>30518</c:v>
                </c:pt>
                <c:pt idx="10763">
                  <c:v>30519</c:v>
                </c:pt>
                <c:pt idx="10764">
                  <c:v>30520</c:v>
                </c:pt>
                <c:pt idx="10765">
                  <c:v>30521</c:v>
                </c:pt>
                <c:pt idx="10766">
                  <c:v>30522</c:v>
                </c:pt>
                <c:pt idx="10767">
                  <c:v>30523</c:v>
                </c:pt>
                <c:pt idx="10768">
                  <c:v>30524</c:v>
                </c:pt>
                <c:pt idx="10769">
                  <c:v>30525</c:v>
                </c:pt>
                <c:pt idx="10770">
                  <c:v>30526</c:v>
                </c:pt>
                <c:pt idx="10771">
                  <c:v>30527</c:v>
                </c:pt>
                <c:pt idx="10772">
                  <c:v>30528</c:v>
                </c:pt>
                <c:pt idx="10773">
                  <c:v>30529</c:v>
                </c:pt>
                <c:pt idx="10774">
                  <c:v>30530</c:v>
                </c:pt>
                <c:pt idx="10775">
                  <c:v>30531</c:v>
                </c:pt>
                <c:pt idx="10776">
                  <c:v>30532</c:v>
                </c:pt>
                <c:pt idx="10777">
                  <c:v>30533</c:v>
                </c:pt>
                <c:pt idx="10778">
                  <c:v>30534</c:v>
                </c:pt>
                <c:pt idx="10779">
                  <c:v>30535</c:v>
                </c:pt>
                <c:pt idx="10780">
                  <c:v>30536</c:v>
                </c:pt>
                <c:pt idx="10781">
                  <c:v>30537</c:v>
                </c:pt>
                <c:pt idx="10782">
                  <c:v>30538</c:v>
                </c:pt>
                <c:pt idx="10783">
                  <c:v>30539</c:v>
                </c:pt>
                <c:pt idx="10784">
                  <c:v>30540</c:v>
                </c:pt>
                <c:pt idx="10785">
                  <c:v>30541</c:v>
                </c:pt>
                <c:pt idx="10786">
                  <c:v>30542</c:v>
                </c:pt>
                <c:pt idx="10787">
                  <c:v>30543</c:v>
                </c:pt>
                <c:pt idx="10788">
                  <c:v>30544</c:v>
                </c:pt>
                <c:pt idx="10789">
                  <c:v>30545</c:v>
                </c:pt>
                <c:pt idx="10790">
                  <c:v>30546</c:v>
                </c:pt>
                <c:pt idx="10791">
                  <c:v>30547</c:v>
                </c:pt>
                <c:pt idx="10792">
                  <c:v>30548</c:v>
                </c:pt>
                <c:pt idx="10793">
                  <c:v>30549</c:v>
                </c:pt>
                <c:pt idx="10794">
                  <c:v>30550</c:v>
                </c:pt>
                <c:pt idx="10795">
                  <c:v>30551</c:v>
                </c:pt>
                <c:pt idx="10796">
                  <c:v>30552</c:v>
                </c:pt>
                <c:pt idx="10797">
                  <c:v>30553</c:v>
                </c:pt>
                <c:pt idx="10798">
                  <c:v>30554</c:v>
                </c:pt>
                <c:pt idx="10799">
                  <c:v>30555</c:v>
                </c:pt>
                <c:pt idx="10800">
                  <c:v>30556</c:v>
                </c:pt>
                <c:pt idx="10801">
                  <c:v>30557</c:v>
                </c:pt>
                <c:pt idx="10802">
                  <c:v>30558</c:v>
                </c:pt>
                <c:pt idx="10803">
                  <c:v>30559</c:v>
                </c:pt>
                <c:pt idx="10804">
                  <c:v>30560</c:v>
                </c:pt>
                <c:pt idx="10805">
                  <c:v>30561</c:v>
                </c:pt>
                <c:pt idx="10806">
                  <c:v>30562</c:v>
                </c:pt>
                <c:pt idx="10807">
                  <c:v>30563</c:v>
                </c:pt>
                <c:pt idx="10808">
                  <c:v>30564</c:v>
                </c:pt>
                <c:pt idx="10809">
                  <c:v>30565</c:v>
                </c:pt>
                <c:pt idx="10810">
                  <c:v>30566</c:v>
                </c:pt>
                <c:pt idx="10811">
                  <c:v>30567</c:v>
                </c:pt>
                <c:pt idx="10812">
                  <c:v>30568</c:v>
                </c:pt>
                <c:pt idx="10813">
                  <c:v>30569</c:v>
                </c:pt>
                <c:pt idx="10814">
                  <c:v>30570</c:v>
                </c:pt>
                <c:pt idx="10815">
                  <c:v>30571</c:v>
                </c:pt>
                <c:pt idx="10816">
                  <c:v>30572</c:v>
                </c:pt>
                <c:pt idx="10817">
                  <c:v>30573</c:v>
                </c:pt>
                <c:pt idx="10818">
                  <c:v>30574</c:v>
                </c:pt>
                <c:pt idx="10819">
                  <c:v>30575</c:v>
                </c:pt>
                <c:pt idx="10820">
                  <c:v>30576</c:v>
                </c:pt>
                <c:pt idx="10821">
                  <c:v>30577</c:v>
                </c:pt>
                <c:pt idx="10822">
                  <c:v>30578</c:v>
                </c:pt>
                <c:pt idx="10823">
                  <c:v>30579</c:v>
                </c:pt>
                <c:pt idx="10824">
                  <c:v>30580</c:v>
                </c:pt>
                <c:pt idx="10825">
                  <c:v>30581</c:v>
                </c:pt>
                <c:pt idx="10826">
                  <c:v>30582</c:v>
                </c:pt>
                <c:pt idx="10827">
                  <c:v>30583</c:v>
                </c:pt>
                <c:pt idx="10828">
                  <c:v>30584</c:v>
                </c:pt>
                <c:pt idx="10829">
                  <c:v>30585</c:v>
                </c:pt>
                <c:pt idx="10830">
                  <c:v>30586</c:v>
                </c:pt>
                <c:pt idx="10831">
                  <c:v>30587</c:v>
                </c:pt>
                <c:pt idx="10832">
                  <c:v>30588</c:v>
                </c:pt>
                <c:pt idx="10833">
                  <c:v>30589</c:v>
                </c:pt>
                <c:pt idx="10834">
                  <c:v>30590</c:v>
                </c:pt>
                <c:pt idx="10835">
                  <c:v>30591</c:v>
                </c:pt>
                <c:pt idx="10836">
                  <c:v>30592</c:v>
                </c:pt>
                <c:pt idx="10837">
                  <c:v>30593</c:v>
                </c:pt>
                <c:pt idx="10838">
                  <c:v>30594</c:v>
                </c:pt>
                <c:pt idx="10839">
                  <c:v>30595</c:v>
                </c:pt>
                <c:pt idx="10840">
                  <c:v>30596</c:v>
                </c:pt>
                <c:pt idx="10841">
                  <c:v>30597</c:v>
                </c:pt>
                <c:pt idx="10842">
                  <c:v>30598</c:v>
                </c:pt>
                <c:pt idx="10843">
                  <c:v>30599</c:v>
                </c:pt>
                <c:pt idx="10844">
                  <c:v>30600</c:v>
                </c:pt>
                <c:pt idx="10845">
                  <c:v>30601</c:v>
                </c:pt>
                <c:pt idx="10846">
                  <c:v>30602</c:v>
                </c:pt>
                <c:pt idx="10847">
                  <c:v>30603</c:v>
                </c:pt>
                <c:pt idx="10848">
                  <c:v>30604</c:v>
                </c:pt>
                <c:pt idx="10849">
                  <c:v>30605</c:v>
                </c:pt>
                <c:pt idx="10850">
                  <c:v>30606</c:v>
                </c:pt>
                <c:pt idx="10851">
                  <c:v>30607</c:v>
                </c:pt>
                <c:pt idx="10852">
                  <c:v>30608</c:v>
                </c:pt>
                <c:pt idx="10853">
                  <c:v>30609</c:v>
                </c:pt>
                <c:pt idx="10854">
                  <c:v>30610</c:v>
                </c:pt>
                <c:pt idx="10855">
                  <c:v>30611</c:v>
                </c:pt>
                <c:pt idx="10856">
                  <c:v>30612</c:v>
                </c:pt>
                <c:pt idx="10857">
                  <c:v>30613</c:v>
                </c:pt>
                <c:pt idx="10858">
                  <c:v>30614</c:v>
                </c:pt>
                <c:pt idx="10859">
                  <c:v>30615</c:v>
                </c:pt>
                <c:pt idx="10860">
                  <c:v>30616</c:v>
                </c:pt>
                <c:pt idx="10861">
                  <c:v>30617</c:v>
                </c:pt>
                <c:pt idx="10862">
                  <c:v>30618</c:v>
                </c:pt>
                <c:pt idx="10863">
                  <c:v>30619</c:v>
                </c:pt>
                <c:pt idx="10864">
                  <c:v>30620</c:v>
                </c:pt>
                <c:pt idx="10865">
                  <c:v>30621</c:v>
                </c:pt>
                <c:pt idx="10866">
                  <c:v>30622</c:v>
                </c:pt>
                <c:pt idx="10867">
                  <c:v>30623</c:v>
                </c:pt>
                <c:pt idx="10868">
                  <c:v>30624</c:v>
                </c:pt>
                <c:pt idx="10869">
                  <c:v>30625</c:v>
                </c:pt>
                <c:pt idx="10870">
                  <c:v>30626</c:v>
                </c:pt>
                <c:pt idx="10871">
                  <c:v>30627</c:v>
                </c:pt>
                <c:pt idx="10872">
                  <c:v>30628</c:v>
                </c:pt>
                <c:pt idx="10873">
                  <c:v>30629</c:v>
                </c:pt>
                <c:pt idx="10874">
                  <c:v>30630</c:v>
                </c:pt>
                <c:pt idx="10875">
                  <c:v>30631</c:v>
                </c:pt>
                <c:pt idx="10876">
                  <c:v>30632</c:v>
                </c:pt>
                <c:pt idx="10877">
                  <c:v>30633</c:v>
                </c:pt>
                <c:pt idx="10878">
                  <c:v>30634</c:v>
                </c:pt>
                <c:pt idx="10879">
                  <c:v>30635</c:v>
                </c:pt>
                <c:pt idx="10880">
                  <c:v>30636</c:v>
                </c:pt>
                <c:pt idx="10881">
                  <c:v>30637</c:v>
                </c:pt>
                <c:pt idx="10882">
                  <c:v>30638</c:v>
                </c:pt>
                <c:pt idx="10883">
                  <c:v>30639</c:v>
                </c:pt>
                <c:pt idx="10884">
                  <c:v>30640</c:v>
                </c:pt>
                <c:pt idx="10885">
                  <c:v>30641</c:v>
                </c:pt>
                <c:pt idx="10886">
                  <c:v>30642</c:v>
                </c:pt>
                <c:pt idx="10887">
                  <c:v>30643</c:v>
                </c:pt>
                <c:pt idx="10888">
                  <c:v>30644</c:v>
                </c:pt>
                <c:pt idx="10889">
                  <c:v>30645</c:v>
                </c:pt>
                <c:pt idx="10890">
                  <c:v>30646</c:v>
                </c:pt>
                <c:pt idx="10891">
                  <c:v>30647</c:v>
                </c:pt>
                <c:pt idx="10892">
                  <c:v>30648</c:v>
                </c:pt>
                <c:pt idx="10893">
                  <c:v>30649</c:v>
                </c:pt>
                <c:pt idx="10894">
                  <c:v>30650</c:v>
                </c:pt>
                <c:pt idx="10895">
                  <c:v>30651</c:v>
                </c:pt>
                <c:pt idx="10896">
                  <c:v>30652</c:v>
                </c:pt>
                <c:pt idx="10897">
                  <c:v>30653</c:v>
                </c:pt>
                <c:pt idx="10898">
                  <c:v>30654</c:v>
                </c:pt>
                <c:pt idx="10899">
                  <c:v>30655</c:v>
                </c:pt>
                <c:pt idx="10900">
                  <c:v>30656</c:v>
                </c:pt>
                <c:pt idx="10901">
                  <c:v>30657</c:v>
                </c:pt>
                <c:pt idx="10902">
                  <c:v>30658</c:v>
                </c:pt>
                <c:pt idx="10903">
                  <c:v>30659</c:v>
                </c:pt>
                <c:pt idx="10904">
                  <c:v>30660</c:v>
                </c:pt>
                <c:pt idx="10905">
                  <c:v>30661</c:v>
                </c:pt>
                <c:pt idx="10906">
                  <c:v>30662</c:v>
                </c:pt>
                <c:pt idx="10907">
                  <c:v>30663</c:v>
                </c:pt>
                <c:pt idx="10908">
                  <c:v>30664</c:v>
                </c:pt>
                <c:pt idx="10909">
                  <c:v>30665</c:v>
                </c:pt>
                <c:pt idx="10910">
                  <c:v>30666</c:v>
                </c:pt>
                <c:pt idx="10911">
                  <c:v>30667</c:v>
                </c:pt>
                <c:pt idx="10912">
                  <c:v>30668</c:v>
                </c:pt>
                <c:pt idx="10913">
                  <c:v>30669</c:v>
                </c:pt>
                <c:pt idx="10914">
                  <c:v>30670</c:v>
                </c:pt>
                <c:pt idx="10915">
                  <c:v>30671</c:v>
                </c:pt>
                <c:pt idx="10916">
                  <c:v>30672</c:v>
                </c:pt>
                <c:pt idx="10917">
                  <c:v>30673</c:v>
                </c:pt>
                <c:pt idx="10918">
                  <c:v>30674</c:v>
                </c:pt>
                <c:pt idx="10919">
                  <c:v>30675</c:v>
                </c:pt>
                <c:pt idx="10920">
                  <c:v>30676</c:v>
                </c:pt>
                <c:pt idx="10921">
                  <c:v>30677</c:v>
                </c:pt>
                <c:pt idx="10922">
                  <c:v>30678</c:v>
                </c:pt>
                <c:pt idx="10923">
                  <c:v>30679</c:v>
                </c:pt>
                <c:pt idx="10924">
                  <c:v>30680</c:v>
                </c:pt>
                <c:pt idx="10925">
                  <c:v>30681</c:v>
                </c:pt>
                <c:pt idx="10926">
                  <c:v>30682</c:v>
                </c:pt>
                <c:pt idx="10927">
                  <c:v>30683</c:v>
                </c:pt>
                <c:pt idx="10928">
                  <c:v>30684</c:v>
                </c:pt>
                <c:pt idx="10929">
                  <c:v>30685</c:v>
                </c:pt>
                <c:pt idx="10930">
                  <c:v>30686</c:v>
                </c:pt>
                <c:pt idx="10931">
                  <c:v>30687</c:v>
                </c:pt>
                <c:pt idx="10932">
                  <c:v>30688</c:v>
                </c:pt>
                <c:pt idx="10933">
                  <c:v>30689</c:v>
                </c:pt>
                <c:pt idx="10934">
                  <c:v>30690</c:v>
                </c:pt>
                <c:pt idx="10935">
                  <c:v>30691</c:v>
                </c:pt>
                <c:pt idx="10936">
                  <c:v>30692</c:v>
                </c:pt>
                <c:pt idx="10937">
                  <c:v>30693</c:v>
                </c:pt>
                <c:pt idx="10938">
                  <c:v>30694</c:v>
                </c:pt>
                <c:pt idx="10939">
                  <c:v>30695</c:v>
                </c:pt>
                <c:pt idx="10940">
                  <c:v>30696</c:v>
                </c:pt>
                <c:pt idx="10941">
                  <c:v>30697</c:v>
                </c:pt>
                <c:pt idx="10942">
                  <c:v>30698</c:v>
                </c:pt>
                <c:pt idx="10943">
                  <c:v>30699</c:v>
                </c:pt>
                <c:pt idx="10944">
                  <c:v>30700</c:v>
                </c:pt>
                <c:pt idx="10945">
                  <c:v>30701</c:v>
                </c:pt>
                <c:pt idx="10946">
                  <c:v>30702</c:v>
                </c:pt>
                <c:pt idx="10947">
                  <c:v>30703</c:v>
                </c:pt>
                <c:pt idx="10948">
                  <c:v>30704</c:v>
                </c:pt>
                <c:pt idx="10949">
                  <c:v>30705</c:v>
                </c:pt>
                <c:pt idx="10950">
                  <c:v>30706</c:v>
                </c:pt>
                <c:pt idx="10951">
                  <c:v>30707</c:v>
                </c:pt>
                <c:pt idx="10952">
                  <c:v>30708</c:v>
                </c:pt>
                <c:pt idx="10953">
                  <c:v>30709</c:v>
                </c:pt>
                <c:pt idx="10954">
                  <c:v>30710</c:v>
                </c:pt>
                <c:pt idx="10955">
                  <c:v>30711</c:v>
                </c:pt>
                <c:pt idx="10956">
                  <c:v>30712</c:v>
                </c:pt>
                <c:pt idx="10957">
                  <c:v>30713</c:v>
                </c:pt>
                <c:pt idx="10958">
                  <c:v>30714</c:v>
                </c:pt>
                <c:pt idx="10959">
                  <c:v>30715</c:v>
                </c:pt>
                <c:pt idx="10960">
                  <c:v>30716</c:v>
                </c:pt>
                <c:pt idx="10961">
                  <c:v>30717</c:v>
                </c:pt>
                <c:pt idx="10962">
                  <c:v>30718</c:v>
                </c:pt>
                <c:pt idx="10963">
                  <c:v>30719</c:v>
                </c:pt>
                <c:pt idx="10964">
                  <c:v>30720</c:v>
                </c:pt>
                <c:pt idx="10965">
                  <c:v>30721</c:v>
                </c:pt>
                <c:pt idx="10966">
                  <c:v>30722</c:v>
                </c:pt>
                <c:pt idx="10967">
                  <c:v>30723</c:v>
                </c:pt>
                <c:pt idx="10968">
                  <c:v>30724</c:v>
                </c:pt>
                <c:pt idx="10969">
                  <c:v>30725</c:v>
                </c:pt>
                <c:pt idx="10970">
                  <c:v>30726</c:v>
                </c:pt>
                <c:pt idx="10971">
                  <c:v>30727</c:v>
                </c:pt>
                <c:pt idx="10972">
                  <c:v>30728</c:v>
                </c:pt>
                <c:pt idx="10973">
                  <c:v>30729</c:v>
                </c:pt>
                <c:pt idx="10974">
                  <c:v>30730</c:v>
                </c:pt>
                <c:pt idx="10975">
                  <c:v>30731</c:v>
                </c:pt>
                <c:pt idx="10976">
                  <c:v>30732</c:v>
                </c:pt>
                <c:pt idx="10977">
                  <c:v>30733</c:v>
                </c:pt>
                <c:pt idx="10978">
                  <c:v>30734</c:v>
                </c:pt>
                <c:pt idx="10979">
                  <c:v>30735</c:v>
                </c:pt>
                <c:pt idx="10980">
                  <c:v>30736</c:v>
                </c:pt>
                <c:pt idx="10981">
                  <c:v>30737</c:v>
                </c:pt>
                <c:pt idx="10982">
                  <c:v>30738</c:v>
                </c:pt>
                <c:pt idx="10983">
                  <c:v>30739</c:v>
                </c:pt>
                <c:pt idx="10984">
                  <c:v>30740</c:v>
                </c:pt>
                <c:pt idx="10985">
                  <c:v>30741</c:v>
                </c:pt>
                <c:pt idx="10986">
                  <c:v>30742</c:v>
                </c:pt>
                <c:pt idx="10987">
                  <c:v>30743</c:v>
                </c:pt>
                <c:pt idx="10988">
                  <c:v>30744</c:v>
                </c:pt>
                <c:pt idx="10989">
                  <c:v>30745</c:v>
                </c:pt>
                <c:pt idx="10990">
                  <c:v>30746</c:v>
                </c:pt>
                <c:pt idx="10991">
                  <c:v>30747</c:v>
                </c:pt>
                <c:pt idx="10992">
                  <c:v>30748</c:v>
                </c:pt>
                <c:pt idx="10993">
                  <c:v>30749</c:v>
                </c:pt>
                <c:pt idx="10994">
                  <c:v>30750</c:v>
                </c:pt>
                <c:pt idx="10995">
                  <c:v>30751</c:v>
                </c:pt>
                <c:pt idx="10996">
                  <c:v>30752</c:v>
                </c:pt>
                <c:pt idx="10997">
                  <c:v>30753</c:v>
                </c:pt>
                <c:pt idx="10998">
                  <c:v>30754</c:v>
                </c:pt>
                <c:pt idx="10999">
                  <c:v>30755</c:v>
                </c:pt>
                <c:pt idx="11000">
                  <c:v>30756</c:v>
                </c:pt>
                <c:pt idx="11001">
                  <c:v>30757</c:v>
                </c:pt>
                <c:pt idx="11002">
                  <c:v>30758</c:v>
                </c:pt>
                <c:pt idx="11003">
                  <c:v>30759</c:v>
                </c:pt>
                <c:pt idx="11004">
                  <c:v>30760</c:v>
                </c:pt>
                <c:pt idx="11005">
                  <c:v>30761</c:v>
                </c:pt>
                <c:pt idx="11006">
                  <c:v>30762</c:v>
                </c:pt>
                <c:pt idx="11007">
                  <c:v>30763</c:v>
                </c:pt>
                <c:pt idx="11008">
                  <c:v>30764</c:v>
                </c:pt>
                <c:pt idx="11009">
                  <c:v>30765</c:v>
                </c:pt>
                <c:pt idx="11010">
                  <c:v>30766</c:v>
                </c:pt>
                <c:pt idx="11011">
                  <c:v>30767</c:v>
                </c:pt>
                <c:pt idx="11012">
                  <c:v>30768</c:v>
                </c:pt>
                <c:pt idx="11013">
                  <c:v>30769</c:v>
                </c:pt>
                <c:pt idx="11014">
                  <c:v>30770</c:v>
                </c:pt>
                <c:pt idx="11015">
                  <c:v>30771</c:v>
                </c:pt>
                <c:pt idx="11016">
                  <c:v>30772</c:v>
                </c:pt>
                <c:pt idx="11017">
                  <c:v>30773</c:v>
                </c:pt>
                <c:pt idx="11018">
                  <c:v>30774</c:v>
                </c:pt>
                <c:pt idx="11019">
                  <c:v>30775</c:v>
                </c:pt>
                <c:pt idx="11020">
                  <c:v>30776</c:v>
                </c:pt>
                <c:pt idx="11021">
                  <c:v>30777</c:v>
                </c:pt>
                <c:pt idx="11022">
                  <c:v>30778</c:v>
                </c:pt>
                <c:pt idx="11023">
                  <c:v>30779</c:v>
                </c:pt>
                <c:pt idx="11024">
                  <c:v>30780</c:v>
                </c:pt>
                <c:pt idx="11025">
                  <c:v>30781</c:v>
                </c:pt>
                <c:pt idx="11026">
                  <c:v>30782</c:v>
                </c:pt>
                <c:pt idx="11027">
                  <c:v>30783</c:v>
                </c:pt>
                <c:pt idx="11028">
                  <c:v>30784</c:v>
                </c:pt>
                <c:pt idx="11029">
                  <c:v>30785</c:v>
                </c:pt>
                <c:pt idx="11030">
                  <c:v>30786</c:v>
                </c:pt>
                <c:pt idx="11031">
                  <c:v>30787</c:v>
                </c:pt>
                <c:pt idx="11032">
                  <c:v>30788</c:v>
                </c:pt>
                <c:pt idx="11033">
                  <c:v>30789</c:v>
                </c:pt>
                <c:pt idx="11034">
                  <c:v>30790</c:v>
                </c:pt>
                <c:pt idx="11035">
                  <c:v>30791</c:v>
                </c:pt>
                <c:pt idx="11036">
                  <c:v>30792</c:v>
                </c:pt>
                <c:pt idx="11037">
                  <c:v>30793</c:v>
                </c:pt>
                <c:pt idx="11038">
                  <c:v>30794</c:v>
                </c:pt>
                <c:pt idx="11039">
                  <c:v>30795</c:v>
                </c:pt>
                <c:pt idx="11040">
                  <c:v>30796</c:v>
                </c:pt>
                <c:pt idx="11041">
                  <c:v>30797</c:v>
                </c:pt>
                <c:pt idx="11042">
                  <c:v>30798</c:v>
                </c:pt>
                <c:pt idx="11043">
                  <c:v>30799</c:v>
                </c:pt>
                <c:pt idx="11044">
                  <c:v>30800</c:v>
                </c:pt>
                <c:pt idx="11045">
                  <c:v>30801</c:v>
                </c:pt>
                <c:pt idx="11046">
                  <c:v>30802</c:v>
                </c:pt>
                <c:pt idx="11047">
                  <c:v>30803</c:v>
                </c:pt>
                <c:pt idx="11048">
                  <c:v>30804</c:v>
                </c:pt>
                <c:pt idx="11049">
                  <c:v>30805</c:v>
                </c:pt>
                <c:pt idx="11050">
                  <c:v>30806</c:v>
                </c:pt>
                <c:pt idx="11051">
                  <c:v>30807</c:v>
                </c:pt>
                <c:pt idx="11052">
                  <c:v>30808</c:v>
                </c:pt>
                <c:pt idx="11053">
                  <c:v>30809</c:v>
                </c:pt>
                <c:pt idx="11054">
                  <c:v>30810</c:v>
                </c:pt>
                <c:pt idx="11055">
                  <c:v>30811</c:v>
                </c:pt>
                <c:pt idx="11056">
                  <c:v>30812</c:v>
                </c:pt>
                <c:pt idx="11057">
                  <c:v>30813</c:v>
                </c:pt>
                <c:pt idx="11058">
                  <c:v>30814</c:v>
                </c:pt>
                <c:pt idx="11059">
                  <c:v>30815</c:v>
                </c:pt>
                <c:pt idx="11060">
                  <c:v>30816</c:v>
                </c:pt>
                <c:pt idx="11061">
                  <c:v>30817</c:v>
                </c:pt>
                <c:pt idx="11062">
                  <c:v>30818</c:v>
                </c:pt>
                <c:pt idx="11063">
                  <c:v>30819</c:v>
                </c:pt>
                <c:pt idx="11064">
                  <c:v>30820</c:v>
                </c:pt>
                <c:pt idx="11065">
                  <c:v>30821</c:v>
                </c:pt>
                <c:pt idx="11066">
                  <c:v>30822</c:v>
                </c:pt>
                <c:pt idx="11067">
                  <c:v>30823</c:v>
                </c:pt>
                <c:pt idx="11068">
                  <c:v>30824</c:v>
                </c:pt>
                <c:pt idx="11069">
                  <c:v>30825</c:v>
                </c:pt>
                <c:pt idx="11070">
                  <c:v>30826</c:v>
                </c:pt>
                <c:pt idx="11071">
                  <c:v>30827</c:v>
                </c:pt>
                <c:pt idx="11072">
                  <c:v>30828</c:v>
                </c:pt>
                <c:pt idx="11073">
                  <c:v>30829</c:v>
                </c:pt>
                <c:pt idx="11074">
                  <c:v>30830</c:v>
                </c:pt>
                <c:pt idx="11075">
                  <c:v>30831</c:v>
                </c:pt>
                <c:pt idx="11076">
                  <c:v>30832</c:v>
                </c:pt>
                <c:pt idx="11077">
                  <c:v>30833</c:v>
                </c:pt>
                <c:pt idx="11078">
                  <c:v>30834</c:v>
                </c:pt>
                <c:pt idx="11079">
                  <c:v>30835</c:v>
                </c:pt>
                <c:pt idx="11080">
                  <c:v>30836</c:v>
                </c:pt>
                <c:pt idx="11081">
                  <c:v>30837</c:v>
                </c:pt>
                <c:pt idx="11082">
                  <c:v>30838</c:v>
                </c:pt>
                <c:pt idx="11083">
                  <c:v>30839</c:v>
                </c:pt>
                <c:pt idx="11084">
                  <c:v>30840</c:v>
                </c:pt>
                <c:pt idx="11085">
                  <c:v>30841</c:v>
                </c:pt>
                <c:pt idx="11086">
                  <c:v>30842</c:v>
                </c:pt>
                <c:pt idx="11087">
                  <c:v>30843</c:v>
                </c:pt>
                <c:pt idx="11088">
                  <c:v>30844</c:v>
                </c:pt>
                <c:pt idx="11089">
                  <c:v>30845</c:v>
                </c:pt>
                <c:pt idx="11090">
                  <c:v>30846</c:v>
                </c:pt>
                <c:pt idx="11091">
                  <c:v>30847</c:v>
                </c:pt>
                <c:pt idx="11092">
                  <c:v>30848</c:v>
                </c:pt>
                <c:pt idx="11093">
                  <c:v>30849</c:v>
                </c:pt>
                <c:pt idx="11094">
                  <c:v>30850</c:v>
                </c:pt>
                <c:pt idx="11095">
                  <c:v>30851</c:v>
                </c:pt>
                <c:pt idx="11096">
                  <c:v>30852</c:v>
                </c:pt>
                <c:pt idx="11097">
                  <c:v>30853</c:v>
                </c:pt>
                <c:pt idx="11098">
                  <c:v>30854</c:v>
                </c:pt>
                <c:pt idx="11099">
                  <c:v>30855</c:v>
                </c:pt>
                <c:pt idx="11100">
                  <c:v>30856</c:v>
                </c:pt>
                <c:pt idx="11101">
                  <c:v>30857</c:v>
                </c:pt>
                <c:pt idx="11102">
                  <c:v>30858</c:v>
                </c:pt>
                <c:pt idx="11103">
                  <c:v>30859</c:v>
                </c:pt>
                <c:pt idx="11104">
                  <c:v>30860</c:v>
                </c:pt>
                <c:pt idx="11105">
                  <c:v>30861</c:v>
                </c:pt>
                <c:pt idx="11106">
                  <c:v>30862</c:v>
                </c:pt>
                <c:pt idx="11107">
                  <c:v>30863</c:v>
                </c:pt>
                <c:pt idx="11108">
                  <c:v>30864</c:v>
                </c:pt>
                <c:pt idx="11109">
                  <c:v>30865</c:v>
                </c:pt>
                <c:pt idx="11110">
                  <c:v>30866</c:v>
                </c:pt>
                <c:pt idx="11111">
                  <c:v>30867</c:v>
                </c:pt>
                <c:pt idx="11112">
                  <c:v>30868</c:v>
                </c:pt>
                <c:pt idx="11113">
                  <c:v>30869</c:v>
                </c:pt>
                <c:pt idx="11114">
                  <c:v>30870</c:v>
                </c:pt>
                <c:pt idx="11115">
                  <c:v>30871</c:v>
                </c:pt>
                <c:pt idx="11116">
                  <c:v>30872</c:v>
                </c:pt>
                <c:pt idx="11117">
                  <c:v>30873</c:v>
                </c:pt>
                <c:pt idx="11118">
                  <c:v>30874</c:v>
                </c:pt>
                <c:pt idx="11119">
                  <c:v>30875</c:v>
                </c:pt>
                <c:pt idx="11120">
                  <c:v>30876</c:v>
                </c:pt>
                <c:pt idx="11121">
                  <c:v>30877</c:v>
                </c:pt>
                <c:pt idx="11122">
                  <c:v>30878</c:v>
                </c:pt>
                <c:pt idx="11123">
                  <c:v>30879</c:v>
                </c:pt>
                <c:pt idx="11124">
                  <c:v>30880</c:v>
                </c:pt>
                <c:pt idx="11125">
                  <c:v>30881</c:v>
                </c:pt>
                <c:pt idx="11126">
                  <c:v>30882</c:v>
                </c:pt>
                <c:pt idx="11127">
                  <c:v>30883</c:v>
                </c:pt>
                <c:pt idx="11128">
                  <c:v>30884</c:v>
                </c:pt>
                <c:pt idx="11129">
                  <c:v>30885</c:v>
                </c:pt>
                <c:pt idx="11130">
                  <c:v>30886</c:v>
                </c:pt>
                <c:pt idx="11131">
                  <c:v>30887</c:v>
                </c:pt>
                <c:pt idx="11132">
                  <c:v>30888</c:v>
                </c:pt>
                <c:pt idx="11133">
                  <c:v>30889</c:v>
                </c:pt>
                <c:pt idx="11134">
                  <c:v>30890</c:v>
                </c:pt>
                <c:pt idx="11135">
                  <c:v>30891</c:v>
                </c:pt>
                <c:pt idx="11136">
                  <c:v>30892</c:v>
                </c:pt>
                <c:pt idx="11137">
                  <c:v>30893</c:v>
                </c:pt>
                <c:pt idx="11138">
                  <c:v>30894</c:v>
                </c:pt>
                <c:pt idx="11139">
                  <c:v>30895</c:v>
                </c:pt>
                <c:pt idx="11140">
                  <c:v>30896</c:v>
                </c:pt>
                <c:pt idx="11141">
                  <c:v>30897</c:v>
                </c:pt>
                <c:pt idx="11142">
                  <c:v>30898</c:v>
                </c:pt>
                <c:pt idx="11143">
                  <c:v>30899</c:v>
                </c:pt>
                <c:pt idx="11144">
                  <c:v>30900</c:v>
                </c:pt>
                <c:pt idx="11145">
                  <c:v>30901</c:v>
                </c:pt>
                <c:pt idx="11146">
                  <c:v>30902</c:v>
                </c:pt>
                <c:pt idx="11147">
                  <c:v>30903</c:v>
                </c:pt>
                <c:pt idx="11148">
                  <c:v>30904</c:v>
                </c:pt>
                <c:pt idx="11149">
                  <c:v>30905</c:v>
                </c:pt>
                <c:pt idx="11150">
                  <c:v>30906</c:v>
                </c:pt>
                <c:pt idx="11151">
                  <c:v>30907</c:v>
                </c:pt>
                <c:pt idx="11152">
                  <c:v>30908</c:v>
                </c:pt>
                <c:pt idx="11153">
                  <c:v>30909</c:v>
                </c:pt>
                <c:pt idx="11154">
                  <c:v>30910</c:v>
                </c:pt>
                <c:pt idx="11155">
                  <c:v>30911</c:v>
                </c:pt>
                <c:pt idx="11156">
                  <c:v>30912</c:v>
                </c:pt>
                <c:pt idx="11157">
                  <c:v>30913</c:v>
                </c:pt>
                <c:pt idx="11158">
                  <c:v>30914</c:v>
                </c:pt>
                <c:pt idx="11159">
                  <c:v>30915</c:v>
                </c:pt>
                <c:pt idx="11160">
                  <c:v>30916</c:v>
                </c:pt>
                <c:pt idx="11161">
                  <c:v>30917</c:v>
                </c:pt>
                <c:pt idx="11162">
                  <c:v>30918</c:v>
                </c:pt>
                <c:pt idx="11163">
                  <c:v>30919</c:v>
                </c:pt>
                <c:pt idx="11164">
                  <c:v>30920</c:v>
                </c:pt>
                <c:pt idx="11165">
                  <c:v>30921</c:v>
                </c:pt>
                <c:pt idx="11166">
                  <c:v>30922</c:v>
                </c:pt>
                <c:pt idx="11167">
                  <c:v>30923</c:v>
                </c:pt>
                <c:pt idx="11168">
                  <c:v>30924</c:v>
                </c:pt>
                <c:pt idx="11169">
                  <c:v>30925</c:v>
                </c:pt>
                <c:pt idx="11170">
                  <c:v>30926</c:v>
                </c:pt>
                <c:pt idx="11171">
                  <c:v>30927</c:v>
                </c:pt>
                <c:pt idx="11172">
                  <c:v>30928</c:v>
                </c:pt>
                <c:pt idx="11173">
                  <c:v>30929</c:v>
                </c:pt>
                <c:pt idx="11174">
                  <c:v>30930</c:v>
                </c:pt>
                <c:pt idx="11175">
                  <c:v>30931</c:v>
                </c:pt>
                <c:pt idx="11176">
                  <c:v>30932</c:v>
                </c:pt>
                <c:pt idx="11177">
                  <c:v>30933</c:v>
                </c:pt>
                <c:pt idx="11178">
                  <c:v>30934</c:v>
                </c:pt>
                <c:pt idx="11179">
                  <c:v>30935</c:v>
                </c:pt>
                <c:pt idx="11180">
                  <c:v>30936</c:v>
                </c:pt>
                <c:pt idx="11181">
                  <c:v>30937</c:v>
                </c:pt>
                <c:pt idx="11182">
                  <c:v>30938</c:v>
                </c:pt>
                <c:pt idx="11183">
                  <c:v>30939</c:v>
                </c:pt>
                <c:pt idx="11184">
                  <c:v>30940</c:v>
                </c:pt>
                <c:pt idx="11185">
                  <c:v>30941</c:v>
                </c:pt>
                <c:pt idx="11186">
                  <c:v>30942</c:v>
                </c:pt>
                <c:pt idx="11187">
                  <c:v>30943</c:v>
                </c:pt>
                <c:pt idx="11188">
                  <c:v>30944</c:v>
                </c:pt>
                <c:pt idx="11189">
                  <c:v>30945</c:v>
                </c:pt>
                <c:pt idx="11190">
                  <c:v>30946</c:v>
                </c:pt>
                <c:pt idx="11191">
                  <c:v>30947</c:v>
                </c:pt>
                <c:pt idx="11192">
                  <c:v>30948</c:v>
                </c:pt>
                <c:pt idx="11193">
                  <c:v>30949</c:v>
                </c:pt>
                <c:pt idx="11194">
                  <c:v>30950</c:v>
                </c:pt>
                <c:pt idx="11195">
                  <c:v>30951</c:v>
                </c:pt>
                <c:pt idx="11196">
                  <c:v>30952</c:v>
                </c:pt>
                <c:pt idx="11197">
                  <c:v>30953</c:v>
                </c:pt>
                <c:pt idx="11198">
                  <c:v>30954</c:v>
                </c:pt>
                <c:pt idx="11199">
                  <c:v>30955</c:v>
                </c:pt>
                <c:pt idx="11200">
                  <c:v>30956</c:v>
                </c:pt>
                <c:pt idx="11201">
                  <c:v>30957</c:v>
                </c:pt>
                <c:pt idx="11202">
                  <c:v>30958</c:v>
                </c:pt>
                <c:pt idx="11203">
                  <c:v>30959</c:v>
                </c:pt>
                <c:pt idx="11204">
                  <c:v>30960</c:v>
                </c:pt>
                <c:pt idx="11205">
                  <c:v>30961</c:v>
                </c:pt>
                <c:pt idx="11206">
                  <c:v>30962</c:v>
                </c:pt>
                <c:pt idx="11207">
                  <c:v>30963</c:v>
                </c:pt>
                <c:pt idx="11208">
                  <c:v>30964</c:v>
                </c:pt>
                <c:pt idx="11209">
                  <c:v>30965</c:v>
                </c:pt>
                <c:pt idx="11210">
                  <c:v>30966</c:v>
                </c:pt>
                <c:pt idx="11211">
                  <c:v>30967</c:v>
                </c:pt>
                <c:pt idx="11212">
                  <c:v>30968</c:v>
                </c:pt>
                <c:pt idx="11213">
                  <c:v>30969</c:v>
                </c:pt>
                <c:pt idx="11214">
                  <c:v>30970</c:v>
                </c:pt>
                <c:pt idx="11215">
                  <c:v>30971</c:v>
                </c:pt>
                <c:pt idx="11216">
                  <c:v>30972</c:v>
                </c:pt>
                <c:pt idx="11217">
                  <c:v>30973</c:v>
                </c:pt>
                <c:pt idx="11218">
                  <c:v>30974</c:v>
                </c:pt>
                <c:pt idx="11219">
                  <c:v>30975</c:v>
                </c:pt>
                <c:pt idx="11220">
                  <c:v>30976</c:v>
                </c:pt>
                <c:pt idx="11221">
                  <c:v>30977</c:v>
                </c:pt>
                <c:pt idx="11222">
                  <c:v>30978</c:v>
                </c:pt>
                <c:pt idx="11223">
                  <c:v>30979</c:v>
                </c:pt>
                <c:pt idx="11224">
                  <c:v>30980</c:v>
                </c:pt>
                <c:pt idx="11225">
                  <c:v>30981</c:v>
                </c:pt>
                <c:pt idx="11226">
                  <c:v>30982</c:v>
                </c:pt>
                <c:pt idx="11227">
                  <c:v>30983</c:v>
                </c:pt>
                <c:pt idx="11228">
                  <c:v>30984</c:v>
                </c:pt>
                <c:pt idx="11229">
                  <c:v>30985</c:v>
                </c:pt>
                <c:pt idx="11230">
                  <c:v>30986</c:v>
                </c:pt>
                <c:pt idx="11231">
                  <c:v>30987</c:v>
                </c:pt>
                <c:pt idx="11232">
                  <c:v>30988</c:v>
                </c:pt>
                <c:pt idx="11233">
                  <c:v>30989</c:v>
                </c:pt>
                <c:pt idx="11234">
                  <c:v>30990</c:v>
                </c:pt>
                <c:pt idx="11235">
                  <c:v>30991</c:v>
                </c:pt>
                <c:pt idx="11236">
                  <c:v>30992</c:v>
                </c:pt>
                <c:pt idx="11237">
                  <c:v>30993</c:v>
                </c:pt>
                <c:pt idx="11238">
                  <c:v>30994</c:v>
                </c:pt>
                <c:pt idx="11239">
                  <c:v>30995</c:v>
                </c:pt>
                <c:pt idx="11240">
                  <c:v>30996</c:v>
                </c:pt>
                <c:pt idx="11241">
                  <c:v>30997</c:v>
                </c:pt>
                <c:pt idx="11242">
                  <c:v>30998</c:v>
                </c:pt>
                <c:pt idx="11243">
                  <c:v>30999</c:v>
                </c:pt>
                <c:pt idx="11244">
                  <c:v>31000</c:v>
                </c:pt>
                <c:pt idx="11245">
                  <c:v>31001</c:v>
                </c:pt>
                <c:pt idx="11246">
                  <c:v>31002</c:v>
                </c:pt>
                <c:pt idx="11247">
                  <c:v>31003</c:v>
                </c:pt>
                <c:pt idx="11248">
                  <c:v>31004</c:v>
                </c:pt>
                <c:pt idx="11249">
                  <c:v>31005</c:v>
                </c:pt>
                <c:pt idx="11250">
                  <c:v>31006</c:v>
                </c:pt>
                <c:pt idx="11251">
                  <c:v>31007</c:v>
                </c:pt>
                <c:pt idx="11252">
                  <c:v>31008</c:v>
                </c:pt>
                <c:pt idx="11253">
                  <c:v>31009</c:v>
                </c:pt>
                <c:pt idx="11254">
                  <c:v>31010</c:v>
                </c:pt>
                <c:pt idx="11255">
                  <c:v>31011</c:v>
                </c:pt>
                <c:pt idx="11256">
                  <c:v>31012</c:v>
                </c:pt>
                <c:pt idx="11257">
                  <c:v>31013</c:v>
                </c:pt>
                <c:pt idx="11258">
                  <c:v>31014</c:v>
                </c:pt>
                <c:pt idx="11259">
                  <c:v>31015</c:v>
                </c:pt>
                <c:pt idx="11260">
                  <c:v>31016</c:v>
                </c:pt>
                <c:pt idx="11261">
                  <c:v>31017</c:v>
                </c:pt>
                <c:pt idx="11262">
                  <c:v>31018</c:v>
                </c:pt>
                <c:pt idx="11263">
                  <c:v>31019</c:v>
                </c:pt>
                <c:pt idx="11264">
                  <c:v>31020</c:v>
                </c:pt>
                <c:pt idx="11265">
                  <c:v>31021</c:v>
                </c:pt>
                <c:pt idx="11266">
                  <c:v>31022</c:v>
                </c:pt>
                <c:pt idx="11267">
                  <c:v>31023</c:v>
                </c:pt>
                <c:pt idx="11268">
                  <c:v>31024</c:v>
                </c:pt>
                <c:pt idx="11269">
                  <c:v>31025</c:v>
                </c:pt>
                <c:pt idx="11270">
                  <c:v>31026</c:v>
                </c:pt>
                <c:pt idx="11271">
                  <c:v>31027</c:v>
                </c:pt>
                <c:pt idx="11272">
                  <c:v>31028</c:v>
                </c:pt>
                <c:pt idx="11273">
                  <c:v>31029</c:v>
                </c:pt>
                <c:pt idx="11274">
                  <c:v>31030</c:v>
                </c:pt>
                <c:pt idx="11275">
                  <c:v>31031</c:v>
                </c:pt>
                <c:pt idx="11276">
                  <c:v>31032</c:v>
                </c:pt>
                <c:pt idx="11277">
                  <c:v>31033</c:v>
                </c:pt>
                <c:pt idx="11278">
                  <c:v>31034</c:v>
                </c:pt>
                <c:pt idx="11279">
                  <c:v>31035</c:v>
                </c:pt>
                <c:pt idx="11280">
                  <c:v>31036</c:v>
                </c:pt>
                <c:pt idx="11281">
                  <c:v>31037</c:v>
                </c:pt>
                <c:pt idx="11282">
                  <c:v>31038</c:v>
                </c:pt>
                <c:pt idx="11283">
                  <c:v>31039</c:v>
                </c:pt>
                <c:pt idx="11284">
                  <c:v>31040</c:v>
                </c:pt>
                <c:pt idx="11285">
                  <c:v>31041</c:v>
                </c:pt>
                <c:pt idx="11286">
                  <c:v>31042</c:v>
                </c:pt>
                <c:pt idx="11287">
                  <c:v>31043</c:v>
                </c:pt>
                <c:pt idx="11288">
                  <c:v>31044</c:v>
                </c:pt>
                <c:pt idx="11289">
                  <c:v>31045</c:v>
                </c:pt>
                <c:pt idx="11290">
                  <c:v>31046</c:v>
                </c:pt>
                <c:pt idx="11291">
                  <c:v>31047</c:v>
                </c:pt>
                <c:pt idx="11292">
                  <c:v>31048</c:v>
                </c:pt>
                <c:pt idx="11293">
                  <c:v>31049</c:v>
                </c:pt>
                <c:pt idx="11294">
                  <c:v>31050</c:v>
                </c:pt>
                <c:pt idx="11295">
                  <c:v>31051</c:v>
                </c:pt>
                <c:pt idx="11296">
                  <c:v>31052</c:v>
                </c:pt>
                <c:pt idx="11297">
                  <c:v>31053</c:v>
                </c:pt>
                <c:pt idx="11298">
                  <c:v>31054</c:v>
                </c:pt>
                <c:pt idx="11299">
                  <c:v>31055</c:v>
                </c:pt>
                <c:pt idx="11300">
                  <c:v>31056</c:v>
                </c:pt>
                <c:pt idx="11301">
                  <c:v>31057</c:v>
                </c:pt>
                <c:pt idx="11302">
                  <c:v>31058</c:v>
                </c:pt>
                <c:pt idx="11303">
                  <c:v>31059</c:v>
                </c:pt>
                <c:pt idx="11304">
                  <c:v>31060</c:v>
                </c:pt>
                <c:pt idx="11305">
                  <c:v>31061</c:v>
                </c:pt>
                <c:pt idx="11306">
                  <c:v>31062</c:v>
                </c:pt>
                <c:pt idx="11307">
                  <c:v>31063</c:v>
                </c:pt>
                <c:pt idx="11308">
                  <c:v>31064</c:v>
                </c:pt>
                <c:pt idx="11309">
                  <c:v>31065</c:v>
                </c:pt>
                <c:pt idx="11310">
                  <c:v>31066</c:v>
                </c:pt>
                <c:pt idx="11311">
                  <c:v>31067</c:v>
                </c:pt>
                <c:pt idx="11312">
                  <c:v>31068</c:v>
                </c:pt>
                <c:pt idx="11313">
                  <c:v>31069</c:v>
                </c:pt>
                <c:pt idx="11314">
                  <c:v>31070</c:v>
                </c:pt>
                <c:pt idx="11315">
                  <c:v>31071</c:v>
                </c:pt>
                <c:pt idx="11316">
                  <c:v>31072</c:v>
                </c:pt>
                <c:pt idx="11317">
                  <c:v>31073</c:v>
                </c:pt>
                <c:pt idx="11318">
                  <c:v>31074</c:v>
                </c:pt>
                <c:pt idx="11319">
                  <c:v>31075</c:v>
                </c:pt>
                <c:pt idx="11320">
                  <c:v>31076</c:v>
                </c:pt>
                <c:pt idx="11321">
                  <c:v>31077</c:v>
                </c:pt>
                <c:pt idx="11322">
                  <c:v>31078</c:v>
                </c:pt>
                <c:pt idx="11323">
                  <c:v>31079</c:v>
                </c:pt>
                <c:pt idx="11324">
                  <c:v>31080</c:v>
                </c:pt>
                <c:pt idx="11325">
                  <c:v>31081</c:v>
                </c:pt>
                <c:pt idx="11326">
                  <c:v>31082</c:v>
                </c:pt>
                <c:pt idx="11327">
                  <c:v>31083</c:v>
                </c:pt>
                <c:pt idx="11328">
                  <c:v>31084</c:v>
                </c:pt>
                <c:pt idx="11329">
                  <c:v>31085</c:v>
                </c:pt>
                <c:pt idx="11330">
                  <c:v>31086</c:v>
                </c:pt>
                <c:pt idx="11331">
                  <c:v>31087</c:v>
                </c:pt>
                <c:pt idx="11332">
                  <c:v>31088</c:v>
                </c:pt>
                <c:pt idx="11333">
                  <c:v>31089</c:v>
                </c:pt>
                <c:pt idx="11334">
                  <c:v>31090</c:v>
                </c:pt>
                <c:pt idx="11335">
                  <c:v>31091</c:v>
                </c:pt>
                <c:pt idx="11336">
                  <c:v>31092</c:v>
                </c:pt>
                <c:pt idx="11337">
                  <c:v>31093</c:v>
                </c:pt>
                <c:pt idx="11338">
                  <c:v>31094</c:v>
                </c:pt>
                <c:pt idx="11339">
                  <c:v>31095</c:v>
                </c:pt>
                <c:pt idx="11340">
                  <c:v>31096</c:v>
                </c:pt>
                <c:pt idx="11341">
                  <c:v>31097</c:v>
                </c:pt>
                <c:pt idx="11342">
                  <c:v>31098</c:v>
                </c:pt>
                <c:pt idx="11343">
                  <c:v>31099</c:v>
                </c:pt>
                <c:pt idx="11344">
                  <c:v>31100</c:v>
                </c:pt>
                <c:pt idx="11345">
                  <c:v>31101</c:v>
                </c:pt>
                <c:pt idx="11346">
                  <c:v>31102</c:v>
                </c:pt>
                <c:pt idx="11347">
                  <c:v>31103</c:v>
                </c:pt>
                <c:pt idx="11348">
                  <c:v>31104</c:v>
                </c:pt>
                <c:pt idx="11349">
                  <c:v>31105</c:v>
                </c:pt>
                <c:pt idx="11350">
                  <c:v>31106</c:v>
                </c:pt>
                <c:pt idx="11351">
                  <c:v>31107</c:v>
                </c:pt>
                <c:pt idx="11352">
                  <c:v>31108</c:v>
                </c:pt>
                <c:pt idx="11353">
                  <c:v>31109</c:v>
                </c:pt>
                <c:pt idx="11354">
                  <c:v>31110</c:v>
                </c:pt>
                <c:pt idx="11355">
                  <c:v>31111</c:v>
                </c:pt>
                <c:pt idx="11356">
                  <c:v>31112</c:v>
                </c:pt>
                <c:pt idx="11357">
                  <c:v>31113</c:v>
                </c:pt>
                <c:pt idx="11358">
                  <c:v>31114</c:v>
                </c:pt>
                <c:pt idx="11359">
                  <c:v>31115</c:v>
                </c:pt>
                <c:pt idx="11360">
                  <c:v>31116</c:v>
                </c:pt>
                <c:pt idx="11361">
                  <c:v>31117</c:v>
                </c:pt>
                <c:pt idx="11362">
                  <c:v>31118</c:v>
                </c:pt>
                <c:pt idx="11363">
                  <c:v>31119</c:v>
                </c:pt>
                <c:pt idx="11364">
                  <c:v>31120</c:v>
                </c:pt>
                <c:pt idx="11365">
                  <c:v>31121</c:v>
                </c:pt>
                <c:pt idx="11366">
                  <c:v>31122</c:v>
                </c:pt>
                <c:pt idx="11367">
                  <c:v>31123</c:v>
                </c:pt>
                <c:pt idx="11368">
                  <c:v>31124</c:v>
                </c:pt>
                <c:pt idx="11369">
                  <c:v>31125</c:v>
                </c:pt>
                <c:pt idx="11370">
                  <c:v>31126</c:v>
                </c:pt>
                <c:pt idx="11371">
                  <c:v>31127</c:v>
                </c:pt>
                <c:pt idx="11372">
                  <c:v>31128</c:v>
                </c:pt>
                <c:pt idx="11373">
                  <c:v>31129</c:v>
                </c:pt>
                <c:pt idx="11374">
                  <c:v>31130</c:v>
                </c:pt>
                <c:pt idx="11375">
                  <c:v>31131</c:v>
                </c:pt>
                <c:pt idx="11376">
                  <c:v>31132</c:v>
                </c:pt>
                <c:pt idx="11377">
                  <c:v>31133</c:v>
                </c:pt>
                <c:pt idx="11378">
                  <c:v>31134</c:v>
                </c:pt>
                <c:pt idx="11379">
                  <c:v>31135</c:v>
                </c:pt>
                <c:pt idx="11380">
                  <c:v>31136</c:v>
                </c:pt>
                <c:pt idx="11381">
                  <c:v>31137</c:v>
                </c:pt>
                <c:pt idx="11382">
                  <c:v>31138</c:v>
                </c:pt>
                <c:pt idx="11383">
                  <c:v>31139</c:v>
                </c:pt>
                <c:pt idx="11384">
                  <c:v>31140</c:v>
                </c:pt>
                <c:pt idx="11385">
                  <c:v>31141</c:v>
                </c:pt>
                <c:pt idx="11386">
                  <c:v>31142</c:v>
                </c:pt>
                <c:pt idx="11387">
                  <c:v>31143</c:v>
                </c:pt>
                <c:pt idx="11388">
                  <c:v>31144</c:v>
                </c:pt>
                <c:pt idx="11389">
                  <c:v>31145</c:v>
                </c:pt>
                <c:pt idx="11390">
                  <c:v>31146</c:v>
                </c:pt>
                <c:pt idx="11391">
                  <c:v>31147</c:v>
                </c:pt>
                <c:pt idx="11392">
                  <c:v>31148</c:v>
                </c:pt>
                <c:pt idx="11393">
                  <c:v>31149</c:v>
                </c:pt>
                <c:pt idx="11394">
                  <c:v>31150</c:v>
                </c:pt>
                <c:pt idx="11395">
                  <c:v>31151</c:v>
                </c:pt>
                <c:pt idx="11396">
                  <c:v>31152</c:v>
                </c:pt>
                <c:pt idx="11397">
                  <c:v>31153</c:v>
                </c:pt>
                <c:pt idx="11398">
                  <c:v>31154</c:v>
                </c:pt>
                <c:pt idx="11399">
                  <c:v>31155</c:v>
                </c:pt>
                <c:pt idx="11400">
                  <c:v>31156</c:v>
                </c:pt>
                <c:pt idx="11401">
                  <c:v>31157</c:v>
                </c:pt>
                <c:pt idx="11402">
                  <c:v>31158</c:v>
                </c:pt>
                <c:pt idx="11403">
                  <c:v>31159</c:v>
                </c:pt>
                <c:pt idx="11404">
                  <c:v>31160</c:v>
                </c:pt>
                <c:pt idx="11405">
                  <c:v>31161</c:v>
                </c:pt>
                <c:pt idx="11406">
                  <c:v>31162</c:v>
                </c:pt>
                <c:pt idx="11407">
                  <c:v>31163</c:v>
                </c:pt>
                <c:pt idx="11408">
                  <c:v>31164</c:v>
                </c:pt>
                <c:pt idx="11409">
                  <c:v>31165</c:v>
                </c:pt>
                <c:pt idx="11410">
                  <c:v>31166</c:v>
                </c:pt>
                <c:pt idx="11411">
                  <c:v>31167</c:v>
                </c:pt>
                <c:pt idx="11412">
                  <c:v>31168</c:v>
                </c:pt>
                <c:pt idx="11413">
                  <c:v>31169</c:v>
                </c:pt>
                <c:pt idx="11414">
                  <c:v>31170</c:v>
                </c:pt>
                <c:pt idx="11415">
                  <c:v>31171</c:v>
                </c:pt>
                <c:pt idx="11416">
                  <c:v>31172</c:v>
                </c:pt>
                <c:pt idx="11417">
                  <c:v>31173</c:v>
                </c:pt>
                <c:pt idx="11418">
                  <c:v>31174</c:v>
                </c:pt>
                <c:pt idx="11419">
                  <c:v>31175</c:v>
                </c:pt>
                <c:pt idx="11420">
                  <c:v>31176</c:v>
                </c:pt>
                <c:pt idx="11421">
                  <c:v>31177</c:v>
                </c:pt>
                <c:pt idx="11422">
                  <c:v>31178</c:v>
                </c:pt>
                <c:pt idx="11423">
                  <c:v>31179</c:v>
                </c:pt>
                <c:pt idx="11424">
                  <c:v>31180</c:v>
                </c:pt>
                <c:pt idx="11425">
                  <c:v>31181</c:v>
                </c:pt>
                <c:pt idx="11426">
                  <c:v>31182</c:v>
                </c:pt>
                <c:pt idx="11427">
                  <c:v>31183</c:v>
                </c:pt>
                <c:pt idx="11428">
                  <c:v>31184</c:v>
                </c:pt>
                <c:pt idx="11429">
                  <c:v>31185</c:v>
                </c:pt>
                <c:pt idx="11430">
                  <c:v>31186</c:v>
                </c:pt>
                <c:pt idx="11431">
                  <c:v>31187</c:v>
                </c:pt>
                <c:pt idx="11432">
                  <c:v>31188</c:v>
                </c:pt>
                <c:pt idx="11433">
                  <c:v>31189</c:v>
                </c:pt>
                <c:pt idx="11434">
                  <c:v>31190</c:v>
                </c:pt>
                <c:pt idx="11435">
                  <c:v>31191</c:v>
                </c:pt>
                <c:pt idx="11436">
                  <c:v>31192</c:v>
                </c:pt>
                <c:pt idx="11437">
                  <c:v>31193</c:v>
                </c:pt>
                <c:pt idx="11438">
                  <c:v>31194</c:v>
                </c:pt>
                <c:pt idx="11439">
                  <c:v>31195</c:v>
                </c:pt>
                <c:pt idx="11440">
                  <c:v>31196</c:v>
                </c:pt>
                <c:pt idx="11441">
                  <c:v>31197</c:v>
                </c:pt>
                <c:pt idx="11442">
                  <c:v>31198</c:v>
                </c:pt>
                <c:pt idx="11443">
                  <c:v>31199</c:v>
                </c:pt>
                <c:pt idx="11444">
                  <c:v>31200</c:v>
                </c:pt>
                <c:pt idx="11445">
                  <c:v>31201</c:v>
                </c:pt>
                <c:pt idx="11446">
                  <c:v>31202</c:v>
                </c:pt>
                <c:pt idx="11447">
                  <c:v>31203</c:v>
                </c:pt>
                <c:pt idx="11448">
                  <c:v>31204</c:v>
                </c:pt>
                <c:pt idx="11449">
                  <c:v>31205</c:v>
                </c:pt>
                <c:pt idx="11450">
                  <c:v>31206</c:v>
                </c:pt>
                <c:pt idx="11451">
                  <c:v>31207</c:v>
                </c:pt>
                <c:pt idx="11452">
                  <c:v>31208</c:v>
                </c:pt>
                <c:pt idx="11453">
                  <c:v>31209</c:v>
                </c:pt>
                <c:pt idx="11454">
                  <c:v>31210</c:v>
                </c:pt>
                <c:pt idx="11455">
                  <c:v>31211</c:v>
                </c:pt>
                <c:pt idx="11456">
                  <c:v>31212</c:v>
                </c:pt>
                <c:pt idx="11457">
                  <c:v>31213</c:v>
                </c:pt>
                <c:pt idx="11458">
                  <c:v>31214</c:v>
                </c:pt>
                <c:pt idx="11459">
                  <c:v>31215</c:v>
                </c:pt>
                <c:pt idx="11460">
                  <c:v>31216</c:v>
                </c:pt>
                <c:pt idx="11461">
                  <c:v>31217</c:v>
                </c:pt>
                <c:pt idx="11462">
                  <c:v>31218</c:v>
                </c:pt>
                <c:pt idx="11463">
                  <c:v>31219</c:v>
                </c:pt>
                <c:pt idx="11464">
                  <c:v>31220</c:v>
                </c:pt>
                <c:pt idx="11465">
                  <c:v>31221</c:v>
                </c:pt>
                <c:pt idx="11466">
                  <c:v>31222</c:v>
                </c:pt>
                <c:pt idx="11467">
                  <c:v>31223</c:v>
                </c:pt>
                <c:pt idx="11468">
                  <c:v>31224</c:v>
                </c:pt>
                <c:pt idx="11469">
                  <c:v>31225</c:v>
                </c:pt>
                <c:pt idx="11470">
                  <c:v>31226</c:v>
                </c:pt>
                <c:pt idx="11471">
                  <c:v>31227</c:v>
                </c:pt>
                <c:pt idx="11472">
                  <c:v>31228</c:v>
                </c:pt>
                <c:pt idx="11473">
                  <c:v>31229</c:v>
                </c:pt>
                <c:pt idx="11474">
                  <c:v>31230</c:v>
                </c:pt>
                <c:pt idx="11475">
                  <c:v>31231</c:v>
                </c:pt>
                <c:pt idx="11476">
                  <c:v>31232</c:v>
                </c:pt>
                <c:pt idx="11477">
                  <c:v>31233</c:v>
                </c:pt>
                <c:pt idx="11478">
                  <c:v>31234</c:v>
                </c:pt>
                <c:pt idx="11479">
                  <c:v>31235</c:v>
                </c:pt>
                <c:pt idx="11480">
                  <c:v>31236</c:v>
                </c:pt>
                <c:pt idx="11481">
                  <c:v>31237</c:v>
                </c:pt>
                <c:pt idx="11482">
                  <c:v>31238</c:v>
                </c:pt>
                <c:pt idx="11483">
                  <c:v>31239</c:v>
                </c:pt>
                <c:pt idx="11484">
                  <c:v>31240</c:v>
                </c:pt>
                <c:pt idx="11485">
                  <c:v>31241</c:v>
                </c:pt>
                <c:pt idx="11486">
                  <c:v>31242</c:v>
                </c:pt>
                <c:pt idx="11487">
                  <c:v>31243</c:v>
                </c:pt>
                <c:pt idx="11488">
                  <c:v>31244</c:v>
                </c:pt>
                <c:pt idx="11489">
                  <c:v>31245</c:v>
                </c:pt>
                <c:pt idx="11490">
                  <c:v>31246</c:v>
                </c:pt>
                <c:pt idx="11491">
                  <c:v>31247</c:v>
                </c:pt>
                <c:pt idx="11492">
                  <c:v>31248</c:v>
                </c:pt>
                <c:pt idx="11493">
                  <c:v>31249</c:v>
                </c:pt>
                <c:pt idx="11494">
                  <c:v>31250</c:v>
                </c:pt>
                <c:pt idx="11495">
                  <c:v>31251</c:v>
                </c:pt>
                <c:pt idx="11496">
                  <c:v>31252</c:v>
                </c:pt>
                <c:pt idx="11497">
                  <c:v>31253</c:v>
                </c:pt>
                <c:pt idx="11498">
                  <c:v>31254</c:v>
                </c:pt>
                <c:pt idx="11499">
                  <c:v>31255</c:v>
                </c:pt>
                <c:pt idx="11500">
                  <c:v>31256</c:v>
                </c:pt>
                <c:pt idx="11501">
                  <c:v>31257</c:v>
                </c:pt>
                <c:pt idx="11502">
                  <c:v>31258</c:v>
                </c:pt>
                <c:pt idx="11503">
                  <c:v>31259</c:v>
                </c:pt>
                <c:pt idx="11504">
                  <c:v>31260</c:v>
                </c:pt>
                <c:pt idx="11505">
                  <c:v>31261</c:v>
                </c:pt>
                <c:pt idx="11506">
                  <c:v>31262</c:v>
                </c:pt>
                <c:pt idx="11507">
                  <c:v>31263</c:v>
                </c:pt>
                <c:pt idx="11508">
                  <c:v>31264</c:v>
                </c:pt>
                <c:pt idx="11509">
                  <c:v>31265</c:v>
                </c:pt>
                <c:pt idx="11510">
                  <c:v>31266</c:v>
                </c:pt>
                <c:pt idx="11511">
                  <c:v>31267</c:v>
                </c:pt>
                <c:pt idx="11512">
                  <c:v>31268</c:v>
                </c:pt>
                <c:pt idx="11513">
                  <c:v>31269</c:v>
                </c:pt>
                <c:pt idx="11514">
                  <c:v>31270</c:v>
                </c:pt>
                <c:pt idx="11515">
                  <c:v>31271</c:v>
                </c:pt>
                <c:pt idx="11516">
                  <c:v>31272</c:v>
                </c:pt>
                <c:pt idx="11517">
                  <c:v>31273</c:v>
                </c:pt>
                <c:pt idx="11518">
                  <c:v>31274</c:v>
                </c:pt>
                <c:pt idx="11519">
                  <c:v>31275</c:v>
                </c:pt>
                <c:pt idx="11520">
                  <c:v>31276</c:v>
                </c:pt>
                <c:pt idx="11521">
                  <c:v>31277</c:v>
                </c:pt>
                <c:pt idx="11522">
                  <c:v>31278</c:v>
                </c:pt>
                <c:pt idx="11523">
                  <c:v>31279</c:v>
                </c:pt>
                <c:pt idx="11524">
                  <c:v>31280</c:v>
                </c:pt>
                <c:pt idx="11525">
                  <c:v>31281</c:v>
                </c:pt>
                <c:pt idx="11526">
                  <c:v>31282</c:v>
                </c:pt>
                <c:pt idx="11527">
                  <c:v>31283</c:v>
                </c:pt>
                <c:pt idx="11528">
                  <c:v>31284</c:v>
                </c:pt>
                <c:pt idx="11529">
                  <c:v>31285</c:v>
                </c:pt>
                <c:pt idx="11530">
                  <c:v>31286</c:v>
                </c:pt>
                <c:pt idx="11531">
                  <c:v>31287</c:v>
                </c:pt>
                <c:pt idx="11532">
                  <c:v>31288</c:v>
                </c:pt>
                <c:pt idx="11533">
                  <c:v>31289</c:v>
                </c:pt>
                <c:pt idx="11534">
                  <c:v>31290</c:v>
                </c:pt>
                <c:pt idx="11535">
                  <c:v>31291</c:v>
                </c:pt>
                <c:pt idx="11536">
                  <c:v>31292</c:v>
                </c:pt>
                <c:pt idx="11537">
                  <c:v>31293</c:v>
                </c:pt>
                <c:pt idx="11538">
                  <c:v>31294</c:v>
                </c:pt>
                <c:pt idx="11539">
                  <c:v>31295</c:v>
                </c:pt>
                <c:pt idx="11540">
                  <c:v>31296</c:v>
                </c:pt>
                <c:pt idx="11541">
                  <c:v>31297</c:v>
                </c:pt>
                <c:pt idx="11542">
                  <c:v>31298</c:v>
                </c:pt>
                <c:pt idx="11543">
                  <c:v>31299</c:v>
                </c:pt>
                <c:pt idx="11544">
                  <c:v>31300</c:v>
                </c:pt>
                <c:pt idx="11545">
                  <c:v>31301</c:v>
                </c:pt>
                <c:pt idx="11546">
                  <c:v>31302</c:v>
                </c:pt>
                <c:pt idx="11547">
                  <c:v>31303</c:v>
                </c:pt>
                <c:pt idx="11548">
                  <c:v>31304</c:v>
                </c:pt>
                <c:pt idx="11549">
                  <c:v>31305</c:v>
                </c:pt>
                <c:pt idx="11550">
                  <c:v>31306</c:v>
                </c:pt>
                <c:pt idx="11551">
                  <c:v>31307</c:v>
                </c:pt>
                <c:pt idx="11552">
                  <c:v>31308</c:v>
                </c:pt>
                <c:pt idx="11553">
                  <c:v>31309</c:v>
                </c:pt>
                <c:pt idx="11554">
                  <c:v>31310</c:v>
                </c:pt>
                <c:pt idx="11555">
                  <c:v>31311</c:v>
                </c:pt>
                <c:pt idx="11556">
                  <c:v>31312</c:v>
                </c:pt>
                <c:pt idx="11557">
                  <c:v>31313</c:v>
                </c:pt>
                <c:pt idx="11558">
                  <c:v>31314</c:v>
                </c:pt>
                <c:pt idx="11559">
                  <c:v>31315</c:v>
                </c:pt>
                <c:pt idx="11560">
                  <c:v>31316</c:v>
                </c:pt>
                <c:pt idx="11561">
                  <c:v>31317</c:v>
                </c:pt>
                <c:pt idx="11562">
                  <c:v>31318</c:v>
                </c:pt>
                <c:pt idx="11563">
                  <c:v>31319</c:v>
                </c:pt>
                <c:pt idx="11564">
                  <c:v>31320</c:v>
                </c:pt>
                <c:pt idx="11565">
                  <c:v>31321</c:v>
                </c:pt>
                <c:pt idx="11566">
                  <c:v>31322</c:v>
                </c:pt>
                <c:pt idx="11567">
                  <c:v>31323</c:v>
                </c:pt>
                <c:pt idx="11568">
                  <c:v>31324</c:v>
                </c:pt>
                <c:pt idx="11569">
                  <c:v>31325</c:v>
                </c:pt>
                <c:pt idx="11570">
                  <c:v>31326</c:v>
                </c:pt>
                <c:pt idx="11571">
                  <c:v>31327</c:v>
                </c:pt>
                <c:pt idx="11572">
                  <c:v>31328</c:v>
                </c:pt>
                <c:pt idx="11573">
                  <c:v>31329</c:v>
                </c:pt>
                <c:pt idx="11574">
                  <c:v>31330</c:v>
                </c:pt>
                <c:pt idx="11575">
                  <c:v>31331</c:v>
                </c:pt>
                <c:pt idx="11576">
                  <c:v>31332</c:v>
                </c:pt>
                <c:pt idx="11577">
                  <c:v>31333</c:v>
                </c:pt>
                <c:pt idx="11578">
                  <c:v>31334</c:v>
                </c:pt>
                <c:pt idx="11579">
                  <c:v>31335</c:v>
                </c:pt>
                <c:pt idx="11580">
                  <c:v>31336</c:v>
                </c:pt>
                <c:pt idx="11581">
                  <c:v>31337</c:v>
                </c:pt>
                <c:pt idx="11582">
                  <c:v>31338</c:v>
                </c:pt>
                <c:pt idx="11583">
                  <c:v>31339</c:v>
                </c:pt>
                <c:pt idx="11584">
                  <c:v>31340</c:v>
                </c:pt>
                <c:pt idx="11585">
                  <c:v>31341</c:v>
                </c:pt>
                <c:pt idx="11586">
                  <c:v>31342</c:v>
                </c:pt>
                <c:pt idx="11587">
                  <c:v>31343</c:v>
                </c:pt>
                <c:pt idx="11588">
                  <c:v>31344</c:v>
                </c:pt>
                <c:pt idx="11589">
                  <c:v>31345</c:v>
                </c:pt>
                <c:pt idx="11590">
                  <c:v>31346</c:v>
                </c:pt>
                <c:pt idx="11591">
                  <c:v>31347</c:v>
                </c:pt>
                <c:pt idx="11592">
                  <c:v>31348</c:v>
                </c:pt>
                <c:pt idx="11593">
                  <c:v>31349</c:v>
                </c:pt>
                <c:pt idx="11594">
                  <c:v>31350</c:v>
                </c:pt>
                <c:pt idx="11595">
                  <c:v>31351</c:v>
                </c:pt>
                <c:pt idx="11596">
                  <c:v>31352</c:v>
                </c:pt>
                <c:pt idx="11597">
                  <c:v>31353</c:v>
                </c:pt>
                <c:pt idx="11598">
                  <c:v>31354</c:v>
                </c:pt>
                <c:pt idx="11599">
                  <c:v>31355</c:v>
                </c:pt>
                <c:pt idx="11600">
                  <c:v>31356</c:v>
                </c:pt>
                <c:pt idx="11601">
                  <c:v>31357</c:v>
                </c:pt>
                <c:pt idx="11602">
                  <c:v>31358</c:v>
                </c:pt>
                <c:pt idx="11603">
                  <c:v>31359</c:v>
                </c:pt>
                <c:pt idx="11604">
                  <c:v>31360</c:v>
                </c:pt>
                <c:pt idx="11605">
                  <c:v>31361</c:v>
                </c:pt>
                <c:pt idx="11606">
                  <c:v>31362</c:v>
                </c:pt>
                <c:pt idx="11607">
                  <c:v>31363</c:v>
                </c:pt>
                <c:pt idx="11608">
                  <c:v>31364</c:v>
                </c:pt>
                <c:pt idx="11609">
                  <c:v>31365</c:v>
                </c:pt>
                <c:pt idx="11610">
                  <c:v>31366</c:v>
                </c:pt>
                <c:pt idx="11611">
                  <c:v>31367</c:v>
                </c:pt>
                <c:pt idx="11612">
                  <c:v>31368</c:v>
                </c:pt>
                <c:pt idx="11613">
                  <c:v>31369</c:v>
                </c:pt>
                <c:pt idx="11614">
                  <c:v>31370</c:v>
                </c:pt>
                <c:pt idx="11615">
                  <c:v>31371</c:v>
                </c:pt>
                <c:pt idx="11616">
                  <c:v>31372</c:v>
                </c:pt>
                <c:pt idx="11617">
                  <c:v>31373</c:v>
                </c:pt>
                <c:pt idx="11618">
                  <c:v>31374</c:v>
                </c:pt>
                <c:pt idx="11619">
                  <c:v>31375</c:v>
                </c:pt>
                <c:pt idx="11620">
                  <c:v>31376</c:v>
                </c:pt>
                <c:pt idx="11621">
                  <c:v>31377</c:v>
                </c:pt>
                <c:pt idx="11622">
                  <c:v>31378</c:v>
                </c:pt>
                <c:pt idx="11623">
                  <c:v>31379</c:v>
                </c:pt>
                <c:pt idx="11624">
                  <c:v>31380</c:v>
                </c:pt>
                <c:pt idx="11625">
                  <c:v>31381</c:v>
                </c:pt>
                <c:pt idx="11626">
                  <c:v>31382</c:v>
                </c:pt>
                <c:pt idx="11627">
                  <c:v>31383</c:v>
                </c:pt>
                <c:pt idx="11628">
                  <c:v>31384</c:v>
                </c:pt>
                <c:pt idx="11629">
                  <c:v>31385</c:v>
                </c:pt>
                <c:pt idx="11630">
                  <c:v>31386</c:v>
                </c:pt>
                <c:pt idx="11631">
                  <c:v>31387</c:v>
                </c:pt>
                <c:pt idx="11632">
                  <c:v>31388</c:v>
                </c:pt>
                <c:pt idx="11633">
                  <c:v>31389</c:v>
                </c:pt>
                <c:pt idx="11634">
                  <c:v>31390</c:v>
                </c:pt>
                <c:pt idx="11635">
                  <c:v>31391</c:v>
                </c:pt>
                <c:pt idx="11636">
                  <c:v>31392</c:v>
                </c:pt>
                <c:pt idx="11637">
                  <c:v>31393</c:v>
                </c:pt>
                <c:pt idx="11638">
                  <c:v>31394</c:v>
                </c:pt>
                <c:pt idx="11639">
                  <c:v>31395</c:v>
                </c:pt>
                <c:pt idx="11640">
                  <c:v>31396</c:v>
                </c:pt>
                <c:pt idx="11641">
                  <c:v>31397</c:v>
                </c:pt>
                <c:pt idx="11642">
                  <c:v>31398</c:v>
                </c:pt>
                <c:pt idx="11643">
                  <c:v>31399</c:v>
                </c:pt>
                <c:pt idx="11644">
                  <c:v>31400</c:v>
                </c:pt>
                <c:pt idx="11645">
                  <c:v>31401</c:v>
                </c:pt>
                <c:pt idx="11646">
                  <c:v>31402</c:v>
                </c:pt>
                <c:pt idx="11647">
                  <c:v>31403</c:v>
                </c:pt>
                <c:pt idx="11648">
                  <c:v>31404</c:v>
                </c:pt>
                <c:pt idx="11649">
                  <c:v>31405</c:v>
                </c:pt>
                <c:pt idx="11650">
                  <c:v>31406</c:v>
                </c:pt>
                <c:pt idx="11651">
                  <c:v>31407</c:v>
                </c:pt>
                <c:pt idx="11652">
                  <c:v>31408</c:v>
                </c:pt>
                <c:pt idx="11653">
                  <c:v>31409</c:v>
                </c:pt>
                <c:pt idx="11654">
                  <c:v>31410</c:v>
                </c:pt>
                <c:pt idx="11655">
                  <c:v>31411</c:v>
                </c:pt>
                <c:pt idx="11656">
                  <c:v>31412</c:v>
                </c:pt>
                <c:pt idx="11657">
                  <c:v>31413</c:v>
                </c:pt>
                <c:pt idx="11658">
                  <c:v>31414</c:v>
                </c:pt>
                <c:pt idx="11659">
                  <c:v>31415</c:v>
                </c:pt>
                <c:pt idx="11660">
                  <c:v>31416</c:v>
                </c:pt>
                <c:pt idx="11661">
                  <c:v>31417</c:v>
                </c:pt>
                <c:pt idx="11662">
                  <c:v>31418</c:v>
                </c:pt>
                <c:pt idx="11663">
                  <c:v>31419</c:v>
                </c:pt>
                <c:pt idx="11664">
                  <c:v>31420</c:v>
                </c:pt>
                <c:pt idx="11665">
                  <c:v>31421</c:v>
                </c:pt>
                <c:pt idx="11666">
                  <c:v>31422</c:v>
                </c:pt>
                <c:pt idx="11667">
                  <c:v>31423</c:v>
                </c:pt>
                <c:pt idx="11668">
                  <c:v>31424</c:v>
                </c:pt>
                <c:pt idx="11669">
                  <c:v>31425</c:v>
                </c:pt>
                <c:pt idx="11670">
                  <c:v>31426</c:v>
                </c:pt>
                <c:pt idx="11671">
                  <c:v>31427</c:v>
                </c:pt>
                <c:pt idx="11672">
                  <c:v>31428</c:v>
                </c:pt>
                <c:pt idx="11673">
                  <c:v>31429</c:v>
                </c:pt>
                <c:pt idx="11674">
                  <c:v>31430</c:v>
                </c:pt>
                <c:pt idx="11675">
                  <c:v>31431</c:v>
                </c:pt>
                <c:pt idx="11676">
                  <c:v>31432</c:v>
                </c:pt>
                <c:pt idx="11677">
                  <c:v>31433</c:v>
                </c:pt>
                <c:pt idx="11678">
                  <c:v>31434</c:v>
                </c:pt>
                <c:pt idx="11679">
                  <c:v>31435</c:v>
                </c:pt>
                <c:pt idx="11680">
                  <c:v>31436</c:v>
                </c:pt>
                <c:pt idx="11681">
                  <c:v>31437</c:v>
                </c:pt>
                <c:pt idx="11682">
                  <c:v>31438</c:v>
                </c:pt>
                <c:pt idx="11683">
                  <c:v>31439</c:v>
                </c:pt>
                <c:pt idx="11684">
                  <c:v>31440</c:v>
                </c:pt>
                <c:pt idx="11685">
                  <c:v>31441</c:v>
                </c:pt>
                <c:pt idx="11686">
                  <c:v>31442</c:v>
                </c:pt>
                <c:pt idx="11687">
                  <c:v>31443</c:v>
                </c:pt>
                <c:pt idx="11688">
                  <c:v>31444</c:v>
                </c:pt>
                <c:pt idx="11689">
                  <c:v>31445</c:v>
                </c:pt>
                <c:pt idx="11690">
                  <c:v>31446</c:v>
                </c:pt>
                <c:pt idx="11691">
                  <c:v>31447</c:v>
                </c:pt>
                <c:pt idx="11692">
                  <c:v>31448</c:v>
                </c:pt>
                <c:pt idx="11693">
                  <c:v>31449</c:v>
                </c:pt>
                <c:pt idx="11694">
                  <c:v>31450</c:v>
                </c:pt>
                <c:pt idx="11695">
                  <c:v>31451</c:v>
                </c:pt>
                <c:pt idx="11696">
                  <c:v>31452</c:v>
                </c:pt>
                <c:pt idx="11697">
                  <c:v>31453</c:v>
                </c:pt>
                <c:pt idx="11698">
                  <c:v>31454</c:v>
                </c:pt>
                <c:pt idx="11699">
                  <c:v>31455</c:v>
                </c:pt>
                <c:pt idx="11700">
                  <c:v>31456</c:v>
                </c:pt>
                <c:pt idx="11701">
                  <c:v>31457</c:v>
                </c:pt>
                <c:pt idx="11702">
                  <c:v>31458</c:v>
                </c:pt>
                <c:pt idx="11703">
                  <c:v>31459</c:v>
                </c:pt>
                <c:pt idx="11704">
                  <c:v>31460</c:v>
                </c:pt>
                <c:pt idx="11705">
                  <c:v>31461</c:v>
                </c:pt>
                <c:pt idx="11706">
                  <c:v>31462</c:v>
                </c:pt>
                <c:pt idx="11707">
                  <c:v>31463</c:v>
                </c:pt>
                <c:pt idx="11708">
                  <c:v>31464</c:v>
                </c:pt>
                <c:pt idx="11709">
                  <c:v>31465</c:v>
                </c:pt>
                <c:pt idx="11710">
                  <c:v>31466</c:v>
                </c:pt>
                <c:pt idx="11711">
                  <c:v>31467</c:v>
                </c:pt>
                <c:pt idx="11712">
                  <c:v>31468</c:v>
                </c:pt>
                <c:pt idx="11713">
                  <c:v>31469</c:v>
                </c:pt>
                <c:pt idx="11714">
                  <c:v>31470</c:v>
                </c:pt>
                <c:pt idx="11715">
                  <c:v>31471</c:v>
                </c:pt>
                <c:pt idx="11716">
                  <c:v>31472</c:v>
                </c:pt>
                <c:pt idx="11717">
                  <c:v>31473</c:v>
                </c:pt>
                <c:pt idx="11718">
                  <c:v>31474</c:v>
                </c:pt>
                <c:pt idx="11719">
                  <c:v>31475</c:v>
                </c:pt>
                <c:pt idx="11720">
                  <c:v>31476</c:v>
                </c:pt>
                <c:pt idx="11721">
                  <c:v>31477</c:v>
                </c:pt>
                <c:pt idx="11722">
                  <c:v>31478</c:v>
                </c:pt>
                <c:pt idx="11723">
                  <c:v>31479</c:v>
                </c:pt>
                <c:pt idx="11724">
                  <c:v>31480</c:v>
                </c:pt>
                <c:pt idx="11725">
                  <c:v>31481</c:v>
                </c:pt>
                <c:pt idx="11726">
                  <c:v>31482</c:v>
                </c:pt>
                <c:pt idx="11727">
                  <c:v>31483</c:v>
                </c:pt>
                <c:pt idx="11728">
                  <c:v>31484</c:v>
                </c:pt>
                <c:pt idx="11729">
                  <c:v>31485</c:v>
                </c:pt>
                <c:pt idx="11730">
                  <c:v>31486</c:v>
                </c:pt>
                <c:pt idx="11731">
                  <c:v>31487</c:v>
                </c:pt>
                <c:pt idx="11732">
                  <c:v>31488</c:v>
                </c:pt>
                <c:pt idx="11733">
                  <c:v>31489</c:v>
                </c:pt>
                <c:pt idx="11734">
                  <c:v>31490</c:v>
                </c:pt>
                <c:pt idx="11735">
                  <c:v>31491</c:v>
                </c:pt>
                <c:pt idx="11736">
                  <c:v>31492</c:v>
                </c:pt>
                <c:pt idx="11737">
                  <c:v>31493</c:v>
                </c:pt>
                <c:pt idx="11738">
                  <c:v>31494</c:v>
                </c:pt>
                <c:pt idx="11739">
                  <c:v>31495</c:v>
                </c:pt>
                <c:pt idx="11740">
                  <c:v>31496</c:v>
                </c:pt>
                <c:pt idx="11741">
                  <c:v>31497</c:v>
                </c:pt>
                <c:pt idx="11742">
                  <c:v>31498</c:v>
                </c:pt>
                <c:pt idx="11743">
                  <c:v>31499</c:v>
                </c:pt>
                <c:pt idx="11744">
                  <c:v>31500</c:v>
                </c:pt>
                <c:pt idx="11745">
                  <c:v>31501</c:v>
                </c:pt>
                <c:pt idx="11746">
                  <c:v>31502</c:v>
                </c:pt>
                <c:pt idx="11747">
                  <c:v>31503</c:v>
                </c:pt>
                <c:pt idx="11748">
                  <c:v>31504</c:v>
                </c:pt>
                <c:pt idx="11749">
                  <c:v>31505</c:v>
                </c:pt>
                <c:pt idx="11750">
                  <c:v>31506</c:v>
                </c:pt>
                <c:pt idx="11751">
                  <c:v>31507</c:v>
                </c:pt>
                <c:pt idx="11752">
                  <c:v>31508</c:v>
                </c:pt>
                <c:pt idx="11753">
                  <c:v>31509</c:v>
                </c:pt>
                <c:pt idx="11754">
                  <c:v>31510</c:v>
                </c:pt>
                <c:pt idx="11755">
                  <c:v>31511</c:v>
                </c:pt>
                <c:pt idx="11756">
                  <c:v>31512</c:v>
                </c:pt>
                <c:pt idx="11757">
                  <c:v>31513</c:v>
                </c:pt>
                <c:pt idx="11758">
                  <c:v>31514</c:v>
                </c:pt>
                <c:pt idx="11759">
                  <c:v>31515</c:v>
                </c:pt>
                <c:pt idx="11760">
                  <c:v>31516</c:v>
                </c:pt>
                <c:pt idx="11761">
                  <c:v>31517</c:v>
                </c:pt>
                <c:pt idx="11762">
                  <c:v>31518</c:v>
                </c:pt>
                <c:pt idx="11763">
                  <c:v>31519</c:v>
                </c:pt>
                <c:pt idx="11764">
                  <c:v>31520</c:v>
                </c:pt>
                <c:pt idx="11765">
                  <c:v>31521</c:v>
                </c:pt>
                <c:pt idx="11766">
                  <c:v>31522</c:v>
                </c:pt>
                <c:pt idx="11767">
                  <c:v>31523</c:v>
                </c:pt>
                <c:pt idx="11768">
                  <c:v>31524</c:v>
                </c:pt>
                <c:pt idx="11769">
                  <c:v>31525</c:v>
                </c:pt>
                <c:pt idx="11770">
                  <c:v>31526</c:v>
                </c:pt>
                <c:pt idx="11771">
                  <c:v>31527</c:v>
                </c:pt>
                <c:pt idx="11772">
                  <c:v>31528</c:v>
                </c:pt>
                <c:pt idx="11773">
                  <c:v>31529</c:v>
                </c:pt>
                <c:pt idx="11774">
                  <c:v>31530</c:v>
                </c:pt>
                <c:pt idx="11775">
                  <c:v>31531</c:v>
                </c:pt>
                <c:pt idx="11776">
                  <c:v>31532</c:v>
                </c:pt>
                <c:pt idx="11777">
                  <c:v>31533</c:v>
                </c:pt>
                <c:pt idx="11778">
                  <c:v>31534</c:v>
                </c:pt>
                <c:pt idx="11779">
                  <c:v>31535</c:v>
                </c:pt>
                <c:pt idx="11780">
                  <c:v>31536</c:v>
                </c:pt>
                <c:pt idx="11781">
                  <c:v>31537</c:v>
                </c:pt>
                <c:pt idx="11782">
                  <c:v>31538</c:v>
                </c:pt>
                <c:pt idx="11783">
                  <c:v>31539</c:v>
                </c:pt>
                <c:pt idx="11784">
                  <c:v>31540</c:v>
                </c:pt>
                <c:pt idx="11785">
                  <c:v>31541</c:v>
                </c:pt>
                <c:pt idx="11786">
                  <c:v>31542</c:v>
                </c:pt>
                <c:pt idx="11787">
                  <c:v>31543</c:v>
                </c:pt>
                <c:pt idx="11788">
                  <c:v>31544</c:v>
                </c:pt>
                <c:pt idx="11789">
                  <c:v>31545</c:v>
                </c:pt>
                <c:pt idx="11790">
                  <c:v>31546</c:v>
                </c:pt>
                <c:pt idx="11791">
                  <c:v>31547</c:v>
                </c:pt>
                <c:pt idx="11792">
                  <c:v>31548</c:v>
                </c:pt>
                <c:pt idx="11793">
                  <c:v>31549</c:v>
                </c:pt>
                <c:pt idx="11794">
                  <c:v>31550</c:v>
                </c:pt>
                <c:pt idx="11795">
                  <c:v>31551</c:v>
                </c:pt>
                <c:pt idx="11796">
                  <c:v>31552</c:v>
                </c:pt>
                <c:pt idx="11797">
                  <c:v>31553</c:v>
                </c:pt>
                <c:pt idx="11798">
                  <c:v>31554</c:v>
                </c:pt>
                <c:pt idx="11799">
                  <c:v>31555</c:v>
                </c:pt>
                <c:pt idx="11800">
                  <c:v>31556</c:v>
                </c:pt>
                <c:pt idx="11801">
                  <c:v>31557</c:v>
                </c:pt>
                <c:pt idx="11802">
                  <c:v>31558</c:v>
                </c:pt>
                <c:pt idx="11803">
                  <c:v>31559</c:v>
                </c:pt>
                <c:pt idx="11804">
                  <c:v>31560</c:v>
                </c:pt>
                <c:pt idx="11805">
                  <c:v>31561</c:v>
                </c:pt>
                <c:pt idx="11806">
                  <c:v>31562</c:v>
                </c:pt>
                <c:pt idx="11807">
                  <c:v>31563</c:v>
                </c:pt>
                <c:pt idx="11808">
                  <c:v>31564</c:v>
                </c:pt>
                <c:pt idx="11809">
                  <c:v>31565</c:v>
                </c:pt>
                <c:pt idx="11810">
                  <c:v>31566</c:v>
                </c:pt>
                <c:pt idx="11811">
                  <c:v>31567</c:v>
                </c:pt>
                <c:pt idx="11812">
                  <c:v>31568</c:v>
                </c:pt>
                <c:pt idx="11813">
                  <c:v>31569</c:v>
                </c:pt>
                <c:pt idx="11814">
                  <c:v>31570</c:v>
                </c:pt>
                <c:pt idx="11815">
                  <c:v>31571</c:v>
                </c:pt>
                <c:pt idx="11816">
                  <c:v>31572</c:v>
                </c:pt>
                <c:pt idx="11817">
                  <c:v>31573</c:v>
                </c:pt>
                <c:pt idx="11818">
                  <c:v>31574</c:v>
                </c:pt>
                <c:pt idx="11819">
                  <c:v>31575</c:v>
                </c:pt>
                <c:pt idx="11820">
                  <c:v>31576</c:v>
                </c:pt>
                <c:pt idx="11821">
                  <c:v>31577</c:v>
                </c:pt>
                <c:pt idx="11822">
                  <c:v>31578</c:v>
                </c:pt>
                <c:pt idx="11823">
                  <c:v>31579</c:v>
                </c:pt>
                <c:pt idx="11824">
                  <c:v>31580</c:v>
                </c:pt>
                <c:pt idx="11825">
                  <c:v>31581</c:v>
                </c:pt>
                <c:pt idx="11826">
                  <c:v>31582</c:v>
                </c:pt>
                <c:pt idx="11827">
                  <c:v>31583</c:v>
                </c:pt>
                <c:pt idx="11828">
                  <c:v>31584</c:v>
                </c:pt>
                <c:pt idx="11829">
                  <c:v>31585</c:v>
                </c:pt>
                <c:pt idx="11830">
                  <c:v>31586</c:v>
                </c:pt>
                <c:pt idx="11831">
                  <c:v>31587</c:v>
                </c:pt>
                <c:pt idx="11832">
                  <c:v>31588</c:v>
                </c:pt>
                <c:pt idx="11833">
                  <c:v>31589</c:v>
                </c:pt>
                <c:pt idx="11834">
                  <c:v>31590</c:v>
                </c:pt>
                <c:pt idx="11835">
                  <c:v>31591</c:v>
                </c:pt>
                <c:pt idx="11836">
                  <c:v>31592</c:v>
                </c:pt>
                <c:pt idx="11837">
                  <c:v>31593</c:v>
                </c:pt>
                <c:pt idx="11838">
                  <c:v>31594</c:v>
                </c:pt>
                <c:pt idx="11839">
                  <c:v>31595</c:v>
                </c:pt>
                <c:pt idx="11840">
                  <c:v>31596</c:v>
                </c:pt>
                <c:pt idx="11841">
                  <c:v>31597</c:v>
                </c:pt>
                <c:pt idx="11842">
                  <c:v>31598</c:v>
                </c:pt>
                <c:pt idx="11843">
                  <c:v>31599</c:v>
                </c:pt>
                <c:pt idx="11844">
                  <c:v>31600</c:v>
                </c:pt>
                <c:pt idx="11845">
                  <c:v>31601</c:v>
                </c:pt>
                <c:pt idx="11846">
                  <c:v>31602</c:v>
                </c:pt>
                <c:pt idx="11847">
                  <c:v>31603</c:v>
                </c:pt>
                <c:pt idx="11848">
                  <c:v>31604</c:v>
                </c:pt>
                <c:pt idx="11849">
                  <c:v>31605</c:v>
                </c:pt>
                <c:pt idx="11850">
                  <c:v>31606</c:v>
                </c:pt>
                <c:pt idx="11851">
                  <c:v>31607</c:v>
                </c:pt>
                <c:pt idx="11852">
                  <c:v>31608</c:v>
                </c:pt>
                <c:pt idx="11853">
                  <c:v>31609</c:v>
                </c:pt>
                <c:pt idx="11854">
                  <c:v>31610</c:v>
                </c:pt>
                <c:pt idx="11855">
                  <c:v>31611</c:v>
                </c:pt>
                <c:pt idx="11856">
                  <c:v>31612</c:v>
                </c:pt>
                <c:pt idx="11857">
                  <c:v>31613</c:v>
                </c:pt>
                <c:pt idx="11858">
                  <c:v>31614</c:v>
                </c:pt>
                <c:pt idx="11859">
                  <c:v>31615</c:v>
                </c:pt>
                <c:pt idx="11860">
                  <c:v>31616</c:v>
                </c:pt>
                <c:pt idx="11861">
                  <c:v>31617</c:v>
                </c:pt>
                <c:pt idx="11862">
                  <c:v>31618</c:v>
                </c:pt>
                <c:pt idx="11863">
                  <c:v>31619</c:v>
                </c:pt>
                <c:pt idx="11864">
                  <c:v>31620</c:v>
                </c:pt>
                <c:pt idx="11865">
                  <c:v>31621</c:v>
                </c:pt>
                <c:pt idx="11866">
                  <c:v>31622</c:v>
                </c:pt>
                <c:pt idx="11867">
                  <c:v>31623</c:v>
                </c:pt>
                <c:pt idx="11868">
                  <c:v>31624</c:v>
                </c:pt>
                <c:pt idx="11869">
                  <c:v>31625</c:v>
                </c:pt>
                <c:pt idx="11870">
                  <c:v>31626</c:v>
                </c:pt>
                <c:pt idx="11871">
                  <c:v>31627</c:v>
                </c:pt>
                <c:pt idx="11872">
                  <c:v>31628</c:v>
                </c:pt>
                <c:pt idx="11873">
                  <c:v>31629</c:v>
                </c:pt>
                <c:pt idx="11874">
                  <c:v>31630</c:v>
                </c:pt>
                <c:pt idx="11875">
                  <c:v>31631</c:v>
                </c:pt>
                <c:pt idx="11876">
                  <c:v>31632</c:v>
                </c:pt>
                <c:pt idx="11877">
                  <c:v>31633</c:v>
                </c:pt>
                <c:pt idx="11878">
                  <c:v>31634</c:v>
                </c:pt>
                <c:pt idx="11879">
                  <c:v>31635</c:v>
                </c:pt>
                <c:pt idx="11880">
                  <c:v>31636</c:v>
                </c:pt>
                <c:pt idx="11881">
                  <c:v>31637</c:v>
                </c:pt>
                <c:pt idx="11882">
                  <c:v>31638</c:v>
                </c:pt>
                <c:pt idx="11883">
                  <c:v>31639</c:v>
                </c:pt>
                <c:pt idx="11884">
                  <c:v>31640</c:v>
                </c:pt>
                <c:pt idx="11885">
                  <c:v>31641</c:v>
                </c:pt>
                <c:pt idx="11886">
                  <c:v>31642</c:v>
                </c:pt>
                <c:pt idx="11887">
                  <c:v>31643</c:v>
                </c:pt>
                <c:pt idx="11888">
                  <c:v>31644</c:v>
                </c:pt>
                <c:pt idx="11889">
                  <c:v>31645</c:v>
                </c:pt>
                <c:pt idx="11890">
                  <c:v>31646</c:v>
                </c:pt>
                <c:pt idx="11891">
                  <c:v>31647</c:v>
                </c:pt>
                <c:pt idx="11892">
                  <c:v>31648</c:v>
                </c:pt>
                <c:pt idx="11893">
                  <c:v>31649</c:v>
                </c:pt>
                <c:pt idx="11894">
                  <c:v>31650</c:v>
                </c:pt>
                <c:pt idx="11895">
                  <c:v>31651</c:v>
                </c:pt>
                <c:pt idx="11896">
                  <c:v>31652</c:v>
                </c:pt>
                <c:pt idx="11897">
                  <c:v>31653</c:v>
                </c:pt>
                <c:pt idx="11898">
                  <c:v>31654</c:v>
                </c:pt>
                <c:pt idx="11899">
                  <c:v>31655</c:v>
                </c:pt>
                <c:pt idx="11900">
                  <c:v>31656</c:v>
                </c:pt>
                <c:pt idx="11901">
                  <c:v>31657</c:v>
                </c:pt>
                <c:pt idx="11902">
                  <c:v>31658</c:v>
                </c:pt>
                <c:pt idx="11903">
                  <c:v>31659</c:v>
                </c:pt>
                <c:pt idx="11904">
                  <c:v>31660</c:v>
                </c:pt>
                <c:pt idx="11905">
                  <c:v>31661</c:v>
                </c:pt>
                <c:pt idx="11906">
                  <c:v>31662</c:v>
                </c:pt>
                <c:pt idx="11907">
                  <c:v>31663</c:v>
                </c:pt>
                <c:pt idx="11908">
                  <c:v>31664</c:v>
                </c:pt>
                <c:pt idx="11909">
                  <c:v>31665</c:v>
                </c:pt>
                <c:pt idx="11910">
                  <c:v>31666</c:v>
                </c:pt>
                <c:pt idx="11911">
                  <c:v>31667</c:v>
                </c:pt>
                <c:pt idx="11912">
                  <c:v>31668</c:v>
                </c:pt>
                <c:pt idx="11913">
                  <c:v>31669</c:v>
                </c:pt>
                <c:pt idx="11914">
                  <c:v>31670</c:v>
                </c:pt>
                <c:pt idx="11915">
                  <c:v>31671</c:v>
                </c:pt>
                <c:pt idx="11916">
                  <c:v>31672</c:v>
                </c:pt>
                <c:pt idx="11917">
                  <c:v>31673</c:v>
                </c:pt>
                <c:pt idx="11918">
                  <c:v>31674</c:v>
                </c:pt>
                <c:pt idx="11919">
                  <c:v>31675</c:v>
                </c:pt>
                <c:pt idx="11920">
                  <c:v>31676</c:v>
                </c:pt>
                <c:pt idx="11921">
                  <c:v>31677</c:v>
                </c:pt>
                <c:pt idx="11922">
                  <c:v>31678</c:v>
                </c:pt>
                <c:pt idx="11923">
                  <c:v>31679</c:v>
                </c:pt>
                <c:pt idx="11924">
                  <c:v>31680</c:v>
                </c:pt>
                <c:pt idx="11925">
                  <c:v>31681</c:v>
                </c:pt>
                <c:pt idx="11926">
                  <c:v>31682</c:v>
                </c:pt>
                <c:pt idx="11927">
                  <c:v>31683</c:v>
                </c:pt>
                <c:pt idx="11928">
                  <c:v>31684</c:v>
                </c:pt>
                <c:pt idx="11929">
                  <c:v>31685</c:v>
                </c:pt>
                <c:pt idx="11930">
                  <c:v>31686</c:v>
                </c:pt>
                <c:pt idx="11931">
                  <c:v>31687</c:v>
                </c:pt>
                <c:pt idx="11932">
                  <c:v>31688</c:v>
                </c:pt>
                <c:pt idx="11933">
                  <c:v>31689</c:v>
                </c:pt>
                <c:pt idx="11934">
                  <c:v>31690</c:v>
                </c:pt>
                <c:pt idx="11935">
                  <c:v>31691</c:v>
                </c:pt>
                <c:pt idx="11936">
                  <c:v>31692</c:v>
                </c:pt>
                <c:pt idx="11937">
                  <c:v>31693</c:v>
                </c:pt>
                <c:pt idx="11938">
                  <c:v>31694</c:v>
                </c:pt>
                <c:pt idx="11939">
                  <c:v>31695</c:v>
                </c:pt>
                <c:pt idx="11940">
                  <c:v>31696</c:v>
                </c:pt>
                <c:pt idx="11941">
                  <c:v>31697</c:v>
                </c:pt>
                <c:pt idx="11942">
                  <c:v>31698</c:v>
                </c:pt>
                <c:pt idx="11943">
                  <c:v>31699</c:v>
                </c:pt>
                <c:pt idx="11944">
                  <c:v>31700</c:v>
                </c:pt>
                <c:pt idx="11945">
                  <c:v>31701</c:v>
                </c:pt>
                <c:pt idx="11946">
                  <c:v>31702</c:v>
                </c:pt>
                <c:pt idx="11947">
                  <c:v>31703</c:v>
                </c:pt>
                <c:pt idx="11948">
                  <c:v>31704</c:v>
                </c:pt>
                <c:pt idx="11949">
                  <c:v>31705</c:v>
                </c:pt>
                <c:pt idx="11950">
                  <c:v>31706</c:v>
                </c:pt>
                <c:pt idx="11951">
                  <c:v>31707</c:v>
                </c:pt>
                <c:pt idx="11952">
                  <c:v>31708</c:v>
                </c:pt>
                <c:pt idx="11953">
                  <c:v>31709</c:v>
                </c:pt>
                <c:pt idx="11954">
                  <c:v>31710</c:v>
                </c:pt>
                <c:pt idx="11955">
                  <c:v>31711</c:v>
                </c:pt>
                <c:pt idx="11956">
                  <c:v>31712</c:v>
                </c:pt>
                <c:pt idx="11957">
                  <c:v>31713</c:v>
                </c:pt>
                <c:pt idx="11958">
                  <c:v>31714</c:v>
                </c:pt>
                <c:pt idx="11959">
                  <c:v>31715</c:v>
                </c:pt>
                <c:pt idx="11960">
                  <c:v>31716</c:v>
                </c:pt>
                <c:pt idx="11961">
                  <c:v>31717</c:v>
                </c:pt>
                <c:pt idx="11962">
                  <c:v>31718</c:v>
                </c:pt>
                <c:pt idx="11963">
                  <c:v>31719</c:v>
                </c:pt>
                <c:pt idx="11964">
                  <c:v>31720</c:v>
                </c:pt>
                <c:pt idx="11965">
                  <c:v>31721</c:v>
                </c:pt>
                <c:pt idx="11966">
                  <c:v>31722</c:v>
                </c:pt>
                <c:pt idx="11967">
                  <c:v>31723</c:v>
                </c:pt>
                <c:pt idx="11968">
                  <c:v>31724</c:v>
                </c:pt>
                <c:pt idx="11969">
                  <c:v>31725</c:v>
                </c:pt>
                <c:pt idx="11970">
                  <c:v>31726</c:v>
                </c:pt>
                <c:pt idx="11971">
                  <c:v>31727</c:v>
                </c:pt>
                <c:pt idx="11972">
                  <c:v>31728</c:v>
                </c:pt>
                <c:pt idx="11973">
                  <c:v>31729</c:v>
                </c:pt>
                <c:pt idx="11974">
                  <c:v>31730</c:v>
                </c:pt>
                <c:pt idx="11975">
                  <c:v>31731</c:v>
                </c:pt>
                <c:pt idx="11976">
                  <c:v>31732</c:v>
                </c:pt>
                <c:pt idx="11977">
                  <c:v>31733</c:v>
                </c:pt>
                <c:pt idx="11978">
                  <c:v>31734</c:v>
                </c:pt>
                <c:pt idx="11979">
                  <c:v>31735</c:v>
                </c:pt>
                <c:pt idx="11980">
                  <c:v>31736</c:v>
                </c:pt>
                <c:pt idx="11981">
                  <c:v>31737</c:v>
                </c:pt>
                <c:pt idx="11982">
                  <c:v>31738</c:v>
                </c:pt>
                <c:pt idx="11983">
                  <c:v>31739</c:v>
                </c:pt>
                <c:pt idx="11984">
                  <c:v>31740</c:v>
                </c:pt>
                <c:pt idx="11985">
                  <c:v>31741</c:v>
                </c:pt>
                <c:pt idx="11986">
                  <c:v>31742</c:v>
                </c:pt>
                <c:pt idx="11987">
                  <c:v>31743</c:v>
                </c:pt>
                <c:pt idx="11988">
                  <c:v>31744</c:v>
                </c:pt>
                <c:pt idx="11989">
                  <c:v>31745</c:v>
                </c:pt>
                <c:pt idx="11990">
                  <c:v>31746</c:v>
                </c:pt>
                <c:pt idx="11991">
                  <c:v>31747</c:v>
                </c:pt>
                <c:pt idx="11992">
                  <c:v>31748</c:v>
                </c:pt>
                <c:pt idx="11993">
                  <c:v>31749</c:v>
                </c:pt>
                <c:pt idx="11994">
                  <c:v>31750</c:v>
                </c:pt>
                <c:pt idx="11995">
                  <c:v>31751</c:v>
                </c:pt>
                <c:pt idx="11996">
                  <c:v>31752</c:v>
                </c:pt>
                <c:pt idx="11997">
                  <c:v>31753</c:v>
                </c:pt>
                <c:pt idx="11998">
                  <c:v>31754</c:v>
                </c:pt>
                <c:pt idx="11999">
                  <c:v>31755</c:v>
                </c:pt>
                <c:pt idx="12000">
                  <c:v>31756</c:v>
                </c:pt>
                <c:pt idx="12001">
                  <c:v>31757</c:v>
                </c:pt>
                <c:pt idx="12002">
                  <c:v>31758</c:v>
                </c:pt>
                <c:pt idx="12003">
                  <c:v>31759</c:v>
                </c:pt>
                <c:pt idx="12004">
                  <c:v>31760</c:v>
                </c:pt>
                <c:pt idx="12005">
                  <c:v>31761</c:v>
                </c:pt>
                <c:pt idx="12006">
                  <c:v>31762</c:v>
                </c:pt>
                <c:pt idx="12007">
                  <c:v>31763</c:v>
                </c:pt>
                <c:pt idx="12008">
                  <c:v>31764</c:v>
                </c:pt>
                <c:pt idx="12009">
                  <c:v>31765</c:v>
                </c:pt>
                <c:pt idx="12010">
                  <c:v>31766</c:v>
                </c:pt>
                <c:pt idx="12011">
                  <c:v>31767</c:v>
                </c:pt>
                <c:pt idx="12012">
                  <c:v>31768</c:v>
                </c:pt>
                <c:pt idx="12013">
                  <c:v>31769</c:v>
                </c:pt>
                <c:pt idx="12014">
                  <c:v>31770</c:v>
                </c:pt>
                <c:pt idx="12015">
                  <c:v>31771</c:v>
                </c:pt>
                <c:pt idx="12016">
                  <c:v>31772</c:v>
                </c:pt>
                <c:pt idx="12017">
                  <c:v>31773</c:v>
                </c:pt>
                <c:pt idx="12018">
                  <c:v>31774</c:v>
                </c:pt>
                <c:pt idx="12019">
                  <c:v>31775</c:v>
                </c:pt>
                <c:pt idx="12020">
                  <c:v>31776</c:v>
                </c:pt>
                <c:pt idx="12021">
                  <c:v>31777</c:v>
                </c:pt>
                <c:pt idx="12022">
                  <c:v>31778</c:v>
                </c:pt>
                <c:pt idx="12023">
                  <c:v>31779</c:v>
                </c:pt>
                <c:pt idx="12024">
                  <c:v>31780</c:v>
                </c:pt>
                <c:pt idx="12025">
                  <c:v>31781</c:v>
                </c:pt>
                <c:pt idx="12026">
                  <c:v>31782</c:v>
                </c:pt>
                <c:pt idx="12027">
                  <c:v>31783</c:v>
                </c:pt>
                <c:pt idx="12028">
                  <c:v>31784</c:v>
                </c:pt>
                <c:pt idx="12029">
                  <c:v>31785</c:v>
                </c:pt>
                <c:pt idx="12030">
                  <c:v>31786</c:v>
                </c:pt>
                <c:pt idx="12031">
                  <c:v>31787</c:v>
                </c:pt>
                <c:pt idx="12032">
                  <c:v>31788</c:v>
                </c:pt>
                <c:pt idx="12033">
                  <c:v>31789</c:v>
                </c:pt>
                <c:pt idx="12034">
                  <c:v>31790</c:v>
                </c:pt>
                <c:pt idx="12035">
                  <c:v>31791</c:v>
                </c:pt>
                <c:pt idx="12036">
                  <c:v>31792</c:v>
                </c:pt>
                <c:pt idx="12037">
                  <c:v>31793</c:v>
                </c:pt>
                <c:pt idx="12038">
                  <c:v>31794</c:v>
                </c:pt>
                <c:pt idx="12039">
                  <c:v>31795</c:v>
                </c:pt>
                <c:pt idx="12040">
                  <c:v>31796</c:v>
                </c:pt>
                <c:pt idx="12041">
                  <c:v>31797</c:v>
                </c:pt>
                <c:pt idx="12042">
                  <c:v>31798</c:v>
                </c:pt>
                <c:pt idx="12043">
                  <c:v>31799</c:v>
                </c:pt>
                <c:pt idx="12044">
                  <c:v>31800</c:v>
                </c:pt>
                <c:pt idx="12045">
                  <c:v>31801</c:v>
                </c:pt>
                <c:pt idx="12046">
                  <c:v>31802</c:v>
                </c:pt>
                <c:pt idx="12047">
                  <c:v>31803</c:v>
                </c:pt>
                <c:pt idx="12048">
                  <c:v>31804</c:v>
                </c:pt>
                <c:pt idx="12049">
                  <c:v>31805</c:v>
                </c:pt>
                <c:pt idx="12050">
                  <c:v>31806</c:v>
                </c:pt>
                <c:pt idx="12051">
                  <c:v>31807</c:v>
                </c:pt>
                <c:pt idx="12052">
                  <c:v>31808</c:v>
                </c:pt>
                <c:pt idx="12053">
                  <c:v>31809</c:v>
                </c:pt>
                <c:pt idx="12054">
                  <c:v>31810</c:v>
                </c:pt>
                <c:pt idx="12055">
                  <c:v>31811</c:v>
                </c:pt>
                <c:pt idx="12056">
                  <c:v>31812</c:v>
                </c:pt>
                <c:pt idx="12057">
                  <c:v>31813</c:v>
                </c:pt>
                <c:pt idx="12058">
                  <c:v>31814</c:v>
                </c:pt>
                <c:pt idx="12059">
                  <c:v>31815</c:v>
                </c:pt>
                <c:pt idx="12060">
                  <c:v>31816</c:v>
                </c:pt>
                <c:pt idx="12061">
                  <c:v>31817</c:v>
                </c:pt>
                <c:pt idx="12062">
                  <c:v>31818</c:v>
                </c:pt>
                <c:pt idx="12063">
                  <c:v>31819</c:v>
                </c:pt>
                <c:pt idx="12064">
                  <c:v>31820</c:v>
                </c:pt>
                <c:pt idx="12065">
                  <c:v>31821</c:v>
                </c:pt>
                <c:pt idx="12066">
                  <c:v>31822</c:v>
                </c:pt>
                <c:pt idx="12067">
                  <c:v>31823</c:v>
                </c:pt>
                <c:pt idx="12068">
                  <c:v>31824</c:v>
                </c:pt>
                <c:pt idx="12069">
                  <c:v>31825</c:v>
                </c:pt>
                <c:pt idx="12070">
                  <c:v>31826</c:v>
                </c:pt>
                <c:pt idx="12071">
                  <c:v>31827</c:v>
                </c:pt>
                <c:pt idx="12072">
                  <c:v>31828</c:v>
                </c:pt>
                <c:pt idx="12073">
                  <c:v>31829</c:v>
                </c:pt>
                <c:pt idx="12074">
                  <c:v>31830</c:v>
                </c:pt>
                <c:pt idx="12075">
                  <c:v>31831</c:v>
                </c:pt>
                <c:pt idx="12076">
                  <c:v>31832</c:v>
                </c:pt>
                <c:pt idx="12077">
                  <c:v>31833</c:v>
                </c:pt>
                <c:pt idx="12078">
                  <c:v>31834</c:v>
                </c:pt>
                <c:pt idx="12079">
                  <c:v>31835</c:v>
                </c:pt>
                <c:pt idx="12080">
                  <c:v>31836</c:v>
                </c:pt>
                <c:pt idx="12081">
                  <c:v>31837</c:v>
                </c:pt>
                <c:pt idx="12082">
                  <c:v>31838</c:v>
                </c:pt>
                <c:pt idx="12083">
                  <c:v>31839</c:v>
                </c:pt>
                <c:pt idx="12084">
                  <c:v>31840</c:v>
                </c:pt>
                <c:pt idx="12085">
                  <c:v>31841</c:v>
                </c:pt>
                <c:pt idx="12086">
                  <c:v>31842</c:v>
                </c:pt>
                <c:pt idx="12087">
                  <c:v>31843</c:v>
                </c:pt>
                <c:pt idx="12088">
                  <c:v>31844</c:v>
                </c:pt>
                <c:pt idx="12089">
                  <c:v>31845</c:v>
                </c:pt>
                <c:pt idx="12090">
                  <c:v>31846</c:v>
                </c:pt>
                <c:pt idx="12091">
                  <c:v>31847</c:v>
                </c:pt>
                <c:pt idx="12092">
                  <c:v>31848</c:v>
                </c:pt>
                <c:pt idx="12093">
                  <c:v>31849</c:v>
                </c:pt>
                <c:pt idx="12094">
                  <c:v>31850</c:v>
                </c:pt>
                <c:pt idx="12095">
                  <c:v>31851</c:v>
                </c:pt>
                <c:pt idx="12096">
                  <c:v>31852</c:v>
                </c:pt>
                <c:pt idx="12097">
                  <c:v>31853</c:v>
                </c:pt>
                <c:pt idx="12098">
                  <c:v>31854</c:v>
                </c:pt>
                <c:pt idx="12099">
                  <c:v>31855</c:v>
                </c:pt>
                <c:pt idx="12100">
                  <c:v>31856</c:v>
                </c:pt>
                <c:pt idx="12101">
                  <c:v>31857</c:v>
                </c:pt>
                <c:pt idx="12102">
                  <c:v>31858</c:v>
                </c:pt>
                <c:pt idx="12103">
                  <c:v>31859</c:v>
                </c:pt>
                <c:pt idx="12104">
                  <c:v>31860</c:v>
                </c:pt>
                <c:pt idx="12105">
                  <c:v>31861</c:v>
                </c:pt>
                <c:pt idx="12106">
                  <c:v>31862</c:v>
                </c:pt>
                <c:pt idx="12107">
                  <c:v>31863</c:v>
                </c:pt>
                <c:pt idx="12108">
                  <c:v>31864</c:v>
                </c:pt>
                <c:pt idx="12109">
                  <c:v>31865</c:v>
                </c:pt>
                <c:pt idx="12110">
                  <c:v>31866</c:v>
                </c:pt>
                <c:pt idx="12111">
                  <c:v>31867</c:v>
                </c:pt>
                <c:pt idx="12112">
                  <c:v>31868</c:v>
                </c:pt>
                <c:pt idx="12113">
                  <c:v>31869</c:v>
                </c:pt>
                <c:pt idx="12114">
                  <c:v>31870</c:v>
                </c:pt>
                <c:pt idx="12115">
                  <c:v>31871</c:v>
                </c:pt>
                <c:pt idx="12116">
                  <c:v>31872</c:v>
                </c:pt>
                <c:pt idx="12117">
                  <c:v>31873</c:v>
                </c:pt>
                <c:pt idx="12118">
                  <c:v>31874</c:v>
                </c:pt>
                <c:pt idx="12119">
                  <c:v>31875</c:v>
                </c:pt>
                <c:pt idx="12120">
                  <c:v>31876</c:v>
                </c:pt>
                <c:pt idx="12121">
                  <c:v>31877</c:v>
                </c:pt>
                <c:pt idx="12122">
                  <c:v>31878</c:v>
                </c:pt>
                <c:pt idx="12123">
                  <c:v>31879</c:v>
                </c:pt>
                <c:pt idx="12124">
                  <c:v>31880</c:v>
                </c:pt>
                <c:pt idx="12125">
                  <c:v>31881</c:v>
                </c:pt>
                <c:pt idx="12126">
                  <c:v>31882</c:v>
                </c:pt>
                <c:pt idx="12127">
                  <c:v>31883</c:v>
                </c:pt>
                <c:pt idx="12128">
                  <c:v>31884</c:v>
                </c:pt>
                <c:pt idx="12129">
                  <c:v>31885</c:v>
                </c:pt>
                <c:pt idx="12130">
                  <c:v>31886</c:v>
                </c:pt>
                <c:pt idx="12131">
                  <c:v>31887</c:v>
                </c:pt>
                <c:pt idx="12132">
                  <c:v>31888</c:v>
                </c:pt>
                <c:pt idx="12133">
                  <c:v>31889</c:v>
                </c:pt>
                <c:pt idx="12134">
                  <c:v>31890</c:v>
                </c:pt>
                <c:pt idx="12135">
                  <c:v>31891</c:v>
                </c:pt>
                <c:pt idx="12136">
                  <c:v>31892</c:v>
                </c:pt>
                <c:pt idx="12137">
                  <c:v>31893</c:v>
                </c:pt>
                <c:pt idx="12138">
                  <c:v>31894</c:v>
                </c:pt>
                <c:pt idx="12139">
                  <c:v>31895</c:v>
                </c:pt>
                <c:pt idx="12140">
                  <c:v>31896</c:v>
                </c:pt>
                <c:pt idx="12141">
                  <c:v>31897</c:v>
                </c:pt>
                <c:pt idx="12142">
                  <c:v>31898</c:v>
                </c:pt>
                <c:pt idx="12143">
                  <c:v>31899</c:v>
                </c:pt>
                <c:pt idx="12144">
                  <c:v>31900</c:v>
                </c:pt>
                <c:pt idx="12145">
                  <c:v>31901</c:v>
                </c:pt>
                <c:pt idx="12146">
                  <c:v>31902</c:v>
                </c:pt>
                <c:pt idx="12147">
                  <c:v>31903</c:v>
                </c:pt>
                <c:pt idx="12148">
                  <c:v>31904</c:v>
                </c:pt>
                <c:pt idx="12149">
                  <c:v>31905</c:v>
                </c:pt>
                <c:pt idx="12150">
                  <c:v>31906</c:v>
                </c:pt>
                <c:pt idx="12151">
                  <c:v>31907</c:v>
                </c:pt>
                <c:pt idx="12152">
                  <c:v>31908</c:v>
                </c:pt>
                <c:pt idx="12153">
                  <c:v>31909</c:v>
                </c:pt>
                <c:pt idx="12154">
                  <c:v>31910</c:v>
                </c:pt>
                <c:pt idx="12155">
                  <c:v>31911</c:v>
                </c:pt>
                <c:pt idx="12156">
                  <c:v>31912</c:v>
                </c:pt>
                <c:pt idx="12157">
                  <c:v>31913</c:v>
                </c:pt>
                <c:pt idx="12158">
                  <c:v>31914</c:v>
                </c:pt>
                <c:pt idx="12159">
                  <c:v>31915</c:v>
                </c:pt>
                <c:pt idx="12160">
                  <c:v>31916</c:v>
                </c:pt>
                <c:pt idx="12161">
                  <c:v>31917</c:v>
                </c:pt>
                <c:pt idx="12162">
                  <c:v>31918</c:v>
                </c:pt>
                <c:pt idx="12163">
                  <c:v>31919</c:v>
                </c:pt>
                <c:pt idx="12164">
                  <c:v>31920</c:v>
                </c:pt>
                <c:pt idx="12165">
                  <c:v>31921</c:v>
                </c:pt>
                <c:pt idx="12166">
                  <c:v>31922</c:v>
                </c:pt>
                <c:pt idx="12167">
                  <c:v>31923</c:v>
                </c:pt>
                <c:pt idx="12168">
                  <c:v>31924</c:v>
                </c:pt>
                <c:pt idx="12169">
                  <c:v>31925</c:v>
                </c:pt>
                <c:pt idx="12170">
                  <c:v>31926</c:v>
                </c:pt>
                <c:pt idx="12171">
                  <c:v>31927</c:v>
                </c:pt>
                <c:pt idx="12172">
                  <c:v>31928</c:v>
                </c:pt>
                <c:pt idx="12173">
                  <c:v>31929</c:v>
                </c:pt>
                <c:pt idx="12174">
                  <c:v>31930</c:v>
                </c:pt>
                <c:pt idx="12175">
                  <c:v>31931</c:v>
                </c:pt>
                <c:pt idx="12176">
                  <c:v>31932</c:v>
                </c:pt>
                <c:pt idx="12177">
                  <c:v>31933</c:v>
                </c:pt>
                <c:pt idx="12178">
                  <c:v>31934</c:v>
                </c:pt>
                <c:pt idx="12179">
                  <c:v>31935</c:v>
                </c:pt>
                <c:pt idx="12180">
                  <c:v>31936</c:v>
                </c:pt>
                <c:pt idx="12181">
                  <c:v>31937</c:v>
                </c:pt>
                <c:pt idx="12182">
                  <c:v>31938</c:v>
                </c:pt>
                <c:pt idx="12183">
                  <c:v>31939</c:v>
                </c:pt>
                <c:pt idx="12184">
                  <c:v>31940</c:v>
                </c:pt>
                <c:pt idx="12185">
                  <c:v>31941</c:v>
                </c:pt>
                <c:pt idx="12186">
                  <c:v>31942</c:v>
                </c:pt>
                <c:pt idx="12187">
                  <c:v>31943</c:v>
                </c:pt>
                <c:pt idx="12188">
                  <c:v>31944</c:v>
                </c:pt>
                <c:pt idx="12189">
                  <c:v>31945</c:v>
                </c:pt>
                <c:pt idx="12190">
                  <c:v>31946</c:v>
                </c:pt>
                <c:pt idx="12191">
                  <c:v>31947</c:v>
                </c:pt>
                <c:pt idx="12192">
                  <c:v>31948</c:v>
                </c:pt>
                <c:pt idx="12193">
                  <c:v>31949</c:v>
                </c:pt>
                <c:pt idx="12194">
                  <c:v>31950</c:v>
                </c:pt>
                <c:pt idx="12195">
                  <c:v>31951</c:v>
                </c:pt>
                <c:pt idx="12196">
                  <c:v>31952</c:v>
                </c:pt>
                <c:pt idx="12197">
                  <c:v>31953</c:v>
                </c:pt>
                <c:pt idx="12198">
                  <c:v>31954</c:v>
                </c:pt>
                <c:pt idx="12199">
                  <c:v>31955</c:v>
                </c:pt>
                <c:pt idx="12200">
                  <c:v>31956</c:v>
                </c:pt>
                <c:pt idx="12201">
                  <c:v>31957</c:v>
                </c:pt>
                <c:pt idx="12202">
                  <c:v>31958</c:v>
                </c:pt>
                <c:pt idx="12203">
                  <c:v>31959</c:v>
                </c:pt>
                <c:pt idx="12204">
                  <c:v>31960</c:v>
                </c:pt>
                <c:pt idx="12205">
                  <c:v>31961</c:v>
                </c:pt>
                <c:pt idx="12206">
                  <c:v>31962</c:v>
                </c:pt>
                <c:pt idx="12207">
                  <c:v>31963</c:v>
                </c:pt>
                <c:pt idx="12208">
                  <c:v>31964</c:v>
                </c:pt>
                <c:pt idx="12209">
                  <c:v>31965</c:v>
                </c:pt>
                <c:pt idx="12210">
                  <c:v>31966</c:v>
                </c:pt>
                <c:pt idx="12211">
                  <c:v>31967</c:v>
                </c:pt>
                <c:pt idx="12212">
                  <c:v>31968</c:v>
                </c:pt>
                <c:pt idx="12213">
                  <c:v>31969</c:v>
                </c:pt>
                <c:pt idx="12214">
                  <c:v>31970</c:v>
                </c:pt>
                <c:pt idx="12215">
                  <c:v>31971</c:v>
                </c:pt>
                <c:pt idx="12216">
                  <c:v>31972</c:v>
                </c:pt>
                <c:pt idx="12217">
                  <c:v>31973</c:v>
                </c:pt>
                <c:pt idx="12218">
                  <c:v>31974</c:v>
                </c:pt>
                <c:pt idx="12219">
                  <c:v>31975</c:v>
                </c:pt>
                <c:pt idx="12220">
                  <c:v>31976</c:v>
                </c:pt>
                <c:pt idx="12221">
                  <c:v>31977</c:v>
                </c:pt>
                <c:pt idx="12222">
                  <c:v>31978</c:v>
                </c:pt>
                <c:pt idx="12223">
                  <c:v>31979</c:v>
                </c:pt>
                <c:pt idx="12224">
                  <c:v>31980</c:v>
                </c:pt>
                <c:pt idx="12225">
                  <c:v>31981</c:v>
                </c:pt>
                <c:pt idx="12226">
                  <c:v>31982</c:v>
                </c:pt>
                <c:pt idx="12227">
                  <c:v>31983</c:v>
                </c:pt>
                <c:pt idx="12228">
                  <c:v>31984</c:v>
                </c:pt>
                <c:pt idx="12229">
                  <c:v>31985</c:v>
                </c:pt>
                <c:pt idx="12230">
                  <c:v>31986</c:v>
                </c:pt>
                <c:pt idx="12231">
                  <c:v>31987</c:v>
                </c:pt>
                <c:pt idx="12232">
                  <c:v>31988</c:v>
                </c:pt>
                <c:pt idx="12233">
                  <c:v>31989</c:v>
                </c:pt>
                <c:pt idx="12234">
                  <c:v>31990</c:v>
                </c:pt>
                <c:pt idx="12235">
                  <c:v>31991</c:v>
                </c:pt>
                <c:pt idx="12236">
                  <c:v>31992</c:v>
                </c:pt>
                <c:pt idx="12237">
                  <c:v>31993</c:v>
                </c:pt>
                <c:pt idx="12238">
                  <c:v>31994</c:v>
                </c:pt>
                <c:pt idx="12239">
                  <c:v>31995</c:v>
                </c:pt>
                <c:pt idx="12240">
                  <c:v>31996</c:v>
                </c:pt>
                <c:pt idx="12241">
                  <c:v>31997</c:v>
                </c:pt>
                <c:pt idx="12242">
                  <c:v>31998</c:v>
                </c:pt>
                <c:pt idx="12243">
                  <c:v>31999</c:v>
                </c:pt>
                <c:pt idx="12244">
                  <c:v>32000</c:v>
                </c:pt>
                <c:pt idx="12245">
                  <c:v>32001</c:v>
                </c:pt>
                <c:pt idx="12246">
                  <c:v>32002</c:v>
                </c:pt>
                <c:pt idx="12247">
                  <c:v>32003</c:v>
                </c:pt>
                <c:pt idx="12248">
                  <c:v>32004</c:v>
                </c:pt>
                <c:pt idx="12249">
                  <c:v>32005</c:v>
                </c:pt>
                <c:pt idx="12250">
                  <c:v>32006</c:v>
                </c:pt>
                <c:pt idx="12251">
                  <c:v>32007</c:v>
                </c:pt>
                <c:pt idx="12252">
                  <c:v>32008</c:v>
                </c:pt>
                <c:pt idx="12253">
                  <c:v>32009</c:v>
                </c:pt>
                <c:pt idx="12254">
                  <c:v>32010</c:v>
                </c:pt>
                <c:pt idx="12255">
                  <c:v>32011</c:v>
                </c:pt>
                <c:pt idx="12256">
                  <c:v>32012</c:v>
                </c:pt>
                <c:pt idx="12257">
                  <c:v>32013</c:v>
                </c:pt>
                <c:pt idx="12258">
                  <c:v>32014</c:v>
                </c:pt>
                <c:pt idx="12259">
                  <c:v>32015</c:v>
                </c:pt>
                <c:pt idx="12260">
                  <c:v>32016</c:v>
                </c:pt>
                <c:pt idx="12261">
                  <c:v>32017</c:v>
                </c:pt>
                <c:pt idx="12262">
                  <c:v>32018</c:v>
                </c:pt>
                <c:pt idx="12263">
                  <c:v>32019</c:v>
                </c:pt>
                <c:pt idx="12264">
                  <c:v>32020</c:v>
                </c:pt>
                <c:pt idx="12265">
                  <c:v>32021</c:v>
                </c:pt>
                <c:pt idx="12266">
                  <c:v>32022</c:v>
                </c:pt>
                <c:pt idx="12267">
                  <c:v>32023</c:v>
                </c:pt>
                <c:pt idx="12268">
                  <c:v>32024</c:v>
                </c:pt>
                <c:pt idx="12269">
                  <c:v>32025</c:v>
                </c:pt>
                <c:pt idx="12270">
                  <c:v>32026</c:v>
                </c:pt>
                <c:pt idx="12271">
                  <c:v>32027</c:v>
                </c:pt>
                <c:pt idx="12272">
                  <c:v>32028</c:v>
                </c:pt>
                <c:pt idx="12273">
                  <c:v>32029</c:v>
                </c:pt>
                <c:pt idx="12274">
                  <c:v>32030</c:v>
                </c:pt>
                <c:pt idx="12275">
                  <c:v>32031</c:v>
                </c:pt>
                <c:pt idx="12276">
                  <c:v>32032</c:v>
                </c:pt>
                <c:pt idx="12277">
                  <c:v>32033</c:v>
                </c:pt>
                <c:pt idx="12278">
                  <c:v>32034</c:v>
                </c:pt>
                <c:pt idx="12279">
                  <c:v>32035</c:v>
                </c:pt>
                <c:pt idx="12280">
                  <c:v>32036</c:v>
                </c:pt>
                <c:pt idx="12281">
                  <c:v>32037</c:v>
                </c:pt>
                <c:pt idx="12282">
                  <c:v>32038</c:v>
                </c:pt>
                <c:pt idx="12283">
                  <c:v>32039</c:v>
                </c:pt>
                <c:pt idx="12284">
                  <c:v>32040</c:v>
                </c:pt>
                <c:pt idx="12285">
                  <c:v>32041</c:v>
                </c:pt>
                <c:pt idx="12286">
                  <c:v>32042</c:v>
                </c:pt>
                <c:pt idx="12287">
                  <c:v>32043</c:v>
                </c:pt>
                <c:pt idx="12288">
                  <c:v>32044</c:v>
                </c:pt>
                <c:pt idx="12289">
                  <c:v>32045</c:v>
                </c:pt>
                <c:pt idx="12290">
                  <c:v>32046</c:v>
                </c:pt>
                <c:pt idx="12291">
                  <c:v>32047</c:v>
                </c:pt>
                <c:pt idx="12292">
                  <c:v>32048</c:v>
                </c:pt>
                <c:pt idx="12293">
                  <c:v>32049</c:v>
                </c:pt>
                <c:pt idx="12294">
                  <c:v>32050</c:v>
                </c:pt>
                <c:pt idx="12295">
                  <c:v>32051</c:v>
                </c:pt>
                <c:pt idx="12296">
                  <c:v>32052</c:v>
                </c:pt>
                <c:pt idx="12297">
                  <c:v>32053</c:v>
                </c:pt>
                <c:pt idx="12298">
                  <c:v>32054</c:v>
                </c:pt>
                <c:pt idx="12299">
                  <c:v>32055</c:v>
                </c:pt>
                <c:pt idx="12300">
                  <c:v>32056</c:v>
                </c:pt>
                <c:pt idx="12301">
                  <c:v>32057</c:v>
                </c:pt>
                <c:pt idx="12302">
                  <c:v>32058</c:v>
                </c:pt>
                <c:pt idx="12303">
                  <c:v>32059</c:v>
                </c:pt>
                <c:pt idx="12304">
                  <c:v>32060</c:v>
                </c:pt>
                <c:pt idx="12305">
                  <c:v>32061</c:v>
                </c:pt>
                <c:pt idx="12306">
                  <c:v>32062</c:v>
                </c:pt>
                <c:pt idx="12307">
                  <c:v>32063</c:v>
                </c:pt>
                <c:pt idx="12308">
                  <c:v>32064</c:v>
                </c:pt>
                <c:pt idx="12309">
                  <c:v>32065</c:v>
                </c:pt>
                <c:pt idx="12310">
                  <c:v>32066</c:v>
                </c:pt>
                <c:pt idx="12311">
                  <c:v>32067</c:v>
                </c:pt>
                <c:pt idx="12312">
                  <c:v>32068</c:v>
                </c:pt>
                <c:pt idx="12313">
                  <c:v>32069</c:v>
                </c:pt>
                <c:pt idx="12314">
                  <c:v>32070</c:v>
                </c:pt>
                <c:pt idx="12315">
                  <c:v>32071</c:v>
                </c:pt>
                <c:pt idx="12316">
                  <c:v>32072</c:v>
                </c:pt>
                <c:pt idx="12317">
                  <c:v>32073</c:v>
                </c:pt>
                <c:pt idx="12318">
                  <c:v>32074</c:v>
                </c:pt>
                <c:pt idx="12319">
                  <c:v>32075</c:v>
                </c:pt>
                <c:pt idx="12320">
                  <c:v>32076</c:v>
                </c:pt>
                <c:pt idx="12321">
                  <c:v>32077</c:v>
                </c:pt>
                <c:pt idx="12322">
                  <c:v>32078</c:v>
                </c:pt>
                <c:pt idx="12323">
                  <c:v>32079</c:v>
                </c:pt>
                <c:pt idx="12324">
                  <c:v>32080</c:v>
                </c:pt>
                <c:pt idx="12325">
                  <c:v>32081</c:v>
                </c:pt>
                <c:pt idx="12326">
                  <c:v>32082</c:v>
                </c:pt>
                <c:pt idx="12327">
                  <c:v>32083</c:v>
                </c:pt>
                <c:pt idx="12328">
                  <c:v>32084</c:v>
                </c:pt>
                <c:pt idx="12329">
                  <c:v>32085</c:v>
                </c:pt>
                <c:pt idx="12330">
                  <c:v>32086</c:v>
                </c:pt>
                <c:pt idx="12331">
                  <c:v>32087</c:v>
                </c:pt>
                <c:pt idx="12332">
                  <c:v>32088</c:v>
                </c:pt>
                <c:pt idx="12333">
                  <c:v>32089</c:v>
                </c:pt>
                <c:pt idx="12334">
                  <c:v>32090</c:v>
                </c:pt>
                <c:pt idx="12335">
                  <c:v>32091</c:v>
                </c:pt>
                <c:pt idx="12336">
                  <c:v>32092</c:v>
                </c:pt>
                <c:pt idx="12337">
                  <c:v>32093</c:v>
                </c:pt>
                <c:pt idx="12338">
                  <c:v>32094</c:v>
                </c:pt>
                <c:pt idx="12339">
                  <c:v>32095</c:v>
                </c:pt>
                <c:pt idx="12340">
                  <c:v>32096</c:v>
                </c:pt>
                <c:pt idx="12341">
                  <c:v>32097</c:v>
                </c:pt>
                <c:pt idx="12342">
                  <c:v>32098</c:v>
                </c:pt>
                <c:pt idx="12343">
                  <c:v>32099</c:v>
                </c:pt>
                <c:pt idx="12344">
                  <c:v>32100</c:v>
                </c:pt>
                <c:pt idx="12345">
                  <c:v>32101</c:v>
                </c:pt>
                <c:pt idx="12346">
                  <c:v>32102</c:v>
                </c:pt>
                <c:pt idx="12347">
                  <c:v>32103</c:v>
                </c:pt>
                <c:pt idx="12348">
                  <c:v>32104</c:v>
                </c:pt>
                <c:pt idx="12349">
                  <c:v>32105</c:v>
                </c:pt>
                <c:pt idx="12350">
                  <c:v>32106</c:v>
                </c:pt>
                <c:pt idx="12351">
                  <c:v>32107</c:v>
                </c:pt>
                <c:pt idx="12352">
                  <c:v>32108</c:v>
                </c:pt>
                <c:pt idx="12353">
                  <c:v>32109</c:v>
                </c:pt>
                <c:pt idx="12354">
                  <c:v>32110</c:v>
                </c:pt>
                <c:pt idx="12355">
                  <c:v>32111</c:v>
                </c:pt>
                <c:pt idx="12356">
                  <c:v>32112</c:v>
                </c:pt>
                <c:pt idx="12357">
                  <c:v>32113</c:v>
                </c:pt>
                <c:pt idx="12358">
                  <c:v>32114</c:v>
                </c:pt>
                <c:pt idx="12359">
                  <c:v>32115</c:v>
                </c:pt>
                <c:pt idx="12360">
                  <c:v>32116</c:v>
                </c:pt>
                <c:pt idx="12361">
                  <c:v>32117</c:v>
                </c:pt>
                <c:pt idx="12362">
                  <c:v>32118</c:v>
                </c:pt>
                <c:pt idx="12363">
                  <c:v>32119</c:v>
                </c:pt>
                <c:pt idx="12364">
                  <c:v>32120</c:v>
                </c:pt>
                <c:pt idx="12365">
                  <c:v>32121</c:v>
                </c:pt>
                <c:pt idx="12366">
                  <c:v>32122</c:v>
                </c:pt>
                <c:pt idx="12367">
                  <c:v>32123</c:v>
                </c:pt>
                <c:pt idx="12368">
                  <c:v>32124</c:v>
                </c:pt>
                <c:pt idx="12369">
                  <c:v>32125</c:v>
                </c:pt>
                <c:pt idx="12370">
                  <c:v>32126</c:v>
                </c:pt>
                <c:pt idx="12371">
                  <c:v>32127</c:v>
                </c:pt>
                <c:pt idx="12372">
                  <c:v>32128</c:v>
                </c:pt>
                <c:pt idx="12373">
                  <c:v>32129</c:v>
                </c:pt>
                <c:pt idx="12374">
                  <c:v>32130</c:v>
                </c:pt>
                <c:pt idx="12375">
                  <c:v>32131</c:v>
                </c:pt>
                <c:pt idx="12376">
                  <c:v>32132</c:v>
                </c:pt>
                <c:pt idx="12377">
                  <c:v>32133</c:v>
                </c:pt>
                <c:pt idx="12378">
                  <c:v>32134</c:v>
                </c:pt>
                <c:pt idx="12379">
                  <c:v>32135</c:v>
                </c:pt>
                <c:pt idx="12380">
                  <c:v>32136</c:v>
                </c:pt>
                <c:pt idx="12381">
                  <c:v>32137</c:v>
                </c:pt>
                <c:pt idx="12382">
                  <c:v>32138</c:v>
                </c:pt>
                <c:pt idx="12383">
                  <c:v>32139</c:v>
                </c:pt>
                <c:pt idx="12384">
                  <c:v>32140</c:v>
                </c:pt>
                <c:pt idx="12385">
                  <c:v>32141</c:v>
                </c:pt>
                <c:pt idx="12386">
                  <c:v>32142</c:v>
                </c:pt>
                <c:pt idx="12387">
                  <c:v>32143</c:v>
                </c:pt>
                <c:pt idx="12388">
                  <c:v>32144</c:v>
                </c:pt>
                <c:pt idx="12389">
                  <c:v>32145</c:v>
                </c:pt>
                <c:pt idx="12390">
                  <c:v>32146</c:v>
                </c:pt>
                <c:pt idx="12391">
                  <c:v>32147</c:v>
                </c:pt>
                <c:pt idx="12392">
                  <c:v>32148</c:v>
                </c:pt>
                <c:pt idx="12393">
                  <c:v>32149</c:v>
                </c:pt>
                <c:pt idx="12394">
                  <c:v>32150</c:v>
                </c:pt>
                <c:pt idx="12395">
                  <c:v>32151</c:v>
                </c:pt>
                <c:pt idx="12396">
                  <c:v>32152</c:v>
                </c:pt>
                <c:pt idx="12397">
                  <c:v>32153</c:v>
                </c:pt>
                <c:pt idx="12398">
                  <c:v>32154</c:v>
                </c:pt>
                <c:pt idx="12399">
                  <c:v>32155</c:v>
                </c:pt>
                <c:pt idx="12400">
                  <c:v>32156</c:v>
                </c:pt>
                <c:pt idx="12401">
                  <c:v>32157</c:v>
                </c:pt>
                <c:pt idx="12402">
                  <c:v>32158</c:v>
                </c:pt>
                <c:pt idx="12403">
                  <c:v>32159</c:v>
                </c:pt>
                <c:pt idx="12404">
                  <c:v>32160</c:v>
                </c:pt>
                <c:pt idx="12405">
                  <c:v>32161</c:v>
                </c:pt>
                <c:pt idx="12406">
                  <c:v>32162</c:v>
                </c:pt>
                <c:pt idx="12407">
                  <c:v>32163</c:v>
                </c:pt>
                <c:pt idx="12408">
                  <c:v>32164</c:v>
                </c:pt>
                <c:pt idx="12409">
                  <c:v>32165</c:v>
                </c:pt>
                <c:pt idx="12410">
                  <c:v>32166</c:v>
                </c:pt>
                <c:pt idx="12411">
                  <c:v>32167</c:v>
                </c:pt>
                <c:pt idx="12412">
                  <c:v>32168</c:v>
                </c:pt>
                <c:pt idx="12413">
                  <c:v>32169</c:v>
                </c:pt>
                <c:pt idx="12414">
                  <c:v>32170</c:v>
                </c:pt>
                <c:pt idx="12415">
                  <c:v>32171</c:v>
                </c:pt>
                <c:pt idx="12416">
                  <c:v>32172</c:v>
                </c:pt>
                <c:pt idx="12417">
                  <c:v>32173</c:v>
                </c:pt>
                <c:pt idx="12418">
                  <c:v>32174</c:v>
                </c:pt>
                <c:pt idx="12419">
                  <c:v>32175</c:v>
                </c:pt>
                <c:pt idx="12420">
                  <c:v>32176</c:v>
                </c:pt>
                <c:pt idx="12421">
                  <c:v>32177</c:v>
                </c:pt>
                <c:pt idx="12422">
                  <c:v>32178</c:v>
                </c:pt>
                <c:pt idx="12423">
                  <c:v>32179</c:v>
                </c:pt>
                <c:pt idx="12424">
                  <c:v>32180</c:v>
                </c:pt>
                <c:pt idx="12425">
                  <c:v>32181</c:v>
                </c:pt>
                <c:pt idx="12426">
                  <c:v>32182</c:v>
                </c:pt>
                <c:pt idx="12427">
                  <c:v>32183</c:v>
                </c:pt>
                <c:pt idx="12428">
                  <c:v>32184</c:v>
                </c:pt>
                <c:pt idx="12429">
                  <c:v>32185</c:v>
                </c:pt>
                <c:pt idx="12430">
                  <c:v>32186</c:v>
                </c:pt>
                <c:pt idx="12431">
                  <c:v>32187</c:v>
                </c:pt>
                <c:pt idx="12432">
                  <c:v>32188</c:v>
                </c:pt>
                <c:pt idx="12433">
                  <c:v>32189</c:v>
                </c:pt>
                <c:pt idx="12434">
                  <c:v>32190</c:v>
                </c:pt>
                <c:pt idx="12435">
                  <c:v>32191</c:v>
                </c:pt>
                <c:pt idx="12436">
                  <c:v>32192</c:v>
                </c:pt>
                <c:pt idx="12437">
                  <c:v>32193</c:v>
                </c:pt>
                <c:pt idx="12438">
                  <c:v>32194</c:v>
                </c:pt>
                <c:pt idx="12439">
                  <c:v>32195</c:v>
                </c:pt>
                <c:pt idx="12440">
                  <c:v>32196</c:v>
                </c:pt>
                <c:pt idx="12441">
                  <c:v>32197</c:v>
                </c:pt>
                <c:pt idx="12442">
                  <c:v>32198</c:v>
                </c:pt>
                <c:pt idx="12443">
                  <c:v>32199</c:v>
                </c:pt>
                <c:pt idx="12444">
                  <c:v>32200</c:v>
                </c:pt>
                <c:pt idx="12445">
                  <c:v>32201</c:v>
                </c:pt>
                <c:pt idx="12446">
                  <c:v>32202</c:v>
                </c:pt>
                <c:pt idx="12447">
                  <c:v>32203</c:v>
                </c:pt>
                <c:pt idx="12448">
                  <c:v>32204</c:v>
                </c:pt>
                <c:pt idx="12449">
                  <c:v>32205</c:v>
                </c:pt>
                <c:pt idx="12450">
                  <c:v>32206</c:v>
                </c:pt>
                <c:pt idx="12451">
                  <c:v>32207</c:v>
                </c:pt>
                <c:pt idx="12452">
                  <c:v>32208</c:v>
                </c:pt>
                <c:pt idx="12453">
                  <c:v>32209</c:v>
                </c:pt>
                <c:pt idx="12454">
                  <c:v>32210</c:v>
                </c:pt>
                <c:pt idx="12455">
                  <c:v>32211</c:v>
                </c:pt>
                <c:pt idx="12456">
                  <c:v>32212</c:v>
                </c:pt>
                <c:pt idx="12457">
                  <c:v>32213</c:v>
                </c:pt>
                <c:pt idx="12458">
                  <c:v>32214</c:v>
                </c:pt>
                <c:pt idx="12459">
                  <c:v>32215</c:v>
                </c:pt>
                <c:pt idx="12460">
                  <c:v>32216</c:v>
                </c:pt>
                <c:pt idx="12461">
                  <c:v>32217</c:v>
                </c:pt>
                <c:pt idx="12462">
                  <c:v>32218</c:v>
                </c:pt>
                <c:pt idx="12463">
                  <c:v>32219</c:v>
                </c:pt>
                <c:pt idx="12464">
                  <c:v>32220</c:v>
                </c:pt>
                <c:pt idx="12465">
                  <c:v>32221</c:v>
                </c:pt>
                <c:pt idx="12466">
                  <c:v>32222</c:v>
                </c:pt>
                <c:pt idx="12467">
                  <c:v>32223</c:v>
                </c:pt>
                <c:pt idx="12468">
                  <c:v>32224</c:v>
                </c:pt>
                <c:pt idx="12469">
                  <c:v>32225</c:v>
                </c:pt>
                <c:pt idx="12470">
                  <c:v>32226</c:v>
                </c:pt>
                <c:pt idx="12471">
                  <c:v>32227</c:v>
                </c:pt>
                <c:pt idx="12472">
                  <c:v>32228</c:v>
                </c:pt>
                <c:pt idx="12473">
                  <c:v>32229</c:v>
                </c:pt>
                <c:pt idx="12474">
                  <c:v>32230</c:v>
                </c:pt>
                <c:pt idx="12475">
                  <c:v>32231</c:v>
                </c:pt>
                <c:pt idx="12476">
                  <c:v>32232</c:v>
                </c:pt>
                <c:pt idx="12477">
                  <c:v>32233</c:v>
                </c:pt>
                <c:pt idx="12478">
                  <c:v>32234</c:v>
                </c:pt>
                <c:pt idx="12479">
                  <c:v>32235</c:v>
                </c:pt>
                <c:pt idx="12480">
                  <c:v>32236</c:v>
                </c:pt>
                <c:pt idx="12481">
                  <c:v>32237</c:v>
                </c:pt>
                <c:pt idx="12482">
                  <c:v>32238</c:v>
                </c:pt>
                <c:pt idx="12483">
                  <c:v>32239</c:v>
                </c:pt>
                <c:pt idx="12484">
                  <c:v>32240</c:v>
                </c:pt>
                <c:pt idx="12485">
                  <c:v>32241</c:v>
                </c:pt>
                <c:pt idx="12486">
                  <c:v>32242</c:v>
                </c:pt>
                <c:pt idx="12487">
                  <c:v>32243</c:v>
                </c:pt>
                <c:pt idx="12488">
                  <c:v>32244</c:v>
                </c:pt>
                <c:pt idx="12489">
                  <c:v>32245</c:v>
                </c:pt>
                <c:pt idx="12490">
                  <c:v>32246</c:v>
                </c:pt>
                <c:pt idx="12491">
                  <c:v>32247</c:v>
                </c:pt>
                <c:pt idx="12492">
                  <c:v>32248</c:v>
                </c:pt>
                <c:pt idx="12493">
                  <c:v>32249</c:v>
                </c:pt>
                <c:pt idx="12494">
                  <c:v>32250</c:v>
                </c:pt>
                <c:pt idx="12495">
                  <c:v>32251</c:v>
                </c:pt>
                <c:pt idx="12496">
                  <c:v>32252</c:v>
                </c:pt>
                <c:pt idx="12497">
                  <c:v>32253</c:v>
                </c:pt>
                <c:pt idx="12498">
                  <c:v>32254</c:v>
                </c:pt>
                <c:pt idx="12499">
                  <c:v>32255</c:v>
                </c:pt>
                <c:pt idx="12500">
                  <c:v>32256</c:v>
                </c:pt>
                <c:pt idx="12501">
                  <c:v>32257</c:v>
                </c:pt>
                <c:pt idx="12502">
                  <c:v>32258</c:v>
                </c:pt>
                <c:pt idx="12503">
                  <c:v>32259</c:v>
                </c:pt>
                <c:pt idx="12504">
                  <c:v>32260</c:v>
                </c:pt>
                <c:pt idx="12505">
                  <c:v>32261</c:v>
                </c:pt>
                <c:pt idx="12506">
                  <c:v>32262</c:v>
                </c:pt>
                <c:pt idx="12507">
                  <c:v>32263</c:v>
                </c:pt>
                <c:pt idx="12508">
                  <c:v>32264</c:v>
                </c:pt>
                <c:pt idx="12509">
                  <c:v>32265</c:v>
                </c:pt>
                <c:pt idx="12510">
                  <c:v>32266</c:v>
                </c:pt>
                <c:pt idx="12511">
                  <c:v>32267</c:v>
                </c:pt>
                <c:pt idx="12512">
                  <c:v>32268</c:v>
                </c:pt>
                <c:pt idx="12513">
                  <c:v>32269</c:v>
                </c:pt>
                <c:pt idx="12514">
                  <c:v>32270</c:v>
                </c:pt>
                <c:pt idx="12515">
                  <c:v>32271</c:v>
                </c:pt>
                <c:pt idx="12516">
                  <c:v>32272</c:v>
                </c:pt>
                <c:pt idx="12517">
                  <c:v>32273</c:v>
                </c:pt>
                <c:pt idx="12518">
                  <c:v>32274</c:v>
                </c:pt>
                <c:pt idx="12519">
                  <c:v>32275</c:v>
                </c:pt>
                <c:pt idx="12520">
                  <c:v>32276</c:v>
                </c:pt>
                <c:pt idx="12521">
                  <c:v>32277</c:v>
                </c:pt>
                <c:pt idx="12522">
                  <c:v>32278</c:v>
                </c:pt>
                <c:pt idx="12523">
                  <c:v>32279</c:v>
                </c:pt>
                <c:pt idx="12524">
                  <c:v>32280</c:v>
                </c:pt>
                <c:pt idx="12525">
                  <c:v>32281</c:v>
                </c:pt>
                <c:pt idx="12526">
                  <c:v>32282</c:v>
                </c:pt>
                <c:pt idx="12527">
                  <c:v>32283</c:v>
                </c:pt>
                <c:pt idx="12528">
                  <c:v>32284</c:v>
                </c:pt>
                <c:pt idx="12529">
                  <c:v>32285</c:v>
                </c:pt>
                <c:pt idx="12530">
                  <c:v>32286</c:v>
                </c:pt>
                <c:pt idx="12531">
                  <c:v>32287</c:v>
                </c:pt>
                <c:pt idx="12532">
                  <c:v>32288</c:v>
                </c:pt>
                <c:pt idx="12533">
                  <c:v>32289</c:v>
                </c:pt>
                <c:pt idx="12534">
                  <c:v>32290</c:v>
                </c:pt>
                <c:pt idx="12535">
                  <c:v>32291</c:v>
                </c:pt>
                <c:pt idx="12536">
                  <c:v>32292</c:v>
                </c:pt>
                <c:pt idx="12537">
                  <c:v>32293</c:v>
                </c:pt>
                <c:pt idx="12538">
                  <c:v>32294</c:v>
                </c:pt>
                <c:pt idx="12539">
                  <c:v>32295</c:v>
                </c:pt>
                <c:pt idx="12540">
                  <c:v>32296</c:v>
                </c:pt>
                <c:pt idx="12541">
                  <c:v>32297</c:v>
                </c:pt>
                <c:pt idx="12542">
                  <c:v>32298</c:v>
                </c:pt>
                <c:pt idx="12543">
                  <c:v>32299</c:v>
                </c:pt>
                <c:pt idx="12544">
                  <c:v>32300</c:v>
                </c:pt>
                <c:pt idx="12545">
                  <c:v>32301</c:v>
                </c:pt>
                <c:pt idx="12546">
                  <c:v>32302</c:v>
                </c:pt>
                <c:pt idx="12547">
                  <c:v>32303</c:v>
                </c:pt>
                <c:pt idx="12548">
                  <c:v>32304</c:v>
                </c:pt>
                <c:pt idx="12549">
                  <c:v>32305</c:v>
                </c:pt>
                <c:pt idx="12550">
                  <c:v>32306</c:v>
                </c:pt>
                <c:pt idx="12551">
                  <c:v>32307</c:v>
                </c:pt>
                <c:pt idx="12552">
                  <c:v>32308</c:v>
                </c:pt>
                <c:pt idx="12553">
                  <c:v>32309</c:v>
                </c:pt>
                <c:pt idx="12554">
                  <c:v>32310</c:v>
                </c:pt>
                <c:pt idx="12555">
                  <c:v>32311</c:v>
                </c:pt>
                <c:pt idx="12556">
                  <c:v>32312</c:v>
                </c:pt>
                <c:pt idx="12557">
                  <c:v>32313</c:v>
                </c:pt>
                <c:pt idx="12558">
                  <c:v>32314</c:v>
                </c:pt>
                <c:pt idx="12559">
                  <c:v>32315</c:v>
                </c:pt>
                <c:pt idx="12560">
                  <c:v>32316</c:v>
                </c:pt>
                <c:pt idx="12561">
                  <c:v>32317</c:v>
                </c:pt>
                <c:pt idx="12562">
                  <c:v>32318</c:v>
                </c:pt>
                <c:pt idx="12563">
                  <c:v>32319</c:v>
                </c:pt>
                <c:pt idx="12564">
                  <c:v>32320</c:v>
                </c:pt>
                <c:pt idx="12565">
                  <c:v>32321</c:v>
                </c:pt>
                <c:pt idx="12566">
                  <c:v>32322</c:v>
                </c:pt>
                <c:pt idx="12567">
                  <c:v>32323</c:v>
                </c:pt>
                <c:pt idx="12568">
                  <c:v>32324</c:v>
                </c:pt>
                <c:pt idx="12569">
                  <c:v>32325</c:v>
                </c:pt>
                <c:pt idx="12570">
                  <c:v>32326</c:v>
                </c:pt>
                <c:pt idx="12571">
                  <c:v>32327</c:v>
                </c:pt>
                <c:pt idx="12572">
                  <c:v>32328</c:v>
                </c:pt>
                <c:pt idx="12573">
                  <c:v>32329</c:v>
                </c:pt>
                <c:pt idx="12574">
                  <c:v>32330</c:v>
                </c:pt>
                <c:pt idx="12575">
                  <c:v>32331</c:v>
                </c:pt>
                <c:pt idx="12576">
                  <c:v>32332</c:v>
                </c:pt>
                <c:pt idx="12577">
                  <c:v>32333</c:v>
                </c:pt>
                <c:pt idx="12578">
                  <c:v>32334</c:v>
                </c:pt>
                <c:pt idx="12579">
                  <c:v>32335</c:v>
                </c:pt>
                <c:pt idx="12580">
                  <c:v>32336</c:v>
                </c:pt>
                <c:pt idx="12581">
                  <c:v>32337</c:v>
                </c:pt>
                <c:pt idx="12582">
                  <c:v>32338</c:v>
                </c:pt>
                <c:pt idx="12583">
                  <c:v>32339</c:v>
                </c:pt>
                <c:pt idx="12584">
                  <c:v>32340</c:v>
                </c:pt>
                <c:pt idx="12585">
                  <c:v>32341</c:v>
                </c:pt>
                <c:pt idx="12586">
                  <c:v>32342</c:v>
                </c:pt>
                <c:pt idx="12587">
                  <c:v>32343</c:v>
                </c:pt>
                <c:pt idx="12588">
                  <c:v>32344</c:v>
                </c:pt>
                <c:pt idx="12589">
                  <c:v>32345</c:v>
                </c:pt>
                <c:pt idx="12590">
                  <c:v>32346</c:v>
                </c:pt>
                <c:pt idx="12591">
                  <c:v>32347</c:v>
                </c:pt>
                <c:pt idx="12592">
                  <c:v>32348</c:v>
                </c:pt>
                <c:pt idx="12593">
                  <c:v>32349</c:v>
                </c:pt>
                <c:pt idx="12594">
                  <c:v>32350</c:v>
                </c:pt>
                <c:pt idx="12595">
                  <c:v>32351</c:v>
                </c:pt>
                <c:pt idx="12596">
                  <c:v>32352</c:v>
                </c:pt>
                <c:pt idx="12597">
                  <c:v>32353</c:v>
                </c:pt>
                <c:pt idx="12598">
                  <c:v>32354</c:v>
                </c:pt>
                <c:pt idx="12599">
                  <c:v>32355</c:v>
                </c:pt>
                <c:pt idx="12600">
                  <c:v>32356</c:v>
                </c:pt>
                <c:pt idx="12601">
                  <c:v>32357</c:v>
                </c:pt>
                <c:pt idx="12602">
                  <c:v>32358</c:v>
                </c:pt>
                <c:pt idx="12603">
                  <c:v>32359</c:v>
                </c:pt>
                <c:pt idx="12604">
                  <c:v>32360</c:v>
                </c:pt>
                <c:pt idx="12605">
                  <c:v>32361</c:v>
                </c:pt>
                <c:pt idx="12606">
                  <c:v>32362</c:v>
                </c:pt>
                <c:pt idx="12607">
                  <c:v>32363</c:v>
                </c:pt>
                <c:pt idx="12608">
                  <c:v>32364</c:v>
                </c:pt>
                <c:pt idx="12609">
                  <c:v>32365</c:v>
                </c:pt>
                <c:pt idx="12610">
                  <c:v>32366</c:v>
                </c:pt>
                <c:pt idx="12611">
                  <c:v>32367</c:v>
                </c:pt>
                <c:pt idx="12612">
                  <c:v>32368</c:v>
                </c:pt>
                <c:pt idx="12613">
                  <c:v>32369</c:v>
                </c:pt>
                <c:pt idx="12614">
                  <c:v>32370</c:v>
                </c:pt>
                <c:pt idx="12615">
                  <c:v>32371</c:v>
                </c:pt>
                <c:pt idx="12616">
                  <c:v>32372</c:v>
                </c:pt>
                <c:pt idx="12617">
                  <c:v>32373</c:v>
                </c:pt>
                <c:pt idx="12618">
                  <c:v>32374</c:v>
                </c:pt>
                <c:pt idx="12619">
                  <c:v>32375</c:v>
                </c:pt>
                <c:pt idx="12620">
                  <c:v>32376</c:v>
                </c:pt>
                <c:pt idx="12621">
                  <c:v>32377</c:v>
                </c:pt>
                <c:pt idx="12622">
                  <c:v>32378</c:v>
                </c:pt>
                <c:pt idx="12623">
                  <c:v>32379</c:v>
                </c:pt>
                <c:pt idx="12624">
                  <c:v>32380</c:v>
                </c:pt>
                <c:pt idx="12625">
                  <c:v>32381</c:v>
                </c:pt>
                <c:pt idx="12626">
                  <c:v>32382</c:v>
                </c:pt>
                <c:pt idx="12627">
                  <c:v>32383</c:v>
                </c:pt>
                <c:pt idx="12628">
                  <c:v>32384</c:v>
                </c:pt>
                <c:pt idx="12629">
                  <c:v>32385</c:v>
                </c:pt>
                <c:pt idx="12630">
                  <c:v>32386</c:v>
                </c:pt>
                <c:pt idx="12631">
                  <c:v>32387</c:v>
                </c:pt>
                <c:pt idx="12632">
                  <c:v>32388</c:v>
                </c:pt>
                <c:pt idx="12633">
                  <c:v>32389</c:v>
                </c:pt>
                <c:pt idx="12634">
                  <c:v>32390</c:v>
                </c:pt>
                <c:pt idx="12635">
                  <c:v>32391</c:v>
                </c:pt>
                <c:pt idx="12636">
                  <c:v>32392</c:v>
                </c:pt>
                <c:pt idx="12637">
                  <c:v>32393</c:v>
                </c:pt>
                <c:pt idx="12638">
                  <c:v>32394</c:v>
                </c:pt>
                <c:pt idx="12639">
                  <c:v>32395</c:v>
                </c:pt>
                <c:pt idx="12640">
                  <c:v>32396</c:v>
                </c:pt>
                <c:pt idx="12641">
                  <c:v>32397</c:v>
                </c:pt>
                <c:pt idx="12642">
                  <c:v>32398</c:v>
                </c:pt>
                <c:pt idx="12643">
                  <c:v>32399</c:v>
                </c:pt>
                <c:pt idx="12644">
                  <c:v>32400</c:v>
                </c:pt>
                <c:pt idx="12645">
                  <c:v>32401</c:v>
                </c:pt>
                <c:pt idx="12646">
                  <c:v>32402</c:v>
                </c:pt>
                <c:pt idx="12647">
                  <c:v>32403</c:v>
                </c:pt>
                <c:pt idx="12648">
                  <c:v>32404</c:v>
                </c:pt>
                <c:pt idx="12649">
                  <c:v>32405</c:v>
                </c:pt>
                <c:pt idx="12650">
                  <c:v>32406</c:v>
                </c:pt>
                <c:pt idx="12651">
                  <c:v>32407</c:v>
                </c:pt>
                <c:pt idx="12652">
                  <c:v>32408</c:v>
                </c:pt>
                <c:pt idx="12653">
                  <c:v>32409</c:v>
                </c:pt>
                <c:pt idx="12654">
                  <c:v>32410</c:v>
                </c:pt>
                <c:pt idx="12655">
                  <c:v>32411</c:v>
                </c:pt>
                <c:pt idx="12656">
                  <c:v>32412</c:v>
                </c:pt>
                <c:pt idx="12657">
                  <c:v>32413</c:v>
                </c:pt>
                <c:pt idx="12658">
                  <c:v>32414</c:v>
                </c:pt>
                <c:pt idx="12659">
                  <c:v>32415</c:v>
                </c:pt>
                <c:pt idx="12660">
                  <c:v>32416</c:v>
                </c:pt>
                <c:pt idx="12661">
                  <c:v>32417</c:v>
                </c:pt>
                <c:pt idx="12662">
                  <c:v>32418</c:v>
                </c:pt>
                <c:pt idx="12663">
                  <c:v>32419</c:v>
                </c:pt>
                <c:pt idx="12664">
                  <c:v>32420</c:v>
                </c:pt>
                <c:pt idx="12665">
                  <c:v>32421</c:v>
                </c:pt>
                <c:pt idx="12666">
                  <c:v>32422</c:v>
                </c:pt>
                <c:pt idx="12667">
                  <c:v>32423</c:v>
                </c:pt>
                <c:pt idx="12668">
                  <c:v>32424</c:v>
                </c:pt>
                <c:pt idx="12669">
                  <c:v>32425</c:v>
                </c:pt>
                <c:pt idx="12670">
                  <c:v>32426</c:v>
                </c:pt>
                <c:pt idx="12671">
                  <c:v>32427</c:v>
                </c:pt>
                <c:pt idx="12672">
                  <c:v>32428</c:v>
                </c:pt>
                <c:pt idx="12673">
                  <c:v>32429</c:v>
                </c:pt>
                <c:pt idx="12674">
                  <c:v>32430</c:v>
                </c:pt>
                <c:pt idx="12675">
                  <c:v>32431</c:v>
                </c:pt>
                <c:pt idx="12676">
                  <c:v>32432</c:v>
                </c:pt>
                <c:pt idx="12677">
                  <c:v>32433</c:v>
                </c:pt>
                <c:pt idx="12678">
                  <c:v>32434</c:v>
                </c:pt>
                <c:pt idx="12679">
                  <c:v>32435</c:v>
                </c:pt>
                <c:pt idx="12680">
                  <c:v>32436</c:v>
                </c:pt>
                <c:pt idx="12681">
                  <c:v>32437</c:v>
                </c:pt>
                <c:pt idx="12682">
                  <c:v>32438</c:v>
                </c:pt>
                <c:pt idx="12683">
                  <c:v>32439</c:v>
                </c:pt>
                <c:pt idx="12684">
                  <c:v>32440</c:v>
                </c:pt>
                <c:pt idx="12685">
                  <c:v>32441</c:v>
                </c:pt>
                <c:pt idx="12686">
                  <c:v>32442</c:v>
                </c:pt>
                <c:pt idx="12687">
                  <c:v>32443</c:v>
                </c:pt>
                <c:pt idx="12688">
                  <c:v>32444</c:v>
                </c:pt>
                <c:pt idx="12689">
                  <c:v>32445</c:v>
                </c:pt>
                <c:pt idx="12690">
                  <c:v>32446</c:v>
                </c:pt>
                <c:pt idx="12691">
                  <c:v>32447</c:v>
                </c:pt>
                <c:pt idx="12692">
                  <c:v>32448</c:v>
                </c:pt>
                <c:pt idx="12693">
                  <c:v>32449</c:v>
                </c:pt>
                <c:pt idx="12694">
                  <c:v>32450</c:v>
                </c:pt>
                <c:pt idx="12695">
                  <c:v>32451</c:v>
                </c:pt>
                <c:pt idx="12696">
                  <c:v>32452</c:v>
                </c:pt>
                <c:pt idx="12697">
                  <c:v>32453</c:v>
                </c:pt>
                <c:pt idx="12698">
                  <c:v>32454</c:v>
                </c:pt>
                <c:pt idx="12699">
                  <c:v>32455</c:v>
                </c:pt>
                <c:pt idx="12700">
                  <c:v>32456</c:v>
                </c:pt>
                <c:pt idx="12701">
                  <c:v>32457</c:v>
                </c:pt>
                <c:pt idx="12702">
                  <c:v>32458</c:v>
                </c:pt>
                <c:pt idx="12703">
                  <c:v>32459</c:v>
                </c:pt>
                <c:pt idx="12704">
                  <c:v>32460</c:v>
                </c:pt>
                <c:pt idx="12705">
                  <c:v>32461</c:v>
                </c:pt>
                <c:pt idx="12706">
                  <c:v>32462</c:v>
                </c:pt>
                <c:pt idx="12707">
                  <c:v>32463</c:v>
                </c:pt>
                <c:pt idx="12708">
                  <c:v>32464</c:v>
                </c:pt>
                <c:pt idx="12709">
                  <c:v>32465</c:v>
                </c:pt>
                <c:pt idx="12710">
                  <c:v>32466</c:v>
                </c:pt>
                <c:pt idx="12711">
                  <c:v>32467</c:v>
                </c:pt>
                <c:pt idx="12712">
                  <c:v>32468</c:v>
                </c:pt>
                <c:pt idx="12713">
                  <c:v>32469</c:v>
                </c:pt>
                <c:pt idx="12714">
                  <c:v>32470</c:v>
                </c:pt>
                <c:pt idx="12715">
                  <c:v>32471</c:v>
                </c:pt>
                <c:pt idx="12716">
                  <c:v>32472</c:v>
                </c:pt>
                <c:pt idx="12717">
                  <c:v>32473</c:v>
                </c:pt>
                <c:pt idx="12718">
                  <c:v>32474</c:v>
                </c:pt>
                <c:pt idx="12719">
                  <c:v>32475</c:v>
                </c:pt>
                <c:pt idx="12720">
                  <c:v>32476</c:v>
                </c:pt>
                <c:pt idx="12721">
                  <c:v>32477</c:v>
                </c:pt>
                <c:pt idx="12722">
                  <c:v>32478</c:v>
                </c:pt>
                <c:pt idx="12723">
                  <c:v>32479</c:v>
                </c:pt>
                <c:pt idx="12724">
                  <c:v>32480</c:v>
                </c:pt>
                <c:pt idx="12725">
                  <c:v>32481</c:v>
                </c:pt>
                <c:pt idx="12726">
                  <c:v>32482</c:v>
                </c:pt>
                <c:pt idx="12727">
                  <c:v>32483</c:v>
                </c:pt>
                <c:pt idx="12728">
                  <c:v>32484</c:v>
                </c:pt>
                <c:pt idx="12729">
                  <c:v>32485</c:v>
                </c:pt>
                <c:pt idx="12730">
                  <c:v>32486</c:v>
                </c:pt>
                <c:pt idx="12731">
                  <c:v>32487</c:v>
                </c:pt>
                <c:pt idx="12732">
                  <c:v>32488</c:v>
                </c:pt>
                <c:pt idx="12733">
                  <c:v>32489</c:v>
                </c:pt>
                <c:pt idx="12734">
                  <c:v>32490</c:v>
                </c:pt>
                <c:pt idx="12735">
                  <c:v>32491</c:v>
                </c:pt>
                <c:pt idx="12736">
                  <c:v>32492</c:v>
                </c:pt>
                <c:pt idx="12737">
                  <c:v>32493</c:v>
                </c:pt>
                <c:pt idx="12738">
                  <c:v>32494</c:v>
                </c:pt>
                <c:pt idx="12739">
                  <c:v>32495</c:v>
                </c:pt>
                <c:pt idx="12740">
                  <c:v>32496</c:v>
                </c:pt>
                <c:pt idx="12741">
                  <c:v>32497</c:v>
                </c:pt>
                <c:pt idx="12742">
                  <c:v>32498</c:v>
                </c:pt>
                <c:pt idx="12743">
                  <c:v>32499</c:v>
                </c:pt>
                <c:pt idx="12744">
                  <c:v>32500</c:v>
                </c:pt>
                <c:pt idx="12745">
                  <c:v>32501</c:v>
                </c:pt>
                <c:pt idx="12746">
                  <c:v>32502</c:v>
                </c:pt>
                <c:pt idx="12747">
                  <c:v>32503</c:v>
                </c:pt>
                <c:pt idx="12748">
                  <c:v>32504</c:v>
                </c:pt>
                <c:pt idx="12749">
                  <c:v>32505</c:v>
                </c:pt>
                <c:pt idx="12750">
                  <c:v>32506</c:v>
                </c:pt>
                <c:pt idx="12751">
                  <c:v>32507</c:v>
                </c:pt>
                <c:pt idx="12752">
                  <c:v>32508</c:v>
                </c:pt>
                <c:pt idx="12753">
                  <c:v>32509</c:v>
                </c:pt>
                <c:pt idx="12754">
                  <c:v>32510</c:v>
                </c:pt>
                <c:pt idx="12755">
                  <c:v>32511</c:v>
                </c:pt>
                <c:pt idx="12756">
                  <c:v>32512</c:v>
                </c:pt>
                <c:pt idx="12757">
                  <c:v>32513</c:v>
                </c:pt>
                <c:pt idx="12758">
                  <c:v>32514</c:v>
                </c:pt>
                <c:pt idx="12759">
                  <c:v>32515</c:v>
                </c:pt>
                <c:pt idx="12760">
                  <c:v>32516</c:v>
                </c:pt>
                <c:pt idx="12761">
                  <c:v>32517</c:v>
                </c:pt>
                <c:pt idx="12762">
                  <c:v>32518</c:v>
                </c:pt>
                <c:pt idx="12763">
                  <c:v>32519</c:v>
                </c:pt>
                <c:pt idx="12764">
                  <c:v>32520</c:v>
                </c:pt>
                <c:pt idx="12765">
                  <c:v>32521</c:v>
                </c:pt>
                <c:pt idx="12766">
                  <c:v>32522</c:v>
                </c:pt>
                <c:pt idx="12767">
                  <c:v>32523</c:v>
                </c:pt>
                <c:pt idx="12768">
                  <c:v>32524</c:v>
                </c:pt>
                <c:pt idx="12769">
                  <c:v>32525</c:v>
                </c:pt>
                <c:pt idx="12770">
                  <c:v>32526</c:v>
                </c:pt>
                <c:pt idx="12771">
                  <c:v>32527</c:v>
                </c:pt>
                <c:pt idx="12772">
                  <c:v>32528</c:v>
                </c:pt>
                <c:pt idx="12773">
                  <c:v>32529</c:v>
                </c:pt>
                <c:pt idx="12774">
                  <c:v>32530</c:v>
                </c:pt>
                <c:pt idx="12775">
                  <c:v>32531</c:v>
                </c:pt>
                <c:pt idx="12776">
                  <c:v>32532</c:v>
                </c:pt>
                <c:pt idx="12777">
                  <c:v>32533</c:v>
                </c:pt>
                <c:pt idx="12778">
                  <c:v>32534</c:v>
                </c:pt>
                <c:pt idx="12779">
                  <c:v>32535</c:v>
                </c:pt>
                <c:pt idx="12780">
                  <c:v>32536</c:v>
                </c:pt>
                <c:pt idx="12781">
                  <c:v>32537</c:v>
                </c:pt>
                <c:pt idx="12782">
                  <c:v>32538</c:v>
                </c:pt>
                <c:pt idx="12783">
                  <c:v>32539</c:v>
                </c:pt>
                <c:pt idx="12784">
                  <c:v>32540</c:v>
                </c:pt>
                <c:pt idx="12785">
                  <c:v>32541</c:v>
                </c:pt>
                <c:pt idx="12786">
                  <c:v>32542</c:v>
                </c:pt>
                <c:pt idx="12787">
                  <c:v>32543</c:v>
                </c:pt>
                <c:pt idx="12788">
                  <c:v>32544</c:v>
                </c:pt>
                <c:pt idx="12789">
                  <c:v>32545</c:v>
                </c:pt>
                <c:pt idx="12790">
                  <c:v>32546</c:v>
                </c:pt>
                <c:pt idx="12791">
                  <c:v>32547</c:v>
                </c:pt>
                <c:pt idx="12792">
                  <c:v>32548</c:v>
                </c:pt>
                <c:pt idx="12793">
                  <c:v>32549</c:v>
                </c:pt>
                <c:pt idx="12794">
                  <c:v>32550</c:v>
                </c:pt>
                <c:pt idx="12795">
                  <c:v>32551</c:v>
                </c:pt>
                <c:pt idx="12796">
                  <c:v>32552</c:v>
                </c:pt>
                <c:pt idx="12797">
                  <c:v>32553</c:v>
                </c:pt>
                <c:pt idx="12798">
                  <c:v>32554</c:v>
                </c:pt>
                <c:pt idx="12799">
                  <c:v>32555</c:v>
                </c:pt>
                <c:pt idx="12800">
                  <c:v>32556</c:v>
                </c:pt>
                <c:pt idx="12801">
                  <c:v>32557</c:v>
                </c:pt>
                <c:pt idx="12802">
                  <c:v>32558</c:v>
                </c:pt>
                <c:pt idx="12803">
                  <c:v>32559</c:v>
                </c:pt>
                <c:pt idx="12804">
                  <c:v>32560</c:v>
                </c:pt>
                <c:pt idx="12805">
                  <c:v>32561</c:v>
                </c:pt>
                <c:pt idx="12806">
                  <c:v>32562</c:v>
                </c:pt>
                <c:pt idx="12807">
                  <c:v>32563</c:v>
                </c:pt>
                <c:pt idx="12808">
                  <c:v>32564</c:v>
                </c:pt>
                <c:pt idx="12809">
                  <c:v>32565</c:v>
                </c:pt>
                <c:pt idx="12810">
                  <c:v>32566</c:v>
                </c:pt>
                <c:pt idx="12811">
                  <c:v>32567</c:v>
                </c:pt>
                <c:pt idx="12812">
                  <c:v>32568</c:v>
                </c:pt>
                <c:pt idx="12813">
                  <c:v>32569</c:v>
                </c:pt>
                <c:pt idx="12814">
                  <c:v>32570</c:v>
                </c:pt>
                <c:pt idx="12815">
                  <c:v>32571</c:v>
                </c:pt>
                <c:pt idx="12816">
                  <c:v>32572</c:v>
                </c:pt>
                <c:pt idx="12817">
                  <c:v>32573</c:v>
                </c:pt>
                <c:pt idx="12818">
                  <c:v>32574</c:v>
                </c:pt>
                <c:pt idx="12819">
                  <c:v>32575</c:v>
                </c:pt>
                <c:pt idx="12820">
                  <c:v>32576</c:v>
                </c:pt>
                <c:pt idx="12821">
                  <c:v>32577</c:v>
                </c:pt>
                <c:pt idx="12822">
                  <c:v>32578</c:v>
                </c:pt>
                <c:pt idx="12823">
                  <c:v>32579</c:v>
                </c:pt>
                <c:pt idx="12824">
                  <c:v>32580</c:v>
                </c:pt>
                <c:pt idx="12825">
                  <c:v>32581</c:v>
                </c:pt>
                <c:pt idx="12826">
                  <c:v>32582</c:v>
                </c:pt>
                <c:pt idx="12827">
                  <c:v>32583</c:v>
                </c:pt>
                <c:pt idx="12828">
                  <c:v>32584</c:v>
                </c:pt>
                <c:pt idx="12829">
                  <c:v>32585</c:v>
                </c:pt>
                <c:pt idx="12830">
                  <c:v>32586</c:v>
                </c:pt>
                <c:pt idx="12831">
                  <c:v>32587</c:v>
                </c:pt>
                <c:pt idx="12832">
                  <c:v>32588</c:v>
                </c:pt>
                <c:pt idx="12833">
                  <c:v>32589</c:v>
                </c:pt>
                <c:pt idx="12834">
                  <c:v>32590</c:v>
                </c:pt>
                <c:pt idx="12835">
                  <c:v>32591</c:v>
                </c:pt>
                <c:pt idx="12836">
                  <c:v>32592</c:v>
                </c:pt>
                <c:pt idx="12837">
                  <c:v>32593</c:v>
                </c:pt>
                <c:pt idx="12838">
                  <c:v>32594</c:v>
                </c:pt>
                <c:pt idx="12839">
                  <c:v>32595</c:v>
                </c:pt>
                <c:pt idx="12840">
                  <c:v>32596</c:v>
                </c:pt>
                <c:pt idx="12841">
                  <c:v>32597</c:v>
                </c:pt>
                <c:pt idx="12842">
                  <c:v>32598</c:v>
                </c:pt>
                <c:pt idx="12843">
                  <c:v>32599</c:v>
                </c:pt>
                <c:pt idx="12844">
                  <c:v>32600</c:v>
                </c:pt>
                <c:pt idx="12845">
                  <c:v>32601</c:v>
                </c:pt>
                <c:pt idx="12846">
                  <c:v>32602</c:v>
                </c:pt>
                <c:pt idx="12847">
                  <c:v>32603</c:v>
                </c:pt>
                <c:pt idx="12848">
                  <c:v>32604</c:v>
                </c:pt>
                <c:pt idx="12849">
                  <c:v>32605</c:v>
                </c:pt>
                <c:pt idx="12850">
                  <c:v>32606</c:v>
                </c:pt>
                <c:pt idx="12851">
                  <c:v>32607</c:v>
                </c:pt>
                <c:pt idx="12852">
                  <c:v>32608</c:v>
                </c:pt>
                <c:pt idx="12853">
                  <c:v>32609</c:v>
                </c:pt>
                <c:pt idx="12854">
                  <c:v>32610</c:v>
                </c:pt>
                <c:pt idx="12855">
                  <c:v>32611</c:v>
                </c:pt>
                <c:pt idx="12856">
                  <c:v>32612</c:v>
                </c:pt>
                <c:pt idx="12857">
                  <c:v>32613</c:v>
                </c:pt>
                <c:pt idx="12858">
                  <c:v>32614</c:v>
                </c:pt>
                <c:pt idx="12859">
                  <c:v>32615</c:v>
                </c:pt>
                <c:pt idx="12860">
                  <c:v>32616</c:v>
                </c:pt>
                <c:pt idx="12861">
                  <c:v>32617</c:v>
                </c:pt>
                <c:pt idx="12862">
                  <c:v>32618</c:v>
                </c:pt>
                <c:pt idx="12863">
                  <c:v>32619</c:v>
                </c:pt>
                <c:pt idx="12864">
                  <c:v>32620</c:v>
                </c:pt>
                <c:pt idx="12865">
                  <c:v>32621</c:v>
                </c:pt>
                <c:pt idx="12866">
                  <c:v>32622</c:v>
                </c:pt>
                <c:pt idx="12867">
                  <c:v>32623</c:v>
                </c:pt>
                <c:pt idx="12868">
                  <c:v>32624</c:v>
                </c:pt>
                <c:pt idx="12869">
                  <c:v>32625</c:v>
                </c:pt>
                <c:pt idx="12870">
                  <c:v>32626</c:v>
                </c:pt>
                <c:pt idx="12871">
                  <c:v>32627</c:v>
                </c:pt>
                <c:pt idx="12872">
                  <c:v>32628</c:v>
                </c:pt>
                <c:pt idx="12873">
                  <c:v>32629</c:v>
                </c:pt>
                <c:pt idx="12874">
                  <c:v>32630</c:v>
                </c:pt>
                <c:pt idx="12875">
                  <c:v>32631</c:v>
                </c:pt>
                <c:pt idx="12876">
                  <c:v>32632</c:v>
                </c:pt>
                <c:pt idx="12877">
                  <c:v>32633</c:v>
                </c:pt>
                <c:pt idx="12878">
                  <c:v>32634</c:v>
                </c:pt>
                <c:pt idx="12879">
                  <c:v>32635</c:v>
                </c:pt>
                <c:pt idx="12880">
                  <c:v>32636</c:v>
                </c:pt>
                <c:pt idx="12881">
                  <c:v>32637</c:v>
                </c:pt>
                <c:pt idx="12882">
                  <c:v>32638</c:v>
                </c:pt>
                <c:pt idx="12883">
                  <c:v>32639</c:v>
                </c:pt>
                <c:pt idx="12884">
                  <c:v>32640</c:v>
                </c:pt>
                <c:pt idx="12885">
                  <c:v>32641</c:v>
                </c:pt>
                <c:pt idx="12886">
                  <c:v>32642</c:v>
                </c:pt>
                <c:pt idx="12887">
                  <c:v>32643</c:v>
                </c:pt>
                <c:pt idx="12888">
                  <c:v>32644</c:v>
                </c:pt>
                <c:pt idx="12889">
                  <c:v>32645</c:v>
                </c:pt>
                <c:pt idx="12890">
                  <c:v>32646</c:v>
                </c:pt>
                <c:pt idx="12891">
                  <c:v>32647</c:v>
                </c:pt>
                <c:pt idx="12892">
                  <c:v>32648</c:v>
                </c:pt>
                <c:pt idx="12893">
                  <c:v>32649</c:v>
                </c:pt>
                <c:pt idx="12894">
                  <c:v>32650</c:v>
                </c:pt>
                <c:pt idx="12895">
                  <c:v>32651</c:v>
                </c:pt>
                <c:pt idx="12896">
                  <c:v>32652</c:v>
                </c:pt>
                <c:pt idx="12897">
                  <c:v>32653</c:v>
                </c:pt>
                <c:pt idx="12898">
                  <c:v>32654</c:v>
                </c:pt>
                <c:pt idx="12899">
                  <c:v>32655</c:v>
                </c:pt>
                <c:pt idx="12900">
                  <c:v>32656</c:v>
                </c:pt>
                <c:pt idx="12901">
                  <c:v>32657</c:v>
                </c:pt>
                <c:pt idx="12902">
                  <c:v>32658</c:v>
                </c:pt>
                <c:pt idx="12903">
                  <c:v>32659</c:v>
                </c:pt>
                <c:pt idx="12904">
                  <c:v>32660</c:v>
                </c:pt>
                <c:pt idx="12905">
                  <c:v>32661</c:v>
                </c:pt>
                <c:pt idx="12906">
                  <c:v>32662</c:v>
                </c:pt>
                <c:pt idx="12907">
                  <c:v>32663</c:v>
                </c:pt>
                <c:pt idx="12908">
                  <c:v>32664</c:v>
                </c:pt>
                <c:pt idx="12909">
                  <c:v>32665</c:v>
                </c:pt>
                <c:pt idx="12910">
                  <c:v>32666</c:v>
                </c:pt>
                <c:pt idx="12911">
                  <c:v>32667</c:v>
                </c:pt>
                <c:pt idx="12912">
                  <c:v>32668</c:v>
                </c:pt>
                <c:pt idx="12913">
                  <c:v>32669</c:v>
                </c:pt>
                <c:pt idx="12914">
                  <c:v>32670</c:v>
                </c:pt>
                <c:pt idx="12915">
                  <c:v>32671</c:v>
                </c:pt>
                <c:pt idx="12916">
                  <c:v>32672</c:v>
                </c:pt>
                <c:pt idx="12917">
                  <c:v>32673</c:v>
                </c:pt>
                <c:pt idx="12918">
                  <c:v>32674</c:v>
                </c:pt>
                <c:pt idx="12919">
                  <c:v>32675</c:v>
                </c:pt>
                <c:pt idx="12920">
                  <c:v>32676</c:v>
                </c:pt>
                <c:pt idx="12921">
                  <c:v>32677</c:v>
                </c:pt>
                <c:pt idx="12922">
                  <c:v>32678</c:v>
                </c:pt>
                <c:pt idx="12923">
                  <c:v>32679</c:v>
                </c:pt>
                <c:pt idx="12924">
                  <c:v>32680</c:v>
                </c:pt>
                <c:pt idx="12925">
                  <c:v>32681</c:v>
                </c:pt>
                <c:pt idx="12926">
                  <c:v>32682</c:v>
                </c:pt>
                <c:pt idx="12927">
                  <c:v>32683</c:v>
                </c:pt>
                <c:pt idx="12928">
                  <c:v>32684</c:v>
                </c:pt>
                <c:pt idx="12929">
                  <c:v>32685</c:v>
                </c:pt>
                <c:pt idx="12930">
                  <c:v>32686</c:v>
                </c:pt>
                <c:pt idx="12931">
                  <c:v>32687</c:v>
                </c:pt>
                <c:pt idx="12932">
                  <c:v>32688</c:v>
                </c:pt>
                <c:pt idx="12933">
                  <c:v>32689</c:v>
                </c:pt>
                <c:pt idx="12934">
                  <c:v>32690</c:v>
                </c:pt>
                <c:pt idx="12935">
                  <c:v>32691</c:v>
                </c:pt>
                <c:pt idx="12936">
                  <c:v>32692</c:v>
                </c:pt>
                <c:pt idx="12937">
                  <c:v>32693</c:v>
                </c:pt>
                <c:pt idx="12938">
                  <c:v>32694</c:v>
                </c:pt>
                <c:pt idx="12939">
                  <c:v>32695</c:v>
                </c:pt>
                <c:pt idx="12940">
                  <c:v>32696</c:v>
                </c:pt>
                <c:pt idx="12941">
                  <c:v>32697</c:v>
                </c:pt>
                <c:pt idx="12942">
                  <c:v>32698</c:v>
                </c:pt>
                <c:pt idx="12943">
                  <c:v>32699</c:v>
                </c:pt>
                <c:pt idx="12944">
                  <c:v>32700</c:v>
                </c:pt>
                <c:pt idx="12945">
                  <c:v>32701</c:v>
                </c:pt>
                <c:pt idx="12946">
                  <c:v>32702</c:v>
                </c:pt>
                <c:pt idx="12947">
                  <c:v>32703</c:v>
                </c:pt>
                <c:pt idx="12948">
                  <c:v>32704</c:v>
                </c:pt>
                <c:pt idx="12949">
                  <c:v>32705</c:v>
                </c:pt>
                <c:pt idx="12950">
                  <c:v>32706</c:v>
                </c:pt>
                <c:pt idx="12951">
                  <c:v>32707</c:v>
                </c:pt>
                <c:pt idx="12952">
                  <c:v>32708</c:v>
                </c:pt>
                <c:pt idx="12953">
                  <c:v>32709</c:v>
                </c:pt>
                <c:pt idx="12954">
                  <c:v>32710</c:v>
                </c:pt>
                <c:pt idx="12955">
                  <c:v>32711</c:v>
                </c:pt>
                <c:pt idx="12956">
                  <c:v>32712</c:v>
                </c:pt>
                <c:pt idx="12957">
                  <c:v>32713</c:v>
                </c:pt>
                <c:pt idx="12958">
                  <c:v>32714</c:v>
                </c:pt>
                <c:pt idx="12959">
                  <c:v>32715</c:v>
                </c:pt>
                <c:pt idx="12960">
                  <c:v>32716</c:v>
                </c:pt>
                <c:pt idx="12961">
                  <c:v>32717</c:v>
                </c:pt>
                <c:pt idx="12962">
                  <c:v>32718</c:v>
                </c:pt>
                <c:pt idx="12963">
                  <c:v>32719</c:v>
                </c:pt>
                <c:pt idx="12964">
                  <c:v>32720</c:v>
                </c:pt>
                <c:pt idx="12965">
                  <c:v>32721</c:v>
                </c:pt>
                <c:pt idx="12966">
                  <c:v>32722</c:v>
                </c:pt>
                <c:pt idx="12967">
                  <c:v>32723</c:v>
                </c:pt>
                <c:pt idx="12968">
                  <c:v>32724</c:v>
                </c:pt>
                <c:pt idx="12969">
                  <c:v>32725</c:v>
                </c:pt>
                <c:pt idx="12970">
                  <c:v>32726</c:v>
                </c:pt>
                <c:pt idx="12971">
                  <c:v>32727</c:v>
                </c:pt>
                <c:pt idx="12972">
                  <c:v>32728</c:v>
                </c:pt>
                <c:pt idx="12973">
                  <c:v>32729</c:v>
                </c:pt>
                <c:pt idx="12974">
                  <c:v>32730</c:v>
                </c:pt>
                <c:pt idx="12975">
                  <c:v>32731</c:v>
                </c:pt>
                <c:pt idx="12976">
                  <c:v>32732</c:v>
                </c:pt>
                <c:pt idx="12977">
                  <c:v>32733</c:v>
                </c:pt>
                <c:pt idx="12978">
                  <c:v>32734</c:v>
                </c:pt>
                <c:pt idx="12979">
                  <c:v>32735</c:v>
                </c:pt>
                <c:pt idx="12980">
                  <c:v>32736</c:v>
                </c:pt>
                <c:pt idx="12981">
                  <c:v>32737</c:v>
                </c:pt>
                <c:pt idx="12982">
                  <c:v>32738</c:v>
                </c:pt>
                <c:pt idx="12983">
                  <c:v>32739</c:v>
                </c:pt>
                <c:pt idx="12984">
                  <c:v>32740</c:v>
                </c:pt>
                <c:pt idx="12985">
                  <c:v>32741</c:v>
                </c:pt>
                <c:pt idx="12986">
                  <c:v>32742</c:v>
                </c:pt>
                <c:pt idx="12987">
                  <c:v>32743</c:v>
                </c:pt>
                <c:pt idx="12988">
                  <c:v>32744</c:v>
                </c:pt>
                <c:pt idx="12989">
                  <c:v>32745</c:v>
                </c:pt>
                <c:pt idx="12990">
                  <c:v>32746</c:v>
                </c:pt>
                <c:pt idx="12991">
                  <c:v>32747</c:v>
                </c:pt>
                <c:pt idx="12992">
                  <c:v>32748</c:v>
                </c:pt>
                <c:pt idx="12993">
                  <c:v>32749</c:v>
                </c:pt>
                <c:pt idx="12994">
                  <c:v>32750</c:v>
                </c:pt>
                <c:pt idx="12995">
                  <c:v>32751</c:v>
                </c:pt>
                <c:pt idx="12996">
                  <c:v>32752</c:v>
                </c:pt>
                <c:pt idx="12997">
                  <c:v>32753</c:v>
                </c:pt>
                <c:pt idx="12998">
                  <c:v>32754</c:v>
                </c:pt>
                <c:pt idx="12999">
                  <c:v>32755</c:v>
                </c:pt>
                <c:pt idx="13000">
                  <c:v>32756</c:v>
                </c:pt>
                <c:pt idx="13001">
                  <c:v>32757</c:v>
                </c:pt>
                <c:pt idx="13002">
                  <c:v>32758</c:v>
                </c:pt>
                <c:pt idx="13003">
                  <c:v>32759</c:v>
                </c:pt>
                <c:pt idx="13004">
                  <c:v>32760</c:v>
                </c:pt>
                <c:pt idx="13005">
                  <c:v>32761</c:v>
                </c:pt>
                <c:pt idx="13006">
                  <c:v>32762</c:v>
                </c:pt>
                <c:pt idx="13007">
                  <c:v>32763</c:v>
                </c:pt>
                <c:pt idx="13008">
                  <c:v>32764</c:v>
                </c:pt>
                <c:pt idx="13009">
                  <c:v>32765</c:v>
                </c:pt>
                <c:pt idx="13010">
                  <c:v>32766</c:v>
                </c:pt>
                <c:pt idx="13011">
                  <c:v>32767</c:v>
                </c:pt>
                <c:pt idx="13012">
                  <c:v>32768</c:v>
                </c:pt>
                <c:pt idx="13013">
                  <c:v>32769</c:v>
                </c:pt>
                <c:pt idx="13014">
                  <c:v>32770</c:v>
                </c:pt>
                <c:pt idx="13015">
                  <c:v>32771</c:v>
                </c:pt>
                <c:pt idx="13016">
                  <c:v>32772</c:v>
                </c:pt>
                <c:pt idx="13017">
                  <c:v>32773</c:v>
                </c:pt>
                <c:pt idx="13018">
                  <c:v>32774</c:v>
                </c:pt>
                <c:pt idx="13019">
                  <c:v>32775</c:v>
                </c:pt>
                <c:pt idx="13020">
                  <c:v>32776</c:v>
                </c:pt>
                <c:pt idx="13021">
                  <c:v>32777</c:v>
                </c:pt>
                <c:pt idx="13022">
                  <c:v>32778</c:v>
                </c:pt>
                <c:pt idx="13023">
                  <c:v>32779</c:v>
                </c:pt>
                <c:pt idx="13024">
                  <c:v>32780</c:v>
                </c:pt>
                <c:pt idx="13025">
                  <c:v>32781</c:v>
                </c:pt>
                <c:pt idx="13026">
                  <c:v>32782</c:v>
                </c:pt>
                <c:pt idx="13027">
                  <c:v>32783</c:v>
                </c:pt>
                <c:pt idx="13028">
                  <c:v>32784</c:v>
                </c:pt>
                <c:pt idx="13029">
                  <c:v>32785</c:v>
                </c:pt>
                <c:pt idx="13030">
                  <c:v>32786</c:v>
                </c:pt>
                <c:pt idx="13031">
                  <c:v>32787</c:v>
                </c:pt>
                <c:pt idx="13032">
                  <c:v>32788</c:v>
                </c:pt>
                <c:pt idx="13033">
                  <c:v>32789</c:v>
                </c:pt>
                <c:pt idx="13034">
                  <c:v>32790</c:v>
                </c:pt>
                <c:pt idx="13035">
                  <c:v>32791</c:v>
                </c:pt>
                <c:pt idx="13036">
                  <c:v>32792</c:v>
                </c:pt>
                <c:pt idx="13037">
                  <c:v>32793</c:v>
                </c:pt>
                <c:pt idx="13038">
                  <c:v>32794</c:v>
                </c:pt>
                <c:pt idx="13039">
                  <c:v>32795</c:v>
                </c:pt>
                <c:pt idx="13040">
                  <c:v>32796</c:v>
                </c:pt>
                <c:pt idx="13041">
                  <c:v>32797</c:v>
                </c:pt>
                <c:pt idx="13042">
                  <c:v>32798</c:v>
                </c:pt>
                <c:pt idx="13043">
                  <c:v>32799</c:v>
                </c:pt>
                <c:pt idx="13044">
                  <c:v>32800</c:v>
                </c:pt>
                <c:pt idx="13045">
                  <c:v>32801</c:v>
                </c:pt>
                <c:pt idx="13046">
                  <c:v>32802</c:v>
                </c:pt>
                <c:pt idx="13047">
                  <c:v>32803</c:v>
                </c:pt>
                <c:pt idx="13048">
                  <c:v>32804</c:v>
                </c:pt>
                <c:pt idx="13049">
                  <c:v>32805</c:v>
                </c:pt>
                <c:pt idx="13050">
                  <c:v>32806</c:v>
                </c:pt>
                <c:pt idx="13051">
                  <c:v>32807</c:v>
                </c:pt>
                <c:pt idx="13052">
                  <c:v>32808</c:v>
                </c:pt>
                <c:pt idx="13053">
                  <c:v>32809</c:v>
                </c:pt>
                <c:pt idx="13054">
                  <c:v>32810</c:v>
                </c:pt>
                <c:pt idx="13055">
                  <c:v>32811</c:v>
                </c:pt>
                <c:pt idx="13056">
                  <c:v>32812</c:v>
                </c:pt>
                <c:pt idx="13057">
                  <c:v>32813</c:v>
                </c:pt>
                <c:pt idx="13058">
                  <c:v>32814</c:v>
                </c:pt>
                <c:pt idx="13059">
                  <c:v>32815</c:v>
                </c:pt>
                <c:pt idx="13060">
                  <c:v>32816</c:v>
                </c:pt>
                <c:pt idx="13061">
                  <c:v>32817</c:v>
                </c:pt>
                <c:pt idx="13062">
                  <c:v>32818</c:v>
                </c:pt>
                <c:pt idx="13063">
                  <c:v>32819</c:v>
                </c:pt>
                <c:pt idx="13064">
                  <c:v>32820</c:v>
                </c:pt>
                <c:pt idx="13065">
                  <c:v>32821</c:v>
                </c:pt>
                <c:pt idx="13066">
                  <c:v>32822</c:v>
                </c:pt>
                <c:pt idx="13067">
                  <c:v>32823</c:v>
                </c:pt>
                <c:pt idx="13068">
                  <c:v>32824</c:v>
                </c:pt>
                <c:pt idx="13069">
                  <c:v>32825</c:v>
                </c:pt>
                <c:pt idx="13070">
                  <c:v>32826</c:v>
                </c:pt>
                <c:pt idx="13071">
                  <c:v>32827</c:v>
                </c:pt>
                <c:pt idx="13072">
                  <c:v>32828</c:v>
                </c:pt>
                <c:pt idx="13073">
                  <c:v>32829</c:v>
                </c:pt>
                <c:pt idx="13074">
                  <c:v>32830</c:v>
                </c:pt>
                <c:pt idx="13075">
                  <c:v>32831</c:v>
                </c:pt>
                <c:pt idx="13076">
                  <c:v>32832</c:v>
                </c:pt>
                <c:pt idx="13077">
                  <c:v>32833</c:v>
                </c:pt>
                <c:pt idx="13078">
                  <c:v>32834</c:v>
                </c:pt>
                <c:pt idx="13079">
                  <c:v>32835</c:v>
                </c:pt>
                <c:pt idx="13080">
                  <c:v>32836</c:v>
                </c:pt>
                <c:pt idx="13081">
                  <c:v>32837</c:v>
                </c:pt>
                <c:pt idx="13082">
                  <c:v>32838</c:v>
                </c:pt>
                <c:pt idx="13083">
                  <c:v>32839</c:v>
                </c:pt>
                <c:pt idx="13084">
                  <c:v>32840</c:v>
                </c:pt>
                <c:pt idx="13085">
                  <c:v>32841</c:v>
                </c:pt>
                <c:pt idx="13086">
                  <c:v>32842</c:v>
                </c:pt>
                <c:pt idx="13087">
                  <c:v>32843</c:v>
                </c:pt>
                <c:pt idx="13088">
                  <c:v>32844</c:v>
                </c:pt>
                <c:pt idx="13089">
                  <c:v>32845</c:v>
                </c:pt>
                <c:pt idx="13090">
                  <c:v>32846</c:v>
                </c:pt>
                <c:pt idx="13091">
                  <c:v>32847</c:v>
                </c:pt>
                <c:pt idx="13092">
                  <c:v>32848</c:v>
                </c:pt>
                <c:pt idx="13093">
                  <c:v>32849</c:v>
                </c:pt>
                <c:pt idx="13094">
                  <c:v>32850</c:v>
                </c:pt>
                <c:pt idx="13095">
                  <c:v>32851</c:v>
                </c:pt>
                <c:pt idx="13096">
                  <c:v>32852</c:v>
                </c:pt>
                <c:pt idx="13097">
                  <c:v>32853</c:v>
                </c:pt>
                <c:pt idx="13098">
                  <c:v>32854</c:v>
                </c:pt>
                <c:pt idx="13099">
                  <c:v>32855</c:v>
                </c:pt>
                <c:pt idx="13100">
                  <c:v>32856</c:v>
                </c:pt>
                <c:pt idx="13101">
                  <c:v>32857</c:v>
                </c:pt>
                <c:pt idx="13102">
                  <c:v>32858</c:v>
                </c:pt>
                <c:pt idx="13103">
                  <c:v>32859</c:v>
                </c:pt>
                <c:pt idx="13104">
                  <c:v>32860</c:v>
                </c:pt>
                <c:pt idx="13105">
                  <c:v>32861</c:v>
                </c:pt>
                <c:pt idx="13106">
                  <c:v>32862</c:v>
                </c:pt>
                <c:pt idx="13107">
                  <c:v>32863</c:v>
                </c:pt>
                <c:pt idx="13108">
                  <c:v>32864</c:v>
                </c:pt>
                <c:pt idx="13109">
                  <c:v>32865</c:v>
                </c:pt>
                <c:pt idx="13110">
                  <c:v>32866</c:v>
                </c:pt>
                <c:pt idx="13111">
                  <c:v>32867</c:v>
                </c:pt>
                <c:pt idx="13112">
                  <c:v>32868</c:v>
                </c:pt>
                <c:pt idx="13113">
                  <c:v>32869</c:v>
                </c:pt>
                <c:pt idx="13114">
                  <c:v>32870</c:v>
                </c:pt>
                <c:pt idx="13115">
                  <c:v>32871</c:v>
                </c:pt>
                <c:pt idx="13116">
                  <c:v>32872</c:v>
                </c:pt>
                <c:pt idx="13117">
                  <c:v>32873</c:v>
                </c:pt>
                <c:pt idx="13118">
                  <c:v>32874</c:v>
                </c:pt>
                <c:pt idx="13119">
                  <c:v>32875</c:v>
                </c:pt>
                <c:pt idx="13120">
                  <c:v>32876</c:v>
                </c:pt>
                <c:pt idx="13121">
                  <c:v>32877</c:v>
                </c:pt>
                <c:pt idx="13122">
                  <c:v>32878</c:v>
                </c:pt>
                <c:pt idx="13123">
                  <c:v>32879</c:v>
                </c:pt>
                <c:pt idx="13124">
                  <c:v>32880</c:v>
                </c:pt>
                <c:pt idx="13125">
                  <c:v>32881</c:v>
                </c:pt>
                <c:pt idx="13126">
                  <c:v>32882</c:v>
                </c:pt>
                <c:pt idx="13127">
                  <c:v>32883</c:v>
                </c:pt>
                <c:pt idx="13128">
                  <c:v>32884</c:v>
                </c:pt>
                <c:pt idx="13129">
                  <c:v>32885</c:v>
                </c:pt>
                <c:pt idx="13130">
                  <c:v>32886</c:v>
                </c:pt>
                <c:pt idx="13131">
                  <c:v>32887</c:v>
                </c:pt>
                <c:pt idx="13132">
                  <c:v>32888</c:v>
                </c:pt>
                <c:pt idx="13133">
                  <c:v>32889</c:v>
                </c:pt>
                <c:pt idx="13134">
                  <c:v>32890</c:v>
                </c:pt>
                <c:pt idx="13135">
                  <c:v>32891</c:v>
                </c:pt>
                <c:pt idx="13136">
                  <c:v>32892</c:v>
                </c:pt>
                <c:pt idx="13137">
                  <c:v>32893</c:v>
                </c:pt>
                <c:pt idx="13138">
                  <c:v>32894</c:v>
                </c:pt>
                <c:pt idx="13139">
                  <c:v>32895</c:v>
                </c:pt>
                <c:pt idx="13140">
                  <c:v>32896</c:v>
                </c:pt>
                <c:pt idx="13141">
                  <c:v>32897</c:v>
                </c:pt>
                <c:pt idx="13142">
                  <c:v>32898</c:v>
                </c:pt>
                <c:pt idx="13143">
                  <c:v>32899</c:v>
                </c:pt>
                <c:pt idx="13144">
                  <c:v>32900</c:v>
                </c:pt>
                <c:pt idx="13145">
                  <c:v>32901</c:v>
                </c:pt>
                <c:pt idx="13146">
                  <c:v>32902</c:v>
                </c:pt>
                <c:pt idx="13147">
                  <c:v>32903</c:v>
                </c:pt>
                <c:pt idx="13148">
                  <c:v>32904</c:v>
                </c:pt>
                <c:pt idx="13149">
                  <c:v>32905</c:v>
                </c:pt>
                <c:pt idx="13150">
                  <c:v>32906</c:v>
                </c:pt>
                <c:pt idx="13151">
                  <c:v>32907</c:v>
                </c:pt>
                <c:pt idx="13152">
                  <c:v>32908</c:v>
                </c:pt>
                <c:pt idx="13153">
                  <c:v>32909</c:v>
                </c:pt>
                <c:pt idx="13154">
                  <c:v>32910</c:v>
                </c:pt>
                <c:pt idx="13155">
                  <c:v>32911</c:v>
                </c:pt>
                <c:pt idx="13156">
                  <c:v>32912</c:v>
                </c:pt>
                <c:pt idx="13157">
                  <c:v>32913</c:v>
                </c:pt>
                <c:pt idx="13158">
                  <c:v>32914</c:v>
                </c:pt>
                <c:pt idx="13159">
                  <c:v>32915</c:v>
                </c:pt>
                <c:pt idx="13160">
                  <c:v>32916</c:v>
                </c:pt>
                <c:pt idx="13161">
                  <c:v>32917</c:v>
                </c:pt>
                <c:pt idx="13162">
                  <c:v>32918</c:v>
                </c:pt>
                <c:pt idx="13163">
                  <c:v>32919</c:v>
                </c:pt>
                <c:pt idx="13164">
                  <c:v>32920</c:v>
                </c:pt>
                <c:pt idx="13165">
                  <c:v>32921</c:v>
                </c:pt>
                <c:pt idx="13166">
                  <c:v>32922</c:v>
                </c:pt>
                <c:pt idx="13167">
                  <c:v>32923</c:v>
                </c:pt>
                <c:pt idx="13168">
                  <c:v>32924</c:v>
                </c:pt>
                <c:pt idx="13169">
                  <c:v>32925</c:v>
                </c:pt>
                <c:pt idx="13170">
                  <c:v>32926</c:v>
                </c:pt>
                <c:pt idx="13171">
                  <c:v>32927</c:v>
                </c:pt>
                <c:pt idx="13172">
                  <c:v>32928</c:v>
                </c:pt>
                <c:pt idx="13173">
                  <c:v>32929</c:v>
                </c:pt>
                <c:pt idx="13174">
                  <c:v>32930</c:v>
                </c:pt>
                <c:pt idx="13175">
                  <c:v>32931</c:v>
                </c:pt>
                <c:pt idx="13176">
                  <c:v>32932</c:v>
                </c:pt>
                <c:pt idx="13177">
                  <c:v>32933</c:v>
                </c:pt>
                <c:pt idx="13178">
                  <c:v>32934</c:v>
                </c:pt>
                <c:pt idx="13179">
                  <c:v>32935</c:v>
                </c:pt>
                <c:pt idx="13180">
                  <c:v>32936</c:v>
                </c:pt>
                <c:pt idx="13181">
                  <c:v>32937</c:v>
                </c:pt>
                <c:pt idx="13182">
                  <c:v>32938</c:v>
                </c:pt>
                <c:pt idx="13183">
                  <c:v>32939</c:v>
                </c:pt>
                <c:pt idx="13184">
                  <c:v>32940</c:v>
                </c:pt>
                <c:pt idx="13185">
                  <c:v>32941</c:v>
                </c:pt>
                <c:pt idx="13186">
                  <c:v>32942</c:v>
                </c:pt>
                <c:pt idx="13187">
                  <c:v>32943</c:v>
                </c:pt>
                <c:pt idx="13188">
                  <c:v>32944</c:v>
                </c:pt>
                <c:pt idx="13189">
                  <c:v>32945</c:v>
                </c:pt>
                <c:pt idx="13190">
                  <c:v>32946</c:v>
                </c:pt>
                <c:pt idx="13191">
                  <c:v>32947</c:v>
                </c:pt>
                <c:pt idx="13192">
                  <c:v>32948</c:v>
                </c:pt>
                <c:pt idx="13193">
                  <c:v>32949</c:v>
                </c:pt>
                <c:pt idx="13194">
                  <c:v>32950</c:v>
                </c:pt>
                <c:pt idx="13195">
                  <c:v>32951</c:v>
                </c:pt>
                <c:pt idx="13196">
                  <c:v>32952</c:v>
                </c:pt>
                <c:pt idx="13197">
                  <c:v>32953</c:v>
                </c:pt>
                <c:pt idx="13198">
                  <c:v>32954</c:v>
                </c:pt>
                <c:pt idx="13199">
                  <c:v>32955</c:v>
                </c:pt>
                <c:pt idx="13200">
                  <c:v>32956</c:v>
                </c:pt>
                <c:pt idx="13201">
                  <c:v>32957</c:v>
                </c:pt>
                <c:pt idx="13202">
                  <c:v>32958</c:v>
                </c:pt>
                <c:pt idx="13203">
                  <c:v>32959</c:v>
                </c:pt>
                <c:pt idx="13204">
                  <c:v>32960</c:v>
                </c:pt>
                <c:pt idx="13205">
                  <c:v>32961</c:v>
                </c:pt>
                <c:pt idx="13206">
                  <c:v>32962</c:v>
                </c:pt>
                <c:pt idx="13207">
                  <c:v>32963</c:v>
                </c:pt>
                <c:pt idx="13208">
                  <c:v>32964</c:v>
                </c:pt>
                <c:pt idx="13209">
                  <c:v>32965</c:v>
                </c:pt>
                <c:pt idx="13210">
                  <c:v>32966</c:v>
                </c:pt>
                <c:pt idx="13211">
                  <c:v>32967</c:v>
                </c:pt>
                <c:pt idx="13212">
                  <c:v>32968</c:v>
                </c:pt>
                <c:pt idx="13213">
                  <c:v>32969</c:v>
                </c:pt>
                <c:pt idx="13214">
                  <c:v>32970</c:v>
                </c:pt>
                <c:pt idx="13215">
                  <c:v>32971</c:v>
                </c:pt>
                <c:pt idx="13216">
                  <c:v>32972</c:v>
                </c:pt>
                <c:pt idx="13217">
                  <c:v>32973</c:v>
                </c:pt>
                <c:pt idx="13218">
                  <c:v>32974</c:v>
                </c:pt>
                <c:pt idx="13219">
                  <c:v>32975</c:v>
                </c:pt>
                <c:pt idx="13220">
                  <c:v>32976</c:v>
                </c:pt>
                <c:pt idx="13221">
                  <c:v>32977</c:v>
                </c:pt>
                <c:pt idx="13222">
                  <c:v>32978</c:v>
                </c:pt>
                <c:pt idx="13223">
                  <c:v>32979</c:v>
                </c:pt>
                <c:pt idx="13224">
                  <c:v>32980</c:v>
                </c:pt>
                <c:pt idx="13225">
                  <c:v>32981</c:v>
                </c:pt>
                <c:pt idx="13226">
                  <c:v>32982</c:v>
                </c:pt>
                <c:pt idx="13227">
                  <c:v>32983</c:v>
                </c:pt>
                <c:pt idx="13228">
                  <c:v>32984</c:v>
                </c:pt>
                <c:pt idx="13229">
                  <c:v>32985</c:v>
                </c:pt>
                <c:pt idx="13230">
                  <c:v>32986</c:v>
                </c:pt>
                <c:pt idx="13231">
                  <c:v>32987</c:v>
                </c:pt>
                <c:pt idx="13232">
                  <c:v>32988</c:v>
                </c:pt>
                <c:pt idx="13233">
                  <c:v>32989</c:v>
                </c:pt>
                <c:pt idx="13234">
                  <c:v>32990</c:v>
                </c:pt>
                <c:pt idx="13235">
                  <c:v>32991</c:v>
                </c:pt>
                <c:pt idx="13236">
                  <c:v>32992</c:v>
                </c:pt>
                <c:pt idx="13237">
                  <c:v>32993</c:v>
                </c:pt>
                <c:pt idx="13238">
                  <c:v>32994</c:v>
                </c:pt>
                <c:pt idx="13239">
                  <c:v>32995</c:v>
                </c:pt>
                <c:pt idx="13240">
                  <c:v>32996</c:v>
                </c:pt>
                <c:pt idx="13241">
                  <c:v>32997</c:v>
                </c:pt>
                <c:pt idx="13242">
                  <c:v>32998</c:v>
                </c:pt>
                <c:pt idx="13243">
                  <c:v>32999</c:v>
                </c:pt>
                <c:pt idx="13244">
                  <c:v>33000</c:v>
                </c:pt>
                <c:pt idx="13245">
                  <c:v>33001</c:v>
                </c:pt>
                <c:pt idx="13246">
                  <c:v>33002</c:v>
                </c:pt>
                <c:pt idx="13247">
                  <c:v>33003</c:v>
                </c:pt>
                <c:pt idx="13248">
                  <c:v>33004</c:v>
                </c:pt>
                <c:pt idx="13249">
                  <c:v>33005</c:v>
                </c:pt>
                <c:pt idx="13250">
                  <c:v>33006</c:v>
                </c:pt>
                <c:pt idx="13251">
                  <c:v>33007</c:v>
                </c:pt>
                <c:pt idx="13252">
                  <c:v>33008</c:v>
                </c:pt>
                <c:pt idx="13253">
                  <c:v>33009</c:v>
                </c:pt>
                <c:pt idx="13254">
                  <c:v>33010</c:v>
                </c:pt>
                <c:pt idx="13255">
                  <c:v>33011</c:v>
                </c:pt>
                <c:pt idx="13256">
                  <c:v>33012</c:v>
                </c:pt>
                <c:pt idx="13257">
                  <c:v>33013</c:v>
                </c:pt>
                <c:pt idx="13258">
                  <c:v>33014</c:v>
                </c:pt>
                <c:pt idx="13259">
                  <c:v>33015</c:v>
                </c:pt>
                <c:pt idx="13260">
                  <c:v>33016</c:v>
                </c:pt>
                <c:pt idx="13261">
                  <c:v>33017</c:v>
                </c:pt>
                <c:pt idx="13262">
                  <c:v>33018</c:v>
                </c:pt>
                <c:pt idx="13263">
                  <c:v>33019</c:v>
                </c:pt>
                <c:pt idx="13264">
                  <c:v>33020</c:v>
                </c:pt>
                <c:pt idx="13265">
                  <c:v>33021</c:v>
                </c:pt>
                <c:pt idx="13266">
                  <c:v>33022</c:v>
                </c:pt>
                <c:pt idx="13267">
                  <c:v>33023</c:v>
                </c:pt>
                <c:pt idx="13268">
                  <c:v>33024</c:v>
                </c:pt>
                <c:pt idx="13269">
                  <c:v>33025</c:v>
                </c:pt>
                <c:pt idx="13270">
                  <c:v>33026</c:v>
                </c:pt>
                <c:pt idx="13271">
                  <c:v>33027</c:v>
                </c:pt>
                <c:pt idx="13272">
                  <c:v>33028</c:v>
                </c:pt>
                <c:pt idx="13273">
                  <c:v>33029</c:v>
                </c:pt>
                <c:pt idx="13274">
                  <c:v>33030</c:v>
                </c:pt>
                <c:pt idx="13275">
                  <c:v>33031</c:v>
                </c:pt>
                <c:pt idx="13276">
                  <c:v>33032</c:v>
                </c:pt>
                <c:pt idx="13277">
                  <c:v>33033</c:v>
                </c:pt>
                <c:pt idx="13278">
                  <c:v>33034</c:v>
                </c:pt>
                <c:pt idx="13279">
                  <c:v>33035</c:v>
                </c:pt>
                <c:pt idx="13280">
                  <c:v>33036</c:v>
                </c:pt>
                <c:pt idx="13281">
                  <c:v>33037</c:v>
                </c:pt>
                <c:pt idx="13282">
                  <c:v>33038</c:v>
                </c:pt>
                <c:pt idx="13283">
                  <c:v>33039</c:v>
                </c:pt>
                <c:pt idx="13284">
                  <c:v>33040</c:v>
                </c:pt>
                <c:pt idx="13285">
                  <c:v>33041</c:v>
                </c:pt>
                <c:pt idx="13286">
                  <c:v>33042</c:v>
                </c:pt>
                <c:pt idx="13287">
                  <c:v>33043</c:v>
                </c:pt>
                <c:pt idx="13288">
                  <c:v>33044</c:v>
                </c:pt>
                <c:pt idx="13289">
                  <c:v>33045</c:v>
                </c:pt>
                <c:pt idx="13290">
                  <c:v>33046</c:v>
                </c:pt>
                <c:pt idx="13291">
                  <c:v>33047</c:v>
                </c:pt>
                <c:pt idx="13292">
                  <c:v>33048</c:v>
                </c:pt>
                <c:pt idx="13293">
                  <c:v>33049</c:v>
                </c:pt>
                <c:pt idx="13294">
                  <c:v>33050</c:v>
                </c:pt>
                <c:pt idx="13295">
                  <c:v>33051</c:v>
                </c:pt>
                <c:pt idx="13296">
                  <c:v>33052</c:v>
                </c:pt>
                <c:pt idx="13297">
                  <c:v>33053</c:v>
                </c:pt>
                <c:pt idx="13298">
                  <c:v>33054</c:v>
                </c:pt>
                <c:pt idx="13299">
                  <c:v>33055</c:v>
                </c:pt>
                <c:pt idx="13300">
                  <c:v>33056</c:v>
                </c:pt>
                <c:pt idx="13301">
                  <c:v>33057</c:v>
                </c:pt>
                <c:pt idx="13302">
                  <c:v>33058</c:v>
                </c:pt>
                <c:pt idx="13303">
                  <c:v>33059</c:v>
                </c:pt>
                <c:pt idx="13304">
                  <c:v>33060</c:v>
                </c:pt>
                <c:pt idx="13305">
                  <c:v>33061</c:v>
                </c:pt>
                <c:pt idx="13306">
                  <c:v>33062</c:v>
                </c:pt>
                <c:pt idx="13307">
                  <c:v>33063</c:v>
                </c:pt>
                <c:pt idx="13308">
                  <c:v>33064</c:v>
                </c:pt>
                <c:pt idx="13309">
                  <c:v>33065</c:v>
                </c:pt>
                <c:pt idx="13310">
                  <c:v>33066</c:v>
                </c:pt>
                <c:pt idx="13311">
                  <c:v>33067</c:v>
                </c:pt>
                <c:pt idx="13312">
                  <c:v>33068</c:v>
                </c:pt>
                <c:pt idx="13313">
                  <c:v>33069</c:v>
                </c:pt>
                <c:pt idx="13314">
                  <c:v>33070</c:v>
                </c:pt>
                <c:pt idx="13315">
                  <c:v>33071</c:v>
                </c:pt>
                <c:pt idx="13316">
                  <c:v>33072</c:v>
                </c:pt>
                <c:pt idx="13317">
                  <c:v>33073</c:v>
                </c:pt>
                <c:pt idx="13318">
                  <c:v>33074</c:v>
                </c:pt>
                <c:pt idx="13319">
                  <c:v>33075</c:v>
                </c:pt>
                <c:pt idx="13320">
                  <c:v>33076</c:v>
                </c:pt>
                <c:pt idx="13321">
                  <c:v>33077</c:v>
                </c:pt>
                <c:pt idx="13322">
                  <c:v>33078</c:v>
                </c:pt>
                <c:pt idx="13323">
                  <c:v>33079</c:v>
                </c:pt>
                <c:pt idx="13324">
                  <c:v>33080</c:v>
                </c:pt>
                <c:pt idx="13325">
                  <c:v>33081</c:v>
                </c:pt>
                <c:pt idx="13326">
                  <c:v>33082</c:v>
                </c:pt>
                <c:pt idx="13327">
                  <c:v>33083</c:v>
                </c:pt>
                <c:pt idx="13328">
                  <c:v>33084</c:v>
                </c:pt>
                <c:pt idx="13329">
                  <c:v>33085</c:v>
                </c:pt>
                <c:pt idx="13330">
                  <c:v>33086</c:v>
                </c:pt>
                <c:pt idx="13331">
                  <c:v>33087</c:v>
                </c:pt>
                <c:pt idx="13332">
                  <c:v>33088</c:v>
                </c:pt>
                <c:pt idx="13333">
                  <c:v>33089</c:v>
                </c:pt>
                <c:pt idx="13334">
                  <c:v>33090</c:v>
                </c:pt>
                <c:pt idx="13335">
                  <c:v>33091</c:v>
                </c:pt>
                <c:pt idx="13336">
                  <c:v>33092</c:v>
                </c:pt>
                <c:pt idx="13337">
                  <c:v>33093</c:v>
                </c:pt>
                <c:pt idx="13338">
                  <c:v>33094</c:v>
                </c:pt>
                <c:pt idx="13339">
                  <c:v>33095</c:v>
                </c:pt>
                <c:pt idx="13340">
                  <c:v>33096</c:v>
                </c:pt>
                <c:pt idx="13341">
                  <c:v>33097</c:v>
                </c:pt>
                <c:pt idx="13342">
                  <c:v>33098</c:v>
                </c:pt>
                <c:pt idx="13343">
                  <c:v>33099</c:v>
                </c:pt>
                <c:pt idx="13344">
                  <c:v>33100</c:v>
                </c:pt>
                <c:pt idx="13345">
                  <c:v>33101</c:v>
                </c:pt>
                <c:pt idx="13346">
                  <c:v>33102</c:v>
                </c:pt>
                <c:pt idx="13347">
                  <c:v>33103</c:v>
                </c:pt>
                <c:pt idx="13348">
                  <c:v>33104</c:v>
                </c:pt>
                <c:pt idx="13349">
                  <c:v>33105</c:v>
                </c:pt>
                <c:pt idx="13350">
                  <c:v>33106</c:v>
                </c:pt>
                <c:pt idx="13351">
                  <c:v>33107</c:v>
                </c:pt>
                <c:pt idx="13352">
                  <c:v>33108</c:v>
                </c:pt>
                <c:pt idx="13353">
                  <c:v>33109</c:v>
                </c:pt>
                <c:pt idx="13354">
                  <c:v>33110</c:v>
                </c:pt>
                <c:pt idx="13355">
                  <c:v>33111</c:v>
                </c:pt>
                <c:pt idx="13356">
                  <c:v>33112</c:v>
                </c:pt>
                <c:pt idx="13357">
                  <c:v>33113</c:v>
                </c:pt>
                <c:pt idx="13358">
                  <c:v>33114</c:v>
                </c:pt>
                <c:pt idx="13359">
                  <c:v>33115</c:v>
                </c:pt>
                <c:pt idx="13360">
                  <c:v>33116</c:v>
                </c:pt>
                <c:pt idx="13361">
                  <c:v>33117</c:v>
                </c:pt>
                <c:pt idx="13362">
                  <c:v>33118</c:v>
                </c:pt>
                <c:pt idx="13363">
                  <c:v>33119</c:v>
                </c:pt>
                <c:pt idx="13364">
                  <c:v>33120</c:v>
                </c:pt>
                <c:pt idx="13365">
                  <c:v>33121</c:v>
                </c:pt>
                <c:pt idx="13366">
                  <c:v>33122</c:v>
                </c:pt>
                <c:pt idx="13367">
                  <c:v>33123</c:v>
                </c:pt>
                <c:pt idx="13368">
                  <c:v>33124</c:v>
                </c:pt>
                <c:pt idx="13369">
                  <c:v>33125</c:v>
                </c:pt>
                <c:pt idx="13370">
                  <c:v>33126</c:v>
                </c:pt>
                <c:pt idx="13371">
                  <c:v>33127</c:v>
                </c:pt>
                <c:pt idx="13372">
                  <c:v>33128</c:v>
                </c:pt>
                <c:pt idx="13373">
                  <c:v>33129</c:v>
                </c:pt>
                <c:pt idx="13374">
                  <c:v>33130</c:v>
                </c:pt>
                <c:pt idx="13375">
                  <c:v>33131</c:v>
                </c:pt>
                <c:pt idx="13376">
                  <c:v>33132</c:v>
                </c:pt>
                <c:pt idx="13377">
                  <c:v>33133</c:v>
                </c:pt>
                <c:pt idx="13378">
                  <c:v>33134</c:v>
                </c:pt>
                <c:pt idx="13379">
                  <c:v>33135</c:v>
                </c:pt>
                <c:pt idx="13380">
                  <c:v>33136</c:v>
                </c:pt>
                <c:pt idx="13381">
                  <c:v>33137</c:v>
                </c:pt>
                <c:pt idx="13382">
                  <c:v>33138</c:v>
                </c:pt>
                <c:pt idx="13383">
                  <c:v>33139</c:v>
                </c:pt>
                <c:pt idx="13384">
                  <c:v>33140</c:v>
                </c:pt>
                <c:pt idx="13385">
                  <c:v>33141</c:v>
                </c:pt>
                <c:pt idx="13386">
                  <c:v>33142</c:v>
                </c:pt>
                <c:pt idx="13387">
                  <c:v>33143</c:v>
                </c:pt>
                <c:pt idx="13388">
                  <c:v>33144</c:v>
                </c:pt>
                <c:pt idx="13389">
                  <c:v>33145</c:v>
                </c:pt>
                <c:pt idx="13390">
                  <c:v>33146</c:v>
                </c:pt>
                <c:pt idx="13391">
                  <c:v>33147</c:v>
                </c:pt>
                <c:pt idx="13392">
                  <c:v>33148</c:v>
                </c:pt>
                <c:pt idx="13393">
                  <c:v>33149</c:v>
                </c:pt>
                <c:pt idx="13394">
                  <c:v>33150</c:v>
                </c:pt>
                <c:pt idx="13395">
                  <c:v>33151</c:v>
                </c:pt>
                <c:pt idx="13396">
                  <c:v>33152</c:v>
                </c:pt>
                <c:pt idx="13397">
                  <c:v>33153</c:v>
                </c:pt>
                <c:pt idx="13398">
                  <c:v>33154</c:v>
                </c:pt>
                <c:pt idx="13399">
                  <c:v>33155</c:v>
                </c:pt>
                <c:pt idx="13400">
                  <c:v>33156</c:v>
                </c:pt>
                <c:pt idx="13401">
                  <c:v>33157</c:v>
                </c:pt>
                <c:pt idx="13402">
                  <c:v>33158</c:v>
                </c:pt>
                <c:pt idx="13403">
                  <c:v>33159</c:v>
                </c:pt>
                <c:pt idx="13404">
                  <c:v>33160</c:v>
                </c:pt>
                <c:pt idx="13405">
                  <c:v>33161</c:v>
                </c:pt>
                <c:pt idx="13406">
                  <c:v>33162</c:v>
                </c:pt>
                <c:pt idx="13407">
                  <c:v>33163</c:v>
                </c:pt>
                <c:pt idx="13408">
                  <c:v>33164</c:v>
                </c:pt>
                <c:pt idx="13409">
                  <c:v>33165</c:v>
                </c:pt>
                <c:pt idx="13410">
                  <c:v>33166</c:v>
                </c:pt>
                <c:pt idx="13411">
                  <c:v>33167</c:v>
                </c:pt>
                <c:pt idx="13412">
                  <c:v>33168</c:v>
                </c:pt>
                <c:pt idx="13413">
                  <c:v>33169</c:v>
                </c:pt>
                <c:pt idx="13414">
                  <c:v>33170</c:v>
                </c:pt>
                <c:pt idx="13415">
                  <c:v>33171</c:v>
                </c:pt>
                <c:pt idx="13416">
                  <c:v>33172</c:v>
                </c:pt>
                <c:pt idx="13417">
                  <c:v>33173</c:v>
                </c:pt>
                <c:pt idx="13418">
                  <c:v>33174</c:v>
                </c:pt>
                <c:pt idx="13419">
                  <c:v>33175</c:v>
                </c:pt>
                <c:pt idx="13420">
                  <c:v>33176</c:v>
                </c:pt>
                <c:pt idx="13421">
                  <c:v>33177</c:v>
                </c:pt>
                <c:pt idx="13422">
                  <c:v>33178</c:v>
                </c:pt>
                <c:pt idx="13423">
                  <c:v>33179</c:v>
                </c:pt>
                <c:pt idx="13424">
                  <c:v>33180</c:v>
                </c:pt>
                <c:pt idx="13425">
                  <c:v>33181</c:v>
                </c:pt>
                <c:pt idx="13426">
                  <c:v>33182</c:v>
                </c:pt>
                <c:pt idx="13427">
                  <c:v>33183</c:v>
                </c:pt>
                <c:pt idx="13428">
                  <c:v>33184</c:v>
                </c:pt>
                <c:pt idx="13429">
                  <c:v>33185</c:v>
                </c:pt>
                <c:pt idx="13430">
                  <c:v>33186</c:v>
                </c:pt>
                <c:pt idx="13431">
                  <c:v>33187</c:v>
                </c:pt>
                <c:pt idx="13432">
                  <c:v>33188</c:v>
                </c:pt>
                <c:pt idx="13433">
                  <c:v>33189</c:v>
                </c:pt>
                <c:pt idx="13434">
                  <c:v>33190</c:v>
                </c:pt>
                <c:pt idx="13435">
                  <c:v>33191</c:v>
                </c:pt>
                <c:pt idx="13436">
                  <c:v>33192</c:v>
                </c:pt>
                <c:pt idx="13437">
                  <c:v>33193</c:v>
                </c:pt>
                <c:pt idx="13438">
                  <c:v>33194</c:v>
                </c:pt>
                <c:pt idx="13439">
                  <c:v>33195</c:v>
                </c:pt>
                <c:pt idx="13440">
                  <c:v>33196</c:v>
                </c:pt>
                <c:pt idx="13441">
                  <c:v>33197</c:v>
                </c:pt>
                <c:pt idx="13442">
                  <c:v>33198</c:v>
                </c:pt>
                <c:pt idx="13443">
                  <c:v>33199</c:v>
                </c:pt>
                <c:pt idx="13444">
                  <c:v>33200</c:v>
                </c:pt>
                <c:pt idx="13445">
                  <c:v>33201</c:v>
                </c:pt>
                <c:pt idx="13446">
                  <c:v>33202</c:v>
                </c:pt>
                <c:pt idx="13447">
                  <c:v>33203</c:v>
                </c:pt>
                <c:pt idx="13448">
                  <c:v>33204</c:v>
                </c:pt>
                <c:pt idx="13449">
                  <c:v>33205</c:v>
                </c:pt>
                <c:pt idx="13450">
                  <c:v>33206</c:v>
                </c:pt>
                <c:pt idx="13451">
                  <c:v>33207</c:v>
                </c:pt>
                <c:pt idx="13452">
                  <c:v>33208</c:v>
                </c:pt>
                <c:pt idx="13453">
                  <c:v>33209</c:v>
                </c:pt>
                <c:pt idx="13454">
                  <c:v>33210</c:v>
                </c:pt>
                <c:pt idx="13455">
                  <c:v>33211</c:v>
                </c:pt>
                <c:pt idx="13456">
                  <c:v>33212</c:v>
                </c:pt>
                <c:pt idx="13457">
                  <c:v>33213</c:v>
                </c:pt>
                <c:pt idx="13458">
                  <c:v>33214</c:v>
                </c:pt>
                <c:pt idx="13459">
                  <c:v>33215</c:v>
                </c:pt>
                <c:pt idx="13460">
                  <c:v>33216</c:v>
                </c:pt>
                <c:pt idx="13461">
                  <c:v>33217</c:v>
                </c:pt>
                <c:pt idx="13462">
                  <c:v>33218</c:v>
                </c:pt>
                <c:pt idx="13463">
                  <c:v>33219</c:v>
                </c:pt>
                <c:pt idx="13464">
                  <c:v>33220</c:v>
                </c:pt>
                <c:pt idx="13465">
                  <c:v>33221</c:v>
                </c:pt>
                <c:pt idx="13466">
                  <c:v>33222</c:v>
                </c:pt>
                <c:pt idx="13467">
                  <c:v>33223</c:v>
                </c:pt>
                <c:pt idx="13468">
                  <c:v>33224</c:v>
                </c:pt>
                <c:pt idx="13469">
                  <c:v>33225</c:v>
                </c:pt>
                <c:pt idx="13470">
                  <c:v>33226</c:v>
                </c:pt>
                <c:pt idx="13471">
                  <c:v>33227</c:v>
                </c:pt>
                <c:pt idx="13472">
                  <c:v>33228</c:v>
                </c:pt>
                <c:pt idx="13473">
                  <c:v>33229</c:v>
                </c:pt>
                <c:pt idx="13474">
                  <c:v>33230</c:v>
                </c:pt>
                <c:pt idx="13475">
                  <c:v>33231</c:v>
                </c:pt>
                <c:pt idx="13476">
                  <c:v>33232</c:v>
                </c:pt>
                <c:pt idx="13477">
                  <c:v>33233</c:v>
                </c:pt>
                <c:pt idx="13478">
                  <c:v>33234</c:v>
                </c:pt>
                <c:pt idx="13479">
                  <c:v>33235</c:v>
                </c:pt>
                <c:pt idx="13480">
                  <c:v>33236</c:v>
                </c:pt>
                <c:pt idx="13481">
                  <c:v>33237</c:v>
                </c:pt>
                <c:pt idx="13482">
                  <c:v>33238</c:v>
                </c:pt>
                <c:pt idx="13483">
                  <c:v>33239</c:v>
                </c:pt>
                <c:pt idx="13484">
                  <c:v>33240</c:v>
                </c:pt>
                <c:pt idx="13485">
                  <c:v>33241</c:v>
                </c:pt>
                <c:pt idx="13486">
                  <c:v>33242</c:v>
                </c:pt>
                <c:pt idx="13487">
                  <c:v>33243</c:v>
                </c:pt>
                <c:pt idx="13488">
                  <c:v>33244</c:v>
                </c:pt>
                <c:pt idx="13489">
                  <c:v>33245</c:v>
                </c:pt>
                <c:pt idx="13490">
                  <c:v>33246</c:v>
                </c:pt>
                <c:pt idx="13491">
                  <c:v>33247</c:v>
                </c:pt>
                <c:pt idx="13492">
                  <c:v>33248</c:v>
                </c:pt>
                <c:pt idx="13493">
                  <c:v>33249</c:v>
                </c:pt>
                <c:pt idx="13494">
                  <c:v>33250</c:v>
                </c:pt>
                <c:pt idx="13495">
                  <c:v>33251</c:v>
                </c:pt>
                <c:pt idx="13496">
                  <c:v>33252</c:v>
                </c:pt>
                <c:pt idx="13497">
                  <c:v>33253</c:v>
                </c:pt>
                <c:pt idx="13498">
                  <c:v>33254</c:v>
                </c:pt>
                <c:pt idx="13499">
                  <c:v>33255</c:v>
                </c:pt>
                <c:pt idx="13500">
                  <c:v>33256</c:v>
                </c:pt>
                <c:pt idx="13501">
                  <c:v>33257</c:v>
                </c:pt>
                <c:pt idx="13502">
                  <c:v>33258</c:v>
                </c:pt>
                <c:pt idx="13503">
                  <c:v>33259</c:v>
                </c:pt>
                <c:pt idx="13504">
                  <c:v>33260</c:v>
                </c:pt>
                <c:pt idx="13505">
                  <c:v>33261</c:v>
                </c:pt>
                <c:pt idx="13506">
                  <c:v>33262</c:v>
                </c:pt>
                <c:pt idx="13507">
                  <c:v>33263</c:v>
                </c:pt>
                <c:pt idx="13508">
                  <c:v>33264</c:v>
                </c:pt>
                <c:pt idx="13509">
                  <c:v>33265</c:v>
                </c:pt>
                <c:pt idx="13510">
                  <c:v>33266</c:v>
                </c:pt>
                <c:pt idx="13511">
                  <c:v>33267</c:v>
                </c:pt>
                <c:pt idx="13512">
                  <c:v>33268</c:v>
                </c:pt>
                <c:pt idx="13513">
                  <c:v>33269</c:v>
                </c:pt>
                <c:pt idx="13514">
                  <c:v>33270</c:v>
                </c:pt>
                <c:pt idx="13515">
                  <c:v>33271</c:v>
                </c:pt>
                <c:pt idx="13516">
                  <c:v>33272</c:v>
                </c:pt>
                <c:pt idx="13517">
                  <c:v>33273</c:v>
                </c:pt>
                <c:pt idx="13518">
                  <c:v>33274</c:v>
                </c:pt>
                <c:pt idx="13519">
                  <c:v>33275</c:v>
                </c:pt>
                <c:pt idx="13520">
                  <c:v>33276</c:v>
                </c:pt>
                <c:pt idx="13521">
                  <c:v>33277</c:v>
                </c:pt>
                <c:pt idx="13522">
                  <c:v>33278</c:v>
                </c:pt>
                <c:pt idx="13523">
                  <c:v>33279</c:v>
                </c:pt>
                <c:pt idx="13524">
                  <c:v>33280</c:v>
                </c:pt>
                <c:pt idx="13525">
                  <c:v>33281</c:v>
                </c:pt>
                <c:pt idx="13526">
                  <c:v>33282</c:v>
                </c:pt>
                <c:pt idx="13527">
                  <c:v>33283</c:v>
                </c:pt>
                <c:pt idx="13528">
                  <c:v>33284</c:v>
                </c:pt>
                <c:pt idx="13529">
                  <c:v>33285</c:v>
                </c:pt>
                <c:pt idx="13530">
                  <c:v>33286</c:v>
                </c:pt>
                <c:pt idx="13531">
                  <c:v>33287</c:v>
                </c:pt>
                <c:pt idx="13532">
                  <c:v>33288</c:v>
                </c:pt>
                <c:pt idx="13533">
                  <c:v>33289</c:v>
                </c:pt>
                <c:pt idx="13534">
                  <c:v>33290</c:v>
                </c:pt>
                <c:pt idx="13535">
                  <c:v>33291</c:v>
                </c:pt>
                <c:pt idx="13536">
                  <c:v>33292</c:v>
                </c:pt>
                <c:pt idx="13537">
                  <c:v>33293</c:v>
                </c:pt>
                <c:pt idx="13538">
                  <c:v>33294</c:v>
                </c:pt>
                <c:pt idx="13539">
                  <c:v>33295</c:v>
                </c:pt>
                <c:pt idx="13540">
                  <c:v>33296</c:v>
                </c:pt>
                <c:pt idx="13541">
                  <c:v>33297</c:v>
                </c:pt>
                <c:pt idx="13542">
                  <c:v>33298</c:v>
                </c:pt>
                <c:pt idx="13543">
                  <c:v>33299</c:v>
                </c:pt>
                <c:pt idx="13544">
                  <c:v>33300</c:v>
                </c:pt>
                <c:pt idx="13545">
                  <c:v>33301</c:v>
                </c:pt>
                <c:pt idx="13546">
                  <c:v>33302</c:v>
                </c:pt>
                <c:pt idx="13547">
                  <c:v>33303</c:v>
                </c:pt>
                <c:pt idx="13548">
                  <c:v>33304</c:v>
                </c:pt>
                <c:pt idx="13549">
                  <c:v>33305</c:v>
                </c:pt>
                <c:pt idx="13550">
                  <c:v>33306</c:v>
                </c:pt>
                <c:pt idx="13551">
                  <c:v>33307</c:v>
                </c:pt>
                <c:pt idx="13552">
                  <c:v>33308</c:v>
                </c:pt>
                <c:pt idx="13553">
                  <c:v>33309</c:v>
                </c:pt>
                <c:pt idx="13554">
                  <c:v>33310</c:v>
                </c:pt>
                <c:pt idx="13555">
                  <c:v>33311</c:v>
                </c:pt>
                <c:pt idx="13556">
                  <c:v>33312</c:v>
                </c:pt>
                <c:pt idx="13557">
                  <c:v>33313</c:v>
                </c:pt>
                <c:pt idx="13558">
                  <c:v>33314</c:v>
                </c:pt>
                <c:pt idx="13559">
                  <c:v>33315</c:v>
                </c:pt>
                <c:pt idx="13560">
                  <c:v>33316</c:v>
                </c:pt>
                <c:pt idx="13561">
                  <c:v>33317</c:v>
                </c:pt>
                <c:pt idx="13562">
                  <c:v>33318</c:v>
                </c:pt>
                <c:pt idx="13563">
                  <c:v>33319</c:v>
                </c:pt>
                <c:pt idx="13564">
                  <c:v>33320</c:v>
                </c:pt>
                <c:pt idx="13565">
                  <c:v>33321</c:v>
                </c:pt>
                <c:pt idx="13566">
                  <c:v>33322</c:v>
                </c:pt>
                <c:pt idx="13567">
                  <c:v>33323</c:v>
                </c:pt>
                <c:pt idx="13568">
                  <c:v>33324</c:v>
                </c:pt>
                <c:pt idx="13569">
                  <c:v>33325</c:v>
                </c:pt>
                <c:pt idx="13570">
                  <c:v>33326</c:v>
                </c:pt>
                <c:pt idx="13571">
                  <c:v>33327</c:v>
                </c:pt>
                <c:pt idx="13572">
                  <c:v>33328</c:v>
                </c:pt>
                <c:pt idx="13573">
                  <c:v>33329</c:v>
                </c:pt>
                <c:pt idx="13574">
                  <c:v>33330</c:v>
                </c:pt>
                <c:pt idx="13575">
                  <c:v>33331</c:v>
                </c:pt>
                <c:pt idx="13576">
                  <c:v>33332</c:v>
                </c:pt>
                <c:pt idx="13577">
                  <c:v>33333</c:v>
                </c:pt>
                <c:pt idx="13578">
                  <c:v>33334</c:v>
                </c:pt>
                <c:pt idx="13579">
                  <c:v>33335</c:v>
                </c:pt>
                <c:pt idx="13580">
                  <c:v>33336</c:v>
                </c:pt>
                <c:pt idx="13581">
                  <c:v>33337</c:v>
                </c:pt>
                <c:pt idx="13582">
                  <c:v>33338</c:v>
                </c:pt>
                <c:pt idx="13583">
                  <c:v>33339</c:v>
                </c:pt>
                <c:pt idx="13584">
                  <c:v>33340</c:v>
                </c:pt>
                <c:pt idx="13585">
                  <c:v>33341</c:v>
                </c:pt>
                <c:pt idx="13586">
                  <c:v>33342</c:v>
                </c:pt>
                <c:pt idx="13587">
                  <c:v>33343</c:v>
                </c:pt>
                <c:pt idx="13588">
                  <c:v>33344</c:v>
                </c:pt>
                <c:pt idx="13589">
                  <c:v>33345</c:v>
                </c:pt>
                <c:pt idx="13590">
                  <c:v>33346</c:v>
                </c:pt>
                <c:pt idx="13591">
                  <c:v>33347</c:v>
                </c:pt>
                <c:pt idx="13592">
                  <c:v>33348</c:v>
                </c:pt>
                <c:pt idx="13593">
                  <c:v>33349</c:v>
                </c:pt>
                <c:pt idx="13594">
                  <c:v>33350</c:v>
                </c:pt>
                <c:pt idx="13595">
                  <c:v>33351</c:v>
                </c:pt>
                <c:pt idx="13596">
                  <c:v>33352</c:v>
                </c:pt>
                <c:pt idx="13597">
                  <c:v>33353</c:v>
                </c:pt>
                <c:pt idx="13598">
                  <c:v>33354</c:v>
                </c:pt>
                <c:pt idx="13599">
                  <c:v>33355</c:v>
                </c:pt>
                <c:pt idx="13600">
                  <c:v>33356</c:v>
                </c:pt>
                <c:pt idx="13601">
                  <c:v>33357</c:v>
                </c:pt>
                <c:pt idx="13602">
                  <c:v>33358</c:v>
                </c:pt>
                <c:pt idx="13603">
                  <c:v>33359</c:v>
                </c:pt>
                <c:pt idx="13604">
                  <c:v>33360</c:v>
                </c:pt>
                <c:pt idx="13605">
                  <c:v>33361</c:v>
                </c:pt>
                <c:pt idx="13606">
                  <c:v>33362</c:v>
                </c:pt>
                <c:pt idx="13607">
                  <c:v>33363</c:v>
                </c:pt>
                <c:pt idx="13608">
                  <c:v>33364</c:v>
                </c:pt>
                <c:pt idx="13609">
                  <c:v>33365</c:v>
                </c:pt>
                <c:pt idx="13610">
                  <c:v>33366</c:v>
                </c:pt>
                <c:pt idx="13611">
                  <c:v>33367</c:v>
                </c:pt>
                <c:pt idx="13612">
                  <c:v>33368</c:v>
                </c:pt>
                <c:pt idx="13613">
                  <c:v>33369</c:v>
                </c:pt>
                <c:pt idx="13614">
                  <c:v>33370</c:v>
                </c:pt>
                <c:pt idx="13615">
                  <c:v>33371</c:v>
                </c:pt>
                <c:pt idx="13616">
                  <c:v>33372</c:v>
                </c:pt>
                <c:pt idx="13617">
                  <c:v>33373</c:v>
                </c:pt>
                <c:pt idx="13618">
                  <c:v>33374</c:v>
                </c:pt>
                <c:pt idx="13619">
                  <c:v>33375</c:v>
                </c:pt>
                <c:pt idx="13620">
                  <c:v>33376</c:v>
                </c:pt>
                <c:pt idx="13621">
                  <c:v>33377</c:v>
                </c:pt>
                <c:pt idx="13622">
                  <c:v>33378</c:v>
                </c:pt>
                <c:pt idx="13623">
                  <c:v>33379</c:v>
                </c:pt>
                <c:pt idx="13624">
                  <c:v>33380</c:v>
                </c:pt>
                <c:pt idx="13625">
                  <c:v>33381</c:v>
                </c:pt>
                <c:pt idx="13626">
                  <c:v>33382</c:v>
                </c:pt>
                <c:pt idx="13627">
                  <c:v>33383</c:v>
                </c:pt>
                <c:pt idx="13628">
                  <c:v>33384</c:v>
                </c:pt>
                <c:pt idx="13629">
                  <c:v>33385</c:v>
                </c:pt>
                <c:pt idx="13630">
                  <c:v>33386</c:v>
                </c:pt>
                <c:pt idx="13631">
                  <c:v>33387</c:v>
                </c:pt>
                <c:pt idx="13632">
                  <c:v>33388</c:v>
                </c:pt>
                <c:pt idx="13633">
                  <c:v>33389</c:v>
                </c:pt>
                <c:pt idx="13634">
                  <c:v>33390</c:v>
                </c:pt>
                <c:pt idx="13635">
                  <c:v>33391</c:v>
                </c:pt>
                <c:pt idx="13636">
                  <c:v>33392</c:v>
                </c:pt>
                <c:pt idx="13637">
                  <c:v>33393</c:v>
                </c:pt>
                <c:pt idx="13638">
                  <c:v>33394</c:v>
                </c:pt>
                <c:pt idx="13639">
                  <c:v>33395</c:v>
                </c:pt>
                <c:pt idx="13640">
                  <c:v>33396</c:v>
                </c:pt>
                <c:pt idx="13641">
                  <c:v>33397</c:v>
                </c:pt>
                <c:pt idx="13642">
                  <c:v>33398</c:v>
                </c:pt>
                <c:pt idx="13643">
                  <c:v>33399</c:v>
                </c:pt>
                <c:pt idx="13644">
                  <c:v>33400</c:v>
                </c:pt>
                <c:pt idx="13645">
                  <c:v>33401</c:v>
                </c:pt>
                <c:pt idx="13646">
                  <c:v>33402</c:v>
                </c:pt>
                <c:pt idx="13647">
                  <c:v>33403</c:v>
                </c:pt>
                <c:pt idx="13648">
                  <c:v>33404</c:v>
                </c:pt>
                <c:pt idx="13649">
                  <c:v>33405</c:v>
                </c:pt>
                <c:pt idx="13650">
                  <c:v>33406</c:v>
                </c:pt>
                <c:pt idx="13651">
                  <c:v>33407</c:v>
                </c:pt>
                <c:pt idx="13652">
                  <c:v>33408</c:v>
                </c:pt>
                <c:pt idx="13653">
                  <c:v>33409</c:v>
                </c:pt>
                <c:pt idx="13654">
                  <c:v>33410</c:v>
                </c:pt>
                <c:pt idx="13655">
                  <c:v>33411</c:v>
                </c:pt>
                <c:pt idx="13656">
                  <c:v>33412</c:v>
                </c:pt>
                <c:pt idx="13657">
                  <c:v>33413</c:v>
                </c:pt>
                <c:pt idx="13658">
                  <c:v>33414</c:v>
                </c:pt>
                <c:pt idx="13659">
                  <c:v>33415</c:v>
                </c:pt>
                <c:pt idx="13660">
                  <c:v>33416</c:v>
                </c:pt>
                <c:pt idx="13661">
                  <c:v>33417</c:v>
                </c:pt>
                <c:pt idx="13662">
                  <c:v>33418</c:v>
                </c:pt>
                <c:pt idx="13663">
                  <c:v>33419</c:v>
                </c:pt>
                <c:pt idx="13664">
                  <c:v>33420</c:v>
                </c:pt>
                <c:pt idx="13665">
                  <c:v>33421</c:v>
                </c:pt>
                <c:pt idx="13666">
                  <c:v>33422</c:v>
                </c:pt>
                <c:pt idx="13667">
                  <c:v>33423</c:v>
                </c:pt>
                <c:pt idx="13668">
                  <c:v>33424</c:v>
                </c:pt>
                <c:pt idx="13669">
                  <c:v>33425</c:v>
                </c:pt>
                <c:pt idx="13670">
                  <c:v>33426</c:v>
                </c:pt>
                <c:pt idx="13671">
                  <c:v>33427</c:v>
                </c:pt>
                <c:pt idx="13672">
                  <c:v>33428</c:v>
                </c:pt>
                <c:pt idx="13673">
                  <c:v>33429</c:v>
                </c:pt>
                <c:pt idx="13674">
                  <c:v>33430</c:v>
                </c:pt>
                <c:pt idx="13675">
                  <c:v>33431</c:v>
                </c:pt>
                <c:pt idx="13676">
                  <c:v>33432</c:v>
                </c:pt>
                <c:pt idx="13677">
                  <c:v>33433</c:v>
                </c:pt>
                <c:pt idx="13678">
                  <c:v>33434</c:v>
                </c:pt>
                <c:pt idx="13679">
                  <c:v>33435</c:v>
                </c:pt>
                <c:pt idx="13680">
                  <c:v>33436</c:v>
                </c:pt>
                <c:pt idx="13681">
                  <c:v>33437</c:v>
                </c:pt>
                <c:pt idx="13682">
                  <c:v>33438</c:v>
                </c:pt>
                <c:pt idx="13683">
                  <c:v>33439</c:v>
                </c:pt>
                <c:pt idx="13684">
                  <c:v>33440</c:v>
                </c:pt>
                <c:pt idx="13685">
                  <c:v>33441</c:v>
                </c:pt>
                <c:pt idx="13686">
                  <c:v>33442</c:v>
                </c:pt>
                <c:pt idx="13687">
                  <c:v>33443</c:v>
                </c:pt>
                <c:pt idx="13688">
                  <c:v>33444</c:v>
                </c:pt>
                <c:pt idx="13689">
                  <c:v>33445</c:v>
                </c:pt>
                <c:pt idx="13690">
                  <c:v>33446</c:v>
                </c:pt>
                <c:pt idx="13691">
                  <c:v>33447</c:v>
                </c:pt>
                <c:pt idx="13692">
                  <c:v>33448</c:v>
                </c:pt>
                <c:pt idx="13693">
                  <c:v>33449</c:v>
                </c:pt>
                <c:pt idx="13694">
                  <c:v>33450</c:v>
                </c:pt>
                <c:pt idx="13695">
                  <c:v>33451</c:v>
                </c:pt>
                <c:pt idx="13696">
                  <c:v>33452</c:v>
                </c:pt>
                <c:pt idx="13697">
                  <c:v>33453</c:v>
                </c:pt>
                <c:pt idx="13698">
                  <c:v>33454</c:v>
                </c:pt>
                <c:pt idx="13699">
                  <c:v>33455</c:v>
                </c:pt>
                <c:pt idx="13700">
                  <c:v>33456</c:v>
                </c:pt>
                <c:pt idx="13701">
                  <c:v>33457</c:v>
                </c:pt>
                <c:pt idx="13702">
                  <c:v>33458</c:v>
                </c:pt>
                <c:pt idx="13703">
                  <c:v>33459</c:v>
                </c:pt>
                <c:pt idx="13704">
                  <c:v>33460</c:v>
                </c:pt>
                <c:pt idx="13705">
                  <c:v>33461</c:v>
                </c:pt>
                <c:pt idx="13706">
                  <c:v>33462</c:v>
                </c:pt>
                <c:pt idx="13707">
                  <c:v>33463</c:v>
                </c:pt>
                <c:pt idx="13708">
                  <c:v>33464</c:v>
                </c:pt>
                <c:pt idx="13709">
                  <c:v>33465</c:v>
                </c:pt>
                <c:pt idx="13710">
                  <c:v>33466</c:v>
                </c:pt>
                <c:pt idx="13711">
                  <c:v>33467</c:v>
                </c:pt>
                <c:pt idx="13712">
                  <c:v>33468</c:v>
                </c:pt>
                <c:pt idx="13713">
                  <c:v>33469</c:v>
                </c:pt>
                <c:pt idx="13714">
                  <c:v>33470</c:v>
                </c:pt>
                <c:pt idx="13715">
                  <c:v>33471</c:v>
                </c:pt>
                <c:pt idx="13716">
                  <c:v>33472</c:v>
                </c:pt>
                <c:pt idx="13717">
                  <c:v>33473</c:v>
                </c:pt>
                <c:pt idx="13718">
                  <c:v>33474</c:v>
                </c:pt>
                <c:pt idx="13719">
                  <c:v>33475</c:v>
                </c:pt>
                <c:pt idx="13720">
                  <c:v>33476</c:v>
                </c:pt>
                <c:pt idx="13721">
                  <c:v>33477</c:v>
                </c:pt>
                <c:pt idx="13722">
                  <c:v>33478</c:v>
                </c:pt>
                <c:pt idx="13723">
                  <c:v>33479</c:v>
                </c:pt>
                <c:pt idx="13724">
                  <c:v>33480</c:v>
                </c:pt>
                <c:pt idx="13725">
                  <c:v>33481</c:v>
                </c:pt>
                <c:pt idx="13726">
                  <c:v>33482</c:v>
                </c:pt>
                <c:pt idx="13727">
                  <c:v>33483</c:v>
                </c:pt>
                <c:pt idx="13728">
                  <c:v>33484</c:v>
                </c:pt>
                <c:pt idx="13729">
                  <c:v>33485</c:v>
                </c:pt>
                <c:pt idx="13730">
                  <c:v>33486</c:v>
                </c:pt>
                <c:pt idx="13731">
                  <c:v>33487</c:v>
                </c:pt>
                <c:pt idx="13732">
                  <c:v>33488</c:v>
                </c:pt>
                <c:pt idx="13733">
                  <c:v>33489</c:v>
                </c:pt>
                <c:pt idx="13734">
                  <c:v>33490</c:v>
                </c:pt>
                <c:pt idx="13735">
                  <c:v>33491</c:v>
                </c:pt>
                <c:pt idx="13736">
                  <c:v>33492</c:v>
                </c:pt>
                <c:pt idx="13737">
                  <c:v>33493</c:v>
                </c:pt>
                <c:pt idx="13738">
                  <c:v>33494</c:v>
                </c:pt>
                <c:pt idx="13739">
                  <c:v>33495</c:v>
                </c:pt>
                <c:pt idx="13740">
                  <c:v>33496</c:v>
                </c:pt>
                <c:pt idx="13741">
                  <c:v>33497</c:v>
                </c:pt>
                <c:pt idx="13742">
                  <c:v>33498</c:v>
                </c:pt>
                <c:pt idx="13743">
                  <c:v>33499</c:v>
                </c:pt>
                <c:pt idx="13744">
                  <c:v>33500</c:v>
                </c:pt>
                <c:pt idx="13745">
                  <c:v>33501</c:v>
                </c:pt>
                <c:pt idx="13746">
                  <c:v>33502</c:v>
                </c:pt>
                <c:pt idx="13747">
                  <c:v>33503</c:v>
                </c:pt>
                <c:pt idx="13748">
                  <c:v>33504</c:v>
                </c:pt>
                <c:pt idx="13749">
                  <c:v>33505</c:v>
                </c:pt>
                <c:pt idx="13750">
                  <c:v>33506</c:v>
                </c:pt>
                <c:pt idx="13751">
                  <c:v>33507</c:v>
                </c:pt>
                <c:pt idx="13752">
                  <c:v>33508</c:v>
                </c:pt>
                <c:pt idx="13753">
                  <c:v>33509</c:v>
                </c:pt>
                <c:pt idx="13754">
                  <c:v>33510</c:v>
                </c:pt>
                <c:pt idx="13755">
                  <c:v>33511</c:v>
                </c:pt>
                <c:pt idx="13756">
                  <c:v>33512</c:v>
                </c:pt>
                <c:pt idx="13757">
                  <c:v>33513</c:v>
                </c:pt>
                <c:pt idx="13758">
                  <c:v>33514</c:v>
                </c:pt>
                <c:pt idx="13759">
                  <c:v>33515</c:v>
                </c:pt>
                <c:pt idx="13760">
                  <c:v>33516</c:v>
                </c:pt>
                <c:pt idx="13761">
                  <c:v>33517</c:v>
                </c:pt>
                <c:pt idx="13762">
                  <c:v>33518</c:v>
                </c:pt>
                <c:pt idx="13763">
                  <c:v>33519</c:v>
                </c:pt>
                <c:pt idx="13764">
                  <c:v>33520</c:v>
                </c:pt>
                <c:pt idx="13765">
                  <c:v>33521</c:v>
                </c:pt>
                <c:pt idx="13766">
                  <c:v>33522</c:v>
                </c:pt>
                <c:pt idx="13767">
                  <c:v>33523</c:v>
                </c:pt>
                <c:pt idx="13768">
                  <c:v>33524</c:v>
                </c:pt>
                <c:pt idx="13769">
                  <c:v>33525</c:v>
                </c:pt>
                <c:pt idx="13770">
                  <c:v>33526</c:v>
                </c:pt>
                <c:pt idx="13771">
                  <c:v>33527</c:v>
                </c:pt>
                <c:pt idx="13772">
                  <c:v>33528</c:v>
                </c:pt>
                <c:pt idx="13773">
                  <c:v>33529</c:v>
                </c:pt>
                <c:pt idx="13774">
                  <c:v>33530</c:v>
                </c:pt>
                <c:pt idx="13775">
                  <c:v>33531</c:v>
                </c:pt>
                <c:pt idx="13776">
                  <c:v>33532</c:v>
                </c:pt>
                <c:pt idx="13777">
                  <c:v>33533</c:v>
                </c:pt>
                <c:pt idx="13778">
                  <c:v>33534</c:v>
                </c:pt>
                <c:pt idx="13779">
                  <c:v>33535</c:v>
                </c:pt>
                <c:pt idx="13780">
                  <c:v>33536</c:v>
                </c:pt>
                <c:pt idx="13781">
                  <c:v>33537</c:v>
                </c:pt>
                <c:pt idx="13782">
                  <c:v>33538</c:v>
                </c:pt>
                <c:pt idx="13783">
                  <c:v>33539</c:v>
                </c:pt>
                <c:pt idx="13784">
                  <c:v>33540</c:v>
                </c:pt>
                <c:pt idx="13785">
                  <c:v>33541</c:v>
                </c:pt>
                <c:pt idx="13786">
                  <c:v>33542</c:v>
                </c:pt>
                <c:pt idx="13787">
                  <c:v>33543</c:v>
                </c:pt>
                <c:pt idx="13788">
                  <c:v>33544</c:v>
                </c:pt>
                <c:pt idx="13789">
                  <c:v>33545</c:v>
                </c:pt>
                <c:pt idx="13790">
                  <c:v>33546</c:v>
                </c:pt>
                <c:pt idx="13791">
                  <c:v>33547</c:v>
                </c:pt>
                <c:pt idx="13792">
                  <c:v>33548</c:v>
                </c:pt>
                <c:pt idx="13793">
                  <c:v>33549</c:v>
                </c:pt>
                <c:pt idx="13794">
                  <c:v>33550</c:v>
                </c:pt>
                <c:pt idx="13795">
                  <c:v>33551</c:v>
                </c:pt>
                <c:pt idx="13796">
                  <c:v>33552</c:v>
                </c:pt>
                <c:pt idx="13797">
                  <c:v>33553</c:v>
                </c:pt>
                <c:pt idx="13798">
                  <c:v>33554</c:v>
                </c:pt>
                <c:pt idx="13799">
                  <c:v>33555</c:v>
                </c:pt>
                <c:pt idx="13800">
                  <c:v>33556</c:v>
                </c:pt>
                <c:pt idx="13801">
                  <c:v>33557</c:v>
                </c:pt>
                <c:pt idx="13802">
                  <c:v>33558</c:v>
                </c:pt>
                <c:pt idx="13803">
                  <c:v>33559</c:v>
                </c:pt>
                <c:pt idx="13804">
                  <c:v>33560</c:v>
                </c:pt>
                <c:pt idx="13805">
                  <c:v>33561</c:v>
                </c:pt>
                <c:pt idx="13806">
                  <c:v>33562</c:v>
                </c:pt>
                <c:pt idx="13807">
                  <c:v>33563</c:v>
                </c:pt>
                <c:pt idx="13808">
                  <c:v>33564</c:v>
                </c:pt>
                <c:pt idx="13809">
                  <c:v>33565</c:v>
                </c:pt>
                <c:pt idx="13810">
                  <c:v>33566</c:v>
                </c:pt>
                <c:pt idx="13811">
                  <c:v>33567</c:v>
                </c:pt>
                <c:pt idx="13812">
                  <c:v>33568</c:v>
                </c:pt>
                <c:pt idx="13813">
                  <c:v>33569</c:v>
                </c:pt>
                <c:pt idx="13814">
                  <c:v>33570</c:v>
                </c:pt>
                <c:pt idx="13815">
                  <c:v>33571</c:v>
                </c:pt>
                <c:pt idx="13816">
                  <c:v>33572</c:v>
                </c:pt>
                <c:pt idx="13817">
                  <c:v>33573</c:v>
                </c:pt>
                <c:pt idx="13818">
                  <c:v>33574</c:v>
                </c:pt>
                <c:pt idx="13819">
                  <c:v>33575</c:v>
                </c:pt>
                <c:pt idx="13820">
                  <c:v>33576</c:v>
                </c:pt>
                <c:pt idx="13821">
                  <c:v>33577</c:v>
                </c:pt>
                <c:pt idx="13822">
                  <c:v>33578</c:v>
                </c:pt>
                <c:pt idx="13823">
                  <c:v>33579</c:v>
                </c:pt>
                <c:pt idx="13824">
                  <c:v>33580</c:v>
                </c:pt>
                <c:pt idx="13825">
                  <c:v>33581</c:v>
                </c:pt>
                <c:pt idx="13826">
                  <c:v>33582</c:v>
                </c:pt>
                <c:pt idx="13827">
                  <c:v>33583</c:v>
                </c:pt>
                <c:pt idx="13828">
                  <c:v>33584</c:v>
                </c:pt>
                <c:pt idx="13829">
                  <c:v>33585</c:v>
                </c:pt>
                <c:pt idx="13830">
                  <c:v>33586</c:v>
                </c:pt>
                <c:pt idx="13831">
                  <c:v>33587</c:v>
                </c:pt>
                <c:pt idx="13832">
                  <c:v>33588</c:v>
                </c:pt>
                <c:pt idx="13833">
                  <c:v>33589</c:v>
                </c:pt>
                <c:pt idx="13834">
                  <c:v>33590</c:v>
                </c:pt>
                <c:pt idx="13835">
                  <c:v>33591</c:v>
                </c:pt>
                <c:pt idx="13836">
                  <c:v>33592</c:v>
                </c:pt>
                <c:pt idx="13837">
                  <c:v>33593</c:v>
                </c:pt>
                <c:pt idx="13838">
                  <c:v>33594</c:v>
                </c:pt>
                <c:pt idx="13839">
                  <c:v>33595</c:v>
                </c:pt>
                <c:pt idx="13840">
                  <c:v>33596</c:v>
                </c:pt>
                <c:pt idx="13841">
                  <c:v>33597</c:v>
                </c:pt>
                <c:pt idx="13842">
                  <c:v>33598</c:v>
                </c:pt>
                <c:pt idx="13843">
                  <c:v>33599</c:v>
                </c:pt>
                <c:pt idx="13844">
                  <c:v>33600</c:v>
                </c:pt>
                <c:pt idx="13845">
                  <c:v>33601</c:v>
                </c:pt>
                <c:pt idx="13846">
                  <c:v>33602</c:v>
                </c:pt>
                <c:pt idx="13847">
                  <c:v>33603</c:v>
                </c:pt>
                <c:pt idx="13848">
                  <c:v>33604</c:v>
                </c:pt>
                <c:pt idx="13849">
                  <c:v>33605</c:v>
                </c:pt>
                <c:pt idx="13850">
                  <c:v>33606</c:v>
                </c:pt>
                <c:pt idx="13851">
                  <c:v>33607</c:v>
                </c:pt>
                <c:pt idx="13852">
                  <c:v>33608</c:v>
                </c:pt>
                <c:pt idx="13853">
                  <c:v>33609</c:v>
                </c:pt>
                <c:pt idx="13854">
                  <c:v>33610</c:v>
                </c:pt>
                <c:pt idx="13855">
                  <c:v>33611</c:v>
                </c:pt>
                <c:pt idx="13856">
                  <c:v>33612</c:v>
                </c:pt>
                <c:pt idx="13857">
                  <c:v>33613</c:v>
                </c:pt>
                <c:pt idx="13858">
                  <c:v>33614</c:v>
                </c:pt>
                <c:pt idx="13859">
                  <c:v>33615</c:v>
                </c:pt>
                <c:pt idx="13860">
                  <c:v>33616</c:v>
                </c:pt>
                <c:pt idx="13861">
                  <c:v>33617</c:v>
                </c:pt>
                <c:pt idx="13862">
                  <c:v>33618</c:v>
                </c:pt>
                <c:pt idx="13863">
                  <c:v>33619</c:v>
                </c:pt>
                <c:pt idx="13864">
                  <c:v>33620</c:v>
                </c:pt>
                <c:pt idx="13865">
                  <c:v>33621</c:v>
                </c:pt>
                <c:pt idx="13866">
                  <c:v>33622</c:v>
                </c:pt>
                <c:pt idx="13867">
                  <c:v>33623</c:v>
                </c:pt>
                <c:pt idx="13868">
                  <c:v>33624</c:v>
                </c:pt>
                <c:pt idx="13869">
                  <c:v>33625</c:v>
                </c:pt>
                <c:pt idx="13870">
                  <c:v>33626</c:v>
                </c:pt>
                <c:pt idx="13871">
                  <c:v>33627</c:v>
                </c:pt>
                <c:pt idx="13872">
                  <c:v>33628</c:v>
                </c:pt>
                <c:pt idx="13873">
                  <c:v>33629</c:v>
                </c:pt>
                <c:pt idx="13874">
                  <c:v>33630</c:v>
                </c:pt>
                <c:pt idx="13875">
                  <c:v>33631</c:v>
                </c:pt>
                <c:pt idx="13876">
                  <c:v>33632</c:v>
                </c:pt>
                <c:pt idx="13877">
                  <c:v>33633</c:v>
                </c:pt>
                <c:pt idx="13878">
                  <c:v>33634</c:v>
                </c:pt>
                <c:pt idx="13879">
                  <c:v>33635</c:v>
                </c:pt>
                <c:pt idx="13880">
                  <c:v>33636</c:v>
                </c:pt>
                <c:pt idx="13881">
                  <c:v>33637</c:v>
                </c:pt>
                <c:pt idx="13882">
                  <c:v>33638</c:v>
                </c:pt>
                <c:pt idx="13883">
                  <c:v>33639</c:v>
                </c:pt>
                <c:pt idx="13884">
                  <c:v>33640</c:v>
                </c:pt>
                <c:pt idx="13885">
                  <c:v>33641</c:v>
                </c:pt>
                <c:pt idx="13886">
                  <c:v>33642</c:v>
                </c:pt>
                <c:pt idx="13887">
                  <c:v>33643</c:v>
                </c:pt>
                <c:pt idx="13888">
                  <c:v>33644</c:v>
                </c:pt>
                <c:pt idx="13889">
                  <c:v>33645</c:v>
                </c:pt>
                <c:pt idx="13890">
                  <c:v>33646</c:v>
                </c:pt>
                <c:pt idx="13891">
                  <c:v>33647</c:v>
                </c:pt>
                <c:pt idx="13892">
                  <c:v>33648</c:v>
                </c:pt>
                <c:pt idx="13893">
                  <c:v>33649</c:v>
                </c:pt>
                <c:pt idx="13894">
                  <c:v>33650</c:v>
                </c:pt>
                <c:pt idx="13895">
                  <c:v>33651</c:v>
                </c:pt>
                <c:pt idx="13896">
                  <c:v>33652</c:v>
                </c:pt>
                <c:pt idx="13897">
                  <c:v>33653</c:v>
                </c:pt>
                <c:pt idx="13898">
                  <c:v>33654</c:v>
                </c:pt>
                <c:pt idx="13899">
                  <c:v>33655</c:v>
                </c:pt>
                <c:pt idx="13900">
                  <c:v>33656</c:v>
                </c:pt>
                <c:pt idx="13901">
                  <c:v>33657</c:v>
                </c:pt>
                <c:pt idx="13902">
                  <c:v>33658</c:v>
                </c:pt>
                <c:pt idx="13903">
                  <c:v>33659</c:v>
                </c:pt>
                <c:pt idx="13904">
                  <c:v>33660</c:v>
                </c:pt>
                <c:pt idx="13905">
                  <c:v>33661</c:v>
                </c:pt>
                <c:pt idx="13906">
                  <c:v>33662</c:v>
                </c:pt>
                <c:pt idx="13907">
                  <c:v>33663</c:v>
                </c:pt>
                <c:pt idx="13908">
                  <c:v>33664</c:v>
                </c:pt>
                <c:pt idx="13909">
                  <c:v>33665</c:v>
                </c:pt>
                <c:pt idx="13910">
                  <c:v>33666</c:v>
                </c:pt>
                <c:pt idx="13911">
                  <c:v>33667</c:v>
                </c:pt>
                <c:pt idx="13912">
                  <c:v>33668</c:v>
                </c:pt>
                <c:pt idx="13913">
                  <c:v>33669</c:v>
                </c:pt>
                <c:pt idx="13914">
                  <c:v>33670</c:v>
                </c:pt>
                <c:pt idx="13915">
                  <c:v>33671</c:v>
                </c:pt>
                <c:pt idx="13916">
                  <c:v>33672</c:v>
                </c:pt>
                <c:pt idx="13917">
                  <c:v>33673</c:v>
                </c:pt>
                <c:pt idx="13918">
                  <c:v>33674</c:v>
                </c:pt>
                <c:pt idx="13919">
                  <c:v>33675</c:v>
                </c:pt>
                <c:pt idx="13920">
                  <c:v>33676</c:v>
                </c:pt>
                <c:pt idx="13921">
                  <c:v>33677</c:v>
                </c:pt>
                <c:pt idx="13922">
                  <c:v>33678</c:v>
                </c:pt>
                <c:pt idx="13923">
                  <c:v>33679</c:v>
                </c:pt>
                <c:pt idx="13924">
                  <c:v>33680</c:v>
                </c:pt>
                <c:pt idx="13925">
                  <c:v>33681</c:v>
                </c:pt>
                <c:pt idx="13926">
                  <c:v>33682</c:v>
                </c:pt>
                <c:pt idx="13927">
                  <c:v>33683</c:v>
                </c:pt>
                <c:pt idx="13928">
                  <c:v>33684</c:v>
                </c:pt>
                <c:pt idx="13929">
                  <c:v>33685</c:v>
                </c:pt>
                <c:pt idx="13930">
                  <c:v>33686</c:v>
                </c:pt>
                <c:pt idx="13931">
                  <c:v>33687</c:v>
                </c:pt>
                <c:pt idx="13932">
                  <c:v>33688</c:v>
                </c:pt>
                <c:pt idx="13933">
                  <c:v>33689</c:v>
                </c:pt>
                <c:pt idx="13934">
                  <c:v>33690</c:v>
                </c:pt>
                <c:pt idx="13935">
                  <c:v>33691</c:v>
                </c:pt>
                <c:pt idx="13936">
                  <c:v>33692</c:v>
                </c:pt>
                <c:pt idx="13937">
                  <c:v>33693</c:v>
                </c:pt>
                <c:pt idx="13938">
                  <c:v>33694</c:v>
                </c:pt>
                <c:pt idx="13939">
                  <c:v>33695</c:v>
                </c:pt>
                <c:pt idx="13940">
                  <c:v>33696</c:v>
                </c:pt>
                <c:pt idx="13941">
                  <c:v>33697</c:v>
                </c:pt>
                <c:pt idx="13942">
                  <c:v>33698</c:v>
                </c:pt>
                <c:pt idx="13943">
                  <c:v>33699</c:v>
                </c:pt>
                <c:pt idx="13944">
                  <c:v>33700</c:v>
                </c:pt>
                <c:pt idx="13945">
                  <c:v>33701</c:v>
                </c:pt>
                <c:pt idx="13946">
                  <c:v>33702</c:v>
                </c:pt>
                <c:pt idx="13947">
                  <c:v>33703</c:v>
                </c:pt>
                <c:pt idx="13948">
                  <c:v>33704</c:v>
                </c:pt>
                <c:pt idx="13949">
                  <c:v>33705</c:v>
                </c:pt>
                <c:pt idx="13950">
                  <c:v>33706</c:v>
                </c:pt>
                <c:pt idx="13951">
                  <c:v>33707</c:v>
                </c:pt>
                <c:pt idx="13952">
                  <c:v>33708</c:v>
                </c:pt>
                <c:pt idx="13953">
                  <c:v>33709</c:v>
                </c:pt>
                <c:pt idx="13954">
                  <c:v>33710</c:v>
                </c:pt>
                <c:pt idx="13955">
                  <c:v>33711</c:v>
                </c:pt>
                <c:pt idx="13956">
                  <c:v>33712</c:v>
                </c:pt>
                <c:pt idx="13957">
                  <c:v>33713</c:v>
                </c:pt>
                <c:pt idx="13958">
                  <c:v>33714</c:v>
                </c:pt>
                <c:pt idx="13959">
                  <c:v>33715</c:v>
                </c:pt>
                <c:pt idx="13960">
                  <c:v>33716</c:v>
                </c:pt>
                <c:pt idx="13961">
                  <c:v>33717</c:v>
                </c:pt>
                <c:pt idx="13962">
                  <c:v>33718</c:v>
                </c:pt>
                <c:pt idx="13963">
                  <c:v>33719</c:v>
                </c:pt>
                <c:pt idx="13964">
                  <c:v>33720</c:v>
                </c:pt>
                <c:pt idx="13965">
                  <c:v>33721</c:v>
                </c:pt>
                <c:pt idx="13966">
                  <c:v>33722</c:v>
                </c:pt>
                <c:pt idx="13967">
                  <c:v>33723</c:v>
                </c:pt>
                <c:pt idx="13968">
                  <c:v>33724</c:v>
                </c:pt>
                <c:pt idx="13969">
                  <c:v>33725</c:v>
                </c:pt>
                <c:pt idx="13970">
                  <c:v>33726</c:v>
                </c:pt>
                <c:pt idx="13971">
                  <c:v>33727</c:v>
                </c:pt>
                <c:pt idx="13972">
                  <c:v>33728</c:v>
                </c:pt>
                <c:pt idx="13973">
                  <c:v>33729</c:v>
                </c:pt>
                <c:pt idx="13974">
                  <c:v>33730</c:v>
                </c:pt>
                <c:pt idx="13975">
                  <c:v>33731</c:v>
                </c:pt>
                <c:pt idx="13976">
                  <c:v>33732</c:v>
                </c:pt>
                <c:pt idx="13977">
                  <c:v>33733</c:v>
                </c:pt>
                <c:pt idx="13978">
                  <c:v>33734</c:v>
                </c:pt>
                <c:pt idx="13979">
                  <c:v>33735</c:v>
                </c:pt>
                <c:pt idx="13980">
                  <c:v>33736</c:v>
                </c:pt>
                <c:pt idx="13981">
                  <c:v>33737</c:v>
                </c:pt>
                <c:pt idx="13982">
                  <c:v>33738</c:v>
                </c:pt>
                <c:pt idx="13983">
                  <c:v>33739</c:v>
                </c:pt>
                <c:pt idx="13984">
                  <c:v>33740</c:v>
                </c:pt>
                <c:pt idx="13985">
                  <c:v>33741</c:v>
                </c:pt>
                <c:pt idx="13986">
                  <c:v>33742</c:v>
                </c:pt>
                <c:pt idx="13987">
                  <c:v>33743</c:v>
                </c:pt>
                <c:pt idx="13988">
                  <c:v>33744</c:v>
                </c:pt>
                <c:pt idx="13989">
                  <c:v>33745</c:v>
                </c:pt>
                <c:pt idx="13990">
                  <c:v>33746</c:v>
                </c:pt>
                <c:pt idx="13991">
                  <c:v>33747</c:v>
                </c:pt>
                <c:pt idx="13992">
                  <c:v>33748</c:v>
                </c:pt>
                <c:pt idx="13993">
                  <c:v>33749</c:v>
                </c:pt>
                <c:pt idx="13994">
                  <c:v>33750</c:v>
                </c:pt>
                <c:pt idx="13995">
                  <c:v>33751</c:v>
                </c:pt>
                <c:pt idx="13996">
                  <c:v>33752</c:v>
                </c:pt>
                <c:pt idx="13997">
                  <c:v>33753</c:v>
                </c:pt>
                <c:pt idx="13998">
                  <c:v>33754</c:v>
                </c:pt>
                <c:pt idx="13999">
                  <c:v>33755</c:v>
                </c:pt>
                <c:pt idx="14000">
                  <c:v>33756</c:v>
                </c:pt>
                <c:pt idx="14001">
                  <c:v>33757</c:v>
                </c:pt>
                <c:pt idx="14002">
                  <c:v>33758</c:v>
                </c:pt>
                <c:pt idx="14003">
                  <c:v>33759</c:v>
                </c:pt>
                <c:pt idx="14004">
                  <c:v>33760</c:v>
                </c:pt>
                <c:pt idx="14005">
                  <c:v>33761</c:v>
                </c:pt>
                <c:pt idx="14006">
                  <c:v>33762</c:v>
                </c:pt>
                <c:pt idx="14007">
                  <c:v>33763</c:v>
                </c:pt>
                <c:pt idx="14008">
                  <c:v>33764</c:v>
                </c:pt>
                <c:pt idx="14009">
                  <c:v>33765</c:v>
                </c:pt>
                <c:pt idx="14010">
                  <c:v>33766</c:v>
                </c:pt>
                <c:pt idx="14011">
                  <c:v>33767</c:v>
                </c:pt>
                <c:pt idx="14012">
                  <c:v>33768</c:v>
                </c:pt>
                <c:pt idx="14013">
                  <c:v>33769</c:v>
                </c:pt>
                <c:pt idx="14014">
                  <c:v>33770</c:v>
                </c:pt>
                <c:pt idx="14015">
                  <c:v>33771</c:v>
                </c:pt>
                <c:pt idx="14016">
                  <c:v>33772</c:v>
                </c:pt>
                <c:pt idx="14017">
                  <c:v>33773</c:v>
                </c:pt>
                <c:pt idx="14018">
                  <c:v>33774</c:v>
                </c:pt>
                <c:pt idx="14019">
                  <c:v>33775</c:v>
                </c:pt>
                <c:pt idx="14020">
                  <c:v>33776</c:v>
                </c:pt>
                <c:pt idx="14021">
                  <c:v>33777</c:v>
                </c:pt>
                <c:pt idx="14022">
                  <c:v>33778</c:v>
                </c:pt>
                <c:pt idx="14023">
                  <c:v>33779</c:v>
                </c:pt>
                <c:pt idx="14024">
                  <c:v>33780</c:v>
                </c:pt>
                <c:pt idx="14025">
                  <c:v>33781</c:v>
                </c:pt>
                <c:pt idx="14026">
                  <c:v>33782</c:v>
                </c:pt>
                <c:pt idx="14027">
                  <c:v>33783</c:v>
                </c:pt>
                <c:pt idx="14028">
                  <c:v>33784</c:v>
                </c:pt>
                <c:pt idx="14029">
                  <c:v>33785</c:v>
                </c:pt>
                <c:pt idx="14030">
                  <c:v>33786</c:v>
                </c:pt>
                <c:pt idx="14031">
                  <c:v>33787</c:v>
                </c:pt>
                <c:pt idx="14032">
                  <c:v>33788</c:v>
                </c:pt>
                <c:pt idx="14033">
                  <c:v>33789</c:v>
                </c:pt>
                <c:pt idx="14034">
                  <c:v>33790</c:v>
                </c:pt>
                <c:pt idx="14035">
                  <c:v>33791</c:v>
                </c:pt>
                <c:pt idx="14036">
                  <c:v>33792</c:v>
                </c:pt>
                <c:pt idx="14037">
                  <c:v>33793</c:v>
                </c:pt>
                <c:pt idx="14038">
                  <c:v>33794</c:v>
                </c:pt>
                <c:pt idx="14039">
                  <c:v>33795</c:v>
                </c:pt>
                <c:pt idx="14040">
                  <c:v>33796</c:v>
                </c:pt>
                <c:pt idx="14041">
                  <c:v>33797</c:v>
                </c:pt>
                <c:pt idx="14042">
                  <c:v>33798</c:v>
                </c:pt>
                <c:pt idx="14043">
                  <c:v>33799</c:v>
                </c:pt>
                <c:pt idx="14044">
                  <c:v>33800</c:v>
                </c:pt>
                <c:pt idx="14045">
                  <c:v>33801</c:v>
                </c:pt>
                <c:pt idx="14046">
                  <c:v>33802</c:v>
                </c:pt>
                <c:pt idx="14047">
                  <c:v>33803</c:v>
                </c:pt>
                <c:pt idx="14048">
                  <c:v>33804</c:v>
                </c:pt>
                <c:pt idx="14049">
                  <c:v>33805</c:v>
                </c:pt>
                <c:pt idx="14050">
                  <c:v>33806</c:v>
                </c:pt>
                <c:pt idx="14051">
                  <c:v>33807</c:v>
                </c:pt>
                <c:pt idx="14052">
                  <c:v>33808</c:v>
                </c:pt>
                <c:pt idx="14053">
                  <c:v>33809</c:v>
                </c:pt>
                <c:pt idx="14054">
                  <c:v>33810</c:v>
                </c:pt>
                <c:pt idx="14055">
                  <c:v>33811</c:v>
                </c:pt>
                <c:pt idx="14056">
                  <c:v>33812</c:v>
                </c:pt>
                <c:pt idx="14057">
                  <c:v>33813</c:v>
                </c:pt>
                <c:pt idx="14058">
                  <c:v>33814</c:v>
                </c:pt>
                <c:pt idx="14059">
                  <c:v>33815</c:v>
                </c:pt>
                <c:pt idx="14060">
                  <c:v>33816</c:v>
                </c:pt>
                <c:pt idx="14061">
                  <c:v>33817</c:v>
                </c:pt>
                <c:pt idx="14062">
                  <c:v>33818</c:v>
                </c:pt>
                <c:pt idx="14063">
                  <c:v>33819</c:v>
                </c:pt>
                <c:pt idx="14064">
                  <c:v>33820</c:v>
                </c:pt>
                <c:pt idx="14065">
                  <c:v>33821</c:v>
                </c:pt>
                <c:pt idx="14066">
                  <c:v>33822</c:v>
                </c:pt>
                <c:pt idx="14067">
                  <c:v>33823</c:v>
                </c:pt>
                <c:pt idx="14068">
                  <c:v>33824</c:v>
                </c:pt>
                <c:pt idx="14069">
                  <c:v>33825</c:v>
                </c:pt>
                <c:pt idx="14070">
                  <c:v>33826</c:v>
                </c:pt>
                <c:pt idx="14071">
                  <c:v>33827</c:v>
                </c:pt>
                <c:pt idx="14072">
                  <c:v>33828</c:v>
                </c:pt>
                <c:pt idx="14073">
                  <c:v>33829</c:v>
                </c:pt>
                <c:pt idx="14074">
                  <c:v>33830</c:v>
                </c:pt>
                <c:pt idx="14075">
                  <c:v>33831</c:v>
                </c:pt>
                <c:pt idx="14076">
                  <c:v>33832</c:v>
                </c:pt>
                <c:pt idx="14077">
                  <c:v>33833</c:v>
                </c:pt>
                <c:pt idx="14078">
                  <c:v>33834</c:v>
                </c:pt>
                <c:pt idx="14079">
                  <c:v>33835</c:v>
                </c:pt>
                <c:pt idx="14080">
                  <c:v>33836</c:v>
                </c:pt>
                <c:pt idx="14081">
                  <c:v>33837</c:v>
                </c:pt>
                <c:pt idx="14082">
                  <c:v>33838</c:v>
                </c:pt>
                <c:pt idx="14083">
                  <c:v>33839</c:v>
                </c:pt>
                <c:pt idx="14084">
                  <c:v>33840</c:v>
                </c:pt>
                <c:pt idx="14085">
                  <c:v>33841</c:v>
                </c:pt>
                <c:pt idx="14086">
                  <c:v>33842</c:v>
                </c:pt>
                <c:pt idx="14087">
                  <c:v>33843</c:v>
                </c:pt>
                <c:pt idx="14088">
                  <c:v>33844</c:v>
                </c:pt>
                <c:pt idx="14089">
                  <c:v>33845</c:v>
                </c:pt>
                <c:pt idx="14090">
                  <c:v>33846</c:v>
                </c:pt>
                <c:pt idx="14091">
                  <c:v>33847</c:v>
                </c:pt>
                <c:pt idx="14092">
                  <c:v>33848</c:v>
                </c:pt>
                <c:pt idx="14093">
                  <c:v>33849</c:v>
                </c:pt>
                <c:pt idx="14094">
                  <c:v>33850</c:v>
                </c:pt>
                <c:pt idx="14095">
                  <c:v>33851</c:v>
                </c:pt>
                <c:pt idx="14096">
                  <c:v>33852</c:v>
                </c:pt>
                <c:pt idx="14097">
                  <c:v>33853</c:v>
                </c:pt>
                <c:pt idx="14098">
                  <c:v>33854</c:v>
                </c:pt>
                <c:pt idx="14099">
                  <c:v>33855</c:v>
                </c:pt>
                <c:pt idx="14100">
                  <c:v>33856</c:v>
                </c:pt>
                <c:pt idx="14101">
                  <c:v>33857</c:v>
                </c:pt>
                <c:pt idx="14102">
                  <c:v>33858</c:v>
                </c:pt>
                <c:pt idx="14103">
                  <c:v>33859</c:v>
                </c:pt>
                <c:pt idx="14104">
                  <c:v>33860</c:v>
                </c:pt>
                <c:pt idx="14105">
                  <c:v>33861</c:v>
                </c:pt>
                <c:pt idx="14106">
                  <c:v>33862</c:v>
                </c:pt>
                <c:pt idx="14107">
                  <c:v>33863</c:v>
                </c:pt>
                <c:pt idx="14108">
                  <c:v>33864</c:v>
                </c:pt>
                <c:pt idx="14109">
                  <c:v>33865</c:v>
                </c:pt>
                <c:pt idx="14110">
                  <c:v>33866</c:v>
                </c:pt>
                <c:pt idx="14111">
                  <c:v>33867</c:v>
                </c:pt>
                <c:pt idx="14112">
                  <c:v>33868</c:v>
                </c:pt>
                <c:pt idx="14113">
                  <c:v>33869</c:v>
                </c:pt>
                <c:pt idx="14114">
                  <c:v>33870</c:v>
                </c:pt>
                <c:pt idx="14115">
                  <c:v>33871</c:v>
                </c:pt>
                <c:pt idx="14116">
                  <c:v>33872</c:v>
                </c:pt>
                <c:pt idx="14117">
                  <c:v>33873</c:v>
                </c:pt>
                <c:pt idx="14118">
                  <c:v>33874</c:v>
                </c:pt>
                <c:pt idx="14119">
                  <c:v>33875</c:v>
                </c:pt>
                <c:pt idx="14120">
                  <c:v>33876</c:v>
                </c:pt>
                <c:pt idx="14121">
                  <c:v>33877</c:v>
                </c:pt>
                <c:pt idx="14122">
                  <c:v>33878</c:v>
                </c:pt>
                <c:pt idx="14123">
                  <c:v>33879</c:v>
                </c:pt>
                <c:pt idx="14124">
                  <c:v>33880</c:v>
                </c:pt>
                <c:pt idx="14125">
                  <c:v>33881</c:v>
                </c:pt>
                <c:pt idx="14126">
                  <c:v>33882</c:v>
                </c:pt>
                <c:pt idx="14127">
                  <c:v>33883</c:v>
                </c:pt>
                <c:pt idx="14128">
                  <c:v>33884</c:v>
                </c:pt>
                <c:pt idx="14129">
                  <c:v>33885</c:v>
                </c:pt>
                <c:pt idx="14130">
                  <c:v>33886</c:v>
                </c:pt>
                <c:pt idx="14131">
                  <c:v>33887</c:v>
                </c:pt>
                <c:pt idx="14132">
                  <c:v>33888</c:v>
                </c:pt>
                <c:pt idx="14133">
                  <c:v>33889</c:v>
                </c:pt>
                <c:pt idx="14134">
                  <c:v>33890</c:v>
                </c:pt>
                <c:pt idx="14135">
                  <c:v>33891</c:v>
                </c:pt>
                <c:pt idx="14136">
                  <c:v>33892</c:v>
                </c:pt>
                <c:pt idx="14137">
                  <c:v>33893</c:v>
                </c:pt>
                <c:pt idx="14138">
                  <c:v>33894</c:v>
                </c:pt>
                <c:pt idx="14139">
                  <c:v>33895</c:v>
                </c:pt>
                <c:pt idx="14140">
                  <c:v>33896</c:v>
                </c:pt>
                <c:pt idx="14141">
                  <c:v>33897</c:v>
                </c:pt>
                <c:pt idx="14142">
                  <c:v>33898</c:v>
                </c:pt>
                <c:pt idx="14143">
                  <c:v>33899</c:v>
                </c:pt>
                <c:pt idx="14144">
                  <c:v>33900</c:v>
                </c:pt>
                <c:pt idx="14145">
                  <c:v>33901</c:v>
                </c:pt>
                <c:pt idx="14146">
                  <c:v>33902</c:v>
                </c:pt>
                <c:pt idx="14147">
                  <c:v>33903</c:v>
                </c:pt>
                <c:pt idx="14148">
                  <c:v>33904</c:v>
                </c:pt>
                <c:pt idx="14149">
                  <c:v>33905</c:v>
                </c:pt>
                <c:pt idx="14150">
                  <c:v>33906</c:v>
                </c:pt>
                <c:pt idx="14151">
                  <c:v>33907</c:v>
                </c:pt>
                <c:pt idx="14152">
                  <c:v>33908</c:v>
                </c:pt>
                <c:pt idx="14153">
                  <c:v>33909</c:v>
                </c:pt>
                <c:pt idx="14154">
                  <c:v>33910</c:v>
                </c:pt>
                <c:pt idx="14155">
                  <c:v>33911</c:v>
                </c:pt>
                <c:pt idx="14156">
                  <c:v>33912</c:v>
                </c:pt>
                <c:pt idx="14157">
                  <c:v>33913</c:v>
                </c:pt>
                <c:pt idx="14158">
                  <c:v>33914</c:v>
                </c:pt>
                <c:pt idx="14159">
                  <c:v>33915</c:v>
                </c:pt>
                <c:pt idx="14160">
                  <c:v>33916</c:v>
                </c:pt>
                <c:pt idx="14161">
                  <c:v>33917</c:v>
                </c:pt>
                <c:pt idx="14162">
                  <c:v>33918</c:v>
                </c:pt>
                <c:pt idx="14163">
                  <c:v>33919</c:v>
                </c:pt>
                <c:pt idx="14164">
                  <c:v>33920</c:v>
                </c:pt>
                <c:pt idx="14165">
                  <c:v>33921</c:v>
                </c:pt>
                <c:pt idx="14166">
                  <c:v>33922</c:v>
                </c:pt>
                <c:pt idx="14167">
                  <c:v>33923</c:v>
                </c:pt>
                <c:pt idx="14168">
                  <c:v>33924</c:v>
                </c:pt>
                <c:pt idx="14169">
                  <c:v>33925</c:v>
                </c:pt>
                <c:pt idx="14170">
                  <c:v>33926</c:v>
                </c:pt>
                <c:pt idx="14171">
                  <c:v>33927</c:v>
                </c:pt>
                <c:pt idx="14172">
                  <c:v>33928</c:v>
                </c:pt>
                <c:pt idx="14173">
                  <c:v>33929</c:v>
                </c:pt>
                <c:pt idx="14174">
                  <c:v>33930</c:v>
                </c:pt>
                <c:pt idx="14175">
                  <c:v>33931</c:v>
                </c:pt>
                <c:pt idx="14176">
                  <c:v>33932</c:v>
                </c:pt>
                <c:pt idx="14177">
                  <c:v>33933</c:v>
                </c:pt>
                <c:pt idx="14178">
                  <c:v>33934</c:v>
                </c:pt>
                <c:pt idx="14179">
                  <c:v>33935</c:v>
                </c:pt>
                <c:pt idx="14180">
                  <c:v>33936</c:v>
                </c:pt>
                <c:pt idx="14181">
                  <c:v>33937</c:v>
                </c:pt>
                <c:pt idx="14182">
                  <c:v>33938</c:v>
                </c:pt>
                <c:pt idx="14183">
                  <c:v>33939</c:v>
                </c:pt>
                <c:pt idx="14184">
                  <c:v>33940</c:v>
                </c:pt>
                <c:pt idx="14185">
                  <c:v>33941</c:v>
                </c:pt>
                <c:pt idx="14186">
                  <c:v>33942</c:v>
                </c:pt>
                <c:pt idx="14187">
                  <c:v>33943</c:v>
                </c:pt>
                <c:pt idx="14188">
                  <c:v>33944</c:v>
                </c:pt>
                <c:pt idx="14189">
                  <c:v>33945</c:v>
                </c:pt>
                <c:pt idx="14190">
                  <c:v>33946</c:v>
                </c:pt>
                <c:pt idx="14191">
                  <c:v>33947</c:v>
                </c:pt>
                <c:pt idx="14192">
                  <c:v>33948</c:v>
                </c:pt>
                <c:pt idx="14193">
                  <c:v>33949</c:v>
                </c:pt>
                <c:pt idx="14194">
                  <c:v>33950</c:v>
                </c:pt>
                <c:pt idx="14195">
                  <c:v>33951</c:v>
                </c:pt>
                <c:pt idx="14196">
                  <c:v>33952</c:v>
                </c:pt>
                <c:pt idx="14197">
                  <c:v>33953</c:v>
                </c:pt>
                <c:pt idx="14198">
                  <c:v>33954</c:v>
                </c:pt>
                <c:pt idx="14199">
                  <c:v>33955</c:v>
                </c:pt>
                <c:pt idx="14200">
                  <c:v>33956</c:v>
                </c:pt>
                <c:pt idx="14201">
                  <c:v>33957</c:v>
                </c:pt>
                <c:pt idx="14202">
                  <c:v>33958</c:v>
                </c:pt>
                <c:pt idx="14203">
                  <c:v>33959</c:v>
                </c:pt>
                <c:pt idx="14204">
                  <c:v>33960</c:v>
                </c:pt>
                <c:pt idx="14205">
                  <c:v>33961</c:v>
                </c:pt>
                <c:pt idx="14206">
                  <c:v>33962</c:v>
                </c:pt>
                <c:pt idx="14207">
                  <c:v>33963</c:v>
                </c:pt>
                <c:pt idx="14208">
                  <c:v>33964</c:v>
                </c:pt>
                <c:pt idx="14209">
                  <c:v>33965</c:v>
                </c:pt>
                <c:pt idx="14210">
                  <c:v>33966</c:v>
                </c:pt>
                <c:pt idx="14211">
                  <c:v>33967</c:v>
                </c:pt>
                <c:pt idx="14212">
                  <c:v>33968</c:v>
                </c:pt>
                <c:pt idx="14213">
                  <c:v>33969</c:v>
                </c:pt>
                <c:pt idx="14214">
                  <c:v>33970</c:v>
                </c:pt>
                <c:pt idx="14215">
                  <c:v>33971</c:v>
                </c:pt>
                <c:pt idx="14216">
                  <c:v>33972</c:v>
                </c:pt>
                <c:pt idx="14217">
                  <c:v>33973</c:v>
                </c:pt>
                <c:pt idx="14218">
                  <c:v>33974</c:v>
                </c:pt>
                <c:pt idx="14219">
                  <c:v>33975</c:v>
                </c:pt>
                <c:pt idx="14220">
                  <c:v>33976</c:v>
                </c:pt>
                <c:pt idx="14221">
                  <c:v>33977</c:v>
                </c:pt>
                <c:pt idx="14222">
                  <c:v>33978</c:v>
                </c:pt>
                <c:pt idx="14223">
                  <c:v>33979</c:v>
                </c:pt>
                <c:pt idx="14224">
                  <c:v>33980</c:v>
                </c:pt>
                <c:pt idx="14225">
                  <c:v>33981</c:v>
                </c:pt>
                <c:pt idx="14226">
                  <c:v>33982</c:v>
                </c:pt>
                <c:pt idx="14227">
                  <c:v>33983</c:v>
                </c:pt>
                <c:pt idx="14228">
                  <c:v>33984</c:v>
                </c:pt>
                <c:pt idx="14229">
                  <c:v>33985</c:v>
                </c:pt>
                <c:pt idx="14230">
                  <c:v>33986</c:v>
                </c:pt>
                <c:pt idx="14231">
                  <c:v>33987</c:v>
                </c:pt>
                <c:pt idx="14232">
                  <c:v>33988</c:v>
                </c:pt>
                <c:pt idx="14233">
                  <c:v>33989</c:v>
                </c:pt>
                <c:pt idx="14234">
                  <c:v>33990</c:v>
                </c:pt>
                <c:pt idx="14235">
                  <c:v>33991</c:v>
                </c:pt>
                <c:pt idx="14236">
                  <c:v>33992</c:v>
                </c:pt>
                <c:pt idx="14237">
                  <c:v>33993</c:v>
                </c:pt>
                <c:pt idx="14238">
                  <c:v>33994</c:v>
                </c:pt>
                <c:pt idx="14239">
                  <c:v>33995</c:v>
                </c:pt>
                <c:pt idx="14240">
                  <c:v>33996</c:v>
                </c:pt>
                <c:pt idx="14241">
                  <c:v>33997</c:v>
                </c:pt>
                <c:pt idx="14242">
                  <c:v>33998</c:v>
                </c:pt>
                <c:pt idx="14243">
                  <c:v>33999</c:v>
                </c:pt>
                <c:pt idx="14244">
                  <c:v>34000</c:v>
                </c:pt>
                <c:pt idx="14245">
                  <c:v>34001</c:v>
                </c:pt>
                <c:pt idx="14246">
                  <c:v>34002</c:v>
                </c:pt>
                <c:pt idx="14247">
                  <c:v>34003</c:v>
                </c:pt>
                <c:pt idx="14248">
                  <c:v>34004</c:v>
                </c:pt>
                <c:pt idx="14249">
                  <c:v>34005</c:v>
                </c:pt>
                <c:pt idx="14250">
                  <c:v>34006</c:v>
                </c:pt>
                <c:pt idx="14251">
                  <c:v>34007</c:v>
                </c:pt>
                <c:pt idx="14252">
                  <c:v>34008</c:v>
                </c:pt>
                <c:pt idx="14253">
                  <c:v>34009</c:v>
                </c:pt>
                <c:pt idx="14254">
                  <c:v>34010</c:v>
                </c:pt>
                <c:pt idx="14255">
                  <c:v>34011</c:v>
                </c:pt>
                <c:pt idx="14256">
                  <c:v>34012</c:v>
                </c:pt>
                <c:pt idx="14257">
                  <c:v>34013</c:v>
                </c:pt>
                <c:pt idx="14258">
                  <c:v>34014</c:v>
                </c:pt>
                <c:pt idx="14259">
                  <c:v>34015</c:v>
                </c:pt>
                <c:pt idx="14260">
                  <c:v>34016</c:v>
                </c:pt>
                <c:pt idx="14261">
                  <c:v>34017</c:v>
                </c:pt>
                <c:pt idx="14262">
                  <c:v>34018</c:v>
                </c:pt>
                <c:pt idx="14263">
                  <c:v>34019</c:v>
                </c:pt>
                <c:pt idx="14264">
                  <c:v>34020</c:v>
                </c:pt>
                <c:pt idx="14265">
                  <c:v>34021</c:v>
                </c:pt>
                <c:pt idx="14266">
                  <c:v>34022</c:v>
                </c:pt>
                <c:pt idx="14267">
                  <c:v>34023</c:v>
                </c:pt>
                <c:pt idx="14268">
                  <c:v>34024</c:v>
                </c:pt>
                <c:pt idx="14269">
                  <c:v>34025</c:v>
                </c:pt>
                <c:pt idx="14270">
                  <c:v>34026</c:v>
                </c:pt>
                <c:pt idx="14271">
                  <c:v>34027</c:v>
                </c:pt>
                <c:pt idx="14272">
                  <c:v>34028</c:v>
                </c:pt>
                <c:pt idx="14273">
                  <c:v>34029</c:v>
                </c:pt>
                <c:pt idx="14274">
                  <c:v>34030</c:v>
                </c:pt>
                <c:pt idx="14275">
                  <c:v>34031</c:v>
                </c:pt>
                <c:pt idx="14276">
                  <c:v>34032</c:v>
                </c:pt>
                <c:pt idx="14277">
                  <c:v>34033</c:v>
                </c:pt>
                <c:pt idx="14278">
                  <c:v>34034</c:v>
                </c:pt>
                <c:pt idx="14279">
                  <c:v>34035</c:v>
                </c:pt>
                <c:pt idx="14280">
                  <c:v>34036</c:v>
                </c:pt>
                <c:pt idx="14281">
                  <c:v>34037</c:v>
                </c:pt>
                <c:pt idx="14282">
                  <c:v>34038</c:v>
                </c:pt>
                <c:pt idx="14283">
                  <c:v>34039</c:v>
                </c:pt>
                <c:pt idx="14284">
                  <c:v>34040</c:v>
                </c:pt>
                <c:pt idx="14285">
                  <c:v>34041</c:v>
                </c:pt>
                <c:pt idx="14286">
                  <c:v>34042</c:v>
                </c:pt>
                <c:pt idx="14287">
                  <c:v>34043</c:v>
                </c:pt>
                <c:pt idx="14288">
                  <c:v>34044</c:v>
                </c:pt>
                <c:pt idx="14289">
                  <c:v>34045</c:v>
                </c:pt>
                <c:pt idx="14290">
                  <c:v>34046</c:v>
                </c:pt>
                <c:pt idx="14291">
                  <c:v>34047</c:v>
                </c:pt>
                <c:pt idx="14292">
                  <c:v>34048</c:v>
                </c:pt>
                <c:pt idx="14293">
                  <c:v>34049</c:v>
                </c:pt>
                <c:pt idx="14294">
                  <c:v>34050</c:v>
                </c:pt>
                <c:pt idx="14295">
                  <c:v>34051</c:v>
                </c:pt>
                <c:pt idx="14296">
                  <c:v>34052</c:v>
                </c:pt>
                <c:pt idx="14297">
                  <c:v>34053</c:v>
                </c:pt>
                <c:pt idx="14298">
                  <c:v>34054</c:v>
                </c:pt>
                <c:pt idx="14299">
                  <c:v>34055</c:v>
                </c:pt>
                <c:pt idx="14300">
                  <c:v>34056</c:v>
                </c:pt>
                <c:pt idx="14301">
                  <c:v>34057</c:v>
                </c:pt>
                <c:pt idx="14302">
                  <c:v>34058</c:v>
                </c:pt>
                <c:pt idx="14303">
                  <c:v>34059</c:v>
                </c:pt>
                <c:pt idx="14304">
                  <c:v>34060</c:v>
                </c:pt>
                <c:pt idx="14305">
                  <c:v>34061</c:v>
                </c:pt>
                <c:pt idx="14306">
                  <c:v>34062</c:v>
                </c:pt>
                <c:pt idx="14307">
                  <c:v>34063</c:v>
                </c:pt>
                <c:pt idx="14308">
                  <c:v>34064</c:v>
                </c:pt>
                <c:pt idx="14309">
                  <c:v>34065</c:v>
                </c:pt>
                <c:pt idx="14310">
                  <c:v>34066</c:v>
                </c:pt>
                <c:pt idx="14311">
                  <c:v>34067</c:v>
                </c:pt>
                <c:pt idx="14312">
                  <c:v>34068</c:v>
                </c:pt>
                <c:pt idx="14313">
                  <c:v>34069</c:v>
                </c:pt>
                <c:pt idx="14314">
                  <c:v>34070</c:v>
                </c:pt>
                <c:pt idx="14315">
                  <c:v>34071</c:v>
                </c:pt>
                <c:pt idx="14316">
                  <c:v>34072</c:v>
                </c:pt>
                <c:pt idx="14317">
                  <c:v>34073</c:v>
                </c:pt>
                <c:pt idx="14318">
                  <c:v>34074</c:v>
                </c:pt>
                <c:pt idx="14319">
                  <c:v>34075</c:v>
                </c:pt>
                <c:pt idx="14320">
                  <c:v>34076</c:v>
                </c:pt>
                <c:pt idx="14321">
                  <c:v>34077</c:v>
                </c:pt>
                <c:pt idx="14322">
                  <c:v>34078</c:v>
                </c:pt>
                <c:pt idx="14323">
                  <c:v>34079</c:v>
                </c:pt>
                <c:pt idx="14324">
                  <c:v>34080</c:v>
                </c:pt>
                <c:pt idx="14325">
                  <c:v>34081</c:v>
                </c:pt>
                <c:pt idx="14326">
                  <c:v>34082</c:v>
                </c:pt>
                <c:pt idx="14327">
                  <c:v>34083</c:v>
                </c:pt>
                <c:pt idx="14328">
                  <c:v>34084</c:v>
                </c:pt>
                <c:pt idx="14329">
                  <c:v>34085</c:v>
                </c:pt>
                <c:pt idx="14330">
                  <c:v>34086</c:v>
                </c:pt>
                <c:pt idx="14331">
                  <c:v>34087</c:v>
                </c:pt>
                <c:pt idx="14332">
                  <c:v>34088</c:v>
                </c:pt>
                <c:pt idx="14333">
                  <c:v>34089</c:v>
                </c:pt>
                <c:pt idx="14334">
                  <c:v>34090</c:v>
                </c:pt>
                <c:pt idx="14335">
                  <c:v>34091</c:v>
                </c:pt>
                <c:pt idx="14336">
                  <c:v>34092</c:v>
                </c:pt>
                <c:pt idx="14337">
                  <c:v>34093</c:v>
                </c:pt>
                <c:pt idx="14338">
                  <c:v>34094</c:v>
                </c:pt>
                <c:pt idx="14339">
                  <c:v>34095</c:v>
                </c:pt>
                <c:pt idx="14340">
                  <c:v>34096</c:v>
                </c:pt>
                <c:pt idx="14341">
                  <c:v>34097</c:v>
                </c:pt>
                <c:pt idx="14342">
                  <c:v>34098</c:v>
                </c:pt>
                <c:pt idx="14343">
                  <c:v>34099</c:v>
                </c:pt>
                <c:pt idx="14344">
                  <c:v>34100</c:v>
                </c:pt>
                <c:pt idx="14345">
                  <c:v>34101</c:v>
                </c:pt>
                <c:pt idx="14346">
                  <c:v>34102</c:v>
                </c:pt>
                <c:pt idx="14347">
                  <c:v>34103</c:v>
                </c:pt>
                <c:pt idx="14348">
                  <c:v>34104</c:v>
                </c:pt>
                <c:pt idx="14349">
                  <c:v>34105</c:v>
                </c:pt>
                <c:pt idx="14350">
                  <c:v>34106</c:v>
                </c:pt>
                <c:pt idx="14351">
                  <c:v>34107</c:v>
                </c:pt>
                <c:pt idx="14352">
                  <c:v>34108</c:v>
                </c:pt>
                <c:pt idx="14353">
                  <c:v>34109</c:v>
                </c:pt>
                <c:pt idx="14354">
                  <c:v>34110</c:v>
                </c:pt>
                <c:pt idx="14355">
                  <c:v>34111</c:v>
                </c:pt>
                <c:pt idx="14356">
                  <c:v>34112</c:v>
                </c:pt>
                <c:pt idx="14357">
                  <c:v>34113</c:v>
                </c:pt>
                <c:pt idx="14358">
                  <c:v>34114</c:v>
                </c:pt>
                <c:pt idx="14359">
                  <c:v>34115</c:v>
                </c:pt>
                <c:pt idx="14360">
                  <c:v>34116</c:v>
                </c:pt>
                <c:pt idx="14361">
                  <c:v>34117</c:v>
                </c:pt>
                <c:pt idx="14362">
                  <c:v>34118</c:v>
                </c:pt>
                <c:pt idx="14363">
                  <c:v>34119</c:v>
                </c:pt>
                <c:pt idx="14364">
                  <c:v>34120</c:v>
                </c:pt>
                <c:pt idx="14365">
                  <c:v>34121</c:v>
                </c:pt>
                <c:pt idx="14366">
                  <c:v>34122</c:v>
                </c:pt>
                <c:pt idx="14367">
                  <c:v>34123</c:v>
                </c:pt>
                <c:pt idx="14368">
                  <c:v>34124</c:v>
                </c:pt>
                <c:pt idx="14369">
                  <c:v>34125</c:v>
                </c:pt>
                <c:pt idx="14370">
                  <c:v>34126</c:v>
                </c:pt>
                <c:pt idx="14371">
                  <c:v>34127</c:v>
                </c:pt>
                <c:pt idx="14372">
                  <c:v>34128</c:v>
                </c:pt>
                <c:pt idx="14373">
                  <c:v>34129</c:v>
                </c:pt>
                <c:pt idx="14374">
                  <c:v>34130</c:v>
                </c:pt>
                <c:pt idx="14375">
                  <c:v>34131</c:v>
                </c:pt>
                <c:pt idx="14376">
                  <c:v>34132</c:v>
                </c:pt>
                <c:pt idx="14377">
                  <c:v>34133</c:v>
                </c:pt>
                <c:pt idx="14378">
                  <c:v>34134</c:v>
                </c:pt>
                <c:pt idx="14379">
                  <c:v>34135</c:v>
                </c:pt>
                <c:pt idx="14380">
                  <c:v>34136</c:v>
                </c:pt>
                <c:pt idx="14381">
                  <c:v>34137</c:v>
                </c:pt>
                <c:pt idx="14382">
                  <c:v>34138</c:v>
                </c:pt>
                <c:pt idx="14383">
                  <c:v>34139</c:v>
                </c:pt>
                <c:pt idx="14384">
                  <c:v>34140</c:v>
                </c:pt>
                <c:pt idx="14385">
                  <c:v>34141</c:v>
                </c:pt>
                <c:pt idx="14386">
                  <c:v>34142</c:v>
                </c:pt>
                <c:pt idx="14387">
                  <c:v>34143</c:v>
                </c:pt>
                <c:pt idx="14388">
                  <c:v>34144</c:v>
                </c:pt>
                <c:pt idx="14389">
                  <c:v>34145</c:v>
                </c:pt>
                <c:pt idx="14390">
                  <c:v>34146</c:v>
                </c:pt>
                <c:pt idx="14391">
                  <c:v>34147</c:v>
                </c:pt>
                <c:pt idx="14392">
                  <c:v>34148</c:v>
                </c:pt>
                <c:pt idx="14393">
                  <c:v>34149</c:v>
                </c:pt>
                <c:pt idx="14394">
                  <c:v>34150</c:v>
                </c:pt>
                <c:pt idx="14395">
                  <c:v>34151</c:v>
                </c:pt>
                <c:pt idx="14396">
                  <c:v>34152</c:v>
                </c:pt>
                <c:pt idx="14397">
                  <c:v>34153</c:v>
                </c:pt>
                <c:pt idx="14398">
                  <c:v>34154</c:v>
                </c:pt>
                <c:pt idx="14399">
                  <c:v>34155</c:v>
                </c:pt>
                <c:pt idx="14400">
                  <c:v>34156</c:v>
                </c:pt>
                <c:pt idx="14401">
                  <c:v>34157</c:v>
                </c:pt>
                <c:pt idx="14402">
                  <c:v>34158</c:v>
                </c:pt>
                <c:pt idx="14403">
                  <c:v>34159</c:v>
                </c:pt>
                <c:pt idx="14404">
                  <c:v>34160</c:v>
                </c:pt>
                <c:pt idx="14405">
                  <c:v>34161</c:v>
                </c:pt>
                <c:pt idx="14406">
                  <c:v>34162</c:v>
                </c:pt>
                <c:pt idx="14407">
                  <c:v>34163</c:v>
                </c:pt>
                <c:pt idx="14408">
                  <c:v>34164</c:v>
                </c:pt>
                <c:pt idx="14409">
                  <c:v>34165</c:v>
                </c:pt>
                <c:pt idx="14410">
                  <c:v>34166</c:v>
                </c:pt>
                <c:pt idx="14411">
                  <c:v>34167</c:v>
                </c:pt>
                <c:pt idx="14412">
                  <c:v>34168</c:v>
                </c:pt>
                <c:pt idx="14413">
                  <c:v>34169</c:v>
                </c:pt>
                <c:pt idx="14414">
                  <c:v>34170</c:v>
                </c:pt>
                <c:pt idx="14415">
                  <c:v>34171</c:v>
                </c:pt>
                <c:pt idx="14416">
                  <c:v>34172</c:v>
                </c:pt>
                <c:pt idx="14417">
                  <c:v>34173</c:v>
                </c:pt>
                <c:pt idx="14418">
                  <c:v>34174</c:v>
                </c:pt>
                <c:pt idx="14419">
                  <c:v>34175</c:v>
                </c:pt>
                <c:pt idx="14420">
                  <c:v>34176</c:v>
                </c:pt>
                <c:pt idx="14421">
                  <c:v>34177</c:v>
                </c:pt>
                <c:pt idx="14422">
                  <c:v>34178</c:v>
                </c:pt>
                <c:pt idx="14423">
                  <c:v>34179</c:v>
                </c:pt>
                <c:pt idx="14424">
                  <c:v>34180</c:v>
                </c:pt>
                <c:pt idx="14425">
                  <c:v>34181</c:v>
                </c:pt>
                <c:pt idx="14426">
                  <c:v>34182</c:v>
                </c:pt>
                <c:pt idx="14427">
                  <c:v>34183</c:v>
                </c:pt>
                <c:pt idx="14428">
                  <c:v>34184</c:v>
                </c:pt>
                <c:pt idx="14429">
                  <c:v>34185</c:v>
                </c:pt>
                <c:pt idx="14430">
                  <c:v>34186</c:v>
                </c:pt>
                <c:pt idx="14431">
                  <c:v>34187</c:v>
                </c:pt>
                <c:pt idx="14432">
                  <c:v>34188</c:v>
                </c:pt>
                <c:pt idx="14433">
                  <c:v>34189</c:v>
                </c:pt>
                <c:pt idx="14434">
                  <c:v>34190</c:v>
                </c:pt>
                <c:pt idx="14435">
                  <c:v>34191</c:v>
                </c:pt>
                <c:pt idx="14436">
                  <c:v>34192</c:v>
                </c:pt>
                <c:pt idx="14437">
                  <c:v>34193</c:v>
                </c:pt>
                <c:pt idx="14438">
                  <c:v>34194</c:v>
                </c:pt>
                <c:pt idx="14439">
                  <c:v>34195</c:v>
                </c:pt>
                <c:pt idx="14440">
                  <c:v>34196</c:v>
                </c:pt>
                <c:pt idx="14441">
                  <c:v>34197</c:v>
                </c:pt>
                <c:pt idx="14442">
                  <c:v>34198</c:v>
                </c:pt>
                <c:pt idx="14443">
                  <c:v>34199</c:v>
                </c:pt>
                <c:pt idx="14444">
                  <c:v>34200</c:v>
                </c:pt>
                <c:pt idx="14445">
                  <c:v>34201</c:v>
                </c:pt>
                <c:pt idx="14446">
                  <c:v>34202</c:v>
                </c:pt>
                <c:pt idx="14447">
                  <c:v>34203</c:v>
                </c:pt>
                <c:pt idx="14448">
                  <c:v>34204</c:v>
                </c:pt>
                <c:pt idx="14449">
                  <c:v>34205</c:v>
                </c:pt>
                <c:pt idx="14450">
                  <c:v>34206</c:v>
                </c:pt>
                <c:pt idx="14451">
                  <c:v>34207</c:v>
                </c:pt>
                <c:pt idx="14452">
                  <c:v>34208</c:v>
                </c:pt>
                <c:pt idx="14453">
                  <c:v>34209</c:v>
                </c:pt>
                <c:pt idx="14454">
                  <c:v>34210</c:v>
                </c:pt>
                <c:pt idx="14455">
                  <c:v>34211</c:v>
                </c:pt>
                <c:pt idx="14456">
                  <c:v>34212</c:v>
                </c:pt>
                <c:pt idx="14457">
                  <c:v>34213</c:v>
                </c:pt>
                <c:pt idx="14458">
                  <c:v>34214</c:v>
                </c:pt>
                <c:pt idx="14459">
                  <c:v>34215</c:v>
                </c:pt>
                <c:pt idx="14460">
                  <c:v>34216</c:v>
                </c:pt>
                <c:pt idx="14461">
                  <c:v>34217</c:v>
                </c:pt>
                <c:pt idx="14462">
                  <c:v>34218</c:v>
                </c:pt>
                <c:pt idx="14463">
                  <c:v>34219</c:v>
                </c:pt>
                <c:pt idx="14464">
                  <c:v>34220</c:v>
                </c:pt>
                <c:pt idx="14465">
                  <c:v>34221</c:v>
                </c:pt>
                <c:pt idx="14466">
                  <c:v>34222</c:v>
                </c:pt>
                <c:pt idx="14467">
                  <c:v>34223</c:v>
                </c:pt>
                <c:pt idx="14468">
                  <c:v>34224</c:v>
                </c:pt>
                <c:pt idx="14469">
                  <c:v>34225</c:v>
                </c:pt>
                <c:pt idx="14470">
                  <c:v>34226</c:v>
                </c:pt>
                <c:pt idx="14471">
                  <c:v>34227</c:v>
                </c:pt>
                <c:pt idx="14472">
                  <c:v>34228</c:v>
                </c:pt>
                <c:pt idx="14473">
                  <c:v>34229</c:v>
                </c:pt>
                <c:pt idx="14474">
                  <c:v>34230</c:v>
                </c:pt>
                <c:pt idx="14475">
                  <c:v>34231</c:v>
                </c:pt>
                <c:pt idx="14476">
                  <c:v>34232</c:v>
                </c:pt>
                <c:pt idx="14477">
                  <c:v>34233</c:v>
                </c:pt>
                <c:pt idx="14478">
                  <c:v>34234</c:v>
                </c:pt>
                <c:pt idx="14479">
                  <c:v>34235</c:v>
                </c:pt>
                <c:pt idx="14480">
                  <c:v>34236</c:v>
                </c:pt>
                <c:pt idx="14481">
                  <c:v>34237</c:v>
                </c:pt>
                <c:pt idx="14482">
                  <c:v>34238</c:v>
                </c:pt>
                <c:pt idx="14483">
                  <c:v>34239</c:v>
                </c:pt>
                <c:pt idx="14484">
                  <c:v>34240</c:v>
                </c:pt>
                <c:pt idx="14485">
                  <c:v>34241</c:v>
                </c:pt>
                <c:pt idx="14486">
                  <c:v>34242</c:v>
                </c:pt>
                <c:pt idx="14487">
                  <c:v>34243</c:v>
                </c:pt>
                <c:pt idx="14488">
                  <c:v>34244</c:v>
                </c:pt>
                <c:pt idx="14489">
                  <c:v>34245</c:v>
                </c:pt>
                <c:pt idx="14490">
                  <c:v>34246</c:v>
                </c:pt>
                <c:pt idx="14491">
                  <c:v>34247</c:v>
                </c:pt>
                <c:pt idx="14492">
                  <c:v>34248</c:v>
                </c:pt>
                <c:pt idx="14493">
                  <c:v>34249</c:v>
                </c:pt>
                <c:pt idx="14494">
                  <c:v>34250</c:v>
                </c:pt>
                <c:pt idx="14495">
                  <c:v>34251</c:v>
                </c:pt>
                <c:pt idx="14496">
                  <c:v>34252</c:v>
                </c:pt>
                <c:pt idx="14497">
                  <c:v>34253</c:v>
                </c:pt>
                <c:pt idx="14498">
                  <c:v>34254</c:v>
                </c:pt>
                <c:pt idx="14499">
                  <c:v>34255</c:v>
                </c:pt>
                <c:pt idx="14500">
                  <c:v>34256</c:v>
                </c:pt>
                <c:pt idx="14501">
                  <c:v>34257</c:v>
                </c:pt>
                <c:pt idx="14502">
                  <c:v>34258</c:v>
                </c:pt>
                <c:pt idx="14503">
                  <c:v>34259</c:v>
                </c:pt>
                <c:pt idx="14504">
                  <c:v>34260</c:v>
                </c:pt>
                <c:pt idx="14505">
                  <c:v>34261</c:v>
                </c:pt>
                <c:pt idx="14506">
                  <c:v>34262</c:v>
                </c:pt>
                <c:pt idx="14507">
                  <c:v>34263</c:v>
                </c:pt>
                <c:pt idx="14508">
                  <c:v>34264</c:v>
                </c:pt>
                <c:pt idx="14509">
                  <c:v>34265</c:v>
                </c:pt>
                <c:pt idx="14510">
                  <c:v>34266</c:v>
                </c:pt>
                <c:pt idx="14511">
                  <c:v>34267</c:v>
                </c:pt>
                <c:pt idx="14512">
                  <c:v>34268</c:v>
                </c:pt>
                <c:pt idx="14513">
                  <c:v>34269</c:v>
                </c:pt>
                <c:pt idx="14514">
                  <c:v>34270</c:v>
                </c:pt>
                <c:pt idx="14515">
                  <c:v>34271</c:v>
                </c:pt>
                <c:pt idx="14516">
                  <c:v>34272</c:v>
                </c:pt>
                <c:pt idx="14517">
                  <c:v>34273</c:v>
                </c:pt>
                <c:pt idx="14518">
                  <c:v>34274</c:v>
                </c:pt>
                <c:pt idx="14519">
                  <c:v>34275</c:v>
                </c:pt>
                <c:pt idx="14520">
                  <c:v>34276</c:v>
                </c:pt>
                <c:pt idx="14521">
                  <c:v>34277</c:v>
                </c:pt>
                <c:pt idx="14522">
                  <c:v>34278</c:v>
                </c:pt>
                <c:pt idx="14523">
                  <c:v>34279</c:v>
                </c:pt>
                <c:pt idx="14524">
                  <c:v>34280</c:v>
                </c:pt>
                <c:pt idx="14525">
                  <c:v>34281</c:v>
                </c:pt>
                <c:pt idx="14526">
                  <c:v>34282</c:v>
                </c:pt>
                <c:pt idx="14527">
                  <c:v>34283</c:v>
                </c:pt>
                <c:pt idx="14528">
                  <c:v>34284</c:v>
                </c:pt>
                <c:pt idx="14529">
                  <c:v>34285</c:v>
                </c:pt>
                <c:pt idx="14530">
                  <c:v>34286</c:v>
                </c:pt>
                <c:pt idx="14531">
                  <c:v>34287</c:v>
                </c:pt>
                <c:pt idx="14532">
                  <c:v>34288</c:v>
                </c:pt>
                <c:pt idx="14533">
                  <c:v>34289</c:v>
                </c:pt>
                <c:pt idx="14534">
                  <c:v>34290</c:v>
                </c:pt>
                <c:pt idx="14535">
                  <c:v>34291</c:v>
                </c:pt>
                <c:pt idx="14536">
                  <c:v>34292</c:v>
                </c:pt>
                <c:pt idx="14537">
                  <c:v>34293</c:v>
                </c:pt>
                <c:pt idx="14538">
                  <c:v>34294</c:v>
                </c:pt>
                <c:pt idx="14539">
                  <c:v>34295</c:v>
                </c:pt>
                <c:pt idx="14540">
                  <c:v>34296</c:v>
                </c:pt>
                <c:pt idx="14541">
                  <c:v>34297</c:v>
                </c:pt>
                <c:pt idx="14542">
                  <c:v>34298</c:v>
                </c:pt>
                <c:pt idx="14543">
                  <c:v>34299</c:v>
                </c:pt>
                <c:pt idx="14544">
                  <c:v>34300</c:v>
                </c:pt>
                <c:pt idx="14545">
                  <c:v>34301</c:v>
                </c:pt>
                <c:pt idx="14546">
                  <c:v>34302</c:v>
                </c:pt>
                <c:pt idx="14547">
                  <c:v>34303</c:v>
                </c:pt>
                <c:pt idx="14548">
                  <c:v>34304</c:v>
                </c:pt>
                <c:pt idx="14549">
                  <c:v>34305</c:v>
                </c:pt>
                <c:pt idx="14550">
                  <c:v>34306</c:v>
                </c:pt>
                <c:pt idx="14551">
                  <c:v>34307</c:v>
                </c:pt>
                <c:pt idx="14552">
                  <c:v>34308</c:v>
                </c:pt>
                <c:pt idx="14553">
                  <c:v>34309</c:v>
                </c:pt>
                <c:pt idx="14554">
                  <c:v>34310</c:v>
                </c:pt>
                <c:pt idx="14555">
                  <c:v>34311</c:v>
                </c:pt>
                <c:pt idx="14556">
                  <c:v>34312</c:v>
                </c:pt>
                <c:pt idx="14557">
                  <c:v>34313</c:v>
                </c:pt>
                <c:pt idx="14558">
                  <c:v>34314</c:v>
                </c:pt>
                <c:pt idx="14559">
                  <c:v>34315</c:v>
                </c:pt>
                <c:pt idx="14560">
                  <c:v>34316</c:v>
                </c:pt>
                <c:pt idx="14561">
                  <c:v>34317</c:v>
                </c:pt>
                <c:pt idx="14562">
                  <c:v>34318</c:v>
                </c:pt>
                <c:pt idx="14563">
                  <c:v>34319</c:v>
                </c:pt>
                <c:pt idx="14564">
                  <c:v>34320</c:v>
                </c:pt>
                <c:pt idx="14565">
                  <c:v>34321</c:v>
                </c:pt>
                <c:pt idx="14566">
                  <c:v>34322</c:v>
                </c:pt>
                <c:pt idx="14567">
                  <c:v>34323</c:v>
                </c:pt>
                <c:pt idx="14568">
                  <c:v>34324</c:v>
                </c:pt>
                <c:pt idx="14569">
                  <c:v>34325</c:v>
                </c:pt>
                <c:pt idx="14570">
                  <c:v>34326</c:v>
                </c:pt>
                <c:pt idx="14571">
                  <c:v>34327</c:v>
                </c:pt>
                <c:pt idx="14572">
                  <c:v>34328</c:v>
                </c:pt>
                <c:pt idx="14573">
                  <c:v>34329</c:v>
                </c:pt>
                <c:pt idx="14574">
                  <c:v>34330</c:v>
                </c:pt>
                <c:pt idx="14575">
                  <c:v>34331</c:v>
                </c:pt>
                <c:pt idx="14576">
                  <c:v>34332</c:v>
                </c:pt>
                <c:pt idx="14577">
                  <c:v>34333</c:v>
                </c:pt>
                <c:pt idx="14578">
                  <c:v>34334</c:v>
                </c:pt>
                <c:pt idx="14579">
                  <c:v>34335</c:v>
                </c:pt>
                <c:pt idx="14580">
                  <c:v>34336</c:v>
                </c:pt>
                <c:pt idx="14581">
                  <c:v>34337</c:v>
                </c:pt>
                <c:pt idx="14582">
                  <c:v>34338</c:v>
                </c:pt>
                <c:pt idx="14583">
                  <c:v>34339</c:v>
                </c:pt>
                <c:pt idx="14584">
                  <c:v>34340</c:v>
                </c:pt>
                <c:pt idx="14585">
                  <c:v>34341</c:v>
                </c:pt>
                <c:pt idx="14586">
                  <c:v>34342</c:v>
                </c:pt>
                <c:pt idx="14587">
                  <c:v>34343</c:v>
                </c:pt>
                <c:pt idx="14588">
                  <c:v>34344</c:v>
                </c:pt>
                <c:pt idx="14589">
                  <c:v>34345</c:v>
                </c:pt>
                <c:pt idx="14590">
                  <c:v>34346</c:v>
                </c:pt>
                <c:pt idx="14591">
                  <c:v>34347</c:v>
                </c:pt>
                <c:pt idx="14592">
                  <c:v>34348</c:v>
                </c:pt>
                <c:pt idx="14593">
                  <c:v>34349</c:v>
                </c:pt>
                <c:pt idx="14594">
                  <c:v>34350</c:v>
                </c:pt>
                <c:pt idx="14595">
                  <c:v>34351</c:v>
                </c:pt>
                <c:pt idx="14596">
                  <c:v>34352</c:v>
                </c:pt>
                <c:pt idx="14597">
                  <c:v>34353</c:v>
                </c:pt>
                <c:pt idx="14598">
                  <c:v>34354</c:v>
                </c:pt>
                <c:pt idx="14599">
                  <c:v>34355</c:v>
                </c:pt>
                <c:pt idx="14600">
                  <c:v>34356</c:v>
                </c:pt>
                <c:pt idx="14601">
                  <c:v>34357</c:v>
                </c:pt>
                <c:pt idx="14602">
                  <c:v>34358</c:v>
                </c:pt>
                <c:pt idx="14603">
                  <c:v>34359</c:v>
                </c:pt>
                <c:pt idx="14604">
                  <c:v>34360</c:v>
                </c:pt>
                <c:pt idx="14605">
                  <c:v>34361</c:v>
                </c:pt>
                <c:pt idx="14606">
                  <c:v>34362</c:v>
                </c:pt>
                <c:pt idx="14607">
                  <c:v>34363</c:v>
                </c:pt>
                <c:pt idx="14608">
                  <c:v>34364</c:v>
                </c:pt>
                <c:pt idx="14609">
                  <c:v>34365</c:v>
                </c:pt>
                <c:pt idx="14610">
                  <c:v>34366</c:v>
                </c:pt>
                <c:pt idx="14611">
                  <c:v>34367</c:v>
                </c:pt>
                <c:pt idx="14612">
                  <c:v>34368</c:v>
                </c:pt>
                <c:pt idx="14613">
                  <c:v>34369</c:v>
                </c:pt>
                <c:pt idx="14614">
                  <c:v>34370</c:v>
                </c:pt>
                <c:pt idx="14615">
                  <c:v>34371</c:v>
                </c:pt>
                <c:pt idx="14616">
                  <c:v>34372</c:v>
                </c:pt>
                <c:pt idx="14617">
                  <c:v>34373</c:v>
                </c:pt>
                <c:pt idx="14618">
                  <c:v>34374</c:v>
                </c:pt>
                <c:pt idx="14619">
                  <c:v>34375</c:v>
                </c:pt>
                <c:pt idx="14620">
                  <c:v>34376</c:v>
                </c:pt>
                <c:pt idx="14621">
                  <c:v>34377</c:v>
                </c:pt>
                <c:pt idx="14622">
                  <c:v>34378</c:v>
                </c:pt>
                <c:pt idx="14623">
                  <c:v>34379</c:v>
                </c:pt>
                <c:pt idx="14624">
                  <c:v>34380</c:v>
                </c:pt>
                <c:pt idx="14625">
                  <c:v>34381</c:v>
                </c:pt>
                <c:pt idx="14626">
                  <c:v>34382</c:v>
                </c:pt>
                <c:pt idx="14627">
                  <c:v>34383</c:v>
                </c:pt>
                <c:pt idx="14628">
                  <c:v>34384</c:v>
                </c:pt>
                <c:pt idx="14629">
                  <c:v>34385</c:v>
                </c:pt>
                <c:pt idx="14630">
                  <c:v>34386</c:v>
                </c:pt>
                <c:pt idx="14631">
                  <c:v>34387</c:v>
                </c:pt>
                <c:pt idx="14632">
                  <c:v>34388</c:v>
                </c:pt>
                <c:pt idx="14633">
                  <c:v>34389</c:v>
                </c:pt>
                <c:pt idx="14634">
                  <c:v>34390</c:v>
                </c:pt>
                <c:pt idx="14635">
                  <c:v>34391</c:v>
                </c:pt>
                <c:pt idx="14636">
                  <c:v>34392</c:v>
                </c:pt>
                <c:pt idx="14637">
                  <c:v>34393</c:v>
                </c:pt>
                <c:pt idx="14638">
                  <c:v>34394</c:v>
                </c:pt>
                <c:pt idx="14639">
                  <c:v>34395</c:v>
                </c:pt>
                <c:pt idx="14640">
                  <c:v>34396</c:v>
                </c:pt>
                <c:pt idx="14641">
                  <c:v>34397</c:v>
                </c:pt>
                <c:pt idx="14642">
                  <c:v>34398</c:v>
                </c:pt>
                <c:pt idx="14643">
                  <c:v>34399</c:v>
                </c:pt>
                <c:pt idx="14644">
                  <c:v>34400</c:v>
                </c:pt>
                <c:pt idx="14645">
                  <c:v>34401</c:v>
                </c:pt>
                <c:pt idx="14646">
                  <c:v>34402</c:v>
                </c:pt>
                <c:pt idx="14647">
                  <c:v>34403</c:v>
                </c:pt>
                <c:pt idx="14648">
                  <c:v>34404</c:v>
                </c:pt>
                <c:pt idx="14649">
                  <c:v>34405</c:v>
                </c:pt>
                <c:pt idx="14650">
                  <c:v>34406</c:v>
                </c:pt>
                <c:pt idx="14651">
                  <c:v>34407</c:v>
                </c:pt>
                <c:pt idx="14652">
                  <c:v>34408</c:v>
                </c:pt>
                <c:pt idx="14653">
                  <c:v>34409</c:v>
                </c:pt>
                <c:pt idx="14654">
                  <c:v>34410</c:v>
                </c:pt>
                <c:pt idx="14655">
                  <c:v>34411</c:v>
                </c:pt>
                <c:pt idx="14656">
                  <c:v>34412</c:v>
                </c:pt>
                <c:pt idx="14657">
                  <c:v>34413</c:v>
                </c:pt>
                <c:pt idx="14658">
                  <c:v>34414</c:v>
                </c:pt>
                <c:pt idx="14659">
                  <c:v>34415</c:v>
                </c:pt>
                <c:pt idx="14660">
                  <c:v>34416</c:v>
                </c:pt>
                <c:pt idx="14661">
                  <c:v>34417</c:v>
                </c:pt>
                <c:pt idx="14662">
                  <c:v>34418</c:v>
                </c:pt>
                <c:pt idx="14663">
                  <c:v>34419</c:v>
                </c:pt>
                <c:pt idx="14664">
                  <c:v>34420</c:v>
                </c:pt>
                <c:pt idx="14665">
                  <c:v>34421</c:v>
                </c:pt>
                <c:pt idx="14666">
                  <c:v>34422</c:v>
                </c:pt>
                <c:pt idx="14667">
                  <c:v>34423</c:v>
                </c:pt>
                <c:pt idx="14668">
                  <c:v>34424</c:v>
                </c:pt>
                <c:pt idx="14669">
                  <c:v>34425</c:v>
                </c:pt>
                <c:pt idx="14670">
                  <c:v>34426</c:v>
                </c:pt>
                <c:pt idx="14671">
                  <c:v>34427</c:v>
                </c:pt>
                <c:pt idx="14672">
                  <c:v>34428</c:v>
                </c:pt>
                <c:pt idx="14673">
                  <c:v>34429</c:v>
                </c:pt>
                <c:pt idx="14674">
                  <c:v>34430</c:v>
                </c:pt>
                <c:pt idx="14675">
                  <c:v>34431</c:v>
                </c:pt>
                <c:pt idx="14676">
                  <c:v>34432</c:v>
                </c:pt>
                <c:pt idx="14677">
                  <c:v>34433</c:v>
                </c:pt>
                <c:pt idx="14678">
                  <c:v>34434</c:v>
                </c:pt>
                <c:pt idx="14679">
                  <c:v>34435</c:v>
                </c:pt>
                <c:pt idx="14680">
                  <c:v>34436</c:v>
                </c:pt>
                <c:pt idx="14681">
                  <c:v>34437</c:v>
                </c:pt>
                <c:pt idx="14682">
                  <c:v>34438</c:v>
                </c:pt>
                <c:pt idx="14683">
                  <c:v>34439</c:v>
                </c:pt>
                <c:pt idx="14684">
                  <c:v>34440</c:v>
                </c:pt>
                <c:pt idx="14685">
                  <c:v>34441</c:v>
                </c:pt>
                <c:pt idx="14686">
                  <c:v>34442</c:v>
                </c:pt>
                <c:pt idx="14687">
                  <c:v>34443</c:v>
                </c:pt>
                <c:pt idx="14688">
                  <c:v>34444</c:v>
                </c:pt>
                <c:pt idx="14689">
                  <c:v>34445</c:v>
                </c:pt>
                <c:pt idx="14690">
                  <c:v>34446</c:v>
                </c:pt>
                <c:pt idx="14691">
                  <c:v>34447</c:v>
                </c:pt>
                <c:pt idx="14692">
                  <c:v>34448</c:v>
                </c:pt>
                <c:pt idx="14693">
                  <c:v>34449</c:v>
                </c:pt>
                <c:pt idx="14694">
                  <c:v>34450</c:v>
                </c:pt>
                <c:pt idx="14695">
                  <c:v>34451</c:v>
                </c:pt>
                <c:pt idx="14696">
                  <c:v>34452</c:v>
                </c:pt>
                <c:pt idx="14697">
                  <c:v>34453</c:v>
                </c:pt>
                <c:pt idx="14698">
                  <c:v>34454</c:v>
                </c:pt>
                <c:pt idx="14699">
                  <c:v>34455</c:v>
                </c:pt>
                <c:pt idx="14700">
                  <c:v>34456</c:v>
                </c:pt>
                <c:pt idx="14701">
                  <c:v>34457</c:v>
                </c:pt>
                <c:pt idx="14702">
                  <c:v>34458</c:v>
                </c:pt>
                <c:pt idx="14703">
                  <c:v>34459</c:v>
                </c:pt>
                <c:pt idx="14704">
                  <c:v>34460</c:v>
                </c:pt>
                <c:pt idx="14705">
                  <c:v>34461</c:v>
                </c:pt>
                <c:pt idx="14706">
                  <c:v>34462</c:v>
                </c:pt>
                <c:pt idx="14707">
                  <c:v>34463</c:v>
                </c:pt>
                <c:pt idx="14708">
                  <c:v>34464</c:v>
                </c:pt>
                <c:pt idx="14709">
                  <c:v>34465</c:v>
                </c:pt>
                <c:pt idx="14710">
                  <c:v>34466</c:v>
                </c:pt>
                <c:pt idx="14711">
                  <c:v>34467</c:v>
                </c:pt>
                <c:pt idx="14712">
                  <c:v>34468</c:v>
                </c:pt>
                <c:pt idx="14713">
                  <c:v>34469</c:v>
                </c:pt>
                <c:pt idx="14714">
                  <c:v>34470</c:v>
                </c:pt>
                <c:pt idx="14715">
                  <c:v>34471</c:v>
                </c:pt>
                <c:pt idx="14716">
                  <c:v>34472</c:v>
                </c:pt>
                <c:pt idx="14717">
                  <c:v>34473</c:v>
                </c:pt>
                <c:pt idx="14718">
                  <c:v>34474</c:v>
                </c:pt>
                <c:pt idx="14719">
                  <c:v>34475</c:v>
                </c:pt>
                <c:pt idx="14720">
                  <c:v>34476</c:v>
                </c:pt>
                <c:pt idx="14721">
                  <c:v>34477</c:v>
                </c:pt>
                <c:pt idx="14722">
                  <c:v>34478</c:v>
                </c:pt>
                <c:pt idx="14723">
                  <c:v>34479</c:v>
                </c:pt>
                <c:pt idx="14724">
                  <c:v>34480</c:v>
                </c:pt>
                <c:pt idx="14725">
                  <c:v>34481</c:v>
                </c:pt>
                <c:pt idx="14726">
                  <c:v>34482</c:v>
                </c:pt>
                <c:pt idx="14727">
                  <c:v>34483</c:v>
                </c:pt>
                <c:pt idx="14728">
                  <c:v>34484</c:v>
                </c:pt>
                <c:pt idx="14729">
                  <c:v>34485</c:v>
                </c:pt>
                <c:pt idx="14730">
                  <c:v>34486</c:v>
                </c:pt>
                <c:pt idx="14731">
                  <c:v>34487</c:v>
                </c:pt>
                <c:pt idx="14732">
                  <c:v>34488</c:v>
                </c:pt>
                <c:pt idx="14733">
                  <c:v>34489</c:v>
                </c:pt>
                <c:pt idx="14734">
                  <c:v>34490</c:v>
                </c:pt>
                <c:pt idx="14735">
                  <c:v>34491</c:v>
                </c:pt>
                <c:pt idx="14736">
                  <c:v>34492</c:v>
                </c:pt>
                <c:pt idx="14737">
                  <c:v>34493</c:v>
                </c:pt>
                <c:pt idx="14738">
                  <c:v>34494</c:v>
                </c:pt>
                <c:pt idx="14739">
                  <c:v>34495</c:v>
                </c:pt>
                <c:pt idx="14740">
                  <c:v>34496</c:v>
                </c:pt>
                <c:pt idx="14741">
                  <c:v>34497</c:v>
                </c:pt>
                <c:pt idx="14742">
                  <c:v>34498</c:v>
                </c:pt>
                <c:pt idx="14743">
                  <c:v>34499</c:v>
                </c:pt>
                <c:pt idx="14744">
                  <c:v>34500</c:v>
                </c:pt>
                <c:pt idx="14745">
                  <c:v>34501</c:v>
                </c:pt>
                <c:pt idx="14746">
                  <c:v>34502</c:v>
                </c:pt>
                <c:pt idx="14747">
                  <c:v>34503</c:v>
                </c:pt>
                <c:pt idx="14748">
                  <c:v>34504</c:v>
                </c:pt>
                <c:pt idx="14749">
                  <c:v>34505</c:v>
                </c:pt>
                <c:pt idx="14750">
                  <c:v>34506</c:v>
                </c:pt>
                <c:pt idx="14751">
                  <c:v>34507</c:v>
                </c:pt>
                <c:pt idx="14752">
                  <c:v>34508</c:v>
                </c:pt>
                <c:pt idx="14753">
                  <c:v>34509</c:v>
                </c:pt>
                <c:pt idx="14754">
                  <c:v>34510</c:v>
                </c:pt>
                <c:pt idx="14755">
                  <c:v>34511</c:v>
                </c:pt>
                <c:pt idx="14756">
                  <c:v>34512</c:v>
                </c:pt>
                <c:pt idx="14757">
                  <c:v>34513</c:v>
                </c:pt>
                <c:pt idx="14758">
                  <c:v>34514</c:v>
                </c:pt>
                <c:pt idx="14759">
                  <c:v>34515</c:v>
                </c:pt>
                <c:pt idx="14760">
                  <c:v>34516</c:v>
                </c:pt>
                <c:pt idx="14761">
                  <c:v>34517</c:v>
                </c:pt>
                <c:pt idx="14762">
                  <c:v>34518</c:v>
                </c:pt>
                <c:pt idx="14763">
                  <c:v>34519</c:v>
                </c:pt>
                <c:pt idx="14764">
                  <c:v>34520</c:v>
                </c:pt>
                <c:pt idx="14765">
                  <c:v>34521</c:v>
                </c:pt>
                <c:pt idx="14766">
                  <c:v>34522</c:v>
                </c:pt>
                <c:pt idx="14767">
                  <c:v>34523</c:v>
                </c:pt>
                <c:pt idx="14768">
                  <c:v>34524</c:v>
                </c:pt>
                <c:pt idx="14769">
                  <c:v>34525</c:v>
                </c:pt>
                <c:pt idx="14770">
                  <c:v>34526</c:v>
                </c:pt>
                <c:pt idx="14771">
                  <c:v>34527</c:v>
                </c:pt>
                <c:pt idx="14772">
                  <c:v>34528</c:v>
                </c:pt>
                <c:pt idx="14773">
                  <c:v>34529</c:v>
                </c:pt>
                <c:pt idx="14774">
                  <c:v>34530</c:v>
                </c:pt>
                <c:pt idx="14775">
                  <c:v>34531</c:v>
                </c:pt>
                <c:pt idx="14776">
                  <c:v>34532</c:v>
                </c:pt>
                <c:pt idx="14777">
                  <c:v>34533</c:v>
                </c:pt>
                <c:pt idx="14778">
                  <c:v>34534</c:v>
                </c:pt>
                <c:pt idx="14779">
                  <c:v>34535</c:v>
                </c:pt>
                <c:pt idx="14780">
                  <c:v>34536</c:v>
                </c:pt>
                <c:pt idx="14781">
                  <c:v>34537</c:v>
                </c:pt>
                <c:pt idx="14782">
                  <c:v>34538</c:v>
                </c:pt>
                <c:pt idx="14783">
                  <c:v>34539</c:v>
                </c:pt>
                <c:pt idx="14784">
                  <c:v>34540</c:v>
                </c:pt>
                <c:pt idx="14785">
                  <c:v>34541</c:v>
                </c:pt>
                <c:pt idx="14786">
                  <c:v>34542</c:v>
                </c:pt>
                <c:pt idx="14787">
                  <c:v>34543</c:v>
                </c:pt>
                <c:pt idx="14788">
                  <c:v>34544</c:v>
                </c:pt>
                <c:pt idx="14789">
                  <c:v>34545</c:v>
                </c:pt>
                <c:pt idx="14790">
                  <c:v>34546</c:v>
                </c:pt>
                <c:pt idx="14791">
                  <c:v>34547</c:v>
                </c:pt>
                <c:pt idx="14792">
                  <c:v>34548</c:v>
                </c:pt>
                <c:pt idx="14793">
                  <c:v>34549</c:v>
                </c:pt>
                <c:pt idx="14794">
                  <c:v>34550</c:v>
                </c:pt>
                <c:pt idx="14795">
                  <c:v>34551</c:v>
                </c:pt>
                <c:pt idx="14796">
                  <c:v>34552</c:v>
                </c:pt>
                <c:pt idx="14797">
                  <c:v>34553</c:v>
                </c:pt>
                <c:pt idx="14798">
                  <c:v>34554</c:v>
                </c:pt>
                <c:pt idx="14799">
                  <c:v>34555</c:v>
                </c:pt>
                <c:pt idx="14800">
                  <c:v>34556</c:v>
                </c:pt>
                <c:pt idx="14801">
                  <c:v>34557</c:v>
                </c:pt>
                <c:pt idx="14802">
                  <c:v>34558</c:v>
                </c:pt>
                <c:pt idx="14803">
                  <c:v>34559</c:v>
                </c:pt>
                <c:pt idx="14804">
                  <c:v>34560</c:v>
                </c:pt>
                <c:pt idx="14805">
                  <c:v>34561</c:v>
                </c:pt>
                <c:pt idx="14806">
                  <c:v>34562</c:v>
                </c:pt>
                <c:pt idx="14807">
                  <c:v>34563</c:v>
                </c:pt>
                <c:pt idx="14808">
                  <c:v>34564</c:v>
                </c:pt>
                <c:pt idx="14809">
                  <c:v>34565</c:v>
                </c:pt>
                <c:pt idx="14810">
                  <c:v>34566</c:v>
                </c:pt>
                <c:pt idx="14811">
                  <c:v>34567</c:v>
                </c:pt>
                <c:pt idx="14812">
                  <c:v>34568</c:v>
                </c:pt>
                <c:pt idx="14813">
                  <c:v>34569</c:v>
                </c:pt>
                <c:pt idx="14814">
                  <c:v>34570</c:v>
                </c:pt>
                <c:pt idx="14815">
                  <c:v>34571</c:v>
                </c:pt>
                <c:pt idx="14816">
                  <c:v>34572</c:v>
                </c:pt>
                <c:pt idx="14817">
                  <c:v>34573</c:v>
                </c:pt>
                <c:pt idx="14818">
                  <c:v>34574</c:v>
                </c:pt>
                <c:pt idx="14819">
                  <c:v>34575</c:v>
                </c:pt>
                <c:pt idx="14820">
                  <c:v>34576</c:v>
                </c:pt>
                <c:pt idx="14821">
                  <c:v>34577</c:v>
                </c:pt>
                <c:pt idx="14822">
                  <c:v>34578</c:v>
                </c:pt>
                <c:pt idx="14823">
                  <c:v>34579</c:v>
                </c:pt>
                <c:pt idx="14824">
                  <c:v>34580</c:v>
                </c:pt>
                <c:pt idx="14825">
                  <c:v>34581</c:v>
                </c:pt>
                <c:pt idx="14826">
                  <c:v>34582</c:v>
                </c:pt>
                <c:pt idx="14827">
                  <c:v>34583</c:v>
                </c:pt>
                <c:pt idx="14828">
                  <c:v>34584</c:v>
                </c:pt>
                <c:pt idx="14829">
                  <c:v>34585</c:v>
                </c:pt>
                <c:pt idx="14830">
                  <c:v>34586</c:v>
                </c:pt>
                <c:pt idx="14831">
                  <c:v>34587</c:v>
                </c:pt>
                <c:pt idx="14832">
                  <c:v>34588</c:v>
                </c:pt>
                <c:pt idx="14833">
                  <c:v>34589</c:v>
                </c:pt>
                <c:pt idx="14834">
                  <c:v>34590</c:v>
                </c:pt>
                <c:pt idx="14835">
                  <c:v>34591</c:v>
                </c:pt>
                <c:pt idx="14836">
                  <c:v>34592</c:v>
                </c:pt>
                <c:pt idx="14837">
                  <c:v>34593</c:v>
                </c:pt>
                <c:pt idx="14838">
                  <c:v>34594</c:v>
                </c:pt>
                <c:pt idx="14839">
                  <c:v>34595</c:v>
                </c:pt>
                <c:pt idx="14840">
                  <c:v>34596</c:v>
                </c:pt>
                <c:pt idx="14841">
                  <c:v>34597</c:v>
                </c:pt>
                <c:pt idx="14842">
                  <c:v>34598</c:v>
                </c:pt>
                <c:pt idx="14843">
                  <c:v>34599</c:v>
                </c:pt>
                <c:pt idx="14844">
                  <c:v>34600</c:v>
                </c:pt>
                <c:pt idx="14845">
                  <c:v>34601</c:v>
                </c:pt>
                <c:pt idx="14846">
                  <c:v>34602</c:v>
                </c:pt>
                <c:pt idx="14847">
                  <c:v>34603</c:v>
                </c:pt>
                <c:pt idx="14848">
                  <c:v>34604</c:v>
                </c:pt>
                <c:pt idx="14849">
                  <c:v>34605</c:v>
                </c:pt>
                <c:pt idx="14850">
                  <c:v>34606</c:v>
                </c:pt>
                <c:pt idx="14851">
                  <c:v>34607</c:v>
                </c:pt>
                <c:pt idx="14852">
                  <c:v>34608</c:v>
                </c:pt>
                <c:pt idx="14853">
                  <c:v>34609</c:v>
                </c:pt>
                <c:pt idx="14854">
                  <c:v>34610</c:v>
                </c:pt>
                <c:pt idx="14855">
                  <c:v>34611</c:v>
                </c:pt>
                <c:pt idx="14856">
                  <c:v>34612</c:v>
                </c:pt>
                <c:pt idx="14857">
                  <c:v>34613</c:v>
                </c:pt>
                <c:pt idx="14858">
                  <c:v>34614</c:v>
                </c:pt>
                <c:pt idx="14859">
                  <c:v>34615</c:v>
                </c:pt>
                <c:pt idx="14860">
                  <c:v>34616</c:v>
                </c:pt>
                <c:pt idx="14861">
                  <c:v>34617</c:v>
                </c:pt>
                <c:pt idx="14862">
                  <c:v>34618</c:v>
                </c:pt>
                <c:pt idx="14863">
                  <c:v>34619</c:v>
                </c:pt>
                <c:pt idx="14864">
                  <c:v>34620</c:v>
                </c:pt>
                <c:pt idx="14865">
                  <c:v>34621</c:v>
                </c:pt>
                <c:pt idx="14866">
                  <c:v>34622</c:v>
                </c:pt>
                <c:pt idx="14867">
                  <c:v>34623</c:v>
                </c:pt>
                <c:pt idx="14868">
                  <c:v>34624</c:v>
                </c:pt>
                <c:pt idx="14869">
                  <c:v>34625</c:v>
                </c:pt>
                <c:pt idx="14870">
                  <c:v>34626</c:v>
                </c:pt>
                <c:pt idx="14871">
                  <c:v>34627</c:v>
                </c:pt>
                <c:pt idx="14872">
                  <c:v>34628</c:v>
                </c:pt>
                <c:pt idx="14873">
                  <c:v>34629</c:v>
                </c:pt>
                <c:pt idx="14874">
                  <c:v>34630</c:v>
                </c:pt>
                <c:pt idx="14875">
                  <c:v>34631</c:v>
                </c:pt>
                <c:pt idx="14876">
                  <c:v>34632</c:v>
                </c:pt>
                <c:pt idx="14877">
                  <c:v>34633</c:v>
                </c:pt>
                <c:pt idx="14878">
                  <c:v>34634</c:v>
                </c:pt>
                <c:pt idx="14879">
                  <c:v>34635</c:v>
                </c:pt>
                <c:pt idx="14880">
                  <c:v>34636</c:v>
                </c:pt>
                <c:pt idx="14881">
                  <c:v>34637</c:v>
                </c:pt>
                <c:pt idx="14882">
                  <c:v>34638</c:v>
                </c:pt>
                <c:pt idx="14883">
                  <c:v>34639</c:v>
                </c:pt>
                <c:pt idx="14884">
                  <c:v>34640</c:v>
                </c:pt>
                <c:pt idx="14885">
                  <c:v>34641</c:v>
                </c:pt>
                <c:pt idx="14886">
                  <c:v>34642</c:v>
                </c:pt>
                <c:pt idx="14887">
                  <c:v>34643</c:v>
                </c:pt>
                <c:pt idx="14888">
                  <c:v>34644</c:v>
                </c:pt>
                <c:pt idx="14889">
                  <c:v>34645</c:v>
                </c:pt>
                <c:pt idx="14890">
                  <c:v>34646</c:v>
                </c:pt>
                <c:pt idx="14891">
                  <c:v>34647</c:v>
                </c:pt>
                <c:pt idx="14892">
                  <c:v>34648</c:v>
                </c:pt>
                <c:pt idx="14893">
                  <c:v>34649</c:v>
                </c:pt>
                <c:pt idx="14894">
                  <c:v>34650</c:v>
                </c:pt>
                <c:pt idx="14895">
                  <c:v>34651</c:v>
                </c:pt>
                <c:pt idx="14896">
                  <c:v>34652</c:v>
                </c:pt>
                <c:pt idx="14897">
                  <c:v>34653</c:v>
                </c:pt>
                <c:pt idx="14898">
                  <c:v>34654</c:v>
                </c:pt>
                <c:pt idx="14899">
                  <c:v>34655</c:v>
                </c:pt>
                <c:pt idx="14900">
                  <c:v>34656</c:v>
                </c:pt>
                <c:pt idx="14901">
                  <c:v>34657</c:v>
                </c:pt>
                <c:pt idx="14902">
                  <c:v>34658</c:v>
                </c:pt>
                <c:pt idx="14903">
                  <c:v>34659</c:v>
                </c:pt>
                <c:pt idx="14904">
                  <c:v>34660</c:v>
                </c:pt>
                <c:pt idx="14905">
                  <c:v>34661</c:v>
                </c:pt>
                <c:pt idx="14906">
                  <c:v>34662</c:v>
                </c:pt>
                <c:pt idx="14907">
                  <c:v>34663</c:v>
                </c:pt>
                <c:pt idx="14908">
                  <c:v>34664</c:v>
                </c:pt>
                <c:pt idx="14909">
                  <c:v>34665</c:v>
                </c:pt>
                <c:pt idx="14910">
                  <c:v>34666</c:v>
                </c:pt>
                <c:pt idx="14911">
                  <c:v>34667</c:v>
                </c:pt>
                <c:pt idx="14912">
                  <c:v>34668</c:v>
                </c:pt>
                <c:pt idx="14913">
                  <c:v>34669</c:v>
                </c:pt>
                <c:pt idx="14914">
                  <c:v>34670</c:v>
                </c:pt>
                <c:pt idx="14915">
                  <c:v>34671</c:v>
                </c:pt>
                <c:pt idx="14916">
                  <c:v>34672</c:v>
                </c:pt>
                <c:pt idx="14917">
                  <c:v>34673</c:v>
                </c:pt>
                <c:pt idx="14918">
                  <c:v>34674</c:v>
                </c:pt>
                <c:pt idx="14919">
                  <c:v>34675</c:v>
                </c:pt>
                <c:pt idx="14920">
                  <c:v>34676</c:v>
                </c:pt>
                <c:pt idx="14921">
                  <c:v>34677</c:v>
                </c:pt>
                <c:pt idx="14922">
                  <c:v>34678</c:v>
                </c:pt>
                <c:pt idx="14923">
                  <c:v>34679</c:v>
                </c:pt>
                <c:pt idx="14924">
                  <c:v>34680</c:v>
                </c:pt>
                <c:pt idx="14925">
                  <c:v>34681</c:v>
                </c:pt>
                <c:pt idx="14926">
                  <c:v>34682</c:v>
                </c:pt>
                <c:pt idx="14927">
                  <c:v>34683</c:v>
                </c:pt>
                <c:pt idx="14928">
                  <c:v>34684</c:v>
                </c:pt>
                <c:pt idx="14929">
                  <c:v>34685</c:v>
                </c:pt>
                <c:pt idx="14930">
                  <c:v>34686</c:v>
                </c:pt>
                <c:pt idx="14931">
                  <c:v>34687</c:v>
                </c:pt>
                <c:pt idx="14932">
                  <c:v>34688</c:v>
                </c:pt>
                <c:pt idx="14933">
                  <c:v>34689</c:v>
                </c:pt>
                <c:pt idx="14934">
                  <c:v>34690</c:v>
                </c:pt>
                <c:pt idx="14935">
                  <c:v>34691</c:v>
                </c:pt>
                <c:pt idx="14936">
                  <c:v>34692</c:v>
                </c:pt>
                <c:pt idx="14937">
                  <c:v>34693</c:v>
                </c:pt>
                <c:pt idx="14938">
                  <c:v>34694</c:v>
                </c:pt>
                <c:pt idx="14939">
                  <c:v>34695</c:v>
                </c:pt>
                <c:pt idx="14940">
                  <c:v>34696</c:v>
                </c:pt>
                <c:pt idx="14941">
                  <c:v>34697</c:v>
                </c:pt>
                <c:pt idx="14942">
                  <c:v>34698</c:v>
                </c:pt>
                <c:pt idx="14943">
                  <c:v>34699</c:v>
                </c:pt>
                <c:pt idx="14944">
                  <c:v>34700</c:v>
                </c:pt>
                <c:pt idx="14945">
                  <c:v>34701</c:v>
                </c:pt>
                <c:pt idx="14946">
                  <c:v>34702</c:v>
                </c:pt>
                <c:pt idx="14947">
                  <c:v>34703</c:v>
                </c:pt>
                <c:pt idx="14948">
                  <c:v>34704</c:v>
                </c:pt>
                <c:pt idx="14949">
                  <c:v>34705</c:v>
                </c:pt>
                <c:pt idx="14950">
                  <c:v>34706</c:v>
                </c:pt>
                <c:pt idx="14951">
                  <c:v>34707</c:v>
                </c:pt>
                <c:pt idx="14952">
                  <c:v>34708</c:v>
                </c:pt>
                <c:pt idx="14953">
                  <c:v>34709</c:v>
                </c:pt>
                <c:pt idx="14954">
                  <c:v>34710</c:v>
                </c:pt>
                <c:pt idx="14955">
                  <c:v>34711</c:v>
                </c:pt>
                <c:pt idx="14956">
                  <c:v>34712</c:v>
                </c:pt>
                <c:pt idx="14957">
                  <c:v>34713</c:v>
                </c:pt>
                <c:pt idx="14958">
                  <c:v>34714</c:v>
                </c:pt>
                <c:pt idx="14959">
                  <c:v>34715</c:v>
                </c:pt>
                <c:pt idx="14960">
                  <c:v>34716</c:v>
                </c:pt>
                <c:pt idx="14961">
                  <c:v>34717</c:v>
                </c:pt>
                <c:pt idx="14962">
                  <c:v>34718</c:v>
                </c:pt>
                <c:pt idx="14963">
                  <c:v>34719</c:v>
                </c:pt>
                <c:pt idx="14964">
                  <c:v>34720</c:v>
                </c:pt>
                <c:pt idx="14965">
                  <c:v>34721</c:v>
                </c:pt>
                <c:pt idx="14966">
                  <c:v>34722</c:v>
                </c:pt>
                <c:pt idx="14967">
                  <c:v>34723</c:v>
                </c:pt>
                <c:pt idx="14968">
                  <c:v>34724</c:v>
                </c:pt>
                <c:pt idx="14969">
                  <c:v>34725</c:v>
                </c:pt>
                <c:pt idx="14970">
                  <c:v>34726</c:v>
                </c:pt>
                <c:pt idx="14971">
                  <c:v>34727</c:v>
                </c:pt>
                <c:pt idx="14972">
                  <c:v>34728</c:v>
                </c:pt>
                <c:pt idx="14973">
                  <c:v>34729</c:v>
                </c:pt>
                <c:pt idx="14974">
                  <c:v>34730</c:v>
                </c:pt>
                <c:pt idx="14975">
                  <c:v>34731</c:v>
                </c:pt>
                <c:pt idx="14976">
                  <c:v>34732</c:v>
                </c:pt>
                <c:pt idx="14977">
                  <c:v>34733</c:v>
                </c:pt>
                <c:pt idx="14978">
                  <c:v>34734</c:v>
                </c:pt>
                <c:pt idx="14979">
                  <c:v>34735</c:v>
                </c:pt>
                <c:pt idx="14980">
                  <c:v>34736</c:v>
                </c:pt>
                <c:pt idx="14981">
                  <c:v>34737</c:v>
                </c:pt>
                <c:pt idx="14982">
                  <c:v>34738</c:v>
                </c:pt>
                <c:pt idx="14983">
                  <c:v>34739</c:v>
                </c:pt>
                <c:pt idx="14984">
                  <c:v>34740</c:v>
                </c:pt>
                <c:pt idx="14985">
                  <c:v>34741</c:v>
                </c:pt>
                <c:pt idx="14986">
                  <c:v>34742</c:v>
                </c:pt>
                <c:pt idx="14987">
                  <c:v>34743</c:v>
                </c:pt>
                <c:pt idx="14988">
                  <c:v>34744</c:v>
                </c:pt>
                <c:pt idx="14989">
                  <c:v>34745</c:v>
                </c:pt>
                <c:pt idx="14990">
                  <c:v>34746</c:v>
                </c:pt>
                <c:pt idx="14991">
                  <c:v>34747</c:v>
                </c:pt>
                <c:pt idx="14992">
                  <c:v>34748</c:v>
                </c:pt>
                <c:pt idx="14993">
                  <c:v>34749</c:v>
                </c:pt>
                <c:pt idx="14994">
                  <c:v>34750</c:v>
                </c:pt>
                <c:pt idx="14995">
                  <c:v>34751</c:v>
                </c:pt>
                <c:pt idx="14996">
                  <c:v>34752</c:v>
                </c:pt>
                <c:pt idx="14997">
                  <c:v>34753</c:v>
                </c:pt>
                <c:pt idx="14998">
                  <c:v>34754</c:v>
                </c:pt>
                <c:pt idx="14999">
                  <c:v>34755</c:v>
                </c:pt>
                <c:pt idx="15000">
                  <c:v>34756</c:v>
                </c:pt>
                <c:pt idx="15001">
                  <c:v>34757</c:v>
                </c:pt>
                <c:pt idx="15002">
                  <c:v>34758</c:v>
                </c:pt>
                <c:pt idx="15003">
                  <c:v>34759</c:v>
                </c:pt>
                <c:pt idx="15004">
                  <c:v>34760</c:v>
                </c:pt>
                <c:pt idx="15005">
                  <c:v>34761</c:v>
                </c:pt>
                <c:pt idx="15006">
                  <c:v>34762</c:v>
                </c:pt>
                <c:pt idx="15007">
                  <c:v>34763</c:v>
                </c:pt>
                <c:pt idx="15008">
                  <c:v>34764</c:v>
                </c:pt>
                <c:pt idx="15009">
                  <c:v>34765</c:v>
                </c:pt>
                <c:pt idx="15010">
                  <c:v>34766</c:v>
                </c:pt>
                <c:pt idx="15011">
                  <c:v>34767</c:v>
                </c:pt>
                <c:pt idx="15012">
                  <c:v>34768</c:v>
                </c:pt>
                <c:pt idx="15013">
                  <c:v>34769</c:v>
                </c:pt>
                <c:pt idx="15014">
                  <c:v>34770</c:v>
                </c:pt>
                <c:pt idx="15015">
                  <c:v>34771</c:v>
                </c:pt>
                <c:pt idx="15016">
                  <c:v>34772</c:v>
                </c:pt>
                <c:pt idx="15017">
                  <c:v>34773</c:v>
                </c:pt>
                <c:pt idx="15018">
                  <c:v>34774</c:v>
                </c:pt>
                <c:pt idx="15019">
                  <c:v>34775</c:v>
                </c:pt>
                <c:pt idx="15020">
                  <c:v>34776</c:v>
                </c:pt>
                <c:pt idx="15021">
                  <c:v>34777</c:v>
                </c:pt>
                <c:pt idx="15022">
                  <c:v>34778</c:v>
                </c:pt>
                <c:pt idx="15023">
                  <c:v>34779</c:v>
                </c:pt>
                <c:pt idx="15024">
                  <c:v>34780</c:v>
                </c:pt>
                <c:pt idx="15025">
                  <c:v>34781</c:v>
                </c:pt>
                <c:pt idx="15026">
                  <c:v>34782</c:v>
                </c:pt>
                <c:pt idx="15027">
                  <c:v>34783</c:v>
                </c:pt>
                <c:pt idx="15028">
                  <c:v>34784</c:v>
                </c:pt>
                <c:pt idx="15029">
                  <c:v>34785</c:v>
                </c:pt>
                <c:pt idx="15030">
                  <c:v>34786</c:v>
                </c:pt>
                <c:pt idx="15031">
                  <c:v>34787</c:v>
                </c:pt>
                <c:pt idx="15032">
                  <c:v>34788</c:v>
                </c:pt>
                <c:pt idx="15033">
                  <c:v>34789</c:v>
                </c:pt>
                <c:pt idx="15034">
                  <c:v>34790</c:v>
                </c:pt>
                <c:pt idx="15035">
                  <c:v>34791</c:v>
                </c:pt>
                <c:pt idx="15036">
                  <c:v>34792</c:v>
                </c:pt>
                <c:pt idx="15037">
                  <c:v>34793</c:v>
                </c:pt>
                <c:pt idx="15038">
                  <c:v>34794</c:v>
                </c:pt>
                <c:pt idx="15039">
                  <c:v>34795</c:v>
                </c:pt>
                <c:pt idx="15040">
                  <c:v>34796</c:v>
                </c:pt>
                <c:pt idx="15041">
                  <c:v>34797</c:v>
                </c:pt>
                <c:pt idx="15042">
                  <c:v>34798</c:v>
                </c:pt>
                <c:pt idx="15043">
                  <c:v>34799</c:v>
                </c:pt>
                <c:pt idx="15044">
                  <c:v>34800</c:v>
                </c:pt>
                <c:pt idx="15045">
                  <c:v>34801</c:v>
                </c:pt>
                <c:pt idx="15046">
                  <c:v>34802</c:v>
                </c:pt>
                <c:pt idx="15047">
                  <c:v>34803</c:v>
                </c:pt>
                <c:pt idx="15048">
                  <c:v>34804</c:v>
                </c:pt>
                <c:pt idx="15049">
                  <c:v>34805</c:v>
                </c:pt>
                <c:pt idx="15050">
                  <c:v>34806</c:v>
                </c:pt>
                <c:pt idx="15051">
                  <c:v>34807</c:v>
                </c:pt>
                <c:pt idx="15052">
                  <c:v>34808</c:v>
                </c:pt>
                <c:pt idx="15053">
                  <c:v>34809</c:v>
                </c:pt>
                <c:pt idx="15054">
                  <c:v>34810</c:v>
                </c:pt>
                <c:pt idx="15055">
                  <c:v>34811</c:v>
                </c:pt>
                <c:pt idx="15056">
                  <c:v>34812</c:v>
                </c:pt>
                <c:pt idx="15057">
                  <c:v>34813</c:v>
                </c:pt>
                <c:pt idx="15058">
                  <c:v>34814</c:v>
                </c:pt>
                <c:pt idx="15059">
                  <c:v>34815</c:v>
                </c:pt>
                <c:pt idx="15060">
                  <c:v>34816</c:v>
                </c:pt>
                <c:pt idx="15061">
                  <c:v>34817</c:v>
                </c:pt>
                <c:pt idx="15062">
                  <c:v>34818</c:v>
                </c:pt>
                <c:pt idx="15063">
                  <c:v>34819</c:v>
                </c:pt>
                <c:pt idx="15064">
                  <c:v>34820</c:v>
                </c:pt>
                <c:pt idx="15065">
                  <c:v>34821</c:v>
                </c:pt>
                <c:pt idx="15066">
                  <c:v>34822</c:v>
                </c:pt>
                <c:pt idx="15067">
                  <c:v>34823</c:v>
                </c:pt>
                <c:pt idx="15068">
                  <c:v>34824</c:v>
                </c:pt>
                <c:pt idx="15069">
                  <c:v>34825</c:v>
                </c:pt>
                <c:pt idx="15070">
                  <c:v>34826</c:v>
                </c:pt>
                <c:pt idx="15071">
                  <c:v>34827</c:v>
                </c:pt>
                <c:pt idx="15072">
                  <c:v>34828</c:v>
                </c:pt>
                <c:pt idx="15073">
                  <c:v>34829</c:v>
                </c:pt>
                <c:pt idx="15074">
                  <c:v>34830</c:v>
                </c:pt>
                <c:pt idx="15075">
                  <c:v>34831</c:v>
                </c:pt>
                <c:pt idx="15076">
                  <c:v>34832</c:v>
                </c:pt>
                <c:pt idx="15077">
                  <c:v>34833</c:v>
                </c:pt>
                <c:pt idx="15078">
                  <c:v>34834</c:v>
                </c:pt>
                <c:pt idx="15079">
                  <c:v>34835</c:v>
                </c:pt>
                <c:pt idx="15080">
                  <c:v>34836</c:v>
                </c:pt>
                <c:pt idx="15081">
                  <c:v>34837</c:v>
                </c:pt>
                <c:pt idx="15082">
                  <c:v>34838</c:v>
                </c:pt>
                <c:pt idx="15083">
                  <c:v>34839</c:v>
                </c:pt>
                <c:pt idx="15084">
                  <c:v>34840</c:v>
                </c:pt>
                <c:pt idx="15085">
                  <c:v>34841</c:v>
                </c:pt>
                <c:pt idx="15086">
                  <c:v>34842</c:v>
                </c:pt>
                <c:pt idx="15087">
                  <c:v>34843</c:v>
                </c:pt>
                <c:pt idx="15088">
                  <c:v>34844</c:v>
                </c:pt>
                <c:pt idx="15089">
                  <c:v>34845</c:v>
                </c:pt>
                <c:pt idx="15090">
                  <c:v>34846</c:v>
                </c:pt>
                <c:pt idx="15091">
                  <c:v>34847</c:v>
                </c:pt>
                <c:pt idx="15092">
                  <c:v>34848</c:v>
                </c:pt>
                <c:pt idx="15093">
                  <c:v>34849</c:v>
                </c:pt>
                <c:pt idx="15094">
                  <c:v>34850</c:v>
                </c:pt>
                <c:pt idx="15095">
                  <c:v>34851</c:v>
                </c:pt>
                <c:pt idx="15096">
                  <c:v>34852</c:v>
                </c:pt>
                <c:pt idx="15097">
                  <c:v>34853</c:v>
                </c:pt>
                <c:pt idx="15098">
                  <c:v>34854</c:v>
                </c:pt>
                <c:pt idx="15099">
                  <c:v>34855</c:v>
                </c:pt>
                <c:pt idx="15100">
                  <c:v>34856</c:v>
                </c:pt>
                <c:pt idx="15101">
                  <c:v>34857</c:v>
                </c:pt>
                <c:pt idx="15102">
                  <c:v>34858</c:v>
                </c:pt>
                <c:pt idx="15103">
                  <c:v>34859</c:v>
                </c:pt>
                <c:pt idx="15104">
                  <c:v>34860</c:v>
                </c:pt>
                <c:pt idx="15105">
                  <c:v>34861</c:v>
                </c:pt>
                <c:pt idx="15106">
                  <c:v>34862</c:v>
                </c:pt>
                <c:pt idx="15107">
                  <c:v>34863</c:v>
                </c:pt>
                <c:pt idx="15108">
                  <c:v>34864</c:v>
                </c:pt>
                <c:pt idx="15109">
                  <c:v>34865</c:v>
                </c:pt>
                <c:pt idx="15110">
                  <c:v>34866</c:v>
                </c:pt>
                <c:pt idx="15111">
                  <c:v>34867</c:v>
                </c:pt>
                <c:pt idx="15112">
                  <c:v>34868</c:v>
                </c:pt>
                <c:pt idx="15113">
                  <c:v>34869</c:v>
                </c:pt>
                <c:pt idx="15114">
                  <c:v>34870</c:v>
                </c:pt>
                <c:pt idx="15115">
                  <c:v>34871</c:v>
                </c:pt>
                <c:pt idx="15116">
                  <c:v>34872</c:v>
                </c:pt>
                <c:pt idx="15117">
                  <c:v>34873</c:v>
                </c:pt>
                <c:pt idx="15118">
                  <c:v>34874</c:v>
                </c:pt>
                <c:pt idx="15119">
                  <c:v>34875</c:v>
                </c:pt>
                <c:pt idx="15120">
                  <c:v>34876</c:v>
                </c:pt>
                <c:pt idx="15121">
                  <c:v>34877</c:v>
                </c:pt>
                <c:pt idx="15122">
                  <c:v>34878</c:v>
                </c:pt>
                <c:pt idx="15123">
                  <c:v>34879</c:v>
                </c:pt>
                <c:pt idx="15124">
                  <c:v>34880</c:v>
                </c:pt>
                <c:pt idx="15125">
                  <c:v>34881</c:v>
                </c:pt>
                <c:pt idx="15126">
                  <c:v>34882</c:v>
                </c:pt>
                <c:pt idx="15127">
                  <c:v>34883</c:v>
                </c:pt>
                <c:pt idx="15128">
                  <c:v>34884</c:v>
                </c:pt>
                <c:pt idx="15129">
                  <c:v>34885</c:v>
                </c:pt>
                <c:pt idx="15130">
                  <c:v>34886</c:v>
                </c:pt>
                <c:pt idx="15131">
                  <c:v>34887</c:v>
                </c:pt>
                <c:pt idx="15132">
                  <c:v>34888</c:v>
                </c:pt>
                <c:pt idx="15133">
                  <c:v>34889</c:v>
                </c:pt>
                <c:pt idx="15134">
                  <c:v>34890</c:v>
                </c:pt>
                <c:pt idx="15135">
                  <c:v>34891</c:v>
                </c:pt>
                <c:pt idx="15136">
                  <c:v>34892</c:v>
                </c:pt>
                <c:pt idx="15137">
                  <c:v>34893</c:v>
                </c:pt>
                <c:pt idx="15138">
                  <c:v>34894</c:v>
                </c:pt>
                <c:pt idx="15139">
                  <c:v>34895</c:v>
                </c:pt>
                <c:pt idx="15140">
                  <c:v>34896</c:v>
                </c:pt>
                <c:pt idx="15141">
                  <c:v>34897</c:v>
                </c:pt>
                <c:pt idx="15142">
                  <c:v>34898</c:v>
                </c:pt>
                <c:pt idx="15143">
                  <c:v>34899</c:v>
                </c:pt>
                <c:pt idx="15144">
                  <c:v>34900</c:v>
                </c:pt>
                <c:pt idx="15145">
                  <c:v>34901</c:v>
                </c:pt>
                <c:pt idx="15146">
                  <c:v>34902</c:v>
                </c:pt>
                <c:pt idx="15147">
                  <c:v>34903</c:v>
                </c:pt>
                <c:pt idx="15148">
                  <c:v>34904</c:v>
                </c:pt>
                <c:pt idx="15149">
                  <c:v>34905</c:v>
                </c:pt>
                <c:pt idx="15150">
                  <c:v>34906</c:v>
                </c:pt>
                <c:pt idx="15151">
                  <c:v>34907</c:v>
                </c:pt>
                <c:pt idx="15152">
                  <c:v>34908</c:v>
                </c:pt>
                <c:pt idx="15153">
                  <c:v>34909</c:v>
                </c:pt>
                <c:pt idx="15154">
                  <c:v>34910</c:v>
                </c:pt>
                <c:pt idx="15155">
                  <c:v>34911</c:v>
                </c:pt>
                <c:pt idx="15156">
                  <c:v>34912</c:v>
                </c:pt>
                <c:pt idx="15157">
                  <c:v>34913</c:v>
                </c:pt>
                <c:pt idx="15158">
                  <c:v>34914</c:v>
                </c:pt>
                <c:pt idx="15159">
                  <c:v>34915</c:v>
                </c:pt>
                <c:pt idx="15160">
                  <c:v>34916</c:v>
                </c:pt>
                <c:pt idx="15161">
                  <c:v>34917</c:v>
                </c:pt>
                <c:pt idx="15162">
                  <c:v>34918</c:v>
                </c:pt>
                <c:pt idx="15163">
                  <c:v>34919</c:v>
                </c:pt>
                <c:pt idx="15164">
                  <c:v>34920</c:v>
                </c:pt>
                <c:pt idx="15165">
                  <c:v>34921</c:v>
                </c:pt>
                <c:pt idx="15166">
                  <c:v>34922</c:v>
                </c:pt>
                <c:pt idx="15167">
                  <c:v>34923</c:v>
                </c:pt>
                <c:pt idx="15168">
                  <c:v>34924</c:v>
                </c:pt>
                <c:pt idx="15169">
                  <c:v>34925</c:v>
                </c:pt>
                <c:pt idx="15170">
                  <c:v>34926</c:v>
                </c:pt>
                <c:pt idx="15171">
                  <c:v>34927</c:v>
                </c:pt>
                <c:pt idx="15172">
                  <c:v>34928</c:v>
                </c:pt>
                <c:pt idx="15173">
                  <c:v>34929</c:v>
                </c:pt>
                <c:pt idx="15174">
                  <c:v>34930</c:v>
                </c:pt>
                <c:pt idx="15175">
                  <c:v>34931</c:v>
                </c:pt>
                <c:pt idx="15176">
                  <c:v>34932</c:v>
                </c:pt>
                <c:pt idx="15177">
                  <c:v>34933</c:v>
                </c:pt>
                <c:pt idx="15178">
                  <c:v>34934</c:v>
                </c:pt>
                <c:pt idx="15179">
                  <c:v>34935</c:v>
                </c:pt>
                <c:pt idx="15180">
                  <c:v>34936</c:v>
                </c:pt>
                <c:pt idx="15181">
                  <c:v>34937</c:v>
                </c:pt>
                <c:pt idx="15182">
                  <c:v>34938</c:v>
                </c:pt>
                <c:pt idx="15183">
                  <c:v>34939</c:v>
                </c:pt>
                <c:pt idx="15184">
                  <c:v>34940</c:v>
                </c:pt>
                <c:pt idx="15185">
                  <c:v>34941</c:v>
                </c:pt>
                <c:pt idx="15186">
                  <c:v>34942</c:v>
                </c:pt>
                <c:pt idx="15187">
                  <c:v>34943</c:v>
                </c:pt>
                <c:pt idx="15188">
                  <c:v>34944</c:v>
                </c:pt>
                <c:pt idx="15189">
                  <c:v>34945</c:v>
                </c:pt>
                <c:pt idx="15190">
                  <c:v>34946</c:v>
                </c:pt>
                <c:pt idx="15191">
                  <c:v>34947</c:v>
                </c:pt>
                <c:pt idx="15192">
                  <c:v>34948</c:v>
                </c:pt>
                <c:pt idx="15193">
                  <c:v>34949</c:v>
                </c:pt>
                <c:pt idx="15194">
                  <c:v>34950</c:v>
                </c:pt>
                <c:pt idx="15195">
                  <c:v>34951</c:v>
                </c:pt>
                <c:pt idx="15196">
                  <c:v>34952</c:v>
                </c:pt>
                <c:pt idx="15197">
                  <c:v>34953</c:v>
                </c:pt>
                <c:pt idx="15198">
                  <c:v>34954</c:v>
                </c:pt>
                <c:pt idx="15199">
                  <c:v>34955</c:v>
                </c:pt>
                <c:pt idx="15200">
                  <c:v>34956</c:v>
                </c:pt>
                <c:pt idx="15201">
                  <c:v>34957</c:v>
                </c:pt>
                <c:pt idx="15202">
                  <c:v>34958</c:v>
                </c:pt>
                <c:pt idx="15203">
                  <c:v>34959</c:v>
                </c:pt>
                <c:pt idx="15204">
                  <c:v>34960</c:v>
                </c:pt>
                <c:pt idx="15205">
                  <c:v>34961</c:v>
                </c:pt>
                <c:pt idx="15206">
                  <c:v>34962</c:v>
                </c:pt>
                <c:pt idx="15207">
                  <c:v>34963</c:v>
                </c:pt>
                <c:pt idx="15208">
                  <c:v>34964</c:v>
                </c:pt>
                <c:pt idx="15209">
                  <c:v>34965</c:v>
                </c:pt>
                <c:pt idx="15210">
                  <c:v>34966</c:v>
                </c:pt>
                <c:pt idx="15211">
                  <c:v>34967</c:v>
                </c:pt>
                <c:pt idx="15212">
                  <c:v>34968</c:v>
                </c:pt>
                <c:pt idx="15213">
                  <c:v>34969</c:v>
                </c:pt>
                <c:pt idx="15214">
                  <c:v>34970</c:v>
                </c:pt>
                <c:pt idx="15215">
                  <c:v>34971</c:v>
                </c:pt>
                <c:pt idx="15216">
                  <c:v>34972</c:v>
                </c:pt>
                <c:pt idx="15217">
                  <c:v>34973</c:v>
                </c:pt>
                <c:pt idx="15218">
                  <c:v>34974</c:v>
                </c:pt>
                <c:pt idx="15219">
                  <c:v>34975</c:v>
                </c:pt>
                <c:pt idx="15220">
                  <c:v>34976</c:v>
                </c:pt>
                <c:pt idx="15221">
                  <c:v>34977</c:v>
                </c:pt>
                <c:pt idx="15222">
                  <c:v>34978</c:v>
                </c:pt>
                <c:pt idx="15223">
                  <c:v>34979</c:v>
                </c:pt>
                <c:pt idx="15224">
                  <c:v>34980</c:v>
                </c:pt>
                <c:pt idx="15225">
                  <c:v>34981</c:v>
                </c:pt>
                <c:pt idx="15226">
                  <c:v>34982</c:v>
                </c:pt>
                <c:pt idx="15227">
                  <c:v>34983</c:v>
                </c:pt>
                <c:pt idx="15228">
                  <c:v>34984</c:v>
                </c:pt>
                <c:pt idx="15229">
                  <c:v>34985</c:v>
                </c:pt>
                <c:pt idx="15230">
                  <c:v>34986</c:v>
                </c:pt>
                <c:pt idx="15231">
                  <c:v>34987</c:v>
                </c:pt>
                <c:pt idx="15232">
                  <c:v>34988</c:v>
                </c:pt>
                <c:pt idx="15233">
                  <c:v>34989</c:v>
                </c:pt>
                <c:pt idx="15234">
                  <c:v>34990</c:v>
                </c:pt>
                <c:pt idx="15235">
                  <c:v>34991</c:v>
                </c:pt>
                <c:pt idx="15236">
                  <c:v>34992</c:v>
                </c:pt>
                <c:pt idx="15237">
                  <c:v>34993</c:v>
                </c:pt>
                <c:pt idx="15238">
                  <c:v>34994</c:v>
                </c:pt>
                <c:pt idx="15239">
                  <c:v>34995</c:v>
                </c:pt>
                <c:pt idx="15240">
                  <c:v>34996</c:v>
                </c:pt>
                <c:pt idx="15241">
                  <c:v>34997</c:v>
                </c:pt>
                <c:pt idx="15242">
                  <c:v>34998</c:v>
                </c:pt>
                <c:pt idx="15243">
                  <c:v>34999</c:v>
                </c:pt>
                <c:pt idx="15244">
                  <c:v>35000</c:v>
                </c:pt>
                <c:pt idx="15245">
                  <c:v>35001</c:v>
                </c:pt>
                <c:pt idx="15246">
                  <c:v>35002</c:v>
                </c:pt>
                <c:pt idx="15247">
                  <c:v>35003</c:v>
                </c:pt>
                <c:pt idx="15248">
                  <c:v>35004</c:v>
                </c:pt>
                <c:pt idx="15249">
                  <c:v>35005</c:v>
                </c:pt>
                <c:pt idx="15250">
                  <c:v>35006</c:v>
                </c:pt>
                <c:pt idx="15251">
                  <c:v>35007</c:v>
                </c:pt>
                <c:pt idx="15252">
                  <c:v>35008</c:v>
                </c:pt>
                <c:pt idx="15253">
                  <c:v>35009</c:v>
                </c:pt>
                <c:pt idx="15254">
                  <c:v>35010</c:v>
                </c:pt>
                <c:pt idx="15255">
                  <c:v>35011</c:v>
                </c:pt>
                <c:pt idx="15256">
                  <c:v>35012</c:v>
                </c:pt>
                <c:pt idx="15257">
                  <c:v>35013</c:v>
                </c:pt>
                <c:pt idx="15258">
                  <c:v>35014</c:v>
                </c:pt>
                <c:pt idx="15259">
                  <c:v>35015</c:v>
                </c:pt>
                <c:pt idx="15260">
                  <c:v>35016</c:v>
                </c:pt>
                <c:pt idx="15261">
                  <c:v>35017</c:v>
                </c:pt>
                <c:pt idx="15262">
                  <c:v>35018</c:v>
                </c:pt>
                <c:pt idx="15263">
                  <c:v>35019</c:v>
                </c:pt>
                <c:pt idx="15264">
                  <c:v>35020</c:v>
                </c:pt>
                <c:pt idx="15265">
                  <c:v>35021</c:v>
                </c:pt>
                <c:pt idx="15266">
                  <c:v>35022</c:v>
                </c:pt>
                <c:pt idx="15267">
                  <c:v>35023</c:v>
                </c:pt>
                <c:pt idx="15268">
                  <c:v>35024</c:v>
                </c:pt>
                <c:pt idx="15269">
                  <c:v>35025</c:v>
                </c:pt>
                <c:pt idx="15270">
                  <c:v>35026</c:v>
                </c:pt>
                <c:pt idx="15271">
                  <c:v>35027</c:v>
                </c:pt>
                <c:pt idx="15272">
                  <c:v>35028</c:v>
                </c:pt>
                <c:pt idx="15273">
                  <c:v>35029</c:v>
                </c:pt>
                <c:pt idx="15274">
                  <c:v>35030</c:v>
                </c:pt>
                <c:pt idx="15275">
                  <c:v>35031</c:v>
                </c:pt>
                <c:pt idx="15276">
                  <c:v>35032</c:v>
                </c:pt>
                <c:pt idx="15277">
                  <c:v>35033</c:v>
                </c:pt>
                <c:pt idx="15278">
                  <c:v>35034</c:v>
                </c:pt>
                <c:pt idx="15279">
                  <c:v>35035</c:v>
                </c:pt>
                <c:pt idx="15280">
                  <c:v>35036</c:v>
                </c:pt>
                <c:pt idx="15281">
                  <c:v>35037</c:v>
                </c:pt>
                <c:pt idx="15282">
                  <c:v>35038</c:v>
                </c:pt>
                <c:pt idx="15283">
                  <c:v>35039</c:v>
                </c:pt>
                <c:pt idx="15284">
                  <c:v>35040</c:v>
                </c:pt>
                <c:pt idx="15285">
                  <c:v>35041</c:v>
                </c:pt>
                <c:pt idx="15286">
                  <c:v>35042</c:v>
                </c:pt>
                <c:pt idx="15287">
                  <c:v>35043</c:v>
                </c:pt>
                <c:pt idx="15288">
                  <c:v>35044</c:v>
                </c:pt>
                <c:pt idx="15289">
                  <c:v>35045</c:v>
                </c:pt>
                <c:pt idx="15290">
                  <c:v>35046</c:v>
                </c:pt>
                <c:pt idx="15291">
                  <c:v>35047</c:v>
                </c:pt>
                <c:pt idx="15292">
                  <c:v>35048</c:v>
                </c:pt>
                <c:pt idx="15293">
                  <c:v>35049</c:v>
                </c:pt>
                <c:pt idx="15294">
                  <c:v>35050</c:v>
                </c:pt>
                <c:pt idx="15295">
                  <c:v>35051</c:v>
                </c:pt>
                <c:pt idx="15296">
                  <c:v>35052</c:v>
                </c:pt>
                <c:pt idx="15297">
                  <c:v>35053</c:v>
                </c:pt>
                <c:pt idx="15298">
                  <c:v>35054</c:v>
                </c:pt>
                <c:pt idx="15299">
                  <c:v>35055</c:v>
                </c:pt>
                <c:pt idx="15300">
                  <c:v>35056</c:v>
                </c:pt>
                <c:pt idx="15301">
                  <c:v>35057</c:v>
                </c:pt>
                <c:pt idx="15302">
                  <c:v>35058</c:v>
                </c:pt>
                <c:pt idx="15303">
                  <c:v>35059</c:v>
                </c:pt>
                <c:pt idx="15304">
                  <c:v>35060</c:v>
                </c:pt>
                <c:pt idx="15305">
                  <c:v>35061</c:v>
                </c:pt>
                <c:pt idx="15306">
                  <c:v>35062</c:v>
                </c:pt>
                <c:pt idx="15307">
                  <c:v>35063</c:v>
                </c:pt>
                <c:pt idx="15308">
                  <c:v>35064</c:v>
                </c:pt>
                <c:pt idx="15309">
                  <c:v>35065</c:v>
                </c:pt>
                <c:pt idx="15310">
                  <c:v>35066</c:v>
                </c:pt>
                <c:pt idx="15311">
                  <c:v>35067</c:v>
                </c:pt>
                <c:pt idx="15312">
                  <c:v>35068</c:v>
                </c:pt>
                <c:pt idx="15313">
                  <c:v>35069</c:v>
                </c:pt>
                <c:pt idx="15314">
                  <c:v>35070</c:v>
                </c:pt>
                <c:pt idx="15315">
                  <c:v>35071</c:v>
                </c:pt>
                <c:pt idx="15316">
                  <c:v>35072</c:v>
                </c:pt>
                <c:pt idx="15317">
                  <c:v>35073</c:v>
                </c:pt>
                <c:pt idx="15318">
                  <c:v>35074</c:v>
                </c:pt>
                <c:pt idx="15319">
                  <c:v>35075</c:v>
                </c:pt>
                <c:pt idx="15320">
                  <c:v>35076</c:v>
                </c:pt>
                <c:pt idx="15321">
                  <c:v>35077</c:v>
                </c:pt>
                <c:pt idx="15322">
                  <c:v>35078</c:v>
                </c:pt>
                <c:pt idx="15323">
                  <c:v>35079</c:v>
                </c:pt>
                <c:pt idx="15324">
                  <c:v>35080</c:v>
                </c:pt>
                <c:pt idx="15325">
                  <c:v>35081</c:v>
                </c:pt>
                <c:pt idx="15326">
                  <c:v>35082</c:v>
                </c:pt>
                <c:pt idx="15327">
                  <c:v>35083</c:v>
                </c:pt>
                <c:pt idx="15328">
                  <c:v>35084</c:v>
                </c:pt>
                <c:pt idx="15329">
                  <c:v>35085</c:v>
                </c:pt>
                <c:pt idx="15330">
                  <c:v>35086</c:v>
                </c:pt>
                <c:pt idx="15331">
                  <c:v>35087</c:v>
                </c:pt>
                <c:pt idx="15332">
                  <c:v>35088</c:v>
                </c:pt>
                <c:pt idx="15333">
                  <c:v>35089</c:v>
                </c:pt>
                <c:pt idx="15334">
                  <c:v>35090</c:v>
                </c:pt>
                <c:pt idx="15335">
                  <c:v>35091</c:v>
                </c:pt>
                <c:pt idx="15336">
                  <c:v>35092</c:v>
                </c:pt>
                <c:pt idx="15337">
                  <c:v>35093</c:v>
                </c:pt>
                <c:pt idx="15338">
                  <c:v>35094</c:v>
                </c:pt>
                <c:pt idx="15339">
                  <c:v>35095</c:v>
                </c:pt>
                <c:pt idx="15340">
                  <c:v>35096</c:v>
                </c:pt>
                <c:pt idx="15341">
                  <c:v>35097</c:v>
                </c:pt>
                <c:pt idx="15342">
                  <c:v>35098</c:v>
                </c:pt>
                <c:pt idx="15343">
                  <c:v>35099</c:v>
                </c:pt>
                <c:pt idx="15344">
                  <c:v>35100</c:v>
                </c:pt>
                <c:pt idx="15345">
                  <c:v>35101</c:v>
                </c:pt>
                <c:pt idx="15346">
                  <c:v>35102</c:v>
                </c:pt>
                <c:pt idx="15347">
                  <c:v>35103</c:v>
                </c:pt>
                <c:pt idx="15348">
                  <c:v>35104</c:v>
                </c:pt>
                <c:pt idx="15349">
                  <c:v>35105</c:v>
                </c:pt>
                <c:pt idx="15350">
                  <c:v>35106</c:v>
                </c:pt>
                <c:pt idx="15351">
                  <c:v>35107</c:v>
                </c:pt>
                <c:pt idx="15352">
                  <c:v>35108</c:v>
                </c:pt>
                <c:pt idx="15353">
                  <c:v>35109</c:v>
                </c:pt>
                <c:pt idx="15354">
                  <c:v>35110</c:v>
                </c:pt>
                <c:pt idx="15355">
                  <c:v>35111</c:v>
                </c:pt>
                <c:pt idx="15356">
                  <c:v>35112</c:v>
                </c:pt>
                <c:pt idx="15357">
                  <c:v>35113</c:v>
                </c:pt>
                <c:pt idx="15358">
                  <c:v>35114</c:v>
                </c:pt>
                <c:pt idx="15359">
                  <c:v>35115</c:v>
                </c:pt>
                <c:pt idx="15360">
                  <c:v>35116</c:v>
                </c:pt>
                <c:pt idx="15361">
                  <c:v>35117</c:v>
                </c:pt>
                <c:pt idx="15362">
                  <c:v>35118</c:v>
                </c:pt>
                <c:pt idx="15363">
                  <c:v>35119</c:v>
                </c:pt>
                <c:pt idx="15364">
                  <c:v>35120</c:v>
                </c:pt>
                <c:pt idx="15365">
                  <c:v>35121</c:v>
                </c:pt>
                <c:pt idx="15366">
                  <c:v>35122</c:v>
                </c:pt>
                <c:pt idx="15367">
                  <c:v>35123</c:v>
                </c:pt>
                <c:pt idx="15368">
                  <c:v>35124</c:v>
                </c:pt>
                <c:pt idx="15369">
                  <c:v>35125</c:v>
                </c:pt>
                <c:pt idx="15370">
                  <c:v>35126</c:v>
                </c:pt>
                <c:pt idx="15371">
                  <c:v>35127</c:v>
                </c:pt>
                <c:pt idx="15372">
                  <c:v>35128</c:v>
                </c:pt>
                <c:pt idx="15373">
                  <c:v>35129</c:v>
                </c:pt>
                <c:pt idx="15374">
                  <c:v>35130</c:v>
                </c:pt>
                <c:pt idx="15375">
                  <c:v>35131</c:v>
                </c:pt>
                <c:pt idx="15376">
                  <c:v>35132</c:v>
                </c:pt>
                <c:pt idx="15377">
                  <c:v>35133</c:v>
                </c:pt>
                <c:pt idx="15378">
                  <c:v>35134</c:v>
                </c:pt>
                <c:pt idx="15379">
                  <c:v>35135</c:v>
                </c:pt>
                <c:pt idx="15380">
                  <c:v>35136</c:v>
                </c:pt>
                <c:pt idx="15381">
                  <c:v>35137</c:v>
                </c:pt>
                <c:pt idx="15382">
                  <c:v>35138</c:v>
                </c:pt>
                <c:pt idx="15383">
                  <c:v>35139</c:v>
                </c:pt>
                <c:pt idx="15384">
                  <c:v>35140</c:v>
                </c:pt>
                <c:pt idx="15385">
                  <c:v>35141</c:v>
                </c:pt>
                <c:pt idx="15386">
                  <c:v>35142</c:v>
                </c:pt>
                <c:pt idx="15387">
                  <c:v>35143</c:v>
                </c:pt>
                <c:pt idx="15388">
                  <c:v>35144</c:v>
                </c:pt>
                <c:pt idx="15389">
                  <c:v>35145</c:v>
                </c:pt>
                <c:pt idx="15390">
                  <c:v>35146</c:v>
                </c:pt>
                <c:pt idx="15391">
                  <c:v>35147</c:v>
                </c:pt>
                <c:pt idx="15392">
                  <c:v>35148</c:v>
                </c:pt>
                <c:pt idx="15393">
                  <c:v>35149</c:v>
                </c:pt>
                <c:pt idx="15394">
                  <c:v>35150</c:v>
                </c:pt>
                <c:pt idx="15395">
                  <c:v>35151</c:v>
                </c:pt>
                <c:pt idx="15396">
                  <c:v>35152</c:v>
                </c:pt>
                <c:pt idx="15397">
                  <c:v>35153</c:v>
                </c:pt>
                <c:pt idx="15398">
                  <c:v>35154</c:v>
                </c:pt>
                <c:pt idx="15399">
                  <c:v>35155</c:v>
                </c:pt>
                <c:pt idx="15400">
                  <c:v>35156</c:v>
                </c:pt>
                <c:pt idx="15401">
                  <c:v>35157</c:v>
                </c:pt>
                <c:pt idx="15402">
                  <c:v>35158</c:v>
                </c:pt>
                <c:pt idx="15403">
                  <c:v>35159</c:v>
                </c:pt>
                <c:pt idx="15404">
                  <c:v>35160</c:v>
                </c:pt>
                <c:pt idx="15405">
                  <c:v>35161</c:v>
                </c:pt>
                <c:pt idx="15406">
                  <c:v>35162</c:v>
                </c:pt>
                <c:pt idx="15407">
                  <c:v>35163</c:v>
                </c:pt>
                <c:pt idx="15408">
                  <c:v>35164</c:v>
                </c:pt>
                <c:pt idx="15409">
                  <c:v>35165</c:v>
                </c:pt>
                <c:pt idx="15410">
                  <c:v>35166</c:v>
                </c:pt>
                <c:pt idx="15411">
                  <c:v>35167</c:v>
                </c:pt>
                <c:pt idx="15412">
                  <c:v>35168</c:v>
                </c:pt>
                <c:pt idx="15413">
                  <c:v>35169</c:v>
                </c:pt>
                <c:pt idx="15414">
                  <c:v>35170</c:v>
                </c:pt>
                <c:pt idx="15415">
                  <c:v>35171</c:v>
                </c:pt>
                <c:pt idx="15416">
                  <c:v>35172</c:v>
                </c:pt>
                <c:pt idx="15417">
                  <c:v>35173</c:v>
                </c:pt>
                <c:pt idx="15418">
                  <c:v>35174</c:v>
                </c:pt>
                <c:pt idx="15419">
                  <c:v>35175</c:v>
                </c:pt>
                <c:pt idx="15420">
                  <c:v>35176</c:v>
                </c:pt>
                <c:pt idx="15421">
                  <c:v>35177</c:v>
                </c:pt>
                <c:pt idx="15422">
                  <c:v>35178</c:v>
                </c:pt>
                <c:pt idx="15423">
                  <c:v>35179</c:v>
                </c:pt>
                <c:pt idx="15424">
                  <c:v>35180</c:v>
                </c:pt>
                <c:pt idx="15425">
                  <c:v>35181</c:v>
                </c:pt>
                <c:pt idx="15426">
                  <c:v>35182</c:v>
                </c:pt>
                <c:pt idx="15427">
                  <c:v>35183</c:v>
                </c:pt>
                <c:pt idx="15428">
                  <c:v>35184</c:v>
                </c:pt>
                <c:pt idx="15429">
                  <c:v>35185</c:v>
                </c:pt>
                <c:pt idx="15430">
                  <c:v>35186</c:v>
                </c:pt>
                <c:pt idx="15431">
                  <c:v>35187</c:v>
                </c:pt>
                <c:pt idx="15432">
                  <c:v>35188</c:v>
                </c:pt>
                <c:pt idx="15433">
                  <c:v>35189</c:v>
                </c:pt>
                <c:pt idx="15434">
                  <c:v>35190</c:v>
                </c:pt>
                <c:pt idx="15435">
                  <c:v>35191</c:v>
                </c:pt>
                <c:pt idx="15436">
                  <c:v>35192</c:v>
                </c:pt>
                <c:pt idx="15437">
                  <c:v>35193</c:v>
                </c:pt>
                <c:pt idx="15438">
                  <c:v>35194</c:v>
                </c:pt>
                <c:pt idx="15439">
                  <c:v>35195</c:v>
                </c:pt>
                <c:pt idx="15440">
                  <c:v>35196</c:v>
                </c:pt>
                <c:pt idx="15441">
                  <c:v>35197</c:v>
                </c:pt>
                <c:pt idx="15442">
                  <c:v>35198</c:v>
                </c:pt>
                <c:pt idx="15443">
                  <c:v>35199</c:v>
                </c:pt>
                <c:pt idx="15444">
                  <c:v>35200</c:v>
                </c:pt>
                <c:pt idx="15445">
                  <c:v>35201</c:v>
                </c:pt>
                <c:pt idx="15446">
                  <c:v>35202</c:v>
                </c:pt>
                <c:pt idx="15447">
                  <c:v>35203</c:v>
                </c:pt>
                <c:pt idx="15448">
                  <c:v>35204</c:v>
                </c:pt>
                <c:pt idx="15449">
                  <c:v>35205</c:v>
                </c:pt>
                <c:pt idx="15450">
                  <c:v>35206</c:v>
                </c:pt>
                <c:pt idx="15451">
                  <c:v>35207</c:v>
                </c:pt>
                <c:pt idx="15452">
                  <c:v>35208</c:v>
                </c:pt>
                <c:pt idx="15453">
                  <c:v>35209</c:v>
                </c:pt>
                <c:pt idx="15454">
                  <c:v>35210</c:v>
                </c:pt>
                <c:pt idx="15455">
                  <c:v>35211</c:v>
                </c:pt>
                <c:pt idx="15456">
                  <c:v>35212</c:v>
                </c:pt>
                <c:pt idx="15457">
                  <c:v>35213</c:v>
                </c:pt>
                <c:pt idx="15458">
                  <c:v>35214</c:v>
                </c:pt>
                <c:pt idx="15459">
                  <c:v>35215</c:v>
                </c:pt>
                <c:pt idx="15460">
                  <c:v>35216</c:v>
                </c:pt>
                <c:pt idx="15461">
                  <c:v>35217</c:v>
                </c:pt>
                <c:pt idx="15462">
                  <c:v>35218</c:v>
                </c:pt>
                <c:pt idx="15463">
                  <c:v>35219</c:v>
                </c:pt>
                <c:pt idx="15464">
                  <c:v>35220</c:v>
                </c:pt>
                <c:pt idx="15465">
                  <c:v>35221</c:v>
                </c:pt>
                <c:pt idx="15466">
                  <c:v>35222</c:v>
                </c:pt>
                <c:pt idx="15467">
                  <c:v>35223</c:v>
                </c:pt>
                <c:pt idx="15468">
                  <c:v>35224</c:v>
                </c:pt>
                <c:pt idx="15469">
                  <c:v>35225</c:v>
                </c:pt>
                <c:pt idx="15470">
                  <c:v>35226</c:v>
                </c:pt>
                <c:pt idx="15471">
                  <c:v>35227</c:v>
                </c:pt>
                <c:pt idx="15472">
                  <c:v>35228</c:v>
                </c:pt>
                <c:pt idx="15473">
                  <c:v>35229</c:v>
                </c:pt>
                <c:pt idx="15474">
                  <c:v>35230</c:v>
                </c:pt>
                <c:pt idx="15475">
                  <c:v>35231</c:v>
                </c:pt>
                <c:pt idx="15476">
                  <c:v>35232</c:v>
                </c:pt>
                <c:pt idx="15477">
                  <c:v>35233</c:v>
                </c:pt>
                <c:pt idx="15478">
                  <c:v>35234</c:v>
                </c:pt>
                <c:pt idx="15479">
                  <c:v>35235</c:v>
                </c:pt>
                <c:pt idx="15480">
                  <c:v>35236</c:v>
                </c:pt>
                <c:pt idx="15481">
                  <c:v>35237</c:v>
                </c:pt>
                <c:pt idx="15482">
                  <c:v>35238</c:v>
                </c:pt>
                <c:pt idx="15483">
                  <c:v>35239</c:v>
                </c:pt>
                <c:pt idx="15484">
                  <c:v>35240</c:v>
                </c:pt>
                <c:pt idx="15485">
                  <c:v>35241</c:v>
                </c:pt>
                <c:pt idx="15486">
                  <c:v>35242</c:v>
                </c:pt>
                <c:pt idx="15487">
                  <c:v>35243</c:v>
                </c:pt>
                <c:pt idx="15488">
                  <c:v>35244</c:v>
                </c:pt>
                <c:pt idx="15489">
                  <c:v>35245</c:v>
                </c:pt>
                <c:pt idx="15490">
                  <c:v>35246</c:v>
                </c:pt>
                <c:pt idx="15491">
                  <c:v>35247</c:v>
                </c:pt>
                <c:pt idx="15492">
                  <c:v>35248</c:v>
                </c:pt>
                <c:pt idx="15493">
                  <c:v>35249</c:v>
                </c:pt>
                <c:pt idx="15494">
                  <c:v>35250</c:v>
                </c:pt>
                <c:pt idx="15495">
                  <c:v>35251</c:v>
                </c:pt>
                <c:pt idx="15496">
                  <c:v>35252</c:v>
                </c:pt>
                <c:pt idx="15497">
                  <c:v>35253</c:v>
                </c:pt>
                <c:pt idx="15498">
                  <c:v>35254</c:v>
                </c:pt>
                <c:pt idx="15499">
                  <c:v>35255</c:v>
                </c:pt>
                <c:pt idx="15500">
                  <c:v>35256</c:v>
                </c:pt>
                <c:pt idx="15501">
                  <c:v>35257</c:v>
                </c:pt>
                <c:pt idx="15502">
                  <c:v>35258</c:v>
                </c:pt>
                <c:pt idx="15503">
                  <c:v>35259</c:v>
                </c:pt>
                <c:pt idx="15504">
                  <c:v>35260</c:v>
                </c:pt>
                <c:pt idx="15505">
                  <c:v>35261</c:v>
                </c:pt>
                <c:pt idx="15506">
                  <c:v>35262</c:v>
                </c:pt>
                <c:pt idx="15507">
                  <c:v>35263</c:v>
                </c:pt>
                <c:pt idx="15508">
                  <c:v>35264</c:v>
                </c:pt>
                <c:pt idx="15509">
                  <c:v>35265</c:v>
                </c:pt>
                <c:pt idx="15510">
                  <c:v>35266</c:v>
                </c:pt>
                <c:pt idx="15511">
                  <c:v>35267</c:v>
                </c:pt>
                <c:pt idx="15512">
                  <c:v>35268</c:v>
                </c:pt>
                <c:pt idx="15513">
                  <c:v>35269</c:v>
                </c:pt>
                <c:pt idx="15514">
                  <c:v>35270</c:v>
                </c:pt>
                <c:pt idx="15515">
                  <c:v>35271</c:v>
                </c:pt>
                <c:pt idx="15516">
                  <c:v>35272</c:v>
                </c:pt>
                <c:pt idx="15517">
                  <c:v>35273</c:v>
                </c:pt>
                <c:pt idx="15518">
                  <c:v>35274</c:v>
                </c:pt>
                <c:pt idx="15519">
                  <c:v>35275</c:v>
                </c:pt>
                <c:pt idx="15520">
                  <c:v>35276</c:v>
                </c:pt>
                <c:pt idx="15521">
                  <c:v>35277</c:v>
                </c:pt>
                <c:pt idx="15522">
                  <c:v>35278</c:v>
                </c:pt>
                <c:pt idx="15523">
                  <c:v>35279</c:v>
                </c:pt>
                <c:pt idx="15524">
                  <c:v>35280</c:v>
                </c:pt>
                <c:pt idx="15525">
                  <c:v>35281</c:v>
                </c:pt>
                <c:pt idx="15526">
                  <c:v>35282</c:v>
                </c:pt>
                <c:pt idx="15527">
                  <c:v>35283</c:v>
                </c:pt>
                <c:pt idx="15528">
                  <c:v>35284</c:v>
                </c:pt>
                <c:pt idx="15529">
                  <c:v>35285</c:v>
                </c:pt>
                <c:pt idx="15530">
                  <c:v>35286</c:v>
                </c:pt>
                <c:pt idx="15531">
                  <c:v>35287</c:v>
                </c:pt>
                <c:pt idx="15532">
                  <c:v>35288</c:v>
                </c:pt>
                <c:pt idx="15533">
                  <c:v>35289</c:v>
                </c:pt>
                <c:pt idx="15534">
                  <c:v>35290</c:v>
                </c:pt>
                <c:pt idx="15535">
                  <c:v>35291</c:v>
                </c:pt>
                <c:pt idx="15536">
                  <c:v>35292</c:v>
                </c:pt>
                <c:pt idx="15537">
                  <c:v>35293</c:v>
                </c:pt>
                <c:pt idx="15538">
                  <c:v>35294</c:v>
                </c:pt>
                <c:pt idx="15539">
                  <c:v>35295</c:v>
                </c:pt>
                <c:pt idx="15540">
                  <c:v>35296</c:v>
                </c:pt>
                <c:pt idx="15541">
                  <c:v>35297</c:v>
                </c:pt>
                <c:pt idx="15542">
                  <c:v>35298</c:v>
                </c:pt>
                <c:pt idx="15543">
                  <c:v>35299</c:v>
                </c:pt>
                <c:pt idx="15544">
                  <c:v>35300</c:v>
                </c:pt>
                <c:pt idx="15545">
                  <c:v>35301</c:v>
                </c:pt>
                <c:pt idx="15546">
                  <c:v>35302</c:v>
                </c:pt>
                <c:pt idx="15547">
                  <c:v>35303</c:v>
                </c:pt>
                <c:pt idx="15548">
                  <c:v>35304</c:v>
                </c:pt>
                <c:pt idx="15549">
                  <c:v>35305</c:v>
                </c:pt>
                <c:pt idx="15550">
                  <c:v>35306</c:v>
                </c:pt>
                <c:pt idx="15551">
                  <c:v>35307</c:v>
                </c:pt>
                <c:pt idx="15552">
                  <c:v>35308</c:v>
                </c:pt>
                <c:pt idx="15553">
                  <c:v>35309</c:v>
                </c:pt>
                <c:pt idx="15554">
                  <c:v>35310</c:v>
                </c:pt>
                <c:pt idx="15555">
                  <c:v>35311</c:v>
                </c:pt>
                <c:pt idx="15556">
                  <c:v>35312</c:v>
                </c:pt>
                <c:pt idx="15557">
                  <c:v>35313</c:v>
                </c:pt>
                <c:pt idx="15558">
                  <c:v>35314</c:v>
                </c:pt>
                <c:pt idx="15559">
                  <c:v>35315</c:v>
                </c:pt>
                <c:pt idx="15560">
                  <c:v>35316</c:v>
                </c:pt>
                <c:pt idx="15561">
                  <c:v>35317</c:v>
                </c:pt>
                <c:pt idx="15562">
                  <c:v>35318</c:v>
                </c:pt>
                <c:pt idx="15563">
                  <c:v>35319</c:v>
                </c:pt>
                <c:pt idx="15564">
                  <c:v>35320</c:v>
                </c:pt>
                <c:pt idx="15565">
                  <c:v>35321</c:v>
                </c:pt>
                <c:pt idx="15566">
                  <c:v>35322</c:v>
                </c:pt>
                <c:pt idx="15567">
                  <c:v>35323</c:v>
                </c:pt>
                <c:pt idx="15568">
                  <c:v>35324</c:v>
                </c:pt>
                <c:pt idx="15569">
                  <c:v>35325</c:v>
                </c:pt>
                <c:pt idx="15570">
                  <c:v>35326</c:v>
                </c:pt>
                <c:pt idx="15571">
                  <c:v>35327</c:v>
                </c:pt>
                <c:pt idx="15572">
                  <c:v>35328</c:v>
                </c:pt>
                <c:pt idx="15573">
                  <c:v>35329</c:v>
                </c:pt>
                <c:pt idx="15574">
                  <c:v>35330</c:v>
                </c:pt>
                <c:pt idx="15575">
                  <c:v>35331</c:v>
                </c:pt>
                <c:pt idx="15576">
                  <c:v>35332</c:v>
                </c:pt>
                <c:pt idx="15577">
                  <c:v>35333</c:v>
                </c:pt>
                <c:pt idx="15578">
                  <c:v>35334</c:v>
                </c:pt>
                <c:pt idx="15579">
                  <c:v>35335</c:v>
                </c:pt>
                <c:pt idx="15580">
                  <c:v>35336</c:v>
                </c:pt>
                <c:pt idx="15581">
                  <c:v>35337</c:v>
                </c:pt>
                <c:pt idx="15582">
                  <c:v>35338</c:v>
                </c:pt>
                <c:pt idx="15583">
                  <c:v>35339</c:v>
                </c:pt>
                <c:pt idx="15584">
                  <c:v>35340</c:v>
                </c:pt>
                <c:pt idx="15585">
                  <c:v>35341</c:v>
                </c:pt>
                <c:pt idx="15586">
                  <c:v>35342</c:v>
                </c:pt>
                <c:pt idx="15587">
                  <c:v>35343</c:v>
                </c:pt>
                <c:pt idx="15588">
                  <c:v>35344</c:v>
                </c:pt>
                <c:pt idx="15589">
                  <c:v>35345</c:v>
                </c:pt>
                <c:pt idx="15590">
                  <c:v>35346</c:v>
                </c:pt>
                <c:pt idx="15591">
                  <c:v>35347</c:v>
                </c:pt>
                <c:pt idx="15592">
                  <c:v>35348</c:v>
                </c:pt>
                <c:pt idx="15593">
                  <c:v>35349</c:v>
                </c:pt>
                <c:pt idx="15594">
                  <c:v>35350</c:v>
                </c:pt>
                <c:pt idx="15595">
                  <c:v>35351</c:v>
                </c:pt>
                <c:pt idx="15596">
                  <c:v>35352</c:v>
                </c:pt>
                <c:pt idx="15597">
                  <c:v>35353</c:v>
                </c:pt>
                <c:pt idx="15598">
                  <c:v>35354</c:v>
                </c:pt>
                <c:pt idx="15599">
                  <c:v>35355</c:v>
                </c:pt>
                <c:pt idx="15600">
                  <c:v>35356</c:v>
                </c:pt>
                <c:pt idx="15601">
                  <c:v>35357</c:v>
                </c:pt>
                <c:pt idx="15602">
                  <c:v>35358</c:v>
                </c:pt>
                <c:pt idx="15603">
                  <c:v>35359</c:v>
                </c:pt>
                <c:pt idx="15604">
                  <c:v>35360</c:v>
                </c:pt>
                <c:pt idx="15605">
                  <c:v>35361</c:v>
                </c:pt>
                <c:pt idx="15606">
                  <c:v>35362</c:v>
                </c:pt>
                <c:pt idx="15607">
                  <c:v>35363</c:v>
                </c:pt>
                <c:pt idx="15608">
                  <c:v>35364</c:v>
                </c:pt>
                <c:pt idx="15609">
                  <c:v>35365</c:v>
                </c:pt>
                <c:pt idx="15610">
                  <c:v>35366</c:v>
                </c:pt>
                <c:pt idx="15611">
                  <c:v>35367</c:v>
                </c:pt>
                <c:pt idx="15612">
                  <c:v>35368</c:v>
                </c:pt>
                <c:pt idx="15613">
                  <c:v>35369</c:v>
                </c:pt>
                <c:pt idx="15614">
                  <c:v>35370</c:v>
                </c:pt>
                <c:pt idx="15615">
                  <c:v>35371</c:v>
                </c:pt>
                <c:pt idx="15616">
                  <c:v>35372</c:v>
                </c:pt>
                <c:pt idx="15617">
                  <c:v>35373</c:v>
                </c:pt>
                <c:pt idx="15618">
                  <c:v>35374</c:v>
                </c:pt>
                <c:pt idx="15619">
                  <c:v>35375</c:v>
                </c:pt>
                <c:pt idx="15620">
                  <c:v>35376</c:v>
                </c:pt>
                <c:pt idx="15621">
                  <c:v>35377</c:v>
                </c:pt>
                <c:pt idx="15622">
                  <c:v>35378</c:v>
                </c:pt>
                <c:pt idx="15623">
                  <c:v>35379</c:v>
                </c:pt>
                <c:pt idx="15624">
                  <c:v>35380</c:v>
                </c:pt>
                <c:pt idx="15625">
                  <c:v>35381</c:v>
                </c:pt>
                <c:pt idx="15626">
                  <c:v>35382</c:v>
                </c:pt>
                <c:pt idx="15627">
                  <c:v>35383</c:v>
                </c:pt>
                <c:pt idx="15628">
                  <c:v>35384</c:v>
                </c:pt>
                <c:pt idx="15629">
                  <c:v>35385</c:v>
                </c:pt>
                <c:pt idx="15630">
                  <c:v>35386</c:v>
                </c:pt>
                <c:pt idx="15631">
                  <c:v>35387</c:v>
                </c:pt>
                <c:pt idx="15632">
                  <c:v>35388</c:v>
                </c:pt>
                <c:pt idx="15633">
                  <c:v>35389</c:v>
                </c:pt>
                <c:pt idx="15634">
                  <c:v>35390</c:v>
                </c:pt>
                <c:pt idx="15635">
                  <c:v>35391</c:v>
                </c:pt>
                <c:pt idx="15636">
                  <c:v>35392</c:v>
                </c:pt>
                <c:pt idx="15637">
                  <c:v>35393</c:v>
                </c:pt>
                <c:pt idx="15638">
                  <c:v>35394</c:v>
                </c:pt>
                <c:pt idx="15639">
                  <c:v>35395</c:v>
                </c:pt>
                <c:pt idx="15640">
                  <c:v>35396</c:v>
                </c:pt>
                <c:pt idx="15641">
                  <c:v>35397</c:v>
                </c:pt>
                <c:pt idx="15642">
                  <c:v>35398</c:v>
                </c:pt>
                <c:pt idx="15643">
                  <c:v>35399</c:v>
                </c:pt>
                <c:pt idx="15644">
                  <c:v>35400</c:v>
                </c:pt>
                <c:pt idx="15645">
                  <c:v>35401</c:v>
                </c:pt>
                <c:pt idx="15646">
                  <c:v>35402</c:v>
                </c:pt>
                <c:pt idx="15647">
                  <c:v>35403</c:v>
                </c:pt>
                <c:pt idx="15648">
                  <c:v>35404</c:v>
                </c:pt>
                <c:pt idx="15649">
                  <c:v>35405</c:v>
                </c:pt>
                <c:pt idx="15650">
                  <c:v>35406</c:v>
                </c:pt>
                <c:pt idx="15651">
                  <c:v>35407</c:v>
                </c:pt>
                <c:pt idx="15652">
                  <c:v>35408</c:v>
                </c:pt>
                <c:pt idx="15653">
                  <c:v>35409</c:v>
                </c:pt>
                <c:pt idx="15654">
                  <c:v>35410</c:v>
                </c:pt>
                <c:pt idx="15655">
                  <c:v>35411</c:v>
                </c:pt>
                <c:pt idx="15656">
                  <c:v>35412</c:v>
                </c:pt>
                <c:pt idx="15657">
                  <c:v>35413</c:v>
                </c:pt>
                <c:pt idx="15658">
                  <c:v>35414</c:v>
                </c:pt>
                <c:pt idx="15659">
                  <c:v>35415</c:v>
                </c:pt>
                <c:pt idx="15660">
                  <c:v>35416</c:v>
                </c:pt>
                <c:pt idx="15661">
                  <c:v>35417</c:v>
                </c:pt>
                <c:pt idx="15662">
                  <c:v>35418</c:v>
                </c:pt>
                <c:pt idx="15663">
                  <c:v>35419</c:v>
                </c:pt>
                <c:pt idx="15664">
                  <c:v>35420</c:v>
                </c:pt>
                <c:pt idx="15665">
                  <c:v>35421</c:v>
                </c:pt>
                <c:pt idx="15666">
                  <c:v>35422</c:v>
                </c:pt>
                <c:pt idx="15667">
                  <c:v>35423</c:v>
                </c:pt>
                <c:pt idx="15668">
                  <c:v>35424</c:v>
                </c:pt>
                <c:pt idx="15669">
                  <c:v>35425</c:v>
                </c:pt>
                <c:pt idx="15670">
                  <c:v>35426</c:v>
                </c:pt>
                <c:pt idx="15671">
                  <c:v>35427</c:v>
                </c:pt>
                <c:pt idx="15672">
                  <c:v>35428</c:v>
                </c:pt>
                <c:pt idx="15673">
                  <c:v>35429</c:v>
                </c:pt>
                <c:pt idx="15674">
                  <c:v>35430</c:v>
                </c:pt>
                <c:pt idx="15675">
                  <c:v>35431</c:v>
                </c:pt>
                <c:pt idx="15676">
                  <c:v>35432</c:v>
                </c:pt>
                <c:pt idx="15677">
                  <c:v>35433</c:v>
                </c:pt>
                <c:pt idx="15678">
                  <c:v>35434</c:v>
                </c:pt>
                <c:pt idx="15679">
                  <c:v>35435</c:v>
                </c:pt>
                <c:pt idx="15680">
                  <c:v>35436</c:v>
                </c:pt>
                <c:pt idx="15681">
                  <c:v>35437</c:v>
                </c:pt>
                <c:pt idx="15682">
                  <c:v>35438</c:v>
                </c:pt>
                <c:pt idx="15683">
                  <c:v>35439</c:v>
                </c:pt>
                <c:pt idx="15684">
                  <c:v>35440</c:v>
                </c:pt>
                <c:pt idx="15685">
                  <c:v>35441</c:v>
                </c:pt>
                <c:pt idx="15686">
                  <c:v>35442</c:v>
                </c:pt>
                <c:pt idx="15687">
                  <c:v>35443</c:v>
                </c:pt>
                <c:pt idx="15688">
                  <c:v>35444</c:v>
                </c:pt>
                <c:pt idx="15689">
                  <c:v>35445</c:v>
                </c:pt>
                <c:pt idx="15690">
                  <c:v>35446</c:v>
                </c:pt>
                <c:pt idx="15691">
                  <c:v>35447</c:v>
                </c:pt>
                <c:pt idx="15692">
                  <c:v>35448</c:v>
                </c:pt>
                <c:pt idx="15693">
                  <c:v>35449</c:v>
                </c:pt>
                <c:pt idx="15694">
                  <c:v>35450</c:v>
                </c:pt>
                <c:pt idx="15695">
                  <c:v>35451</c:v>
                </c:pt>
                <c:pt idx="15696">
                  <c:v>35452</c:v>
                </c:pt>
                <c:pt idx="15697">
                  <c:v>35453</c:v>
                </c:pt>
                <c:pt idx="15698">
                  <c:v>35454</c:v>
                </c:pt>
                <c:pt idx="15699">
                  <c:v>35455</c:v>
                </c:pt>
                <c:pt idx="15700">
                  <c:v>35456</c:v>
                </c:pt>
                <c:pt idx="15701">
                  <c:v>35457</c:v>
                </c:pt>
                <c:pt idx="15702">
                  <c:v>35458</c:v>
                </c:pt>
                <c:pt idx="15703">
                  <c:v>35459</c:v>
                </c:pt>
                <c:pt idx="15704">
                  <c:v>35460</c:v>
                </c:pt>
                <c:pt idx="15705">
                  <c:v>35461</c:v>
                </c:pt>
                <c:pt idx="15706">
                  <c:v>35462</c:v>
                </c:pt>
                <c:pt idx="15707">
                  <c:v>35463</c:v>
                </c:pt>
                <c:pt idx="15708">
                  <c:v>35464</c:v>
                </c:pt>
                <c:pt idx="15709">
                  <c:v>35465</c:v>
                </c:pt>
                <c:pt idx="15710">
                  <c:v>35466</c:v>
                </c:pt>
                <c:pt idx="15711">
                  <c:v>35467</c:v>
                </c:pt>
                <c:pt idx="15712">
                  <c:v>35468</c:v>
                </c:pt>
                <c:pt idx="15713">
                  <c:v>35469</c:v>
                </c:pt>
                <c:pt idx="15714">
                  <c:v>35470</c:v>
                </c:pt>
                <c:pt idx="15715">
                  <c:v>35471</c:v>
                </c:pt>
                <c:pt idx="15716">
                  <c:v>35472</c:v>
                </c:pt>
                <c:pt idx="15717">
                  <c:v>35473</c:v>
                </c:pt>
                <c:pt idx="15718">
                  <c:v>35474</c:v>
                </c:pt>
                <c:pt idx="15719">
                  <c:v>35475</c:v>
                </c:pt>
                <c:pt idx="15720">
                  <c:v>35476</c:v>
                </c:pt>
                <c:pt idx="15721">
                  <c:v>35477</c:v>
                </c:pt>
                <c:pt idx="15722">
                  <c:v>35478</c:v>
                </c:pt>
                <c:pt idx="15723">
                  <c:v>35479</c:v>
                </c:pt>
                <c:pt idx="15724">
                  <c:v>35480</c:v>
                </c:pt>
                <c:pt idx="15725">
                  <c:v>35481</c:v>
                </c:pt>
                <c:pt idx="15726">
                  <c:v>35482</c:v>
                </c:pt>
                <c:pt idx="15727">
                  <c:v>35483</c:v>
                </c:pt>
                <c:pt idx="15728">
                  <c:v>35484</c:v>
                </c:pt>
                <c:pt idx="15729">
                  <c:v>35485</c:v>
                </c:pt>
                <c:pt idx="15730">
                  <c:v>35486</c:v>
                </c:pt>
                <c:pt idx="15731">
                  <c:v>35487</c:v>
                </c:pt>
                <c:pt idx="15732">
                  <c:v>35488</c:v>
                </c:pt>
                <c:pt idx="15733">
                  <c:v>35489</c:v>
                </c:pt>
                <c:pt idx="15734">
                  <c:v>35490</c:v>
                </c:pt>
                <c:pt idx="15735">
                  <c:v>35491</c:v>
                </c:pt>
                <c:pt idx="15736">
                  <c:v>35492</c:v>
                </c:pt>
                <c:pt idx="15737">
                  <c:v>35493</c:v>
                </c:pt>
                <c:pt idx="15738">
                  <c:v>35494</c:v>
                </c:pt>
                <c:pt idx="15739">
                  <c:v>35495</c:v>
                </c:pt>
                <c:pt idx="15740">
                  <c:v>35496</c:v>
                </c:pt>
                <c:pt idx="15741">
                  <c:v>35497</c:v>
                </c:pt>
                <c:pt idx="15742">
                  <c:v>35498</c:v>
                </c:pt>
                <c:pt idx="15743">
                  <c:v>35499</c:v>
                </c:pt>
                <c:pt idx="15744">
                  <c:v>35500</c:v>
                </c:pt>
                <c:pt idx="15745">
                  <c:v>35501</c:v>
                </c:pt>
                <c:pt idx="15746">
                  <c:v>35502</c:v>
                </c:pt>
                <c:pt idx="15747">
                  <c:v>35503</c:v>
                </c:pt>
                <c:pt idx="15748">
                  <c:v>35504</c:v>
                </c:pt>
                <c:pt idx="15749">
                  <c:v>35505</c:v>
                </c:pt>
                <c:pt idx="15750">
                  <c:v>35506</c:v>
                </c:pt>
                <c:pt idx="15751">
                  <c:v>35507</c:v>
                </c:pt>
                <c:pt idx="15752">
                  <c:v>35508</c:v>
                </c:pt>
                <c:pt idx="15753">
                  <c:v>35509</c:v>
                </c:pt>
                <c:pt idx="15754">
                  <c:v>35510</c:v>
                </c:pt>
                <c:pt idx="15755">
                  <c:v>35511</c:v>
                </c:pt>
                <c:pt idx="15756">
                  <c:v>35512</c:v>
                </c:pt>
                <c:pt idx="15757">
                  <c:v>35513</c:v>
                </c:pt>
                <c:pt idx="15758">
                  <c:v>35514</c:v>
                </c:pt>
                <c:pt idx="15759">
                  <c:v>35515</c:v>
                </c:pt>
                <c:pt idx="15760">
                  <c:v>35516</c:v>
                </c:pt>
                <c:pt idx="15761">
                  <c:v>35517</c:v>
                </c:pt>
                <c:pt idx="15762">
                  <c:v>35518</c:v>
                </c:pt>
                <c:pt idx="15763">
                  <c:v>35519</c:v>
                </c:pt>
                <c:pt idx="15764">
                  <c:v>35520</c:v>
                </c:pt>
                <c:pt idx="15765">
                  <c:v>35521</c:v>
                </c:pt>
                <c:pt idx="15766">
                  <c:v>35522</c:v>
                </c:pt>
                <c:pt idx="15767">
                  <c:v>35523</c:v>
                </c:pt>
                <c:pt idx="15768">
                  <c:v>35524</c:v>
                </c:pt>
                <c:pt idx="15769">
                  <c:v>35525</c:v>
                </c:pt>
                <c:pt idx="15770">
                  <c:v>35526</c:v>
                </c:pt>
                <c:pt idx="15771">
                  <c:v>35527</c:v>
                </c:pt>
                <c:pt idx="15772">
                  <c:v>35528</c:v>
                </c:pt>
                <c:pt idx="15773">
                  <c:v>35529</c:v>
                </c:pt>
                <c:pt idx="15774">
                  <c:v>35530</c:v>
                </c:pt>
                <c:pt idx="15775">
                  <c:v>35531</c:v>
                </c:pt>
                <c:pt idx="15776">
                  <c:v>35532</c:v>
                </c:pt>
                <c:pt idx="15777">
                  <c:v>35533</c:v>
                </c:pt>
                <c:pt idx="15778">
                  <c:v>35534</c:v>
                </c:pt>
                <c:pt idx="15779">
                  <c:v>35535</c:v>
                </c:pt>
                <c:pt idx="15780">
                  <c:v>35536</c:v>
                </c:pt>
                <c:pt idx="15781">
                  <c:v>35537</c:v>
                </c:pt>
                <c:pt idx="15782">
                  <c:v>35538</c:v>
                </c:pt>
                <c:pt idx="15783">
                  <c:v>35539</c:v>
                </c:pt>
                <c:pt idx="15784">
                  <c:v>35540</c:v>
                </c:pt>
                <c:pt idx="15785">
                  <c:v>35541</c:v>
                </c:pt>
                <c:pt idx="15786">
                  <c:v>35542</c:v>
                </c:pt>
                <c:pt idx="15787">
                  <c:v>35543</c:v>
                </c:pt>
                <c:pt idx="15788">
                  <c:v>35544</c:v>
                </c:pt>
                <c:pt idx="15789">
                  <c:v>35545</c:v>
                </c:pt>
                <c:pt idx="15790">
                  <c:v>35546</c:v>
                </c:pt>
                <c:pt idx="15791">
                  <c:v>35547</c:v>
                </c:pt>
                <c:pt idx="15792">
                  <c:v>35548</c:v>
                </c:pt>
                <c:pt idx="15793">
                  <c:v>35549</c:v>
                </c:pt>
                <c:pt idx="15794">
                  <c:v>35550</c:v>
                </c:pt>
                <c:pt idx="15795">
                  <c:v>35551</c:v>
                </c:pt>
                <c:pt idx="15796">
                  <c:v>35552</c:v>
                </c:pt>
                <c:pt idx="15797">
                  <c:v>35553</c:v>
                </c:pt>
                <c:pt idx="15798">
                  <c:v>35554</c:v>
                </c:pt>
                <c:pt idx="15799">
                  <c:v>35555</c:v>
                </c:pt>
                <c:pt idx="15800">
                  <c:v>35556</c:v>
                </c:pt>
                <c:pt idx="15801">
                  <c:v>35557</c:v>
                </c:pt>
                <c:pt idx="15802">
                  <c:v>35558</c:v>
                </c:pt>
                <c:pt idx="15803">
                  <c:v>35559</c:v>
                </c:pt>
                <c:pt idx="15804">
                  <c:v>35560</c:v>
                </c:pt>
                <c:pt idx="15805">
                  <c:v>35561</c:v>
                </c:pt>
                <c:pt idx="15806">
                  <c:v>35562</c:v>
                </c:pt>
                <c:pt idx="15807">
                  <c:v>35563</c:v>
                </c:pt>
                <c:pt idx="15808">
                  <c:v>35564</c:v>
                </c:pt>
                <c:pt idx="15809">
                  <c:v>35565</c:v>
                </c:pt>
                <c:pt idx="15810">
                  <c:v>35566</c:v>
                </c:pt>
                <c:pt idx="15811">
                  <c:v>35567</c:v>
                </c:pt>
                <c:pt idx="15812">
                  <c:v>35568</c:v>
                </c:pt>
                <c:pt idx="15813">
                  <c:v>35569</c:v>
                </c:pt>
                <c:pt idx="15814">
                  <c:v>35570</c:v>
                </c:pt>
                <c:pt idx="15815">
                  <c:v>35571</c:v>
                </c:pt>
                <c:pt idx="15816">
                  <c:v>35572</c:v>
                </c:pt>
                <c:pt idx="15817">
                  <c:v>35573</c:v>
                </c:pt>
                <c:pt idx="15818">
                  <c:v>35574</c:v>
                </c:pt>
                <c:pt idx="15819">
                  <c:v>35575</c:v>
                </c:pt>
                <c:pt idx="15820">
                  <c:v>35576</c:v>
                </c:pt>
                <c:pt idx="15821">
                  <c:v>35577</c:v>
                </c:pt>
                <c:pt idx="15822">
                  <c:v>35578</c:v>
                </c:pt>
                <c:pt idx="15823">
                  <c:v>35579</c:v>
                </c:pt>
                <c:pt idx="15824">
                  <c:v>35580</c:v>
                </c:pt>
                <c:pt idx="15825">
                  <c:v>35581</c:v>
                </c:pt>
                <c:pt idx="15826">
                  <c:v>35582</c:v>
                </c:pt>
                <c:pt idx="15827">
                  <c:v>35583</c:v>
                </c:pt>
                <c:pt idx="15828">
                  <c:v>35584</c:v>
                </c:pt>
                <c:pt idx="15829">
                  <c:v>35585</c:v>
                </c:pt>
                <c:pt idx="15830">
                  <c:v>35586</c:v>
                </c:pt>
                <c:pt idx="15831">
                  <c:v>35587</c:v>
                </c:pt>
                <c:pt idx="15832">
                  <c:v>35588</c:v>
                </c:pt>
                <c:pt idx="15833">
                  <c:v>35589</c:v>
                </c:pt>
                <c:pt idx="15834">
                  <c:v>35590</c:v>
                </c:pt>
                <c:pt idx="15835">
                  <c:v>35591</c:v>
                </c:pt>
                <c:pt idx="15836">
                  <c:v>35592</c:v>
                </c:pt>
                <c:pt idx="15837">
                  <c:v>35593</c:v>
                </c:pt>
                <c:pt idx="15838">
                  <c:v>35594</c:v>
                </c:pt>
                <c:pt idx="15839">
                  <c:v>35595</c:v>
                </c:pt>
                <c:pt idx="15840">
                  <c:v>35596</c:v>
                </c:pt>
                <c:pt idx="15841">
                  <c:v>35597</c:v>
                </c:pt>
                <c:pt idx="15842">
                  <c:v>35598</c:v>
                </c:pt>
                <c:pt idx="15843">
                  <c:v>35599</c:v>
                </c:pt>
                <c:pt idx="15844">
                  <c:v>35600</c:v>
                </c:pt>
                <c:pt idx="15845">
                  <c:v>35601</c:v>
                </c:pt>
                <c:pt idx="15846">
                  <c:v>35602</c:v>
                </c:pt>
                <c:pt idx="15847">
                  <c:v>35603</c:v>
                </c:pt>
                <c:pt idx="15848">
                  <c:v>35604</c:v>
                </c:pt>
                <c:pt idx="15849">
                  <c:v>35605</c:v>
                </c:pt>
                <c:pt idx="15850">
                  <c:v>35606</c:v>
                </c:pt>
                <c:pt idx="15851">
                  <c:v>35607</c:v>
                </c:pt>
                <c:pt idx="15852">
                  <c:v>35608</c:v>
                </c:pt>
                <c:pt idx="15853">
                  <c:v>35609</c:v>
                </c:pt>
                <c:pt idx="15854">
                  <c:v>35610</c:v>
                </c:pt>
                <c:pt idx="15855">
                  <c:v>35611</c:v>
                </c:pt>
                <c:pt idx="15856">
                  <c:v>35612</c:v>
                </c:pt>
                <c:pt idx="15857">
                  <c:v>35613</c:v>
                </c:pt>
                <c:pt idx="15858">
                  <c:v>35614</c:v>
                </c:pt>
                <c:pt idx="15859">
                  <c:v>35615</c:v>
                </c:pt>
                <c:pt idx="15860">
                  <c:v>35616</c:v>
                </c:pt>
                <c:pt idx="15861">
                  <c:v>35617</c:v>
                </c:pt>
                <c:pt idx="15862">
                  <c:v>35618</c:v>
                </c:pt>
                <c:pt idx="15863">
                  <c:v>35619</c:v>
                </c:pt>
                <c:pt idx="15864">
                  <c:v>35620</c:v>
                </c:pt>
                <c:pt idx="15865">
                  <c:v>35621</c:v>
                </c:pt>
                <c:pt idx="15866">
                  <c:v>35622</c:v>
                </c:pt>
                <c:pt idx="15867">
                  <c:v>35623</c:v>
                </c:pt>
                <c:pt idx="15868">
                  <c:v>35624</c:v>
                </c:pt>
                <c:pt idx="15869">
                  <c:v>35625</c:v>
                </c:pt>
                <c:pt idx="15870">
                  <c:v>35626</c:v>
                </c:pt>
                <c:pt idx="15871">
                  <c:v>35627</c:v>
                </c:pt>
                <c:pt idx="15872">
                  <c:v>35628</c:v>
                </c:pt>
                <c:pt idx="15873">
                  <c:v>35629</c:v>
                </c:pt>
                <c:pt idx="15874">
                  <c:v>35630</c:v>
                </c:pt>
                <c:pt idx="15875">
                  <c:v>35631</c:v>
                </c:pt>
                <c:pt idx="15876">
                  <c:v>35632</c:v>
                </c:pt>
                <c:pt idx="15877">
                  <c:v>35633</c:v>
                </c:pt>
                <c:pt idx="15878">
                  <c:v>35634</c:v>
                </c:pt>
                <c:pt idx="15879">
                  <c:v>35635</c:v>
                </c:pt>
                <c:pt idx="15880">
                  <c:v>35636</c:v>
                </c:pt>
                <c:pt idx="15881">
                  <c:v>35637</c:v>
                </c:pt>
                <c:pt idx="15882">
                  <c:v>35638</c:v>
                </c:pt>
                <c:pt idx="15883">
                  <c:v>35639</c:v>
                </c:pt>
                <c:pt idx="15884">
                  <c:v>35640</c:v>
                </c:pt>
                <c:pt idx="15885">
                  <c:v>35641</c:v>
                </c:pt>
                <c:pt idx="15886">
                  <c:v>35642</c:v>
                </c:pt>
                <c:pt idx="15887">
                  <c:v>35643</c:v>
                </c:pt>
                <c:pt idx="15888">
                  <c:v>35644</c:v>
                </c:pt>
                <c:pt idx="15889">
                  <c:v>35645</c:v>
                </c:pt>
                <c:pt idx="15890">
                  <c:v>35646</c:v>
                </c:pt>
                <c:pt idx="15891">
                  <c:v>35647</c:v>
                </c:pt>
                <c:pt idx="15892">
                  <c:v>35648</c:v>
                </c:pt>
                <c:pt idx="15893">
                  <c:v>35649</c:v>
                </c:pt>
                <c:pt idx="15894">
                  <c:v>35650</c:v>
                </c:pt>
                <c:pt idx="15895">
                  <c:v>35651</c:v>
                </c:pt>
                <c:pt idx="15896">
                  <c:v>35652</c:v>
                </c:pt>
                <c:pt idx="15897">
                  <c:v>35653</c:v>
                </c:pt>
                <c:pt idx="15898">
                  <c:v>35654</c:v>
                </c:pt>
                <c:pt idx="15899">
                  <c:v>35655</c:v>
                </c:pt>
                <c:pt idx="15900">
                  <c:v>35656</c:v>
                </c:pt>
                <c:pt idx="15901">
                  <c:v>35657</c:v>
                </c:pt>
                <c:pt idx="15902">
                  <c:v>35658</c:v>
                </c:pt>
                <c:pt idx="15903">
                  <c:v>35659</c:v>
                </c:pt>
                <c:pt idx="15904">
                  <c:v>35660</c:v>
                </c:pt>
                <c:pt idx="15905">
                  <c:v>35661</c:v>
                </c:pt>
                <c:pt idx="15906">
                  <c:v>35662</c:v>
                </c:pt>
                <c:pt idx="15907">
                  <c:v>35663</c:v>
                </c:pt>
                <c:pt idx="15908">
                  <c:v>35664</c:v>
                </c:pt>
                <c:pt idx="15909">
                  <c:v>35665</c:v>
                </c:pt>
                <c:pt idx="15910">
                  <c:v>35666</c:v>
                </c:pt>
                <c:pt idx="15911">
                  <c:v>35667</c:v>
                </c:pt>
                <c:pt idx="15912">
                  <c:v>35668</c:v>
                </c:pt>
                <c:pt idx="15913">
                  <c:v>35669</c:v>
                </c:pt>
                <c:pt idx="15914">
                  <c:v>35670</c:v>
                </c:pt>
                <c:pt idx="15915">
                  <c:v>35671</c:v>
                </c:pt>
                <c:pt idx="15916">
                  <c:v>35672</c:v>
                </c:pt>
                <c:pt idx="15917">
                  <c:v>35673</c:v>
                </c:pt>
                <c:pt idx="15918">
                  <c:v>35674</c:v>
                </c:pt>
                <c:pt idx="15919">
                  <c:v>35675</c:v>
                </c:pt>
                <c:pt idx="15920">
                  <c:v>35676</c:v>
                </c:pt>
                <c:pt idx="15921">
                  <c:v>35677</c:v>
                </c:pt>
                <c:pt idx="15922">
                  <c:v>35678</c:v>
                </c:pt>
                <c:pt idx="15923">
                  <c:v>35679</c:v>
                </c:pt>
                <c:pt idx="15924">
                  <c:v>35680</c:v>
                </c:pt>
                <c:pt idx="15925">
                  <c:v>35681</c:v>
                </c:pt>
                <c:pt idx="15926">
                  <c:v>35682</c:v>
                </c:pt>
                <c:pt idx="15927">
                  <c:v>35683</c:v>
                </c:pt>
                <c:pt idx="15928">
                  <c:v>35684</c:v>
                </c:pt>
                <c:pt idx="15929">
                  <c:v>35685</c:v>
                </c:pt>
                <c:pt idx="15930">
                  <c:v>35686</c:v>
                </c:pt>
                <c:pt idx="15931">
                  <c:v>35687</c:v>
                </c:pt>
                <c:pt idx="15932">
                  <c:v>35688</c:v>
                </c:pt>
                <c:pt idx="15933">
                  <c:v>35689</c:v>
                </c:pt>
                <c:pt idx="15934">
                  <c:v>35690</c:v>
                </c:pt>
                <c:pt idx="15935">
                  <c:v>35691</c:v>
                </c:pt>
                <c:pt idx="15936">
                  <c:v>35692</c:v>
                </c:pt>
                <c:pt idx="15937">
                  <c:v>35693</c:v>
                </c:pt>
                <c:pt idx="15938">
                  <c:v>35694</c:v>
                </c:pt>
                <c:pt idx="15939">
                  <c:v>35695</c:v>
                </c:pt>
                <c:pt idx="15940">
                  <c:v>35696</c:v>
                </c:pt>
                <c:pt idx="15941">
                  <c:v>35697</c:v>
                </c:pt>
                <c:pt idx="15942">
                  <c:v>35698</c:v>
                </c:pt>
                <c:pt idx="15943">
                  <c:v>35699</c:v>
                </c:pt>
                <c:pt idx="15944">
                  <c:v>35700</c:v>
                </c:pt>
                <c:pt idx="15945">
                  <c:v>35701</c:v>
                </c:pt>
                <c:pt idx="15946">
                  <c:v>35702</c:v>
                </c:pt>
                <c:pt idx="15947">
                  <c:v>35703</c:v>
                </c:pt>
                <c:pt idx="15948">
                  <c:v>35704</c:v>
                </c:pt>
                <c:pt idx="15949">
                  <c:v>35705</c:v>
                </c:pt>
                <c:pt idx="15950">
                  <c:v>35706</c:v>
                </c:pt>
                <c:pt idx="15951">
                  <c:v>35707</c:v>
                </c:pt>
                <c:pt idx="15952">
                  <c:v>35708</c:v>
                </c:pt>
                <c:pt idx="15953">
                  <c:v>35709</c:v>
                </c:pt>
                <c:pt idx="15954">
                  <c:v>35710</c:v>
                </c:pt>
                <c:pt idx="15955">
                  <c:v>35711</c:v>
                </c:pt>
                <c:pt idx="15956">
                  <c:v>35712</c:v>
                </c:pt>
                <c:pt idx="15957">
                  <c:v>35713</c:v>
                </c:pt>
                <c:pt idx="15958">
                  <c:v>35714</c:v>
                </c:pt>
                <c:pt idx="15959">
                  <c:v>35715</c:v>
                </c:pt>
                <c:pt idx="15960">
                  <c:v>35716</c:v>
                </c:pt>
                <c:pt idx="15961">
                  <c:v>35717</c:v>
                </c:pt>
                <c:pt idx="15962">
                  <c:v>35718</c:v>
                </c:pt>
                <c:pt idx="15963">
                  <c:v>35719</c:v>
                </c:pt>
                <c:pt idx="15964">
                  <c:v>35720</c:v>
                </c:pt>
                <c:pt idx="15965">
                  <c:v>35721</c:v>
                </c:pt>
                <c:pt idx="15966">
                  <c:v>35722</c:v>
                </c:pt>
                <c:pt idx="15967">
                  <c:v>35723</c:v>
                </c:pt>
                <c:pt idx="15968">
                  <c:v>35724</c:v>
                </c:pt>
                <c:pt idx="15969">
                  <c:v>35725</c:v>
                </c:pt>
                <c:pt idx="15970">
                  <c:v>35726</c:v>
                </c:pt>
                <c:pt idx="15971">
                  <c:v>35727</c:v>
                </c:pt>
                <c:pt idx="15972">
                  <c:v>35728</c:v>
                </c:pt>
                <c:pt idx="15973">
                  <c:v>35729</c:v>
                </c:pt>
                <c:pt idx="15974">
                  <c:v>35730</c:v>
                </c:pt>
                <c:pt idx="15975">
                  <c:v>35731</c:v>
                </c:pt>
                <c:pt idx="15976">
                  <c:v>35732</c:v>
                </c:pt>
                <c:pt idx="15977">
                  <c:v>35733</c:v>
                </c:pt>
                <c:pt idx="15978">
                  <c:v>35734</c:v>
                </c:pt>
                <c:pt idx="15979">
                  <c:v>35735</c:v>
                </c:pt>
                <c:pt idx="15980">
                  <c:v>35736</c:v>
                </c:pt>
                <c:pt idx="15981">
                  <c:v>35737</c:v>
                </c:pt>
                <c:pt idx="15982">
                  <c:v>35738</c:v>
                </c:pt>
                <c:pt idx="15983">
                  <c:v>35739</c:v>
                </c:pt>
                <c:pt idx="15984">
                  <c:v>35740</c:v>
                </c:pt>
                <c:pt idx="15985">
                  <c:v>35741</c:v>
                </c:pt>
                <c:pt idx="15986">
                  <c:v>35742</c:v>
                </c:pt>
                <c:pt idx="15987">
                  <c:v>35743</c:v>
                </c:pt>
                <c:pt idx="15988">
                  <c:v>35744</c:v>
                </c:pt>
                <c:pt idx="15989">
                  <c:v>35745</c:v>
                </c:pt>
                <c:pt idx="15990">
                  <c:v>35746</c:v>
                </c:pt>
                <c:pt idx="15991">
                  <c:v>35747</c:v>
                </c:pt>
                <c:pt idx="15992">
                  <c:v>35748</c:v>
                </c:pt>
                <c:pt idx="15993">
                  <c:v>35749</c:v>
                </c:pt>
                <c:pt idx="15994">
                  <c:v>35750</c:v>
                </c:pt>
                <c:pt idx="15995">
                  <c:v>35751</c:v>
                </c:pt>
                <c:pt idx="15996">
                  <c:v>35752</c:v>
                </c:pt>
                <c:pt idx="15997">
                  <c:v>35753</c:v>
                </c:pt>
                <c:pt idx="15998">
                  <c:v>35754</c:v>
                </c:pt>
                <c:pt idx="15999">
                  <c:v>35755</c:v>
                </c:pt>
                <c:pt idx="16000">
                  <c:v>35756</c:v>
                </c:pt>
                <c:pt idx="16001">
                  <c:v>35757</c:v>
                </c:pt>
                <c:pt idx="16002">
                  <c:v>35758</c:v>
                </c:pt>
                <c:pt idx="16003">
                  <c:v>35759</c:v>
                </c:pt>
                <c:pt idx="16004">
                  <c:v>35760</c:v>
                </c:pt>
                <c:pt idx="16005">
                  <c:v>35761</c:v>
                </c:pt>
                <c:pt idx="16006">
                  <c:v>35762</c:v>
                </c:pt>
                <c:pt idx="16007">
                  <c:v>35763</c:v>
                </c:pt>
                <c:pt idx="16008">
                  <c:v>35764</c:v>
                </c:pt>
                <c:pt idx="16009">
                  <c:v>35765</c:v>
                </c:pt>
                <c:pt idx="16010">
                  <c:v>35766</c:v>
                </c:pt>
                <c:pt idx="16011">
                  <c:v>35767</c:v>
                </c:pt>
                <c:pt idx="16012">
                  <c:v>35768</c:v>
                </c:pt>
                <c:pt idx="16013">
                  <c:v>35769</c:v>
                </c:pt>
                <c:pt idx="16014">
                  <c:v>35770</c:v>
                </c:pt>
                <c:pt idx="16015">
                  <c:v>35771</c:v>
                </c:pt>
                <c:pt idx="16016">
                  <c:v>35772</c:v>
                </c:pt>
                <c:pt idx="16017">
                  <c:v>35773</c:v>
                </c:pt>
                <c:pt idx="16018">
                  <c:v>35774</c:v>
                </c:pt>
                <c:pt idx="16019">
                  <c:v>35775</c:v>
                </c:pt>
                <c:pt idx="16020">
                  <c:v>35776</c:v>
                </c:pt>
                <c:pt idx="16021">
                  <c:v>35777</c:v>
                </c:pt>
                <c:pt idx="16022">
                  <c:v>35778</c:v>
                </c:pt>
                <c:pt idx="16023">
                  <c:v>35779</c:v>
                </c:pt>
                <c:pt idx="16024">
                  <c:v>35780</c:v>
                </c:pt>
                <c:pt idx="16025">
                  <c:v>35781</c:v>
                </c:pt>
                <c:pt idx="16026">
                  <c:v>35782</c:v>
                </c:pt>
                <c:pt idx="16027">
                  <c:v>35783</c:v>
                </c:pt>
                <c:pt idx="16028">
                  <c:v>35784</c:v>
                </c:pt>
                <c:pt idx="16029">
                  <c:v>35785</c:v>
                </c:pt>
                <c:pt idx="16030">
                  <c:v>35786</c:v>
                </c:pt>
                <c:pt idx="16031">
                  <c:v>35787</c:v>
                </c:pt>
                <c:pt idx="16032">
                  <c:v>35788</c:v>
                </c:pt>
                <c:pt idx="16033">
                  <c:v>35789</c:v>
                </c:pt>
                <c:pt idx="16034">
                  <c:v>35790</c:v>
                </c:pt>
                <c:pt idx="16035">
                  <c:v>35791</c:v>
                </c:pt>
                <c:pt idx="16036">
                  <c:v>35792</c:v>
                </c:pt>
                <c:pt idx="16037">
                  <c:v>35793</c:v>
                </c:pt>
                <c:pt idx="16038">
                  <c:v>35794</c:v>
                </c:pt>
                <c:pt idx="16039">
                  <c:v>35795</c:v>
                </c:pt>
                <c:pt idx="16040">
                  <c:v>35796</c:v>
                </c:pt>
                <c:pt idx="16041">
                  <c:v>35797</c:v>
                </c:pt>
                <c:pt idx="16042">
                  <c:v>35798</c:v>
                </c:pt>
                <c:pt idx="16043">
                  <c:v>35799</c:v>
                </c:pt>
                <c:pt idx="16044">
                  <c:v>35800</c:v>
                </c:pt>
                <c:pt idx="16045">
                  <c:v>35801</c:v>
                </c:pt>
                <c:pt idx="16046">
                  <c:v>35802</c:v>
                </c:pt>
                <c:pt idx="16047">
                  <c:v>35803</c:v>
                </c:pt>
                <c:pt idx="16048">
                  <c:v>35804</c:v>
                </c:pt>
                <c:pt idx="16049">
                  <c:v>35805</c:v>
                </c:pt>
                <c:pt idx="16050">
                  <c:v>35806</c:v>
                </c:pt>
                <c:pt idx="16051">
                  <c:v>35807</c:v>
                </c:pt>
                <c:pt idx="16052">
                  <c:v>35808</c:v>
                </c:pt>
                <c:pt idx="16053">
                  <c:v>35809</c:v>
                </c:pt>
                <c:pt idx="16054">
                  <c:v>35810</c:v>
                </c:pt>
                <c:pt idx="16055">
                  <c:v>35811</c:v>
                </c:pt>
                <c:pt idx="16056">
                  <c:v>35812</c:v>
                </c:pt>
                <c:pt idx="16057">
                  <c:v>35813</c:v>
                </c:pt>
                <c:pt idx="16058">
                  <c:v>35814</c:v>
                </c:pt>
                <c:pt idx="16059">
                  <c:v>35815</c:v>
                </c:pt>
                <c:pt idx="16060">
                  <c:v>35816</c:v>
                </c:pt>
                <c:pt idx="16061">
                  <c:v>35817</c:v>
                </c:pt>
                <c:pt idx="16062">
                  <c:v>35818</c:v>
                </c:pt>
                <c:pt idx="16063">
                  <c:v>35819</c:v>
                </c:pt>
                <c:pt idx="16064">
                  <c:v>35820</c:v>
                </c:pt>
                <c:pt idx="16065">
                  <c:v>35821</c:v>
                </c:pt>
                <c:pt idx="16066">
                  <c:v>35822</c:v>
                </c:pt>
                <c:pt idx="16067">
                  <c:v>35823</c:v>
                </c:pt>
                <c:pt idx="16068">
                  <c:v>35824</c:v>
                </c:pt>
                <c:pt idx="16069">
                  <c:v>35825</c:v>
                </c:pt>
                <c:pt idx="16070">
                  <c:v>35826</c:v>
                </c:pt>
                <c:pt idx="16071">
                  <c:v>35827</c:v>
                </c:pt>
                <c:pt idx="16072">
                  <c:v>35828</c:v>
                </c:pt>
                <c:pt idx="16073">
                  <c:v>35829</c:v>
                </c:pt>
                <c:pt idx="16074">
                  <c:v>35830</c:v>
                </c:pt>
                <c:pt idx="16075">
                  <c:v>35831</c:v>
                </c:pt>
                <c:pt idx="16076">
                  <c:v>35832</c:v>
                </c:pt>
                <c:pt idx="16077">
                  <c:v>35833</c:v>
                </c:pt>
                <c:pt idx="16078">
                  <c:v>35834</c:v>
                </c:pt>
                <c:pt idx="16079">
                  <c:v>35835</c:v>
                </c:pt>
                <c:pt idx="16080">
                  <c:v>35836</c:v>
                </c:pt>
                <c:pt idx="16081">
                  <c:v>35837</c:v>
                </c:pt>
                <c:pt idx="16082">
                  <c:v>35838</c:v>
                </c:pt>
                <c:pt idx="16083">
                  <c:v>35839</c:v>
                </c:pt>
                <c:pt idx="16084">
                  <c:v>35840</c:v>
                </c:pt>
                <c:pt idx="16085">
                  <c:v>35841</c:v>
                </c:pt>
                <c:pt idx="16086">
                  <c:v>35842</c:v>
                </c:pt>
                <c:pt idx="16087">
                  <c:v>35843</c:v>
                </c:pt>
                <c:pt idx="16088">
                  <c:v>35844</c:v>
                </c:pt>
                <c:pt idx="16089">
                  <c:v>35845</c:v>
                </c:pt>
                <c:pt idx="16090">
                  <c:v>35846</c:v>
                </c:pt>
                <c:pt idx="16091">
                  <c:v>35847</c:v>
                </c:pt>
                <c:pt idx="16092">
                  <c:v>35848</c:v>
                </c:pt>
                <c:pt idx="16093">
                  <c:v>35849</c:v>
                </c:pt>
                <c:pt idx="16094">
                  <c:v>35850</c:v>
                </c:pt>
                <c:pt idx="16095">
                  <c:v>35851</c:v>
                </c:pt>
                <c:pt idx="16096">
                  <c:v>35852</c:v>
                </c:pt>
                <c:pt idx="16097">
                  <c:v>35853</c:v>
                </c:pt>
                <c:pt idx="16098">
                  <c:v>35854</c:v>
                </c:pt>
                <c:pt idx="16099">
                  <c:v>35855</c:v>
                </c:pt>
                <c:pt idx="16100">
                  <c:v>35856</c:v>
                </c:pt>
                <c:pt idx="16101">
                  <c:v>35857</c:v>
                </c:pt>
                <c:pt idx="16102">
                  <c:v>35858</c:v>
                </c:pt>
                <c:pt idx="16103">
                  <c:v>35859</c:v>
                </c:pt>
                <c:pt idx="16104">
                  <c:v>35860</c:v>
                </c:pt>
                <c:pt idx="16105">
                  <c:v>35861</c:v>
                </c:pt>
                <c:pt idx="16106">
                  <c:v>35862</c:v>
                </c:pt>
                <c:pt idx="16107">
                  <c:v>35863</c:v>
                </c:pt>
                <c:pt idx="16108">
                  <c:v>35864</c:v>
                </c:pt>
                <c:pt idx="16109">
                  <c:v>35865</c:v>
                </c:pt>
                <c:pt idx="16110">
                  <c:v>35866</c:v>
                </c:pt>
                <c:pt idx="16111">
                  <c:v>35867</c:v>
                </c:pt>
                <c:pt idx="16112">
                  <c:v>35868</c:v>
                </c:pt>
                <c:pt idx="16113">
                  <c:v>35869</c:v>
                </c:pt>
                <c:pt idx="16114">
                  <c:v>35870</c:v>
                </c:pt>
                <c:pt idx="16115">
                  <c:v>35871</c:v>
                </c:pt>
                <c:pt idx="16116">
                  <c:v>35872</c:v>
                </c:pt>
                <c:pt idx="16117">
                  <c:v>35873</c:v>
                </c:pt>
                <c:pt idx="16118">
                  <c:v>35874</c:v>
                </c:pt>
                <c:pt idx="16119">
                  <c:v>35875</c:v>
                </c:pt>
                <c:pt idx="16120">
                  <c:v>35876</c:v>
                </c:pt>
                <c:pt idx="16121">
                  <c:v>35877</c:v>
                </c:pt>
                <c:pt idx="16122">
                  <c:v>35878</c:v>
                </c:pt>
                <c:pt idx="16123">
                  <c:v>35879</c:v>
                </c:pt>
                <c:pt idx="16124">
                  <c:v>35880</c:v>
                </c:pt>
                <c:pt idx="16125">
                  <c:v>35881</c:v>
                </c:pt>
                <c:pt idx="16126">
                  <c:v>35882</c:v>
                </c:pt>
                <c:pt idx="16127">
                  <c:v>35883</c:v>
                </c:pt>
                <c:pt idx="16128">
                  <c:v>35884</c:v>
                </c:pt>
                <c:pt idx="16129">
                  <c:v>35885</c:v>
                </c:pt>
                <c:pt idx="16130">
                  <c:v>35886</c:v>
                </c:pt>
                <c:pt idx="16131">
                  <c:v>35887</c:v>
                </c:pt>
                <c:pt idx="16132">
                  <c:v>35888</c:v>
                </c:pt>
                <c:pt idx="16133">
                  <c:v>35889</c:v>
                </c:pt>
                <c:pt idx="16134">
                  <c:v>35890</c:v>
                </c:pt>
                <c:pt idx="16135">
                  <c:v>35891</c:v>
                </c:pt>
                <c:pt idx="16136">
                  <c:v>35892</c:v>
                </c:pt>
                <c:pt idx="16137">
                  <c:v>35893</c:v>
                </c:pt>
                <c:pt idx="16138">
                  <c:v>35894</c:v>
                </c:pt>
                <c:pt idx="16139">
                  <c:v>35895</c:v>
                </c:pt>
                <c:pt idx="16140">
                  <c:v>35896</c:v>
                </c:pt>
                <c:pt idx="16141">
                  <c:v>35897</c:v>
                </c:pt>
                <c:pt idx="16142">
                  <c:v>35898</c:v>
                </c:pt>
                <c:pt idx="16143">
                  <c:v>35899</c:v>
                </c:pt>
                <c:pt idx="16144">
                  <c:v>35900</c:v>
                </c:pt>
                <c:pt idx="16145">
                  <c:v>35901</c:v>
                </c:pt>
                <c:pt idx="16146">
                  <c:v>35902</c:v>
                </c:pt>
                <c:pt idx="16147">
                  <c:v>35903</c:v>
                </c:pt>
                <c:pt idx="16148">
                  <c:v>35904</c:v>
                </c:pt>
                <c:pt idx="16149">
                  <c:v>35905</c:v>
                </c:pt>
                <c:pt idx="16150">
                  <c:v>35906</c:v>
                </c:pt>
                <c:pt idx="16151">
                  <c:v>35907</c:v>
                </c:pt>
                <c:pt idx="16152">
                  <c:v>35908</c:v>
                </c:pt>
                <c:pt idx="16153">
                  <c:v>35909</c:v>
                </c:pt>
                <c:pt idx="16154">
                  <c:v>35910</c:v>
                </c:pt>
                <c:pt idx="16155">
                  <c:v>35911</c:v>
                </c:pt>
                <c:pt idx="16156">
                  <c:v>35912</c:v>
                </c:pt>
                <c:pt idx="16157">
                  <c:v>35913</c:v>
                </c:pt>
                <c:pt idx="16158">
                  <c:v>35914</c:v>
                </c:pt>
                <c:pt idx="16159">
                  <c:v>35915</c:v>
                </c:pt>
                <c:pt idx="16160">
                  <c:v>35916</c:v>
                </c:pt>
                <c:pt idx="16161">
                  <c:v>35917</c:v>
                </c:pt>
                <c:pt idx="16162">
                  <c:v>35918</c:v>
                </c:pt>
                <c:pt idx="16163">
                  <c:v>35919</c:v>
                </c:pt>
                <c:pt idx="16164">
                  <c:v>35920</c:v>
                </c:pt>
                <c:pt idx="16165">
                  <c:v>35921</c:v>
                </c:pt>
                <c:pt idx="16166">
                  <c:v>35922</c:v>
                </c:pt>
                <c:pt idx="16167">
                  <c:v>35923</c:v>
                </c:pt>
                <c:pt idx="16168">
                  <c:v>35924</c:v>
                </c:pt>
                <c:pt idx="16169">
                  <c:v>35925</c:v>
                </c:pt>
                <c:pt idx="16170">
                  <c:v>35926</c:v>
                </c:pt>
                <c:pt idx="16171">
                  <c:v>35927</c:v>
                </c:pt>
                <c:pt idx="16172">
                  <c:v>35928</c:v>
                </c:pt>
                <c:pt idx="16173">
                  <c:v>35929</c:v>
                </c:pt>
                <c:pt idx="16174">
                  <c:v>35930</c:v>
                </c:pt>
                <c:pt idx="16175">
                  <c:v>35931</c:v>
                </c:pt>
                <c:pt idx="16176">
                  <c:v>35932</c:v>
                </c:pt>
                <c:pt idx="16177">
                  <c:v>35933</c:v>
                </c:pt>
                <c:pt idx="16178">
                  <c:v>35934</c:v>
                </c:pt>
                <c:pt idx="16179">
                  <c:v>35935</c:v>
                </c:pt>
                <c:pt idx="16180">
                  <c:v>35936</c:v>
                </c:pt>
                <c:pt idx="16181">
                  <c:v>35937</c:v>
                </c:pt>
                <c:pt idx="16182">
                  <c:v>35938</c:v>
                </c:pt>
                <c:pt idx="16183">
                  <c:v>35939</c:v>
                </c:pt>
                <c:pt idx="16184">
                  <c:v>35940</c:v>
                </c:pt>
                <c:pt idx="16185">
                  <c:v>35941</c:v>
                </c:pt>
                <c:pt idx="16186">
                  <c:v>35942</c:v>
                </c:pt>
                <c:pt idx="16187">
                  <c:v>35943</c:v>
                </c:pt>
                <c:pt idx="16188">
                  <c:v>35944</c:v>
                </c:pt>
                <c:pt idx="16189">
                  <c:v>35945</c:v>
                </c:pt>
                <c:pt idx="16190">
                  <c:v>35946</c:v>
                </c:pt>
                <c:pt idx="16191">
                  <c:v>35947</c:v>
                </c:pt>
                <c:pt idx="16192">
                  <c:v>35948</c:v>
                </c:pt>
                <c:pt idx="16193">
                  <c:v>35949</c:v>
                </c:pt>
                <c:pt idx="16194">
                  <c:v>35950</c:v>
                </c:pt>
                <c:pt idx="16195">
                  <c:v>35951</c:v>
                </c:pt>
                <c:pt idx="16196">
                  <c:v>35952</c:v>
                </c:pt>
                <c:pt idx="16197">
                  <c:v>35953</c:v>
                </c:pt>
                <c:pt idx="16198">
                  <c:v>35954</c:v>
                </c:pt>
                <c:pt idx="16199">
                  <c:v>35955</c:v>
                </c:pt>
                <c:pt idx="16200">
                  <c:v>35956</c:v>
                </c:pt>
                <c:pt idx="16201">
                  <c:v>35957</c:v>
                </c:pt>
                <c:pt idx="16202">
                  <c:v>35958</c:v>
                </c:pt>
                <c:pt idx="16203">
                  <c:v>35959</c:v>
                </c:pt>
                <c:pt idx="16204">
                  <c:v>35960</c:v>
                </c:pt>
                <c:pt idx="16205">
                  <c:v>35961</c:v>
                </c:pt>
                <c:pt idx="16206">
                  <c:v>35962</c:v>
                </c:pt>
                <c:pt idx="16207">
                  <c:v>35963</c:v>
                </c:pt>
                <c:pt idx="16208">
                  <c:v>35964</c:v>
                </c:pt>
                <c:pt idx="16209">
                  <c:v>35965</c:v>
                </c:pt>
                <c:pt idx="16210">
                  <c:v>35966</c:v>
                </c:pt>
                <c:pt idx="16211">
                  <c:v>35967</c:v>
                </c:pt>
                <c:pt idx="16212">
                  <c:v>35968</c:v>
                </c:pt>
                <c:pt idx="16213">
                  <c:v>35969</c:v>
                </c:pt>
                <c:pt idx="16214">
                  <c:v>35970</c:v>
                </c:pt>
                <c:pt idx="16215">
                  <c:v>35971</c:v>
                </c:pt>
                <c:pt idx="16216">
                  <c:v>35972</c:v>
                </c:pt>
                <c:pt idx="16217">
                  <c:v>35973</c:v>
                </c:pt>
                <c:pt idx="16218">
                  <c:v>35974</c:v>
                </c:pt>
                <c:pt idx="16219">
                  <c:v>35975</c:v>
                </c:pt>
                <c:pt idx="16220">
                  <c:v>35976</c:v>
                </c:pt>
                <c:pt idx="16221">
                  <c:v>35977</c:v>
                </c:pt>
                <c:pt idx="16222">
                  <c:v>35978</c:v>
                </c:pt>
                <c:pt idx="16223">
                  <c:v>35979</c:v>
                </c:pt>
                <c:pt idx="16224">
                  <c:v>35980</c:v>
                </c:pt>
                <c:pt idx="16225">
                  <c:v>35981</c:v>
                </c:pt>
                <c:pt idx="16226">
                  <c:v>35982</c:v>
                </c:pt>
                <c:pt idx="16227">
                  <c:v>35983</c:v>
                </c:pt>
                <c:pt idx="16228">
                  <c:v>35984</c:v>
                </c:pt>
                <c:pt idx="16229">
                  <c:v>35985</c:v>
                </c:pt>
                <c:pt idx="16230">
                  <c:v>35986</c:v>
                </c:pt>
                <c:pt idx="16231">
                  <c:v>35987</c:v>
                </c:pt>
                <c:pt idx="16232">
                  <c:v>35988</c:v>
                </c:pt>
                <c:pt idx="16233">
                  <c:v>35989</c:v>
                </c:pt>
                <c:pt idx="16234">
                  <c:v>35990</c:v>
                </c:pt>
                <c:pt idx="16235">
                  <c:v>35991</c:v>
                </c:pt>
                <c:pt idx="16236">
                  <c:v>35992</c:v>
                </c:pt>
                <c:pt idx="16237">
                  <c:v>35993</c:v>
                </c:pt>
                <c:pt idx="16238">
                  <c:v>35994</c:v>
                </c:pt>
                <c:pt idx="16239">
                  <c:v>35995</c:v>
                </c:pt>
                <c:pt idx="16240">
                  <c:v>35996</c:v>
                </c:pt>
                <c:pt idx="16241">
                  <c:v>35997</c:v>
                </c:pt>
                <c:pt idx="16242">
                  <c:v>35998</c:v>
                </c:pt>
                <c:pt idx="16243">
                  <c:v>35999</c:v>
                </c:pt>
                <c:pt idx="16244">
                  <c:v>36000</c:v>
                </c:pt>
                <c:pt idx="16245">
                  <c:v>36001</c:v>
                </c:pt>
                <c:pt idx="16246">
                  <c:v>36002</c:v>
                </c:pt>
                <c:pt idx="16247">
                  <c:v>36003</c:v>
                </c:pt>
                <c:pt idx="16248">
                  <c:v>36004</c:v>
                </c:pt>
                <c:pt idx="16249">
                  <c:v>36005</c:v>
                </c:pt>
                <c:pt idx="16250">
                  <c:v>36006</c:v>
                </c:pt>
                <c:pt idx="16251">
                  <c:v>36007</c:v>
                </c:pt>
                <c:pt idx="16252">
                  <c:v>36008</c:v>
                </c:pt>
                <c:pt idx="16253">
                  <c:v>36009</c:v>
                </c:pt>
                <c:pt idx="16254">
                  <c:v>36010</c:v>
                </c:pt>
                <c:pt idx="16255">
                  <c:v>36011</c:v>
                </c:pt>
                <c:pt idx="16256">
                  <c:v>36012</c:v>
                </c:pt>
                <c:pt idx="16257">
                  <c:v>36013</c:v>
                </c:pt>
                <c:pt idx="16258">
                  <c:v>36014</c:v>
                </c:pt>
                <c:pt idx="16259">
                  <c:v>36015</c:v>
                </c:pt>
                <c:pt idx="16260">
                  <c:v>36016</c:v>
                </c:pt>
                <c:pt idx="16261">
                  <c:v>36017</c:v>
                </c:pt>
                <c:pt idx="16262">
                  <c:v>36018</c:v>
                </c:pt>
                <c:pt idx="16263">
                  <c:v>36019</c:v>
                </c:pt>
                <c:pt idx="16264">
                  <c:v>36020</c:v>
                </c:pt>
                <c:pt idx="16265">
                  <c:v>36021</c:v>
                </c:pt>
                <c:pt idx="16266">
                  <c:v>36022</c:v>
                </c:pt>
                <c:pt idx="16267">
                  <c:v>36023</c:v>
                </c:pt>
                <c:pt idx="16268">
                  <c:v>36024</c:v>
                </c:pt>
                <c:pt idx="16269">
                  <c:v>36025</c:v>
                </c:pt>
                <c:pt idx="16270">
                  <c:v>36026</c:v>
                </c:pt>
                <c:pt idx="16271">
                  <c:v>36027</c:v>
                </c:pt>
                <c:pt idx="16272">
                  <c:v>36028</c:v>
                </c:pt>
                <c:pt idx="16273">
                  <c:v>36029</c:v>
                </c:pt>
                <c:pt idx="16274">
                  <c:v>36030</c:v>
                </c:pt>
                <c:pt idx="16275">
                  <c:v>36031</c:v>
                </c:pt>
                <c:pt idx="16276">
                  <c:v>36032</c:v>
                </c:pt>
                <c:pt idx="16277">
                  <c:v>36033</c:v>
                </c:pt>
                <c:pt idx="16278">
                  <c:v>36034</c:v>
                </c:pt>
                <c:pt idx="16279">
                  <c:v>36035</c:v>
                </c:pt>
                <c:pt idx="16280">
                  <c:v>36036</c:v>
                </c:pt>
                <c:pt idx="16281">
                  <c:v>36037</c:v>
                </c:pt>
                <c:pt idx="16282">
                  <c:v>36038</c:v>
                </c:pt>
                <c:pt idx="16283">
                  <c:v>36039</c:v>
                </c:pt>
                <c:pt idx="16284">
                  <c:v>36040</c:v>
                </c:pt>
                <c:pt idx="16285">
                  <c:v>36041</c:v>
                </c:pt>
                <c:pt idx="16286">
                  <c:v>36042</c:v>
                </c:pt>
                <c:pt idx="16287">
                  <c:v>36043</c:v>
                </c:pt>
                <c:pt idx="16288">
                  <c:v>36044</c:v>
                </c:pt>
                <c:pt idx="16289">
                  <c:v>36045</c:v>
                </c:pt>
                <c:pt idx="16290">
                  <c:v>36046</c:v>
                </c:pt>
                <c:pt idx="16291">
                  <c:v>36047</c:v>
                </c:pt>
                <c:pt idx="16292">
                  <c:v>36048</c:v>
                </c:pt>
                <c:pt idx="16293">
                  <c:v>36049</c:v>
                </c:pt>
                <c:pt idx="16294">
                  <c:v>36050</c:v>
                </c:pt>
                <c:pt idx="16295">
                  <c:v>36051</c:v>
                </c:pt>
                <c:pt idx="16296">
                  <c:v>36052</c:v>
                </c:pt>
                <c:pt idx="16297">
                  <c:v>36053</c:v>
                </c:pt>
                <c:pt idx="16298">
                  <c:v>36054</c:v>
                </c:pt>
                <c:pt idx="16299">
                  <c:v>36055</c:v>
                </c:pt>
                <c:pt idx="16300">
                  <c:v>36056</c:v>
                </c:pt>
                <c:pt idx="16301">
                  <c:v>36057</c:v>
                </c:pt>
                <c:pt idx="16302">
                  <c:v>36058</c:v>
                </c:pt>
                <c:pt idx="16303">
                  <c:v>36059</c:v>
                </c:pt>
                <c:pt idx="16304">
                  <c:v>36060</c:v>
                </c:pt>
                <c:pt idx="16305">
                  <c:v>36061</c:v>
                </c:pt>
                <c:pt idx="16306">
                  <c:v>36062</c:v>
                </c:pt>
                <c:pt idx="16307">
                  <c:v>36063</c:v>
                </c:pt>
                <c:pt idx="16308">
                  <c:v>36064</c:v>
                </c:pt>
                <c:pt idx="16309">
                  <c:v>36065</c:v>
                </c:pt>
                <c:pt idx="16310">
                  <c:v>36066</c:v>
                </c:pt>
                <c:pt idx="16311">
                  <c:v>36067</c:v>
                </c:pt>
                <c:pt idx="16312">
                  <c:v>36068</c:v>
                </c:pt>
                <c:pt idx="16313">
                  <c:v>36069</c:v>
                </c:pt>
                <c:pt idx="16314">
                  <c:v>36070</c:v>
                </c:pt>
                <c:pt idx="16315">
                  <c:v>36071</c:v>
                </c:pt>
                <c:pt idx="16316">
                  <c:v>36072</c:v>
                </c:pt>
                <c:pt idx="16317">
                  <c:v>36073</c:v>
                </c:pt>
                <c:pt idx="16318">
                  <c:v>36074</c:v>
                </c:pt>
                <c:pt idx="16319">
                  <c:v>36075</c:v>
                </c:pt>
                <c:pt idx="16320">
                  <c:v>36076</c:v>
                </c:pt>
                <c:pt idx="16321">
                  <c:v>36077</c:v>
                </c:pt>
                <c:pt idx="16322">
                  <c:v>36078</c:v>
                </c:pt>
                <c:pt idx="16323">
                  <c:v>36079</c:v>
                </c:pt>
                <c:pt idx="16324">
                  <c:v>36080</c:v>
                </c:pt>
                <c:pt idx="16325">
                  <c:v>36081</c:v>
                </c:pt>
                <c:pt idx="16326">
                  <c:v>36082</c:v>
                </c:pt>
                <c:pt idx="16327">
                  <c:v>36083</c:v>
                </c:pt>
                <c:pt idx="16328">
                  <c:v>36084</c:v>
                </c:pt>
                <c:pt idx="16329">
                  <c:v>36085</c:v>
                </c:pt>
                <c:pt idx="16330">
                  <c:v>36086</c:v>
                </c:pt>
                <c:pt idx="16331">
                  <c:v>36087</c:v>
                </c:pt>
                <c:pt idx="16332">
                  <c:v>36088</c:v>
                </c:pt>
                <c:pt idx="16333">
                  <c:v>36089</c:v>
                </c:pt>
                <c:pt idx="16334">
                  <c:v>36090</c:v>
                </c:pt>
                <c:pt idx="16335">
                  <c:v>36091</c:v>
                </c:pt>
                <c:pt idx="16336">
                  <c:v>36092</c:v>
                </c:pt>
                <c:pt idx="16337">
                  <c:v>36093</c:v>
                </c:pt>
                <c:pt idx="16338">
                  <c:v>36094</c:v>
                </c:pt>
                <c:pt idx="16339">
                  <c:v>36095</c:v>
                </c:pt>
                <c:pt idx="16340">
                  <c:v>36096</c:v>
                </c:pt>
                <c:pt idx="16341">
                  <c:v>36097</c:v>
                </c:pt>
                <c:pt idx="16342">
                  <c:v>36098</c:v>
                </c:pt>
                <c:pt idx="16343">
                  <c:v>36099</c:v>
                </c:pt>
                <c:pt idx="16344">
                  <c:v>36100</c:v>
                </c:pt>
                <c:pt idx="16345">
                  <c:v>36101</c:v>
                </c:pt>
                <c:pt idx="16346">
                  <c:v>36102</c:v>
                </c:pt>
                <c:pt idx="16347">
                  <c:v>36103</c:v>
                </c:pt>
                <c:pt idx="16348">
                  <c:v>36104</c:v>
                </c:pt>
                <c:pt idx="16349">
                  <c:v>36105</c:v>
                </c:pt>
                <c:pt idx="16350">
                  <c:v>36106</c:v>
                </c:pt>
                <c:pt idx="16351">
                  <c:v>36107</c:v>
                </c:pt>
                <c:pt idx="16352">
                  <c:v>36108</c:v>
                </c:pt>
                <c:pt idx="16353">
                  <c:v>36109</c:v>
                </c:pt>
                <c:pt idx="16354">
                  <c:v>36110</c:v>
                </c:pt>
                <c:pt idx="16355">
                  <c:v>36111</c:v>
                </c:pt>
                <c:pt idx="16356">
                  <c:v>36112</c:v>
                </c:pt>
                <c:pt idx="16357">
                  <c:v>36113</c:v>
                </c:pt>
                <c:pt idx="16358">
                  <c:v>36114</c:v>
                </c:pt>
                <c:pt idx="16359">
                  <c:v>36115</c:v>
                </c:pt>
                <c:pt idx="16360">
                  <c:v>36116</c:v>
                </c:pt>
                <c:pt idx="16361">
                  <c:v>36117</c:v>
                </c:pt>
                <c:pt idx="16362">
                  <c:v>36118</c:v>
                </c:pt>
                <c:pt idx="16363">
                  <c:v>36119</c:v>
                </c:pt>
                <c:pt idx="16364">
                  <c:v>36120</c:v>
                </c:pt>
                <c:pt idx="16365">
                  <c:v>36121</c:v>
                </c:pt>
                <c:pt idx="16366">
                  <c:v>36122</c:v>
                </c:pt>
                <c:pt idx="16367">
                  <c:v>36123</c:v>
                </c:pt>
                <c:pt idx="16368">
                  <c:v>36124</c:v>
                </c:pt>
                <c:pt idx="16369">
                  <c:v>36125</c:v>
                </c:pt>
                <c:pt idx="16370">
                  <c:v>36126</c:v>
                </c:pt>
                <c:pt idx="16371">
                  <c:v>36127</c:v>
                </c:pt>
                <c:pt idx="16372">
                  <c:v>36128</c:v>
                </c:pt>
                <c:pt idx="16373">
                  <c:v>36129</c:v>
                </c:pt>
                <c:pt idx="16374">
                  <c:v>36130</c:v>
                </c:pt>
                <c:pt idx="16375">
                  <c:v>36131</c:v>
                </c:pt>
                <c:pt idx="16376">
                  <c:v>36132</c:v>
                </c:pt>
                <c:pt idx="16377">
                  <c:v>36133</c:v>
                </c:pt>
                <c:pt idx="16378">
                  <c:v>36134</c:v>
                </c:pt>
                <c:pt idx="16379">
                  <c:v>36135</c:v>
                </c:pt>
                <c:pt idx="16380">
                  <c:v>36136</c:v>
                </c:pt>
                <c:pt idx="16381">
                  <c:v>36137</c:v>
                </c:pt>
                <c:pt idx="16382">
                  <c:v>36138</c:v>
                </c:pt>
                <c:pt idx="16383">
                  <c:v>36139</c:v>
                </c:pt>
                <c:pt idx="16384">
                  <c:v>36140</c:v>
                </c:pt>
                <c:pt idx="16385">
                  <c:v>36141</c:v>
                </c:pt>
                <c:pt idx="16386">
                  <c:v>36142</c:v>
                </c:pt>
                <c:pt idx="16387">
                  <c:v>36143</c:v>
                </c:pt>
                <c:pt idx="16388">
                  <c:v>36144</c:v>
                </c:pt>
                <c:pt idx="16389">
                  <c:v>36145</c:v>
                </c:pt>
                <c:pt idx="16390">
                  <c:v>36146</c:v>
                </c:pt>
                <c:pt idx="16391">
                  <c:v>36147</c:v>
                </c:pt>
                <c:pt idx="16392">
                  <c:v>36148</c:v>
                </c:pt>
                <c:pt idx="16393">
                  <c:v>36149</c:v>
                </c:pt>
                <c:pt idx="16394">
                  <c:v>36150</c:v>
                </c:pt>
                <c:pt idx="16395">
                  <c:v>36151</c:v>
                </c:pt>
                <c:pt idx="16396">
                  <c:v>36152</c:v>
                </c:pt>
                <c:pt idx="16397">
                  <c:v>36153</c:v>
                </c:pt>
                <c:pt idx="16398">
                  <c:v>36154</c:v>
                </c:pt>
                <c:pt idx="16399">
                  <c:v>36155</c:v>
                </c:pt>
                <c:pt idx="16400">
                  <c:v>36156</c:v>
                </c:pt>
                <c:pt idx="16401">
                  <c:v>36157</c:v>
                </c:pt>
                <c:pt idx="16402">
                  <c:v>36158</c:v>
                </c:pt>
                <c:pt idx="16403">
                  <c:v>36159</c:v>
                </c:pt>
                <c:pt idx="16404">
                  <c:v>36160</c:v>
                </c:pt>
                <c:pt idx="16405">
                  <c:v>36161</c:v>
                </c:pt>
                <c:pt idx="16406">
                  <c:v>36162</c:v>
                </c:pt>
                <c:pt idx="16407">
                  <c:v>36163</c:v>
                </c:pt>
                <c:pt idx="16408">
                  <c:v>36164</c:v>
                </c:pt>
                <c:pt idx="16409">
                  <c:v>36165</c:v>
                </c:pt>
                <c:pt idx="16410">
                  <c:v>36166</c:v>
                </c:pt>
                <c:pt idx="16411">
                  <c:v>36167</c:v>
                </c:pt>
                <c:pt idx="16412">
                  <c:v>36168</c:v>
                </c:pt>
                <c:pt idx="16413">
                  <c:v>36169</c:v>
                </c:pt>
                <c:pt idx="16414">
                  <c:v>36170</c:v>
                </c:pt>
                <c:pt idx="16415">
                  <c:v>36171</c:v>
                </c:pt>
                <c:pt idx="16416">
                  <c:v>36172</c:v>
                </c:pt>
                <c:pt idx="16417">
                  <c:v>36173</c:v>
                </c:pt>
                <c:pt idx="16418">
                  <c:v>36174</c:v>
                </c:pt>
                <c:pt idx="16419">
                  <c:v>36175</c:v>
                </c:pt>
                <c:pt idx="16420">
                  <c:v>36176</c:v>
                </c:pt>
                <c:pt idx="16421">
                  <c:v>36177</c:v>
                </c:pt>
                <c:pt idx="16422">
                  <c:v>36178</c:v>
                </c:pt>
                <c:pt idx="16423">
                  <c:v>36179</c:v>
                </c:pt>
                <c:pt idx="16424">
                  <c:v>36180</c:v>
                </c:pt>
                <c:pt idx="16425">
                  <c:v>36181</c:v>
                </c:pt>
                <c:pt idx="16426">
                  <c:v>36182</c:v>
                </c:pt>
                <c:pt idx="16427">
                  <c:v>36183</c:v>
                </c:pt>
                <c:pt idx="16428">
                  <c:v>36184</c:v>
                </c:pt>
                <c:pt idx="16429">
                  <c:v>36185</c:v>
                </c:pt>
                <c:pt idx="16430">
                  <c:v>36186</c:v>
                </c:pt>
                <c:pt idx="16431">
                  <c:v>36187</c:v>
                </c:pt>
                <c:pt idx="16432">
                  <c:v>36188</c:v>
                </c:pt>
                <c:pt idx="16433">
                  <c:v>36189</c:v>
                </c:pt>
                <c:pt idx="16434">
                  <c:v>36190</c:v>
                </c:pt>
                <c:pt idx="16435">
                  <c:v>36191</c:v>
                </c:pt>
                <c:pt idx="16436">
                  <c:v>36192</c:v>
                </c:pt>
                <c:pt idx="16437">
                  <c:v>36193</c:v>
                </c:pt>
                <c:pt idx="16438">
                  <c:v>36194</c:v>
                </c:pt>
                <c:pt idx="16439">
                  <c:v>36195</c:v>
                </c:pt>
                <c:pt idx="16440">
                  <c:v>36196</c:v>
                </c:pt>
                <c:pt idx="16441">
                  <c:v>36197</c:v>
                </c:pt>
                <c:pt idx="16442">
                  <c:v>36198</c:v>
                </c:pt>
                <c:pt idx="16443">
                  <c:v>36199</c:v>
                </c:pt>
                <c:pt idx="16444">
                  <c:v>36200</c:v>
                </c:pt>
                <c:pt idx="16445">
                  <c:v>36201</c:v>
                </c:pt>
                <c:pt idx="16446">
                  <c:v>36202</c:v>
                </c:pt>
                <c:pt idx="16447">
                  <c:v>36203</c:v>
                </c:pt>
                <c:pt idx="16448">
                  <c:v>36204</c:v>
                </c:pt>
                <c:pt idx="16449">
                  <c:v>36205</c:v>
                </c:pt>
                <c:pt idx="16450">
                  <c:v>36206</c:v>
                </c:pt>
                <c:pt idx="16451">
                  <c:v>36207</c:v>
                </c:pt>
                <c:pt idx="16452">
                  <c:v>36208</c:v>
                </c:pt>
                <c:pt idx="16453">
                  <c:v>36209</c:v>
                </c:pt>
                <c:pt idx="16454">
                  <c:v>36210</c:v>
                </c:pt>
                <c:pt idx="16455">
                  <c:v>36211</c:v>
                </c:pt>
                <c:pt idx="16456">
                  <c:v>36212</c:v>
                </c:pt>
                <c:pt idx="16457">
                  <c:v>36213</c:v>
                </c:pt>
                <c:pt idx="16458">
                  <c:v>36214</c:v>
                </c:pt>
                <c:pt idx="16459">
                  <c:v>36215</c:v>
                </c:pt>
                <c:pt idx="16460">
                  <c:v>36216</c:v>
                </c:pt>
                <c:pt idx="16461">
                  <c:v>36217</c:v>
                </c:pt>
                <c:pt idx="16462">
                  <c:v>36218</c:v>
                </c:pt>
                <c:pt idx="16463">
                  <c:v>36219</c:v>
                </c:pt>
                <c:pt idx="16464">
                  <c:v>36220</c:v>
                </c:pt>
                <c:pt idx="16465">
                  <c:v>36221</c:v>
                </c:pt>
                <c:pt idx="16466">
                  <c:v>36222</c:v>
                </c:pt>
                <c:pt idx="16467">
                  <c:v>36223</c:v>
                </c:pt>
                <c:pt idx="16468">
                  <c:v>36224</c:v>
                </c:pt>
                <c:pt idx="16469">
                  <c:v>36225</c:v>
                </c:pt>
                <c:pt idx="16470">
                  <c:v>36226</c:v>
                </c:pt>
                <c:pt idx="16471">
                  <c:v>36227</c:v>
                </c:pt>
                <c:pt idx="16472">
                  <c:v>36228</c:v>
                </c:pt>
                <c:pt idx="16473">
                  <c:v>36229</c:v>
                </c:pt>
                <c:pt idx="16474">
                  <c:v>36230</c:v>
                </c:pt>
                <c:pt idx="16475">
                  <c:v>36231</c:v>
                </c:pt>
                <c:pt idx="16476">
                  <c:v>36232</c:v>
                </c:pt>
                <c:pt idx="16477">
                  <c:v>36233</c:v>
                </c:pt>
                <c:pt idx="16478">
                  <c:v>36234</c:v>
                </c:pt>
                <c:pt idx="16479">
                  <c:v>36235</c:v>
                </c:pt>
                <c:pt idx="16480">
                  <c:v>36236</c:v>
                </c:pt>
                <c:pt idx="16481">
                  <c:v>36237</c:v>
                </c:pt>
                <c:pt idx="16482">
                  <c:v>36238</c:v>
                </c:pt>
                <c:pt idx="16483">
                  <c:v>36239</c:v>
                </c:pt>
                <c:pt idx="16484">
                  <c:v>36240</c:v>
                </c:pt>
                <c:pt idx="16485">
                  <c:v>36241</c:v>
                </c:pt>
                <c:pt idx="16486">
                  <c:v>36242</c:v>
                </c:pt>
                <c:pt idx="16487">
                  <c:v>36243</c:v>
                </c:pt>
                <c:pt idx="16488">
                  <c:v>36244</c:v>
                </c:pt>
                <c:pt idx="16489">
                  <c:v>36245</c:v>
                </c:pt>
                <c:pt idx="16490">
                  <c:v>36246</c:v>
                </c:pt>
                <c:pt idx="16491">
                  <c:v>36247</c:v>
                </c:pt>
                <c:pt idx="16492">
                  <c:v>36248</c:v>
                </c:pt>
                <c:pt idx="16493">
                  <c:v>36249</c:v>
                </c:pt>
                <c:pt idx="16494">
                  <c:v>36250</c:v>
                </c:pt>
                <c:pt idx="16495">
                  <c:v>36251</c:v>
                </c:pt>
                <c:pt idx="16496">
                  <c:v>36252</c:v>
                </c:pt>
                <c:pt idx="16497">
                  <c:v>36253</c:v>
                </c:pt>
                <c:pt idx="16498">
                  <c:v>36254</c:v>
                </c:pt>
                <c:pt idx="16499">
                  <c:v>36255</c:v>
                </c:pt>
                <c:pt idx="16500">
                  <c:v>36256</c:v>
                </c:pt>
                <c:pt idx="16501">
                  <c:v>36257</c:v>
                </c:pt>
                <c:pt idx="16502">
                  <c:v>36258</c:v>
                </c:pt>
                <c:pt idx="16503">
                  <c:v>36259</c:v>
                </c:pt>
                <c:pt idx="16504">
                  <c:v>36260</c:v>
                </c:pt>
                <c:pt idx="16505">
                  <c:v>36261</c:v>
                </c:pt>
                <c:pt idx="16506">
                  <c:v>36262</c:v>
                </c:pt>
                <c:pt idx="16507">
                  <c:v>36263</c:v>
                </c:pt>
                <c:pt idx="16508">
                  <c:v>36264</c:v>
                </c:pt>
                <c:pt idx="16509">
                  <c:v>36265</c:v>
                </c:pt>
                <c:pt idx="16510">
                  <c:v>36266</c:v>
                </c:pt>
                <c:pt idx="16511">
                  <c:v>36267</c:v>
                </c:pt>
                <c:pt idx="16512">
                  <c:v>36268</c:v>
                </c:pt>
                <c:pt idx="16513">
                  <c:v>36269</c:v>
                </c:pt>
                <c:pt idx="16514">
                  <c:v>36270</c:v>
                </c:pt>
                <c:pt idx="16515">
                  <c:v>36271</c:v>
                </c:pt>
                <c:pt idx="16516">
                  <c:v>36272</c:v>
                </c:pt>
                <c:pt idx="16517">
                  <c:v>36273</c:v>
                </c:pt>
                <c:pt idx="16518">
                  <c:v>36274</c:v>
                </c:pt>
                <c:pt idx="16519">
                  <c:v>36275</c:v>
                </c:pt>
                <c:pt idx="16520">
                  <c:v>36276</c:v>
                </c:pt>
                <c:pt idx="16521">
                  <c:v>36277</c:v>
                </c:pt>
                <c:pt idx="16522">
                  <c:v>36278</c:v>
                </c:pt>
                <c:pt idx="16523">
                  <c:v>36279</c:v>
                </c:pt>
                <c:pt idx="16524">
                  <c:v>36280</c:v>
                </c:pt>
                <c:pt idx="16525">
                  <c:v>36281</c:v>
                </c:pt>
                <c:pt idx="16526">
                  <c:v>36282</c:v>
                </c:pt>
                <c:pt idx="16527">
                  <c:v>36283</c:v>
                </c:pt>
                <c:pt idx="16528">
                  <c:v>36284</c:v>
                </c:pt>
                <c:pt idx="16529">
                  <c:v>36285</c:v>
                </c:pt>
                <c:pt idx="16530">
                  <c:v>36286</c:v>
                </c:pt>
                <c:pt idx="16531">
                  <c:v>36287</c:v>
                </c:pt>
                <c:pt idx="16532">
                  <c:v>36288</c:v>
                </c:pt>
                <c:pt idx="16533">
                  <c:v>36289</c:v>
                </c:pt>
                <c:pt idx="16534">
                  <c:v>36290</c:v>
                </c:pt>
                <c:pt idx="16535">
                  <c:v>36291</c:v>
                </c:pt>
                <c:pt idx="16536">
                  <c:v>36292</c:v>
                </c:pt>
                <c:pt idx="16537">
                  <c:v>36293</c:v>
                </c:pt>
                <c:pt idx="16538">
                  <c:v>36294</c:v>
                </c:pt>
                <c:pt idx="16539">
                  <c:v>36295</c:v>
                </c:pt>
                <c:pt idx="16540">
                  <c:v>36296</c:v>
                </c:pt>
                <c:pt idx="16541">
                  <c:v>36297</c:v>
                </c:pt>
                <c:pt idx="16542">
                  <c:v>36298</c:v>
                </c:pt>
                <c:pt idx="16543">
                  <c:v>36299</c:v>
                </c:pt>
                <c:pt idx="16544">
                  <c:v>36300</c:v>
                </c:pt>
                <c:pt idx="16545">
                  <c:v>36301</c:v>
                </c:pt>
                <c:pt idx="16546">
                  <c:v>36302</c:v>
                </c:pt>
                <c:pt idx="16547">
                  <c:v>36303</c:v>
                </c:pt>
                <c:pt idx="16548">
                  <c:v>36304</c:v>
                </c:pt>
                <c:pt idx="16549">
                  <c:v>36305</c:v>
                </c:pt>
                <c:pt idx="16550">
                  <c:v>36306</c:v>
                </c:pt>
                <c:pt idx="16551">
                  <c:v>36307</c:v>
                </c:pt>
                <c:pt idx="16552">
                  <c:v>36308</c:v>
                </c:pt>
                <c:pt idx="16553">
                  <c:v>36309</c:v>
                </c:pt>
                <c:pt idx="16554">
                  <c:v>36310</c:v>
                </c:pt>
                <c:pt idx="16555">
                  <c:v>36311</c:v>
                </c:pt>
                <c:pt idx="16556">
                  <c:v>36312</c:v>
                </c:pt>
                <c:pt idx="16557">
                  <c:v>36313</c:v>
                </c:pt>
                <c:pt idx="16558">
                  <c:v>36314</c:v>
                </c:pt>
                <c:pt idx="16559">
                  <c:v>36315</c:v>
                </c:pt>
                <c:pt idx="16560">
                  <c:v>36316</c:v>
                </c:pt>
                <c:pt idx="16561">
                  <c:v>36317</c:v>
                </c:pt>
                <c:pt idx="16562">
                  <c:v>36318</c:v>
                </c:pt>
                <c:pt idx="16563">
                  <c:v>36319</c:v>
                </c:pt>
                <c:pt idx="16564">
                  <c:v>36320</c:v>
                </c:pt>
                <c:pt idx="16565">
                  <c:v>36321</c:v>
                </c:pt>
                <c:pt idx="16566">
                  <c:v>36322</c:v>
                </c:pt>
                <c:pt idx="16567">
                  <c:v>36323</c:v>
                </c:pt>
                <c:pt idx="16568">
                  <c:v>36324</c:v>
                </c:pt>
                <c:pt idx="16569">
                  <c:v>36325</c:v>
                </c:pt>
                <c:pt idx="16570">
                  <c:v>36326</c:v>
                </c:pt>
                <c:pt idx="16571">
                  <c:v>36327</c:v>
                </c:pt>
                <c:pt idx="16572">
                  <c:v>36328</c:v>
                </c:pt>
                <c:pt idx="16573">
                  <c:v>36329</c:v>
                </c:pt>
                <c:pt idx="16574">
                  <c:v>36330</c:v>
                </c:pt>
                <c:pt idx="16575">
                  <c:v>36331</c:v>
                </c:pt>
                <c:pt idx="16576">
                  <c:v>36332</c:v>
                </c:pt>
                <c:pt idx="16577">
                  <c:v>36333</c:v>
                </c:pt>
                <c:pt idx="16578">
                  <c:v>36334</c:v>
                </c:pt>
                <c:pt idx="16579">
                  <c:v>36335</c:v>
                </c:pt>
                <c:pt idx="16580">
                  <c:v>36336</c:v>
                </c:pt>
                <c:pt idx="16581">
                  <c:v>36337</c:v>
                </c:pt>
                <c:pt idx="16582">
                  <c:v>36338</c:v>
                </c:pt>
                <c:pt idx="16583">
                  <c:v>36339</c:v>
                </c:pt>
                <c:pt idx="16584">
                  <c:v>36340</c:v>
                </c:pt>
                <c:pt idx="16585">
                  <c:v>36341</c:v>
                </c:pt>
                <c:pt idx="16586">
                  <c:v>36342</c:v>
                </c:pt>
                <c:pt idx="16587">
                  <c:v>36343</c:v>
                </c:pt>
                <c:pt idx="16588">
                  <c:v>36344</c:v>
                </c:pt>
                <c:pt idx="16589">
                  <c:v>36345</c:v>
                </c:pt>
                <c:pt idx="16590">
                  <c:v>36346</c:v>
                </c:pt>
                <c:pt idx="16591">
                  <c:v>36347</c:v>
                </c:pt>
                <c:pt idx="16592">
                  <c:v>36348</c:v>
                </c:pt>
                <c:pt idx="16593">
                  <c:v>36349</c:v>
                </c:pt>
                <c:pt idx="16594">
                  <c:v>36350</c:v>
                </c:pt>
                <c:pt idx="16595">
                  <c:v>36351</c:v>
                </c:pt>
                <c:pt idx="16596">
                  <c:v>36352</c:v>
                </c:pt>
                <c:pt idx="16597">
                  <c:v>36353</c:v>
                </c:pt>
                <c:pt idx="16598">
                  <c:v>36354</c:v>
                </c:pt>
                <c:pt idx="16599">
                  <c:v>36355</c:v>
                </c:pt>
                <c:pt idx="16600">
                  <c:v>36356</c:v>
                </c:pt>
                <c:pt idx="16601">
                  <c:v>36357</c:v>
                </c:pt>
                <c:pt idx="16602">
                  <c:v>36358</c:v>
                </c:pt>
                <c:pt idx="16603">
                  <c:v>36359</c:v>
                </c:pt>
                <c:pt idx="16604">
                  <c:v>36360</c:v>
                </c:pt>
                <c:pt idx="16605">
                  <c:v>36361</c:v>
                </c:pt>
                <c:pt idx="16606">
                  <c:v>36362</c:v>
                </c:pt>
                <c:pt idx="16607">
                  <c:v>36363</c:v>
                </c:pt>
                <c:pt idx="16608">
                  <c:v>36364</c:v>
                </c:pt>
                <c:pt idx="16609">
                  <c:v>36365</c:v>
                </c:pt>
                <c:pt idx="16610">
                  <c:v>36366</c:v>
                </c:pt>
                <c:pt idx="16611">
                  <c:v>36367</c:v>
                </c:pt>
                <c:pt idx="16612">
                  <c:v>36368</c:v>
                </c:pt>
                <c:pt idx="16613">
                  <c:v>36369</c:v>
                </c:pt>
                <c:pt idx="16614">
                  <c:v>36370</c:v>
                </c:pt>
                <c:pt idx="16615">
                  <c:v>36371</c:v>
                </c:pt>
                <c:pt idx="16616">
                  <c:v>36372</c:v>
                </c:pt>
                <c:pt idx="16617">
                  <c:v>36373</c:v>
                </c:pt>
                <c:pt idx="16618">
                  <c:v>36374</c:v>
                </c:pt>
                <c:pt idx="16619">
                  <c:v>36375</c:v>
                </c:pt>
                <c:pt idx="16620">
                  <c:v>36376</c:v>
                </c:pt>
                <c:pt idx="16621">
                  <c:v>36377</c:v>
                </c:pt>
                <c:pt idx="16622">
                  <c:v>36378</c:v>
                </c:pt>
                <c:pt idx="16623">
                  <c:v>36379</c:v>
                </c:pt>
                <c:pt idx="16624">
                  <c:v>36380</c:v>
                </c:pt>
                <c:pt idx="16625">
                  <c:v>36381</c:v>
                </c:pt>
                <c:pt idx="16626">
                  <c:v>36382</c:v>
                </c:pt>
                <c:pt idx="16627">
                  <c:v>36383</c:v>
                </c:pt>
                <c:pt idx="16628">
                  <c:v>36384</c:v>
                </c:pt>
                <c:pt idx="16629">
                  <c:v>36385</c:v>
                </c:pt>
                <c:pt idx="16630">
                  <c:v>36386</c:v>
                </c:pt>
                <c:pt idx="16631">
                  <c:v>36387</c:v>
                </c:pt>
                <c:pt idx="16632">
                  <c:v>36388</c:v>
                </c:pt>
                <c:pt idx="16633">
                  <c:v>36389</c:v>
                </c:pt>
                <c:pt idx="16634">
                  <c:v>36390</c:v>
                </c:pt>
                <c:pt idx="16635">
                  <c:v>36391</c:v>
                </c:pt>
                <c:pt idx="16636">
                  <c:v>36392</c:v>
                </c:pt>
                <c:pt idx="16637">
                  <c:v>36393</c:v>
                </c:pt>
                <c:pt idx="16638">
                  <c:v>36394</c:v>
                </c:pt>
                <c:pt idx="16639">
                  <c:v>36395</c:v>
                </c:pt>
                <c:pt idx="16640">
                  <c:v>36396</c:v>
                </c:pt>
                <c:pt idx="16641">
                  <c:v>36397</c:v>
                </c:pt>
                <c:pt idx="16642">
                  <c:v>36398</c:v>
                </c:pt>
                <c:pt idx="16643">
                  <c:v>36399</c:v>
                </c:pt>
                <c:pt idx="16644">
                  <c:v>36400</c:v>
                </c:pt>
                <c:pt idx="16645">
                  <c:v>36401</c:v>
                </c:pt>
                <c:pt idx="16646">
                  <c:v>36402</c:v>
                </c:pt>
                <c:pt idx="16647">
                  <c:v>36403</c:v>
                </c:pt>
                <c:pt idx="16648">
                  <c:v>36404</c:v>
                </c:pt>
                <c:pt idx="16649">
                  <c:v>36405</c:v>
                </c:pt>
                <c:pt idx="16650">
                  <c:v>36406</c:v>
                </c:pt>
                <c:pt idx="16651">
                  <c:v>36407</c:v>
                </c:pt>
                <c:pt idx="16652">
                  <c:v>36408</c:v>
                </c:pt>
                <c:pt idx="16653">
                  <c:v>36409</c:v>
                </c:pt>
                <c:pt idx="16654">
                  <c:v>36410</c:v>
                </c:pt>
                <c:pt idx="16655">
                  <c:v>36411</c:v>
                </c:pt>
                <c:pt idx="16656">
                  <c:v>36412</c:v>
                </c:pt>
                <c:pt idx="16657">
                  <c:v>36413</c:v>
                </c:pt>
                <c:pt idx="16658">
                  <c:v>36414</c:v>
                </c:pt>
                <c:pt idx="16659">
                  <c:v>36415</c:v>
                </c:pt>
                <c:pt idx="16660">
                  <c:v>36416</c:v>
                </c:pt>
                <c:pt idx="16661">
                  <c:v>36417</c:v>
                </c:pt>
                <c:pt idx="16662">
                  <c:v>36418</c:v>
                </c:pt>
                <c:pt idx="16663">
                  <c:v>36419</c:v>
                </c:pt>
                <c:pt idx="16664">
                  <c:v>36420</c:v>
                </c:pt>
                <c:pt idx="16665">
                  <c:v>36421</c:v>
                </c:pt>
                <c:pt idx="16666">
                  <c:v>36422</c:v>
                </c:pt>
                <c:pt idx="16667">
                  <c:v>36423</c:v>
                </c:pt>
                <c:pt idx="16668">
                  <c:v>36424</c:v>
                </c:pt>
                <c:pt idx="16669">
                  <c:v>36425</c:v>
                </c:pt>
                <c:pt idx="16670">
                  <c:v>36426</c:v>
                </c:pt>
                <c:pt idx="16671">
                  <c:v>36427</c:v>
                </c:pt>
                <c:pt idx="16672">
                  <c:v>36428</c:v>
                </c:pt>
                <c:pt idx="16673">
                  <c:v>36429</c:v>
                </c:pt>
                <c:pt idx="16674">
                  <c:v>36430</c:v>
                </c:pt>
                <c:pt idx="16675">
                  <c:v>36431</c:v>
                </c:pt>
                <c:pt idx="16676">
                  <c:v>36432</c:v>
                </c:pt>
                <c:pt idx="16677">
                  <c:v>36433</c:v>
                </c:pt>
                <c:pt idx="16678">
                  <c:v>36434</c:v>
                </c:pt>
                <c:pt idx="16679">
                  <c:v>36435</c:v>
                </c:pt>
                <c:pt idx="16680">
                  <c:v>36436</c:v>
                </c:pt>
                <c:pt idx="16681">
                  <c:v>36437</c:v>
                </c:pt>
                <c:pt idx="16682">
                  <c:v>36438</c:v>
                </c:pt>
                <c:pt idx="16683">
                  <c:v>36439</c:v>
                </c:pt>
                <c:pt idx="16684">
                  <c:v>36440</c:v>
                </c:pt>
                <c:pt idx="16685">
                  <c:v>36441</c:v>
                </c:pt>
                <c:pt idx="16686">
                  <c:v>36442</c:v>
                </c:pt>
                <c:pt idx="16687">
                  <c:v>36443</c:v>
                </c:pt>
                <c:pt idx="16688">
                  <c:v>36444</c:v>
                </c:pt>
                <c:pt idx="16689">
                  <c:v>36445</c:v>
                </c:pt>
                <c:pt idx="16690">
                  <c:v>36446</c:v>
                </c:pt>
                <c:pt idx="16691">
                  <c:v>36447</c:v>
                </c:pt>
                <c:pt idx="16692">
                  <c:v>36448</c:v>
                </c:pt>
                <c:pt idx="16693">
                  <c:v>36449</c:v>
                </c:pt>
                <c:pt idx="16694">
                  <c:v>36450</c:v>
                </c:pt>
                <c:pt idx="16695">
                  <c:v>36451</c:v>
                </c:pt>
                <c:pt idx="16696">
                  <c:v>36452</c:v>
                </c:pt>
                <c:pt idx="16697">
                  <c:v>36453</c:v>
                </c:pt>
                <c:pt idx="16698">
                  <c:v>36454</c:v>
                </c:pt>
                <c:pt idx="16699">
                  <c:v>36455</c:v>
                </c:pt>
                <c:pt idx="16700">
                  <c:v>36456</c:v>
                </c:pt>
                <c:pt idx="16701">
                  <c:v>36457</c:v>
                </c:pt>
                <c:pt idx="16702">
                  <c:v>36458</c:v>
                </c:pt>
                <c:pt idx="16703">
                  <c:v>36459</c:v>
                </c:pt>
                <c:pt idx="16704">
                  <c:v>36460</c:v>
                </c:pt>
                <c:pt idx="16705">
                  <c:v>36461</c:v>
                </c:pt>
                <c:pt idx="16706">
                  <c:v>36462</c:v>
                </c:pt>
                <c:pt idx="16707">
                  <c:v>36463</c:v>
                </c:pt>
                <c:pt idx="16708">
                  <c:v>36464</c:v>
                </c:pt>
                <c:pt idx="16709">
                  <c:v>36465</c:v>
                </c:pt>
                <c:pt idx="16710">
                  <c:v>36466</c:v>
                </c:pt>
                <c:pt idx="16711">
                  <c:v>36467</c:v>
                </c:pt>
                <c:pt idx="16712">
                  <c:v>36468</c:v>
                </c:pt>
                <c:pt idx="16713">
                  <c:v>36469</c:v>
                </c:pt>
                <c:pt idx="16714">
                  <c:v>36470</c:v>
                </c:pt>
                <c:pt idx="16715">
                  <c:v>36471</c:v>
                </c:pt>
                <c:pt idx="16716">
                  <c:v>36472</c:v>
                </c:pt>
                <c:pt idx="16717">
                  <c:v>36473</c:v>
                </c:pt>
                <c:pt idx="16718">
                  <c:v>36474</c:v>
                </c:pt>
                <c:pt idx="16719">
                  <c:v>36475</c:v>
                </c:pt>
                <c:pt idx="16720">
                  <c:v>36476</c:v>
                </c:pt>
                <c:pt idx="16721">
                  <c:v>36477</c:v>
                </c:pt>
                <c:pt idx="16722">
                  <c:v>36478</c:v>
                </c:pt>
                <c:pt idx="16723">
                  <c:v>36479</c:v>
                </c:pt>
                <c:pt idx="16724">
                  <c:v>36480</c:v>
                </c:pt>
                <c:pt idx="16725">
                  <c:v>36481</c:v>
                </c:pt>
                <c:pt idx="16726">
                  <c:v>36482</c:v>
                </c:pt>
                <c:pt idx="16727">
                  <c:v>36483</c:v>
                </c:pt>
                <c:pt idx="16728">
                  <c:v>36484</c:v>
                </c:pt>
                <c:pt idx="16729">
                  <c:v>36485</c:v>
                </c:pt>
                <c:pt idx="16730">
                  <c:v>36486</c:v>
                </c:pt>
                <c:pt idx="16731">
                  <c:v>36487</c:v>
                </c:pt>
                <c:pt idx="16732">
                  <c:v>36488</c:v>
                </c:pt>
                <c:pt idx="16733">
                  <c:v>36489</c:v>
                </c:pt>
                <c:pt idx="16734">
                  <c:v>36490</c:v>
                </c:pt>
                <c:pt idx="16735">
                  <c:v>36491</c:v>
                </c:pt>
                <c:pt idx="16736">
                  <c:v>36492</c:v>
                </c:pt>
                <c:pt idx="16737">
                  <c:v>36493</c:v>
                </c:pt>
                <c:pt idx="16738">
                  <c:v>36494</c:v>
                </c:pt>
                <c:pt idx="16739">
                  <c:v>36495</c:v>
                </c:pt>
                <c:pt idx="16740">
                  <c:v>36496</c:v>
                </c:pt>
                <c:pt idx="16741">
                  <c:v>36497</c:v>
                </c:pt>
                <c:pt idx="16742">
                  <c:v>36498</c:v>
                </c:pt>
                <c:pt idx="16743">
                  <c:v>36499</c:v>
                </c:pt>
                <c:pt idx="16744">
                  <c:v>36500</c:v>
                </c:pt>
                <c:pt idx="16745">
                  <c:v>36501</c:v>
                </c:pt>
                <c:pt idx="16746">
                  <c:v>36502</c:v>
                </c:pt>
                <c:pt idx="16747">
                  <c:v>36503</c:v>
                </c:pt>
                <c:pt idx="16748">
                  <c:v>36504</c:v>
                </c:pt>
                <c:pt idx="16749">
                  <c:v>36505</c:v>
                </c:pt>
                <c:pt idx="16750">
                  <c:v>36506</c:v>
                </c:pt>
                <c:pt idx="16751">
                  <c:v>36507</c:v>
                </c:pt>
                <c:pt idx="16752">
                  <c:v>36508</c:v>
                </c:pt>
                <c:pt idx="16753">
                  <c:v>36509</c:v>
                </c:pt>
                <c:pt idx="16754">
                  <c:v>36510</c:v>
                </c:pt>
                <c:pt idx="16755">
                  <c:v>36511</c:v>
                </c:pt>
                <c:pt idx="16756">
                  <c:v>36512</c:v>
                </c:pt>
                <c:pt idx="16757">
                  <c:v>36513</c:v>
                </c:pt>
                <c:pt idx="16758">
                  <c:v>36514</c:v>
                </c:pt>
                <c:pt idx="16759">
                  <c:v>36515</c:v>
                </c:pt>
                <c:pt idx="16760">
                  <c:v>36516</c:v>
                </c:pt>
                <c:pt idx="16761">
                  <c:v>36517</c:v>
                </c:pt>
                <c:pt idx="16762">
                  <c:v>36518</c:v>
                </c:pt>
                <c:pt idx="16763">
                  <c:v>36519</c:v>
                </c:pt>
                <c:pt idx="16764">
                  <c:v>36520</c:v>
                </c:pt>
                <c:pt idx="16765">
                  <c:v>36521</c:v>
                </c:pt>
                <c:pt idx="16766">
                  <c:v>36522</c:v>
                </c:pt>
                <c:pt idx="16767">
                  <c:v>36523</c:v>
                </c:pt>
                <c:pt idx="16768">
                  <c:v>36524</c:v>
                </c:pt>
                <c:pt idx="16769">
                  <c:v>36525</c:v>
                </c:pt>
                <c:pt idx="16770">
                  <c:v>36526</c:v>
                </c:pt>
                <c:pt idx="16771">
                  <c:v>36527</c:v>
                </c:pt>
                <c:pt idx="16772">
                  <c:v>36528</c:v>
                </c:pt>
                <c:pt idx="16773">
                  <c:v>36529</c:v>
                </c:pt>
                <c:pt idx="16774">
                  <c:v>36530</c:v>
                </c:pt>
                <c:pt idx="16775">
                  <c:v>36531</c:v>
                </c:pt>
                <c:pt idx="16776">
                  <c:v>36532</c:v>
                </c:pt>
                <c:pt idx="16777">
                  <c:v>36533</c:v>
                </c:pt>
                <c:pt idx="16778">
                  <c:v>36534</c:v>
                </c:pt>
                <c:pt idx="16779">
                  <c:v>36535</c:v>
                </c:pt>
                <c:pt idx="16780">
                  <c:v>36536</c:v>
                </c:pt>
                <c:pt idx="16781">
                  <c:v>36537</c:v>
                </c:pt>
                <c:pt idx="16782">
                  <c:v>36538</c:v>
                </c:pt>
                <c:pt idx="16783">
                  <c:v>36539</c:v>
                </c:pt>
                <c:pt idx="16784">
                  <c:v>36540</c:v>
                </c:pt>
                <c:pt idx="16785">
                  <c:v>36541</c:v>
                </c:pt>
                <c:pt idx="16786">
                  <c:v>36542</c:v>
                </c:pt>
                <c:pt idx="16787">
                  <c:v>36543</c:v>
                </c:pt>
                <c:pt idx="16788">
                  <c:v>36544</c:v>
                </c:pt>
                <c:pt idx="16789">
                  <c:v>36545</c:v>
                </c:pt>
                <c:pt idx="16790">
                  <c:v>36546</c:v>
                </c:pt>
                <c:pt idx="16791">
                  <c:v>36547</c:v>
                </c:pt>
                <c:pt idx="16792">
                  <c:v>36548</c:v>
                </c:pt>
                <c:pt idx="16793">
                  <c:v>36549</c:v>
                </c:pt>
                <c:pt idx="16794">
                  <c:v>36550</c:v>
                </c:pt>
                <c:pt idx="16795">
                  <c:v>36551</c:v>
                </c:pt>
                <c:pt idx="16796">
                  <c:v>36552</c:v>
                </c:pt>
                <c:pt idx="16797">
                  <c:v>36553</c:v>
                </c:pt>
                <c:pt idx="16798">
                  <c:v>36554</c:v>
                </c:pt>
                <c:pt idx="16799">
                  <c:v>36555</c:v>
                </c:pt>
                <c:pt idx="16800">
                  <c:v>36556</c:v>
                </c:pt>
                <c:pt idx="16801">
                  <c:v>36557</c:v>
                </c:pt>
                <c:pt idx="16802">
                  <c:v>36558</c:v>
                </c:pt>
                <c:pt idx="16803">
                  <c:v>36559</c:v>
                </c:pt>
                <c:pt idx="16804">
                  <c:v>36560</c:v>
                </c:pt>
                <c:pt idx="16805">
                  <c:v>36561</c:v>
                </c:pt>
                <c:pt idx="16806">
                  <c:v>36562</c:v>
                </c:pt>
                <c:pt idx="16807">
                  <c:v>36563</c:v>
                </c:pt>
                <c:pt idx="16808">
                  <c:v>36564</c:v>
                </c:pt>
                <c:pt idx="16809">
                  <c:v>36565</c:v>
                </c:pt>
                <c:pt idx="16810">
                  <c:v>36566</c:v>
                </c:pt>
                <c:pt idx="16811">
                  <c:v>36567</c:v>
                </c:pt>
                <c:pt idx="16812">
                  <c:v>36568</c:v>
                </c:pt>
                <c:pt idx="16813">
                  <c:v>36569</c:v>
                </c:pt>
                <c:pt idx="16814">
                  <c:v>36570</c:v>
                </c:pt>
                <c:pt idx="16815">
                  <c:v>36571</c:v>
                </c:pt>
                <c:pt idx="16816">
                  <c:v>36572</c:v>
                </c:pt>
                <c:pt idx="16817">
                  <c:v>36573</c:v>
                </c:pt>
                <c:pt idx="16818">
                  <c:v>36574</c:v>
                </c:pt>
                <c:pt idx="16819">
                  <c:v>36575</c:v>
                </c:pt>
                <c:pt idx="16820">
                  <c:v>36576</c:v>
                </c:pt>
                <c:pt idx="16821">
                  <c:v>36577</c:v>
                </c:pt>
                <c:pt idx="16822">
                  <c:v>36578</c:v>
                </c:pt>
                <c:pt idx="16823">
                  <c:v>36579</c:v>
                </c:pt>
                <c:pt idx="16824">
                  <c:v>36580</c:v>
                </c:pt>
                <c:pt idx="16825">
                  <c:v>36581</c:v>
                </c:pt>
                <c:pt idx="16826">
                  <c:v>36582</c:v>
                </c:pt>
                <c:pt idx="16827">
                  <c:v>36583</c:v>
                </c:pt>
                <c:pt idx="16828">
                  <c:v>36584</c:v>
                </c:pt>
                <c:pt idx="16829">
                  <c:v>36585</c:v>
                </c:pt>
                <c:pt idx="16830">
                  <c:v>36586</c:v>
                </c:pt>
                <c:pt idx="16831">
                  <c:v>36587</c:v>
                </c:pt>
                <c:pt idx="16832">
                  <c:v>36588</c:v>
                </c:pt>
                <c:pt idx="16833">
                  <c:v>36589</c:v>
                </c:pt>
                <c:pt idx="16834">
                  <c:v>36590</c:v>
                </c:pt>
                <c:pt idx="16835">
                  <c:v>36591</c:v>
                </c:pt>
                <c:pt idx="16836">
                  <c:v>36592</c:v>
                </c:pt>
                <c:pt idx="16837">
                  <c:v>36593</c:v>
                </c:pt>
                <c:pt idx="16838">
                  <c:v>36594</c:v>
                </c:pt>
                <c:pt idx="16839">
                  <c:v>36595</c:v>
                </c:pt>
                <c:pt idx="16840">
                  <c:v>36596</c:v>
                </c:pt>
                <c:pt idx="16841">
                  <c:v>36597</c:v>
                </c:pt>
                <c:pt idx="16842">
                  <c:v>36598</c:v>
                </c:pt>
                <c:pt idx="16843">
                  <c:v>36599</c:v>
                </c:pt>
                <c:pt idx="16844">
                  <c:v>36600</c:v>
                </c:pt>
                <c:pt idx="16845">
                  <c:v>36601</c:v>
                </c:pt>
                <c:pt idx="16846">
                  <c:v>36602</c:v>
                </c:pt>
                <c:pt idx="16847">
                  <c:v>36603</c:v>
                </c:pt>
                <c:pt idx="16848">
                  <c:v>36604</c:v>
                </c:pt>
                <c:pt idx="16849">
                  <c:v>36605</c:v>
                </c:pt>
                <c:pt idx="16850">
                  <c:v>36606</c:v>
                </c:pt>
                <c:pt idx="16851">
                  <c:v>36607</c:v>
                </c:pt>
                <c:pt idx="16852">
                  <c:v>36608</c:v>
                </c:pt>
                <c:pt idx="16853">
                  <c:v>36609</c:v>
                </c:pt>
                <c:pt idx="16854">
                  <c:v>36610</c:v>
                </c:pt>
                <c:pt idx="16855">
                  <c:v>36611</c:v>
                </c:pt>
                <c:pt idx="16856">
                  <c:v>36612</c:v>
                </c:pt>
                <c:pt idx="16857">
                  <c:v>36613</c:v>
                </c:pt>
                <c:pt idx="16858">
                  <c:v>36614</c:v>
                </c:pt>
                <c:pt idx="16859">
                  <c:v>36615</c:v>
                </c:pt>
                <c:pt idx="16860">
                  <c:v>36616</c:v>
                </c:pt>
                <c:pt idx="16861">
                  <c:v>36617</c:v>
                </c:pt>
                <c:pt idx="16862">
                  <c:v>36618</c:v>
                </c:pt>
                <c:pt idx="16863">
                  <c:v>36619</c:v>
                </c:pt>
                <c:pt idx="16864">
                  <c:v>36620</c:v>
                </c:pt>
                <c:pt idx="16865">
                  <c:v>36621</c:v>
                </c:pt>
                <c:pt idx="16866">
                  <c:v>36622</c:v>
                </c:pt>
                <c:pt idx="16867">
                  <c:v>36623</c:v>
                </c:pt>
                <c:pt idx="16868">
                  <c:v>36624</c:v>
                </c:pt>
                <c:pt idx="16869">
                  <c:v>36625</c:v>
                </c:pt>
                <c:pt idx="16870">
                  <c:v>36626</c:v>
                </c:pt>
                <c:pt idx="16871">
                  <c:v>36627</c:v>
                </c:pt>
                <c:pt idx="16872">
                  <c:v>36628</c:v>
                </c:pt>
                <c:pt idx="16873">
                  <c:v>36629</c:v>
                </c:pt>
                <c:pt idx="16874">
                  <c:v>36630</c:v>
                </c:pt>
                <c:pt idx="16875">
                  <c:v>36631</c:v>
                </c:pt>
                <c:pt idx="16876">
                  <c:v>36632</c:v>
                </c:pt>
                <c:pt idx="16877">
                  <c:v>36633</c:v>
                </c:pt>
                <c:pt idx="16878">
                  <c:v>36634</c:v>
                </c:pt>
                <c:pt idx="16879">
                  <c:v>36635</c:v>
                </c:pt>
                <c:pt idx="16880">
                  <c:v>36636</c:v>
                </c:pt>
                <c:pt idx="16881">
                  <c:v>36637</c:v>
                </c:pt>
                <c:pt idx="16882">
                  <c:v>36638</c:v>
                </c:pt>
                <c:pt idx="16883">
                  <c:v>36639</c:v>
                </c:pt>
                <c:pt idx="16884">
                  <c:v>36640</c:v>
                </c:pt>
                <c:pt idx="16885">
                  <c:v>36641</c:v>
                </c:pt>
                <c:pt idx="16886">
                  <c:v>36642</c:v>
                </c:pt>
                <c:pt idx="16887">
                  <c:v>36643</c:v>
                </c:pt>
                <c:pt idx="16888">
                  <c:v>36644</c:v>
                </c:pt>
                <c:pt idx="16889">
                  <c:v>36645</c:v>
                </c:pt>
                <c:pt idx="16890">
                  <c:v>36646</c:v>
                </c:pt>
                <c:pt idx="16891">
                  <c:v>36647</c:v>
                </c:pt>
                <c:pt idx="16892">
                  <c:v>36648</c:v>
                </c:pt>
                <c:pt idx="16893">
                  <c:v>36649</c:v>
                </c:pt>
                <c:pt idx="16894">
                  <c:v>36650</c:v>
                </c:pt>
                <c:pt idx="16895">
                  <c:v>36651</c:v>
                </c:pt>
                <c:pt idx="16896">
                  <c:v>36652</c:v>
                </c:pt>
                <c:pt idx="16897">
                  <c:v>36653</c:v>
                </c:pt>
                <c:pt idx="16898">
                  <c:v>36654</c:v>
                </c:pt>
                <c:pt idx="16899">
                  <c:v>36655</c:v>
                </c:pt>
                <c:pt idx="16900">
                  <c:v>36656</c:v>
                </c:pt>
                <c:pt idx="16901">
                  <c:v>36657</c:v>
                </c:pt>
                <c:pt idx="16902">
                  <c:v>36658</c:v>
                </c:pt>
                <c:pt idx="16903">
                  <c:v>36659</c:v>
                </c:pt>
                <c:pt idx="16904">
                  <c:v>36660</c:v>
                </c:pt>
                <c:pt idx="16905">
                  <c:v>36661</c:v>
                </c:pt>
                <c:pt idx="16906">
                  <c:v>36662</c:v>
                </c:pt>
                <c:pt idx="16907">
                  <c:v>36663</c:v>
                </c:pt>
                <c:pt idx="16908">
                  <c:v>36664</c:v>
                </c:pt>
                <c:pt idx="16909">
                  <c:v>36665</c:v>
                </c:pt>
                <c:pt idx="16910">
                  <c:v>36666</c:v>
                </c:pt>
                <c:pt idx="16911">
                  <c:v>36667</c:v>
                </c:pt>
                <c:pt idx="16912">
                  <c:v>36668</c:v>
                </c:pt>
                <c:pt idx="16913">
                  <c:v>36669</c:v>
                </c:pt>
                <c:pt idx="16914">
                  <c:v>36670</c:v>
                </c:pt>
                <c:pt idx="16915">
                  <c:v>36671</c:v>
                </c:pt>
                <c:pt idx="16916">
                  <c:v>36672</c:v>
                </c:pt>
                <c:pt idx="16917">
                  <c:v>36673</c:v>
                </c:pt>
                <c:pt idx="16918">
                  <c:v>36674</c:v>
                </c:pt>
                <c:pt idx="16919">
                  <c:v>36675</c:v>
                </c:pt>
                <c:pt idx="16920">
                  <c:v>36676</c:v>
                </c:pt>
                <c:pt idx="16921">
                  <c:v>36677</c:v>
                </c:pt>
                <c:pt idx="16922">
                  <c:v>36678</c:v>
                </c:pt>
                <c:pt idx="16923">
                  <c:v>36679</c:v>
                </c:pt>
                <c:pt idx="16924">
                  <c:v>36680</c:v>
                </c:pt>
                <c:pt idx="16925">
                  <c:v>36681</c:v>
                </c:pt>
                <c:pt idx="16926">
                  <c:v>36682</c:v>
                </c:pt>
                <c:pt idx="16927">
                  <c:v>36683</c:v>
                </c:pt>
                <c:pt idx="16928">
                  <c:v>36684</c:v>
                </c:pt>
                <c:pt idx="16929">
                  <c:v>36685</c:v>
                </c:pt>
                <c:pt idx="16930">
                  <c:v>36686</c:v>
                </c:pt>
                <c:pt idx="16931">
                  <c:v>36687</c:v>
                </c:pt>
                <c:pt idx="16932">
                  <c:v>36688</c:v>
                </c:pt>
                <c:pt idx="16933">
                  <c:v>36689</c:v>
                </c:pt>
                <c:pt idx="16934">
                  <c:v>36690</c:v>
                </c:pt>
                <c:pt idx="16935">
                  <c:v>36691</c:v>
                </c:pt>
                <c:pt idx="16936">
                  <c:v>36692</c:v>
                </c:pt>
                <c:pt idx="16937">
                  <c:v>36693</c:v>
                </c:pt>
                <c:pt idx="16938">
                  <c:v>36694</c:v>
                </c:pt>
                <c:pt idx="16939">
                  <c:v>36695</c:v>
                </c:pt>
                <c:pt idx="16940">
                  <c:v>36696</c:v>
                </c:pt>
                <c:pt idx="16941">
                  <c:v>36697</c:v>
                </c:pt>
                <c:pt idx="16942">
                  <c:v>36698</c:v>
                </c:pt>
                <c:pt idx="16943">
                  <c:v>36699</c:v>
                </c:pt>
                <c:pt idx="16944">
                  <c:v>36700</c:v>
                </c:pt>
                <c:pt idx="16945">
                  <c:v>36701</c:v>
                </c:pt>
                <c:pt idx="16946">
                  <c:v>36702</c:v>
                </c:pt>
                <c:pt idx="16947">
                  <c:v>36703</c:v>
                </c:pt>
                <c:pt idx="16948">
                  <c:v>36704</c:v>
                </c:pt>
                <c:pt idx="16949">
                  <c:v>36705</c:v>
                </c:pt>
                <c:pt idx="16950">
                  <c:v>36706</c:v>
                </c:pt>
                <c:pt idx="16951">
                  <c:v>36707</c:v>
                </c:pt>
                <c:pt idx="16952">
                  <c:v>36708</c:v>
                </c:pt>
                <c:pt idx="16953">
                  <c:v>36709</c:v>
                </c:pt>
                <c:pt idx="16954">
                  <c:v>36710</c:v>
                </c:pt>
                <c:pt idx="16955">
                  <c:v>36711</c:v>
                </c:pt>
                <c:pt idx="16956">
                  <c:v>36712</c:v>
                </c:pt>
                <c:pt idx="16957">
                  <c:v>36713</c:v>
                </c:pt>
                <c:pt idx="16958">
                  <c:v>36714</c:v>
                </c:pt>
                <c:pt idx="16959">
                  <c:v>36715</c:v>
                </c:pt>
                <c:pt idx="16960">
                  <c:v>36716</c:v>
                </c:pt>
                <c:pt idx="16961">
                  <c:v>36717</c:v>
                </c:pt>
                <c:pt idx="16962">
                  <c:v>36718</c:v>
                </c:pt>
                <c:pt idx="16963">
                  <c:v>36719</c:v>
                </c:pt>
                <c:pt idx="16964">
                  <c:v>36720</c:v>
                </c:pt>
                <c:pt idx="16965">
                  <c:v>36721</c:v>
                </c:pt>
                <c:pt idx="16966">
                  <c:v>36722</c:v>
                </c:pt>
                <c:pt idx="16967">
                  <c:v>36723</c:v>
                </c:pt>
                <c:pt idx="16968">
                  <c:v>36724</c:v>
                </c:pt>
                <c:pt idx="16969">
                  <c:v>36725</c:v>
                </c:pt>
                <c:pt idx="16970">
                  <c:v>36726</c:v>
                </c:pt>
                <c:pt idx="16971">
                  <c:v>36727</c:v>
                </c:pt>
                <c:pt idx="16972">
                  <c:v>36728</c:v>
                </c:pt>
                <c:pt idx="16973">
                  <c:v>36729</c:v>
                </c:pt>
                <c:pt idx="16974">
                  <c:v>36730</c:v>
                </c:pt>
                <c:pt idx="16975">
                  <c:v>36731</c:v>
                </c:pt>
                <c:pt idx="16976">
                  <c:v>36732</c:v>
                </c:pt>
                <c:pt idx="16977">
                  <c:v>36733</c:v>
                </c:pt>
                <c:pt idx="16978">
                  <c:v>36734</c:v>
                </c:pt>
                <c:pt idx="16979">
                  <c:v>36735</c:v>
                </c:pt>
                <c:pt idx="16980">
                  <c:v>36736</c:v>
                </c:pt>
                <c:pt idx="16981">
                  <c:v>36737</c:v>
                </c:pt>
                <c:pt idx="16982">
                  <c:v>36738</c:v>
                </c:pt>
                <c:pt idx="16983">
                  <c:v>36739</c:v>
                </c:pt>
                <c:pt idx="16984">
                  <c:v>36740</c:v>
                </c:pt>
                <c:pt idx="16985">
                  <c:v>36741</c:v>
                </c:pt>
                <c:pt idx="16986">
                  <c:v>36742</c:v>
                </c:pt>
                <c:pt idx="16987">
                  <c:v>36743</c:v>
                </c:pt>
                <c:pt idx="16988">
                  <c:v>36744</c:v>
                </c:pt>
                <c:pt idx="16989">
                  <c:v>36745</c:v>
                </c:pt>
                <c:pt idx="16990">
                  <c:v>36746</c:v>
                </c:pt>
                <c:pt idx="16991">
                  <c:v>36747</c:v>
                </c:pt>
                <c:pt idx="16992">
                  <c:v>36748</c:v>
                </c:pt>
                <c:pt idx="16993">
                  <c:v>36749</c:v>
                </c:pt>
                <c:pt idx="16994">
                  <c:v>36750</c:v>
                </c:pt>
                <c:pt idx="16995">
                  <c:v>36751</c:v>
                </c:pt>
                <c:pt idx="16996">
                  <c:v>36752</c:v>
                </c:pt>
                <c:pt idx="16997">
                  <c:v>36753</c:v>
                </c:pt>
                <c:pt idx="16998">
                  <c:v>36754</c:v>
                </c:pt>
                <c:pt idx="16999">
                  <c:v>36755</c:v>
                </c:pt>
                <c:pt idx="17000">
                  <c:v>36756</c:v>
                </c:pt>
                <c:pt idx="17001">
                  <c:v>36757</c:v>
                </c:pt>
                <c:pt idx="17002">
                  <c:v>36758</c:v>
                </c:pt>
                <c:pt idx="17003">
                  <c:v>36759</c:v>
                </c:pt>
                <c:pt idx="17004">
                  <c:v>36760</c:v>
                </c:pt>
                <c:pt idx="17005">
                  <c:v>36761</c:v>
                </c:pt>
                <c:pt idx="17006">
                  <c:v>36762</c:v>
                </c:pt>
                <c:pt idx="17007">
                  <c:v>36763</c:v>
                </c:pt>
                <c:pt idx="17008">
                  <c:v>36764</c:v>
                </c:pt>
                <c:pt idx="17009">
                  <c:v>36765</c:v>
                </c:pt>
                <c:pt idx="17010">
                  <c:v>36766</c:v>
                </c:pt>
                <c:pt idx="17011">
                  <c:v>36767</c:v>
                </c:pt>
                <c:pt idx="17012">
                  <c:v>36768</c:v>
                </c:pt>
                <c:pt idx="17013">
                  <c:v>36769</c:v>
                </c:pt>
                <c:pt idx="17014">
                  <c:v>36770</c:v>
                </c:pt>
                <c:pt idx="17015">
                  <c:v>36771</c:v>
                </c:pt>
                <c:pt idx="17016">
                  <c:v>36772</c:v>
                </c:pt>
                <c:pt idx="17017">
                  <c:v>36773</c:v>
                </c:pt>
                <c:pt idx="17018">
                  <c:v>36774</c:v>
                </c:pt>
                <c:pt idx="17019">
                  <c:v>36775</c:v>
                </c:pt>
                <c:pt idx="17020">
                  <c:v>36776</c:v>
                </c:pt>
                <c:pt idx="17021">
                  <c:v>36777</c:v>
                </c:pt>
                <c:pt idx="17022">
                  <c:v>36778</c:v>
                </c:pt>
                <c:pt idx="17023">
                  <c:v>36779</c:v>
                </c:pt>
                <c:pt idx="17024">
                  <c:v>36780</c:v>
                </c:pt>
                <c:pt idx="17025">
                  <c:v>36781</c:v>
                </c:pt>
                <c:pt idx="17026">
                  <c:v>36782</c:v>
                </c:pt>
                <c:pt idx="17027">
                  <c:v>36783</c:v>
                </c:pt>
                <c:pt idx="17028">
                  <c:v>36784</c:v>
                </c:pt>
                <c:pt idx="17029">
                  <c:v>36785</c:v>
                </c:pt>
                <c:pt idx="17030">
                  <c:v>36786</c:v>
                </c:pt>
                <c:pt idx="17031">
                  <c:v>36787</c:v>
                </c:pt>
                <c:pt idx="17032">
                  <c:v>36788</c:v>
                </c:pt>
                <c:pt idx="17033">
                  <c:v>36789</c:v>
                </c:pt>
                <c:pt idx="17034">
                  <c:v>36790</c:v>
                </c:pt>
                <c:pt idx="17035">
                  <c:v>36791</c:v>
                </c:pt>
                <c:pt idx="17036">
                  <c:v>36792</c:v>
                </c:pt>
                <c:pt idx="17037">
                  <c:v>36793</c:v>
                </c:pt>
                <c:pt idx="17038">
                  <c:v>36794</c:v>
                </c:pt>
                <c:pt idx="17039">
                  <c:v>36795</c:v>
                </c:pt>
                <c:pt idx="17040">
                  <c:v>36796</c:v>
                </c:pt>
                <c:pt idx="17041">
                  <c:v>36797</c:v>
                </c:pt>
                <c:pt idx="17042">
                  <c:v>36798</c:v>
                </c:pt>
                <c:pt idx="17043">
                  <c:v>36799</c:v>
                </c:pt>
                <c:pt idx="17044">
                  <c:v>36800</c:v>
                </c:pt>
                <c:pt idx="17045">
                  <c:v>36801</c:v>
                </c:pt>
                <c:pt idx="17046">
                  <c:v>36802</c:v>
                </c:pt>
                <c:pt idx="17047">
                  <c:v>36803</c:v>
                </c:pt>
                <c:pt idx="17048">
                  <c:v>36804</c:v>
                </c:pt>
                <c:pt idx="17049">
                  <c:v>36805</c:v>
                </c:pt>
                <c:pt idx="17050">
                  <c:v>36806</c:v>
                </c:pt>
                <c:pt idx="17051">
                  <c:v>36807</c:v>
                </c:pt>
                <c:pt idx="17052">
                  <c:v>36808</c:v>
                </c:pt>
                <c:pt idx="17053">
                  <c:v>36809</c:v>
                </c:pt>
                <c:pt idx="17054">
                  <c:v>36810</c:v>
                </c:pt>
                <c:pt idx="17055">
                  <c:v>36811</c:v>
                </c:pt>
                <c:pt idx="17056">
                  <c:v>36812</c:v>
                </c:pt>
                <c:pt idx="17057">
                  <c:v>36813</c:v>
                </c:pt>
                <c:pt idx="17058">
                  <c:v>36814</c:v>
                </c:pt>
                <c:pt idx="17059">
                  <c:v>36815</c:v>
                </c:pt>
                <c:pt idx="17060">
                  <c:v>36816</c:v>
                </c:pt>
                <c:pt idx="17061">
                  <c:v>36817</c:v>
                </c:pt>
                <c:pt idx="17062">
                  <c:v>36818</c:v>
                </c:pt>
                <c:pt idx="17063">
                  <c:v>36819</c:v>
                </c:pt>
                <c:pt idx="17064">
                  <c:v>36820</c:v>
                </c:pt>
                <c:pt idx="17065">
                  <c:v>36821</c:v>
                </c:pt>
                <c:pt idx="17066">
                  <c:v>36822</c:v>
                </c:pt>
                <c:pt idx="17067">
                  <c:v>36823</c:v>
                </c:pt>
                <c:pt idx="17068">
                  <c:v>36824</c:v>
                </c:pt>
                <c:pt idx="17069">
                  <c:v>36825</c:v>
                </c:pt>
                <c:pt idx="17070">
                  <c:v>36826</c:v>
                </c:pt>
                <c:pt idx="17071">
                  <c:v>36827</c:v>
                </c:pt>
                <c:pt idx="17072">
                  <c:v>36828</c:v>
                </c:pt>
                <c:pt idx="17073">
                  <c:v>36829</c:v>
                </c:pt>
                <c:pt idx="17074">
                  <c:v>36830</c:v>
                </c:pt>
                <c:pt idx="17075">
                  <c:v>36831</c:v>
                </c:pt>
                <c:pt idx="17076">
                  <c:v>36832</c:v>
                </c:pt>
                <c:pt idx="17077">
                  <c:v>36833</c:v>
                </c:pt>
                <c:pt idx="17078">
                  <c:v>36834</c:v>
                </c:pt>
                <c:pt idx="17079">
                  <c:v>36835</c:v>
                </c:pt>
                <c:pt idx="17080">
                  <c:v>36836</c:v>
                </c:pt>
                <c:pt idx="17081">
                  <c:v>36837</c:v>
                </c:pt>
                <c:pt idx="17082">
                  <c:v>36838</c:v>
                </c:pt>
                <c:pt idx="17083">
                  <c:v>36839</c:v>
                </c:pt>
                <c:pt idx="17084">
                  <c:v>36840</c:v>
                </c:pt>
                <c:pt idx="17085">
                  <c:v>36841</c:v>
                </c:pt>
                <c:pt idx="17086">
                  <c:v>36842</c:v>
                </c:pt>
                <c:pt idx="17087">
                  <c:v>36843</c:v>
                </c:pt>
                <c:pt idx="17088">
                  <c:v>36844</c:v>
                </c:pt>
                <c:pt idx="17089">
                  <c:v>36845</c:v>
                </c:pt>
                <c:pt idx="17090">
                  <c:v>36846</c:v>
                </c:pt>
                <c:pt idx="17091">
                  <c:v>36847</c:v>
                </c:pt>
                <c:pt idx="17092">
                  <c:v>36848</c:v>
                </c:pt>
                <c:pt idx="17093">
                  <c:v>36849</c:v>
                </c:pt>
                <c:pt idx="17094">
                  <c:v>36850</c:v>
                </c:pt>
                <c:pt idx="17095">
                  <c:v>36851</c:v>
                </c:pt>
                <c:pt idx="17096">
                  <c:v>36852</c:v>
                </c:pt>
                <c:pt idx="17097">
                  <c:v>36853</c:v>
                </c:pt>
                <c:pt idx="17098">
                  <c:v>36854</c:v>
                </c:pt>
                <c:pt idx="17099">
                  <c:v>36855</c:v>
                </c:pt>
                <c:pt idx="17100">
                  <c:v>36856</c:v>
                </c:pt>
                <c:pt idx="17101">
                  <c:v>36857</c:v>
                </c:pt>
                <c:pt idx="17102">
                  <c:v>36858</c:v>
                </c:pt>
                <c:pt idx="17103">
                  <c:v>36859</c:v>
                </c:pt>
                <c:pt idx="17104">
                  <c:v>36860</c:v>
                </c:pt>
                <c:pt idx="17105">
                  <c:v>36861</c:v>
                </c:pt>
                <c:pt idx="17106">
                  <c:v>36862</c:v>
                </c:pt>
                <c:pt idx="17107">
                  <c:v>36863</c:v>
                </c:pt>
                <c:pt idx="17108">
                  <c:v>36864</c:v>
                </c:pt>
                <c:pt idx="17109">
                  <c:v>36865</c:v>
                </c:pt>
                <c:pt idx="17110">
                  <c:v>36866</c:v>
                </c:pt>
                <c:pt idx="17111">
                  <c:v>36867</c:v>
                </c:pt>
                <c:pt idx="17112">
                  <c:v>36868</c:v>
                </c:pt>
                <c:pt idx="17113">
                  <c:v>36869</c:v>
                </c:pt>
                <c:pt idx="17114">
                  <c:v>36870</c:v>
                </c:pt>
                <c:pt idx="17115">
                  <c:v>36871</c:v>
                </c:pt>
                <c:pt idx="17116">
                  <c:v>36872</c:v>
                </c:pt>
                <c:pt idx="17117">
                  <c:v>36873</c:v>
                </c:pt>
                <c:pt idx="17118">
                  <c:v>36874</c:v>
                </c:pt>
                <c:pt idx="17119">
                  <c:v>36875</c:v>
                </c:pt>
                <c:pt idx="17120">
                  <c:v>36876</c:v>
                </c:pt>
                <c:pt idx="17121">
                  <c:v>36877</c:v>
                </c:pt>
                <c:pt idx="17122">
                  <c:v>36878</c:v>
                </c:pt>
                <c:pt idx="17123">
                  <c:v>36879</c:v>
                </c:pt>
                <c:pt idx="17124">
                  <c:v>36880</c:v>
                </c:pt>
                <c:pt idx="17125">
                  <c:v>36881</c:v>
                </c:pt>
                <c:pt idx="17126">
                  <c:v>36882</c:v>
                </c:pt>
                <c:pt idx="17127">
                  <c:v>36883</c:v>
                </c:pt>
                <c:pt idx="17128">
                  <c:v>36884</c:v>
                </c:pt>
                <c:pt idx="17129">
                  <c:v>36885</c:v>
                </c:pt>
                <c:pt idx="17130">
                  <c:v>36886</c:v>
                </c:pt>
                <c:pt idx="17131">
                  <c:v>36887</c:v>
                </c:pt>
                <c:pt idx="17132">
                  <c:v>36888</c:v>
                </c:pt>
                <c:pt idx="17133">
                  <c:v>36889</c:v>
                </c:pt>
                <c:pt idx="17134">
                  <c:v>36890</c:v>
                </c:pt>
                <c:pt idx="17135">
                  <c:v>36891</c:v>
                </c:pt>
                <c:pt idx="17136">
                  <c:v>36892</c:v>
                </c:pt>
                <c:pt idx="17137">
                  <c:v>36893</c:v>
                </c:pt>
                <c:pt idx="17138">
                  <c:v>36894</c:v>
                </c:pt>
                <c:pt idx="17139">
                  <c:v>36895</c:v>
                </c:pt>
                <c:pt idx="17140">
                  <c:v>36896</c:v>
                </c:pt>
                <c:pt idx="17141">
                  <c:v>36897</c:v>
                </c:pt>
                <c:pt idx="17142">
                  <c:v>36898</c:v>
                </c:pt>
                <c:pt idx="17143">
                  <c:v>36899</c:v>
                </c:pt>
                <c:pt idx="17144">
                  <c:v>36900</c:v>
                </c:pt>
                <c:pt idx="17145">
                  <c:v>36901</c:v>
                </c:pt>
                <c:pt idx="17146">
                  <c:v>36902</c:v>
                </c:pt>
                <c:pt idx="17147">
                  <c:v>36903</c:v>
                </c:pt>
                <c:pt idx="17148">
                  <c:v>36904</c:v>
                </c:pt>
                <c:pt idx="17149">
                  <c:v>36905</c:v>
                </c:pt>
                <c:pt idx="17150">
                  <c:v>36906</c:v>
                </c:pt>
                <c:pt idx="17151">
                  <c:v>36907</c:v>
                </c:pt>
                <c:pt idx="17152">
                  <c:v>36908</c:v>
                </c:pt>
                <c:pt idx="17153">
                  <c:v>36909</c:v>
                </c:pt>
                <c:pt idx="17154">
                  <c:v>36910</c:v>
                </c:pt>
                <c:pt idx="17155">
                  <c:v>36911</c:v>
                </c:pt>
                <c:pt idx="17156">
                  <c:v>36912</c:v>
                </c:pt>
                <c:pt idx="17157">
                  <c:v>36913</c:v>
                </c:pt>
                <c:pt idx="17158">
                  <c:v>36914</c:v>
                </c:pt>
                <c:pt idx="17159">
                  <c:v>36915</c:v>
                </c:pt>
                <c:pt idx="17160">
                  <c:v>36916</c:v>
                </c:pt>
                <c:pt idx="17161">
                  <c:v>36917</c:v>
                </c:pt>
                <c:pt idx="17162">
                  <c:v>36918</c:v>
                </c:pt>
                <c:pt idx="17163">
                  <c:v>36919</c:v>
                </c:pt>
                <c:pt idx="17164">
                  <c:v>36920</c:v>
                </c:pt>
                <c:pt idx="17165">
                  <c:v>36921</c:v>
                </c:pt>
                <c:pt idx="17166">
                  <c:v>36922</c:v>
                </c:pt>
                <c:pt idx="17167">
                  <c:v>36923</c:v>
                </c:pt>
                <c:pt idx="17168">
                  <c:v>36924</c:v>
                </c:pt>
                <c:pt idx="17169">
                  <c:v>36925</c:v>
                </c:pt>
                <c:pt idx="17170">
                  <c:v>36926</c:v>
                </c:pt>
                <c:pt idx="17171">
                  <c:v>36927</c:v>
                </c:pt>
                <c:pt idx="17172">
                  <c:v>36928</c:v>
                </c:pt>
                <c:pt idx="17173">
                  <c:v>36929</c:v>
                </c:pt>
                <c:pt idx="17174">
                  <c:v>36930</c:v>
                </c:pt>
                <c:pt idx="17175">
                  <c:v>36931</c:v>
                </c:pt>
                <c:pt idx="17176">
                  <c:v>36932</c:v>
                </c:pt>
                <c:pt idx="17177">
                  <c:v>36933</c:v>
                </c:pt>
                <c:pt idx="17178">
                  <c:v>36934</c:v>
                </c:pt>
                <c:pt idx="17179">
                  <c:v>36935</c:v>
                </c:pt>
                <c:pt idx="17180">
                  <c:v>36936</c:v>
                </c:pt>
                <c:pt idx="17181">
                  <c:v>36937</c:v>
                </c:pt>
                <c:pt idx="17182">
                  <c:v>36938</c:v>
                </c:pt>
                <c:pt idx="17183">
                  <c:v>36939</c:v>
                </c:pt>
                <c:pt idx="17184">
                  <c:v>36940</c:v>
                </c:pt>
                <c:pt idx="17185">
                  <c:v>36941</c:v>
                </c:pt>
                <c:pt idx="17186">
                  <c:v>36942</c:v>
                </c:pt>
                <c:pt idx="17187">
                  <c:v>36943</c:v>
                </c:pt>
                <c:pt idx="17188">
                  <c:v>36944</c:v>
                </c:pt>
                <c:pt idx="17189">
                  <c:v>36945</c:v>
                </c:pt>
                <c:pt idx="17190">
                  <c:v>36946</c:v>
                </c:pt>
                <c:pt idx="17191">
                  <c:v>36947</c:v>
                </c:pt>
                <c:pt idx="17192">
                  <c:v>36948</c:v>
                </c:pt>
                <c:pt idx="17193">
                  <c:v>36949</c:v>
                </c:pt>
                <c:pt idx="17194">
                  <c:v>36950</c:v>
                </c:pt>
                <c:pt idx="17195">
                  <c:v>36951</c:v>
                </c:pt>
                <c:pt idx="17196">
                  <c:v>36952</c:v>
                </c:pt>
                <c:pt idx="17197">
                  <c:v>36953</c:v>
                </c:pt>
                <c:pt idx="17198">
                  <c:v>36954</c:v>
                </c:pt>
                <c:pt idx="17199">
                  <c:v>36955</c:v>
                </c:pt>
                <c:pt idx="17200">
                  <c:v>36956</c:v>
                </c:pt>
                <c:pt idx="17201">
                  <c:v>36957</c:v>
                </c:pt>
                <c:pt idx="17202">
                  <c:v>36958</c:v>
                </c:pt>
                <c:pt idx="17203">
                  <c:v>36959</c:v>
                </c:pt>
                <c:pt idx="17204">
                  <c:v>36960</c:v>
                </c:pt>
                <c:pt idx="17205">
                  <c:v>36961</c:v>
                </c:pt>
                <c:pt idx="17206">
                  <c:v>36962</c:v>
                </c:pt>
                <c:pt idx="17207">
                  <c:v>36963</c:v>
                </c:pt>
                <c:pt idx="17208">
                  <c:v>36964</c:v>
                </c:pt>
                <c:pt idx="17209">
                  <c:v>36965</c:v>
                </c:pt>
                <c:pt idx="17210">
                  <c:v>36966</c:v>
                </c:pt>
                <c:pt idx="17211">
                  <c:v>36967</c:v>
                </c:pt>
                <c:pt idx="17212">
                  <c:v>36968</c:v>
                </c:pt>
                <c:pt idx="17213">
                  <c:v>36969</c:v>
                </c:pt>
                <c:pt idx="17214">
                  <c:v>36970</c:v>
                </c:pt>
                <c:pt idx="17215">
                  <c:v>36971</c:v>
                </c:pt>
                <c:pt idx="17216">
                  <c:v>36972</c:v>
                </c:pt>
                <c:pt idx="17217">
                  <c:v>36973</c:v>
                </c:pt>
                <c:pt idx="17218">
                  <c:v>36974</c:v>
                </c:pt>
                <c:pt idx="17219">
                  <c:v>36975</c:v>
                </c:pt>
                <c:pt idx="17220">
                  <c:v>36976</c:v>
                </c:pt>
                <c:pt idx="17221">
                  <c:v>36977</c:v>
                </c:pt>
                <c:pt idx="17222">
                  <c:v>36978</c:v>
                </c:pt>
                <c:pt idx="17223">
                  <c:v>36979</c:v>
                </c:pt>
                <c:pt idx="17224">
                  <c:v>36980</c:v>
                </c:pt>
                <c:pt idx="17225">
                  <c:v>36981</c:v>
                </c:pt>
                <c:pt idx="17226">
                  <c:v>36982</c:v>
                </c:pt>
                <c:pt idx="17227">
                  <c:v>36983</c:v>
                </c:pt>
                <c:pt idx="17228">
                  <c:v>36984</c:v>
                </c:pt>
                <c:pt idx="17229">
                  <c:v>36985</c:v>
                </c:pt>
                <c:pt idx="17230">
                  <c:v>36986</c:v>
                </c:pt>
                <c:pt idx="17231">
                  <c:v>36987</c:v>
                </c:pt>
                <c:pt idx="17232">
                  <c:v>36988</c:v>
                </c:pt>
                <c:pt idx="17233">
                  <c:v>36989</c:v>
                </c:pt>
                <c:pt idx="17234">
                  <c:v>36990</c:v>
                </c:pt>
                <c:pt idx="17235">
                  <c:v>36991</c:v>
                </c:pt>
                <c:pt idx="17236">
                  <c:v>36992</c:v>
                </c:pt>
                <c:pt idx="17237">
                  <c:v>36993</c:v>
                </c:pt>
                <c:pt idx="17238">
                  <c:v>36994</c:v>
                </c:pt>
                <c:pt idx="17239">
                  <c:v>36995</c:v>
                </c:pt>
                <c:pt idx="17240">
                  <c:v>36996</c:v>
                </c:pt>
                <c:pt idx="17241">
                  <c:v>36997</c:v>
                </c:pt>
                <c:pt idx="17242">
                  <c:v>36998</c:v>
                </c:pt>
                <c:pt idx="17243">
                  <c:v>36999</c:v>
                </c:pt>
                <c:pt idx="17244">
                  <c:v>37000</c:v>
                </c:pt>
                <c:pt idx="17245">
                  <c:v>37001</c:v>
                </c:pt>
                <c:pt idx="17246">
                  <c:v>37002</c:v>
                </c:pt>
                <c:pt idx="17247">
                  <c:v>37003</c:v>
                </c:pt>
                <c:pt idx="17248">
                  <c:v>37004</c:v>
                </c:pt>
                <c:pt idx="17249">
                  <c:v>37005</c:v>
                </c:pt>
                <c:pt idx="17250">
                  <c:v>37006</c:v>
                </c:pt>
                <c:pt idx="17251">
                  <c:v>37007</c:v>
                </c:pt>
                <c:pt idx="17252">
                  <c:v>37008</c:v>
                </c:pt>
                <c:pt idx="17253">
                  <c:v>37009</c:v>
                </c:pt>
                <c:pt idx="17254">
                  <c:v>37010</c:v>
                </c:pt>
                <c:pt idx="17255">
                  <c:v>37011</c:v>
                </c:pt>
                <c:pt idx="17256">
                  <c:v>37012</c:v>
                </c:pt>
                <c:pt idx="17257">
                  <c:v>37013</c:v>
                </c:pt>
                <c:pt idx="17258">
                  <c:v>37014</c:v>
                </c:pt>
                <c:pt idx="17259">
                  <c:v>37015</c:v>
                </c:pt>
                <c:pt idx="17260">
                  <c:v>37016</c:v>
                </c:pt>
                <c:pt idx="17261">
                  <c:v>37017</c:v>
                </c:pt>
                <c:pt idx="17262">
                  <c:v>37018</c:v>
                </c:pt>
                <c:pt idx="17263">
                  <c:v>37019</c:v>
                </c:pt>
                <c:pt idx="17264">
                  <c:v>37020</c:v>
                </c:pt>
                <c:pt idx="17265">
                  <c:v>37021</c:v>
                </c:pt>
                <c:pt idx="17266">
                  <c:v>37022</c:v>
                </c:pt>
                <c:pt idx="17267">
                  <c:v>37023</c:v>
                </c:pt>
                <c:pt idx="17268">
                  <c:v>37024</c:v>
                </c:pt>
                <c:pt idx="17269">
                  <c:v>37025</c:v>
                </c:pt>
                <c:pt idx="17270">
                  <c:v>37026</c:v>
                </c:pt>
                <c:pt idx="17271">
                  <c:v>37027</c:v>
                </c:pt>
                <c:pt idx="17272">
                  <c:v>37028</c:v>
                </c:pt>
                <c:pt idx="17273">
                  <c:v>37029</c:v>
                </c:pt>
                <c:pt idx="17274">
                  <c:v>37030</c:v>
                </c:pt>
                <c:pt idx="17275">
                  <c:v>37031</c:v>
                </c:pt>
                <c:pt idx="17276">
                  <c:v>37032</c:v>
                </c:pt>
                <c:pt idx="17277">
                  <c:v>37033</c:v>
                </c:pt>
                <c:pt idx="17278">
                  <c:v>37034</c:v>
                </c:pt>
                <c:pt idx="17279">
                  <c:v>37035</c:v>
                </c:pt>
                <c:pt idx="17280">
                  <c:v>37036</c:v>
                </c:pt>
                <c:pt idx="17281">
                  <c:v>37037</c:v>
                </c:pt>
                <c:pt idx="17282">
                  <c:v>37038</c:v>
                </c:pt>
                <c:pt idx="17283">
                  <c:v>37039</c:v>
                </c:pt>
                <c:pt idx="17284">
                  <c:v>37040</c:v>
                </c:pt>
                <c:pt idx="17285">
                  <c:v>37041</c:v>
                </c:pt>
                <c:pt idx="17286">
                  <c:v>37042</c:v>
                </c:pt>
                <c:pt idx="17287">
                  <c:v>37043</c:v>
                </c:pt>
                <c:pt idx="17288">
                  <c:v>37044</c:v>
                </c:pt>
                <c:pt idx="17289">
                  <c:v>37045</c:v>
                </c:pt>
                <c:pt idx="17290">
                  <c:v>37046</c:v>
                </c:pt>
                <c:pt idx="17291">
                  <c:v>37047</c:v>
                </c:pt>
                <c:pt idx="17292">
                  <c:v>37048</c:v>
                </c:pt>
                <c:pt idx="17293">
                  <c:v>37049</c:v>
                </c:pt>
                <c:pt idx="17294">
                  <c:v>37050</c:v>
                </c:pt>
                <c:pt idx="17295">
                  <c:v>37051</c:v>
                </c:pt>
                <c:pt idx="17296">
                  <c:v>37052</c:v>
                </c:pt>
                <c:pt idx="17297">
                  <c:v>37053</c:v>
                </c:pt>
                <c:pt idx="17298">
                  <c:v>37054</c:v>
                </c:pt>
                <c:pt idx="17299">
                  <c:v>37055</c:v>
                </c:pt>
                <c:pt idx="17300">
                  <c:v>37056</c:v>
                </c:pt>
                <c:pt idx="17301">
                  <c:v>37057</c:v>
                </c:pt>
                <c:pt idx="17302">
                  <c:v>37058</c:v>
                </c:pt>
                <c:pt idx="17303">
                  <c:v>37059</c:v>
                </c:pt>
                <c:pt idx="17304">
                  <c:v>37060</c:v>
                </c:pt>
                <c:pt idx="17305">
                  <c:v>37061</c:v>
                </c:pt>
                <c:pt idx="17306">
                  <c:v>37062</c:v>
                </c:pt>
                <c:pt idx="17307">
                  <c:v>37063</c:v>
                </c:pt>
                <c:pt idx="17308">
                  <c:v>37064</c:v>
                </c:pt>
                <c:pt idx="17309">
                  <c:v>37065</c:v>
                </c:pt>
                <c:pt idx="17310">
                  <c:v>37066</c:v>
                </c:pt>
                <c:pt idx="17311">
                  <c:v>37067</c:v>
                </c:pt>
                <c:pt idx="17312">
                  <c:v>37068</c:v>
                </c:pt>
                <c:pt idx="17313">
                  <c:v>37069</c:v>
                </c:pt>
                <c:pt idx="17314">
                  <c:v>37070</c:v>
                </c:pt>
                <c:pt idx="17315">
                  <c:v>37071</c:v>
                </c:pt>
                <c:pt idx="17316">
                  <c:v>37072</c:v>
                </c:pt>
                <c:pt idx="17317">
                  <c:v>37073</c:v>
                </c:pt>
                <c:pt idx="17318">
                  <c:v>37074</c:v>
                </c:pt>
                <c:pt idx="17319">
                  <c:v>37075</c:v>
                </c:pt>
                <c:pt idx="17320">
                  <c:v>37076</c:v>
                </c:pt>
                <c:pt idx="17321">
                  <c:v>37077</c:v>
                </c:pt>
                <c:pt idx="17322">
                  <c:v>37078</c:v>
                </c:pt>
                <c:pt idx="17323">
                  <c:v>37079</c:v>
                </c:pt>
                <c:pt idx="17324">
                  <c:v>37080</c:v>
                </c:pt>
                <c:pt idx="17325">
                  <c:v>37081</c:v>
                </c:pt>
                <c:pt idx="17326">
                  <c:v>37082</c:v>
                </c:pt>
                <c:pt idx="17327">
                  <c:v>37083</c:v>
                </c:pt>
                <c:pt idx="17328">
                  <c:v>37084</c:v>
                </c:pt>
                <c:pt idx="17329">
                  <c:v>37085</c:v>
                </c:pt>
                <c:pt idx="17330">
                  <c:v>37086</c:v>
                </c:pt>
                <c:pt idx="17331">
                  <c:v>37087</c:v>
                </c:pt>
                <c:pt idx="17332">
                  <c:v>37088</c:v>
                </c:pt>
                <c:pt idx="17333">
                  <c:v>37089</c:v>
                </c:pt>
                <c:pt idx="17334">
                  <c:v>37090</c:v>
                </c:pt>
                <c:pt idx="17335">
                  <c:v>37091</c:v>
                </c:pt>
                <c:pt idx="17336">
                  <c:v>37092</c:v>
                </c:pt>
                <c:pt idx="17337">
                  <c:v>37093</c:v>
                </c:pt>
                <c:pt idx="17338">
                  <c:v>37094</c:v>
                </c:pt>
                <c:pt idx="17339">
                  <c:v>37095</c:v>
                </c:pt>
                <c:pt idx="17340">
                  <c:v>37096</c:v>
                </c:pt>
                <c:pt idx="17341">
                  <c:v>37097</c:v>
                </c:pt>
                <c:pt idx="17342">
                  <c:v>37098</c:v>
                </c:pt>
                <c:pt idx="17343">
                  <c:v>37099</c:v>
                </c:pt>
                <c:pt idx="17344">
                  <c:v>37100</c:v>
                </c:pt>
                <c:pt idx="17345">
                  <c:v>37101</c:v>
                </c:pt>
                <c:pt idx="17346">
                  <c:v>37102</c:v>
                </c:pt>
                <c:pt idx="17347">
                  <c:v>37103</c:v>
                </c:pt>
                <c:pt idx="17348">
                  <c:v>37104</c:v>
                </c:pt>
                <c:pt idx="17349">
                  <c:v>37105</c:v>
                </c:pt>
                <c:pt idx="17350">
                  <c:v>37106</c:v>
                </c:pt>
                <c:pt idx="17351">
                  <c:v>37107</c:v>
                </c:pt>
                <c:pt idx="17352">
                  <c:v>37108</c:v>
                </c:pt>
                <c:pt idx="17353">
                  <c:v>37109</c:v>
                </c:pt>
                <c:pt idx="17354">
                  <c:v>37110</c:v>
                </c:pt>
                <c:pt idx="17355">
                  <c:v>37111</c:v>
                </c:pt>
                <c:pt idx="17356">
                  <c:v>37112</c:v>
                </c:pt>
                <c:pt idx="17357">
                  <c:v>37113</c:v>
                </c:pt>
                <c:pt idx="17358">
                  <c:v>37114</c:v>
                </c:pt>
                <c:pt idx="17359">
                  <c:v>37115</c:v>
                </c:pt>
                <c:pt idx="17360">
                  <c:v>37116</c:v>
                </c:pt>
                <c:pt idx="17361">
                  <c:v>37117</c:v>
                </c:pt>
                <c:pt idx="17362">
                  <c:v>37118</c:v>
                </c:pt>
                <c:pt idx="17363">
                  <c:v>37119</c:v>
                </c:pt>
                <c:pt idx="17364">
                  <c:v>37120</c:v>
                </c:pt>
                <c:pt idx="17365">
                  <c:v>37121</c:v>
                </c:pt>
                <c:pt idx="17366">
                  <c:v>37122</c:v>
                </c:pt>
                <c:pt idx="17367">
                  <c:v>37123</c:v>
                </c:pt>
                <c:pt idx="17368">
                  <c:v>37124</c:v>
                </c:pt>
                <c:pt idx="17369">
                  <c:v>37125</c:v>
                </c:pt>
                <c:pt idx="17370">
                  <c:v>37126</c:v>
                </c:pt>
                <c:pt idx="17371">
                  <c:v>37127</c:v>
                </c:pt>
                <c:pt idx="17372">
                  <c:v>37128</c:v>
                </c:pt>
                <c:pt idx="17373">
                  <c:v>37129</c:v>
                </c:pt>
                <c:pt idx="17374">
                  <c:v>37130</c:v>
                </c:pt>
                <c:pt idx="17375">
                  <c:v>37131</c:v>
                </c:pt>
                <c:pt idx="17376">
                  <c:v>37132</c:v>
                </c:pt>
                <c:pt idx="17377">
                  <c:v>37133</c:v>
                </c:pt>
                <c:pt idx="17378">
                  <c:v>37134</c:v>
                </c:pt>
                <c:pt idx="17379">
                  <c:v>37135</c:v>
                </c:pt>
                <c:pt idx="17380">
                  <c:v>37136</c:v>
                </c:pt>
                <c:pt idx="17381">
                  <c:v>37137</c:v>
                </c:pt>
                <c:pt idx="17382">
                  <c:v>37138</c:v>
                </c:pt>
                <c:pt idx="17383">
                  <c:v>37139</c:v>
                </c:pt>
                <c:pt idx="17384">
                  <c:v>37140</c:v>
                </c:pt>
                <c:pt idx="17385">
                  <c:v>37141</c:v>
                </c:pt>
                <c:pt idx="17386">
                  <c:v>37142</c:v>
                </c:pt>
                <c:pt idx="17387">
                  <c:v>37143</c:v>
                </c:pt>
                <c:pt idx="17388">
                  <c:v>37144</c:v>
                </c:pt>
                <c:pt idx="17389">
                  <c:v>37145</c:v>
                </c:pt>
                <c:pt idx="17390">
                  <c:v>37146</c:v>
                </c:pt>
                <c:pt idx="17391">
                  <c:v>37147</c:v>
                </c:pt>
                <c:pt idx="17392">
                  <c:v>37148</c:v>
                </c:pt>
                <c:pt idx="17393">
                  <c:v>37149</c:v>
                </c:pt>
                <c:pt idx="17394">
                  <c:v>37150</c:v>
                </c:pt>
                <c:pt idx="17395">
                  <c:v>37151</c:v>
                </c:pt>
                <c:pt idx="17396">
                  <c:v>37152</c:v>
                </c:pt>
                <c:pt idx="17397">
                  <c:v>37153</c:v>
                </c:pt>
                <c:pt idx="17398">
                  <c:v>37154</c:v>
                </c:pt>
                <c:pt idx="17399">
                  <c:v>37155</c:v>
                </c:pt>
                <c:pt idx="17400">
                  <c:v>37156</c:v>
                </c:pt>
                <c:pt idx="17401">
                  <c:v>37157</c:v>
                </c:pt>
                <c:pt idx="17402">
                  <c:v>37158</c:v>
                </c:pt>
                <c:pt idx="17403">
                  <c:v>37159</c:v>
                </c:pt>
                <c:pt idx="17404">
                  <c:v>37160</c:v>
                </c:pt>
                <c:pt idx="17405">
                  <c:v>37161</c:v>
                </c:pt>
                <c:pt idx="17406">
                  <c:v>37162</c:v>
                </c:pt>
                <c:pt idx="17407">
                  <c:v>37163</c:v>
                </c:pt>
                <c:pt idx="17408">
                  <c:v>37164</c:v>
                </c:pt>
                <c:pt idx="17409">
                  <c:v>37165</c:v>
                </c:pt>
                <c:pt idx="17410">
                  <c:v>37166</c:v>
                </c:pt>
                <c:pt idx="17411">
                  <c:v>37167</c:v>
                </c:pt>
                <c:pt idx="17412">
                  <c:v>37168</c:v>
                </c:pt>
                <c:pt idx="17413">
                  <c:v>37169</c:v>
                </c:pt>
                <c:pt idx="17414">
                  <c:v>37170</c:v>
                </c:pt>
                <c:pt idx="17415">
                  <c:v>37171</c:v>
                </c:pt>
                <c:pt idx="17416">
                  <c:v>37172</c:v>
                </c:pt>
                <c:pt idx="17417">
                  <c:v>37173</c:v>
                </c:pt>
                <c:pt idx="17418">
                  <c:v>37174</c:v>
                </c:pt>
                <c:pt idx="17419">
                  <c:v>37175</c:v>
                </c:pt>
                <c:pt idx="17420">
                  <c:v>37176</c:v>
                </c:pt>
                <c:pt idx="17421">
                  <c:v>37177</c:v>
                </c:pt>
                <c:pt idx="17422">
                  <c:v>37178</c:v>
                </c:pt>
                <c:pt idx="17423">
                  <c:v>37179</c:v>
                </c:pt>
                <c:pt idx="17424">
                  <c:v>37180</c:v>
                </c:pt>
                <c:pt idx="17425">
                  <c:v>37181</c:v>
                </c:pt>
                <c:pt idx="17426">
                  <c:v>37182</c:v>
                </c:pt>
                <c:pt idx="17427">
                  <c:v>37183</c:v>
                </c:pt>
                <c:pt idx="17428">
                  <c:v>37184</c:v>
                </c:pt>
                <c:pt idx="17429">
                  <c:v>37185</c:v>
                </c:pt>
                <c:pt idx="17430">
                  <c:v>37186</c:v>
                </c:pt>
                <c:pt idx="17431">
                  <c:v>37187</c:v>
                </c:pt>
                <c:pt idx="17432">
                  <c:v>37188</c:v>
                </c:pt>
                <c:pt idx="17433">
                  <c:v>37189</c:v>
                </c:pt>
                <c:pt idx="17434">
                  <c:v>37190</c:v>
                </c:pt>
                <c:pt idx="17435">
                  <c:v>37191</c:v>
                </c:pt>
                <c:pt idx="17436">
                  <c:v>37192</c:v>
                </c:pt>
                <c:pt idx="17437">
                  <c:v>37193</c:v>
                </c:pt>
                <c:pt idx="17438">
                  <c:v>37194</c:v>
                </c:pt>
                <c:pt idx="17439">
                  <c:v>37195</c:v>
                </c:pt>
                <c:pt idx="17440">
                  <c:v>37196</c:v>
                </c:pt>
                <c:pt idx="17441">
                  <c:v>37197</c:v>
                </c:pt>
                <c:pt idx="17442">
                  <c:v>37198</c:v>
                </c:pt>
                <c:pt idx="17443">
                  <c:v>37199</c:v>
                </c:pt>
                <c:pt idx="17444">
                  <c:v>37200</c:v>
                </c:pt>
                <c:pt idx="17445">
                  <c:v>37201</c:v>
                </c:pt>
                <c:pt idx="17446">
                  <c:v>37202</c:v>
                </c:pt>
                <c:pt idx="17447">
                  <c:v>37203</c:v>
                </c:pt>
                <c:pt idx="17448">
                  <c:v>37204</c:v>
                </c:pt>
                <c:pt idx="17449">
                  <c:v>37205</c:v>
                </c:pt>
                <c:pt idx="17450">
                  <c:v>37206</c:v>
                </c:pt>
                <c:pt idx="17451">
                  <c:v>37207</c:v>
                </c:pt>
                <c:pt idx="17452">
                  <c:v>37208</c:v>
                </c:pt>
                <c:pt idx="17453">
                  <c:v>37209</c:v>
                </c:pt>
                <c:pt idx="17454">
                  <c:v>37210</c:v>
                </c:pt>
                <c:pt idx="17455">
                  <c:v>37211</c:v>
                </c:pt>
                <c:pt idx="17456">
                  <c:v>37212</c:v>
                </c:pt>
                <c:pt idx="17457">
                  <c:v>37213</c:v>
                </c:pt>
                <c:pt idx="17458">
                  <c:v>37214</c:v>
                </c:pt>
                <c:pt idx="17459">
                  <c:v>37215</c:v>
                </c:pt>
                <c:pt idx="17460">
                  <c:v>37216</c:v>
                </c:pt>
                <c:pt idx="17461">
                  <c:v>37217</c:v>
                </c:pt>
                <c:pt idx="17462">
                  <c:v>37218</c:v>
                </c:pt>
                <c:pt idx="17463">
                  <c:v>37219</c:v>
                </c:pt>
                <c:pt idx="17464">
                  <c:v>37220</c:v>
                </c:pt>
                <c:pt idx="17465">
                  <c:v>37221</c:v>
                </c:pt>
                <c:pt idx="17466">
                  <c:v>37222</c:v>
                </c:pt>
                <c:pt idx="17467">
                  <c:v>37223</c:v>
                </c:pt>
                <c:pt idx="17468">
                  <c:v>37224</c:v>
                </c:pt>
                <c:pt idx="17469">
                  <c:v>37225</c:v>
                </c:pt>
                <c:pt idx="17470">
                  <c:v>37226</c:v>
                </c:pt>
                <c:pt idx="17471">
                  <c:v>37227</c:v>
                </c:pt>
                <c:pt idx="17472">
                  <c:v>37228</c:v>
                </c:pt>
                <c:pt idx="17473">
                  <c:v>37229</c:v>
                </c:pt>
                <c:pt idx="17474">
                  <c:v>37230</c:v>
                </c:pt>
                <c:pt idx="17475">
                  <c:v>37231</c:v>
                </c:pt>
                <c:pt idx="17476">
                  <c:v>37232</c:v>
                </c:pt>
                <c:pt idx="17477">
                  <c:v>37233</c:v>
                </c:pt>
                <c:pt idx="17478">
                  <c:v>37234</c:v>
                </c:pt>
                <c:pt idx="17479">
                  <c:v>37235</c:v>
                </c:pt>
                <c:pt idx="17480">
                  <c:v>37236</c:v>
                </c:pt>
                <c:pt idx="17481">
                  <c:v>37237</c:v>
                </c:pt>
                <c:pt idx="17482">
                  <c:v>37238</c:v>
                </c:pt>
                <c:pt idx="17483">
                  <c:v>37239</c:v>
                </c:pt>
                <c:pt idx="17484">
                  <c:v>37240</c:v>
                </c:pt>
                <c:pt idx="17485">
                  <c:v>37241</c:v>
                </c:pt>
                <c:pt idx="17486">
                  <c:v>37242</c:v>
                </c:pt>
                <c:pt idx="17487">
                  <c:v>37243</c:v>
                </c:pt>
                <c:pt idx="17488">
                  <c:v>37244</c:v>
                </c:pt>
                <c:pt idx="17489">
                  <c:v>37245</c:v>
                </c:pt>
                <c:pt idx="17490">
                  <c:v>37246</c:v>
                </c:pt>
                <c:pt idx="17491">
                  <c:v>37247</c:v>
                </c:pt>
                <c:pt idx="17492">
                  <c:v>37248</c:v>
                </c:pt>
                <c:pt idx="17493">
                  <c:v>37249</c:v>
                </c:pt>
                <c:pt idx="17494">
                  <c:v>37250</c:v>
                </c:pt>
                <c:pt idx="17495">
                  <c:v>37251</c:v>
                </c:pt>
                <c:pt idx="17496">
                  <c:v>37252</c:v>
                </c:pt>
                <c:pt idx="17497">
                  <c:v>37253</c:v>
                </c:pt>
                <c:pt idx="17498">
                  <c:v>37254</c:v>
                </c:pt>
                <c:pt idx="17499">
                  <c:v>37255</c:v>
                </c:pt>
                <c:pt idx="17500">
                  <c:v>37256</c:v>
                </c:pt>
                <c:pt idx="17501">
                  <c:v>37257</c:v>
                </c:pt>
                <c:pt idx="17502">
                  <c:v>37258</c:v>
                </c:pt>
                <c:pt idx="17503">
                  <c:v>37259</c:v>
                </c:pt>
                <c:pt idx="17504">
                  <c:v>37260</c:v>
                </c:pt>
                <c:pt idx="17505">
                  <c:v>37261</c:v>
                </c:pt>
                <c:pt idx="17506">
                  <c:v>37262</c:v>
                </c:pt>
                <c:pt idx="17507">
                  <c:v>37263</c:v>
                </c:pt>
                <c:pt idx="17508">
                  <c:v>37264</c:v>
                </c:pt>
                <c:pt idx="17509">
                  <c:v>37265</c:v>
                </c:pt>
                <c:pt idx="17510">
                  <c:v>37266</c:v>
                </c:pt>
                <c:pt idx="17511">
                  <c:v>37267</c:v>
                </c:pt>
                <c:pt idx="17512">
                  <c:v>37268</c:v>
                </c:pt>
                <c:pt idx="17513">
                  <c:v>37269</c:v>
                </c:pt>
                <c:pt idx="17514">
                  <c:v>37270</c:v>
                </c:pt>
                <c:pt idx="17515">
                  <c:v>37271</c:v>
                </c:pt>
                <c:pt idx="17516">
                  <c:v>37272</c:v>
                </c:pt>
                <c:pt idx="17517">
                  <c:v>37273</c:v>
                </c:pt>
                <c:pt idx="17518">
                  <c:v>37274</c:v>
                </c:pt>
                <c:pt idx="17519">
                  <c:v>37275</c:v>
                </c:pt>
                <c:pt idx="17520">
                  <c:v>37276</c:v>
                </c:pt>
                <c:pt idx="17521">
                  <c:v>37277</c:v>
                </c:pt>
                <c:pt idx="17522">
                  <c:v>37278</c:v>
                </c:pt>
                <c:pt idx="17523">
                  <c:v>37279</c:v>
                </c:pt>
                <c:pt idx="17524">
                  <c:v>37280</c:v>
                </c:pt>
                <c:pt idx="17525">
                  <c:v>37281</c:v>
                </c:pt>
                <c:pt idx="17526">
                  <c:v>37282</c:v>
                </c:pt>
                <c:pt idx="17527">
                  <c:v>37283</c:v>
                </c:pt>
                <c:pt idx="17528">
                  <c:v>37284</c:v>
                </c:pt>
                <c:pt idx="17529">
                  <c:v>37285</c:v>
                </c:pt>
                <c:pt idx="17530">
                  <c:v>37286</c:v>
                </c:pt>
                <c:pt idx="17531">
                  <c:v>37287</c:v>
                </c:pt>
                <c:pt idx="17532">
                  <c:v>37288</c:v>
                </c:pt>
                <c:pt idx="17533">
                  <c:v>37289</c:v>
                </c:pt>
                <c:pt idx="17534">
                  <c:v>37290</c:v>
                </c:pt>
                <c:pt idx="17535">
                  <c:v>37291</c:v>
                </c:pt>
                <c:pt idx="17536">
                  <c:v>37292</c:v>
                </c:pt>
                <c:pt idx="17537">
                  <c:v>37293</c:v>
                </c:pt>
                <c:pt idx="17538">
                  <c:v>37294</c:v>
                </c:pt>
                <c:pt idx="17539">
                  <c:v>37295</c:v>
                </c:pt>
                <c:pt idx="17540">
                  <c:v>37296</c:v>
                </c:pt>
                <c:pt idx="17541">
                  <c:v>37297</c:v>
                </c:pt>
                <c:pt idx="17542">
                  <c:v>37298</c:v>
                </c:pt>
                <c:pt idx="17543">
                  <c:v>37299</c:v>
                </c:pt>
                <c:pt idx="17544">
                  <c:v>37300</c:v>
                </c:pt>
                <c:pt idx="17545">
                  <c:v>37301</c:v>
                </c:pt>
                <c:pt idx="17546">
                  <c:v>37302</c:v>
                </c:pt>
                <c:pt idx="17547">
                  <c:v>37303</c:v>
                </c:pt>
                <c:pt idx="17548">
                  <c:v>37304</c:v>
                </c:pt>
                <c:pt idx="17549">
                  <c:v>37305</c:v>
                </c:pt>
                <c:pt idx="17550">
                  <c:v>37306</c:v>
                </c:pt>
                <c:pt idx="17551">
                  <c:v>37307</c:v>
                </c:pt>
                <c:pt idx="17552">
                  <c:v>37308</c:v>
                </c:pt>
                <c:pt idx="17553">
                  <c:v>37309</c:v>
                </c:pt>
                <c:pt idx="17554">
                  <c:v>37310</c:v>
                </c:pt>
                <c:pt idx="17555">
                  <c:v>37311</c:v>
                </c:pt>
                <c:pt idx="17556">
                  <c:v>37312</c:v>
                </c:pt>
                <c:pt idx="17557">
                  <c:v>37313</c:v>
                </c:pt>
                <c:pt idx="17558">
                  <c:v>37314</c:v>
                </c:pt>
                <c:pt idx="17559">
                  <c:v>37315</c:v>
                </c:pt>
                <c:pt idx="17560">
                  <c:v>37316</c:v>
                </c:pt>
                <c:pt idx="17561">
                  <c:v>37317</c:v>
                </c:pt>
                <c:pt idx="17562">
                  <c:v>37318</c:v>
                </c:pt>
                <c:pt idx="17563">
                  <c:v>37319</c:v>
                </c:pt>
                <c:pt idx="17564">
                  <c:v>37320</c:v>
                </c:pt>
                <c:pt idx="17565">
                  <c:v>37321</c:v>
                </c:pt>
                <c:pt idx="17566">
                  <c:v>37322</c:v>
                </c:pt>
                <c:pt idx="17567">
                  <c:v>37323</c:v>
                </c:pt>
                <c:pt idx="17568">
                  <c:v>37324</c:v>
                </c:pt>
                <c:pt idx="17569">
                  <c:v>37325</c:v>
                </c:pt>
                <c:pt idx="17570">
                  <c:v>37326</c:v>
                </c:pt>
                <c:pt idx="17571">
                  <c:v>37327</c:v>
                </c:pt>
                <c:pt idx="17572">
                  <c:v>37328</c:v>
                </c:pt>
                <c:pt idx="17573">
                  <c:v>37329</c:v>
                </c:pt>
                <c:pt idx="17574">
                  <c:v>37330</c:v>
                </c:pt>
                <c:pt idx="17575">
                  <c:v>37331</c:v>
                </c:pt>
                <c:pt idx="17576">
                  <c:v>37332</c:v>
                </c:pt>
                <c:pt idx="17577">
                  <c:v>37333</c:v>
                </c:pt>
                <c:pt idx="17578">
                  <c:v>37334</c:v>
                </c:pt>
                <c:pt idx="17579">
                  <c:v>37335</c:v>
                </c:pt>
                <c:pt idx="17580">
                  <c:v>37336</c:v>
                </c:pt>
                <c:pt idx="17581">
                  <c:v>37337</c:v>
                </c:pt>
                <c:pt idx="17582">
                  <c:v>37338</c:v>
                </c:pt>
                <c:pt idx="17583">
                  <c:v>37339</c:v>
                </c:pt>
                <c:pt idx="17584">
                  <c:v>37340</c:v>
                </c:pt>
                <c:pt idx="17585">
                  <c:v>37341</c:v>
                </c:pt>
                <c:pt idx="17586">
                  <c:v>37342</c:v>
                </c:pt>
                <c:pt idx="17587">
                  <c:v>37343</c:v>
                </c:pt>
                <c:pt idx="17588">
                  <c:v>37344</c:v>
                </c:pt>
                <c:pt idx="17589">
                  <c:v>37345</c:v>
                </c:pt>
                <c:pt idx="17590">
                  <c:v>37346</c:v>
                </c:pt>
                <c:pt idx="17591">
                  <c:v>37347</c:v>
                </c:pt>
                <c:pt idx="17592">
                  <c:v>37348</c:v>
                </c:pt>
                <c:pt idx="17593">
                  <c:v>37349</c:v>
                </c:pt>
                <c:pt idx="17594">
                  <c:v>37350</c:v>
                </c:pt>
                <c:pt idx="17595">
                  <c:v>37351</c:v>
                </c:pt>
                <c:pt idx="17596">
                  <c:v>37352</c:v>
                </c:pt>
                <c:pt idx="17597">
                  <c:v>37353</c:v>
                </c:pt>
                <c:pt idx="17598">
                  <c:v>37354</c:v>
                </c:pt>
                <c:pt idx="17599">
                  <c:v>37355</c:v>
                </c:pt>
                <c:pt idx="17600">
                  <c:v>37356</c:v>
                </c:pt>
                <c:pt idx="17601">
                  <c:v>37357</c:v>
                </c:pt>
                <c:pt idx="17602">
                  <c:v>37358</c:v>
                </c:pt>
                <c:pt idx="17603">
                  <c:v>37359</c:v>
                </c:pt>
                <c:pt idx="17604">
                  <c:v>37360</c:v>
                </c:pt>
                <c:pt idx="17605">
                  <c:v>37361</c:v>
                </c:pt>
                <c:pt idx="17606">
                  <c:v>37362</c:v>
                </c:pt>
                <c:pt idx="17607">
                  <c:v>37363</c:v>
                </c:pt>
                <c:pt idx="17608">
                  <c:v>37364</c:v>
                </c:pt>
                <c:pt idx="17609">
                  <c:v>37365</c:v>
                </c:pt>
                <c:pt idx="17610">
                  <c:v>37366</c:v>
                </c:pt>
                <c:pt idx="17611">
                  <c:v>37367</c:v>
                </c:pt>
                <c:pt idx="17612">
                  <c:v>37368</c:v>
                </c:pt>
                <c:pt idx="17613">
                  <c:v>37369</c:v>
                </c:pt>
                <c:pt idx="17614">
                  <c:v>37370</c:v>
                </c:pt>
                <c:pt idx="17615">
                  <c:v>37371</c:v>
                </c:pt>
                <c:pt idx="17616">
                  <c:v>37372</c:v>
                </c:pt>
                <c:pt idx="17617">
                  <c:v>37373</c:v>
                </c:pt>
                <c:pt idx="17618">
                  <c:v>37374</c:v>
                </c:pt>
                <c:pt idx="17619">
                  <c:v>37375</c:v>
                </c:pt>
                <c:pt idx="17620">
                  <c:v>37376</c:v>
                </c:pt>
                <c:pt idx="17621">
                  <c:v>37377</c:v>
                </c:pt>
                <c:pt idx="17622">
                  <c:v>37378</c:v>
                </c:pt>
                <c:pt idx="17623">
                  <c:v>37379</c:v>
                </c:pt>
                <c:pt idx="17624">
                  <c:v>37380</c:v>
                </c:pt>
                <c:pt idx="17625">
                  <c:v>37381</c:v>
                </c:pt>
                <c:pt idx="17626">
                  <c:v>37382</c:v>
                </c:pt>
                <c:pt idx="17627">
                  <c:v>37383</c:v>
                </c:pt>
                <c:pt idx="17628">
                  <c:v>37384</c:v>
                </c:pt>
                <c:pt idx="17629">
                  <c:v>37385</c:v>
                </c:pt>
                <c:pt idx="17630">
                  <c:v>37386</c:v>
                </c:pt>
                <c:pt idx="17631">
                  <c:v>37387</c:v>
                </c:pt>
                <c:pt idx="17632">
                  <c:v>37388</c:v>
                </c:pt>
                <c:pt idx="17633">
                  <c:v>37389</c:v>
                </c:pt>
                <c:pt idx="17634">
                  <c:v>37390</c:v>
                </c:pt>
                <c:pt idx="17635">
                  <c:v>37391</c:v>
                </c:pt>
                <c:pt idx="17636">
                  <c:v>37392</c:v>
                </c:pt>
                <c:pt idx="17637">
                  <c:v>37393</c:v>
                </c:pt>
                <c:pt idx="17638">
                  <c:v>37394</c:v>
                </c:pt>
                <c:pt idx="17639">
                  <c:v>37395</c:v>
                </c:pt>
                <c:pt idx="17640">
                  <c:v>37396</c:v>
                </c:pt>
                <c:pt idx="17641">
                  <c:v>37397</c:v>
                </c:pt>
                <c:pt idx="17642">
                  <c:v>37398</c:v>
                </c:pt>
                <c:pt idx="17643">
                  <c:v>37399</c:v>
                </c:pt>
                <c:pt idx="17644">
                  <c:v>37400</c:v>
                </c:pt>
                <c:pt idx="17645">
                  <c:v>37401</c:v>
                </c:pt>
                <c:pt idx="17646">
                  <c:v>37402</c:v>
                </c:pt>
                <c:pt idx="17647">
                  <c:v>37403</c:v>
                </c:pt>
                <c:pt idx="17648">
                  <c:v>37404</c:v>
                </c:pt>
                <c:pt idx="17649">
                  <c:v>37405</c:v>
                </c:pt>
                <c:pt idx="17650">
                  <c:v>37406</c:v>
                </c:pt>
                <c:pt idx="17651">
                  <c:v>37407</c:v>
                </c:pt>
                <c:pt idx="17652">
                  <c:v>37408</c:v>
                </c:pt>
                <c:pt idx="17653">
                  <c:v>37409</c:v>
                </c:pt>
                <c:pt idx="17654">
                  <c:v>37410</c:v>
                </c:pt>
                <c:pt idx="17655">
                  <c:v>37411</c:v>
                </c:pt>
                <c:pt idx="17656">
                  <c:v>37412</c:v>
                </c:pt>
                <c:pt idx="17657">
                  <c:v>37413</c:v>
                </c:pt>
                <c:pt idx="17658">
                  <c:v>37414</c:v>
                </c:pt>
                <c:pt idx="17659">
                  <c:v>37415</c:v>
                </c:pt>
                <c:pt idx="17660">
                  <c:v>37416</c:v>
                </c:pt>
                <c:pt idx="17661">
                  <c:v>37417</c:v>
                </c:pt>
                <c:pt idx="17662">
                  <c:v>37418</c:v>
                </c:pt>
                <c:pt idx="17663">
                  <c:v>37419</c:v>
                </c:pt>
                <c:pt idx="17664">
                  <c:v>37420</c:v>
                </c:pt>
                <c:pt idx="17665">
                  <c:v>37421</c:v>
                </c:pt>
                <c:pt idx="17666">
                  <c:v>37422</c:v>
                </c:pt>
                <c:pt idx="17667">
                  <c:v>37423</c:v>
                </c:pt>
                <c:pt idx="17668">
                  <c:v>37424</c:v>
                </c:pt>
                <c:pt idx="17669">
                  <c:v>37425</c:v>
                </c:pt>
                <c:pt idx="17670">
                  <c:v>37426</c:v>
                </c:pt>
                <c:pt idx="17671">
                  <c:v>37427</c:v>
                </c:pt>
                <c:pt idx="17672">
                  <c:v>37428</c:v>
                </c:pt>
                <c:pt idx="17673">
                  <c:v>37429</c:v>
                </c:pt>
                <c:pt idx="17674">
                  <c:v>37430</c:v>
                </c:pt>
                <c:pt idx="17675">
                  <c:v>37431</c:v>
                </c:pt>
                <c:pt idx="17676">
                  <c:v>37432</c:v>
                </c:pt>
                <c:pt idx="17677">
                  <c:v>37433</c:v>
                </c:pt>
                <c:pt idx="17678">
                  <c:v>37434</c:v>
                </c:pt>
                <c:pt idx="17679">
                  <c:v>37435</c:v>
                </c:pt>
                <c:pt idx="17680">
                  <c:v>37436</c:v>
                </c:pt>
                <c:pt idx="17681">
                  <c:v>37437</c:v>
                </c:pt>
                <c:pt idx="17682">
                  <c:v>37438</c:v>
                </c:pt>
                <c:pt idx="17683">
                  <c:v>37439</c:v>
                </c:pt>
                <c:pt idx="17684">
                  <c:v>37440</c:v>
                </c:pt>
                <c:pt idx="17685">
                  <c:v>37441</c:v>
                </c:pt>
                <c:pt idx="17686">
                  <c:v>37442</c:v>
                </c:pt>
                <c:pt idx="17687">
                  <c:v>37443</c:v>
                </c:pt>
                <c:pt idx="17688">
                  <c:v>37444</c:v>
                </c:pt>
                <c:pt idx="17689">
                  <c:v>37445</c:v>
                </c:pt>
                <c:pt idx="17690">
                  <c:v>37446</c:v>
                </c:pt>
                <c:pt idx="17691">
                  <c:v>37447</c:v>
                </c:pt>
                <c:pt idx="17692">
                  <c:v>37448</c:v>
                </c:pt>
                <c:pt idx="17693">
                  <c:v>37449</c:v>
                </c:pt>
                <c:pt idx="17694">
                  <c:v>37450</c:v>
                </c:pt>
                <c:pt idx="17695">
                  <c:v>37451</c:v>
                </c:pt>
                <c:pt idx="17696">
                  <c:v>37452</c:v>
                </c:pt>
                <c:pt idx="17697">
                  <c:v>37453</c:v>
                </c:pt>
                <c:pt idx="17698">
                  <c:v>37454</c:v>
                </c:pt>
                <c:pt idx="17699">
                  <c:v>37455</c:v>
                </c:pt>
                <c:pt idx="17700">
                  <c:v>37456</c:v>
                </c:pt>
                <c:pt idx="17701">
                  <c:v>37457</c:v>
                </c:pt>
                <c:pt idx="17702">
                  <c:v>37458</c:v>
                </c:pt>
                <c:pt idx="17703">
                  <c:v>37459</c:v>
                </c:pt>
                <c:pt idx="17704">
                  <c:v>37460</c:v>
                </c:pt>
                <c:pt idx="17705">
                  <c:v>37461</c:v>
                </c:pt>
                <c:pt idx="17706">
                  <c:v>37462</c:v>
                </c:pt>
                <c:pt idx="17707">
                  <c:v>37463</c:v>
                </c:pt>
                <c:pt idx="17708">
                  <c:v>37464</c:v>
                </c:pt>
                <c:pt idx="17709">
                  <c:v>37465</c:v>
                </c:pt>
                <c:pt idx="17710">
                  <c:v>37466</c:v>
                </c:pt>
                <c:pt idx="17711">
                  <c:v>37467</c:v>
                </c:pt>
                <c:pt idx="17712">
                  <c:v>37468</c:v>
                </c:pt>
                <c:pt idx="17713">
                  <c:v>37469</c:v>
                </c:pt>
                <c:pt idx="17714">
                  <c:v>37470</c:v>
                </c:pt>
                <c:pt idx="17715">
                  <c:v>37471</c:v>
                </c:pt>
                <c:pt idx="17716">
                  <c:v>37472</c:v>
                </c:pt>
                <c:pt idx="17717">
                  <c:v>37473</c:v>
                </c:pt>
                <c:pt idx="17718">
                  <c:v>37474</c:v>
                </c:pt>
                <c:pt idx="17719">
                  <c:v>37475</c:v>
                </c:pt>
                <c:pt idx="17720">
                  <c:v>37476</c:v>
                </c:pt>
                <c:pt idx="17721">
                  <c:v>37477</c:v>
                </c:pt>
                <c:pt idx="17722">
                  <c:v>37478</c:v>
                </c:pt>
                <c:pt idx="17723">
                  <c:v>37479</c:v>
                </c:pt>
                <c:pt idx="17724">
                  <c:v>37480</c:v>
                </c:pt>
                <c:pt idx="17725">
                  <c:v>37481</c:v>
                </c:pt>
                <c:pt idx="17726">
                  <c:v>37482</c:v>
                </c:pt>
                <c:pt idx="17727">
                  <c:v>37483</c:v>
                </c:pt>
                <c:pt idx="17728">
                  <c:v>37484</c:v>
                </c:pt>
                <c:pt idx="17729">
                  <c:v>37485</c:v>
                </c:pt>
                <c:pt idx="17730">
                  <c:v>37486</c:v>
                </c:pt>
                <c:pt idx="17731">
                  <c:v>37487</c:v>
                </c:pt>
                <c:pt idx="17732">
                  <c:v>37488</c:v>
                </c:pt>
                <c:pt idx="17733">
                  <c:v>37489</c:v>
                </c:pt>
                <c:pt idx="17734">
                  <c:v>37490</c:v>
                </c:pt>
                <c:pt idx="17735">
                  <c:v>37491</c:v>
                </c:pt>
                <c:pt idx="17736">
                  <c:v>37492</c:v>
                </c:pt>
                <c:pt idx="17737">
                  <c:v>37493</c:v>
                </c:pt>
                <c:pt idx="17738">
                  <c:v>37494</c:v>
                </c:pt>
                <c:pt idx="17739">
                  <c:v>37495</c:v>
                </c:pt>
                <c:pt idx="17740">
                  <c:v>37496</c:v>
                </c:pt>
                <c:pt idx="17741">
                  <c:v>37497</c:v>
                </c:pt>
                <c:pt idx="17742">
                  <c:v>37498</c:v>
                </c:pt>
                <c:pt idx="17743">
                  <c:v>37499</c:v>
                </c:pt>
                <c:pt idx="17744">
                  <c:v>37500</c:v>
                </c:pt>
                <c:pt idx="17745">
                  <c:v>37501</c:v>
                </c:pt>
                <c:pt idx="17746">
                  <c:v>37502</c:v>
                </c:pt>
                <c:pt idx="17747">
                  <c:v>37503</c:v>
                </c:pt>
                <c:pt idx="17748">
                  <c:v>37504</c:v>
                </c:pt>
                <c:pt idx="17749">
                  <c:v>37505</c:v>
                </c:pt>
                <c:pt idx="17750">
                  <c:v>37506</c:v>
                </c:pt>
                <c:pt idx="17751">
                  <c:v>37507</c:v>
                </c:pt>
                <c:pt idx="17752">
                  <c:v>37508</c:v>
                </c:pt>
                <c:pt idx="17753">
                  <c:v>37509</c:v>
                </c:pt>
                <c:pt idx="17754">
                  <c:v>37510</c:v>
                </c:pt>
                <c:pt idx="17755">
                  <c:v>37511</c:v>
                </c:pt>
                <c:pt idx="17756">
                  <c:v>37512</c:v>
                </c:pt>
                <c:pt idx="17757">
                  <c:v>37513</c:v>
                </c:pt>
                <c:pt idx="17758">
                  <c:v>37514</c:v>
                </c:pt>
                <c:pt idx="17759">
                  <c:v>37515</c:v>
                </c:pt>
                <c:pt idx="17760">
                  <c:v>37516</c:v>
                </c:pt>
                <c:pt idx="17761">
                  <c:v>37517</c:v>
                </c:pt>
                <c:pt idx="17762">
                  <c:v>37518</c:v>
                </c:pt>
                <c:pt idx="17763">
                  <c:v>37519</c:v>
                </c:pt>
                <c:pt idx="17764">
                  <c:v>37520</c:v>
                </c:pt>
                <c:pt idx="17765">
                  <c:v>37521</c:v>
                </c:pt>
                <c:pt idx="17766">
                  <c:v>37522</c:v>
                </c:pt>
                <c:pt idx="17767">
                  <c:v>37523</c:v>
                </c:pt>
                <c:pt idx="17768">
                  <c:v>37524</c:v>
                </c:pt>
                <c:pt idx="17769">
                  <c:v>37525</c:v>
                </c:pt>
                <c:pt idx="17770">
                  <c:v>37526</c:v>
                </c:pt>
                <c:pt idx="17771">
                  <c:v>37527</c:v>
                </c:pt>
                <c:pt idx="17772">
                  <c:v>37528</c:v>
                </c:pt>
                <c:pt idx="17773">
                  <c:v>37529</c:v>
                </c:pt>
                <c:pt idx="17774">
                  <c:v>37530</c:v>
                </c:pt>
                <c:pt idx="17775">
                  <c:v>37531</c:v>
                </c:pt>
                <c:pt idx="17776">
                  <c:v>37532</c:v>
                </c:pt>
                <c:pt idx="17777">
                  <c:v>37533</c:v>
                </c:pt>
                <c:pt idx="17778">
                  <c:v>37534</c:v>
                </c:pt>
                <c:pt idx="17779">
                  <c:v>37535</c:v>
                </c:pt>
                <c:pt idx="17780">
                  <c:v>37536</c:v>
                </c:pt>
                <c:pt idx="17781">
                  <c:v>37537</c:v>
                </c:pt>
                <c:pt idx="17782">
                  <c:v>37538</c:v>
                </c:pt>
                <c:pt idx="17783">
                  <c:v>37539</c:v>
                </c:pt>
                <c:pt idx="17784">
                  <c:v>37540</c:v>
                </c:pt>
                <c:pt idx="17785">
                  <c:v>37541</c:v>
                </c:pt>
                <c:pt idx="17786">
                  <c:v>37542</c:v>
                </c:pt>
                <c:pt idx="17787">
                  <c:v>37543</c:v>
                </c:pt>
                <c:pt idx="17788">
                  <c:v>37544</c:v>
                </c:pt>
                <c:pt idx="17789">
                  <c:v>37545</c:v>
                </c:pt>
                <c:pt idx="17790">
                  <c:v>37546</c:v>
                </c:pt>
                <c:pt idx="17791">
                  <c:v>37547</c:v>
                </c:pt>
                <c:pt idx="17792">
                  <c:v>37548</c:v>
                </c:pt>
                <c:pt idx="17793">
                  <c:v>37549</c:v>
                </c:pt>
                <c:pt idx="17794">
                  <c:v>37550</c:v>
                </c:pt>
                <c:pt idx="17795">
                  <c:v>37551</c:v>
                </c:pt>
                <c:pt idx="17796">
                  <c:v>37552</c:v>
                </c:pt>
                <c:pt idx="17797">
                  <c:v>37553</c:v>
                </c:pt>
                <c:pt idx="17798">
                  <c:v>37554</c:v>
                </c:pt>
                <c:pt idx="17799">
                  <c:v>37555</c:v>
                </c:pt>
                <c:pt idx="17800">
                  <c:v>37556</c:v>
                </c:pt>
                <c:pt idx="17801">
                  <c:v>37557</c:v>
                </c:pt>
                <c:pt idx="17802">
                  <c:v>37558</c:v>
                </c:pt>
                <c:pt idx="17803">
                  <c:v>37559</c:v>
                </c:pt>
                <c:pt idx="17804">
                  <c:v>37560</c:v>
                </c:pt>
                <c:pt idx="17805">
                  <c:v>37561</c:v>
                </c:pt>
                <c:pt idx="17806">
                  <c:v>37562</c:v>
                </c:pt>
                <c:pt idx="17807">
                  <c:v>37563</c:v>
                </c:pt>
                <c:pt idx="17808">
                  <c:v>37564</c:v>
                </c:pt>
                <c:pt idx="17809">
                  <c:v>37565</c:v>
                </c:pt>
                <c:pt idx="17810">
                  <c:v>37566</c:v>
                </c:pt>
                <c:pt idx="17811">
                  <c:v>37567</c:v>
                </c:pt>
                <c:pt idx="17812">
                  <c:v>37568</c:v>
                </c:pt>
                <c:pt idx="17813">
                  <c:v>37569</c:v>
                </c:pt>
                <c:pt idx="17814">
                  <c:v>37570</c:v>
                </c:pt>
                <c:pt idx="17815">
                  <c:v>37571</c:v>
                </c:pt>
                <c:pt idx="17816">
                  <c:v>37572</c:v>
                </c:pt>
                <c:pt idx="17817">
                  <c:v>37573</c:v>
                </c:pt>
                <c:pt idx="17818">
                  <c:v>37574</c:v>
                </c:pt>
                <c:pt idx="17819">
                  <c:v>37575</c:v>
                </c:pt>
                <c:pt idx="17820">
                  <c:v>37576</c:v>
                </c:pt>
                <c:pt idx="17821">
                  <c:v>37577</c:v>
                </c:pt>
                <c:pt idx="17822">
                  <c:v>37578</c:v>
                </c:pt>
                <c:pt idx="17823">
                  <c:v>37579</c:v>
                </c:pt>
                <c:pt idx="17824">
                  <c:v>37580</c:v>
                </c:pt>
                <c:pt idx="17825">
                  <c:v>37581</c:v>
                </c:pt>
                <c:pt idx="17826">
                  <c:v>37582</c:v>
                </c:pt>
                <c:pt idx="17827">
                  <c:v>37583</c:v>
                </c:pt>
                <c:pt idx="17828">
                  <c:v>37584</c:v>
                </c:pt>
                <c:pt idx="17829">
                  <c:v>37585</c:v>
                </c:pt>
                <c:pt idx="17830">
                  <c:v>37586</c:v>
                </c:pt>
                <c:pt idx="17831">
                  <c:v>37587</c:v>
                </c:pt>
                <c:pt idx="17832">
                  <c:v>37588</c:v>
                </c:pt>
                <c:pt idx="17833">
                  <c:v>37589</c:v>
                </c:pt>
                <c:pt idx="17834">
                  <c:v>37590</c:v>
                </c:pt>
                <c:pt idx="17835">
                  <c:v>37591</c:v>
                </c:pt>
                <c:pt idx="17836">
                  <c:v>37592</c:v>
                </c:pt>
                <c:pt idx="17837">
                  <c:v>37593</c:v>
                </c:pt>
                <c:pt idx="17838">
                  <c:v>37594</c:v>
                </c:pt>
                <c:pt idx="17839">
                  <c:v>37595</c:v>
                </c:pt>
                <c:pt idx="17840">
                  <c:v>37596</c:v>
                </c:pt>
                <c:pt idx="17841">
                  <c:v>37597</c:v>
                </c:pt>
                <c:pt idx="17842">
                  <c:v>37598</c:v>
                </c:pt>
                <c:pt idx="17843">
                  <c:v>37599</c:v>
                </c:pt>
                <c:pt idx="17844">
                  <c:v>37600</c:v>
                </c:pt>
                <c:pt idx="17845">
                  <c:v>37601</c:v>
                </c:pt>
                <c:pt idx="17846">
                  <c:v>37602</c:v>
                </c:pt>
                <c:pt idx="17847">
                  <c:v>37603</c:v>
                </c:pt>
                <c:pt idx="17848">
                  <c:v>37604</c:v>
                </c:pt>
                <c:pt idx="17849">
                  <c:v>37605</c:v>
                </c:pt>
                <c:pt idx="17850">
                  <c:v>37606</c:v>
                </c:pt>
                <c:pt idx="17851">
                  <c:v>37607</c:v>
                </c:pt>
                <c:pt idx="17852">
                  <c:v>37608</c:v>
                </c:pt>
                <c:pt idx="17853">
                  <c:v>37609</c:v>
                </c:pt>
                <c:pt idx="17854">
                  <c:v>37610</c:v>
                </c:pt>
                <c:pt idx="17855">
                  <c:v>37611</c:v>
                </c:pt>
                <c:pt idx="17856">
                  <c:v>37612</c:v>
                </c:pt>
                <c:pt idx="17857">
                  <c:v>37613</c:v>
                </c:pt>
                <c:pt idx="17858">
                  <c:v>37614</c:v>
                </c:pt>
                <c:pt idx="17859">
                  <c:v>37615</c:v>
                </c:pt>
                <c:pt idx="17860">
                  <c:v>37616</c:v>
                </c:pt>
                <c:pt idx="17861">
                  <c:v>37617</c:v>
                </c:pt>
                <c:pt idx="17862">
                  <c:v>37618</c:v>
                </c:pt>
                <c:pt idx="17863">
                  <c:v>37619</c:v>
                </c:pt>
                <c:pt idx="17864">
                  <c:v>37620</c:v>
                </c:pt>
                <c:pt idx="17865">
                  <c:v>37621</c:v>
                </c:pt>
                <c:pt idx="17866">
                  <c:v>37622</c:v>
                </c:pt>
                <c:pt idx="17867">
                  <c:v>37623</c:v>
                </c:pt>
                <c:pt idx="17868">
                  <c:v>37624</c:v>
                </c:pt>
                <c:pt idx="17869">
                  <c:v>37625</c:v>
                </c:pt>
                <c:pt idx="17870">
                  <c:v>37626</c:v>
                </c:pt>
                <c:pt idx="17871">
                  <c:v>37627</c:v>
                </c:pt>
                <c:pt idx="17872">
                  <c:v>37628</c:v>
                </c:pt>
                <c:pt idx="17873">
                  <c:v>37629</c:v>
                </c:pt>
                <c:pt idx="17874">
                  <c:v>37630</c:v>
                </c:pt>
                <c:pt idx="17875">
                  <c:v>37631</c:v>
                </c:pt>
                <c:pt idx="17876">
                  <c:v>37632</c:v>
                </c:pt>
                <c:pt idx="17877">
                  <c:v>37633</c:v>
                </c:pt>
                <c:pt idx="17878">
                  <c:v>37634</c:v>
                </c:pt>
                <c:pt idx="17879">
                  <c:v>37635</c:v>
                </c:pt>
                <c:pt idx="17880">
                  <c:v>37636</c:v>
                </c:pt>
                <c:pt idx="17881">
                  <c:v>37637</c:v>
                </c:pt>
                <c:pt idx="17882">
                  <c:v>37638</c:v>
                </c:pt>
                <c:pt idx="17883">
                  <c:v>37639</c:v>
                </c:pt>
                <c:pt idx="17884">
                  <c:v>37640</c:v>
                </c:pt>
                <c:pt idx="17885">
                  <c:v>37641</c:v>
                </c:pt>
                <c:pt idx="17886">
                  <c:v>37642</c:v>
                </c:pt>
                <c:pt idx="17887">
                  <c:v>37643</c:v>
                </c:pt>
                <c:pt idx="17888">
                  <c:v>37644</c:v>
                </c:pt>
                <c:pt idx="17889">
                  <c:v>37645</c:v>
                </c:pt>
                <c:pt idx="17890">
                  <c:v>37646</c:v>
                </c:pt>
                <c:pt idx="17891">
                  <c:v>37647</c:v>
                </c:pt>
                <c:pt idx="17892">
                  <c:v>37648</c:v>
                </c:pt>
                <c:pt idx="17893">
                  <c:v>37649</c:v>
                </c:pt>
                <c:pt idx="17894">
                  <c:v>37650</c:v>
                </c:pt>
                <c:pt idx="17895">
                  <c:v>37651</c:v>
                </c:pt>
                <c:pt idx="17896">
                  <c:v>37652</c:v>
                </c:pt>
                <c:pt idx="17897">
                  <c:v>37653</c:v>
                </c:pt>
                <c:pt idx="17898">
                  <c:v>37654</c:v>
                </c:pt>
                <c:pt idx="17899">
                  <c:v>37655</c:v>
                </c:pt>
                <c:pt idx="17900">
                  <c:v>37656</c:v>
                </c:pt>
                <c:pt idx="17901">
                  <c:v>37657</c:v>
                </c:pt>
                <c:pt idx="17902">
                  <c:v>37658</c:v>
                </c:pt>
                <c:pt idx="17903">
                  <c:v>37659</c:v>
                </c:pt>
                <c:pt idx="17904">
                  <c:v>37660</c:v>
                </c:pt>
                <c:pt idx="17905">
                  <c:v>37661</c:v>
                </c:pt>
                <c:pt idx="17906">
                  <c:v>37662</c:v>
                </c:pt>
                <c:pt idx="17907">
                  <c:v>37663</c:v>
                </c:pt>
                <c:pt idx="17908">
                  <c:v>37664</c:v>
                </c:pt>
                <c:pt idx="17909">
                  <c:v>37665</c:v>
                </c:pt>
                <c:pt idx="17910">
                  <c:v>37666</c:v>
                </c:pt>
                <c:pt idx="17911">
                  <c:v>37667</c:v>
                </c:pt>
                <c:pt idx="17912">
                  <c:v>37668</c:v>
                </c:pt>
                <c:pt idx="17913">
                  <c:v>37669</c:v>
                </c:pt>
                <c:pt idx="17914">
                  <c:v>37670</c:v>
                </c:pt>
                <c:pt idx="17915">
                  <c:v>37671</c:v>
                </c:pt>
                <c:pt idx="17916">
                  <c:v>37672</c:v>
                </c:pt>
                <c:pt idx="17917">
                  <c:v>37673</c:v>
                </c:pt>
                <c:pt idx="17918">
                  <c:v>37674</c:v>
                </c:pt>
                <c:pt idx="17919">
                  <c:v>37675</c:v>
                </c:pt>
                <c:pt idx="17920">
                  <c:v>37676</c:v>
                </c:pt>
                <c:pt idx="17921">
                  <c:v>37677</c:v>
                </c:pt>
                <c:pt idx="17922">
                  <c:v>37678</c:v>
                </c:pt>
                <c:pt idx="17923">
                  <c:v>37679</c:v>
                </c:pt>
                <c:pt idx="17924">
                  <c:v>37680</c:v>
                </c:pt>
                <c:pt idx="17925">
                  <c:v>37681</c:v>
                </c:pt>
                <c:pt idx="17926">
                  <c:v>37682</c:v>
                </c:pt>
                <c:pt idx="17927">
                  <c:v>37683</c:v>
                </c:pt>
                <c:pt idx="17928">
                  <c:v>37684</c:v>
                </c:pt>
                <c:pt idx="17929">
                  <c:v>37685</c:v>
                </c:pt>
                <c:pt idx="17930">
                  <c:v>37686</c:v>
                </c:pt>
                <c:pt idx="17931">
                  <c:v>37687</c:v>
                </c:pt>
                <c:pt idx="17932">
                  <c:v>37688</c:v>
                </c:pt>
                <c:pt idx="17933">
                  <c:v>37689</c:v>
                </c:pt>
                <c:pt idx="17934">
                  <c:v>37690</c:v>
                </c:pt>
                <c:pt idx="17935">
                  <c:v>37691</c:v>
                </c:pt>
                <c:pt idx="17936">
                  <c:v>37692</c:v>
                </c:pt>
                <c:pt idx="17937">
                  <c:v>37693</c:v>
                </c:pt>
                <c:pt idx="17938">
                  <c:v>37694</c:v>
                </c:pt>
                <c:pt idx="17939">
                  <c:v>37695</c:v>
                </c:pt>
                <c:pt idx="17940">
                  <c:v>37696</c:v>
                </c:pt>
                <c:pt idx="17941">
                  <c:v>37697</c:v>
                </c:pt>
                <c:pt idx="17942">
                  <c:v>37698</c:v>
                </c:pt>
                <c:pt idx="17943">
                  <c:v>37699</c:v>
                </c:pt>
                <c:pt idx="17944">
                  <c:v>37700</c:v>
                </c:pt>
                <c:pt idx="17945">
                  <c:v>37701</c:v>
                </c:pt>
                <c:pt idx="17946">
                  <c:v>37702</c:v>
                </c:pt>
                <c:pt idx="17947">
                  <c:v>37703</c:v>
                </c:pt>
                <c:pt idx="17948">
                  <c:v>37704</c:v>
                </c:pt>
                <c:pt idx="17949">
                  <c:v>37705</c:v>
                </c:pt>
                <c:pt idx="17950">
                  <c:v>37706</c:v>
                </c:pt>
                <c:pt idx="17951">
                  <c:v>37707</c:v>
                </c:pt>
                <c:pt idx="17952">
                  <c:v>37708</c:v>
                </c:pt>
                <c:pt idx="17953">
                  <c:v>37709</c:v>
                </c:pt>
                <c:pt idx="17954">
                  <c:v>37710</c:v>
                </c:pt>
                <c:pt idx="17955">
                  <c:v>37711</c:v>
                </c:pt>
                <c:pt idx="17956">
                  <c:v>37712</c:v>
                </c:pt>
                <c:pt idx="17957">
                  <c:v>37713</c:v>
                </c:pt>
                <c:pt idx="17958">
                  <c:v>37714</c:v>
                </c:pt>
                <c:pt idx="17959">
                  <c:v>37715</c:v>
                </c:pt>
                <c:pt idx="17960">
                  <c:v>37716</c:v>
                </c:pt>
                <c:pt idx="17961">
                  <c:v>37717</c:v>
                </c:pt>
                <c:pt idx="17962">
                  <c:v>37718</c:v>
                </c:pt>
                <c:pt idx="17963">
                  <c:v>37719</c:v>
                </c:pt>
                <c:pt idx="17964">
                  <c:v>37720</c:v>
                </c:pt>
                <c:pt idx="17965">
                  <c:v>37721</c:v>
                </c:pt>
                <c:pt idx="17966">
                  <c:v>37722</c:v>
                </c:pt>
                <c:pt idx="17967">
                  <c:v>37723</c:v>
                </c:pt>
                <c:pt idx="17968">
                  <c:v>37724</c:v>
                </c:pt>
                <c:pt idx="17969">
                  <c:v>37725</c:v>
                </c:pt>
                <c:pt idx="17970">
                  <c:v>37726</c:v>
                </c:pt>
                <c:pt idx="17971">
                  <c:v>37727</c:v>
                </c:pt>
                <c:pt idx="17972">
                  <c:v>37728</c:v>
                </c:pt>
                <c:pt idx="17973">
                  <c:v>37729</c:v>
                </c:pt>
                <c:pt idx="17974">
                  <c:v>37730</c:v>
                </c:pt>
                <c:pt idx="17975">
                  <c:v>37731</c:v>
                </c:pt>
                <c:pt idx="17976">
                  <c:v>37732</c:v>
                </c:pt>
                <c:pt idx="17977">
                  <c:v>37733</c:v>
                </c:pt>
                <c:pt idx="17978">
                  <c:v>37734</c:v>
                </c:pt>
                <c:pt idx="17979">
                  <c:v>37735</c:v>
                </c:pt>
                <c:pt idx="17980">
                  <c:v>37736</c:v>
                </c:pt>
                <c:pt idx="17981">
                  <c:v>37737</c:v>
                </c:pt>
                <c:pt idx="17982">
                  <c:v>37738</c:v>
                </c:pt>
                <c:pt idx="17983">
                  <c:v>37739</c:v>
                </c:pt>
                <c:pt idx="17984">
                  <c:v>37740</c:v>
                </c:pt>
                <c:pt idx="17985">
                  <c:v>37741</c:v>
                </c:pt>
                <c:pt idx="17986">
                  <c:v>37742</c:v>
                </c:pt>
                <c:pt idx="17987">
                  <c:v>37743</c:v>
                </c:pt>
                <c:pt idx="17988">
                  <c:v>37744</c:v>
                </c:pt>
                <c:pt idx="17989">
                  <c:v>37745</c:v>
                </c:pt>
                <c:pt idx="17990">
                  <c:v>37746</c:v>
                </c:pt>
                <c:pt idx="17991">
                  <c:v>37747</c:v>
                </c:pt>
                <c:pt idx="17992">
                  <c:v>37748</c:v>
                </c:pt>
                <c:pt idx="17993">
                  <c:v>37749</c:v>
                </c:pt>
                <c:pt idx="17994">
                  <c:v>37750</c:v>
                </c:pt>
                <c:pt idx="17995">
                  <c:v>37751</c:v>
                </c:pt>
                <c:pt idx="17996">
                  <c:v>37752</c:v>
                </c:pt>
                <c:pt idx="17997">
                  <c:v>37753</c:v>
                </c:pt>
                <c:pt idx="17998">
                  <c:v>37754</c:v>
                </c:pt>
                <c:pt idx="17999">
                  <c:v>37755</c:v>
                </c:pt>
                <c:pt idx="18000">
                  <c:v>37756</c:v>
                </c:pt>
                <c:pt idx="18001">
                  <c:v>37757</c:v>
                </c:pt>
                <c:pt idx="18002">
                  <c:v>37758</c:v>
                </c:pt>
                <c:pt idx="18003">
                  <c:v>37759</c:v>
                </c:pt>
                <c:pt idx="18004">
                  <c:v>37760</c:v>
                </c:pt>
                <c:pt idx="18005">
                  <c:v>37761</c:v>
                </c:pt>
                <c:pt idx="18006">
                  <c:v>37762</c:v>
                </c:pt>
                <c:pt idx="18007">
                  <c:v>37763</c:v>
                </c:pt>
                <c:pt idx="18008">
                  <c:v>37764</c:v>
                </c:pt>
                <c:pt idx="18009">
                  <c:v>37765</c:v>
                </c:pt>
                <c:pt idx="18010">
                  <c:v>37766</c:v>
                </c:pt>
                <c:pt idx="18011">
                  <c:v>37767</c:v>
                </c:pt>
                <c:pt idx="18012">
                  <c:v>37768</c:v>
                </c:pt>
                <c:pt idx="18013">
                  <c:v>37769</c:v>
                </c:pt>
                <c:pt idx="18014">
                  <c:v>37770</c:v>
                </c:pt>
                <c:pt idx="18015">
                  <c:v>37771</c:v>
                </c:pt>
                <c:pt idx="18016">
                  <c:v>37772</c:v>
                </c:pt>
                <c:pt idx="18017">
                  <c:v>37773</c:v>
                </c:pt>
                <c:pt idx="18018">
                  <c:v>37774</c:v>
                </c:pt>
                <c:pt idx="18019">
                  <c:v>37775</c:v>
                </c:pt>
                <c:pt idx="18020">
                  <c:v>37776</c:v>
                </c:pt>
                <c:pt idx="18021">
                  <c:v>37777</c:v>
                </c:pt>
                <c:pt idx="18022">
                  <c:v>37778</c:v>
                </c:pt>
                <c:pt idx="18023">
                  <c:v>37779</c:v>
                </c:pt>
                <c:pt idx="18024">
                  <c:v>37780</c:v>
                </c:pt>
                <c:pt idx="18025">
                  <c:v>37781</c:v>
                </c:pt>
                <c:pt idx="18026">
                  <c:v>37782</c:v>
                </c:pt>
                <c:pt idx="18027">
                  <c:v>37783</c:v>
                </c:pt>
                <c:pt idx="18028">
                  <c:v>37784</c:v>
                </c:pt>
                <c:pt idx="18029">
                  <c:v>37785</c:v>
                </c:pt>
                <c:pt idx="18030">
                  <c:v>37786</c:v>
                </c:pt>
                <c:pt idx="18031">
                  <c:v>37787</c:v>
                </c:pt>
                <c:pt idx="18032">
                  <c:v>37788</c:v>
                </c:pt>
                <c:pt idx="18033">
                  <c:v>37789</c:v>
                </c:pt>
                <c:pt idx="18034">
                  <c:v>37790</c:v>
                </c:pt>
                <c:pt idx="18035">
                  <c:v>37791</c:v>
                </c:pt>
                <c:pt idx="18036">
                  <c:v>37792</c:v>
                </c:pt>
                <c:pt idx="18037">
                  <c:v>37793</c:v>
                </c:pt>
                <c:pt idx="18038">
                  <c:v>37794</c:v>
                </c:pt>
                <c:pt idx="18039">
                  <c:v>37795</c:v>
                </c:pt>
                <c:pt idx="18040">
                  <c:v>37796</c:v>
                </c:pt>
                <c:pt idx="18041">
                  <c:v>37797</c:v>
                </c:pt>
                <c:pt idx="18042">
                  <c:v>37798</c:v>
                </c:pt>
                <c:pt idx="18043">
                  <c:v>37799</c:v>
                </c:pt>
                <c:pt idx="18044">
                  <c:v>37800</c:v>
                </c:pt>
                <c:pt idx="18045">
                  <c:v>37801</c:v>
                </c:pt>
                <c:pt idx="18046">
                  <c:v>37802</c:v>
                </c:pt>
                <c:pt idx="18047">
                  <c:v>37803</c:v>
                </c:pt>
                <c:pt idx="18048">
                  <c:v>37804</c:v>
                </c:pt>
                <c:pt idx="18049">
                  <c:v>37805</c:v>
                </c:pt>
                <c:pt idx="18050">
                  <c:v>37806</c:v>
                </c:pt>
                <c:pt idx="18051">
                  <c:v>37807</c:v>
                </c:pt>
                <c:pt idx="18052">
                  <c:v>37808</c:v>
                </c:pt>
                <c:pt idx="18053">
                  <c:v>37809</c:v>
                </c:pt>
                <c:pt idx="18054">
                  <c:v>37810</c:v>
                </c:pt>
                <c:pt idx="18055">
                  <c:v>37811</c:v>
                </c:pt>
                <c:pt idx="18056">
                  <c:v>37812</c:v>
                </c:pt>
                <c:pt idx="18057">
                  <c:v>37813</c:v>
                </c:pt>
                <c:pt idx="18058">
                  <c:v>37814</c:v>
                </c:pt>
                <c:pt idx="18059">
                  <c:v>37815</c:v>
                </c:pt>
                <c:pt idx="18060">
                  <c:v>37816</c:v>
                </c:pt>
                <c:pt idx="18061">
                  <c:v>37817</c:v>
                </c:pt>
                <c:pt idx="18062">
                  <c:v>37818</c:v>
                </c:pt>
                <c:pt idx="18063">
                  <c:v>37819</c:v>
                </c:pt>
                <c:pt idx="18064">
                  <c:v>37820</c:v>
                </c:pt>
                <c:pt idx="18065">
                  <c:v>37821</c:v>
                </c:pt>
                <c:pt idx="18066">
                  <c:v>37822</c:v>
                </c:pt>
                <c:pt idx="18067">
                  <c:v>37823</c:v>
                </c:pt>
                <c:pt idx="18068">
                  <c:v>37824</c:v>
                </c:pt>
                <c:pt idx="18069">
                  <c:v>37825</c:v>
                </c:pt>
                <c:pt idx="18070">
                  <c:v>37826</c:v>
                </c:pt>
                <c:pt idx="18071">
                  <c:v>37827</c:v>
                </c:pt>
                <c:pt idx="18072">
                  <c:v>37828</c:v>
                </c:pt>
                <c:pt idx="18073">
                  <c:v>37829</c:v>
                </c:pt>
                <c:pt idx="18074">
                  <c:v>37830</c:v>
                </c:pt>
                <c:pt idx="18075">
                  <c:v>37831</c:v>
                </c:pt>
                <c:pt idx="18076">
                  <c:v>37832</c:v>
                </c:pt>
                <c:pt idx="18077">
                  <c:v>37833</c:v>
                </c:pt>
                <c:pt idx="18078">
                  <c:v>37834</c:v>
                </c:pt>
                <c:pt idx="18079">
                  <c:v>37835</c:v>
                </c:pt>
                <c:pt idx="18080">
                  <c:v>37836</c:v>
                </c:pt>
                <c:pt idx="18081">
                  <c:v>37837</c:v>
                </c:pt>
                <c:pt idx="18082">
                  <c:v>37838</c:v>
                </c:pt>
                <c:pt idx="18083">
                  <c:v>37839</c:v>
                </c:pt>
                <c:pt idx="18084">
                  <c:v>37840</c:v>
                </c:pt>
                <c:pt idx="18085">
                  <c:v>37841</c:v>
                </c:pt>
                <c:pt idx="18086">
                  <c:v>37842</c:v>
                </c:pt>
                <c:pt idx="18087">
                  <c:v>37843</c:v>
                </c:pt>
                <c:pt idx="18088">
                  <c:v>37844</c:v>
                </c:pt>
                <c:pt idx="18089">
                  <c:v>37845</c:v>
                </c:pt>
                <c:pt idx="18090">
                  <c:v>37846</c:v>
                </c:pt>
                <c:pt idx="18091">
                  <c:v>37847</c:v>
                </c:pt>
                <c:pt idx="18092">
                  <c:v>37848</c:v>
                </c:pt>
                <c:pt idx="18093">
                  <c:v>37849</c:v>
                </c:pt>
                <c:pt idx="18094">
                  <c:v>37850</c:v>
                </c:pt>
                <c:pt idx="18095">
                  <c:v>37851</c:v>
                </c:pt>
                <c:pt idx="18096">
                  <c:v>37852</c:v>
                </c:pt>
                <c:pt idx="18097">
                  <c:v>37853</c:v>
                </c:pt>
                <c:pt idx="18098">
                  <c:v>37854</c:v>
                </c:pt>
                <c:pt idx="18099">
                  <c:v>37855</c:v>
                </c:pt>
                <c:pt idx="18100">
                  <c:v>37856</c:v>
                </c:pt>
                <c:pt idx="18101">
                  <c:v>37857</c:v>
                </c:pt>
                <c:pt idx="18102">
                  <c:v>37858</c:v>
                </c:pt>
                <c:pt idx="18103">
                  <c:v>37859</c:v>
                </c:pt>
                <c:pt idx="18104">
                  <c:v>37860</c:v>
                </c:pt>
                <c:pt idx="18105">
                  <c:v>37861</c:v>
                </c:pt>
                <c:pt idx="18106">
                  <c:v>37862</c:v>
                </c:pt>
                <c:pt idx="18107">
                  <c:v>37863</c:v>
                </c:pt>
                <c:pt idx="18108">
                  <c:v>37864</c:v>
                </c:pt>
                <c:pt idx="18109">
                  <c:v>37865</c:v>
                </c:pt>
                <c:pt idx="18110">
                  <c:v>37866</c:v>
                </c:pt>
                <c:pt idx="18111">
                  <c:v>37867</c:v>
                </c:pt>
                <c:pt idx="18112">
                  <c:v>37868</c:v>
                </c:pt>
                <c:pt idx="18113">
                  <c:v>37869</c:v>
                </c:pt>
                <c:pt idx="18114">
                  <c:v>37870</c:v>
                </c:pt>
                <c:pt idx="18115">
                  <c:v>37871</c:v>
                </c:pt>
                <c:pt idx="18116">
                  <c:v>37872</c:v>
                </c:pt>
                <c:pt idx="18117">
                  <c:v>37873</c:v>
                </c:pt>
                <c:pt idx="18118">
                  <c:v>37874</c:v>
                </c:pt>
                <c:pt idx="18119">
                  <c:v>37875</c:v>
                </c:pt>
                <c:pt idx="18120">
                  <c:v>37876</c:v>
                </c:pt>
                <c:pt idx="18121">
                  <c:v>37877</c:v>
                </c:pt>
                <c:pt idx="18122">
                  <c:v>37878</c:v>
                </c:pt>
                <c:pt idx="18123">
                  <c:v>37879</c:v>
                </c:pt>
                <c:pt idx="18124">
                  <c:v>37880</c:v>
                </c:pt>
                <c:pt idx="18125">
                  <c:v>37881</c:v>
                </c:pt>
                <c:pt idx="18126">
                  <c:v>37882</c:v>
                </c:pt>
                <c:pt idx="18127">
                  <c:v>37883</c:v>
                </c:pt>
                <c:pt idx="18128">
                  <c:v>37884</c:v>
                </c:pt>
                <c:pt idx="18129">
                  <c:v>37885</c:v>
                </c:pt>
                <c:pt idx="18130">
                  <c:v>37886</c:v>
                </c:pt>
                <c:pt idx="18131">
                  <c:v>37887</c:v>
                </c:pt>
                <c:pt idx="18132">
                  <c:v>37888</c:v>
                </c:pt>
                <c:pt idx="18133">
                  <c:v>37889</c:v>
                </c:pt>
                <c:pt idx="18134">
                  <c:v>37890</c:v>
                </c:pt>
                <c:pt idx="18135">
                  <c:v>37891</c:v>
                </c:pt>
                <c:pt idx="18136">
                  <c:v>37892</c:v>
                </c:pt>
                <c:pt idx="18137">
                  <c:v>37893</c:v>
                </c:pt>
                <c:pt idx="18138">
                  <c:v>37894</c:v>
                </c:pt>
                <c:pt idx="18139">
                  <c:v>37895</c:v>
                </c:pt>
                <c:pt idx="18140">
                  <c:v>37896</c:v>
                </c:pt>
                <c:pt idx="18141">
                  <c:v>37897</c:v>
                </c:pt>
                <c:pt idx="18142">
                  <c:v>37898</c:v>
                </c:pt>
                <c:pt idx="18143">
                  <c:v>37899</c:v>
                </c:pt>
                <c:pt idx="18144">
                  <c:v>37900</c:v>
                </c:pt>
                <c:pt idx="18145">
                  <c:v>37901</c:v>
                </c:pt>
                <c:pt idx="18146">
                  <c:v>37902</c:v>
                </c:pt>
                <c:pt idx="18147">
                  <c:v>37903</c:v>
                </c:pt>
                <c:pt idx="18148">
                  <c:v>37904</c:v>
                </c:pt>
                <c:pt idx="18149">
                  <c:v>37905</c:v>
                </c:pt>
                <c:pt idx="18150">
                  <c:v>37906</c:v>
                </c:pt>
                <c:pt idx="18151">
                  <c:v>37907</c:v>
                </c:pt>
                <c:pt idx="18152">
                  <c:v>37908</c:v>
                </c:pt>
                <c:pt idx="18153">
                  <c:v>37909</c:v>
                </c:pt>
                <c:pt idx="18154">
                  <c:v>37910</c:v>
                </c:pt>
                <c:pt idx="18155">
                  <c:v>37911</c:v>
                </c:pt>
                <c:pt idx="18156">
                  <c:v>37912</c:v>
                </c:pt>
                <c:pt idx="18157">
                  <c:v>37913</c:v>
                </c:pt>
                <c:pt idx="18158">
                  <c:v>37914</c:v>
                </c:pt>
                <c:pt idx="18159">
                  <c:v>37915</c:v>
                </c:pt>
                <c:pt idx="18160">
                  <c:v>37916</c:v>
                </c:pt>
                <c:pt idx="18161">
                  <c:v>37917</c:v>
                </c:pt>
                <c:pt idx="18162">
                  <c:v>37918</c:v>
                </c:pt>
                <c:pt idx="18163">
                  <c:v>37919</c:v>
                </c:pt>
                <c:pt idx="18164">
                  <c:v>37920</c:v>
                </c:pt>
                <c:pt idx="18165">
                  <c:v>37921</c:v>
                </c:pt>
                <c:pt idx="18166">
                  <c:v>37922</c:v>
                </c:pt>
                <c:pt idx="18167">
                  <c:v>37923</c:v>
                </c:pt>
                <c:pt idx="18168">
                  <c:v>37924</c:v>
                </c:pt>
                <c:pt idx="18169">
                  <c:v>37925</c:v>
                </c:pt>
                <c:pt idx="18170">
                  <c:v>37926</c:v>
                </c:pt>
                <c:pt idx="18171">
                  <c:v>37927</c:v>
                </c:pt>
                <c:pt idx="18172">
                  <c:v>37928</c:v>
                </c:pt>
                <c:pt idx="18173">
                  <c:v>37929</c:v>
                </c:pt>
                <c:pt idx="18174">
                  <c:v>37930</c:v>
                </c:pt>
                <c:pt idx="18175">
                  <c:v>37931</c:v>
                </c:pt>
                <c:pt idx="18176">
                  <c:v>37932</c:v>
                </c:pt>
                <c:pt idx="18177">
                  <c:v>37933</c:v>
                </c:pt>
                <c:pt idx="18178">
                  <c:v>37934</c:v>
                </c:pt>
                <c:pt idx="18179">
                  <c:v>37935</c:v>
                </c:pt>
                <c:pt idx="18180">
                  <c:v>37936</c:v>
                </c:pt>
                <c:pt idx="18181">
                  <c:v>37937</c:v>
                </c:pt>
                <c:pt idx="18182">
                  <c:v>37938</c:v>
                </c:pt>
                <c:pt idx="18183">
                  <c:v>37939</c:v>
                </c:pt>
                <c:pt idx="18184">
                  <c:v>37940</c:v>
                </c:pt>
                <c:pt idx="18185">
                  <c:v>37941</c:v>
                </c:pt>
                <c:pt idx="18186">
                  <c:v>37942</c:v>
                </c:pt>
                <c:pt idx="18187">
                  <c:v>37943</c:v>
                </c:pt>
                <c:pt idx="18188">
                  <c:v>37944</c:v>
                </c:pt>
                <c:pt idx="18189">
                  <c:v>37945</c:v>
                </c:pt>
                <c:pt idx="18190">
                  <c:v>37946</c:v>
                </c:pt>
                <c:pt idx="18191">
                  <c:v>37947</c:v>
                </c:pt>
                <c:pt idx="18192">
                  <c:v>37948</c:v>
                </c:pt>
                <c:pt idx="18193">
                  <c:v>37949</c:v>
                </c:pt>
                <c:pt idx="18194">
                  <c:v>37950</c:v>
                </c:pt>
                <c:pt idx="18195">
                  <c:v>37951</c:v>
                </c:pt>
                <c:pt idx="18196">
                  <c:v>37952</c:v>
                </c:pt>
                <c:pt idx="18197">
                  <c:v>37953</c:v>
                </c:pt>
                <c:pt idx="18198">
                  <c:v>37954</c:v>
                </c:pt>
                <c:pt idx="18199">
                  <c:v>37955</c:v>
                </c:pt>
                <c:pt idx="18200">
                  <c:v>37956</c:v>
                </c:pt>
                <c:pt idx="18201">
                  <c:v>37957</c:v>
                </c:pt>
                <c:pt idx="18202">
                  <c:v>37958</c:v>
                </c:pt>
                <c:pt idx="18203">
                  <c:v>37959</c:v>
                </c:pt>
                <c:pt idx="18204">
                  <c:v>37960</c:v>
                </c:pt>
                <c:pt idx="18205">
                  <c:v>37961</c:v>
                </c:pt>
                <c:pt idx="18206">
                  <c:v>37962</c:v>
                </c:pt>
                <c:pt idx="18207">
                  <c:v>37963</c:v>
                </c:pt>
                <c:pt idx="18208">
                  <c:v>37964</c:v>
                </c:pt>
                <c:pt idx="18209">
                  <c:v>37965</c:v>
                </c:pt>
                <c:pt idx="18210">
                  <c:v>37966</c:v>
                </c:pt>
                <c:pt idx="18211">
                  <c:v>37967</c:v>
                </c:pt>
                <c:pt idx="18212">
                  <c:v>37968</c:v>
                </c:pt>
                <c:pt idx="18213">
                  <c:v>37969</c:v>
                </c:pt>
                <c:pt idx="18214">
                  <c:v>37970</c:v>
                </c:pt>
                <c:pt idx="18215">
                  <c:v>37971</c:v>
                </c:pt>
                <c:pt idx="18216">
                  <c:v>37972</c:v>
                </c:pt>
                <c:pt idx="18217">
                  <c:v>37973</c:v>
                </c:pt>
                <c:pt idx="18218">
                  <c:v>37974</c:v>
                </c:pt>
                <c:pt idx="18219">
                  <c:v>37975</c:v>
                </c:pt>
                <c:pt idx="18220">
                  <c:v>37976</c:v>
                </c:pt>
                <c:pt idx="18221">
                  <c:v>37977</c:v>
                </c:pt>
                <c:pt idx="18222">
                  <c:v>37978</c:v>
                </c:pt>
                <c:pt idx="18223">
                  <c:v>37979</c:v>
                </c:pt>
                <c:pt idx="18224">
                  <c:v>37980</c:v>
                </c:pt>
                <c:pt idx="18225">
                  <c:v>37981</c:v>
                </c:pt>
                <c:pt idx="18226">
                  <c:v>37982</c:v>
                </c:pt>
                <c:pt idx="18227">
                  <c:v>37983</c:v>
                </c:pt>
                <c:pt idx="18228">
                  <c:v>37984</c:v>
                </c:pt>
                <c:pt idx="18229">
                  <c:v>37985</c:v>
                </c:pt>
                <c:pt idx="18230">
                  <c:v>37986</c:v>
                </c:pt>
                <c:pt idx="18231">
                  <c:v>37987</c:v>
                </c:pt>
                <c:pt idx="18232">
                  <c:v>37988</c:v>
                </c:pt>
                <c:pt idx="18233">
                  <c:v>37989</c:v>
                </c:pt>
                <c:pt idx="18234">
                  <c:v>37990</c:v>
                </c:pt>
                <c:pt idx="18235">
                  <c:v>37991</c:v>
                </c:pt>
                <c:pt idx="18236">
                  <c:v>37992</c:v>
                </c:pt>
                <c:pt idx="18237">
                  <c:v>37993</c:v>
                </c:pt>
                <c:pt idx="18238">
                  <c:v>37994</c:v>
                </c:pt>
                <c:pt idx="18239">
                  <c:v>37995</c:v>
                </c:pt>
                <c:pt idx="18240">
                  <c:v>37996</c:v>
                </c:pt>
                <c:pt idx="18241">
                  <c:v>37997</c:v>
                </c:pt>
                <c:pt idx="18242">
                  <c:v>37998</c:v>
                </c:pt>
                <c:pt idx="18243">
                  <c:v>37999</c:v>
                </c:pt>
                <c:pt idx="18244">
                  <c:v>38000</c:v>
                </c:pt>
                <c:pt idx="18245">
                  <c:v>38001</c:v>
                </c:pt>
                <c:pt idx="18246">
                  <c:v>38002</c:v>
                </c:pt>
                <c:pt idx="18247">
                  <c:v>38003</c:v>
                </c:pt>
                <c:pt idx="18248">
                  <c:v>38004</c:v>
                </c:pt>
                <c:pt idx="18249">
                  <c:v>38005</c:v>
                </c:pt>
                <c:pt idx="18250">
                  <c:v>38006</c:v>
                </c:pt>
                <c:pt idx="18251">
                  <c:v>38007</c:v>
                </c:pt>
                <c:pt idx="18252">
                  <c:v>38008</c:v>
                </c:pt>
                <c:pt idx="18253">
                  <c:v>38009</c:v>
                </c:pt>
                <c:pt idx="18254">
                  <c:v>38010</c:v>
                </c:pt>
                <c:pt idx="18255">
                  <c:v>38011</c:v>
                </c:pt>
                <c:pt idx="18256">
                  <c:v>38012</c:v>
                </c:pt>
                <c:pt idx="18257">
                  <c:v>38013</c:v>
                </c:pt>
                <c:pt idx="18258">
                  <c:v>38014</c:v>
                </c:pt>
                <c:pt idx="18259">
                  <c:v>38015</c:v>
                </c:pt>
                <c:pt idx="18260">
                  <c:v>38016</c:v>
                </c:pt>
                <c:pt idx="18261">
                  <c:v>38017</c:v>
                </c:pt>
                <c:pt idx="18262">
                  <c:v>38018</c:v>
                </c:pt>
                <c:pt idx="18263">
                  <c:v>38019</c:v>
                </c:pt>
                <c:pt idx="18264">
                  <c:v>38020</c:v>
                </c:pt>
                <c:pt idx="18265">
                  <c:v>38021</c:v>
                </c:pt>
                <c:pt idx="18266">
                  <c:v>38022</c:v>
                </c:pt>
                <c:pt idx="18267">
                  <c:v>38023</c:v>
                </c:pt>
                <c:pt idx="18268">
                  <c:v>38024</c:v>
                </c:pt>
                <c:pt idx="18269">
                  <c:v>38025</c:v>
                </c:pt>
                <c:pt idx="18270">
                  <c:v>38026</c:v>
                </c:pt>
                <c:pt idx="18271">
                  <c:v>38027</c:v>
                </c:pt>
                <c:pt idx="18272">
                  <c:v>38028</c:v>
                </c:pt>
                <c:pt idx="18273">
                  <c:v>38029</c:v>
                </c:pt>
                <c:pt idx="18274">
                  <c:v>38030</c:v>
                </c:pt>
                <c:pt idx="18275">
                  <c:v>38031</c:v>
                </c:pt>
                <c:pt idx="18276">
                  <c:v>38032</c:v>
                </c:pt>
                <c:pt idx="18277">
                  <c:v>38033</c:v>
                </c:pt>
                <c:pt idx="18278">
                  <c:v>38034</c:v>
                </c:pt>
                <c:pt idx="18279">
                  <c:v>38035</c:v>
                </c:pt>
                <c:pt idx="18280">
                  <c:v>38036</c:v>
                </c:pt>
                <c:pt idx="18281">
                  <c:v>38037</c:v>
                </c:pt>
                <c:pt idx="18282">
                  <c:v>38038</c:v>
                </c:pt>
                <c:pt idx="18283">
                  <c:v>38039</c:v>
                </c:pt>
                <c:pt idx="18284">
                  <c:v>38040</c:v>
                </c:pt>
                <c:pt idx="18285">
                  <c:v>38041</c:v>
                </c:pt>
                <c:pt idx="18286">
                  <c:v>38042</c:v>
                </c:pt>
                <c:pt idx="18287">
                  <c:v>38043</c:v>
                </c:pt>
                <c:pt idx="18288">
                  <c:v>38044</c:v>
                </c:pt>
                <c:pt idx="18289">
                  <c:v>38045</c:v>
                </c:pt>
                <c:pt idx="18290">
                  <c:v>38046</c:v>
                </c:pt>
                <c:pt idx="18291">
                  <c:v>38047</c:v>
                </c:pt>
                <c:pt idx="18292">
                  <c:v>38048</c:v>
                </c:pt>
                <c:pt idx="18293">
                  <c:v>38049</c:v>
                </c:pt>
                <c:pt idx="18294">
                  <c:v>38050</c:v>
                </c:pt>
                <c:pt idx="18295">
                  <c:v>38051</c:v>
                </c:pt>
                <c:pt idx="18296">
                  <c:v>38052</c:v>
                </c:pt>
                <c:pt idx="18297">
                  <c:v>38053</c:v>
                </c:pt>
                <c:pt idx="18298">
                  <c:v>38054</c:v>
                </c:pt>
                <c:pt idx="18299">
                  <c:v>38055</c:v>
                </c:pt>
                <c:pt idx="18300">
                  <c:v>38056</c:v>
                </c:pt>
                <c:pt idx="18301">
                  <c:v>38057</c:v>
                </c:pt>
                <c:pt idx="18302">
                  <c:v>38058</c:v>
                </c:pt>
                <c:pt idx="18303">
                  <c:v>38059</c:v>
                </c:pt>
                <c:pt idx="18304">
                  <c:v>38060</c:v>
                </c:pt>
                <c:pt idx="18305">
                  <c:v>38061</c:v>
                </c:pt>
                <c:pt idx="18306">
                  <c:v>38062</c:v>
                </c:pt>
                <c:pt idx="18307">
                  <c:v>38063</c:v>
                </c:pt>
                <c:pt idx="18308">
                  <c:v>38064</c:v>
                </c:pt>
                <c:pt idx="18309">
                  <c:v>38065</c:v>
                </c:pt>
                <c:pt idx="18310">
                  <c:v>38066</c:v>
                </c:pt>
                <c:pt idx="18311">
                  <c:v>38067</c:v>
                </c:pt>
                <c:pt idx="18312">
                  <c:v>38068</c:v>
                </c:pt>
                <c:pt idx="18313">
                  <c:v>38069</c:v>
                </c:pt>
                <c:pt idx="18314">
                  <c:v>38070</c:v>
                </c:pt>
                <c:pt idx="18315">
                  <c:v>38071</c:v>
                </c:pt>
                <c:pt idx="18316">
                  <c:v>38072</c:v>
                </c:pt>
                <c:pt idx="18317">
                  <c:v>38073</c:v>
                </c:pt>
                <c:pt idx="18318">
                  <c:v>38074</c:v>
                </c:pt>
                <c:pt idx="18319">
                  <c:v>38075</c:v>
                </c:pt>
                <c:pt idx="18320">
                  <c:v>38076</c:v>
                </c:pt>
                <c:pt idx="18321">
                  <c:v>38077</c:v>
                </c:pt>
                <c:pt idx="18322">
                  <c:v>38078</c:v>
                </c:pt>
                <c:pt idx="18323">
                  <c:v>38079</c:v>
                </c:pt>
                <c:pt idx="18324">
                  <c:v>38080</c:v>
                </c:pt>
                <c:pt idx="18325">
                  <c:v>38081</c:v>
                </c:pt>
                <c:pt idx="18326">
                  <c:v>38082</c:v>
                </c:pt>
                <c:pt idx="18327">
                  <c:v>38083</c:v>
                </c:pt>
                <c:pt idx="18328">
                  <c:v>38084</c:v>
                </c:pt>
                <c:pt idx="18329">
                  <c:v>38085</c:v>
                </c:pt>
                <c:pt idx="18330">
                  <c:v>38086</c:v>
                </c:pt>
                <c:pt idx="18331">
                  <c:v>38087</c:v>
                </c:pt>
                <c:pt idx="18332">
                  <c:v>38088</c:v>
                </c:pt>
                <c:pt idx="18333">
                  <c:v>38089</c:v>
                </c:pt>
                <c:pt idx="18334">
                  <c:v>38090</c:v>
                </c:pt>
                <c:pt idx="18335">
                  <c:v>38091</c:v>
                </c:pt>
                <c:pt idx="18336">
                  <c:v>38092</c:v>
                </c:pt>
                <c:pt idx="18337">
                  <c:v>38093</c:v>
                </c:pt>
                <c:pt idx="18338">
                  <c:v>38094</c:v>
                </c:pt>
                <c:pt idx="18339">
                  <c:v>38095</c:v>
                </c:pt>
                <c:pt idx="18340">
                  <c:v>38096</c:v>
                </c:pt>
                <c:pt idx="18341">
                  <c:v>38097</c:v>
                </c:pt>
                <c:pt idx="18342">
                  <c:v>38098</c:v>
                </c:pt>
                <c:pt idx="18343">
                  <c:v>38099</c:v>
                </c:pt>
                <c:pt idx="18344">
                  <c:v>38100</c:v>
                </c:pt>
                <c:pt idx="18345">
                  <c:v>38101</c:v>
                </c:pt>
                <c:pt idx="18346">
                  <c:v>38102</c:v>
                </c:pt>
                <c:pt idx="18347">
                  <c:v>38103</c:v>
                </c:pt>
                <c:pt idx="18348">
                  <c:v>38104</c:v>
                </c:pt>
                <c:pt idx="18349">
                  <c:v>38105</c:v>
                </c:pt>
                <c:pt idx="18350">
                  <c:v>38106</c:v>
                </c:pt>
                <c:pt idx="18351">
                  <c:v>38107</c:v>
                </c:pt>
                <c:pt idx="18352">
                  <c:v>38108</c:v>
                </c:pt>
                <c:pt idx="18353">
                  <c:v>38109</c:v>
                </c:pt>
                <c:pt idx="18354">
                  <c:v>38110</c:v>
                </c:pt>
                <c:pt idx="18355">
                  <c:v>38111</c:v>
                </c:pt>
                <c:pt idx="18356">
                  <c:v>38112</c:v>
                </c:pt>
                <c:pt idx="18357">
                  <c:v>38113</c:v>
                </c:pt>
                <c:pt idx="18358">
                  <c:v>38114</c:v>
                </c:pt>
                <c:pt idx="18359">
                  <c:v>38115</c:v>
                </c:pt>
                <c:pt idx="18360">
                  <c:v>38116</c:v>
                </c:pt>
                <c:pt idx="18361">
                  <c:v>38117</c:v>
                </c:pt>
                <c:pt idx="18362">
                  <c:v>38118</c:v>
                </c:pt>
                <c:pt idx="18363">
                  <c:v>38119</c:v>
                </c:pt>
                <c:pt idx="18364">
                  <c:v>38120</c:v>
                </c:pt>
                <c:pt idx="18365">
                  <c:v>38121</c:v>
                </c:pt>
                <c:pt idx="18366">
                  <c:v>38122</c:v>
                </c:pt>
                <c:pt idx="18367">
                  <c:v>38123</c:v>
                </c:pt>
                <c:pt idx="18368">
                  <c:v>38124</c:v>
                </c:pt>
                <c:pt idx="18369">
                  <c:v>38125</c:v>
                </c:pt>
                <c:pt idx="18370">
                  <c:v>38126</c:v>
                </c:pt>
                <c:pt idx="18371">
                  <c:v>38127</c:v>
                </c:pt>
                <c:pt idx="18372">
                  <c:v>38128</c:v>
                </c:pt>
                <c:pt idx="18373">
                  <c:v>38129</c:v>
                </c:pt>
                <c:pt idx="18374">
                  <c:v>38130</c:v>
                </c:pt>
                <c:pt idx="18375">
                  <c:v>38131</c:v>
                </c:pt>
                <c:pt idx="18376">
                  <c:v>38132</c:v>
                </c:pt>
                <c:pt idx="18377">
                  <c:v>38133</c:v>
                </c:pt>
                <c:pt idx="18378">
                  <c:v>38134</c:v>
                </c:pt>
                <c:pt idx="18379">
                  <c:v>38135</c:v>
                </c:pt>
                <c:pt idx="18380">
                  <c:v>38136</c:v>
                </c:pt>
                <c:pt idx="18381">
                  <c:v>38137</c:v>
                </c:pt>
                <c:pt idx="18382">
                  <c:v>38138</c:v>
                </c:pt>
                <c:pt idx="18383">
                  <c:v>38139</c:v>
                </c:pt>
                <c:pt idx="18384">
                  <c:v>38140</c:v>
                </c:pt>
                <c:pt idx="18385">
                  <c:v>38141</c:v>
                </c:pt>
                <c:pt idx="18386">
                  <c:v>38142</c:v>
                </c:pt>
                <c:pt idx="18387">
                  <c:v>38143</c:v>
                </c:pt>
                <c:pt idx="18388">
                  <c:v>38144</c:v>
                </c:pt>
                <c:pt idx="18389">
                  <c:v>38145</c:v>
                </c:pt>
                <c:pt idx="18390">
                  <c:v>38146</c:v>
                </c:pt>
                <c:pt idx="18391">
                  <c:v>38147</c:v>
                </c:pt>
                <c:pt idx="18392">
                  <c:v>38148</c:v>
                </c:pt>
                <c:pt idx="18393">
                  <c:v>38149</c:v>
                </c:pt>
                <c:pt idx="18394">
                  <c:v>38150</c:v>
                </c:pt>
                <c:pt idx="18395">
                  <c:v>38151</c:v>
                </c:pt>
                <c:pt idx="18396">
                  <c:v>38152</c:v>
                </c:pt>
                <c:pt idx="18397">
                  <c:v>38153</c:v>
                </c:pt>
                <c:pt idx="18398">
                  <c:v>38154</c:v>
                </c:pt>
                <c:pt idx="18399">
                  <c:v>38155</c:v>
                </c:pt>
                <c:pt idx="18400">
                  <c:v>38156</c:v>
                </c:pt>
                <c:pt idx="18401">
                  <c:v>38157</c:v>
                </c:pt>
                <c:pt idx="18402">
                  <c:v>38158</c:v>
                </c:pt>
                <c:pt idx="18403">
                  <c:v>38159</c:v>
                </c:pt>
                <c:pt idx="18404">
                  <c:v>38160</c:v>
                </c:pt>
                <c:pt idx="18405">
                  <c:v>38161</c:v>
                </c:pt>
                <c:pt idx="18406">
                  <c:v>38162</c:v>
                </c:pt>
                <c:pt idx="18407">
                  <c:v>38163</c:v>
                </c:pt>
                <c:pt idx="18408">
                  <c:v>38164</c:v>
                </c:pt>
                <c:pt idx="18409">
                  <c:v>38165</c:v>
                </c:pt>
                <c:pt idx="18410">
                  <c:v>38166</c:v>
                </c:pt>
                <c:pt idx="18411">
                  <c:v>38167</c:v>
                </c:pt>
                <c:pt idx="18412">
                  <c:v>38168</c:v>
                </c:pt>
                <c:pt idx="18413">
                  <c:v>38169</c:v>
                </c:pt>
                <c:pt idx="18414">
                  <c:v>38170</c:v>
                </c:pt>
                <c:pt idx="18415">
                  <c:v>38171</c:v>
                </c:pt>
                <c:pt idx="18416">
                  <c:v>38172</c:v>
                </c:pt>
                <c:pt idx="18417">
                  <c:v>38173</c:v>
                </c:pt>
                <c:pt idx="18418">
                  <c:v>38174</c:v>
                </c:pt>
                <c:pt idx="18419">
                  <c:v>38175</c:v>
                </c:pt>
                <c:pt idx="18420">
                  <c:v>38176</c:v>
                </c:pt>
                <c:pt idx="18421">
                  <c:v>38177</c:v>
                </c:pt>
                <c:pt idx="18422">
                  <c:v>38178</c:v>
                </c:pt>
                <c:pt idx="18423">
                  <c:v>38179</c:v>
                </c:pt>
                <c:pt idx="18424">
                  <c:v>38180</c:v>
                </c:pt>
                <c:pt idx="18425">
                  <c:v>38181</c:v>
                </c:pt>
                <c:pt idx="18426">
                  <c:v>38182</c:v>
                </c:pt>
                <c:pt idx="18427">
                  <c:v>38183</c:v>
                </c:pt>
                <c:pt idx="18428">
                  <c:v>38184</c:v>
                </c:pt>
                <c:pt idx="18429">
                  <c:v>38185</c:v>
                </c:pt>
                <c:pt idx="18430">
                  <c:v>38186</c:v>
                </c:pt>
                <c:pt idx="18431">
                  <c:v>38187</c:v>
                </c:pt>
                <c:pt idx="18432">
                  <c:v>38188</c:v>
                </c:pt>
                <c:pt idx="18433">
                  <c:v>38189</c:v>
                </c:pt>
                <c:pt idx="18434">
                  <c:v>38190</c:v>
                </c:pt>
                <c:pt idx="18435">
                  <c:v>38191</c:v>
                </c:pt>
                <c:pt idx="18436">
                  <c:v>38192</c:v>
                </c:pt>
                <c:pt idx="18437">
                  <c:v>38193</c:v>
                </c:pt>
                <c:pt idx="18438">
                  <c:v>38194</c:v>
                </c:pt>
                <c:pt idx="18439">
                  <c:v>38195</c:v>
                </c:pt>
                <c:pt idx="18440">
                  <c:v>38196</c:v>
                </c:pt>
                <c:pt idx="18441">
                  <c:v>38197</c:v>
                </c:pt>
                <c:pt idx="18442">
                  <c:v>38198</c:v>
                </c:pt>
                <c:pt idx="18443">
                  <c:v>38199</c:v>
                </c:pt>
                <c:pt idx="18444">
                  <c:v>38200</c:v>
                </c:pt>
                <c:pt idx="18445">
                  <c:v>38201</c:v>
                </c:pt>
                <c:pt idx="18446">
                  <c:v>38202</c:v>
                </c:pt>
                <c:pt idx="18447">
                  <c:v>38203</c:v>
                </c:pt>
                <c:pt idx="18448">
                  <c:v>38204</c:v>
                </c:pt>
                <c:pt idx="18449">
                  <c:v>38205</c:v>
                </c:pt>
                <c:pt idx="18450">
                  <c:v>38206</c:v>
                </c:pt>
                <c:pt idx="18451">
                  <c:v>38207</c:v>
                </c:pt>
                <c:pt idx="18452">
                  <c:v>38208</c:v>
                </c:pt>
                <c:pt idx="18453">
                  <c:v>38209</c:v>
                </c:pt>
                <c:pt idx="18454">
                  <c:v>38210</c:v>
                </c:pt>
                <c:pt idx="18455">
                  <c:v>38211</c:v>
                </c:pt>
                <c:pt idx="18456">
                  <c:v>38212</c:v>
                </c:pt>
                <c:pt idx="18457">
                  <c:v>38213</c:v>
                </c:pt>
                <c:pt idx="18458">
                  <c:v>38214</c:v>
                </c:pt>
                <c:pt idx="18459">
                  <c:v>38215</c:v>
                </c:pt>
                <c:pt idx="18460">
                  <c:v>38216</c:v>
                </c:pt>
                <c:pt idx="18461">
                  <c:v>38217</c:v>
                </c:pt>
                <c:pt idx="18462">
                  <c:v>38218</c:v>
                </c:pt>
                <c:pt idx="18463">
                  <c:v>38219</c:v>
                </c:pt>
                <c:pt idx="18464">
                  <c:v>38220</c:v>
                </c:pt>
                <c:pt idx="18465">
                  <c:v>38221</c:v>
                </c:pt>
                <c:pt idx="18466">
                  <c:v>38222</c:v>
                </c:pt>
                <c:pt idx="18467">
                  <c:v>38223</c:v>
                </c:pt>
                <c:pt idx="18468">
                  <c:v>38224</c:v>
                </c:pt>
                <c:pt idx="18469">
                  <c:v>38225</c:v>
                </c:pt>
                <c:pt idx="18470">
                  <c:v>38226</c:v>
                </c:pt>
                <c:pt idx="18471">
                  <c:v>38227</c:v>
                </c:pt>
                <c:pt idx="18472">
                  <c:v>38228</c:v>
                </c:pt>
                <c:pt idx="18473">
                  <c:v>38229</c:v>
                </c:pt>
                <c:pt idx="18474">
                  <c:v>38230</c:v>
                </c:pt>
                <c:pt idx="18475">
                  <c:v>38231</c:v>
                </c:pt>
                <c:pt idx="18476">
                  <c:v>38232</c:v>
                </c:pt>
                <c:pt idx="18477">
                  <c:v>38233</c:v>
                </c:pt>
                <c:pt idx="18478">
                  <c:v>38234</c:v>
                </c:pt>
                <c:pt idx="18479">
                  <c:v>38235</c:v>
                </c:pt>
                <c:pt idx="18480">
                  <c:v>38236</c:v>
                </c:pt>
                <c:pt idx="18481">
                  <c:v>38237</c:v>
                </c:pt>
                <c:pt idx="18482">
                  <c:v>38238</c:v>
                </c:pt>
                <c:pt idx="18483">
                  <c:v>38239</c:v>
                </c:pt>
                <c:pt idx="18484">
                  <c:v>38240</c:v>
                </c:pt>
                <c:pt idx="18485">
                  <c:v>38241</c:v>
                </c:pt>
                <c:pt idx="18486">
                  <c:v>38242</c:v>
                </c:pt>
                <c:pt idx="18487">
                  <c:v>38243</c:v>
                </c:pt>
                <c:pt idx="18488">
                  <c:v>38244</c:v>
                </c:pt>
                <c:pt idx="18489">
                  <c:v>38245</c:v>
                </c:pt>
                <c:pt idx="18490">
                  <c:v>38246</c:v>
                </c:pt>
                <c:pt idx="18491">
                  <c:v>38247</c:v>
                </c:pt>
                <c:pt idx="18492">
                  <c:v>38248</c:v>
                </c:pt>
                <c:pt idx="18493">
                  <c:v>38249</c:v>
                </c:pt>
                <c:pt idx="18494">
                  <c:v>38250</c:v>
                </c:pt>
                <c:pt idx="18495">
                  <c:v>38251</c:v>
                </c:pt>
                <c:pt idx="18496">
                  <c:v>38252</c:v>
                </c:pt>
                <c:pt idx="18497">
                  <c:v>38253</c:v>
                </c:pt>
                <c:pt idx="18498">
                  <c:v>38254</c:v>
                </c:pt>
                <c:pt idx="18499">
                  <c:v>38255</c:v>
                </c:pt>
                <c:pt idx="18500">
                  <c:v>38256</c:v>
                </c:pt>
                <c:pt idx="18501">
                  <c:v>38257</c:v>
                </c:pt>
                <c:pt idx="18502">
                  <c:v>38258</c:v>
                </c:pt>
                <c:pt idx="18503">
                  <c:v>38259</c:v>
                </c:pt>
                <c:pt idx="18504">
                  <c:v>38260</c:v>
                </c:pt>
                <c:pt idx="18505">
                  <c:v>38261</c:v>
                </c:pt>
                <c:pt idx="18506">
                  <c:v>38262</c:v>
                </c:pt>
                <c:pt idx="18507">
                  <c:v>38263</c:v>
                </c:pt>
                <c:pt idx="18508">
                  <c:v>38264</c:v>
                </c:pt>
                <c:pt idx="18509">
                  <c:v>38265</c:v>
                </c:pt>
                <c:pt idx="18510">
                  <c:v>38266</c:v>
                </c:pt>
                <c:pt idx="18511">
                  <c:v>38267</c:v>
                </c:pt>
                <c:pt idx="18512">
                  <c:v>38268</c:v>
                </c:pt>
                <c:pt idx="18513">
                  <c:v>38269</c:v>
                </c:pt>
                <c:pt idx="18514">
                  <c:v>38270</c:v>
                </c:pt>
                <c:pt idx="18515">
                  <c:v>38271</c:v>
                </c:pt>
                <c:pt idx="18516">
                  <c:v>38272</c:v>
                </c:pt>
                <c:pt idx="18517">
                  <c:v>38273</c:v>
                </c:pt>
                <c:pt idx="18518">
                  <c:v>38274</c:v>
                </c:pt>
                <c:pt idx="18519">
                  <c:v>38275</c:v>
                </c:pt>
                <c:pt idx="18520">
                  <c:v>38276</c:v>
                </c:pt>
                <c:pt idx="18521">
                  <c:v>38277</c:v>
                </c:pt>
                <c:pt idx="18522">
                  <c:v>38278</c:v>
                </c:pt>
                <c:pt idx="18523">
                  <c:v>38279</c:v>
                </c:pt>
                <c:pt idx="18524">
                  <c:v>38280</c:v>
                </c:pt>
                <c:pt idx="18525">
                  <c:v>38281</c:v>
                </c:pt>
                <c:pt idx="18526">
                  <c:v>38282</c:v>
                </c:pt>
                <c:pt idx="18527">
                  <c:v>38283</c:v>
                </c:pt>
                <c:pt idx="18528">
                  <c:v>38284</c:v>
                </c:pt>
                <c:pt idx="18529">
                  <c:v>38285</c:v>
                </c:pt>
                <c:pt idx="18530">
                  <c:v>38286</c:v>
                </c:pt>
                <c:pt idx="18531">
                  <c:v>38287</c:v>
                </c:pt>
                <c:pt idx="18532">
                  <c:v>38288</c:v>
                </c:pt>
                <c:pt idx="18533">
                  <c:v>38289</c:v>
                </c:pt>
                <c:pt idx="18534">
                  <c:v>38290</c:v>
                </c:pt>
                <c:pt idx="18535">
                  <c:v>38291</c:v>
                </c:pt>
                <c:pt idx="18536">
                  <c:v>38292</c:v>
                </c:pt>
                <c:pt idx="18537">
                  <c:v>38293</c:v>
                </c:pt>
                <c:pt idx="18538">
                  <c:v>38294</c:v>
                </c:pt>
                <c:pt idx="18539">
                  <c:v>38295</c:v>
                </c:pt>
                <c:pt idx="18540">
                  <c:v>38296</c:v>
                </c:pt>
                <c:pt idx="18541">
                  <c:v>38297</c:v>
                </c:pt>
                <c:pt idx="18542">
                  <c:v>38298</c:v>
                </c:pt>
                <c:pt idx="18543">
                  <c:v>38299</c:v>
                </c:pt>
                <c:pt idx="18544">
                  <c:v>38300</c:v>
                </c:pt>
                <c:pt idx="18545">
                  <c:v>38301</c:v>
                </c:pt>
                <c:pt idx="18546">
                  <c:v>38302</c:v>
                </c:pt>
                <c:pt idx="18547">
                  <c:v>38303</c:v>
                </c:pt>
                <c:pt idx="18548">
                  <c:v>38304</c:v>
                </c:pt>
                <c:pt idx="18549">
                  <c:v>38305</c:v>
                </c:pt>
                <c:pt idx="18550">
                  <c:v>38306</c:v>
                </c:pt>
                <c:pt idx="18551">
                  <c:v>38307</c:v>
                </c:pt>
                <c:pt idx="18552">
                  <c:v>38308</c:v>
                </c:pt>
                <c:pt idx="18553">
                  <c:v>38309</c:v>
                </c:pt>
                <c:pt idx="18554">
                  <c:v>38310</c:v>
                </c:pt>
                <c:pt idx="18555">
                  <c:v>38311</c:v>
                </c:pt>
                <c:pt idx="18556">
                  <c:v>38312</c:v>
                </c:pt>
                <c:pt idx="18557">
                  <c:v>38313</c:v>
                </c:pt>
                <c:pt idx="18558">
                  <c:v>38314</c:v>
                </c:pt>
                <c:pt idx="18559">
                  <c:v>38315</c:v>
                </c:pt>
                <c:pt idx="18560">
                  <c:v>38316</c:v>
                </c:pt>
                <c:pt idx="18561">
                  <c:v>38317</c:v>
                </c:pt>
                <c:pt idx="18562">
                  <c:v>38318</c:v>
                </c:pt>
                <c:pt idx="18563">
                  <c:v>38319</c:v>
                </c:pt>
                <c:pt idx="18564">
                  <c:v>38320</c:v>
                </c:pt>
                <c:pt idx="18565">
                  <c:v>38321</c:v>
                </c:pt>
                <c:pt idx="18566">
                  <c:v>38322</c:v>
                </c:pt>
                <c:pt idx="18567">
                  <c:v>38323</c:v>
                </c:pt>
                <c:pt idx="18568">
                  <c:v>38324</c:v>
                </c:pt>
                <c:pt idx="18569">
                  <c:v>38325</c:v>
                </c:pt>
                <c:pt idx="18570">
                  <c:v>38326</c:v>
                </c:pt>
                <c:pt idx="18571">
                  <c:v>38327</c:v>
                </c:pt>
                <c:pt idx="18572">
                  <c:v>38328</c:v>
                </c:pt>
                <c:pt idx="18573">
                  <c:v>38329</c:v>
                </c:pt>
                <c:pt idx="18574">
                  <c:v>38330</c:v>
                </c:pt>
                <c:pt idx="18575">
                  <c:v>38331</c:v>
                </c:pt>
                <c:pt idx="18576">
                  <c:v>38332</c:v>
                </c:pt>
                <c:pt idx="18577">
                  <c:v>38333</c:v>
                </c:pt>
                <c:pt idx="18578">
                  <c:v>38334</c:v>
                </c:pt>
                <c:pt idx="18579">
                  <c:v>38335</c:v>
                </c:pt>
                <c:pt idx="18580">
                  <c:v>38336</c:v>
                </c:pt>
                <c:pt idx="18581">
                  <c:v>38337</c:v>
                </c:pt>
                <c:pt idx="18582">
                  <c:v>38338</c:v>
                </c:pt>
                <c:pt idx="18583">
                  <c:v>38339</c:v>
                </c:pt>
                <c:pt idx="18584">
                  <c:v>38340</c:v>
                </c:pt>
                <c:pt idx="18585">
                  <c:v>38341</c:v>
                </c:pt>
                <c:pt idx="18586">
                  <c:v>38342</c:v>
                </c:pt>
                <c:pt idx="18587">
                  <c:v>38343</c:v>
                </c:pt>
                <c:pt idx="18588">
                  <c:v>38344</c:v>
                </c:pt>
                <c:pt idx="18589">
                  <c:v>38345</c:v>
                </c:pt>
                <c:pt idx="18590">
                  <c:v>38346</c:v>
                </c:pt>
                <c:pt idx="18591">
                  <c:v>38347</c:v>
                </c:pt>
                <c:pt idx="18592">
                  <c:v>38348</c:v>
                </c:pt>
                <c:pt idx="18593">
                  <c:v>38349</c:v>
                </c:pt>
                <c:pt idx="18594">
                  <c:v>38350</c:v>
                </c:pt>
                <c:pt idx="18595">
                  <c:v>38351</c:v>
                </c:pt>
                <c:pt idx="18596">
                  <c:v>38352</c:v>
                </c:pt>
                <c:pt idx="18597">
                  <c:v>38353</c:v>
                </c:pt>
                <c:pt idx="18598">
                  <c:v>38354</c:v>
                </c:pt>
                <c:pt idx="18599">
                  <c:v>38355</c:v>
                </c:pt>
                <c:pt idx="18600">
                  <c:v>38356</c:v>
                </c:pt>
                <c:pt idx="18601">
                  <c:v>38357</c:v>
                </c:pt>
                <c:pt idx="18602">
                  <c:v>38358</c:v>
                </c:pt>
                <c:pt idx="18603">
                  <c:v>38359</c:v>
                </c:pt>
                <c:pt idx="18604">
                  <c:v>38360</c:v>
                </c:pt>
                <c:pt idx="18605">
                  <c:v>38361</c:v>
                </c:pt>
                <c:pt idx="18606">
                  <c:v>38362</c:v>
                </c:pt>
                <c:pt idx="18607">
                  <c:v>38363</c:v>
                </c:pt>
                <c:pt idx="18608">
                  <c:v>38364</c:v>
                </c:pt>
                <c:pt idx="18609">
                  <c:v>38365</c:v>
                </c:pt>
                <c:pt idx="18610">
                  <c:v>38366</c:v>
                </c:pt>
                <c:pt idx="18611">
                  <c:v>38367</c:v>
                </c:pt>
                <c:pt idx="18612">
                  <c:v>38368</c:v>
                </c:pt>
                <c:pt idx="18613">
                  <c:v>38369</c:v>
                </c:pt>
                <c:pt idx="18614">
                  <c:v>38370</c:v>
                </c:pt>
                <c:pt idx="18615">
                  <c:v>38371</c:v>
                </c:pt>
                <c:pt idx="18616">
                  <c:v>38372</c:v>
                </c:pt>
                <c:pt idx="18617">
                  <c:v>38373</c:v>
                </c:pt>
                <c:pt idx="18618">
                  <c:v>38374</c:v>
                </c:pt>
                <c:pt idx="18619">
                  <c:v>38375</c:v>
                </c:pt>
                <c:pt idx="18620">
                  <c:v>38376</c:v>
                </c:pt>
                <c:pt idx="18621">
                  <c:v>38377</c:v>
                </c:pt>
                <c:pt idx="18622">
                  <c:v>38378</c:v>
                </c:pt>
                <c:pt idx="18623">
                  <c:v>38379</c:v>
                </c:pt>
                <c:pt idx="18624">
                  <c:v>38380</c:v>
                </c:pt>
                <c:pt idx="18625">
                  <c:v>38381</c:v>
                </c:pt>
                <c:pt idx="18626">
                  <c:v>38382</c:v>
                </c:pt>
                <c:pt idx="18627">
                  <c:v>38383</c:v>
                </c:pt>
                <c:pt idx="18628">
                  <c:v>38384</c:v>
                </c:pt>
                <c:pt idx="18629">
                  <c:v>38385</c:v>
                </c:pt>
                <c:pt idx="18630">
                  <c:v>38386</c:v>
                </c:pt>
                <c:pt idx="18631">
                  <c:v>38387</c:v>
                </c:pt>
                <c:pt idx="18632">
                  <c:v>38388</c:v>
                </c:pt>
                <c:pt idx="18633">
                  <c:v>38389</c:v>
                </c:pt>
                <c:pt idx="18634">
                  <c:v>38390</c:v>
                </c:pt>
                <c:pt idx="18635">
                  <c:v>38391</c:v>
                </c:pt>
                <c:pt idx="18636">
                  <c:v>38392</c:v>
                </c:pt>
                <c:pt idx="18637">
                  <c:v>38393</c:v>
                </c:pt>
                <c:pt idx="18638">
                  <c:v>38394</c:v>
                </c:pt>
                <c:pt idx="18639">
                  <c:v>38395</c:v>
                </c:pt>
                <c:pt idx="18640">
                  <c:v>38396</c:v>
                </c:pt>
                <c:pt idx="18641">
                  <c:v>38397</c:v>
                </c:pt>
                <c:pt idx="18642">
                  <c:v>38398</c:v>
                </c:pt>
                <c:pt idx="18643">
                  <c:v>38399</c:v>
                </c:pt>
                <c:pt idx="18644">
                  <c:v>38400</c:v>
                </c:pt>
                <c:pt idx="18645">
                  <c:v>38401</c:v>
                </c:pt>
                <c:pt idx="18646">
                  <c:v>38402</c:v>
                </c:pt>
                <c:pt idx="18647">
                  <c:v>38403</c:v>
                </c:pt>
                <c:pt idx="18648">
                  <c:v>38404</c:v>
                </c:pt>
                <c:pt idx="18649">
                  <c:v>38405</c:v>
                </c:pt>
                <c:pt idx="18650">
                  <c:v>38406</c:v>
                </c:pt>
                <c:pt idx="18651">
                  <c:v>38407</c:v>
                </c:pt>
                <c:pt idx="18652">
                  <c:v>38408</c:v>
                </c:pt>
                <c:pt idx="18653">
                  <c:v>38409</c:v>
                </c:pt>
                <c:pt idx="18654">
                  <c:v>38410</c:v>
                </c:pt>
                <c:pt idx="18655">
                  <c:v>38411</c:v>
                </c:pt>
                <c:pt idx="18656">
                  <c:v>38412</c:v>
                </c:pt>
                <c:pt idx="18657">
                  <c:v>38413</c:v>
                </c:pt>
                <c:pt idx="18658">
                  <c:v>38414</c:v>
                </c:pt>
                <c:pt idx="18659">
                  <c:v>38415</c:v>
                </c:pt>
                <c:pt idx="18660">
                  <c:v>38416</c:v>
                </c:pt>
                <c:pt idx="18661">
                  <c:v>38417</c:v>
                </c:pt>
                <c:pt idx="18662">
                  <c:v>38418</c:v>
                </c:pt>
                <c:pt idx="18663">
                  <c:v>38419</c:v>
                </c:pt>
                <c:pt idx="18664">
                  <c:v>38420</c:v>
                </c:pt>
                <c:pt idx="18665">
                  <c:v>38421</c:v>
                </c:pt>
                <c:pt idx="18666">
                  <c:v>38422</c:v>
                </c:pt>
                <c:pt idx="18667">
                  <c:v>38423</c:v>
                </c:pt>
                <c:pt idx="18668">
                  <c:v>38424</c:v>
                </c:pt>
                <c:pt idx="18669">
                  <c:v>38425</c:v>
                </c:pt>
                <c:pt idx="18670">
                  <c:v>38426</c:v>
                </c:pt>
                <c:pt idx="18671">
                  <c:v>38427</c:v>
                </c:pt>
                <c:pt idx="18672">
                  <c:v>38428</c:v>
                </c:pt>
                <c:pt idx="18673">
                  <c:v>38429</c:v>
                </c:pt>
                <c:pt idx="18674">
                  <c:v>38430</c:v>
                </c:pt>
                <c:pt idx="18675">
                  <c:v>38431</c:v>
                </c:pt>
                <c:pt idx="18676">
                  <c:v>38432</c:v>
                </c:pt>
                <c:pt idx="18677">
                  <c:v>38433</c:v>
                </c:pt>
                <c:pt idx="18678">
                  <c:v>38434</c:v>
                </c:pt>
                <c:pt idx="18679">
                  <c:v>38435</c:v>
                </c:pt>
                <c:pt idx="18680">
                  <c:v>38436</c:v>
                </c:pt>
                <c:pt idx="18681">
                  <c:v>38437</c:v>
                </c:pt>
                <c:pt idx="18682">
                  <c:v>38438</c:v>
                </c:pt>
                <c:pt idx="18683">
                  <c:v>38439</c:v>
                </c:pt>
                <c:pt idx="18684">
                  <c:v>38440</c:v>
                </c:pt>
                <c:pt idx="18685">
                  <c:v>38441</c:v>
                </c:pt>
                <c:pt idx="18686">
                  <c:v>38442</c:v>
                </c:pt>
                <c:pt idx="18687">
                  <c:v>38443</c:v>
                </c:pt>
                <c:pt idx="18688">
                  <c:v>38444</c:v>
                </c:pt>
                <c:pt idx="18689">
                  <c:v>38445</c:v>
                </c:pt>
                <c:pt idx="18690">
                  <c:v>38446</c:v>
                </c:pt>
                <c:pt idx="18691">
                  <c:v>38447</c:v>
                </c:pt>
                <c:pt idx="18692">
                  <c:v>38448</c:v>
                </c:pt>
                <c:pt idx="18693">
                  <c:v>38449</c:v>
                </c:pt>
                <c:pt idx="18694">
                  <c:v>38450</c:v>
                </c:pt>
                <c:pt idx="18695">
                  <c:v>38451</c:v>
                </c:pt>
                <c:pt idx="18696">
                  <c:v>38452</c:v>
                </c:pt>
                <c:pt idx="18697">
                  <c:v>38453</c:v>
                </c:pt>
                <c:pt idx="18698">
                  <c:v>38454</c:v>
                </c:pt>
                <c:pt idx="18699">
                  <c:v>38455</c:v>
                </c:pt>
                <c:pt idx="18700">
                  <c:v>38456</c:v>
                </c:pt>
                <c:pt idx="18701">
                  <c:v>38457</c:v>
                </c:pt>
                <c:pt idx="18702">
                  <c:v>38458</c:v>
                </c:pt>
                <c:pt idx="18703">
                  <c:v>38459</c:v>
                </c:pt>
                <c:pt idx="18704">
                  <c:v>38460</c:v>
                </c:pt>
                <c:pt idx="18705">
                  <c:v>38461</c:v>
                </c:pt>
                <c:pt idx="18706">
                  <c:v>38462</c:v>
                </c:pt>
                <c:pt idx="18707">
                  <c:v>38463</c:v>
                </c:pt>
                <c:pt idx="18708">
                  <c:v>38464</c:v>
                </c:pt>
                <c:pt idx="18709">
                  <c:v>38465</c:v>
                </c:pt>
                <c:pt idx="18710">
                  <c:v>38466</c:v>
                </c:pt>
                <c:pt idx="18711">
                  <c:v>38467</c:v>
                </c:pt>
                <c:pt idx="18712">
                  <c:v>38468</c:v>
                </c:pt>
                <c:pt idx="18713">
                  <c:v>38469</c:v>
                </c:pt>
                <c:pt idx="18714">
                  <c:v>38470</c:v>
                </c:pt>
                <c:pt idx="18715">
                  <c:v>38471</c:v>
                </c:pt>
                <c:pt idx="18716">
                  <c:v>38472</c:v>
                </c:pt>
                <c:pt idx="18717">
                  <c:v>38473</c:v>
                </c:pt>
                <c:pt idx="18718">
                  <c:v>38474</c:v>
                </c:pt>
                <c:pt idx="18719">
                  <c:v>38475</c:v>
                </c:pt>
                <c:pt idx="18720">
                  <c:v>38476</c:v>
                </c:pt>
                <c:pt idx="18721">
                  <c:v>38477</c:v>
                </c:pt>
                <c:pt idx="18722">
                  <c:v>38478</c:v>
                </c:pt>
                <c:pt idx="18723">
                  <c:v>38479</c:v>
                </c:pt>
                <c:pt idx="18724">
                  <c:v>38480</c:v>
                </c:pt>
                <c:pt idx="18725">
                  <c:v>38481</c:v>
                </c:pt>
                <c:pt idx="18726">
                  <c:v>38482</c:v>
                </c:pt>
                <c:pt idx="18727">
                  <c:v>38483</c:v>
                </c:pt>
                <c:pt idx="18728">
                  <c:v>38484</c:v>
                </c:pt>
                <c:pt idx="18729">
                  <c:v>38485</c:v>
                </c:pt>
                <c:pt idx="18730">
                  <c:v>38486</c:v>
                </c:pt>
                <c:pt idx="18731">
                  <c:v>38487</c:v>
                </c:pt>
                <c:pt idx="18732">
                  <c:v>38488</c:v>
                </c:pt>
                <c:pt idx="18733">
                  <c:v>38489</c:v>
                </c:pt>
                <c:pt idx="18734">
                  <c:v>38490</c:v>
                </c:pt>
                <c:pt idx="18735">
                  <c:v>38491</c:v>
                </c:pt>
                <c:pt idx="18736">
                  <c:v>38492</c:v>
                </c:pt>
                <c:pt idx="18737">
                  <c:v>38493</c:v>
                </c:pt>
                <c:pt idx="18738">
                  <c:v>38494</c:v>
                </c:pt>
                <c:pt idx="18739">
                  <c:v>38495</c:v>
                </c:pt>
                <c:pt idx="18740">
                  <c:v>38496</c:v>
                </c:pt>
                <c:pt idx="18741">
                  <c:v>38497</c:v>
                </c:pt>
                <c:pt idx="18742">
                  <c:v>38498</c:v>
                </c:pt>
                <c:pt idx="18743">
                  <c:v>38499</c:v>
                </c:pt>
                <c:pt idx="18744">
                  <c:v>38500</c:v>
                </c:pt>
                <c:pt idx="18745">
                  <c:v>38501</c:v>
                </c:pt>
                <c:pt idx="18746">
                  <c:v>38502</c:v>
                </c:pt>
                <c:pt idx="18747">
                  <c:v>38503</c:v>
                </c:pt>
                <c:pt idx="18748">
                  <c:v>38504</c:v>
                </c:pt>
                <c:pt idx="18749">
                  <c:v>38505</c:v>
                </c:pt>
                <c:pt idx="18750">
                  <c:v>38506</c:v>
                </c:pt>
                <c:pt idx="18751">
                  <c:v>38507</c:v>
                </c:pt>
                <c:pt idx="18752">
                  <c:v>38508</c:v>
                </c:pt>
                <c:pt idx="18753">
                  <c:v>38509</c:v>
                </c:pt>
                <c:pt idx="18754">
                  <c:v>38510</c:v>
                </c:pt>
                <c:pt idx="18755">
                  <c:v>38511</c:v>
                </c:pt>
                <c:pt idx="18756">
                  <c:v>38512</c:v>
                </c:pt>
                <c:pt idx="18757">
                  <c:v>38513</c:v>
                </c:pt>
                <c:pt idx="18758">
                  <c:v>38514</c:v>
                </c:pt>
                <c:pt idx="18759">
                  <c:v>38515</c:v>
                </c:pt>
                <c:pt idx="18760">
                  <c:v>38516</c:v>
                </c:pt>
                <c:pt idx="18761">
                  <c:v>38517</c:v>
                </c:pt>
                <c:pt idx="18762">
                  <c:v>38518</c:v>
                </c:pt>
                <c:pt idx="18763">
                  <c:v>38519</c:v>
                </c:pt>
                <c:pt idx="18764">
                  <c:v>38520</c:v>
                </c:pt>
                <c:pt idx="18765">
                  <c:v>38521</c:v>
                </c:pt>
                <c:pt idx="18766">
                  <c:v>38522</c:v>
                </c:pt>
                <c:pt idx="18767">
                  <c:v>38523</c:v>
                </c:pt>
                <c:pt idx="18768">
                  <c:v>38524</c:v>
                </c:pt>
                <c:pt idx="18769">
                  <c:v>38525</c:v>
                </c:pt>
                <c:pt idx="18770">
                  <c:v>38526</c:v>
                </c:pt>
                <c:pt idx="18771">
                  <c:v>38527</c:v>
                </c:pt>
                <c:pt idx="18772">
                  <c:v>38528</c:v>
                </c:pt>
                <c:pt idx="18773">
                  <c:v>38529</c:v>
                </c:pt>
                <c:pt idx="18774">
                  <c:v>38530</c:v>
                </c:pt>
                <c:pt idx="18775">
                  <c:v>38531</c:v>
                </c:pt>
                <c:pt idx="18776">
                  <c:v>38532</c:v>
                </c:pt>
                <c:pt idx="18777">
                  <c:v>38533</c:v>
                </c:pt>
                <c:pt idx="18778">
                  <c:v>38534</c:v>
                </c:pt>
                <c:pt idx="18779">
                  <c:v>38535</c:v>
                </c:pt>
                <c:pt idx="18780">
                  <c:v>38536</c:v>
                </c:pt>
                <c:pt idx="18781">
                  <c:v>38537</c:v>
                </c:pt>
                <c:pt idx="18782">
                  <c:v>38538</c:v>
                </c:pt>
                <c:pt idx="18783">
                  <c:v>38539</c:v>
                </c:pt>
                <c:pt idx="18784">
                  <c:v>38540</c:v>
                </c:pt>
                <c:pt idx="18785">
                  <c:v>38541</c:v>
                </c:pt>
                <c:pt idx="18786">
                  <c:v>38542</c:v>
                </c:pt>
                <c:pt idx="18787">
                  <c:v>38543</c:v>
                </c:pt>
                <c:pt idx="18788">
                  <c:v>38544</c:v>
                </c:pt>
                <c:pt idx="18789">
                  <c:v>38545</c:v>
                </c:pt>
                <c:pt idx="18790">
                  <c:v>38546</c:v>
                </c:pt>
                <c:pt idx="18791">
                  <c:v>38547</c:v>
                </c:pt>
                <c:pt idx="18792">
                  <c:v>38548</c:v>
                </c:pt>
                <c:pt idx="18793">
                  <c:v>38549</c:v>
                </c:pt>
                <c:pt idx="18794">
                  <c:v>38550</c:v>
                </c:pt>
                <c:pt idx="18795">
                  <c:v>38551</c:v>
                </c:pt>
                <c:pt idx="18796">
                  <c:v>38552</c:v>
                </c:pt>
                <c:pt idx="18797">
                  <c:v>38553</c:v>
                </c:pt>
                <c:pt idx="18798">
                  <c:v>38554</c:v>
                </c:pt>
                <c:pt idx="18799">
                  <c:v>38555</c:v>
                </c:pt>
                <c:pt idx="18800">
                  <c:v>38556</c:v>
                </c:pt>
                <c:pt idx="18801">
                  <c:v>38557</c:v>
                </c:pt>
                <c:pt idx="18802">
                  <c:v>38558</c:v>
                </c:pt>
                <c:pt idx="18803">
                  <c:v>38559</c:v>
                </c:pt>
                <c:pt idx="18804">
                  <c:v>38560</c:v>
                </c:pt>
                <c:pt idx="18805">
                  <c:v>38561</c:v>
                </c:pt>
                <c:pt idx="18806">
                  <c:v>38562</c:v>
                </c:pt>
                <c:pt idx="18807">
                  <c:v>38563</c:v>
                </c:pt>
                <c:pt idx="18808">
                  <c:v>38564</c:v>
                </c:pt>
                <c:pt idx="18809">
                  <c:v>38565</c:v>
                </c:pt>
                <c:pt idx="18810">
                  <c:v>38566</c:v>
                </c:pt>
                <c:pt idx="18811">
                  <c:v>38567</c:v>
                </c:pt>
                <c:pt idx="18812">
                  <c:v>38568</c:v>
                </c:pt>
                <c:pt idx="18813">
                  <c:v>38569</c:v>
                </c:pt>
                <c:pt idx="18814">
                  <c:v>38570</c:v>
                </c:pt>
                <c:pt idx="18815">
                  <c:v>38571</c:v>
                </c:pt>
                <c:pt idx="18816">
                  <c:v>38572</c:v>
                </c:pt>
                <c:pt idx="18817">
                  <c:v>38573</c:v>
                </c:pt>
                <c:pt idx="18818">
                  <c:v>38574</c:v>
                </c:pt>
                <c:pt idx="18819">
                  <c:v>38575</c:v>
                </c:pt>
                <c:pt idx="18820">
                  <c:v>38576</c:v>
                </c:pt>
                <c:pt idx="18821">
                  <c:v>38577</c:v>
                </c:pt>
                <c:pt idx="18822">
                  <c:v>38578</c:v>
                </c:pt>
                <c:pt idx="18823">
                  <c:v>38579</c:v>
                </c:pt>
                <c:pt idx="18824">
                  <c:v>38580</c:v>
                </c:pt>
                <c:pt idx="18825">
                  <c:v>38581</c:v>
                </c:pt>
                <c:pt idx="18826">
                  <c:v>38582</c:v>
                </c:pt>
                <c:pt idx="18827">
                  <c:v>38583</c:v>
                </c:pt>
                <c:pt idx="18828">
                  <c:v>38584</c:v>
                </c:pt>
                <c:pt idx="18829">
                  <c:v>38585</c:v>
                </c:pt>
                <c:pt idx="18830">
                  <c:v>38586</c:v>
                </c:pt>
                <c:pt idx="18831">
                  <c:v>38587</c:v>
                </c:pt>
                <c:pt idx="18832">
                  <c:v>38588</c:v>
                </c:pt>
                <c:pt idx="18833">
                  <c:v>38589</c:v>
                </c:pt>
                <c:pt idx="18834">
                  <c:v>38590</c:v>
                </c:pt>
                <c:pt idx="18835">
                  <c:v>38591</c:v>
                </c:pt>
                <c:pt idx="18836">
                  <c:v>38592</c:v>
                </c:pt>
                <c:pt idx="18837">
                  <c:v>38593</c:v>
                </c:pt>
                <c:pt idx="18838">
                  <c:v>38594</c:v>
                </c:pt>
                <c:pt idx="18839">
                  <c:v>38595</c:v>
                </c:pt>
                <c:pt idx="18840">
                  <c:v>38596</c:v>
                </c:pt>
                <c:pt idx="18841">
                  <c:v>38597</c:v>
                </c:pt>
                <c:pt idx="18842">
                  <c:v>38598</c:v>
                </c:pt>
                <c:pt idx="18843">
                  <c:v>38599</c:v>
                </c:pt>
                <c:pt idx="18844">
                  <c:v>38600</c:v>
                </c:pt>
                <c:pt idx="18845">
                  <c:v>38601</c:v>
                </c:pt>
                <c:pt idx="18846">
                  <c:v>38602</c:v>
                </c:pt>
                <c:pt idx="18847">
                  <c:v>38603</c:v>
                </c:pt>
                <c:pt idx="18848">
                  <c:v>38604</c:v>
                </c:pt>
                <c:pt idx="18849">
                  <c:v>38605</c:v>
                </c:pt>
                <c:pt idx="18850">
                  <c:v>38606</c:v>
                </c:pt>
                <c:pt idx="18851">
                  <c:v>38607</c:v>
                </c:pt>
                <c:pt idx="18852">
                  <c:v>38608</c:v>
                </c:pt>
                <c:pt idx="18853">
                  <c:v>38609</c:v>
                </c:pt>
                <c:pt idx="18854">
                  <c:v>38610</c:v>
                </c:pt>
                <c:pt idx="18855">
                  <c:v>38611</c:v>
                </c:pt>
                <c:pt idx="18856">
                  <c:v>38612</c:v>
                </c:pt>
                <c:pt idx="18857">
                  <c:v>38613</c:v>
                </c:pt>
                <c:pt idx="18858">
                  <c:v>38614</c:v>
                </c:pt>
                <c:pt idx="18859">
                  <c:v>38615</c:v>
                </c:pt>
                <c:pt idx="18860">
                  <c:v>38616</c:v>
                </c:pt>
                <c:pt idx="18861">
                  <c:v>38617</c:v>
                </c:pt>
                <c:pt idx="18862">
                  <c:v>38618</c:v>
                </c:pt>
                <c:pt idx="18863">
                  <c:v>38619</c:v>
                </c:pt>
                <c:pt idx="18864">
                  <c:v>38620</c:v>
                </c:pt>
                <c:pt idx="18865">
                  <c:v>38621</c:v>
                </c:pt>
                <c:pt idx="18866">
                  <c:v>38622</c:v>
                </c:pt>
                <c:pt idx="18867">
                  <c:v>38623</c:v>
                </c:pt>
                <c:pt idx="18868">
                  <c:v>38624</c:v>
                </c:pt>
                <c:pt idx="18869">
                  <c:v>38625</c:v>
                </c:pt>
                <c:pt idx="18870">
                  <c:v>38626</c:v>
                </c:pt>
                <c:pt idx="18871">
                  <c:v>38627</c:v>
                </c:pt>
                <c:pt idx="18872">
                  <c:v>38628</c:v>
                </c:pt>
                <c:pt idx="18873">
                  <c:v>38629</c:v>
                </c:pt>
                <c:pt idx="18874">
                  <c:v>38630</c:v>
                </c:pt>
                <c:pt idx="18875">
                  <c:v>38631</c:v>
                </c:pt>
                <c:pt idx="18876">
                  <c:v>38632</c:v>
                </c:pt>
                <c:pt idx="18877">
                  <c:v>38633</c:v>
                </c:pt>
                <c:pt idx="18878">
                  <c:v>38634</c:v>
                </c:pt>
                <c:pt idx="18879">
                  <c:v>38635</c:v>
                </c:pt>
                <c:pt idx="18880">
                  <c:v>38636</c:v>
                </c:pt>
                <c:pt idx="18881">
                  <c:v>38637</c:v>
                </c:pt>
                <c:pt idx="18882">
                  <c:v>38638</c:v>
                </c:pt>
                <c:pt idx="18883">
                  <c:v>38639</c:v>
                </c:pt>
                <c:pt idx="18884">
                  <c:v>38640</c:v>
                </c:pt>
                <c:pt idx="18885">
                  <c:v>38641</c:v>
                </c:pt>
                <c:pt idx="18886">
                  <c:v>38642</c:v>
                </c:pt>
                <c:pt idx="18887">
                  <c:v>38643</c:v>
                </c:pt>
                <c:pt idx="18888">
                  <c:v>38644</c:v>
                </c:pt>
                <c:pt idx="18889">
                  <c:v>38645</c:v>
                </c:pt>
                <c:pt idx="18890">
                  <c:v>38646</c:v>
                </c:pt>
                <c:pt idx="18891">
                  <c:v>38647</c:v>
                </c:pt>
                <c:pt idx="18892">
                  <c:v>38648</c:v>
                </c:pt>
                <c:pt idx="18893">
                  <c:v>38649</c:v>
                </c:pt>
                <c:pt idx="18894">
                  <c:v>38650</c:v>
                </c:pt>
                <c:pt idx="18895">
                  <c:v>38651</c:v>
                </c:pt>
                <c:pt idx="18896">
                  <c:v>38652</c:v>
                </c:pt>
                <c:pt idx="18897">
                  <c:v>38653</c:v>
                </c:pt>
                <c:pt idx="18898">
                  <c:v>38654</c:v>
                </c:pt>
                <c:pt idx="18899">
                  <c:v>38655</c:v>
                </c:pt>
                <c:pt idx="18900">
                  <c:v>38656</c:v>
                </c:pt>
                <c:pt idx="18901">
                  <c:v>38657</c:v>
                </c:pt>
                <c:pt idx="18902">
                  <c:v>38658</c:v>
                </c:pt>
                <c:pt idx="18903">
                  <c:v>38659</c:v>
                </c:pt>
                <c:pt idx="18904">
                  <c:v>38660</c:v>
                </c:pt>
                <c:pt idx="18905">
                  <c:v>38661</c:v>
                </c:pt>
                <c:pt idx="18906">
                  <c:v>38662</c:v>
                </c:pt>
                <c:pt idx="18907">
                  <c:v>38663</c:v>
                </c:pt>
                <c:pt idx="18908">
                  <c:v>38664</c:v>
                </c:pt>
                <c:pt idx="18909">
                  <c:v>38665</c:v>
                </c:pt>
                <c:pt idx="18910">
                  <c:v>38666</c:v>
                </c:pt>
                <c:pt idx="18911">
                  <c:v>38667</c:v>
                </c:pt>
                <c:pt idx="18912">
                  <c:v>38668</c:v>
                </c:pt>
                <c:pt idx="18913">
                  <c:v>38669</c:v>
                </c:pt>
                <c:pt idx="18914">
                  <c:v>38670</c:v>
                </c:pt>
                <c:pt idx="18915">
                  <c:v>38671</c:v>
                </c:pt>
                <c:pt idx="18916">
                  <c:v>38672</c:v>
                </c:pt>
                <c:pt idx="18917">
                  <c:v>38673</c:v>
                </c:pt>
                <c:pt idx="18918">
                  <c:v>38674</c:v>
                </c:pt>
                <c:pt idx="18919">
                  <c:v>38675</c:v>
                </c:pt>
                <c:pt idx="18920">
                  <c:v>38676</c:v>
                </c:pt>
                <c:pt idx="18921">
                  <c:v>38677</c:v>
                </c:pt>
                <c:pt idx="18922">
                  <c:v>38678</c:v>
                </c:pt>
                <c:pt idx="18923">
                  <c:v>38679</c:v>
                </c:pt>
                <c:pt idx="18924">
                  <c:v>38680</c:v>
                </c:pt>
                <c:pt idx="18925">
                  <c:v>38681</c:v>
                </c:pt>
                <c:pt idx="18926">
                  <c:v>38682</c:v>
                </c:pt>
                <c:pt idx="18927">
                  <c:v>38683</c:v>
                </c:pt>
                <c:pt idx="18928">
                  <c:v>38684</c:v>
                </c:pt>
                <c:pt idx="18929">
                  <c:v>38685</c:v>
                </c:pt>
                <c:pt idx="18930">
                  <c:v>38686</c:v>
                </c:pt>
                <c:pt idx="18931">
                  <c:v>38687</c:v>
                </c:pt>
                <c:pt idx="18932">
                  <c:v>38688</c:v>
                </c:pt>
                <c:pt idx="18933">
                  <c:v>38689</c:v>
                </c:pt>
                <c:pt idx="18934">
                  <c:v>38690</c:v>
                </c:pt>
                <c:pt idx="18935">
                  <c:v>38691</c:v>
                </c:pt>
                <c:pt idx="18936">
                  <c:v>38692</c:v>
                </c:pt>
                <c:pt idx="18937">
                  <c:v>38693</c:v>
                </c:pt>
                <c:pt idx="18938">
                  <c:v>38694</c:v>
                </c:pt>
                <c:pt idx="18939">
                  <c:v>38695</c:v>
                </c:pt>
                <c:pt idx="18940">
                  <c:v>38696</c:v>
                </c:pt>
                <c:pt idx="18941">
                  <c:v>38697</c:v>
                </c:pt>
                <c:pt idx="18942">
                  <c:v>38698</c:v>
                </c:pt>
                <c:pt idx="18943">
                  <c:v>38699</c:v>
                </c:pt>
                <c:pt idx="18944">
                  <c:v>38700</c:v>
                </c:pt>
                <c:pt idx="18945">
                  <c:v>38701</c:v>
                </c:pt>
                <c:pt idx="18946">
                  <c:v>38702</c:v>
                </c:pt>
                <c:pt idx="18947">
                  <c:v>38703</c:v>
                </c:pt>
                <c:pt idx="18948">
                  <c:v>38704</c:v>
                </c:pt>
                <c:pt idx="18949">
                  <c:v>38705</c:v>
                </c:pt>
                <c:pt idx="18950">
                  <c:v>38706</c:v>
                </c:pt>
                <c:pt idx="18951">
                  <c:v>38707</c:v>
                </c:pt>
                <c:pt idx="18952">
                  <c:v>38708</c:v>
                </c:pt>
                <c:pt idx="18953">
                  <c:v>38709</c:v>
                </c:pt>
                <c:pt idx="18954">
                  <c:v>38710</c:v>
                </c:pt>
                <c:pt idx="18955">
                  <c:v>38711</c:v>
                </c:pt>
                <c:pt idx="18956">
                  <c:v>38712</c:v>
                </c:pt>
                <c:pt idx="18957">
                  <c:v>38713</c:v>
                </c:pt>
                <c:pt idx="18958">
                  <c:v>38714</c:v>
                </c:pt>
                <c:pt idx="18959">
                  <c:v>38715</c:v>
                </c:pt>
                <c:pt idx="18960">
                  <c:v>38716</c:v>
                </c:pt>
                <c:pt idx="18961">
                  <c:v>38717</c:v>
                </c:pt>
                <c:pt idx="18962">
                  <c:v>38718</c:v>
                </c:pt>
                <c:pt idx="18963">
                  <c:v>38719</c:v>
                </c:pt>
                <c:pt idx="18964">
                  <c:v>38720</c:v>
                </c:pt>
                <c:pt idx="18965">
                  <c:v>38721</c:v>
                </c:pt>
                <c:pt idx="18966">
                  <c:v>38722</c:v>
                </c:pt>
                <c:pt idx="18967">
                  <c:v>38723</c:v>
                </c:pt>
                <c:pt idx="18968">
                  <c:v>38724</c:v>
                </c:pt>
                <c:pt idx="18969">
                  <c:v>38725</c:v>
                </c:pt>
                <c:pt idx="18970">
                  <c:v>38726</c:v>
                </c:pt>
                <c:pt idx="18971">
                  <c:v>38727</c:v>
                </c:pt>
                <c:pt idx="18972">
                  <c:v>38728</c:v>
                </c:pt>
                <c:pt idx="18973">
                  <c:v>38729</c:v>
                </c:pt>
                <c:pt idx="18974">
                  <c:v>38730</c:v>
                </c:pt>
                <c:pt idx="18975">
                  <c:v>38731</c:v>
                </c:pt>
                <c:pt idx="18976">
                  <c:v>38732</c:v>
                </c:pt>
                <c:pt idx="18977">
                  <c:v>38733</c:v>
                </c:pt>
                <c:pt idx="18978">
                  <c:v>38734</c:v>
                </c:pt>
                <c:pt idx="18979">
                  <c:v>38735</c:v>
                </c:pt>
                <c:pt idx="18980">
                  <c:v>38736</c:v>
                </c:pt>
                <c:pt idx="18981">
                  <c:v>38737</c:v>
                </c:pt>
                <c:pt idx="18982">
                  <c:v>38738</c:v>
                </c:pt>
                <c:pt idx="18983">
                  <c:v>38739</c:v>
                </c:pt>
                <c:pt idx="18984">
                  <c:v>38740</c:v>
                </c:pt>
                <c:pt idx="18985">
                  <c:v>38741</c:v>
                </c:pt>
                <c:pt idx="18986">
                  <c:v>38742</c:v>
                </c:pt>
                <c:pt idx="18987">
                  <c:v>38743</c:v>
                </c:pt>
                <c:pt idx="18988">
                  <c:v>38744</c:v>
                </c:pt>
                <c:pt idx="18989">
                  <c:v>38745</c:v>
                </c:pt>
                <c:pt idx="18990">
                  <c:v>38746</c:v>
                </c:pt>
                <c:pt idx="18991">
                  <c:v>38747</c:v>
                </c:pt>
                <c:pt idx="18992">
                  <c:v>38748</c:v>
                </c:pt>
                <c:pt idx="18993">
                  <c:v>38749</c:v>
                </c:pt>
                <c:pt idx="18994">
                  <c:v>38750</c:v>
                </c:pt>
                <c:pt idx="18995">
                  <c:v>38751</c:v>
                </c:pt>
                <c:pt idx="18996">
                  <c:v>38752</c:v>
                </c:pt>
                <c:pt idx="18997">
                  <c:v>38753</c:v>
                </c:pt>
                <c:pt idx="18998">
                  <c:v>38754</c:v>
                </c:pt>
                <c:pt idx="18999">
                  <c:v>38755</c:v>
                </c:pt>
                <c:pt idx="19000">
                  <c:v>38756</c:v>
                </c:pt>
                <c:pt idx="19001">
                  <c:v>38757</c:v>
                </c:pt>
                <c:pt idx="19002">
                  <c:v>38758</c:v>
                </c:pt>
                <c:pt idx="19003">
                  <c:v>38759</c:v>
                </c:pt>
                <c:pt idx="19004">
                  <c:v>38760</c:v>
                </c:pt>
                <c:pt idx="19005">
                  <c:v>38761</c:v>
                </c:pt>
                <c:pt idx="19006">
                  <c:v>38762</c:v>
                </c:pt>
                <c:pt idx="19007">
                  <c:v>38763</c:v>
                </c:pt>
                <c:pt idx="19008">
                  <c:v>38764</c:v>
                </c:pt>
                <c:pt idx="19009">
                  <c:v>38765</c:v>
                </c:pt>
                <c:pt idx="19010">
                  <c:v>38766</c:v>
                </c:pt>
                <c:pt idx="19011">
                  <c:v>38767</c:v>
                </c:pt>
                <c:pt idx="19012">
                  <c:v>38768</c:v>
                </c:pt>
                <c:pt idx="19013">
                  <c:v>38769</c:v>
                </c:pt>
                <c:pt idx="19014">
                  <c:v>38770</c:v>
                </c:pt>
                <c:pt idx="19015">
                  <c:v>38771</c:v>
                </c:pt>
                <c:pt idx="19016">
                  <c:v>38772</c:v>
                </c:pt>
                <c:pt idx="19017">
                  <c:v>38773</c:v>
                </c:pt>
                <c:pt idx="19018">
                  <c:v>38774</c:v>
                </c:pt>
                <c:pt idx="19019">
                  <c:v>38775</c:v>
                </c:pt>
                <c:pt idx="19020">
                  <c:v>38776</c:v>
                </c:pt>
                <c:pt idx="19021">
                  <c:v>38777</c:v>
                </c:pt>
                <c:pt idx="19022">
                  <c:v>38778</c:v>
                </c:pt>
                <c:pt idx="19023">
                  <c:v>38779</c:v>
                </c:pt>
                <c:pt idx="19024">
                  <c:v>38780</c:v>
                </c:pt>
                <c:pt idx="19025">
                  <c:v>38781</c:v>
                </c:pt>
                <c:pt idx="19026">
                  <c:v>38782</c:v>
                </c:pt>
                <c:pt idx="19027">
                  <c:v>38783</c:v>
                </c:pt>
                <c:pt idx="19028">
                  <c:v>38784</c:v>
                </c:pt>
                <c:pt idx="19029">
                  <c:v>38785</c:v>
                </c:pt>
                <c:pt idx="19030">
                  <c:v>38786</c:v>
                </c:pt>
                <c:pt idx="19031">
                  <c:v>38787</c:v>
                </c:pt>
                <c:pt idx="19032">
                  <c:v>38788</c:v>
                </c:pt>
                <c:pt idx="19033">
                  <c:v>38789</c:v>
                </c:pt>
                <c:pt idx="19034">
                  <c:v>38790</c:v>
                </c:pt>
                <c:pt idx="19035">
                  <c:v>38791</c:v>
                </c:pt>
                <c:pt idx="19036">
                  <c:v>38792</c:v>
                </c:pt>
                <c:pt idx="19037">
                  <c:v>38793</c:v>
                </c:pt>
                <c:pt idx="19038">
                  <c:v>38794</c:v>
                </c:pt>
                <c:pt idx="19039">
                  <c:v>38795</c:v>
                </c:pt>
                <c:pt idx="19040">
                  <c:v>38796</c:v>
                </c:pt>
                <c:pt idx="19041">
                  <c:v>38797</c:v>
                </c:pt>
                <c:pt idx="19042">
                  <c:v>38798</c:v>
                </c:pt>
                <c:pt idx="19043">
                  <c:v>38799</c:v>
                </c:pt>
                <c:pt idx="19044">
                  <c:v>38800</c:v>
                </c:pt>
                <c:pt idx="19045">
                  <c:v>38801</c:v>
                </c:pt>
                <c:pt idx="19046">
                  <c:v>38802</c:v>
                </c:pt>
                <c:pt idx="19047">
                  <c:v>38803</c:v>
                </c:pt>
                <c:pt idx="19048">
                  <c:v>38804</c:v>
                </c:pt>
                <c:pt idx="19049">
                  <c:v>38805</c:v>
                </c:pt>
                <c:pt idx="19050">
                  <c:v>38806</c:v>
                </c:pt>
                <c:pt idx="19051">
                  <c:v>38807</c:v>
                </c:pt>
                <c:pt idx="19052">
                  <c:v>38808</c:v>
                </c:pt>
                <c:pt idx="19053">
                  <c:v>38809</c:v>
                </c:pt>
                <c:pt idx="19054">
                  <c:v>38810</c:v>
                </c:pt>
                <c:pt idx="19055">
                  <c:v>38811</c:v>
                </c:pt>
                <c:pt idx="19056">
                  <c:v>38812</c:v>
                </c:pt>
                <c:pt idx="19057">
                  <c:v>38813</c:v>
                </c:pt>
                <c:pt idx="19058">
                  <c:v>38814</c:v>
                </c:pt>
                <c:pt idx="19059">
                  <c:v>38815</c:v>
                </c:pt>
                <c:pt idx="19060">
                  <c:v>38816</c:v>
                </c:pt>
                <c:pt idx="19061">
                  <c:v>38817</c:v>
                </c:pt>
                <c:pt idx="19062">
                  <c:v>38818</c:v>
                </c:pt>
                <c:pt idx="19063">
                  <c:v>38819</c:v>
                </c:pt>
                <c:pt idx="19064">
                  <c:v>38820</c:v>
                </c:pt>
                <c:pt idx="19065">
                  <c:v>38821</c:v>
                </c:pt>
                <c:pt idx="19066">
                  <c:v>38822</c:v>
                </c:pt>
                <c:pt idx="19067">
                  <c:v>38823</c:v>
                </c:pt>
                <c:pt idx="19068">
                  <c:v>38824</c:v>
                </c:pt>
                <c:pt idx="19069">
                  <c:v>38825</c:v>
                </c:pt>
                <c:pt idx="19070">
                  <c:v>38826</c:v>
                </c:pt>
                <c:pt idx="19071">
                  <c:v>38827</c:v>
                </c:pt>
                <c:pt idx="19072">
                  <c:v>38828</c:v>
                </c:pt>
                <c:pt idx="19073">
                  <c:v>38829</c:v>
                </c:pt>
                <c:pt idx="19074">
                  <c:v>38830</c:v>
                </c:pt>
                <c:pt idx="19075">
                  <c:v>38831</c:v>
                </c:pt>
                <c:pt idx="19076">
                  <c:v>38832</c:v>
                </c:pt>
                <c:pt idx="19077">
                  <c:v>38833</c:v>
                </c:pt>
                <c:pt idx="19078">
                  <c:v>38834</c:v>
                </c:pt>
                <c:pt idx="19079">
                  <c:v>38835</c:v>
                </c:pt>
                <c:pt idx="19080">
                  <c:v>38836</c:v>
                </c:pt>
                <c:pt idx="19081">
                  <c:v>38837</c:v>
                </c:pt>
                <c:pt idx="19082">
                  <c:v>38838</c:v>
                </c:pt>
                <c:pt idx="19083">
                  <c:v>38839</c:v>
                </c:pt>
                <c:pt idx="19084">
                  <c:v>38840</c:v>
                </c:pt>
                <c:pt idx="19085">
                  <c:v>38841</c:v>
                </c:pt>
                <c:pt idx="19086">
                  <c:v>38842</c:v>
                </c:pt>
                <c:pt idx="19087">
                  <c:v>38843</c:v>
                </c:pt>
                <c:pt idx="19088">
                  <c:v>38844</c:v>
                </c:pt>
                <c:pt idx="19089">
                  <c:v>38845</c:v>
                </c:pt>
                <c:pt idx="19090">
                  <c:v>38846</c:v>
                </c:pt>
                <c:pt idx="19091">
                  <c:v>38847</c:v>
                </c:pt>
                <c:pt idx="19092">
                  <c:v>38848</c:v>
                </c:pt>
                <c:pt idx="19093">
                  <c:v>38849</c:v>
                </c:pt>
                <c:pt idx="19094">
                  <c:v>38850</c:v>
                </c:pt>
                <c:pt idx="19095">
                  <c:v>38851</c:v>
                </c:pt>
                <c:pt idx="19096">
                  <c:v>38852</c:v>
                </c:pt>
                <c:pt idx="19097">
                  <c:v>38853</c:v>
                </c:pt>
                <c:pt idx="19098">
                  <c:v>38854</c:v>
                </c:pt>
                <c:pt idx="19099">
                  <c:v>38855</c:v>
                </c:pt>
                <c:pt idx="19100">
                  <c:v>38856</c:v>
                </c:pt>
                <c:pt idx="19101">
                  <c:v>38857</c:v>
                </c:pt>
                <c:pt idx="19102">
                  <c:v>38858</c:v>
                </c:pt>
                <c:pt idx="19103">
                  <c:v>38859</c:v>
                </c:pt>
                <c:pt idx="19104">
                  <c:v>38860</c:v>
                </c:pt>
                <c:pt idx="19105">
                  <c:v>38861</c:v>
                </c:pt>
                <c:pt idx="19106">
                  <c:v>38862</c:v>
                </c:pt>
                <c:pt idx="19107">
                  <c:v>38863</c:v>
                </c:pt>
                <c:pt idx="19108">
                  <c:v>38864</c:v>
                </c:pt>
                <c:pt idx="19109">
                  <c:v>38865</c:v>
                </c:pt>
                <c:pt idx="19110">
                  <c:v>38866</c:v>
                </c:pt>
                <c:pt idx="19111">
                  <c:v>38867</c:v>
                </c:pt>
                <c:pt idx="19112">
                  <c:v>38868</c:v>
                </c:pt>
                <c:pt idx="19113">
                  <c:v>38869</c:v>
                </c:pt>
                <c:pt idx="19114">
                  <c:v>38870</c:v>
                </c:pt>
                <c:pt idx="19115">
                  <c:v>38871</c:v>
                </c:pt>
                <c:pt idx="19116">
                  <c:v>38872</c:v>
                </c:pt>
                <c:pt idx="19117">
                  <c:v>38873</c:v>
                </c:pt>
                <c:pt idx="19118">
                  <c:v>38874</c:v>
                </c:pt>
                <c:pt idx="19119">
                  <c:v>38875</c:v>
                </c:pt>
                <c:pt idx="19120">
                  <c:v>38876</c:v>
                </c:pt>
                <c:pt idx="19121">
                  <c:v>38877</c:v>
                </c:pt>
                <c:pt idx="19122">
                  <c:v>38878</c:v>
                </c:pt>
                <c:pt idx="19123">
                  <c:v>38879</c:v>
                </c:pt>
                <c:pt idx="19124">
                  <c:v>38880</c:v>
                </c:pt>
                <c:pt idx="19125">
                  <c:v>38881</c:v>
                </c:pt>
                <c:pt idx="19126">
                  <c:v>38882</c:v>
                </c:pt>
                <c:pt idx="19127">
                  <c:v>38883</c:v>
                </c:pt>
                <c:pt idx="19128">
                  <c:v>38884</c:v>
                </c:pt>
                <c:pt idx="19129">
                  <c:v>38885</c:v>
                </c:pt>
                <c:pt idx="19130">
                  <c:v>38886</c:v>
                </c:pt>
                <c:pt idx="19131">
                  <c:v>38887</c:v>
                </c:pt>
                <c:pt idx="19132">
                  <c:v>38888</c:v>
                </c:pt>
                <c:pt idx="19133">
                  <c:v>38889</c:v>
                </c:pt>
                <c:pt idx="19134">
                  <c:v>38890</c:v>
                </c:pt>
                <c:pt idx="19135">
                  <c:v>38891</c:v>
                </c:pt>
                <c:pt idx="19136">
                  <c:v>38892</c:v>
                </c:pt>
                <c:pt idx="19137">
                  <c:v>38893</c:v>
                </c:pt>
                <c:pt idx="19138">
                  <c:v>38894</c:v>
                </c:pt>
                <c:pt idx="19139">
                  <c:v>38895</c:v>
                </c:pt>
                <c:pt idx="19140">
                  <c:v>38896</c:v>
                </c:pt>
                <c:pt idx="19141">
                  <c:v>38897</c:v>
                </c:pt>
                <c:pt idx="19142">
                  <c:v>38898</c:v>
                </c:pt>
                <c:pt idx="19143">
                  <c:v>38899</c:v>
                </c:pt>
                <c:pt idx="19144">
                  <c:v>38900</c:v>
                </c:pt>
                <c:pt idx="19145">
                  <c:v>38901</c:v>
                </c:pt>
                <c:pt idx="19146">
                  <c:v>38902</c:v>
                </c:pt>
                <c:pt idx="19147">
                  <c:v>38903</c:v>
                </c:pt>
                <c:pt idx="19148">
                  <c:v>38904</c:v>
                </c:pt>
                <c:pt idx="19149">
                  <c:v>38905</c:v>
                </c:pt>
                <c:pt idx="19150">
                  <c:v>38906</c:v>
                </c:pt>
                <c:pt idx="19151">
                  <c:v>38907</c:v>
                </c:pt>
                <c:pt idx="19152">
                  <c:v>38908</c:v>
                </c:pt>
                <c:pt idx="19153">
                  <c:v>38909</c:v>
                </c:pt>
                <c:pt idx="19154">
                  <c:v>38910</c:v>
                </c:pt>
                <c:pt idx="19155">
                  <c:v>38911</c:v>
                </c:pt>
                <c:pt idx="19156">
                  <c:v>38912</c:v>
                </c:pt>
                <c:pt idx="19157">
                  <c:v>38913</c:v>
                </c:pt>
                <c:pt idx="19158">
                  <c:v>38914</c:v>
                </c:pt>
                <c:pt idx="19159">
                  <c:v>38915</c:v>
                </c:pt>
                <c:pt idx="19160">
                  <c:v>38916</c:v>
                </c:pt>
                <c:pt idx="19161">
                  <c:v>38917</c:v>
                </c:pt>
                <c:pt idx="19162">
                  <c:v>38918</c:v>
                </c:pt>
                <c:pt idx="19163">
                  <c:v>38919</c:v>
                </c:pt>
                <c:pt idx="19164">
                  <c:v>38920</c:v>
                </c:pt>
                <c:pt idx="19165">
                  <c:v>38921</c:v>
                </c:pt>
                <c:pt idx="19166">
                  <c:v>38922</c:v>
                </c:pt>
                <c:pt idx="19167">
                  <c:v>38923</c:v>
                </c:pt>
                <c:pt idx="19168">
                  <c:v>38924</c:v>
                </c:pt>
                <c:pt idx="19169">
                  <c:v>38925</c:v>
                </c:pt>
                <c:pt idx="19170">
                  <c:v>38926</c:v>
                </c:pt>
                <c:pt idx="19171">
                  <c:v>38927</c:v>
                </c:pt>
                <c:pt idx="19172">
                  <c:v>38928</c:v>
                </c:pt>
                <c:pt idx="19173">
                  <c:v>38929</c:v>
                </c:pt>
                <c:pt idx="19174">
                  <c:v>38930</c:v>
                </c:pt>
                <c:pt idx="19175">
                  <c:v>38931</c:v>
                </c:pt>
                <c:pt idx="19176">
                  <c:v>38932</c:v>
                </c:pt>
                <c:pt idx="19177">
                  <c:v>38933</c:v>
                </c:pt>
                <c:pt idx="19178">
                  <c:v>38934</c:v>
                </c:pt>
                <c:pt idx="19179">
                  <c:v>38935</c:v>
                </c:pt>
                <c:pt idx="19180">
                  <c:v>38936</c:v>
                </c:pt>
                <c:pt idx="19181">
                  <c:v>38937</c:v>
                </c:pt>
                <c:pt idx="19182">
                  <c:v>38938</c:v>
                </c:pt>
                <c:pt idx="19183">
                  <c:v>38939</c:v>
                </c:pt>
                <c:pt idx="19184">
                  <c:v>38940</c:v>
                </c:pt>
                <c:pt idx="19185">
                  <c:v>38941</c:v>
                </c:pt>
                <c:pt idx="19186">
                  <c:v>38942</c:v>
                </c:pt>
                <c:pt idx="19187">
                  <c:v>38943</c:v>
                </c:pt>
                <c:pt idx="19188">
                  <c:v>38944</c:v>
                </c:pt>
                <c:pt idx="19189">
                  <c:v>38945</c:v>
                </c:pt>
                <c:pt idx="19190">
                  <c:v>38946</c:v>
                </c:pt>
                <c:pt idx="19191">
                  <c:v>38947</c:v>
                </c:pt>
                <c:pt idx="19192">
                  <c:v>38948</c:v>
                </c:pt>
                <c:pt idx="19193">
                  <c:v>38949</c:v>
                </c:pt>
                <c:pt idx="19194">
                  <c:v>38950</c:v>
                </c:pt>
                <c:pt idx="19195">
                  <c:v>38951</c:v>
                </c:pt>
                <c:pt idx="19196">
                  <c:v>38952</c:v>
                </c:pt>
                <c:pt idx="19197">
                  <c:v>38953</c:v>
                </c:pt>
                <c:pt idx="19198">
                  <c:v>38954</c:v>
                </c:pt>
                <c:pt idx="19199">
                  <c:v>38955</c:v>
                </c:pt>
                <c:pt idx="19200">
                  <c:v>38956</c:v>
                </c:pt>
                <c:pt idx="19201">
                  <c:v>38957</c:v>
                </c:pt>
                <c:pt idx="19202">
                  <c:v>38958</c:v>
                </c:pt>
                <c:pt idx="19203">
                  <c:v>38959</c:v>
                </c:pt>
                <c:pt idx="19204">
                  <c:v>38960</c:v>
                </c:pt>
                <c:pt idx="19205">
                  <c:v>38961</c:v>
                </c:pt>
                <c:pt idx="19206">
                  <c:v>38962</c:v>
                </c:pt>
                <c:pt idx="19207">
                  <c:v>38963</c:v>
                </c:pt>
                <c:pt idx="19208">
                  <c:v>38964</c:v>
                </c:pt>
                <c:pt idx="19209">
                  <c:v>38965</c:v>
                </c:pt>
                <c:pt idx="19210">
                  <c:v>38966</c:v>
                </c:pt>
                <c:pt idx="19211">
                  <c:v>38967</c:v>
                </c:pt>
                <c:pt idx="19212">
                  <c:v>38968</c:v>
                </c:pt>
                <c:pt idx="19213">
                  <c:v>38969</c:v>
                </c:pt>
                <c:pt idx="19214">
                  <c:v>38970</c:v>
                </c:pt>
                <c:pt idx="19215">
                  <c:v>38971</c:v>
                </c:pt>
                <c:pt idx="19216">
                  <c:v>38972</c:v>
                </c:pt>
                <c:pt idx="19217">
                  <c:v>38973</c:v>
                </c:pt>
                <c:pt idx="19218">
                  <c:v>38974</c:v>
                </c:pt>
                <c:pt idx="19219">
                  <c:v>38975</c:v>
                </c:pt>
                <c:pt idx="19220">
                  <c:v>38976</c:v>
                </c:pt>
                <c:pt idx="19221">
                  <c:v>38977</c:v>
                </c:pt>
                <c:pt idx="19222">
                  <c:v>38978</c:v>
                </c:pt>
                <c:pt idx="19223">
                  <c:v>38979</c:v>
                </c:pt>
                <c:pt idx="19224">
                  <c:v>38980</c:v>
                </c:pt>
                <c:pt idx="19225">
                  <c:v>38981</c:v>
                </c:pt>
                <c:pt idx="19226">
                  <c:v>38982</c:v>
                </c:pt>
                <c:pt idx="19227">
                  <c:v>38983</c:v>
                </c:pt>
                <c:pt idx="19228">
                  <c:v>38984</c:v>
                </c:pt>
                <c:pt idx="19229">
                  <c:v>38985</c:v>
                </c:pt>
                <c:pt idx="19230">
                  <c:v>38986</c:v>
                </c:pt>
                <c:pt idx="19231">
                  <c:v>38987</c:v>
                </c:pt>
                <c:pt idx="19232">
                  <c:v>38988</c:v>
                </c:pt>
                <c:pt idx="19233">
                  <c:v>38989</c:v>
                </c:pt>
                <c:pt idx="19234">
                  <c:v>38990</c:v>
                </c:pt>
                <c:pt idx="19235">
                  <c:v>38991</c:v>
                </c:pt>
                <c:pt idx="19236">
                  <c:v>38992</c:v>
                </c:pt>
                <c:pt idx="19237">
                  <c:v>38993</c:v>
                </c:pt>
                <c:pt idx="19238">
                  <c:v>38994</c:v>
                </c:pt>
                <c:pt idx="19239">
                  <c:v>38995</c:v>
                </c:pt>
                <c:pt idx="19240">
                  <c:v>38996</c:v>
                </c:pt>
                <c:pt idx="19241">
                  <c:v>38997</c:v>
                </c:pt>
                <c:pt idx="19242">
                  <c:v>38998</c:v>
                </c:pt>
                <c:pt idx="19243">
                  <c:v>38999</c:v>
                </c:pt>
                <c:pt idx="19244">
                  <c:v>39000</c:v>
                </c:pt>
                <c:pt idx="19245">
                  <c:v>39001</c:v>
                </c:pt>
                <c:pt idx="19246">
                  <c:v>39002</c:v>
                </c:pt>
                <c:pt idx="19247">
                  <c:v>39003</c:v>
                </c:pt>
                <c:pt idx="19248">
                  <c:v>39004</c:v>
                </c:pt>
                <c:pt idx="19249">
                  <c:v>39005</c:v>
                </c:pt>
                <c:pt idx="19250">
                  <c:v>39006</c:v>
                </c:pt>
                <c:pt idx="19251">
                  <c:v>39007</c:v>
                </c:pt>
                <c:pt idx="19252">
                  <c:v>39008</c:v>
                </c:pt>
                <c:pt idx="19253">
                  <c:v>39009</c:v>
                </c:pt>
                <c:pt idx="19254">
                  <c:v>39010</c:v>
                </c:pt>
                <c:pt idx="19255">
                  <c:v>39011</c:v>
                </c:pt>
                <c:pt idx="19256">
                  <c:v>39012</c:v>
                </c:pt>
                <c:pt idx="19257">
                  <c:v>39013</c:v>
                </c:pt>
                <c:pt idx="19258">
                  <c:v>39014</c:v>
                </c:pt>
                <c:pt idx="19259">
                  <c:v>39015</c:v>
                </c:pt>
                <c:pt idx="19260">
                  <c:v>39016</c:v>
                </c:pt>
                <c:pt idx="19261">
                  <c:v>39017</c:v>
                </c:pt>
                <c:pt idx="19262">
                  <c:v>39018</c:v>
                </c:pt>
                <c:pt idx="19263">
                  <c:v>39019</c:v>
                </c:pt>
                <c:pt idx="19264">
                  <c:v>39020</c:v>
                </c:pt>
                <c:pt idx="19265">
                  <c:v>39021</c:v>
                </c:pt>
                <c:pt idx="19266">
                  <c:v>39022</c:v>
                </c:pt>
                <c:pt idx="19267">
                  <c:v>39023</c:v>
                </c:pt>
                <c:pt idx="19268">
                  <c:v>39024</c:v>
                </c:pt>
                <c:pt idx="19269">
                  <c:v>39025</c:v>
                </c:pt>
                <c:pt idx="19270">
                  <c:v>39026</c:v>
                </c:pt>
                <c:pt idx="19271">
                  <c:v>39027</c:v>
                </c:pt>
                <c:pt idx="19272">
                  <c:v>39028</c:v>
                </c:pt>
                <c:pt idx="19273">
                  <c:v>39029</c:v>
                </c:pt>
                <c:pt idx="19274">
                  <c:v>39030</c:v>
                </c:pt>
                <c:pt idx="19275">
                  <c:v>39031</c:v>
                </c:pt>
                <c:pt idx="19276">
                  <c:v>39032</c:v>
                </c:pt>
                <c:pt idx="19277">
                  <c:v>39033</c:v>
                </c:pt>
                <c:pt idx="19278">
                  <c:v>39034</c:v>
                </c:pt>
                <c:pt idx="19279">
                  <c:v>39035</c:v>
                </c:pt>
                <c:pt idx="19280">
                  <c:v>39036</c:v>
                </c:pt>
                <c:pt idx="19281">
                  <c:v>39037</c:v>
                </c:pt>
                <c:pt idx="19282">
                  <c:v>39038</c:v>
                </c:pt>
                <c:pt idx="19283">
                  <c:v>39039</c:v>
                </c:pt>
                <c:pt idx="19284">
                  <c:v>39040</c:v>
                </c:pt>
                <c:pt idx="19285">
                  <c:v>39041</c:v>
                </c:pt>
                <c:pt idx="19286">
                  <c:v>39042</c:v>
                </c:pt>
                <c:pt idx="19287">
                  <c:v>39043</c:v>
                </c:pt>
                <c:pt idx="19288">
                  <c:v>39044</c:v>
                </c:pt>
                <c:pt idx="19289">
                  <c:v>39045</c:v>
                </c:pt>
                <c:pt idx="19290">
                  <c:v>39046</c:v>
                </c:pt>
                <c:pt idx="19291">
                  <c:v>39047</c:v>
                </c:pt>
                <c:pt idx="19292">
                  <c:v>39048</c:v>
                </c:pt>
                <c:pt idx="19293">
                  <c:v>39049</c:v>
                </c:pt>
                <c:pt idx="19294">
                  <c:v>39050</c:v>
                </c:pt>
                <c:pt idx="19295">
                  <c:v>39051</c:v>
                </c:pt>
                <c:pt idx="19296">
                  <c:v>39052</c:v>
                </c:pt>
                <c:pt idx="19297">
                  <c:v>39053</c:v>
                </c:pt>
                <c:pt idx="19298">
                  <c:v>39054</c:v>
                </c:pt>
                <c:pt idx="19299">
                  <c:v>39055</c:v>
                </c:pt>
                <c:pt idx="19300">
                  <c:v>39056</c:v>
                </c:pt>
                <c:pt idx="19301">
                  <c:v>39057</c:v>
                </c:pt>
                <c:pt idx="19302">
                  <c:v>39058</c:v>
                </c:pt>
                <c:pt idx="19303">
                  <c:v>39059</c:v>
                </c:pt>
                <c:pt idx="19304">
                  <c:v>39060</c:v>
                </c:pt>
                <c:pt idx="19305">
                  <c:v>39061</c:v>
                </c:pt>
                <c:pt idx="19306">
                  <c:v>39062</c:v>
                </c:pt>
                <c:pt idx="19307">
                  <c:v>39063</c:v>
                </c:pt>
                <c:pt idx="19308">
                  <c:v>39064</c:v>
                </c:pt>
                <c:pt idx="19309">
                  <c:v>39065</c:v>
                </c:pt>
                <c:pt idx="19310">
                  <c:v>39066</c:v>
                </c:pt>
                <c:pt idx="19311">
                  <c:v>39067</c:v>
                </c:pt>
                <c:pt idx="19312">
                  <c:v>39068</c:v>
                </c:pt>
                <c:pt idx="19313">
                  <c:v>39069</c:v>
                </c:pt>
                <c:pt idx="19314">
                  <c:v>39070</c:v>
                </c:pt>
                <c:pt idx="19315">
                  <c:v>39071</c:v>
                </c:pt>
                <c:pt idx="19316">
                  <c:v>39072</c:v>
                </c:pt>
                <c:pt idx="19317">
                  <c:v>39073</c:v>
                </c:pt>
                <c:pt idx="19318">
                  <c:v>39074</c:v>
                </c:pt>
                <c:pt idx="19319">
                  <c:v>39075</c:v>
                </c:pt>
                <c:pt idx="19320">
                  <c:v>39076</c:v>
                </c:pt>
                <c:pt idx="19321">
                  <c:v>39077</c:v>
                </c:pt>
                <c:pt idx="19322">
                  <c:v>39078</c:v>
                </c:pt>
                <c:pt idx="19323">
                  <c:v>39079</c:v>
                </c:pt>
                <c:pt idx="19324">
                  <c:v>39080</c:v>
                </c:pt>
                <c:pt idx="19325">
                  <c:v>39081</c:v>
                </c:pt>
                <c:pt idx="19326">
                  <c:v>39082</c:v>
                </c:pt>
                <c:pt idx="19327">
                  <c:v>39083</c:v>
                </c:pt>
                <c:pt idx="19328">
                  <c:v>39084</c:v>
                </c:pt>
                <c:pt idx="19329">
                  <c:v>39085</c:v>
                </c:pt>
                <c:pt idx="19330">
                  <c:v>39086</c:v>
                </c:pt>
                <c:pt idx="19331">
                  <c:v>39087</c:v>
                </c:pt>
                <c:pt idx="19332">
                  <c:v>39088</c:v>
                </c:pt>
                <c:pt idx="19333">
                  <c:v>39089</c:v>
                </c:pt>
                <c:pt idx="19334">
                  <c:v>39090</c:v>
                </c:pt>
                <c:pt idx="19335">
                  <c:v>39091</c:v>
                </c:pt>
                <c:pt idx="19336">
                  <c:v>39092</c:v>
                </c:pt>
                <c:pt idx="19337">
                  <c:v>39093</c:v>
                </c:pt>
                <c:pt idx="19338">
                  <c:v>39094</c:v>
                </c:pt>
                <c:pt idx="19339">
                  <c:v>39095</c:v>
                </c:pt>
                <c:pt idx="19340">
                  <c:v>39096</c:v>
                </c:pt>
                <c:pt idx="19341">
                  <c:v>39097</c:v>
                </c:pt>
                <c:pt idx="19342">
                  <c:v>39098</c:v>
                </c:pt>
                <c:pt idx="19343">
                  <c:v>39099</c:v>
                </c:pt>
                <c:pt idx="19344">
                  <c:v>39100</c:v>
                </c:pt>
                <c:pt idx="19345">
                  <c:v>39101</c:v>
                </c:pt>
                <c:pt idx="19346">
                  <c:v>39102</c:v>
                </c:pt>
                <c:pt idx="19347">
                  <c:v>39103</c:v>
                </c:pt>
                <c:pt idx="19348">
                  <c:v>39104</c:v>
                </c:pt>
                <c:pt idx="19349">
                  <c:v>39105</c:v>
                </c:pt>
                <c:pt idx="19350">
                  <c:v>39106</c:v>
                </c:pt>
                <c:pt idx="19351">
                  <c:v>39107</c:v>
                </c:pt>
                <c:pt idx="19352">
                  <c:v>39108</c:v>
                </c:pt>
                <c:pt idx="19353">
                  <c:v>39109</c:v>
                </c:pt>
                <c:pt idx="19354">
                  <c:v>39110</c:v>
                </c:pt>
                <c:pt idx="19355">
                  <c:v>39111</c:v>
                </c:pt>
                <c:pt idx="19356">
                  <c:v>39112</c:v>
                </c:pt>
                <c:pt idx="19357">
                  <c:v>39113</c:v>
                </c:pt>
                <c:pt idx="19358">
                  <c:v>39114</c:v>
                </c:pt>
                <c:pt idx="19359">
                  <c:v>39115</c:v>
                </c:pt>
                <c:pt idx="19360">
                  <c:v>39116</c:v>
                </c:pt>
                <c:pt idx="19361">
                  <c:v>39117</c:v>
                </c:pt>
                <c:pt idx="19362">
                  <c:v>39118</c:v>
                </c:pt>
                <c:pt idx="19363">
                  <c:v>39119</c:v>
                </c:pt>
                <c:pt idx="19364">
                  <c:v>39120</c:v>
                </c:pt>
                <c:pt idx="19365">
                  <c:v>39121</c:v>
                </c:pt>
                <c:pt idx="19366">
                  <c:v>39122</c:v>
                </c:pt>
                <c:pt idx="19367">
                  <c:v>39123</c:v>
                </c:pt>
                <c:pt idx="19368">
                  <c:v>39124</c:v>
                </c:pt>
                <c:pt idx="19369">
                  <c:v>39125</c:v>
                </c:pt>
                <c:pt idx="19370">
                  <c:v>39126</c:v>
                </c:pt>
                <c:pt idx="19371">
                  <c:v>39127</c:v>
                </c:pt>
                <c:pt idx="19372">
                  <c:v>39128</c:v>
                </c:pt>
                <c:pt idx="19373">
                  <c:v>39129</c:v>
                </c:pt>
                <c:pt idx="19374">
                  <c:v>39130</c:v>
                </c:pt>
                <c:pt idx="19375">
                  <c:v>39131</c:v>
                </c:pt>
                <c:pt idx="19376">
                  <c:v>39132</c:v>
                </c:pt>
                <c:pt idx="19377">
                  <c:v>39133</c:v>
                </c:pt>
                <c:pt idx="19378">
                  <c:v>39134</c:v>
                </c:pt>
                <c:pt idx="19379">
                  <c:v>39135</c:v>
                </c:pt>
                <c:pt idx="19380">
                  <c:v>39136</c:v>
                </c:pt>
                <c:pt idx="19381">
                  <c:v>39137</c:v>
                </c:pt>
                <c:pt idx="19382">
                  <c:v>39138</c:v>
                </c:pt>
                <c:pt idx="19383">
                  <c:v>39139</c:v>
                </c:pt>
                <c:pt idx="19384">
                  <c:v>39140</c:v>
                </c:pt>
                <c:pt idx="19385">
                  <c:v>39141</c:v>
                </c:pt>
                <c:pt idx="19386">
                  <c:v>39142</c:v>
                </c:pt>
                <c:pt idx="19387">
                  <c:v>39143</c:v>
                </c:pt>
                <c:pt idx="19388">
                  <c:v>39144</c:v>
                </c:pt>
                <c:pt idx="19389">
                  <c:v>39145</c:v>
                </c:pt>
                <c:pt idx="19390">
                  <c:v>39146</c:v>
                </c:pt>
                <c:pt idx="19391">
                  <c:v>39147</c:v>
                </c:pt>
                <c:pt idx="19392">
                  <c:v>39148</c:v>
                </c:pt>
                <c:pt idx="19393">
                  <c:v>39149</c:v>
                </c:pt>
                <c:pt idx="19394">
                  <c:v>39150</c:v>
                </c:pt>
                <c:pt idx="19395">
                  <c:v>39151</c:v>
                </c:pt>
                <c:pt idx="19396">
                  <c:v>39152</c:v>
                </c:pt>
                <c:pt idx="19397">
                  <c:v>39153</c:v>
                </c:pt>
                <c:pt idx="19398">
                  <c:v>39154</c:v>
                </c:pt>
                <c:pt idx="19399">
                  <c:v>39155</c:v>
                </c:pt>
                <c:pt idx="19400">
                  <c:v>39156</c:v>
                </c:pt>
                <c:pt idx="19401">
                  <c:v>39157</c:v>
                </c:pt>
                <c:pt idx="19402">
                  <c:v>39158</c:v>
                </c:pt>
                <c:pt idx="19403">
                  <c:v>39159</c:v>
                </c:pt>
                <c:pt idx="19404">
                  <c:v>39160</c:v>
                </c:pt>
                <c:pt idx="19405">
                  <c:v>39161</c:v>
                </c:pt>
                <c:pt idx="19406">
                  <c:v>39162</c:v>
                </c:pt>
                <c:pt idx="19407">
                  <c:v>39163</c:v>
                </c:pt>
                <c:pt idx="19408">
                  <c:v>39164</c:v>
                </c:pt>
                <c:pt idx="19409">
                  <c:v>39165</c:v>
                </c:pt>
                <c:pt idx="19410">
                  <c:v>39166</c:v>
                </c:pt>
                <c:pt idx="19411">
                  <c:v>39167</c:v>
                </c:pt>
                <c:pt idx="19412">
                  <c:v>39168</c:v>
                </c:pt>
                <c:pt idx="19413">
                  <c:v>39169</c:v>
                </c:pt>
                <c:pt idx="19414">
                  <c:v>39170</c:v>
                </c:pt>
                <c:pt idx="19415">
                  <c:v>39171</c:v>
                </c:pt>
                <c:pt idx="19416">
                  <c:v>39172</c:v>
                </c:pt>
                <c:pt idx="19417">
                  <c:v>39173</c:v>
                </c:pt>
                <c:pt idx="19418">
                  <c:v>39174</c:v>
                </c:pt>
                <c:pt idx="19419">
                  <c:v>39175</c:v>
                </c:pt>
                <c:pt idx="19420">
                  <c:v>39176</c:v>
                </c:pt>
                <c:pt idx="19421">
                  <c:v>39177</c:v>
                </c:pt>
                <c:pt idx="19422">
                  <c:v>39178</c:v>
                </c:pt>
                <c:pt idx="19423">
                  <c:v>39179</c:v>
                </c:pt>
                <c:pt idx="19424">
                  <c:v>39180</c:v>
                </c:pt>
                <c:pt idx="19425">
                  <c:v>39181</c:v>
                </c:pt>
                <c:pt idx="19426">
                  <c:v>39182</c:v>
                </c:pt>
                <c:pt idx="19427">
                  <c:v>39183</c:v>
                </c:pt>
                <c:pt idx="19428">
                  <c:v>39184</c:v>
                </c:pt>
                <c:pt idx="19429">
                  <c:v>39185</c:v>
                </c:pt>
                <c:pt idx="19430">
                  <c:v>39186</c:v>
                </c:pt>
                <c:pt idx="19431">
                  <c:v>39187</c:v>
                </c:pt>
                <c:pt idx="19432">
                  <c:v>39188</c:v>
                </c:pt>
                <c:pt idx="19433">
                  <c:v>39189</c:v>
                </c:pt>
                <c:pt idx="19434">
                  <c:v>39190</c:v>
                </c:pt>
                <c:pt idx="19435">
                  <c:v>39191</c:v>
                </c:pt>
                <c:pt idx="19436">
                  <c:v>39192</c:v>
                </c:pt>
                <c:pt idx="19437">
                  <c:v>39193</c:v>
                </c:pt>
                <c:pt idx="19438">
                  <c:v>39194</c:v>
                </c:pt>
                <c:pt idx="19439">
                  <c:v>39195</c:v>
                </c:pt>
                <c:pt idx="19440">
                  <c:v>39196</c:v>
                </c:pt>
                <c:pt idx="19441">
                  <c:v>39197</c:v>
                </c:pt>
                <c:pt idx="19442">
                  <c:v>39198</c:v>
                </c:pt>
                <c:pt idx="19443">
                  <c:v>39199</c:v>
                </c:pt>
                <c:pt idx="19444">
                  <c:v>39200</c:v>
                </c:pt>
                <c:pt idx="19445">
                  <c:v>39201</c:v>
                </c:pt>
                <c:pt idx="19446">
                  <c:v>39202</c:v>
                </c:pt>
                <c:pt idx="19447">
                  <c:v>39203</c:v>
                </c:pt>
                <c:pt idx="19448">
                  <c:v>39204</c:v>
                </c:pt>
                <c:pt idx="19449">
                  <c:v>39205</c:v>
                </c:pt>
                <c:pt idx="19450">
                  <c:v>39206</c:v>
                </c:pt>
                <c:pt idx="19451">
                  <c:v>39207</c:v>
                </c:pt>
                <c:pt idx="19452">
                  <c:v>39208</c:v>
                </c:pt>
                <c:pt idx="19453">
                  <c:v>39209</c:v>
                </c:pt>
                <c:pt idx="19454">
                  <c:v>39210</c:v>
                </c:pt>
                <c:pt idx="19455">
                  <c:v>39211</c:v>
                </c:pt>
                <c:pt idx="19456">
                  <c:v>39212</c:v>
                </c:pt>
                <c:pt idx="19457">
                  <c:v>39213</c:v>
                </c:pt>
                <c:pt idx="19458">
                  <c:v>39214</c:v>
                </c:pt>
                <c:pt idx="19459">
                  <c:v>39215</c:v>
                </c:pt>
                <c:pt idx="19460">
                  <c:v>39216</c:v>
                </c:pt>
                <c:pt idx="19461">
                  <c:v>39217</c:v>
                </c:pt>
                <c:pt idx="19462">
                  <c:v>39218</c:v>
                </c:pt>
                <c:pt idx="19463">
                  <c:v>39219</c:v>
                </c:pt>
                <c:pt idx="19464">
                  <c:v>39220</c:v>
                </c:pt>
                <c:pt idx="19465">
                  <c:v>39221</c:v>
                </c:pt>
                <c:pt idx="19466">
                  <c:v>39222</c:v>
                </c:pt>
                <c:pt idx="19467">
                  <c:v>39223</c:v>
                </c:pt>
                <c:pt idx="19468">
                  <c:v>39224</c:v>
                </c:pt>
                <c:pt idx="19469">
                  <c:v>39225</c:v>
                </c:pt>
                <c:pt idx="19470">
                  <c:v>39226</c:v>
                </c:pt>
                <c:pt idx="19471">
                  <c:v>39227</c:v>
                </c:pt>
                <c:pt idx="19472">
                  <c:v>39228</c:v>
                </c:pt>
                <c:pt idx="19473">
                  <c:v>39229</c:v>
                </c:pt>
                <c:pt idx="19474">
                  <c:v>39230</c:v>
                </c:pt>
                <c:pt idx="19475">
                  <c:v>39231</c:v>
                </c:pt>
                <c:pt idx="19476">
                  <c:v>39232</c:v>
                </c:pt>
                <c:pt idx="19477">
                  <c:v>39233</c:v>
                </c:pt>
                <c:pt idx="19478">
                  <c:v>39234</c:v>
                </c:pt>
                <c:pt idx="19479">
                  <c:v>39235</c:v>
                </c:pt>
                <c:pt idx="19480">
                  <c:v>39236</c:v>
                </c:pt>
                <c:pt idx="19481">
                  <c:v>39237</c:v>
                </c:pt>
                <c:pt idx="19482">
                  <c:v>39238</c:v>
                </c:pt>
                <c:pt idx="19483">
                  <c:v>39239</c:v>
                </c:pt>
                <c:pt idx="19484">
                  <c:v>39240</c:v>
                </c:pt>
                <c:pt idx="19485">
                  <c:v>39241</c:v>
                </c:pt>
                <c:pt idx="19486">
                  <c:v>39242</c:v>
                </c:pt>
                <c:pt idx="19487">
                  <c:v>39243</c:v>
                </c:pt>
                <c:pt idx="19488">
                  <c:v>39244</c:v>
                </c:pt>
                <c:pt idx="19489">
                  <c:v>39245</c:v>
                </c:pt>
                <c:pt idx="19490">
                  <c:v>39246</c:v>
                </c:pt>
                <c:pt idx="19491">
                  <c:v>39247</c:v>
                </c:pt>
                <c:pt idx="19492">
                  <c:v>39248</c:v>
                </c:pt>
                <c:pt idx="19493">
                  <c:v>39249</c:v>
                </c:pt>
                <c:pt idx="19494">
                  <c:v>39250</c:v>
                </c:pt>
                <c:pt idx="19495">
                  <c:v>39251</c:v>
                </c:pt>
                <c:pt idx="19496">
                  <c:v>39252</c:v>
                </c:pt>
                <c:pt idx="19497">
                  <c:v>39253</c:v>
                </c:pt>
                <c:pt idx="19498">
                  <c:v>39254</c:v>
                </c:pt>
                <c:pt idx="19499">
                  <c:v>39255</c:v>
                </c:pt>
                <c:pt idx="19500">
                  <c:v>39256</c:v>
                </c:pt>
                <c:pt idx="19501">
                  <c:v>39257</c:v>
                </c:pt>
                <c:pt idx="19502">
                  <c:v>39258</c:v>
                </c:pt>
                <c:pt idx="19503">
                  <c:v>39259</c:v>
                </c:pt>
                <c:pt idx="19504">
                  <c:v>39260</c:v>
                </c:pt>
                <c:pt idx="19505">
                  <c:v>39261</c:v>
                </c:pt>
                <c:pt idx="19506">
                  <c:v>39262</c:v>
                </c:pt>
                <c:pt idx="19507">
                  <c:v>39263</c:v>
                </c:pt>
                <c:pt idx="19508">
                  <c:v>39264</c:v>
                </c:pt>
                <c:pt idx="19509">
                  <c:v>39265</c:v>
                </c:pt>
                <c:pt idx="19510">
                  <c:v>39266</c:v>
                </c:pt>
                <c:pt idx="19511">
                  <c:v>39267</c:v>
                </c:pt>
                <c:pt idx="19512">
                  <c:v>39268</c:v>
                </c:pt>
                <c:pt idx="19513">
                  <c:v>39269</c:v>
                </c:pt>
                <c:pt idx="19514">
                  <c:v>39270</c:v>
                </c:pt>
                <c:pt idx="19515">
                  <c:v>39271</c:v>
                </c:pt>
                <c:pt idx="19516">
                  <c:v>39272</c:v>
                </c:pt>
                <c:pt idx="19517">
                  <c:v>39273</c:v>
                </c:pt>
                <c:pt idx="19518">
                  <c:v>39274</c:v>
                </c:pt>
                <c:pt idx="19519">
                  <c:v>39275</c:v>
                </c:pt>
                <c:pt idx="19520">
                  <c:v>39276</c:v>
                </c:pt>
                <c:pt idx="19521">
                  <c:v>39277</c:v>
                </c:pt>
                <c:pt idx="19522">
                  <c:v>39278</c:v>
                </c:pt>
                <c:pt idx="19523">
                  <c:v>39279</c:v>
                </c:pt>
                <c:pt idx="19524">
                  <c:v>39280</c:v>
                </c:pt>
                <c:pt idx="19525">
                  <c:v>39281</c:v>
                </c:pt>
                <c:pt idx="19526">
                  <c:v>39282</c:v>
                </c:pt>
                <c:pt idx="19527">
                  <c:v>39283</c:v>
                </c:pt>
                <c:pt idx="19528">
                  <c:v>39284</c:v>
                </c:pt>
                <c:pt idx="19529">
                  <c:v>39285</c:v>
                </c:pt>
                <c:pt idx="19530">
                  <c:v>39286</c:v>
                </c:pt>
                <c:pt idx="19531">
                  <c:v>39287</c:v>
                </c:pt>
                <c:pt idx="19532">
                  <c:v>39288</c:v>
                </c:pt>
                <c:pt idx="19533">
                  <c:v>39289</c:v>
                </c:pt>
                <c:pt idx="19534">
                  <c:v>39290</c:v>
                </c:pt>
                <c:pt idx="19535">
                  <c:v>39291</c:v>
                </c:pt>
                <c:pt idx="19536">
                  <c:v>39292</c:v>
                </c:pt>
                <c:pt idx="19537">
                  <c:v>39293</c:v>
                </c:pt>
                <c:pt idx="19538">
                  <c:v>39294</c:v>
                </c:pt>
                <c:pt idx="19539">
                  <c:v>39295</c:v>
                </c:pt>
                <c:pt idx="19540">
                  <c:v>39296</c:v>
                </c:pt>
                <c:pt idx="19541">
                  <c:v>39297</c:v>
                </c:pt>
                <c:pt idx="19542">
                  <c:v>39298</c:v>
                </c:pt>
                <c:pt idx="19543">
                  <c:v>39299</c:v>
                </c:pt>
                <c:pt idx="19544">
                  <c:v>39300</c:v>
                </c:pt>
                <c:pt idx="19545">
                  <c:v>39301</c:v>
                </c:pt>
                <c:pt idx="19546">
                  <c:v>39302</c:v>
                </c:pt>
                <c:pt idx="19547">
                  <c:v>39303</c:v>
                </c:pt>
                <c:pt idx="19548">
                  <c:v>39304</c:v>
                </c:pt>
                <c:pt idx="19549">
                  <c:v>39305</c:v>
                </c:pt>
                <c:pt idx="19550">
                  <c:v>39306</c:v>
                </c:pt>
                <c:pt idx="19551">
                  <c:v>39307</c:v>
                </c:pt>
                <c:pt idx="19552">
                  <c:v>39308</c:v>
                </c:pt>
                <c:pt idx="19553">
                  <c:v>39309</c:v>
                </c:pt>
                <c:pt idx="19554">
                  <c:v>39310</c:v>
                </c:pt>
                <c:pt idx="19555">
                  <c:v>39311</c:v>
                </c:pt>
                <c:pt idx="19556">
                  <c:v>39312</c:v>
                </c:pt>
                <c:pt idx="19557">
                  <c:v>39313</c:v>
                </c:pt>
                <c:pt idx="19558">
                  <c:v>39314</c:v>
                </c:pt>
                <c:pt idx="19559">
                  <c:v>39315</c:v>
                </c:pt>
                <c:pt idx="19560">
                  <c:v>39316</c:v>
                </c:pt>
                <c:pt idx="19561">
                  <c:v>39317</c:v>
                </c:pt>
                <c:pt idx="19562">
                  <c:v>39318</c:v>
                </c:pt>
                <c:pt idx="19563">
                  <c:v>39319</c:v>
                </c:pt>
                <c:pt idx="19564">
                  <c:v>39320</c:v>
                </c:pt>
                <c:pt idx="19565">
                  <c:v>39321</c:v>
                </c:pt>
                <c:pt idx="19566">
                  <c:v>39322</c:v>
                </c:pt>
                <c:pt idx="19567">
                  <c:v>39323</c:v>
                </c:pt>
                <c:pt idx="19568">
                  <c:v>39324</c:v>
                </c:pt>
                <c:pt idx="19569">
                  <c:v>39325</c:v>
                </c:pt>
                <c:pt idx="19570">
                  <c:v>39326</c:v>
                </c:pt>
                <c:pt idx="19571">
                  <c:v>39327</c:v>
                </c:pt>
                <c:pt idx="19572">
                  <c:v>39328</c:v>
                </c:pt>
                <c:pt idx="19573">
                  <c:v>39329</c:v>
                </c:pt>
                <c:pt idx="19574">
                  <c:v>39330</c:v>
                </c:pt>
                <c:pt idx="19575">
                  <c:v>39331</c:v>
                </c:pt>
                <c:pt idx="19576">
                  <c:v>39332</c:v>
                </c:pt>
                <c:pt idx="19577">
                  <c:v>39333</c:v>
                </c:pt>
                <c:pt idx="19578">
                  <c:v>39334</c:v>
                </c:pt>
                <c:pt idx="19579">
                  <c:v>39335</c:v>
                </c:pt>
                <c:pt idx="19580">
                  <c:v>39336</c:v>
                </c:pt>
                <c:pt idx="19581">
                  <c:v>39337</c:v>
                </c:pt>
                <c:pt idx="19582">
                  <c:v>39338</c:v>
                </c:pt>
                <c:pt idx="19583">
                  <c:v>39339</c:v>
                </c:pt>
                <c:pt idx="19584">
                  <c:v>39340</c:v>
                </c:pt>
                <c:pt idx="19585">
                  <c:v>39341</c:v>
                </c:pt>
                <c:pt idx="19586">
                  <c:v>39342</c:v>
                </c:pt>
                <c:pt idx="19587">
                  <c:v>39343</c:v>
                </c:pt>
                <c:pt idx="19588">
                  <c:v>39344</c:v>
                </c:pt>
                <c:pt idx="19589">
                  <c:v>39345</c:v>
                </c:pt>
                <c:pt idx="19590">
                  <c:v>39346</c:v>
                </c:pt>
                <c:pt idx="19591">
                  <c:v>39347</c:v>
                </c:pt>
                <c:pt idx="19592">
                  <c:v>39348</c:v>
                </c:pt>
                <c:pt idx="19593">
                  <c:v>39349</c:v>
                </c:pt>
                <c:pt idx="19594">
                  <c:v>39350</c:v>
                </c:pt>
                <c:pt idx="19595">
                  <c:v>39351</c:v>
                </c:pt>
                <c:pt idx="19596">
                  <c:v>39352</c:v>
                </c:pt>
                <c:pt idx="19597">
                  <c:v>39353</c:v>
                </c:pt>
                <c:pt idx="19598">
                  <c:v>39354</c:v>
                </c:pt>
                <c:pt idx="19599">
                  <c:v>39355</c:v>
                </c:pt>
                <c:pt idx="19600">
                  <c:v>39356</c:v>
                </c:pt>
                <c:pt idx="19601">
                  <c:v>39357</c:v>
                </c:pt>
                <c:pt idx="19602">
                  <c:v>39358</c:v>
                </c:pt>
                <c:pt idx="19603">
                  <c:v>39359</c:v>
                </c:pt>
                <c:pt idx="19604">
                  <c:v>39360</c:v>
                </c:pt>
                <c:pt idx="19605">
                  <c:v>39361</c:v>
                </c:pt>
                <c:pt idx="19606">
                  <c:v>39362</c:v>
                </c:pt>
                <c:pt idx="19607">
                  <c:v>39363</c:v>
                </c:pt>
                <c:pt idx="19608">
                  <c:v>39364</c:v>
                </c:pt>
                <c:pt idx="19609">
                  <c:v>39365</c:v>
                </c:pt>
                <c:pt idx="19610">
                  <c:v>39366</c:v>
                </c:pt>
                <c:pt idx="19611">
                  <c:v>39367</c:v>
                </c:pt>
                <c:pt idx="19612">
                  <c:v>39368</c:v>
                </c:pt>
                <c:pt idx="19613">
                  <c:v>39369</c:v>
                </c:pt>
                <c:pt idx="19614">
                  <c:v>39370</c:v>
                </c:pt>
                <c:pt idx="19615">
                  <c:v>39371</c:v>
                </c:pt>
                <c:pt idx="19616">
                  <c:v>39372</c:v>
                </c:pt>
                <c:pt idx="19617">
                  <c:v>39373</c:v>
                </c:pt>
                <c:pt idx="19618">
                  <c:v>39374</c:v>
                </c:pt>
                <c:pt idx="19619">
                  <c:v>39375</c:v>
                </c:pt>
                <c:pt idx="19620">
                  <c:v>39376</c:v>
                </c:pt>
                <c:pt idx="19621">
                  <c:v>39377</c:v>
                </c:pt>
                <c:pt idx="19622">
                  <c:v>39378</c:v>
                </c:pt>
                <c:pt idx="19623">
                  <c:v>39379</c:v>
                </c:pt>
                <c:pt idx="19624">
                  <c:v>39380</c:v>
                </c:pt>
                <c:pt idx="19625">
                  <c:v>39381</c:v>
                </c:pt>
                <c:pt idx="19626">
                  <c:v>39382</c:v>
                </c:pt>
                <c:pt idx="19627">
                  <c:v>39383</c:v>
                </c:pt>
                <c:pt idx="19628">
                  <c:v>39384</c:v>
                </c:pt>
                <c:pt idx="19629">
                  <c:v>39385</c:v>
                </c:pt>
                <c:pt idx="19630">
                  <c:v>39386</c:v>
                </c:pt>
                <c:pt idx="19631">
                  <c:v>39387</c:v>
                </c:pt>
                <c:pt idx="19632">
                  <c:v>39388</c:v>
                </c:pt>
                <c:pt idx="19633">
                  <c:v>39389</c:v>
                </c:pt>
                <c:pt idx="19634">
                  <c:v>39390</c:v>
                </c:pt>
                <c:pt idx="19635">
                  <c:v>39391</c:v>
                </c:pt>
                <c:pt idx="19636">
                  <c:v>39392</c:v>
                </c:pt>
                <c:pt idx="19637">
                  <c:v>39393</c:v>
                </c:pt>
                <c:pt idx="19638">
                  <c:v>39394</c:v>
                </c:pt>
                <c:pt idx="19639">
                  <c:v>39395</c:v>
                </c:pt>
                <c:pt idx="19640">
                  <c:v>39396</c:v>
                </c:pt>
                <c:pt idx="19641">
                  <c:v>39397</c:v>
                </c:pt>
                <c:pt idx="19642">
                  <c:v>39398</c:v>
                </c:pt>
                <c:pt idx="19643">
                  <c:v>39399</c:v>
                </c:pt>
                <c:pt idx="19644">
                  <c:v>39400</c:v>
                </c:pt>
                <c:pt idx="19645">
                  <c:v>39401</c:v>
                </c:pt>
                <c:pt idx="19646">
                  <c:v>39402</c:v>
                </c:pt>
                <c:pt idx="19647">
                  <c:v>39403</c:v>
                </c:pt>
                <c:pt idx="19648">
                  <c:v>39404</c:v>
                </c:pt>
                <c:pt idx="19649">
                  <c:v>39405</c:v>
                </c:pt>
                <c:pt idx="19650">
                  <c:v>39406</c:v>
                </c:pt>
                <c:pt idx="19651">
                  <c:v>39407</c:v>
                </c:pt>
                <c:pt idx="19652">
                  <c:v>39408</c:v>
                </c:pt>
                <c:pt idx="19653">
                  <c:v>39409</c:v>
                </c:pt>
                <c:pt idx="19654">
                  <c:v>39410</c:v>
                </c:pt>
                <c:pt idx="19655">
                  <c:v>39411</c:v>
                </c:pt>
                <c:pt idx="19656">
                  <c:v>39412</c:v>
                </c:pt>
                <c:pt idx="19657">
                  <c:v>39413</c:v>
                </c:pt>
                <c:pt idx="19658">
                  <c:v>39414</c:v>
                </c:pt>
                <c:pt idx="19659">
                  <c:v>39415</c:v>
                </c:pt>
                <c:pt idx="19660">
                  <c:v>39416</c:v>
                </c:pt>
                <c:pt idx="19661">
                  <c:v>39417</c:v>
                </c:pt>
                <c:pt idx="19662">
                  <c:v>39418</c:v>
                </c:pt>
                <c:pt idx="19663">
                  <c:v>39419</c:v>
                </c:pt>
                <c:pt idx="19664">
                  <c:v>39420</c:v>
                </c:pt>
                <c:pt idx="19665">
                  <c:v>39421</c:v>
                </c:pt>
                <c:pt idx="19666">
                  <c:v>39422</c:v>
                </c:pt>
                <c:pt idx="19667">
                  <c:v>39423</c:v>
                </c:pt>
                <c:pt idx="19668">
                  <c:v>39424</c:v>
                </c:pt>
                <c:pt idx="19669">
                  <c:v>39425</c:v>
                </c:pt>
                <c:pt idx="19670">
                  <c:v>39426</c:v>
                </c:pt>
                <c:pt idx="19671">
                  <c:v>39427</c:v>
                </c:pt>
                <c:pt idx="19672">
                  <c:v>39428</c:v>
                </c:pt>
                <c:pt idx="19673">
                  <c:v>39429</c:v>
                </c:pt>
                <c:pt idx="19674">
                  <c:v>39430</c:v>
                </c:pt>
                <c:pt idx="19675">
                  <c:v>39431</c:v>
                </c:pt>
                <c:pt idx="19676">
                  <c:v>39432</c:v>
                </c:pt>
                <c:pt idx="19677">
                  <c:v>39433</c:v>
                </c:pt>
                <c:pt idx="19678">
                  <c:v>39434</c:v>
                </c:pt>
                <c:pt idx="19679">
                  <c:v>39435</c:v>
                </c:pt>
                <c:pt idx="19680">
                  <c:v>39436</c:v>
                </c:pt>
                <c:pt idx="19681">
                  <c:v>39437</c:v>
                </c:pt>
                <c:pt idx="19682">
                  <c:v>39438</c:v>
                </c:pt>
                <c:pt idx="19683">
                  <c:v>39439</c:v>
                </c:pt>
                <c:pt idx="19684">
                  <c:v>39440</c:v>
                </c:pt>
                <c:pt idx="19685">
                  <c:v>39441</c:v>
                </c:pt>
                <c:pt idx="19686">
                  <c:v>39442</c:v>
                </c:pt>
                <c:pt idx="19687">
                  <c:v>39443</c:v>
                </c:pt>
                <c:pt idx="19688">
                  <c:v>39444</c:v>
                </c:pt>
                <c:pt idx="19689">
                  <c:v>39445</c:v>
                </c:pt>
                <c:pt idx="19690">
                  <c:v>39446</c:v>
                </c:pt>
                <c:pt idx="19691">
                  <c:v>39447</c:v>
                </c:pt>
                <c:pt idx="19692">
                  <c:v>39448</c:v>
                </c:pt>
                <c:pt idx="19693">
                  <c:v>39449</c:v>
                </c:pt>
                <c:pt idx="19694">
                  <c:v>39450</c:v>
                </c:pt>
                <c:pt idx="19695">
                  <c:v>39451</c:v>
                </c:pt>
                <c:pt idx="19696">
                  <c:v>39452</c:v>
                </c:pt>
                <c:pt idx="19697">
                  <c:v>39453</c:v>
                </c:pt>
                <c:pt idx="19698">
                  <c:v>39454</c:v>
                </c:pt>
                <c:pt idx="19699">
                  <c:v>39455</c:v>
                </c:pt>
                <c:pt idx="19700">
                  <c:v>39456</c:v>
                </c:pt>
                <c:pt idx="19701">
                  <c:v>39457</c:v>
                </c:pt>
                <c:pt idx="19702">
                  <c:v>39458</c:v>
                </c:pt>
                <c:pt idx="19703">
                  <c:v>39459</c:v>
                </c:pt>
                <c:pt idx="19704">
                  <c:v>39460</c:v>
                </c:pt>
                <c:pt idx="19705">
                  <c:v>39461</c:v>
                </c:pt>
                <c:pt idx="19706">
                  <c:v>39462</c:v>
                </c:pt>
                <c:pt idx="19707">
                  <c:v>39463</c:v>
                </c:pt>
                <c:pt idx="19708">
                  <c:v>39464</c:v>
                </c:pt>
                <c:pt idx="19709">
                  <c:v>39465</c:v>
                </c:pt>
                <c:pt idx="19710">
                  <c:v>39466</c:v>
                </c:pt>
                <c:pt idx="19711">
                  <c:v>39467</c:v>
                </c:pt>
                <c:pt idx="19712">
                  <c:v>39468</c:v>
                </c:pt>
                <c:pt idx="19713">
                  <c:v>39469</c:v>
                </c:pt>
                <c:pt idx="19714">
                  <c:v>39470</c:v>
                </c:pt>
                <c:pt idx="19715">
                  <c:v>39471</c:v>
                </c:pt>
                <c:pt idx="19716">
                  <c:v>39472</c:v>
                </c:pt>
                <c:pt idx="19717">
                  <c:v>39473</c:v>
                </c:pt>
                <c:pt idx="19718">
                  <c:v>39474</c:v>
                </c:pt>
                <c:pt idx="19719">
                  <c:v>39475</c:v>
                </c:pt>
                <c:pt idx="19720">
                  <c:v>39476</c:v>
                </c:pt>
                <c:pt idx="19721">
                  <c:v>39477</c:v>
                </c:pt>
                <c:pt idx="19722">
                  <c:v>39478</c:v>
                </c:pt>
                <c:pt idx="19723">
                  <c:v>39479</c:v>
                </c:pt>
                <c:pt idx="19724">
                  <c:v>39480</c:v>
                </c:pt>
                <c:pt idx="19725">
                  <c:v>39481</c:v>
                </c:pt>
                <c:pt idx="19726">
                  <c:v>39482</c:v>
                </c:pt>
                <c:pt idx="19727">
                  <c:v>39483</c:v>
                </c:pt>
                <c:pt idx="19728">
                  <c:v>39484</c:v>
                </c:pt>
                <c:pt idx="19729">
                  <c:v>39485</c:v>
                </c:pt>
                <c:pt idx="19730">
                  <c:v>39486</c:v>
                </c:pt>
                <c:pt idx="19731">
                  <c:v>39487</c:v>
                </c:pt>
                <c:pt idx="19732">
                  <c:v>39488</c:v>
                </c:pt>
                <c:pt idx="19733">
                  <c:v>39489</c:v>
                </c:pt>
                <c:pt idx="19734">
                  <c:v>39490</c:v>
                </c:pt>
                <c:pt idx="19735">
                  <c:v>39491</c:v>
                </c:pt>
                <c:pt idx="19736">
                  <c:v>39492</c:v>
                </c:pt>
                <c:pt idx="19737">
                  <c:v>39493</c:v>
                </c:pt>
                <c:pt idx="19738">
                  <c:v>39494</c:v>
                </c:pt>
                <c:pt idx="19739">
                  <c:v>39495</c:v>
                </c:pt>
                <c:pt idx="19740">
                  <c:v>39496</c:v>
                </c:pt>
                <c:pt idx="19741">
                  <c:v>39497</c:v>
                </c:pt>
                <c:pt idx="19742">
                  <c:v>39498</c:v>
                </c:pt>
                <c:pt idx="19743">
                  <c:v>39499</c:v>
                </c:pt>
                <c:pt idx="19744">
                  <c:v>39500</c:v>
                </c:pt>
                <c:pt idx="19745">
                  <c:v>39501</c:v>
                </c:pt>
                <c:pt idx="19746">
                  <c:v>39502</c:v>
                </c:pt>
                <c:pt idx="19747">
                  <c:v>39503</c:v>
                </c:pt>
                <c:pt idx="19748">
                  <c:v>39504</c:v>
                </c:pt>
                <c:pt idx="19749">
                  <c:v>39505</c:v>
                </c:pt>
                <c:pt idx="19750">
                  <c:v>39506</c:v>
                </c:pt>
                <c:pt idx="19751">
                  <c:v>39507</c:v>
                </c:pt>
                <c:pt idx="19752">
                  <c:v>39508</c:v>
                </c:pt>
                <c:pt idx="19753">
                  <c:v>39509</c:v>
                </c:pt>
                <c:pt idx="19754">
                  <c:v>39510</c:v>
                </c:pt>
                <c:pt idx="19755">
                  <c:v>39511</c:v>
                </c:pt>
                <c:pt idx="19756">
                  <c:v>39512</c:v>
                </c:pt>
                <c:pt idx="19757">
                  <c:v>39513</c:v>
                </c:pt>
                <c:pt idx="19758">
                  <c:v>39514</c:v>
                </c:pt>
                <c:pt idx="19759">
                  <c:v>39515</c:v>
                </c:pt>
                <c:pt idx="19760">
                  <c:v>39516</c:v>
                </c:pt>
                <c:pt idx="19761">
                  <c:v>39517</c:v>
                </c:pt>
                <c:pt idx="19762">
                  <c:v>39518</c:v>
                </c:pt>
                <c:pt idx="19763">
                  <c:v>39519</c:v>
                </c:pt>
                <c:pt idx="19764">
                  <c:v>39520</c:v>
                </c:pt>
                <c:pt idx="19765">
                  <c:v>39521</c:v>
                </c:pt>
                <c:pt idx="19766">
                  <c:v>39522</c:v>
                </c:pt>
                <c:pt idx="19767">
                  <c:v>39523</c:v>
                </c:pt>
                <c:pt idx="19768">
                  <c:v>39524</c:v>
                </c:pt>
                <c:pt idx="19769">
                  <c:v>39525</c:v>
                </c:pt>
                <c:pt idx="19770">
                  <c:v>39526</c:v>
                </c:pt>
                <c:pt idx="19771">
                  <c:v>39527</c:v>
                </c:pt>
                <c:pt idx="19772">
                  <c:v>39528</c:v>
                </c:pt>
                <c:pt idx="19773">
                  <c:v>39529</c:v>
                </c:pt>
                <c:pt idx="19774">
                  <c:v>39530</c:v>
                </c:pt>
                <c:pt idx="19775">
                  <c:v>39531</c:v>
                </c:pt>
                <c:pt idx="19776">
                  <c:v>39532</c:v>
                </c:pt>
                <c:pt idx="19777">
                  <c:v>39533</c:v>
                </c:pt>
                <c:pt idx="19778">
                  <c:v>39534</c:v>
                </c:pt>
                <c:pt idx="19779">
                  <c:v>39535</c:v>
                </c:pt>
                <c:pt idx="19780">
                  <c:v>39536</c:v>
                </c:pt>
                <c:pt idx="19781">
                  <c:v>39537</c:v>
                </c:pt>
                <c:pt idx="19782">
                  <c:v>39538</c:v>
                </c:pt>
                <c:pt idx="19783">
                  <c:v>39539</c:v>
                </c:pt>
                <c:pt idx="19784">
                  <c:v>39540</c:v>
                </c:pt>
                <c:pt idx="19785">
                  <c:v>39541</c:v>
                </c:pt>
                <c:pt idx="19786">
                  <c:v>39542</c:v>
                </c:pt>
                <c:pt idx="19787">
                  <c:v>39543</c:v>
                </c:pt>
                <c:pt idx="19788">
                  <c:v>39544</c:v>
                </c:pt>
                <c:pt idx="19789">
                  <c:v>39545</c:v>
                </c:pt>
                <c:pt idx="19790">
                  <c:v>39546</c:v>
                </c:pt>
                <c:pt idx="19791">
                  <c:v>39547</c:v>
                </c:pt>
                <c:pt idx="19792">
                  <c:v>39548</c:v>
                </c:pt>
                <c:pt idx="19793">
                  <c:v>39549</c:v>
                </c:pt>
                <c:pt idx="19794">
                  <c:v>39550</c:v>
                </c:pt>
                <c:pt idx="19795">
                  <c:v>39551</c:v>
                </c:pt>
                <c:pt idx="19796">
                  <c:v>39552</c:v>
                </c:pt>
                <c:pt idx="19797">
                  <c:v>39553</c:v>
                </c:pt>
                <c:pt idx="19798">
                  <c:v>39554</c:v>
                </c:pt>
                <c:pt idx="19799">
                  <c:v>39555</c:v>
                </c:pt>
                <c:pt idx="19800">
                  <c:v>39556</c:v>
                </c:pt>
                <c:pt idx="19801">
                  <c:v>39557</c:v>
                </c:pt>
                <c:pt idx="19802">
                  <c:v>39558</c:v>
                </c:pt>
                <c:pt idx="19803">
                  <c:v>39559</c:v>
                </c:pt>
                <c:pt idx="19804">
                  <c:v>39560</c:v>
                </c:pt>
                <c:pt idx="19805">
                  <c:v>39561</c:v>
                </c:pt>
                <c:pt idx="19806">
                  <c:v>39562</c:v>
                </c:pt>
                <c:pt idx="19807">
                  <c:v>39563</c:v>
                </c:pt>
                <c:pt idx="19808">
                  <c:v>39564</c:v>
                </c:pt>
                <c:pt idx="19809">
                  <c:v>39565</c:v>
                </c:pt>
                <c:pt idx="19810">
                  <c:v>39566</c:v>
                </c:pt>
                <c:pt idx="19811">
                  <c:v>39567</c:v>
                </c:pt>
                <c:pt idx="19812">
                  <c:v>39568</c:v>
                </c:pt>
                <c:pt idx="19813">
                  <c:v>39569</c:v>
                </c:pt>
                <c:pt idx="19814">
                  <c:v>39570</c:v>
                </c:pt>
                <c:pt idx="19815">
                  <c:v>39571</c:v>
                </c:pt>
                <c:pt idx="19816">
                  <c:v>39572</c:v>
                </c:pt>
                <c:pt idx="19817">
                  <c:v>39573</c:v>
                </c:pt>
                <c:pt idx="19818">
                  <c:v>39574</c:v>
                </c:pt>
                <c:pt idx="19819">
                  <c:v>39575</c:v>
                </c:pt>
                <c:pt idx="19820">
                  <c:v>39576</c:v>
                </c:pt>
                <c:pt idx="19821">
                  <c:v>39577</c:v>
                </c:pt>
                <c:pt idx="19822">
                  <c:v>39578</c:v>
                </c:pt>
                <c:pt idx="19823">
                  <c:v>39579</c:v>
                </c:pt>
                <c:pt idx="19824">
                  <c:v>39580</c:v>
                </c:pt>
                <c:pt idx="19825">
                  <c:v>39581</c:v>
                </c:pt>
                <c:pt idx="19826">
                  <c:v>39582</c:v>
                </c:pt>
                <c:pt idx="19827">
                  <c:v>39583</c:v>
                </c:pt>
                <c:pt idx="19828">
                  <c:v>39584</c:v>
                </c:pt>
                <c:pt idx="19829">
                  <c:v>39585</c:v>
                </c:pt>
                <c:pt idx="19830">
                  <c:v>39586</c:v>
                </c:pt>
                <c:pt idx="19831">
                  <c:v>39587</c:v>
                </c:pt>
                <c:pt idx="19832">
                  <c:v>39588</c:v>
                </c:pt>
                <c:pt idx="19833">
                  <c:v>39589</c:v>
                </c:pt>
                <c:pt idx="19834">
                  <c:v>39590</c:v>
                </c:pt>
                <c:pt idx="19835">
                  <c:v>39591</c:v>
                </c:pt>
                <c:pt idx="19836">
                  <c:v>39592</c:v>
                </c:pt>
                <c:pt idx="19837">
                  <c:v>39593</c:v>
                </c:pt>
                <c:pt idx="19838">
                  <c:v>39594</c:v>
                </c:pt>
                <c:pt idx="19839">
                  <c:v>39595</c:v>
                </c:pt>
                <c:pt idx="19840">
                  <c:v>39596</c:v>
                </c:pt>
                <c:pt idx="19841">
                  <c:v>39597</c:v>
                </c:pt>
                <c:pt idx="19842">
                  <c:v>39598</c:v>
                </c:pt>
                <c:pt idx="19843">
                  <c:v>39599</c:v>
                </c:pt>
                <c:pt idx="19844">
                  <c:v>39600</c:v>
                </c:pt>
                <c:pt idx="19845">
                  <c:v>39601</c:v>
                </c:pt>
                <c:pt idx="19846">
                  <c:v>39602</c:v>
                </c:pt>
                <c:pt idx="19847">
                  <c:v>39603</c:v>
                </c:pt>
                <c:pt idx="19848">
                  <c:v>39604</c:v>
                </c:pt>
                <c:pt idx="19849">
                  <c:v>39605</c:v>
                </c:pt>
                <c:pt idx="19850">
                  <c:v>39606</c:v>
                </c:pt>
                <c:pt idx="19851">
                  <c:v>39607</c:v>
                </c:pt>
                <c:pt idx="19852">
                  <c:v>39608</c:v>
                </c:pt>
                <c:pt idx="19853">
                  <c:v>39609</c:v>
                </c:pt>
                <c:pt idx="19854">
                  <c:v>39610</c:v>
                </c:pt>
                <c:pt idx="19855">
                  <c:v>39611</c:v>
                </c:pt>
                <c:pt idx="19856">
                  <c:v>39612</c:v>
                </c:pt>
                <c:pt idx="19857">
                  <c:v>39613</c:v>
                </c:pt>
                <c:pt idx="19858">
                  <c:v>39614</c:v>
                </c:pt>
                <c:pt idx="19859">
                  <c:v>39615</c:v>
                </c:pt>
                <c:pt idx="19860">
                  <c:v>39616</c:v>
                </c:pt>
                <c:pt idx="19861">
                  <c:v>39617</c:v>
                </c:pt>
                <c:pt idx="19862">
                  <c:v>39618</c:v>
                </c:pt>
                <c:pt idx="19863">
                  <c:v>39619</c:v>
                </c:pt>
                <c:pt idx="19864">
                  <c:v>39620</c:v>
                </c:pt>
                <c:pt idx="19865">
                  <c:v>39621</c:v>
                </c:pt>
                <c:pt idx="19866">
                  <c:v>39622</c:v>
                </c:pt>
                <c:pt idx="19867">
                  <c:v>39623</c:v>
                </c:pt>
                <c:pt idx="19868">
                  <c:v>39624</c:v>
                </c:pt>
                <c:pt idx="19869">
                  <c:v>39625</c:v>
                </c:pt>
                <c:pt idx="19870">
                  <c:v>39626</c:v>
                </c:pt>
                <c:pt idx="19871">
                  <c:v>39627</c:v>
                </c:pt>
                <c:pt idx="19872">
                  <c:v>39628</c:v>
                </c:pt>
                <c:pt idx="19873">
                  <c:v>39629</c:v>
                </c:pt>
                <c:pt idx="19874">
                  <c:v>39630</c:v>
                </c:pt>
                <c:pt idx="19875">
                  <c:v>39631</c:v>
                </c:pt>
                <c:pt idx="19876">
                  <c:v>39632</c:v>
                </c:pt>
                <c:pt idx="19877">
                  <c:v>39633</c:v>
                </c:pt>
                <c:pt idx="19878">
                  <c:v>39634</c:v>
                </c:pt>
                <c:pt idx="19879">
                  <c:v>39635</c:v>
                </c:pt>
                <c:pt idx="19880">
                  <c:v>39636</c:v>
                </c:pt>
                <c:pt idx="19881">
                  <c:v>39637</c:v>
                </c:pt>
                <c:pt idx="19882">
                  <c:v>39638</c:v>
                </c:pt>
                <c:pt idx="19883">
                  <c:v>39639</c:v>
                </c:pt>
                <c:pt idx="19884">
                  <c:v>39640</c:v>
                </c:pt>
                <c:pt idx="19885">
                  <c:v>39641</c:v>
                </c:pt>
                <c:pt idx="19886">
                  <c:v>39642</c:v>
                </c:pt>
                <c:pt idx="19887">
                  <c:v>39643</c:v>
                </c:pt>
                <c:pt idx="19888">
                  <c:v>39644</c:v>
                </c:pt>
                <c:pt idx="19889">
                  <c:v>39645</c:v>
                </c:pt>
                <c:pt idx="19890">
                  <c:v>39646</c:v>
                </c:pt>
                <c:pt idx="19891">
                  <c:v>39647</c:v>
                </c:pt>
                <c:pt idx="19892">
                  <c:v>39648</c:v>
                </c:pt>
                <c:pt idx="19893">
                  <c:v>39649</c:v>
                </c:pt>
                <c:pt idx="19894">
                  <c:v>39650</c:v>
                </c:pt>
                <c:pt idx="19895">
                  <c:v>39651</c:v>
                </c:pt>
                <c:pt idx="19896">
                  <c:v>39652</c:v>
                </c:pt>
                <c:pt idx="19897">
                  <c:v>39653</c:v>
                </c:pt>
                <c:pt idx="19898">
                  <c:v>39654</c:v>
                </c:pt>
                <c:pt idx="19899">
                  <c:v>39655</c:v>
                </c:pt>
                <c:pt idx="19900">
                  <c:v>39656</c:v>
                </c:pt>
                <c:pt idx="19901">
                  <c:v>39657</c:v>
                </c:pt>
                <c:pt idx="19902">
                  <c:v>39658</c:v>
                </c:pt>
                <c:pt idx="19903">
                  <c:v>39659</c:v>
                </c:pt>
                <c:pt idx="19904">
                  <c:v>39660</c:v>
                </c:pt>
                <c:pt idx="19905">
                  <c:v>39661</c:v>
                </c:pt>
                <c:pt idx="19906">
                  <c:v>39662</c:v>
                </c:pt>
                <c:pt idx="19907">
                  <c:v>39663</c:v>
                </c:pt>
                <c:pt idx="19908">
                  <c:v>39664</c:v>
                </c:pt>
                <c:pt idx="19909">
                  <c:v>39665</c:v>
                </c:pt>
                <c:pt idx="19910">
                  <c:v>39666</c:v>
                </c:pt>
                <c:pt idx="19911">
                  <c:v>39667</c:v>
                </c:pt>
                <c:pt idx="19912">
                  <c:v>39668</c:v>
                </c:pt>
                <c:pt idx="19913">
                  <c:v>39669</c:v>
                </c:pt>
                <c:pt idx="19914">
                  <c:v>39670</c:v>
                </c:pt>
                <c:pt idx="19915">
                  <c:v>39671</c:v>
                </c:pt>
                <c:pt idx="19916">
                  <c:v>39672</c:v>
                </c:pt>
                <c:pt idx="19917">
                  <c:v>39673</c:v>
                </c:pt>
                <c:pt idx="19918">
                  <c:v>39674</c:v>
                </c:pt>
                <c:pt idx="19919">
                  <c:v>39675</c:v>
                </c:pt>
                <c:pt idx="19920">
                  <c:v>39676</c:v>
                </c:pt>
                <c:pt idx="19921">
                  <c:v>39677</c:v>
                </c:pt>
                <c:pt idx="19922">
                  <c:v>39678</c:v>
                </c:pt>
                <c:pt idx="19923">
                  <c:v>39679</c:v>
                </c:pt>
                <c:pt idx="19924">
                  <c:v>39680</c:v>
                </c:pt>
                <c:pt idx="19925">
                  <c:v>39681</c:v>
                </c:pt>
                <c:pt idx="19926">
                  <c:v>39682</c:v>
                </c:pt>
                <c:pt idx="19927">
                  <c:v>39683</c:v>
                </c:pt>
                <c:pt idx="19928">
                  <c:v>39684</c:v>
                </c:pt>
                <c:pt idx="19929">
                  <c:v>39685</c:v>
                </c:pt>
                <c:pt idx="19930">
                  <c:v>39686</c:v>
                </c:pt>
                <c:pt idx="19931">
                  <c:v>39687</c:v>
                </c:pt>
                <c:pt idx="19932">
                  <c:v>39688</c:v>
                </c:pt>
                <c:pt idx="19933">
                  <c:v>39689</c:v>
                </c:pt>
                <c:pt idx="19934">
                  <c:v>39690</c:v>
                </c:pt>
                <c:pt idx="19935">
                  <c:v>39691</c:v>
                </c:pt>
                <c:pt idx="19936">
                  <c:v>39692</c:v>
                </c:pt>
                <c:pt idx="19937">
                  <c:v>39693</c:v>
                </c:pt>
                <c:pt idx="19938">
                  <c:v>39694</c:v>
                </c:pt>
                <c:pt idx="19939">
                  <c:v>39695</c:v>
                </c:pt>
                <c:pt idx="19940">
                  <c:v>39696</c:v>
                </c:pt>
                <c:pt idx="19941">
                  <c:v>39697</c:v>
                </c:pt>
                <c:pt idx="19942">
                  <c:v>39698</c:v>
                </c:pt>
                <c:pt idx="19943">
                  <c:v>39699</c:v>
                </c:pt>
                <c:pt idx="19944">
                  <c:v>39700</c:v>
                </c:pt>
                <c:pt idx="19945">
                  <c:v>39701</c:v>
                </c:pt>
                <c:pt idx="19946">
                  <c:v>39702</c:v>
                </c:pt>
                <c:pt idx="19947">
                  <c:v>39703</c:v>
                </c:pt>
                <c:pt idx="19948">
                  <c:v>39704</c:v>
                </c:pt>
                <c:pt idx="19949">
                  <c:v>39705</c:v>
                </c:pt>
                <c:pt idx="19950">
                  <c:v>39706</c:v>
                </c:pt>
                <c:pt idx="19951">
                  <c:v>39707</c:v>
                </c:pt>
                <c:pt idx="19952">
                  <c:v>39708</c:v>
                </c:pt>
                <c:pt idx="19953">
                  <c:v>39709</c:v>
                </c:pt>
                <c:pt idx="19954">
                  <c:v>39710</c:v>
                </c:pt>
                <c:pt idx="19955">
                  <c:v>39711</c:v>
                </c:pt>
                <c:pt idx="19956">
                  <c:v>39712</c:v>
                </c:pt>
                <c:pt idx="19957">
                  <c:v>39713</c:v>
                </c:pt>
                <c:pt idx="19958">
                  <c:v>39714</c:v>
                </c:pt>
                <c:pt idx="19959">
                  <c:v>39715</c:v>
                </c:pt>
                <c:pt idx="19960">
                  <c:v>39716</c:v>
                </c:pt>
                <c:pt idx="19961">
                  <c:v>39717</c:v>
                </c:pt>
                <c:pt idx="19962">
                  <c:v>39718</c:v>
                </c:pt>
                <c:pt idx="19963">
                  <c:v>39719</c:v>
                </c:pt>
                <c:pt idx="19964">
                  <c:v>39720</c:v>
                </c:pt>
                <c:pt idx="19965">
                  <c:v>39721</c:v>
                </c:pt>
                <c:pt idx="19966">
                  <c:v>39722</c:v>
                </c:pt>
                <c:pt idx="19967">
                  <c:v>39723</c:v>
                </c:pt>
                <c:pt idx="19968">
                  <c:v>39724</c:v>
                </c:pt>
                <c:pt idx="19969">
                  <c:v>39725</c:v>
                </c:pt>
                <c:pt idx="19970">
                  <c:v>39726</c:v>
                </c:pt>
                <c:pt idx="19971">
                  <c:v>39727</c:v>
                </c:pt>
                <c:pt idx="19972">
                  <c:v>39728</c:v>
                </c:pt>
                <c:pt idx="19973">
                  <c:v>39729</c:v>
                </c:pt>
                <c:pt idx="19974">
                  <c:v>39730</c:v>
                </c:pt>
                <c:pt idx="19975">
                  <c:v>39731</c:v>
                </c:pt>
                <c:pt idx="19976">
                  <c:v>39732</c:v>
                </c:pt>
                <c:pt idx="19977">
                  <c:v>39733</c:v>
                </c:pt>
                <c:pt idx="19978">
                  <c:v>39734</c:v>
                </c:pt>
                <c:pt idx="19979">
                  <c:v>39735</c:v>
                </c:pt>
                <c:pt idx="19980">
                  <c:v>39736</c:v>
                </c:pt>
                <c:pt idx="19981">
                  <c:v>39737</c:v>
                </c:pt>
                <c:pt idx="19982">
                  <c:v>39738</c:v>
                </c:pt>
                <c:pt idx="19983">
                  <c:v>39739</c:v>
                </c:pt>
                <c:pt idx="19984">
                  <c:v>39740</c:v>
                </c:pt>
                <c:pt idx="19985">
                  <c:v>39741</c:v>
                </c:pt>
                <c:pt idx="19986">
                  <c:v>39742</c:v>
                </c:pt>
                <c:pt idx="19987">
                  <c:v>39743</c:v>
                </c:pt>
                <c:pt idx="19988">
                  <c:v>39744</c:v>
                </c:pt>
                <c:pt idx="19989">
                  <c:v>39745</c:v>
                </c:pt>
                <c:pt idx="19990">
                  <c:v>39746</c:v>
                </c:pt>
                <c:pt idx="19991">
                  <c:v>39747</c:v>
                </c:pt>
                <c:pt idx="19992">
                  <c:v>39748</c:v>
                </c:pt>
                <c:pt idx="19993">
                  <c:v>39749</c:v>
                </c:pt>
                <c:pt idx="19994">
                  <c:v>39750</c:v>
                </c:pt>
                <c:pt idx="19995">
                  <c:v>39751</c:v>
                </c:pt>
                <c:pt idx="19996">
                  <c:v>39752</c:v>
                </c:pt>
                <c:pt idx="19997">
                  <c:v>39753</c:v>
                </c:pt>
                <c:pt idx="19998">
                  <c:v>39754</c:v>
                </c:pt>
                <c:pt idx="19999">
                  <c:v>39755</c:v>
                </c:pt>
                <c:pt idx="20000">
                  <c:v>39756</c:v>
                </c:pt>
                <c:pt idx="20001">
                  <c:v>39757</c:v>
                </c:pt>
                <c:pt idx="20002">
                  <c:v>39758</c:v>
                </c:pt>
                <c:pt idx="20003">
                  <c:v>39759</c:v>
                </c:pt>
                <c:pt idx="20004">
                  <c:v>39760</c:v>
                </c:pt>
                <c:pt idx="20005">
                  <c:v>39761</c:v>
                </c:pt>
                <c:pt idx="20006">
                  <c:v>39762</c:v>
                </c:pt>
                <c:pt idx="20007">
                  <c:v>39763</c:v>
                </c:pt>
                <c:pt idx="20008">
                  <c:v>39764</c:v>
                </c:pt>
                <c:pt idx="20009">
                  <c:v>39765</c:v>
                </c:pt>
                <c:pt idx="20010">
                  <c:v>39766</c:v>
                </c:pt>
                <c:pt idx="20011">
                  <c:v>39767</c:v>
                </c:pt>
                <c:pt idx="20012">
                  <c:v>39768</c:v>
                </c:pt>
                <c:pt idx="20013">
                  <c:v>39769</c:v>
                </c:pt>
                <c:pt idx="20014">
                  <c:v>39770</c:v>
                </c:pt>
                <c:pt idx="20015">
                  <c:v>39771</c:v>
                </c:pt>
                <c:pt idx="20016">
                  <c:v>39772</c:v>
                </c:pt>
                <c:pt idx="20017">
                  <c:v>39773</c:v>
                </c:pt>
                <c:pt idx="20018">
                  <c:v>39774</c:v>
                </c:pt>
                <c:pt idx="20019">
                  <c:v>39775</c:v>
                </c:pt>
                <c:pt idx="20020">
                  <c:v>39776</c:v>
                </c:pt>
                <c:pt idx="20021">
                  <c:v>39777</c:v>
                </c:pt>
                <c:pt idx="20022">
                  <c:v>39778</c:v>
                </c:pt>
                <c:pt idx="20023">
                  <c:v>39779</c:v>
                </c:pt>
                <c:pt idx="20024">
                  <c:v>39780</c:v>
                </c:pt>
                <c:pt idx="20025">
                  <c:v>39781</c:v>
                </c:pt>
                <c:pt idx="20026">
                  <c:v>39782</c:v>
                </c:pt>
                <c:pt idx="20027">
                  <c:v>39783</c:v>
                </c:pt>
                <c:pt idx="20028">
                  <c:v>39784</c:v>
                </c:pt>
                <c:pt idx="20029">
                  <c:v>39785</c:v>
                </c:pt>
                <c:pt idx="20030">
                  <c:v>39786</c:v>
                </c:pt>
                <c:pt idx="20031">
                  <c:v>39787</c:v>
                </c:pt>
                <c:pt idx="20032">
                  <c:v>39788</c:v>
                </c:pt>
                <c:pt idx="20033">
                  <c:v>39789</c:v>
                </c:pt>
                <c:pt idx="20034">
                  <c:v>39790</c:v>
                </c:pt>
                <c:pt idx="20035">
                  <c:v>39791</c:v>
                </c:pt>
                <c:pt idx="20036">
                  <c:v>39792</c:v>
                </c:pt>
                <c:pt idx="20037">
                  <c:v>39793</c:v>
                </c:pt>
                <c:pt idx="20038">
                  <c:v>39794</c:v>
                </c:pt>
                <c:pt idx="20039">
                  <c:v>39795</c:v>
                </c:pt>
                <c:pt idx="20040">
                  <c:v>39796</c:v>
                </c:pt>
                <c:pt idx="20041">
                  <c:v>39797</c:v>
                </c:pt>
                <c:pt idx="20042">
                  <c:v>39798</c:v>
                </c:pt>
                <c:pt idx="20043">
                  <c:v>39799</c:v>
                </c:pt>
                <c:pt idx="20044">
                  <c:v>39800</c:v>
                </c:pt>
                <c:pt idx="20045">
                  <c:v>39801</c:v>
                </c:pt>
                <c:pt idx="20046">
                  <c:v>39802</c:v>
                </c:pt>
                <c:pt idx="20047">
                  <c:v>39803</c:v>
                </c:pt>
                <c:pt idx="20048">
                  <c:v>39804</c:v>
                </c:pt>
                <c:pt idx="20049">
                  <c:v>39805</c:v>
                </c:pt>
                <c:pt idx="20050">
                  <c:v>39806</c:v>
                </c:pt>
                <c:pt idx="20051">
                  <c:v>39807</c:v>
                </c:pt>
                <c:pt idx="20052">
                  <c:v>39808</c:v>
                </c:pt>
                <c:pt idx="20053">
                  <c:v>39809</c:v>
                </c:pt>
                <c:pt idx="20054">
                  <c:v>39810</c:v>
                </c:pt>
                <c:pt idx="20055">
                  <c:v>39811</c:v>
                </c:pt>
                <c:pt idx="20056">
                  <c:v>39812</c:v>
                </c:pt>
                <c:pt idx="20057">
                  <c:v>39813</c:v>
                </c:pt>
                <c:pt idx="20058">
                  <c:v>39814</c:v>
                </c:pt>
                <c:pt idx="20059">
                  <c:v>39815</c:v>
                </c:pt>
                <c:pt idx="20060">
                  <c:v>39816</c:v>
                </c:pt>
                <c:pt idx="20061">
                  <c:v>39817</c:v>
                </c:pt>
                <c:pt idx="20062">
                  <c:v>39818</c:v>
                </c:pt>
                <c:pt idx="20063">
                  <c:v>39819</c:v>
                </c:pt>
                <c:pt idx="20064">
                  <c:v>39820</c:v>
                </c:pt>
                <c:pt idx="20065">
                  <c:v>39821</c:v>
                </c:pt>
                <c:pt idx="20066">
                  <c:v>39822</c:v>
                </c:pt>
                <c:pt idx="20067">
                  <c:v>39823</c:v>
                </c:pt>
                <c:pt idx="20068">
                  <c:v>39824</c:v>
                </c:pt>
                <c:pt idx="20069">
                  <c:v>39825</c:v>
                </c:pt>
                <c:pt idx="20070">
                  <c:v>39826</c:v>
                </c:pt>
                <c:pt idx="20071">
                  <c:v>39827</c:v>
                </c:pt>
                <c:pt idx="20072">
                  <c:v>39828</c:v>
                </c:pt>
                <c:pt idx="20073">
                  <c:v>39829</c:v>
                </c:pt>
                <c:pt idx="20074">
                  <c:v>39830</c:v>
                </c:pt>
                <c:pt idx="20075">
                  <c:v>39831</c:v>
                </c:pt>
                <c:pt idx="20076">
                  <c:v>39832</c:v>
                </c:pt>
                <c:pt idx="20077">
                  <c:v>39833</c:v>
                </c:pt>
                <c:pt idx="20078">
                  <c:v>39834</c:v>
                </c:pt>
                <c:pt idx="20079">
                  <c:v>39835</c:v>
                </c:pt>
                <c:pt idx="20080">
                  <c:v>39836</c:v>
                </c:pt>
                <c:pt idx="20081">
                  <c:v>39837</c:v>
                </c:pt>
                <c:pt idx="20082">
                  <c:v>39838</c:v>
                </c:pt>
                <c:pt idx="20083">
                  <c:v>39839</c:v>
                </c:pt>
                <c:pt idx="20084">
                  <c:v>39840</c:v>
                </c:pt>
                <c:pt idx="20085">
                  <c:v>39841</c:v>
                </c:pt>
                <c:pt idx="20086">
                  <c:v>39842</c:v>
                </c:pt>
                <c:pt idx="20087">
                  <c:v>39843</c:v>
                </c:pt>
                <c:pt idx="20088">
                  <c:v>39844</c:v>
                </c:pt>
                <c:pt idx="20089">
                  <c:v>39845</c:v>
                </c:pt>
                <c:pt idx="20090">
                  <c:v>39846</c:v>
                </c:pt>
                <c:pt idx="20091">
                  <c:v>39847</c:v>
                </c:pt>
                <c:pt idx="20092">
                  <c:v>39848</c:v>
                </c:pt>
                <c:pt idx="20093">
                  <c:v>39849</c:v>
                </c:pt>
                <c:pt idx="20094">
                  <c:v>39850</c:v>
                </c:pt>
                <c:pt idx="20095">
                  <c:v>39851</c:v>
                </c:pt>
                <c:pt idx="20096">
                  <c:v>39852</c:v>
                </c:pt>
                <c:pt idx="20097">
                  <c:v>39853</c:v>
                </c:pt>
                <c:pt idx="20098">
                  <c:v>39854</c:v>
                </c:pt>
                <c:pt idx="20099">
                  <c:v>39855</c:v>
                </c:pt>
                <c:pt idx="20100">
                  <c:v>39856</c:v>
                </c:pt>
                <c:pt idx="20101">
                  <c:v>39857</c:v>
                </c:pt>
                <c:pt idx="20102">
                  <c:v>39858</c:v>
                </c:pt>
                <c:pt idx="20103">
                  <c:v>39859</c:v>
                </c:pt>
                <c:pt idx="20104">
                  <c:v>39860</c:v>
                </c:pt>
                <c:pt idx="20105">
                  <c:v>39861</c:v>
                </c:pt>
                <c:pt idx="20106">
                  <c:v>39862</c:v>
                </c:pt>
                <c:pt idx="20107">
                  <c:v>39863</c:v>
                </c:pt>
                <c:pt idx="20108">
                  <c:v>39864</c:v>
                </c:pt>
                <c:pt idx="20109">
                  <c:v>39865</c:v>
                </c:pt>
                <c:pt idx="20110">
                  <c:v>39866</c:v>
                </c:pt>
                <c:pt idx="20111">
                  <c:v>39867</c:v>
                </c:pt>
                <c:pt idx="20112">
                  <c:v>39868</c:v>
                </c:pt>
                <c:pt idx="20113">
                  <c:v>39869</c:v>
                </c:pt>
                <c:pt idx="20114">
                  <c:v>39870</c:v>
                </c:pt>
                <c:pt idx="20115">
                  <c:v>39871</c:v>
                </c:pt>
                <c:pt idx="20116">
                  <c:v>39872</c:v>
                </c:pt>
                <c:pt idx="20117">
                  <c:v>39873</c:v>
                </c:pt>
                <c:pt idx="20118">
                  <c:v>39874</c:v>
                </c:pt>
                <c:pt idx="20119">
                  <c:v>39875</c:v>
                </c:pt>
                <c:pt idx="20120">
                  <c:v>39876</c:v>
                </c:pt>
                <c:pt idx="20121">
                  <c:v>39877</c:v>
                </c:pt>
                <c:pt idx="20122">
                  <c:v>39878</c:v>
                </c:pt>
                <c:pt idx="20123">
                  <c:v>39879</c:v>
                </c:pt>
                <c:pt idx="20124">
                  <c:v>39880</c:v>
                </c:pt>
                <c:pt idx="20125">
                  <c:v>39881</c:v>
                </c:pt>
                <c:pt idx="20126">
                  <c:v>39882</c:v>
                </c:pt>
                <c:pt idx="20127">
                  <c:v>39883</c:v>
                </c:pt>
                <c:pt idx="20128">
                  <c:v>39884</c:v>
                </c:pt>
                <c:pt idx="20129">
                  <c:v>39885</c:v>
                </c:pt>
                <c:pt idx="20130">
                  <c:v>39886</c:v>
                </c:pt>
                <c:pt idx="20131">
                  <c:v>39887</c:v>
                </c:pt>
                <c:pt idx="20132">
                  <c:v>39888</c:v>
                </c:pt>
                <c:pt idx="20133">
                  <c:v>39889</c:v>
                </c:pt>
                <c:pt idx="20134">
                  <c:v>39890</c:v>
                </c:pt>
                <c:pt idx="20135">
                  <c:v>39891</c:v>
                </c:pt>
                <c:pt idx="20136">
                  <c:v>39892</c:v>
                </c:pt>
                <c:pt idx="20137">
                  <c:v>39893</c:v>
                </c:pt>
                <c:pt idx="20138">
                  <c:v>39894</c:v>
                </c:pt>
                <c:pt idx="20139">
                  <c:v>39895</c:v>
                </c:pt>
                <c:pt idx="20140">
                  <c:v>39896</c:v>
                </c:pt>
                <c:pt idx="20141">
                  <c:v>39897</c:v>
                </c:pt>
                <c:pt idx="20142">
                  <c:v>39898</c:v>
                </c:pt>
                <c:pt idx="20143">
                  <c:v>39899</c:v>
                </c:pt>
                <c:pt idx="20144">
                  <c:v>39900</c:v>
                </c:pt>
                <c:pt idx="20145">
                  <c:v>39901</c:v>
                </c:pt>
                <c:pt idx="20146">
                  <c:v>39902</c:v>
                </c:pt>
                <c:pt idx="20147">
                  <c:v>39903</c:v>
                </c:pt>
                <c:pt idx="20148">
                  <c:v>39904</c:v>
                </c:pt>
                <c:pt idx="20149">
                  <c:v>39905</c:v>
                </c:pt>
                <c:pt idx="20150">
                  <c:v>39906</c:v>
                </c:pt>
                <c:pt idx="20151">
                  <c:v>39907</c:v>
                </c:pt>
                <c:pt idx="20152">
                  <c:v>39908</c:v>
                </c:pt>
                <c:pt idx="20153">
                  <c:v>39909</c:v>
                </c:pt>
                <c:pt idx="20154">
                  <c:v>39910</c:v>
                </c:pt>
                <c:pt idx="20155">
                  <c:v>39911</c:v>
                </c:pt>
                <c:pt idx="20156">
                  <c:v>39912</c:v>
                </c:pt>
                <c:pt idx="20157">
                  <c:v>39913</c:v>
                </c:pt>
                <c:pt idx="20158">
                  <c:v>39914</c:v>
                </c:pt>
                <c:pt idx="20159">
                  <c:v>39915</c:v>
                </c:pt>
                <c:pt idx="20160">
                  <c:v>39916</c:v>
                </c:pt>
                <c:pt idx="20161">
                  <c:v>39917</c:v>
                </c:pt>
                <c:pt idx="20162">
                  <c:v>39918</c:v>
                </c:pt>
                <c:pt idx="20163">
                  <c:v>39919</c:v>
                </c:pt>
                <c:pt idx="20164">
                  <c:v>39920</c:v>
                </c:pt>
                <c:pt idx="20165">
                  <c:v>39921</c:v>
                </c:pt>
                <c:pt idx="20166">
                  <c:v>39922</c:v>
                </c:pt>
                <c:pt idx="20167">
                  <c:v>39923</c:v>
                </c:pt>
                <c:pt idx="20168">
                  <c:v>39924</c:v>
                </c:pt>
                <c:pt idx="20169">
                  <c:v>39925</c:v>
                </c:pt>
                <c:pt idx="20170">
                  <c:v>39926</c:v>
                </c:pt>
                <c:pt idx="20171">
                  <c:v>39927</c:v>
                </c:pt>
                <c:pt idx="20172">
                  <c:v>39928</c:v>
                </c:pt>
                <c:pt idx="20173">
                  <c:v>39929</c:v>
                </c:pt>
                <c:pt idx="20174">
                  <c:v>39930</c:v>
                </c:pt>
                <c:pt idx="20175">
                  <c:v>39931</c:v>
                </c:pt>
                <c:pt idx="20176">
                  <c:v>39932</c:v>
                </c:pt>
                <c:pt idx="20177">
                  <c:v>39933</c:v>
                </c:pt>
                <c:pt idx="20178">
                  <c:v>39934</c:v>
                </c:pt>
                <c:pt idx="20179">
                  <c:v>39935</c:v>
                </c:pt>
                <c:pt idx="20180">
                  <c:v>39936</c:v>
                </c:pt>
                <c:pt idx="20181">
                  <c:v>39937</c:v>
                </c:pt>
                <c:pt idx="20182">
                  <c:v>39938</c:v>
                </c:pt>
                <c:pt idx="20183">
                  <c:v>39939</c:v>
                </c:pt>
                <c:pt idx="20184">
                  <c:v>39940</c:v>
                </c:pt>
                <c:pt idx="20185">
                  <c:v>39941</c:v>
                </c:pt>
                <c:pt idx="20186">
                  <c:v>39942</c:v>
                </c:pt>
                <c:pt idx="20187">
                  <c:v>39943</c:v>
                </c:pt>
                <c:pt idx="20188">
                  <c:v>39944</c:v>
                </c:pt>
                <c:pt idx="20189">
                  <c:v>39945</c:v>
                </c:pt>
                <c:pt idx="20190">
                  <c:v>39946</c:v>
                </c:pt>
                <c:pt idx="20191">
                  <c:v>39947</c:v>
                </c:pt>
                <c:pt idx="20192">
                  <c:v>39948</c:v>
                </c:pt>
                <c:pt idx="20193">
                  <c:v>39949</c:v>
                </c:pt>
                <c:pt idx="20194">
                  <c:v>39950</c:v>
                </c:pt>
                <c:pt idx="20195">
                  <c:v>39951</c:v>
                </c:pt>
                <c:pt idx="20196">
                  <c:v>39952</c:v>
                </c:pt>
                <c:pt idx="20197">
                  <c:v>39953</c:v>
                </c:pt>
                <c:pt idx="20198">
                  <c:v>39954</c:v>
                </c:pt>
                <c:pt idx="20199">
                  <c:v>39955</c:v>
                </c:pt>
                <c:pt idx="20200">
                  <c:v>39956</c:v>
                </c:pt>
                <c:pt idx="20201">
                  <c:v>39957</c:v>
                </c:pt>
                <c:pt idx="20202">
                  <c:v>39958</c:v>
                </c:pt>
                <c:pt idx="20203">
                  <c:v>39959</c:v>
                </c:pt>
                <c:pt idx="20204">
                  <c:v>39960</c:v>
                </c:pt>
                <c:pt idx="20205">
                  <c:v>39961</c:v>
                </c:pt>
                <c:pt idx="20206">
                  <c:v>39962</c:v>
                </c:pt>
                <c:pt idx="20207">
                  <c:v>39963</c:v>
                </c:pt>
                <c:pt idx="20208">
                  <c:v>39964</c:v>
                </c:pt>
                <c:pt idx="20209">
                  <c:v>39965</c:v>
                </c:pt>
                <c:pt idx="20210">
                  <c:v>39966</c:v>
                </c:pt>
                <c:pt idx="20211">
                  <c:v>39967</c:v>
                </c:pt>
                <c:pt idx="20212">
                  <c:v>39968</c:v>
                </c:pt>
                <c:pt idx="20213">
                  <c:v>39969</c:v>
                </c:pt>
                <c:pt idx="20214">
                  <c:v>39970</c:v>
                </c:pt>
                <c:pt idx="20215">
                  <c:v>39971</c:v>
                </c:pt>
                <c:pt idx="20216">
                  <c:v>39972</c:v>
                </c:pt>
                <c:pt idx="20217">
                  <c:v>39973</c:v>
                </c:pt>
                <c:pt idx="20218">
                  <c:v>39974</c:v>
                </c:pt>
                <c:pt idx="20219">
                  <c:v>39975</c:v>
                </c:pt>
                <c:pt idx="20220">
                  <c:v>39976</c:v>
                </c:pt>
                <c:pt idx="20221">
                  <c:v>39977</c:v>
                </c:pt>
                <c:pt idx="20222">
                  <c:v>39978</c:v>
                </c:pt>
                <c:pt idx="20223">
                  <c:v>39979</c:v>
                </c:pt>
                <c:pt idx="20224">
                  <c:v>39980</c:v>
                </c:pt>
                <c:pt idx="20225">
                  <c:v>39981</c:v>
                </c:pt>
                <c:pt idx="20226">
                  <c:v>39982</c:v>
                </c:pt>
                <c:pt idx="20227">
                  <c:v>39983</c:v>
                </c:pt>
                <c:pt idx="20228">
                  <c:v>39984</c:v>
                </c:pt>
                <c:pt idx="20229">
                  <c:v>39985</c:v>
                </c:pt>
                <c:pt idx="20230">
                  <c:v>39986</c:v>
                </c:pt>
                <c:pt idx="20231">
                  <c:v>39987</c:v>
                </c:pt>
                <c:pt idx="20232">
                  <c:v>39988</c:v>
                </c:pt>
                <c:pt idx="20233">
                  <c:v>39989</c:v>
                </c:pt>
                <c:pt idx="20234">
                  <c:v>39990</c:v>
                </c:pt>
                <c:pt idx="20235">
                  <c:v>39991</c:v>
                </c:pt>
                <c:pt idx="20236">
                  <c:v>39992</c:v>
                </c:pt>
                <c:pt idx="20237">
                  <c:v>39993</c:v>
                </c:pt>
                <c:pt idx="20238">
                  <c:v>39994</c:v>
                </c:pt>
                <c:pt idx="20239">
                  <c:v>39995</c:v>
                </c:pt>
                <c:pt idx="20240">
                  <c:v>39996</c:v>
                </c:pt>
                <c:pt idx="20241">
                  <c:v>39997</c:v>
                </c:pt>
                <c:pt idx="20242">
                  <c:v>39998</c:v>
                </c:pt>
                <c:pt idx="20243">
                  <c:v>39999</c:v>
                </c:pt>
                <c:pt idx="20244">
                  <c:v>40000</c:v>
                </c:pt>
                <c:pt idx="20245">
                  <c:v>40001</c:v>
                </c:pt>
                <c:pt idx="20246">
                  <c:v>40002</c:v>
                </c:pt>
                <c:pt idx="20247">
                  <c:v>40003</c:v>
                </c:pt>
                <c:pt idx="20248">
                  <c:v>40004</c:v>
                </c:pt>
                <c:pt idx="20249">
                  <c:v>40005</c:v>
                </c:pt>
                <c:pt idx="20250">
                  <c:v>40006</c:v>
                </c:pt>
                <c:pt idx="20251">
                  <c:v>40007</c:v>
                </c:pt>
                <c:pt idx="20252">
                  <c:v>40008</c:v>
                </c:pt>
                <c:pt idx="20253">
                  <c:v>40009</c:v>
                </c:pt>
                <c:pt idx="20254">
                  <c:v>40010</c:v>
                </c:pt>
                <c:pt idx="20255">
                  <c:v>40011</c:v>
                </c:pt>
                <c:pt idx="20256">
                  <c:v>40012</c:v>
                </c:pt>
                <c:pt idx="20257">
                  <c:v>40013</c:v>
                </c:pt>
                <c:pt idx="20258">
                  <c:v>40014</c:v>
                </c:pt>
                <c:pt idx="20259">
                  <c:v>40015</c:v>
                </c:pt>
                <c:pt idx="20260">
                  <c:v>40016</c:v>
                </c:pt>
                <c:pt idx="20261">
                  <c:v>40017</c:v>
                </c:pt>
                <c:pt idx="20262">
                  <c:v>40018</c:v>
                </c:pt>
                <c:pt idx="20263">
                  <c:v>40019</c:v>
                </c:pt>
                <c:pt idx="20264">
                  <c:v>40020</c:v>
                </c:pt>
                <c:pt idx="20265">
                  <c:v>40021</c:v>
                </c:pt>
                <c:pt idx="20266">
                  <c:v>40022</c:v>
                </c:pt>
                <c:pt idx="20267">
                  <c:v>40023</c:v>
                </c:pt>
                <c:pt idx="20268">
                  <c:v>40024</c:v>
                </c:pt>
                <c:pt idx="20269">
                  <c:v>40025</c:v>
                </c:pt>
                <c:pt idx="20270">
                  <c:v>40026</c:v>
                </c:pt>
                <c:pt idx="20271">
                  <c:v>40027</c:v>
                </c:pt>
                <c:pt idx="20272">
                  <c:v>40028</c:v>
                </c:pt>
                <c:pt idx="20273">
                  <c:v>40029</c:v>
                </c:pt>
                <c:pt idx="20274">
                  <c:v>40030</c:v>
                </c:pt>
                <c:pt idx="20275">
                  <c:v>40031</c:v>
                </c:pt>
                <c:pt idx="20276">
                  <c:v>40032</c:v>
                </c:pt>
                <c:pt idx="20277">
                  <c:v>40033</c:v>
                </c:pt>
                <c:pt idx="20278">
                  <c:v>40034</c:v>
                </c:pt>
                <c:pt idx="20279">
                  <c:v>40035</c:v>
                </c:pt>
                <c:pt idx="20280">
                  <c:v>40036</c:v>
                </c:pt>
                <c:pt idx="20281">
                  <c:v>40037</c:v>
                </c:pt>
                <c:pt idx="20282">
                  <c:v>40038</c:v>
                </c:pt>
                <c:pt idx="20283">
                  <c:v>40039</c:v>
                </c:pt>
                <c:pt idx="20284">
                  <c:v>40040</c:v>
                </c:pt>
                <c:pt idx="20285">
                  <c:v>40041</c:v>
                </c:pt>
                <c:pt idx="20286">
                  <c:v>40042</c:v>
                </c:pt>
                <c:pt idx="20287">
                  <c:v>40043</c:v>
                </c:pt>
                <c:pt idx="20288">
                  <c:v>40044</c:v>
                </c:pt>
                <c:pt idx="20289">
                  <c:v>40045</c:v>
                </c:pt>
                <c:pt idx="20290">
                  <c:v>40046</c:v>
                </c:pt>
                <c:pt idx="20291">
                  <c:v>40047</c:v>
                </c:pt>
                <c:pt idx="20292">
                  <c:v>40048</c:v>
                </c:pt>
                <c:pt idx="20293">
                  <c:v>40049</c:v>
                </c:pt>
                <c:pt idx="20294">
                  <c:v>40050</c:v>
                </c:pt>
                <c:pt idx="20295">
                  <c:v>40051</c:v>
                </c:pt>
                <c:pt idx="20296">
                  <c:v>40052</c:v>
                </c:pt>
                <c:pt idx="20297">
                  <c:v>40053</c:v>
                </c:pt>
                <c:pt idx="20298">
                  <c:v>40054</c:v>
                </c:pt>
                <c:pt idx="20299">
                  <c:v>40055</c:v>
                </c:pt>
                <c:pt idx="20300">
                  <c:v>40056</c:v>
                </c:pt>
                <c:pt idx="20301">
                  <c:v>40057</c:v>
                </c:pt>
                <c:pt idx="20302">
                  <c:v>40058</c:v>
                </c:pt>
                <c:pt idx="20303">
                  <c:v>40059</c:v>
                </c:pt>
                <c:pt idx="20304">
                  <c:v>40060</c:v>
                </c:pt>
                <c:pt idx="20305">
                  <c:v>40061</c:v>
                </c:pt>
                <c:pt idx="20306">
                  <c:v>40062</c:v>
                </c:pt>
                <c:pt idx="20307">
                  <c:v>40063</c:v>
                </c:pt>
                <c:pt idx="20308">
                  <c:v>40064</c:v>
                </c:pt>
                <c:pt idx="20309">
                  <c:v>40065</c:v>
                </c:pt>
                <c:pt idx="20310">
                  <c:v>40066</c:v>
                </c:pt>
                <c:pt idx="20311">
                  <c:v>40067</c:v>
                </c:pt>
                <c:pt idx="20312">
                  <c:v>40068</c:v>
                </c:pt>
                <c:pt idx="20313">
                  <c:v>40069</c:v>
                </c:pt>
                <c:pt idx="20314">
                  <c:v>40070</c:v>
                </c:pt>
                <c:pt idx="20315">
                  <c:v>40071</c:v>
                </c:pt>
                <c:pt idx="20316">
                  <c:v>40072</c:v>
                </c:pt>
                <c:pt idx="20317">
                  <c:v>40073</c:v>
                </c:pt>
                <c:pt idx="20318">
                  <c:v>40074</c:v>
                </c:pt>
                <c:pt idx="20319">
                  <c:v>40075</c:v>
                </c:pt>
                <c:pt idx="20320">
                  <c:v>40076</c:v>
                </c:pt>
                <c:pt idx="20321">
                  <c:v>40077</c:v>
                </c:pt>
                <c:pt idx="20322">
                  <c:v>40078</c:v>
                </c:pt>
                <c:pt idx="20323">
                  <c:v>40079</c:v>
                </c:pt>
                <c:pt idx="20324">
                  <c:v>40080</c:v>
                </c:pt>
                <c:pt idx="20325">
                  <c:v>40081</c:v>
                </c:pt>
                <c:pt idx="20326">
                  <c:v>40082</c:v>
                </c:pt>
                <c:pt idx="20327">
                  <c:v>40083</c:v>
                </c:pt>
                <c:pt idx="20328">
                  <c:v>40084</c:v>
                </c:pt>
                <c:pt idx="20329">
                  <c:v>40085</c:v>
                </c:pt>
                <c:pt idx="20330">
                  <c:v>40086</c:v>
                </c:pt>
                <c:pt idx="20331">
                  <c:v>40087</c:v>
                </c:pt>
                <c:pt idx="20332">
                  <c:v>40088</c:v>
                </c:pt>
                <c:pt idx="20333">
                  <c:v>40089</c:v>
                </c:pt>
                <c:pt idx="20334">
                  <c:v>40090</c:v>
                </c:pt>
                <c:pt idx="20335">
                  <c:v>40091</c:v>
                </c:pt>
                <c:pt idx="20336">
                  <c:v>40092</c:v>
                </c:pt>
                <c:pt idx="20337">
                  <c:v>40093</c:v>
                </c:pt>
                <c:pt idx="20338">
                  <c:v>40094</c:v>
                </c:pt>
                <c:pt idx="20339">
                  <c:v>40095</c:v>
                </c:pt>
                <c:pt idx="20340">
                  <c:v>40096</c:v>
                </c:pt>
                <c:pt idx="20341">
                  <c:v>40097</c:v>
                </c:pt>
                <c:pt idx="20342">
                  <c:v>40098</c:v>
                </c:pt>
                <c:pt idx="20343">
                  <c:v>40099</c:v>
                </c:pt>
                <c:pt idx="20344">
                  <c:v>40100</c:v>
                </c:pt>
                <c:pt idx="20345">
                  <c:v>40101</c:v>
                </c:pt>
                <c:pt idx="20346">
                  <c:v>40102</c:v>
                </c:pt>
                <c:pt idx="20347">
                  <c:v>40103</c:v>
                </c:pt>
                <c:pt idx="20348">
                  <c:v>40104</c:v>
                </c:pt>
                <c:pt idx="20349">
                  <c:v>40105</c:v>
                </c:pt>
                <c:pt idx="20350">
                  <c:v>40106</c:v>
                </c:pt>
                <c:pt idx="20351">
                  <c:v>40107</c:v>
                </c:pt>
                <c:pt idx="20352">
                  <c:v>40108</c:v>
                </c:pt>
                <c:pt idx="20353">
                  <c:v>40109</c:v>
                </c:pt>
                <c:pt idx="20354">
                  <c:v>40110</c:v>
                </c:pt>
                <c:pt idx="20355">
                  <c:v>40111</c:v>
                </c:pt>
                <c:pt idx="20356">
                  <c:v>40112</c:v>
                </c:pt>
                <c:pt idx="20357">
                  <c:v>40113</c:v>
                </c:pt>
                <c:pt idx="20358">
                  <c:v>40114</c:v>
                </c:pt>
                <c:pt idx="20359">
                  <c:v>40115</c:v>
                </c:pt>
                <c:pt idx="20360">
                  <c:v>40116</c:v>
                </c:pt>
                <c:pt idx="20361">
                  <c:v>40117</c:v>
                </c:pt>
                <c:pt idx="20362">
                  <c:v>40118</c:v>
                </c:pt>
                <c:pt idx="20363">
                  <c:v>40119</c:v>
                </c:pt>
                <c:pt idx="20364">
                  <c:v>40120</c:v>
                </c:pt>
                <c:pt idx="20365">
                  <c:v>40121</c:v>
                </c:pt>
                <c:pt idx="20366">
                  <c:v>40122</c:v>
                </c:pt>
                <c:pt idx="20367">
                  <c:v>40123</c:v>
                </c:pt>
                <c:pt idx="20368">
                  <c:v>40124</c:v>
                </c:pt>
                <c:pt idx="20369">
                  <c:v>40125</c:v>
                </c:pt>
                <c:pt idx="20370">
                  <c:v>40126</c:v>
                </c:pt>
                <c:pt idx="20371">
                  <c:v>40127</c:v>
                </c:pt>
                <c:pt idx="20372">
                  <c:v>40128</c:v>
                </c:pt>
                <c:pt idx="20373">
                  <c:v>40129</c:v>
                </c:pt>
                <c:pt idx="20374">
                  <c:v>40130</c:v>
                </c:pt>
                <c:pt idx="20375">
                  <c:v>40131</c:v>
                </c:pt>
                <c:pt idx="20376">
                  <c:v>40132</c:v>
                </c:pt>
                <c:pt idx="20377">
                  <c:v>40133</c:v>
                </c:pt>
                <c:pt idx="20378">
                  <c:v>40134</c:v>
                </c:pt>
                <c:pt idx="20379">
                  <c:v>40135</c:v>
                </c:pt>
                <c:pt idx="20380">
                  <c:v>40136</c:v>
                </c:pt>
                <c:pt idx="20381">
                  <c:v>40137</c:v>
                </c:pt>
                <c:pt idx="20382">
                  <c:v>40138</c:v>
                </c:pt>
                <c:pt idx="20383">
                  <c:v>40139</c:v>
                </c:pt>
                <c:pt idx="20384">
                  <c:v>40140</c:v>
                </c:pt>
                <c:pt idx="20385">
                  <c:v>40141</c:v>
                </c:pt>
                <c:pt idx="20386">
                  <c:v>40142</c:v>
                </c:pt>
                <c:pt idx="20387">
                  <c:v>40143</c:v>
                </c:pt>
                <c:pt idx="20388">
                  <c:v>40144</c:v>
                </c:pt>
                <c:pt idx="20389">
                  <c:v>40145</c:v>
                </c:pt>
                <c:pt idx="20390">
                  <c:v>40146</c:v>
                </c:pt>
                <c:pt idx="20391">
                  <c:v>40147</c:v>
                </c:pt>
                <c:pt idx="20392">
                  <c:v>40148</c:v>
                </c:pt>
                <c:pt idx="20393">
                  <c:v>40149</c:v>
                </c:pt>
                <c:pt idx="20394">
                  <c:v>40150</c:v>
                </c:pt>
                <c:pt idx="20395">
                  <c:v>40151</c:v>
                </c:pt>
                <c:pt idx="20396">
                  <c:v>40152</c:v>
                </c:pt>
                <c:pt idx="20397">
                  <c:v>40153</c:v>
                </c:pt>
                <c:pt idx="20398">
                  <c:v>40154</c:v>
                </c:pt>
                <c:pt idx="20399">
                  <c:v>40155</c:v>
                </c:pt>
                <c:pt idx="20400">
                  <c:v>40156</c:v>
                </c:pt>
                <c:pt idx="20401">
                  <c:v>40157</c:v>
                </c:pt>
                <c:pt idx="20402">
                  <c:v>40158</c:v>
                </c:pt>
                <c:pt idx="20403">
                  <c:v>40159</c:v>
                </c:pt>
                <c:pt idx="20404">
                  <c:v>40160</c:v>
                </c:pt>
                <c:pt idx="20405">
                  <c:v>40161</c:v>
                </c:pt>
                <c:pt idx="20406">
                  <c:v>40162</c:v>
                </c:pt>
                <c:pt idx="20407">
                  <c:v>40163</c:v>
                </c:pt>
                <c:pt idx="20408">
                  <c:v>40164</c:v>
                </c:pt>
                <c:pt idx="20409">
                  <c:v>40165</c:v>
                </c:pt>
                <c:pt idx="20410">
                  <c:v>40166</c:v>
                </c:pt>
                <c:pt idx="20411">
                  <c:v>40167</c:v>
                </c:pt>
                <c:pt idx="20412">
                  <c:v>40168</c:v>
                </c:pt>
                <c:pt idx="20413">
                  <c:v>40169</c:v>
                </c:pt>
                <c:pt idx="20414">
                  <c:v>40170</c:v>
                </c:pt>
                <c:pt idx="20415">
                  <c:v>40171</c:v>
                </c:pt>
                <c:pt idx="20416">
                  <c:v>40172</c:v>
                </c:pt>
                <c:pt idx="20417">
                  <c:v>40173</c:v>
                </c:pt>
                <c:pt idx="20418">
                  <c:v>40174</c:v>
                </c:pt>
                <c:pt idx="20419">
                  <c:v>40175</c:v>
                </c:pt>
                <c:pt idx="20420">
                  <c:v>40176</c:v>
                </c:pt>
                <c:pt idx="20421">
                  <c:v>40177</c:v>
                </c:pt>
                <c:pt idx="20422">
                  <c:v>40178</c:v>
                </c:pt>
                <c:pt idx="20423">
                  <c:v>40179</c:v>
                </c:pt>
                <c:pt idx="20424">
                  <c:v>40180</c:v>
                </c:pt>
                <c:pt idx="20425">
                  <c:v>40181</c:v>
                </c:pt>
                <c:pt idx="20426">
                  <c:v>40182</c:v>
                </c:pt>
                <c:pt idx="20427">
                  <c:v>40183</c:v>
                </c:pt>
                <c:pt idx="20428">
                  <c:v>40184</c:v>
                </c:pt>
                <c:pt idx="20429">
                  <c:v>40185</c:v>
                </c:pt>
                <c:pt idx="20430">
                  <c:v>40186</c:v>
                </c:pt>
                <c:pt idx="20431">
                  <c:v>40187</c:v>
                </c:pt>
                <c:pt idx="20432">
                  <c:v>40188</c:v>
                </c:pt>
                <c:pt idx="20433">
                  <c:v>40189</c:v>
                </c:pt>
                <c:pt idx="20434">
                  <c:v>40190</c:v>
                </c:pt>
                <c:pt idx="20435">
                  <c:v>40191</c:v>
                </c:pt>
                <c:pt idx="20436">
                  <c:v>40192</c:v>
                </c:pt>
                <c:pt idx="20437">
                  <c:v>40193</c:v>
                </c:pt>
                <c:pt idx="20438">
                  <c:v>40194</c:v>
                </c:pt>
                <c:pt idx="20439">
                  <c:v>40195</c:v>
                </c:pt>
                <c:pt idx="20440">
                  <c:v>40196</c:v>
                </c:pt>
                <c:pt idx="20441">
                  <c:v>40197</c:v>
                </c:pt>
                <c:pt idx="20442">
                  <c:v>40198</c:v>
                </c:pt>
                <c:pt idx="20443">
                  <c:v>40199</c:v>
                </c:pt>
                <c:pt idx="20444">
                  <c:v>40200</c:v>
                </c:pt>
                <c:pt idx="20445">
                  <c:v>40201</c:v>
                </c:pt>
                <c:pt idx="20446">
                  <c:v>40202</c:v>
                </c:pt>
                <c:pt idx="20447">
                  <c:v>40203</c:v>
                </c:pt>
                <c:pt idx="20448">
                  <c:v>40204</c:v>
                </c:pt>
                <c:pt idx="20449">
                  <c:v>40205</c:v>
                </c:pt>
                <c:pt idx="20450">
                  <c:v>40206</c:v>
                </c:pt>
                <c:pt idx="20451">
                  <c:v>40207</c:v>
                </c:pt>
                <c:pt idx="20452">
                  <c:v>40208</c:v>
                </c:pt>
                <c:pt idx="20453">
                  <c:v>40209</c:v>
                </c:pt>
                <c:pt idx="20454">
                  <c:v>40210</c:v>
                </c:pt>
                <c:pt idx="20455">
                  <c:v>40211</c:v>
                </c:pt>
                <c:pt idx="20456">
                  <c:v>40212</c:v>
                </c:pt>
                <c:pt idx="20457">
                  <c:v>40213</c:v>
                </c:pt>
                <c:pt idx="20458">
                  <c:v>40214</c:v>
                </c:pt>
                <c:pt idx="20459">
                  <c:v>40215</c:v>
                </c:pt>
                <c:pt idx="20460">
                  <c:v>40216</c:v>
                </c:pt>
                <c:pt idx="20461">
                  <c:v>40217</c:v>
                </c:pt>
                <c:pt idx="20462">
                  <c:v>40218</c:v>
                </c:pt>
                <c:pt idx="20463">
                  <c:v>40219</c:v>
                </c:pt>
                <c:pt idx="20464">
                  <c:v>40220</c:v>
                </c:pt>
                <c:pt idx="20465">
                  <c:v>40221</c:v>
                </c:pt>
                <c:pt idx="20466">
                  <c:v>40222</c:v>
                </c:pt>
                <c:pt idx="20467">
                  <c:v>40223</c:v>
                </c:pt>
                <c:pt idx="20468">
                  <c:v>40224</c:v>
                </c:pt>
                <c:pt idx="20469">
                  <c:v>40225</c:v>
                </c:pt>
                <c:pt idx="20470">
                  <c:v>40226</c:v>
                </c:pt>
                <c:pt idx="20471">
                  <c:v>40227</c:v>
                </c:pt>
                <c:pt idx="20472">
                  <c:v>40228</c:v>
                </c:pt>
                <c:pt idx="20473">
                  <c:v>40229</c:v>
                </c:pt>
                <c:pt idx="20474">
                  <c:v>40230</c:v>
                </c:pt>
                <c:pt idx="20475">
                  <c:v>40231</c:v>
                </c:pt>
                <c:pt idx="20476">
                  <c:v>40232</c:v>
                </c:pt>
                <c:pt idx="20477">
                  <c:v>40233</c:v>
                </c:pt>
                <c:pt idx="20478">
                  <c:v>40234</c:v>
                </c:pt>
                <c:pt idx="20479">
                  <c:v>40235</c:v>
                </c:pt>
                <c:pt idx="20480">
                  <c:v>40236</c:v>
                </c:pt>
                <c:pt idx="20481">
                  <c:v>40237</c:v>
                </c:pt>
                <c:pt idx="20482">
                  <c:v>40238</c:v>
                </c:pt>
                <c:pt idx="20483">
                  <c:v>40239</c:v>
                </c:pt>
                <c:pt idx="20484">
                  <c:v>40240</c:v>
                </c:pt>
                <c:pt idx="20485">
                  <c:v>40241</c:v>
                </c:pt>
                <c:pt idx="20486">
                  <c:v>40242</c:v>
                </c:pt>
                <c:pt idx="20487">
                  <c:v>40243</c:v>
                </c:pt>
                <c:pt idx="20488">
                  <c:v>40244</c:v>
                </c:pt>
                <c:pt idx="20489">
                  <c:v>40245</c:v>
                </c:pt>
                <c:pt idx="20490">
                  <c:v>40246</c:v>
                </c:pt>
                <c:pt idx="20491">
                  <c:v>40247</c:v>
                </c:pt>
                <c:pt idx="20492">
                  <c:v>40248</c:v>
                </c:pt>
                <c:pt idx="20493">
                  <c:v>40249</c:v>
                </c:pt>
                <c:pt idx="20494">
                  <c:v>40250</c:v>
                </c:pt>
                <c:pt idx="20495">
                  <c:v>40251</c:v>
                </c:pt>
                <c:pt idx="20496">
                  <c:v>40252</c:v>
                </c:pt>
                <c:pt idx="20497">
                  <c:v>40253</c:v>
                </c:pt>
                <c:pt idx="20498">
                  <c:v>40254</c:v>
                </c:pt>
                <c:pt idx="20499">
                  <c:v>40255</c:v>
                </c:pt>
                <c:pt idx="20500">
                  <c:v>40256</c:v>
                </c:pt>
                <c:pt idx="20501">
                  <c:v>40257</c:v>
                </c:pt>
                <c:pt idx="20502">
                  <c:v>40258</c:v>
                </c:pt>
                <c:pt idx="20503">
                  <c:v>40259</c:v>
                </c:pt>
                <c:pt idx="20504">
                  <c:v>40260</c:v>
                </c:pt>
                <c:pt idx="20505">
                  <c:v>40261</c:v>
                </c:pt>
                <c:pt idx="20506">
                  <c:v>40262</c:v>
                </c:pt>
                <c:pt idx="20507">
                  <c:v>40263</c:v>
                </c:pt>
                <c:pt idx="20508">
                  <c:v>40264</c:v>
                </c:pt>
                <c:pt idx="20509">
                  <c:v>40265</c:v>
                </c:pt>
                <c:pt idx="20510">
                  <c:v>40266</c:v>
                </c:pt>
                <c:pt idx="20511">
                  <c:v>40267</c:v>
                </c:pt>
                <c:pt idx="20512">
                  <c:v>40268</c:v>
                </c:pt>
                <c:pt idx="20513">
                  <c:v>40269</c:v>
                </c:pt>
                <c:pt idx="20514">
                  <c:v>40270</c:v>
                </c:pt>
                <c:pt idx="20515">
                  <c:v>40271</c:v>
                </c:pt>
                <c:pt idx="20516">
                  <c:v>40272</c:v>
                </c:pt>
                <c:pt idx="20517">
                  <c:v>40273</c:v>
                </c:pt>
                <c:pt idx="20518">
                  <c:v>40274</c:v>
                </c:pt>
                <c:pt idx="20519">
                  <c:v>40275</c:v>
                </c:pt>
                <c:pt idx="20520">
                  <c:v>40276</c:v>
                </c:pt>
                <c:pt idx="20521">
                  <c:v>40277</c:v>
                </c:pt>
                <c:pt idx="20522">
                  <c:v>40278</c:v>
                </c:pt>
                <c:pt idx="20523">
                  <c:v>40279</c:v>
                </c:pt>
                <c:pt idx="20524">
                  <c:v>40280</c:v>
                </c:pt>
                <c:pt idx="20525">
                  <c:v>40281</c:v>
                </c:pt>
                <c:pt idx="20526">
                  <c:v>40282</c:v>
                </c:pt>
                <c:pt idx="20527">
                  <c:v>40283</c:v>
                </c:pt>
                <c:pt idx="20528">
                  <c:v>40284</c:v>
                </c:pt>
                <c:pt idx="20529">
                  <c:v>40285</c:v>
                </c:pt>
                <c:pt idx="20530">
                  <c:v>40286</c:v>
                </c:pt>
                <c:pt idx="20531">
                  <c:v>40287</c:v>
                </c:pt>
                <c:pt idx="20532">
                  <c:v>40288</c:v>
                </c:pt>
                <c:pt idx="20533">
                  <c:v>40289</c:v>
                </c:pt>
                <c:pt idx="20534">
                  <c:v>40290</c:v>
                </c:pt>
                <c:pt idx="20535">
                  <c:v>40291</c:v>
                </c:pt>
                <c:pt idx="20536">
                  <c:v>40292</c:v>
                </c:pt>
                <c:pt idx="20537">
                  <c:v>40293</c:v>
                </c:pt>
                <c:pt idx="20538">
                  <c:v>40294</c:v>
                </c:pt>
                <c:pt idx="20539">
                  <c:v>40295</c:v>
                </c:pt>
                <c:pt idx="20540">
                  <c:v>40296</c:v>
                </c:pt>
                <c:pt idx="20541">
                  <c:v>40297</c:v>
                </c:pt>
                <c:pt idx="20542">
                  <c:v>40298</c:v>
                </c:pt>
                <c:pt idx="20543">
                  <c:v>40299</c:v>
                </c:pt>
                <c:pt idx="20544">
                  <c:v>40300</c:v>
                </c:pt>
                <c:pt idx="20545">
                  <c:v>40301</c:v>
                </c:pt>
                <c:pt idx="20546">
                  <c:v>40302</c:v>
                </c:pt>
                <c:pt idx="20547">
                  <c:v>40303</c:v>
                </c:pt>
                <c:pt idx="20548">
                  <c:v>40304</c:v>
                </c:pt>
                <c:pt idx="20549">
                  <c:v>40305</c:v>
                </c:pt>
                <c:pt idx="20550">
                  <c:v>40306</c:v>
                </c:pt>
                <c:pt idx="20551">
                  <c:v>40307</c:v>
                </c:pt>
                <c:pt idx="20552">
                  <c:v>40308</c:v>
                </c:pt>
                <c:pt idx="20553">
                  <c:v>40309</c:v>
                </c:pt>
                <c:pt idx="20554">
                  <c:v>40310</c:v>
                </c:pt>
                <c:pt idx="20555">
                  <c:v>40311</c:v>
                </c:pt>
                <c:pt idx="20556">
                  <c:v>40312</c:v>
                </c:pt>
                <c:pt idx="20557">
                  <c:v>40313</c:v>
                </c:pt>
                <c:pt idx="20558">
                  <c:v>40314</c:v>
                </c:pt>
                <c:pt idx="20559">
                  <c:v>40315</c:v>
                </c:pt>
                <c:pt idx="20560">
                  <c:v>40316</c:v>
                </c:pt>
                <c:pt idx="20561">
                  <c:v>40317</c:v>
                </c:pt>
                <c:pt idx="20562">
                  <c:v>40318</c:v>
                </c:pt>
                <c:pt idx="20563">
                  <c:v>40319</c:v>
                </c:pt>
                <c:pt idx="20564">
                  <c:v>40320</c:v>
                </c:pt>
                <c:pt idx="20565">
                  <c:v>40321</c:v>
                </c:pt>
                <c:pt idx="20566">
                  <c:v>40322</c:v>
                </c:pt>
                <c:pt idx="20567">
                  <c:v>40323</c:v>
                </c:pt>
                <c:pt idx="20568">
                  <c:v>40324</c:v>
                </c:pt>
                <c:pt idx="20569">
                  <c:v>40325</c:v>
                </c:pt>
                <c:pt idx="20570">
                  <c:v>40326</c:v>
                </c:pt>
                <c:pt idx="20571">
                  <c:v>40327</c:v>
                </c:pt>
                <c:pt idx="20572">
                  <c:v>40328</c:v>
                </c:pt>
                <c:pt idx="20573">
                  <c:v>40329</c:v>
                </c:pt>
                <c:pt idx="20574">
                  <c:v>40330</c:v>
                </c:pt>
                <c:pt idx="20575">
                  <c:v>40331</c:v>
                </c:pt>
                <c:pt idx="20576">
                  <c:v>40332</c:v>
                </c:pt>
                <c:pt idx="20577">
                  <c:v>40333</c:v>
                </c:pt>
                <c:pt idx="20578">
                  <c:v>40334</c:v>
                </c:pt>
                <c:pt idx="20579">
                  <c:v>40335</c:v>
                </c:pt>
                <c:pt idx="20580">
                  <c:v>40336</c:v>
                </c:pt>
                <c:pt idx="20581">
                  <c:v>40337</c:v>
                </c:pt>
                <c:pt idx="20582">
                  <c:v>40338</c:v>
                </c:pt>
                <c:pt idx="20583">
                  <c:v>40339</c:v>
                </c:pt>
                <c:pt idx="20584">
                  <c:v>40340</c:v>
                </c:pt>
                <c:pt idx="20585">
                  <c:v>40341</c:v>
                </c:pt>
                <c:pt idx="20586">
                  <c:v>40342</c:v>
                </c:pt>
                <c:pt idx="20587">
                  <c:v>40343</c:v>
                </c:pt>
                <c:pt idx="20588">
                  <c:v>40344</c:v>
                </c:pt>
                <c:pt idx="20589">
                  <c:v>40345</c:v>
                </c:pt>
                <c:pt idx="20590">
                  <c:v>40346</c:v>
                </c:pt>
                <c:pt idx="20591">
                  <c:v>40347</c:v>
                </c:pt>
                <c:pt idx="20592">
                  <c:v>40348</c:v>
                </c:pt>
                <c:pt idx="20593">
                  <c:v>40349</c:v>
                </c:pt>
                <c:pt idx="20594">
                  <c:v>40350</c:v>
                </c:pt>
                <c:pt idx="20595">
                  <c:v>40351</c:v>
                </c:pt>
                <c:pt idx="20596">
                  <c:v>40352</c:v>
                </c:pt>
                <c:pt idx="20597">
                  <c:v>40353</c:v>
                </c:pt>
                <c:pt idx="20598">
                  <c:v>40354</c:v>
                </c:pt>
                <c:pt idx="20599">
                  <c:v>40355</c:v>
                </c:pt>
                <c:pt idx="20600">
                  <c:v>40356</c:v>
                </c:pt>
                <c:pt idx="20601">
                  <c:v>40357</c:v>
                </c:pt>
                <c:pt idx="20602">
                  <c:v>40358</c:v>
                </c:pt>
                <c:pt idx="20603">
                  <c:v>40359</c:v>
                </c:pt>
                <c:pt idx="20604">
                  <c:v>40360</c:v>
                </c:pt>
                <c:pt idx="20605">
                  <c:v>40361</c:v>
                </c:pt>
                <c:pt idx="20606">
                  <c:v>40362</c:v>
                </c:pt>
                <c:pt idx="20607">
                  <c:v>40363</c:v>
                </c:pt>
                <c:pt idx="20608">
                  <c:v>40364</c:v>
                </c:pt>
                <c:pt idx="20609">
                  <c:v>40365</c:v>
                </c:pt>
                <c:pt idx="20610">
                  <c:v>40366</c:v>
                </c:pt>
                <c:pt idx="20611">
                  <c:v>40367</c:v>
                </c:pt>
                <c:pt idx="20612">
                  <c:v>40368</c:v>
                </c:pt>
                <c:pt idx="20613">
                  <c:v>40369</c:v>
                </c:pt>
                <c:pt idx="20614">
                  <c:v>40370</c:v>
                </c:pt>
                <c:pt idx="20615">
                  <c:v>40371</c:v>
                </c:pt>
                <c:pt idx="20616">
                  <c:v>40372</c:v>
                </c:pt>
                <c:pt idx="20617">
                  <c:v>40373</c:v>
                </c:pt>
                <c:pt idx="20618">
                  <c:v>40374</c:v>
                </c:pt>
                <c:pt idx="20619">
                  <c:v>40375</c:v>
                </c:pt>
                <c:pt idx="20620">
                  <c:v>40376</c:v>
                </c:pt>
                <c:pt idx="20621">
                  <c:v>40377</c:v>
                </c:pt>
                <c:pt idx="20622">
                  <c:v>40378</c:v>
                </c:pt>
                <c:pt idx="20623">
                  <c:v>40379</c:v>
                </c:pt>
                <c:pt idx="20624">
                  <c:v>40380</c:v>
                </c:pt>
                <c:pt idx="20625">
                  <c:v>40381</c:v>
                </c:pt>
                <c:pt idx="20626">
                  <c:v>40382</c:v>
                </c:pt>
                <c:pt idx="20627">
                  <c:v>40383</c:v>
                </c:pt>
                <c:pt idx="20628">
                  <c:v>40384</c:v>
                </c:pt>
                <c:pt idx="20629">
                  <c:v>40385</c:v>
                </c:pt>
                <c:pt idx="20630">
                  <c:v>40386</c:v>
                </c:pt>
                <c:pt idx="20631">
                  <c:v>40387</c:v>
                </c:pt>
                <c:pt idx="20632">
                  <c:v>40388</c:v>
                </c:pt>
                <c:pt idx="20633">
                  <c:v>40389</c:v>
                </c:pt>
                <c:pt idx="20634">
                  <c:v>40390</c:v>
                </c:pt>
                <c:pt idx="20635">
                  <c:v>40391</c:v>
                </c:pt>
                <c:pt idx="20636">
                  <c:v>40392</c:v>
                </c:pt>
                <c:pt idx="20637">
                  <c:v>40393</c:v>
                </c:pt>
                <c:pt idx="20638">
                  <c:v>40394</c:v>
                </c:pt>
                <c:pt idx="20639">
                  <c:v>40395</c:v>
                </c:pt>
                <c:pt idx="20640">
                  <c:v>40396</c:v>
                </c:pt>
                <c:pt idx="20641">
                  <c:v>40397</c:v>
                </c:pt>
                <c:pt idx="20642">
                  <c:v>40398</c:v>
                </c:pt>
                <c:pt idx="20643">
                  <c:v>40399</c:v>
                </c:pt>
                <c:pt idx="20644">
                  <c:v>40400</c:v>
                </c:pt>
                <c:pt idx="20645">
                  <c:v>40401</c:v>
                </c:pt>
                <c:pt idx="20646">
                  <c:v>40402</c:v>
                </c:pt>
                <c:pt idx="20647">
                  <c:v>40403</c:v>
                </c:pt>
                <c:pt idx="20648">
                  <c:v>40404</c:v>
                </c:pt>
                <c:pt idx="20649">
                  <c:v>40405</c:v>
                </c:pt>
                <c:pt idx="20650">
                  <c:v>40406</c:v>
                </c:pt>
                <c:pt idx="20651">
                  <c:v>40407</c:v>
                </c:pt>
                <c:pt idx="20652">
                  <c:v>40408</c:v>
                </c:pt>
                <c:pt idx="20653">
                  <c:v>40409</c:v>
                </c:pt>
                <c:pt idx="20654">
                  <c:v>40410</c:v>
                </c:pt>
                <c:pt idx="20655">
                  <c:v>40411</c:v>
                </c:pt>
                <c:pt idx="20656">
                  <c:v>40412</c:v>
                </c:pt>
                <c:pt idx="20657">
                  <c:v>40413</c:v>
                </c:pt>
                <c:pt idx="20658">
                  <c:v>40414</c:v>
                </c:pt>
                <c:pt idx="20659">
                  <c:v>40415</c:v>
                </c:pt>
                <c:pt idx="20660">
                  <c:v>40416</c:v>
                </c:pt>
                <c:pt idx="20661">
                  <c:v>40417</c:v>
                </c:pt>
                <c:pt idx="20662">
                  <c:v>40418</c:v>
                </c:pt>
                <c:pt idx="20663">
                  <c:v>40419</c:v>
                </c:pt>
                <c:pt idx="20664">
                  <c:v>40420</c:v>
                </c:pt>
                <c:pt idx="20665">
                  <c:v>40421</c:v>
                </c:pt>
                <c:pt idx="20666">
                  <c:v>40422</c:v>
                </c:pt>
                <c:pt idx="20667">
                  <c:v>40423</c:v>
                </c:pt>
                <c:pt idx="20668">
                  <c:v>40424</c:v>
                </c:pt>
                <c:pt idx="20669">
                  <c:v>40425</c:v>
                </c:pt>
                <c:pt idx="20670">
                  <c:v>40426</c:v>
                </c:pt>
                <c:pt idx="20671">
                  <c:v>40427</c:v>
                </c:pt>
                <c:pt idx="20672">
                  <c:v>40428</c:v>
                </c:pt>
                <c:pt idx="20673">
                  <c:v>40429</c:v>
                </c:pt>
                <c:pt idx="20674">
                  <c:v>40430</c:v>
                </c:pt>
                <c:pt idx="20675">
                  <c:v>40431</c:v>
                </c:pt>
                <c:pt idx="20676">
                  <c:v>40432</c:v>
                </c:pt>
                <c:pt idx="20677">
                  <c:v>40433</c:v>
                </c:pt>
                <c:pt idx="20678">
                  <c:v>40434</c:v>
                </c:pt>
                <c:pt idx="20679">
                  <c:v>40435</c:v>
                </c:pt>
                <c:pt idx="20680">
                  <c:v>40436</c:v>
                </c:pt>
                <c:pt idx="20681">
                  <c:v>40437</c:v>
                </c:pt>
                <c:pt idx="20682">
                  <c:v>40438</c:v>
                </c:pt>
                <c:pt idx="20683">
                  <c:v>40439</c:v>
                </c:pt>
                <c:pt idx="20684">
                  <c:v>40440</c:v>
                </c:pt>
                <c:pt idx="20685">
                  <c:v>40441</c:v>
                </c:pt>
                <c:pt idx="20686">
                  <c:v>40442</c:v>
                </c:pt>
                <c:pt idx="20687">
                  <c:v>40443</c:v>
                </c:pt>
                <c:pt idx="20688">
                  <c:v>40444</c:v>
                </c:pt>
                <c:pt idx="20689">
                  <c:v>40445</c:v>
                </c:pt>
                <c:pt idx="20690">
                  <c:v>40446</c:v>
                </c:pt>
                <c:pt idx="20691">
                  <c:v>40447</c:v>
                </c:pt>
                <c:pt idx="20692">
                  <c:v>40448</c:v>
                </c:pt>
                <c:pt idx="20693">
                  <c:v>40449</c:v>
                </c:pt>
                <c:pt idx="20694">
                  <c:v>40450</c:v>
                </c:pt>
                <c:pt idx="20695">
                  <c:v>40451</c:v>
                </c:pt>
                <c:pt idx="20696">
                  <c:v>40452</c:v>
                </c:pt>
                <c:pt idx="20697">
                  <c:v>40453</c:v>
                </c:pt>
                <c:pt idx="20698">
                  <c:v>40454</c:v>
                </c:pt>
                <c:pt idx="20699">
                  <c:v>40455</c:v>
                </c:pt>
                <c:pt idx="20700">
                  <c:v>40456</c:v>
                </c:pt>
                <c:pt idx="20701">
                  <c:v>40457</c:v>
                </c:pt>
                <c:pt idx="20702">
                  <c:v>40458</c:v>
                </c:pt>
                <c:pt idx="20703">
                  <c:v>40459</c:v>
                </c:pt>
                <c:pt idx="20704">
                  <c:v>40460</c:v>
                </c:pt>
                <c:pt idx="20705">
                  <c:v>40461</c:v>
                </c:pt>
                <c:pt idx="20706">
                  <c:v>40462</c:v>
                </c:pt>
                <c:pt idx="20707">
                  <c:v>40463</c:v>
                </c:pt>
                <c:pt idx="20708">
                  <c:v>40464</c:v>
                </c:pt>
                <c:pt idx="20709">
                  <c:v>40465</c:v>
                </c:pt>
                <c:pt idx="20710">
                  <c:v>40466</c:v>
                </c:pt>
                <c:pt idx="20711">
                  <c:v>40467</c:v>
                </c:pt>
                <c:pt idx="20712">
                  <c:v>40468</c:v>
                </c:pt>
                <c:pt idx="20713">
                  <c:v>40469</c:v>
                </c:pt>
                <c:pt idx="20714">
                  <c:v>40470</c:v>
                </c:pt>
                <c:pt idx="20715">
                  <c:v>40471</c:v>
                </c:pt>
                <c:pt idx="20716">
                  <c:v>40472</c:v>
                </c:pt>
                <c:pt idx="20717">
                  <c:v>40473</c:v>
                </c:pt>
                <c:pt idx="20718">
                  <c:v>40474</c:v>
                </c:pt>
                <c:pt idx="20719">
                  <c:v>40475</c:v>
                </c:pt>
                <c:pt idx="20720">
                  <c:v>40476</c:v>
                </c:pt>
                <c:pt idx="20721">
                  <c:v>40477</c:v>
                </c:pt>
                <c:pt idx="20722">
                  <c:v>40478</c:v>
                </c:pt>
                <c:pt idx="20723">
                  <c:v>40479</c:v>
                </c:pt>
                <c:pt idx="20724">
                  <c:v>40480</c:v>
                </c:pt>
                <c:pt idx="20725">
                  <c:v>40481</c:v>
                </c:pt>
                <c:pt idx="20726">
                  <c:v>40482</c:v>
                </c:pt>
                <c:pt idx="20727">
                  <c:v>40483</c:v>
                </c:pt>
                <c:pt idx="20728">
                  <c:v>40484</c:v>
                </c:pt>
                <c:pt idx="20729">
                  <c:v>40485</c:v>
                </c:pt>
                <c:pt idx="20730">
                  <c:v>40486</c:v>
                </c:pt>
                <c:pt idx="20731">
                  <c:v>40487</c:v>
                </c:pt>
                <c:pt idx="20732">
                  <c:v>40488</c:v>
                </c:pt>
                <c:pt idx="20733">
                  <c:v>40489</c:v>
                </c:pt>
                <c:pt idx="20734">
                  <c:v>40490</c:v>
                </c:pt>
                <c:pt idx="20735">
                  <c:v>40491</c:v>
                </c:pt>
                <c:pt idx="20736">
                  <c:v>40492</c:v>
                </c:pt>
                <c:pt idx="20737">
                  <c:v>40493</c:v>
                </c:pt>
                <c:pt idx="20738">
                  <c:v>40494</c:v>
                </c:pt>
                <c:pt idx="20739">
                  <c:v>40495</c:v>
                </c:pt>
                <c:pt idx="20740">
                  <c:v>40496</c:v>
                </c:pt>
                <c:pt idx="20741">
                  <c:v>40497</c:v>
                </c:pt>
                <c:pt idx="20742">
                  <c:v>40498</c:v>
                </c:pt>
                <c:pt idx="20743">
                  <c:v>40499</c:v>
                </c:pt>
                <c:pt idx="20744">
                  <c:v>40500</c:v>
                </c:pt>
                <c:pt idx="20745">
                  <c:v>40501</c:v>
                </c:pt>
                <c:pt idx="20746">
                  <c:v>40502</c:v>
                </c:pt>
                <c:pt idx="20747">
                  <c:v>40503</c:v>
                </c:pt>
                <c:pt idx="20748">
                  <c:v>40504</c:v>
                </c:pt>
                <c:pt idx="20749">
                  <c:v>40505</c:v>
                </c:pt>
                <c:pt idx="20750">
                  <c:v>40506</c:v>
                </c:pt>
                <c:pt idx="20751">
                  <c:v>40507</c:v>
                </c:pt>
                <c:pt idx="20752">
                  <c:v>40508</c:v>
                </c:pt>
                <c:pt idx="20753">
                  <c:v>40509</c:v>
                </c:pt>
                <c:pt idx="20754">
                  <c:v>40510</c:v>
                </c:pt>
                <c:pt idx="20755">
                  <c:v>40511</c:v>
                </c:pt>
                <c:pt idx="20756">
                  <c:v>40512</c:v>
                </c:pt>
                <c:pt idx="20757">
                  <c:v>40513</c:v>
                </c:pt>
                <c:pt idx="20758">
                  <c:v>40514</c:v>
                </c:pt>
                <c:pt idx="20759">
                  <c:v>40515</c:v>
                </c:pt>
                <c:pt idx="20760">
                  <c:v>40516</c:v>
                </c:pt>
                <c:pt idx="20761">
                  <c:v>40517</c:v>
                </c:pt>
                <c:pt idx="20762">
                  <c:v>40518</c:v>
                </c:pt>
                <c:pt idx="20763">
                  <c:v>40519</c:v>
                </c:pt>
                <c:pt idx="20764">
                  <c:v>40520</c:v>
                </c:pt>
                <c:pt idx="20765">
                  <c:v>40521</c:v>
                </c:pt>
                <c:pt idx="20766">
                  <c:v>40522</c:v>
                </c:pt>
                <c:pt idx="20767">
                  <c:v>40523</c:v>
                </c:pt>
                <c:pt idx="20768">
                  <c:v>40524</c:v>
                </c:pt>
                <c:pt idx="20769">
                  <c:v>40525</c:v>
                </c:pt>
                <c:pt idx="20770">
                  <c:v>40526</c:v>
                </c:pt>
                <c:pt idx="20771">
                  <c:v>40527</c:v>
                </c:pt>
                <c:pt idx="20772">
                  <c:v>40528</c:v>
                </c:pt>
                <c:pt idx="20773">
                  <c:v>40529</c:v>
                </c:pt>
                <c:pt idx="20774">
                  <c:v>40530</c:v>
                </c:pt>
                <c:pt idx="20775">
                  <c:v>40531</c:v>
                </c:pt>
                <c:pt idx="20776">
                  <c:v>40532</c:v>
                </c:pt>
                <c:pt idx="20777">
                  <c:v>40533</c:v>
                </c:pt>
                <c:pt idx="20778">
                  <c:v>40534</c:v>
                </c:pt>
                <c:pt idx="20779">
                  <c:v>40535</c:v>
                </c:pt>
                <c:pt idx="20780">
                  <c:v>40536</c:v>
                </c:pt>
                <c:pt idx="20781">
                  <c:v>40537</c:v>
                </c:pt>
                <c:pt idx="20782">
                  <c:v>40538</c:v>
                </c:pt>
                <c:pt idx="20783">
                  <c:v>40539</c:v>
                </c:pt>
                <c:pt idx="20784">
                  <c:v>40540</c:v>
                </c:pt>
                <c:pt idx="20785">
                  <c:v>40541</c:v>
                </c:pt>
                <c:pt idx="20786">
                  <c:v>40542</c:v>
                </c:pt>
                <c:pt idx="20787">
                  <c:v>40543</c:v>
                </c:pt>
                <c:pt idx="20788">
                  <c:v>40544</c:v>
                </c:pt>
                <c:pt idx="20789">
                  <c:v>40545</c:v>
                </c:pt>
                <c:pt idx="20790">
                  <c:v>40546</c:v>
                </c:pt>
                <c:pt idx="20791">
                  <c:v>40547</c:v>
                </c:pt>
                <c:pt idx="20792">
                  <c:v>40548</c:v>
                </c:pt>
                <c:pt idx="20793">
                  <c:v>40549</c:v>
                </c:pt>
                <c:pt idx="20794">
                  <c:v>40550</c:v>
                </c:pt>
                <c:pt idx="20795">
                  <c:v>40551</c:v>
                </c:pt>
                <c:pt idx="20796">
                  <c:v>40552</c:v>
                </c:pt>
                <c:pt idx="20797">
                  <c:v>40553</c:v>
                </c:pt>
                <c:pt idx="20798">
                  <c:v>40554</c:v>
                </c:pt>
                <c:pt idx="20799">
                  <c:v>40555</c:v>
                </c:pt>
                <c:pt idx="20800">
                  <c:v>40556</c:v>
                </c:pt>
                <c:pt idx="20801">
                  <c:v>40557</c:v>
                </c:pt>
                <c:pt idx="20802">
                  <c:v>40558</c:v>
                </c:pt>
                <c:pt idx="20803">
                  <c:v>40559</c:v>
                </c:pt>
                <c:pt idx="20804">
                  <c:v>40560</c:v>
                </c:pt>
                <c:pt idx="20805">
                  <c:v>40561</c:v>
                </c:pt>
                <c:pt idx="20806">
                  <c:v>40562</c:v>
                </c:pt>
                <c:pt idx="20807">
                  <c:v>40563</c:v>
                </c:pt>
                <c:pt idx="20808">
                  <c:v>40564</c:v>
                </c:pt>
                <c:pt idx="20809">
                  <c:v>40565</c:v>
                </c:pt>
                <c:pt idx="20810">
                  <c:v>40566</c:v>
                </c:pt>
                <c:pt idx="20811">
                  <c:v>40567</c:v>
                </c:pt>
                <c:pt idx="20812">
                  <c:v>40568</c:v>
                </c:pt>
                <c:pt idx="20813">
                  <c:v>40569</c:v>
                </c:pt>
                <c:pt idx="20814">
                  <c:v>40570</c:v>
                </c:pt>
                <c:pt idx="20815">
                  <c:v>40571</c:v>
                </c:pt>
                <c:pt idx="20816">
                  <c:v>40572</c:v>
                </c:pt>
                <c:pt idx="20817">
                  <c:v>40573</c:v>
                </c:pt>
                <c:pt idx="20818">
                  <c:v>40574</c:v>
                </c:pt>
                <c:pt idx="20819">
                  <c:v>40575</c:v>
                </c:pt>
                <c:pt idx="20820">
                  <c:v>40576</c:v>
                </c:pt>
                <c:pt idx="20821">
                  <c:v>40577</c:v>
                </c:pt>
                <c:pt idx="20822">
                  <c:v>40578</c:v>
                </c:pt>
                <c:pt idx="20823">
                  <c:v>40579</c:v>
                </c:pt>
                <c:pt idx="20824">
                  <c:v>40580</c:v>
                </c:pt>
                <c:pt idx="20825">
                  <c:v>40581</c:v>
                </c:pt>
                <c:pt idx="20826">
                  <c:v>40582</c:v>
                </c:pt>
                <c:pt idx="20827">
                  <c:v>40583</c:v>
                </c:pt>
                <c:pt idx="20828">
                  <c:v>40584</c:v>
                </c:pt>
                <c:pt idx="20829">
                  <c:v>40585</c:v>
                </c:pt>
                <c:pt idx="20830">
                  <c:v>40586</c:v>
                </c:pt>
                <c:pt idx="20831">
                  <c:v>40587</c:v>
                </c:pt>
                <c:pt idx="20832">
                  <c:v>40588</c:v>
                </c:pt>
                <c:pt idx="20833">
                  <c:v>40589</c:v>
                </c:pt>
                <c:pt idx="20834">
                  <c:v>40590</c:v>
                </c:pt>
                <c:pt idx="20835">
                  <c:v>40591</c:v>
                </c:pt>
                <c:pt idx="20836">
                  <c:v>40592</c:v>
                </c:pt>
                <c:pt idx="20837">
                  <c:v>40593</c:v>
                </c:pt>
                <c:pt idx="20838">
                  <c:v>40594</c:v>
                </c:pt>
                <c:pt idx="20839">
                  <c:v>40595</c:v>
                </c:pt>
                <c:pt idx="20840">
                  <c:v>40596</c:v>
                </c:pt>
                <c:pt idx="20841">
                  <c:v>40597</c:v>
                </c:pt>
                <c:pt idx="20842">
                  <c:v>40598</c:v>
                </c:pt>
                <c:pt idx="20843">
                  <c:v>40599</c:v>
                </c:pt>
                <c:pt idx="20844">
                  <c:v>40600</c:v>
                </c:pt>
                <c:pt idx="20845">
                  <c:v>40601</c:v>
                </c:pt>
                <c:pt idx="20846">
                  <c:v>40602</c:v>
                </c:pt>
                <c:pt idx="20847">
                  <c:v>40603</c:v>
                </c:pt>
                <c:pt idx="20848">
                  <c:v>40604</c:v>
                </c:pt>
                <c:pt idx="20849">
                  <c:v>40605</c:v>
                </c:pt>
                <c:pt idx="20850">
                  <c:v>40606</c:v>
                </c:pt>
                <c:pt idx="20851">
                  <c:v>40607</c:v>
                </c:pt>
                <c:pt idx="20852">
                  <c:v>40608</c:v>
                </c:pt>
                <c:pt idx="20853">
                  <c:v>40609</c:v>
                </c:pt>
                <c:pt idx="20854">
                  <c:v>40610</c:v>
                </c:pt>
                <c:pt idx="20855">
                  <c:v>40611</c:v>
                </c:pt>
                <c:pt idx="20856">
                  <c:v>40612</c:v>
                </c:pt>
                <c:pt idx="20857">
                  <c:v>40613</c:v>
                </c:pt>
                <c:pt idx="20858">
                  <c:v>40614</c:v>
                </c:pt>
                <c:pt idx="20859">
                  <c:v>40615</c:v>
                </c:pt>
                <c:pt idx="20860">
                  <c:v>40616</c:v>
                </c:pt>
                <c:pt idx="20861">
                  <c:v>40617</c:v>
                </c:pt>
                <c:pt idx="20862">
                  <c:v>40618</c:v>
                </c:pt>
                <c:pt idx="20863">
                  <c:v>40619</c:v>
                </c:pt>
                <c:pt idx="20864">
                  <c:v>40620</c:v>
                </c:pt>
                <c:pt idx="20865">
                  <c:v>40621</c:v>
                </c:pt>
                <c:pt idx="20866">
                  <c:v>40622</c:v>
                </c:pt>
                <c:pt idx="20867">
                  <c:v>40623</c:v>
                </c:pt>
                <c:pt idx="20868">
                  <c:v>40624</c:v>
                </c:pt>
                <c:pt idx="20869">
                  <c:v>40625</c:v>
                </c:pt>
                <c:pt idx="20870">
                  <c:v>40626</c:v>
                </c:pt>
                <c:pt idx="20871">
                  <c:v>40627</c:v>
                </c:pt>
                <c:pt idx="20872">
                  <c:v>40628</c:v>
                </c:pt>
                <c:pt idx="20873">
                  <c:v>40629</c:v>
                </c:pt>
                <c:pt idx="20874">
                  <c:v>40630</c:v>
                </c:pt>
                <c:pt idx="20875">
                  <c:v>40631</c:v>
                </c:pt>
                <c:pt idx="20876">
                  <c:v>40632</c:v>
                </c:pt>
                <c:pt idx="20877">
                  <c:v>40633</c:v>
                </c:pt>
                <c:pt idx="20878">
                  <c:v>40634</c:v>
                </c:pt>
                <c:pt idx="20879">
                  <c:v>40635</c:v>
                </c:pt>
                <c:pt idx="20880">
                  <c:v>40636</c:v>
                </c:pt>
                <c:pt idx="20881">
                  <c:v>40637</c:v>
                </c:pt>
                <c:pt idx="20882">
                  <c:v>40638</c:v>
                </c:pt>
                <c:pt idx="20883">
                  <c:v>40639</c:v>
                </c:pt>
                <c:pt idx="20884">
                  <c:v>40640</c:v>
                </c:pt>
                <c:pt idx="20885">
                  <c:v>40641</c:v>
                </c:pt>
                <c:pt idx="20886">
                  <c:v>40642</c:v>
                </c:pt>
                <c:pt idx="20887">
                  <c:v>40643</c:v>
                </c:pt>
                <c:pt idx="20888">
                  <c:v>40644</c:v>
                </c:pt>
                <c:pt idx="20889">
                  <c:v>40645</c:v>
                </c:pt>
                <c:pt idx="20890">
                  <c:v>40646</c:v>
                </c:pt>
                <c:pt idx="20891">
                  <c:v>40647</c:v>
                </c:pt>
                <c:pt idx="20892">
                  <c:v>40648</c:v>
                </c:pt>
                <c:pt idx="20893">
                  <c:v>40649</c:v>
                </c:pt>
                <c:pt idx="20894">
                  <c:v>40650</c:v>
                </c:pt>
                <c:pt idx="20895">
                  <c:v>40651</c:v>
                </c:pt>
                <c:pt idx="20896">
                  <c:v>40652</c:v>
                </c:pt>
                <c:pt idx="20897">
                  <c:v>40653</c:v>
                </c:pt>
                <c:pt idx="20898">
                  <c:v>40654</c:v>
                </c:pt>
                <c:pt idx="20899">
                  <c:v>40655</c:v>
                </c:pt>
                <c:pt idx="20900">
                  <c:v>40656</c:v>
                </c:pt>
                <c:pt idx="20901">
                  <c:v>40657</c:v>
                </c:pt>
                <c:pt idx="20902">
                  <c:v>40658</c:v>
                </c:pt>
                <c:pt idx="20903">
                  <c:v>40659</c:v>
                </c:pt>
                <c:pt idx="20904">
                  <c:v>40660</c:v>
                </c:pt>
                <c:pt idx="20905">
                  <c:v>40661</c:v>
                </c:pt>
                <c:pt idx="20906">
                  <c:v>40662</c:v>
                </c:pt>
                <c:pt idx="20907">
                  <c:v>40663</c:v>
                </c:pt>
                <c:pt idx="20908">
                  <c:v>40664</c:v>
                </c:pt>
                <c:pt idx="20909">
                  <c:v>40665</c:v>
                </c:pt>
                <c:pt idx="20910">
                  <c:v>40666</c:v>
                </c:pt>
                <c:pt idx="20911">
                  <c:v>40667</c:v>
                </c:pt>
                <c:pt idx="20912">
                  <c:v>40668</c:v>
                </c:pt>
                <c:pt idx="20913">
                  <c:v>40669</c:v>
                </c:pt>
                <c:pt idx="20914">
                  <c:v>40670</c:v>
                </c:pt>
                <c:pt idx="20915">
                  <c:v>40671</c:v>
                </c:pt>
                <c:pt idx="20916">
                  <c:v>40672</c:v>
                </c:pt>
                <c:pt idx="20917">
                  <c:v>40673</c:v>
                </c:pt>
                <c:pt idx="20918">
                  <c:v>40674</c:v>
                </c:pt>
                <c:pt idx="20919">
                  <c:v>40675</c:v>
                </c:pt>
                <c:pt idx="20920">
                  <c:v>40676</c:v>
                </c:pt>
                <c:pt idx="20921">
                  <c:v>40677</c:v>
                </c:pt>
                <c:pt idx="20922">
                  <c:v>40678</c:v>
                </c:pt>
                <c:pt idx="20923">
                  <c:v>40679</c:v>
                </c:pt>
                <c:pt idx="20924">
                  <c:v>40680</c:v>
                </c:pt>
                <c:pt idx="20925">
                  <c:v>40681</c:v>
                </c:pt>
                <c:pt idx="20926">
                  <c:v>40682</c:v>
                </c:pt>
                <c:pt idx="20927">
                  <c:v>40683</c:v>
                </c:pt>
                <c:pt idx="20928">
                  <c:v>40684</c:v>
                </c:pt>
                <c:pt idx="20929">
                  <c:v>40685</c:v>
                </c:pt>
                <c:pt idx="20930">
                  <c:v>40686</c:v>
                </c:pt>
                <c:pt idx="20931">
                  <c:v>40687</c:v>
                </c:pt>
                <c:pt idx="20932">
                  <c:v>40688</c:v>
                </c:pt>
                <c:pt idx="20933">
                  <c:v>40689</c:v>
                </c:pt>
                <c:pt idx="20934">
                  <c:v>40690</c:v>
                </c:pt>
                <c:pt idx="20935">
                  <c:v>40691</c:v>
                </c:pt>
                <c:pt idx="20936">
                  <c:v>40692</c:v>
                </c:pt>
                <c:pt idx="20937">
                  <c:v>40693</c:v>
                </c:pt>
                <c:pt idx="20938">
                  <c:v>40694</c:v>
                </c:pt>
                <c:pt idx="20939">
                  <c:v>40695</c:v>
                </c:pt>
                <c:pt idx="20940">
                  <c:v>40696</c:v>
                </c:pt>
                <c:pt idx="20941">
                  <c:v>40697</c:v>
                </c:pt>
                <c:pt idx="20942">
                  <c:v>40698</c:v>
                </c:pt>
                <c:pt idx="20943">
                  <c:v>40699</c:v>
                </c:pt>
                <c:pt idx="20944">
                  <c:v>40700</c:v>
                </c:pt>
                <c:pt idx="20945">
                  <c:v>40701</c:v>
                </c:pt>
                <c:pt idx="20946">
                  <c:v>40702</c:v>
                </c:pt>
                <c:pt idx="20947">
                  <c:v>40703</c:v>
                </c:pt>
                <c:pt idx="20948">
                  <c:v>40704</c:v>
                </c:pt>
                <c:pt idx="20949">
                  <c:v>40705</c:v>
                </c:pt>
                <c:pt idx="20950">
                  <c:v>40706</c:v>
                </c:pt>
                <c:pt idx="20951">
                  <c:v>40707</c:v>
                </c:pt>
                <c:pt idx="20952">
                  <c:v>40708</c:v>
                </c:pt>
                <c:pt idx="20953">
                  <c:v>40709</c:v>
                </c:pt>
                <c:pt idx="20954">
                  <c:v>40710</c:v>
                </c:pt>
                <c:pt idx="20955">
                  <c:v>40711</c:v>
                </c:pt>
                <c:pt idx="20956">
                  <c:v>40712</c:v>
                </c:pt>
                <c:pt idx="20957">
                  <c:v>40713</c:v>
                </c:pt>
                <c:pt idx="20958">
                  <c:v>40714</c:v>
                </c:pt>
                <c:pt idx="20959">
                  <c:v>40715</c:v>
                </c:pt>
                <c:pt idx="20960">
                  <c:v>40716</c:v>
                </c:pt>
                <c:pt idx="20961">
                  <c:v>40717</c:v>
                </c:pt>
                <c:pt idx="20962">
                  <c:v>40718</c:v>
                </c:pt>
                <c:pt idx="20963">
                  <c:v>40719</c:v>
                </c:pt>
                <c:pt idx="20964">
                  <c:v>40720</c:v>
                </c:pt>
                <c:pt idx="20965">
                  <c:v>40721</c:v>
                </c:pt>
                <c:pt idx="20966">
                  <c:v>40722</c:v>
                </c:pt>
                <c:pt idx="20967">
                  <c:v>40723</c:v>
                </c:pt>
                <c:pt idx="20968">
                  <c:v>40724</c:v>
                </c:pt>
                <c:pt idx="20969">
                  <c:v>40725</c:v>
                </c:pt>
                <c:pt idx="20970">
                  <c:v>40726</c:v>
                </c:pt>
                <c:pt idx="20971">
                  <c:v>40727</c:v>
                </c:pt>
                <c:pt idx="20972">
                  <c:v>40728</c:v>
                </c:pt>
                <c:pt idx="20973">
                  <c:v>40729</c:v>
                </c:pt>
                <c:pt idx="20974">
                  <c:v>40730</c:v>
                </c:pt>
                <c:pt idx="20975">
                  <c:v>40731</c:v>
                </c:pt>
                <c:pt idx="20976">
                  <c:v>40732</c:v>
                </c:pt>
                <c:pt idx="20977">
                  <c:v>40733</c:v>
                </c:pt>
                <c:pt idx="20978">
                  <c:v>40734</c:v>
                </c:pt>
                <c:pt idx="20979">
                  <c:v>40735</c:v>
                </c:pt>
                <c:pt idx="20980">
                  <c:v>40736</c:v>
                </c:pt>
                <c:pt idx="20981">
                  <c:v>40737</c:v>
                </c:pt>
                <c:pt idx="20982">
                  <c:v>40738</c:v>
                </c:pt>
                <c:pt idx="20983">
                  <c:v>40739</c:v>
                </c:pt>
                <c:pt idx="20984">
                  <c:v>40740</c:v>
                </c:pt>
                <c:pt idx="20985">
                  <c:v>40741</c:v>
                </c:pt>
                <c:pt idx="20986">
                  <c:v>40742</c:v>
                </c:pt>
                <c:pt idx="20987">
                  <c:v>40743</c:v>
                </c:pt>
                <c:pt idx="20988">
                  <c:v>40744</c:v>
                </c:pt>
                <c:pt idx="20989">
                  <c:v>40745</c:v>
                </c:pt>
                <c:pt idx="20990">
                  <c:v>40746</c:v>
                </c:pt>
                <c:pt idx="20991">
                  <c:v>40747</c:v>
                </c:pt>
                <c:pt idx="20992">
                  <c:v>40748</c:v>
                </c:pt>
                <c:pt idx="20993">
                  <c:v>40749</c:v>
                </c:pt>
                <c:pt idx="20994">
                  <c:v>40750</c:v>
                </c:pt>
                <c:pt idx="20995">
                  <c:v>40751</c:v>
                </c:pt>
                <c:pt idx="20996">
                  <c:v>40752</c:v>
                </c:pt>
                <c:pt idx="20997">
                  <c:v>40753</c:v>
                </c:pt>
                <c:pt idx="20998">
                  <c:v>40754</c:v>
                </c:pt>
                <c:pt idx="20999">
                  <c:v>40755</c:v>
                </c:pt>
                <c:pt idx="21000">
                  <c:v>40756</c:v>
                </c:pt>
                <c:pt idx="21001">
                  <c:v>40757</c:v>
                </c:pt>
                <c:pt idx="21002">
                  <c:v>40758</c:v>
                </c:pt>
                <c:pt idx="21003">
                  <c:v>40759</c:v>
                </c:pt>
                <c:pt idx="21004">
                  <c:v>40760</c:v>
                </c:pt>
                <c:pt idx="21005">
                  <c:v>40761</c:v>
                </c:pt>
                <c:pt idx="21006">
                  <c:v>40762</c:v>
                </c:pt>
                <c:pt idx="21007">
                  <c:v>40763</c:v>
                </c:pt>
                <c:pt idx="21008">
                  <c:v>40764</c:v>
                </c:pt>
                <c:pt idx="21009">
                  <c:v>40765</c:v>
                </c:pt>
                <c:pt idx="21010">
                  <c:v>40766</c:v>
                </c:pt>
                <c:pt idx="21011">
                  <c:v>40767</c:v>
                </c:pt>
                <c:pt idx="21012">
                  <c:v>40768</c:v>
                </c:pt>
                <c:pt idx="21013">
                  <c:v>40769</c:v>
                </c:pt>
                <c:pt idx="21014">
                  <c:v>40770</c:v>
                </c:pt>
                <c:pt idx="21015">
                  <c:v>40771</c:v>
                </c:pt>
                <c:pt idx="21016">
                  <c:v>40772</c:v>
                </c:pt>
                <c:pt idx="21017">
                  <c:v>40773</c:v>
                </c:pt>
                <c:pt idx="21018">
                  <c:v>40774</c:v>
                </c:pt>
                <c:pt idx="21019">
                  <c:v>40775</c:v>
                </c:pt>
                <c:pt idx="21020">
                  <c:v>40776</c:v>
                </c:pt>
                <c:pt idx="21021">
                  <c:v>40777</c:v>
                </c:pt>
                <c:pt idx="21022">
                  <c:v>40778</c:v>
                </c:pt>
                <c:pt idx="21023">
                  <c:v>40779</c:v>
                </c:pt>
                <c:pt idx="21024">
                  <c:v>40780</c:v>
                </c:pt>
                <c:pt idx="21025">
                  <c:v>40781</c:v>
                </c:pt>
                <c:pt idx="21026">
                  <c:v>40782</c:v>
                </c:pt>
                <c:pt idx="21027">
                  <c:v>40783</c:v>
                </c:pt>
                <c:pt idx="21028">
                  <c:v>40784</c:v>
                </c:pt>
                <c:pt idx="21029">
                  <c:v>40785</c:v>
                </c:pt>
                <c:pt idx="21030">
                  <c:v>40786</c:v>
                </c:pt>
                <c:pt idx="21031">
                  <c:v>40787</c:v>
                </c:pt>
                <c:pt idx="21032">
                  <c:v>40788</c:v>
                </c:pt>
                <c:pt idx="21033">
                  <c:v>40789</c:v>
                </c:pt>
                <c:pt idx="21034">
                  <c:v>40790</c:v>
                </c:pt>
                <c:pt idx="21035">
                  <c:v>40791</c:v>
                </c:pt>
                <c:pt idx="21036">
                  <c:v>40792</c:v>
                </c:pt>
                <c:pt idx="21037">
                  <c:v>40793</c:v>
                </c:pt>
                <c:pt idx="21038">
                  <c:v>40794</c:v>
                </c:pt>
                <c:pt idx="21039">
                  <c:v>40795</c:v>
                </c:pt>
                <c:pt idx="21040">
                  <c:v>40796</c:v>
                </c:pt>
                <c:pt idx="21041">
                  <c:v>40797</c:v>
                </c:pt>
                <c:pt idx="21042">
                  <c:v>40798</c:v>
                </c:pt>
                <c:pt idx="21043">
                  <c:v>40799</c:v>
                </c:pt>
                <c:pt idx="21044">
                  <c:v>40800</c:v>
                </c:pt>
                <c:pt idx="21045">
                  <c:v>40801</c:v>
                </c:pt>
                <c:pt idx="21046">
                  <c:v>40802</c:v>
                </c:pt>
                <c:pt idx="21047">
                  <c:v>40803</c:v>
                </c:pt>
                <c:pt idx="21048">
                  <c:v>40804</c:v>
                </c:pt>
                <c:pt idx="21049">
                  <c:v>40805</c:v>
                </c:pt>
                <c:pt idx="21050">
                  <c:v>40806</c:v>
                </c:pt>
                <c:pt idx="21051">
                  <c:v>40807</c:v>
                </c:pt>
                <c:pt idx="21052">
                  <c:v>40808</c:v>
                </c:pt>
                <c:pt idx="21053">
                  <c:v>40809</c:v>
                </c:pt>
                <c:pt idx="21054">
                  <c:v>40810</c:v>
                </c:pt>
                <c:pt idx="21055">
                  <c:v>40811</c:v>
                </c:pt>
                <c:pt idx="21056">
                  <c:v>40812</c:v>
                </c:pt>
                <c:pt idx="21057">
                  <c:v>40813</c:v>
                </c:pt>
                <c:pt idx="21058">
                  <c:v>40814</c:v>
                </c:pt>
                <c:pt idx="21059">
                  <c:v>40815</c:v>
                </c:pt>
                <c:pt idx="21060">
                  <c:v>40816</c:v>
                </c:pt>
              </c:numCache>
            </c:numRef>
          </c:xVal>
          <c:yVal>
            <c:numRef>
              <c:f>Data!$E$5:$E$21065</c:f>
              <c:numCache>
                <c:formatCode>0</c:formatCode>
                <c:ptCount val="21061"/>
                <c:pt idx="0">
                  <c:v>22</c:v>
                </c:pt>
                <c:pt idx="1">
                  <c:v>22</c:v>
                </c:pt>
                <c:pt idx="2">
                  <c:v>22</c:v>
                </c:pt>
                <c:pt idx="3">
                  <c:v>22</c:v>
                </c:pt>
                <c:pt idx="4">
                  <c:v>22</c:v>
                </c:pt>
                <c:pt idx="5">
                  <c:v>22.327999999999999</c:v>
                </c:pt>
                <c:pt idx="6">
                  <c:v>22.661999999999999</c:v>
                </c:pt>
                <c:pt idx="7">
                  <c:v>23</c:v>
                </c:pt>
                <c:pt idx="8">
                  <c:v>23</c:v>
                </c:pt>
                <c:pt idx="9">
                  <c:v>23</c:v>
                </c:pt>
                <c:pt idx="10">
                  <c:v>23</c:v>
                </c:pt>
                <c:pt idx="11">
                  <c:v>23</c:v>
                </c:pt>
                <c:pt idx="12">
                  <c:v>23</c:v>
                </c:pt>
                <c:pt idx="13">
                  <c:v>23.245999999999988</c:v>
                </c:pt>
                <c:pt idx="14">
                  <c:v>23.494999999999994</c:v>
                </c:pt>
                <c:pt idx="15">
                  <c:v>23.745999999999988</c:v>
                </c:pt>
                <c:pt idx="16">
                  <c:v>24</c:v>
                </c:pt>
                <c:pt idx="17">
                  <c:v>24</c:v>
                </c:pt>
                <c:pt idx="18">
                  <c:v>24</c:v>
                </c:pt>
                <c:pt idx="19">
                  <c:v>24</c:v>
                </c:pt>
                <c:pt idx="20">
                  <c:v>24</c:v>
                </c:pt>
                <c:pt idx="21">
                  <c:v>24</c:v>
                </c:pt>
                <c:pt idx="22">
                  <c:v>24</c:v>
                </c:pt>
                <c:pt idx="23">
                  <c:v>24</c:v>
                </c:pt>
                <c:pt idx="24">
                  <c:v>24</c:v>
                </c:pt>
                <c:pt idx="25">
                  <c:v>24</c:v>
                </c:pt>
                <c:pt idx="26">
                  <c:v>22.904</c:v>
                </c:pt>
                <c:pt idx="27">
                  <c:v>21.859000000000005</c:v>
                </c:pt>
                <c:pt idx="28">
                  <c:v>20.861000000000001</c:v>
                </c:pt>
                <c:pt idx="29">
                  <c:v>19.908999999999988</c:v>
                </c:pt>
                <c:pt idx="30">
                  <c:v>19</c:v>
                </c:pt>
                <c:pt idx="31">
                  <c:v>19.709</c:v>
                </c:pt>
                <c:pt idx="32">
                  <c:v>20.444999999999993</c:v>
                </c:pt>
                <c:pt idx="33">
                  <c:v>21.207999999999991</c:v>
                </c:pt>
                <c:pt idx="34">
                  <c:v>22</c:v>
                </c:pt>
                <c:pt idx="35">
                  <c:v>21.661000000000001</c:v>
                </c:pt>
                <c:pt idx="36">
                  <c:v>21.327999999999999</c:v>
                </c:pt>
                <c:pt idx="37">
                  <c:v>21</c:v>
                </c:pt>
                <c:pt idx="38">
                  <c:v>21</c:v>
                </c:pt>
                <c:pt idx="39">
                  <c:v>21</c:v>
                </c:pt>
                <c:pt idx="40">
                  <c:v>21</c:v>
                </c:pt>
                <c:pt idx="41">
                  <c:v>21</c:v>
                </c:pt>
                <c:pt idx="42">
                  <c:v>21</c:v>
                </c:pt>
                <c:pt idx="43">
                  <c:v>21</c:v>
                </c:pt>
                <c:pt idx="44">
                  <c:v>21</c:v>
                </c:pt>
                <c:pt idx="45">
                  <c:v>21</c:v>
                </c:pt>
                <c:pt idx="46">
                  <c:v>21.646999999999991</c:v>
                </c:pt>
                <c:pt idx="47">
                  <c:v>22.312999999999999</c:v>
                </c:pt>
                <c:pt idx="48">
                  <c:v>23</c:v>
                </c:pt>
                <c:pt idx="49">
                  <c:v>23</c:v>
                </c:pt>
                <c:pt idx="50">
                  <c:v>23</c:v>
                </c:pt>
                <c:pt idx="51">
                  <c:v>23</c:v>
                </c:pt>
                <c:pt idx="52">
                  <c:v>23.196999999999999</c:v>
                </c:pt>
                <c:pt idx="53">
                  <c:v>23.395</c:v>
                </c:pt>
                <c:pt idx="54">
                  <c:v>23.594999999999999</c:v>
                </c:pt>
                <c:pt idx="55">
                  <c:v>23.797000000000001</c:v>
                </c:pt>
                <c:pt idx="56">
                  <c:v>24</c:v>
                </c:pt>
                <c:pt idx="57">
                  <c:v>24</c:v>
                </c:pt>
                <c:pt idx="58">
                  <c:v>24</c:v>
                </c:pt>
                <c:pt idx="59">
                  <c:v>23.661999999999999</c:v>
                </c:pt>
                <c:pt idx="60">
                  <c:v>23.329000000000001</c:v>
                </c:pt>
                <c:pt idx="61">
                  <c:v>23</c:v>
                </c:pt>
                <c:pt idx="62">
                  <c:v>23</c:v>
                </c:pt>
                <c:pt idx="63">
                  <c:v>23</c:v>
                </c:pt>
                <c:pt idx="64">
                  <c:v>23.213999999999999</c:v>
                </c:pt>
                <c:pt idx="65">
                  <c:v>23.43</c:v>
                </c:pt>
                <c:pt idx="66">
                  <c:v>23.648</c:v>
                </c:pt>
                <c:pt idx="67">
                  <c:v>23.867999999999999</c:v>
                </c:pt>
                <c:pt idx="68">
                  <c:v>24.09</c:v>
                </c:pt>
                <c:pt idx="69">
                  <c:v>24.315000000000001</c:v>
                </c:pt>
                <c:pt idx="70">
                  <c:v>24.541</c:v>
                </c:pt>
                <c:pt idx="71">
                  <c:v>24.768999999999984</c:v>
                </c:pt>
                <c:pt idx="72">
                  <c:v>25</c:v>
                </c:pt>
                <c:pt idx="73">
                  <c:v>24.745999999999988</c:v>
                </c:pt>
                <c:pt idx="74">
                  <c:v>24.494999999999994</c:v>
                </c:pt>
                <c:pt idx="75">
                  <c:v>24.245999999999988</c:v>
                </c:pt>
                <c:pt idx="76">
                  <c:v>24</c:v>
                </c:pt>
                <c:pt idx="77">
                  <c:v>24</c:v>
                </c:pt>
                <c:pt idx="78">
                  <c:v>24</c:v>
                </c:pt>
                <c:pt idx="79">
                  <c:v>24.329000000000001</c:v>
                </c:pt>
                <c:pt idx="80">
                  <c:v>24.661999999999999</c:v>
                </c:pt>
                <c:pt idx="81">
                  <c:v>25</c:v>
                </c:pt>
                <c:pt idx="82">
                  <c:v>25.477</c:v>
                </c:pt>
                <c:pt idx="83">
                  <c:v>25.961999999999993</c:v>
                </c:pt>
                <c:pt idx="84">
                  <c:v>26.457999999999991</c:v>
                </c:pt>
                <c:pt idx="85">
                  <c:v>26.961999999999993</c:v>
                </c:pt>
                <c:pt idx="86">
                  <c:v>27.475999999999992</c:v>
                </c:pt>
                <c:pt idx="87">
                  <c:v>28</c:v>
                </c:pt>
                <c:pt idx="88">
                  <c:v>28</c:v>
                </c:pt>
                <c:pt idx="89">
                  <c:v>27.655999999999999</c:v>
                </c:pt>
                <c:pt idx="90">
                  <c:v>27.317000000000007</c:v>
                </c:pt>
                <c:pt idx="91">
                  <c:v>26.981000000000002</c:v>
                </c:pt>
                <c:pt idx="92">
                  <c:v>26.650000000000006</c:v>
                </c:pt>
                <c:pt idx="93">
                  <c:v>26.323</c:v>
                </c:pt>
                <c:pt idx="94">
                  <c:v>26</c:v>
                </c:pt>
                <c:pt idx="95">
                  <c:v>26</c:v>
                </c:pt>
                <c:pt idx="96">
                  <c:v>25.37</c:v>
                </c:pt>
                <c:pt idx="97">
                  <c:v>24.756</c:v>
                </c:pt>
                <c:pt idx="98">
                  <c:v>24</c:v>
                </c:pt>
                <c:pt idx="99">
                  <c:v>23.571000000000005</c:v>
                </c:pt>
                <c:pt idx="100">
                  <c:v>23</c:v>
                </c:pt>
                <c:pt idx="101">
                  <c:v>23</c:v>
                </c:pt>
                <c:pt idx="102">
                  <c:v>22.661999999999999</c:v>
                </c:pt>
                <c:pt idx="103">
                  <c:v>22.327999999999999</c:v>
                </c:pt>
                <c:pt idx="104">
                  <c:v>22</c:v>
                </c:pt>
                <c:pt idx="105">
                  <c:v>22</c:v>
                </c:pt>
                <c:pt idx="106">
                  <c:v>22</c:v>
                </c:pt>
                <c:pt idx="107">
                  <c:v>22</c:v>
                </c:pt>
                <c:pt idx="108">
                  <c:v>22</c:v>
                </c:pt>
                <c:pt idx="109">
                  <c:v>21.661000000000001</c:v>
                </c:pt>
                <c:pt idx="110">
                  <c:v>21.327999999999999</c:v>
                </c:pt>
                <c:pt idx="111">
                  <c:v>21</c:v>
                </c:pt>
                <c:pt idx="112">
                  <c:v>21</c:v>
                </c:pt>
                <c:pt idx="113">
                  <c:v>21</c:v>
                </c:pt>
                <c:pt idx="114">
                  <c:v>21</c:v>
                </c:pt>
                <c:pt idx="115">
                  <c:v>21.713000000000001</c:v>
                </c:pt>
                <c:pt idx="116">
                  <c:v>22.45</c:v>
                </c:pt>
                <c:pt idx="117">
                  <c:v>23.212</c:v>
                </c:pt>
                <c:pt idx="118">
                  <c:v>24</c:v>
                </c:pt>
                <c:pt idx="119">
                  <c:v>28.69</c:v>
                </c:pt>
                <c:pt idx="120">
                  <c:v>34.297000000000011</c:v>
                </c:pt>
                <c:pt idx="121">
                  <c:v>41</c:v>
                </c:pt>
                <c:pt idx="122">
                  <c:v>39.473000000000006</c:v>
                </c:pt>
                <c:pt idx="123">
                  <c:v>38.003</c:v>
                </c:pt>
                <c:pt idx="124">
                  <c:v>36.587000000000003</c:v>
                </c:pt>
                <c:pt idx="125">
                  <c:v>35.225000000000016</c:v>
                </c:pt>
                <c:pt idx="126">
                  <c:v>33.913000000000004</c:v>
                </c:pt>
                <c:pt idx="127">
                  <c:v>32.65</c:v>
                </c:pt>
                <c:pt idx="128">
                  <c:v>31</c:v>
                </c:pt>
                <c:pt idx="129">
                  <c:v>30</c:v>
                </c:pt>
                <c:pt idx="130">
                  <c:v>28</c:v>
                </c:pt>
                <c:pt idx="131">
                  <c:v>28</c:v>
                </c:pt>
                <c:pt idx="132">
                  <c:v>27</c:v>
                </c:pt>
                <c:pt idx="133">
                  <c:v>26</c:v>
                </c:pt>
                <c:pt idx="134">
                  <c:v>26</c:v>
                </c:pt>
                <c:pt idx="135">
                  <c:v>26</c:v>
                </c:pt>
                <c:pt idx="136">
                  <c:v>26</c:v>
                </c:pt>
                <c:pt idx="137">
                  <c:v>26</c:v>
                </c:pt>
                <c:pt idx="138">
                  <c:v>26</c:v>
                </c:pt>
                <c:pt idx="139">
                  <c:v>27.189</c:v>
                </c:pt>
                <c:pt idx="140">
                  <c:v>28.431999999999999</c:v>
                </c:pt>
                <c:pt idx="141">
                  <c:v>29.731999999999999</c:v>
                </c:pt>
                <c:pt idx="142">
                  <c:v>31.091999999999999</c:v>
                </c:pt>
                <c:pt idx="143">
                  <c:v>32.513000000000005</c:v>
                </c:pt>
                <c:pt idx="144">
                  <c:v>34</c:v>
                </c:pt>
                <c:pt idx="145">
                  <c:v>33.32</c:v>
                </c:pt>
                <c:pt idx="146">
                  <c:v>32.653000000000006</c:v>
                </c:pt>
                <c:pt idx="147">
                  <c:v>32</c:v>
                </c:pt>
                <c:pt idx="148">
                  <c:v>31.663</c:v>
                </c:pt>
                <c:pt idx="149">
                  <c:v>31.330000000000005</c:v>
                </c:pt>
                <c:pt idx="150">
                  <c:v>31</c:v>
                </c:pt>
                <c:pt idx="151">
                  <c:v>33</c:v>
                </c:pt>
                <c:pt idx="152">
                  <c:v>41.665000000000013</c:v>
                </c:pt>
                <c:pt idx="153">
                  <c:v>48.304000000000002</c:v>
                </c:pt>
                <c:pt idx="154">
                  <c:v>56</c:v>
                </c:pt>
                <c:pt idx="155">
                  <c:v>53.64</c:v>
                </c:pt>
                <c:pt idx="156">
                  <c:v>51.38</c:v>
                </c:pt>
                <c:pt idx="157">
                  <c:v>49.216000000000001</c:v>
                </c:pt>
                <c:pt idx="158">
                  <c:v>44</c:v>
                </c:pt>
                <c:pt idx="159">
                  <c:v>43</c:v>
                </c:pt>
                <c:pt idx="160">
                  <c:v>41</c:v>
                </c:pt>
                <c:pt idx="161">
                  <c:v>39</c:v>
                </c:pt>
                <c:pt idx="162">
                  <c:v>38</c:v>
                </c:pt>
                <c:pt idx="163">
                  <c:v>36</c:v>
                </c:pt>
                <c:pt idx="164">
                  <c:v>35</c:v>
                </c:pt>
                <c:pt idx="165">
                  <c:v>34.877000000000002</c:v>
                </c:pt>
                <c:pt idx="166">
                  <c:v>33</c:v>
                </c:pt>
                <c:pt idx="167">
                  <c:v>32</c:v>
                </c:pt>
                <c:pt idx="168">
                  <c:v>32</c:v>
                </c:pt>
                <c:pt idx="169">
                  <c:v>31.663</c:v>
                </c:pt>
                <c:pt idx="170">
                  <c:v>31.330000000000005</c:v>
                </c:pt>
                <c:pt idx="171">
                  <c:v>31</c:v>
                </c:pt>
                <c:pt idx="172">
                  <c:v>31</c:v>
                </c:pt>
                <c:pt idx="173">
                  <c:v>30.663</c:v>
                </c:pt>
                <c:pt idx="174">
                  <c:v>30.330000000000005</c:v>
                </c:pt>
                <c:pt idx="175">
                  <c:v>30</c:v>
                </c:pt>
                <c:pt idx="176">
                  <c:v>30</c:v>
                </c:pt>
                <c:pt idx="177">
                  <c:v>30</c:v>
                </c:pt>
                <c:pt idx="178">
                  <c:v>29.486999999999984</c:v>
                </c:pt>
                <c:pt idx="179">
                  <c:v>28.98299999999999</c:v>
                </c:pt>
                <c:pt idx="180">
                  <c:v>28.486999999999984</c:v>
                </c:pt>
                <c:pt idx="181">
                  <c:v>28</c:v>
                </c:pt>
                <c:pt idx="182">
                  <c:v>28</c:v>
                </c:pt>
                <c:pt idx="183">
                  <c:v>28</c:v>
                </c:pt>
                <c:pt idx="184">
                  <c:v>28</c:v>
                </c:pt>
                <c:pt idx="185">
                  <c:v>28</c:v>
                </c:pt>
                <c:pt idx="186">
                  <c:v>28</c:v>
                </c:pt>
                <c:pt idx="187">
                  <c:v>28</c:v>
                </c:pt>
                <c:pt idx="188">
                  <c:v>28</c:v>
                </c:pt>
                <c:pt idx="189">
                  <c:v>28</c:v>
                </c:pt>
                <c:pt idx="190">
                  <c:v>28</c:v>
                </c:pt>
                <c:pt idx="191">
                  <c:v>28</c:v>
                </c:pt>
                <c:pt idx="192">
                  <c:v>28</c:v>
                </c:pt>
                <c:pt idx="193">
                  <c:v>28</c:v>
                </c:pt>
                <c:pt idx="194">
                  <c:v>28</c:v>
                </c:pt>
                <c:pt idx="195">
                  <c:v>28</c:v>
                </c:pt>
                <c:pt idx="196">
                  <c:v>28</c:v>
                </c:pt>
                <c:pt idx="197">
                  <c:v>28</c:v>
                </c:pt>
                <c:pt idx="198">
                  <c:v>27.747</c:v>
                </c:pt>
                <c:pt idx="199">
                  <c:v>27.494999999999994</c:v>
                </c:pt>
                <c:pt idx="200">
                  <c:v>27.247</c:v>
                </c:pt>
                <c:pt idx="201">
                  <c:v>27</c:v>
                </c:pt>
                <c:pt idx="202">
                  <c:v>27</c:v>
                </c:pt>
                <c:pt idx="203">
                  <c:v>27</c:v>
                </c:pt>
                <c:pt idx="204">
                  <c:v>27</c:v>
                </c:pt>
                <c:pt idx="205">
                  <c:v>26.704999999999991</c:v>
                </c:pt>
                <c:pt idx="206">
                  <c:v>26.413</c:v>
                </c:pt>
                <c:pt idx="207">
                  <c:v>26.123999999999999</c:v>
                </c:pt>
                <c:pt idx="208">
                  <c:v>25.838000000000001</c:v>
                </c:pt>
                <c:pt idx="209">
                  <c:v>25.556000000000001</c:v>
                </c:pt>
                <c:pt idx="210">
                  <c:v>25.276</c:v>
                </c:pt>
                <c:pt idx="211">
                  <c:v>25</c:v>
                </c:pt>
                <c:pt idx="212">
                  <c:v>24.661999999999999</c:v>
                </c:pt>
                <c:pt idx="213">
                  <c:v>24.329000000000001</c:v>
                </c:pt>
                <c:pt idx="214">
                  <c:v>24</c:v>
                </c:pt>
                <c:pt idx="215">
                  <c:v>24</c:v>
                </c:pt>
                <c:pt idx="216">
                  <c:v>24</c:v>
                </c:pt>
                <c:pt idx="217">
                  <c:v>24</c:v>
                </c:pt>
                <c:pt idx="218">
                  <c:v>24</c:v>
                </c:pt>
                <c:pt idx="219">
                  <c:v>24</c:v>
                </c:pt>
                <c:pt idx="220">
                  <c:v>24</c:v>
                </c:pt>
                <c:pt idx="221">
                  <c:v>24</c:v>
                </c:pt>
                <c:pt idx="222">
                  <c:v>24</c:v>
                </c:pt>
                <c:pt idx="223">
                  <c:v>24</c:v>
                </c:pt>
                <c:pt idx="224">
                  <c:v>24.942999999999991</c:v>
                </c:pt>
                <c:pt idx="225">
                  <c:v>25.922999999999984</c:v>
                </c:pt>
                <c:pt idx="226">
                  <c:v>26.940999999999988</c:v>
                </c:pt>
                <c:pt idx="227">
                  <c:v>28</c:v>
                </c:pt>
                <c:pt idx="228">
                  <c:v>28</c:v>
                </c:pt>
                <c:pt idx="229">
                  <c:v>28</c:v>
                </c:pt>
                <c:pt idx="230">
                  <c:v>28</c:v>
                </c:pt>
                <c:pt idx="231">
                  <c:v>28</c:v>
                </c:pt>
                <c:pt idx="232">
                  <c:v>27.663</c:v>
                </c:pt>
                <c:pt idx="233">
                  <c:v>27.329000000000001</c:v>
                </c:pt>
                <c:pt idx="234">
                  <c:v>27</c:v>
                </c:pt>
                <c:pt idx="235">
                  <c:v>27</c:v>
                </c:pt>
                <c:pt idx="236">
                  <c:v>27</c:v>
                </c:pt>
                <c:pt idx="237">
                  <c:v>27</c:v>
                </c:pt>
                <c:pt idx="238">
                  <c:v>27</c:v>
                </c:pt>
                <c:pt idx="239">
                  <c:v>28</c:v>
                </c:pt>
                <c:pt idx="240">
                  <c:v>30.954999999999991</c:v>
                </c:pt>
                <c:pt idx="241">
                  <c:v>33.145000000000003</c:v>
                </c:pt>
                <c:pt idx="242">
                  <c:v>35.489000000000004</c:v>
                </c:pt>
                <c:pt idx="243">
                  <c:v>38</c:v>
                </c:pt>
                <c:pt idx="244">
                  <c:v>37.380000000000003</c:v>
                </c:pt>
                <c:pt idx="245">
                  <c:v>36.770000000000003</c:v>
                </c:pt>
                <c:pt idx="246">
                  <c:v>36.17</c:v>
                </c:pt>
                <c:pt idx="247">
                  <c:v>35.58</c:v>
                </c:pt>
                <c:pt idx="248">
                  <c:v>35</c:v>
                </c:pt>
                <c:pt idx="249">
                  <c:v>35</c:v>
                </c:pt>
                <c:pt idx="250">
                  <c:v>35</c:v>
                </c:pt>
                <c:pt idx="251">
                  <c:v>35.727000000000011</c:v>
                </c:pt>
                <c:pt idx="252">
                  <c:v>36.469000000000001</c:v>
                </c:pt>
                <c:pt idx="253">
                  <c:v>37.227000000000011</c:v>
                </c:pt>
                <c:pt idx="254">
                  <c:v>38</c:v>
                </c:pt>
                <c:pt idx="255">
                  <c:v>36.927</c:v>
                </c:pt>
                <c:pt idx="256">
                  <c:v>35.883999999999993</c:v>
                </c:pt>
                <c:pt idx="257">
                  <c:v>34.871000000000002</c:v>
                </c:pt>
                <c:pt idx="258">
                  <c:v>33.886999999999993</c:v>
                </c:pt>
                <c:pt idx="259">
                  <c:v>32.93</c:v>
                </c:pt>
                <c:pt idx="260">
                  <c:v>32</c:v>
                </c:pt>
                <c:pt idx="261">
                  <c:v>31.487999999999992</c:v>
                </c:pt>
                <c:pt idx="262">
                  <c:v>30.984000000000002</c:v>
                </c:pt>
                <c:pt idx="263">
                  <c:v>30.487999999999992</c:v>
                </c:pt>
                <c:pt idx="264">
                  <c:v>30</c:v>
                </c:pt>
                <c:pt idx="265">
                  <c:v>30</c:v>
                </c:pt>
                <c:pt idx="266">
                  <c:v>30</c:v>
                </c:pt>
                <c:pt idx="267">
                  <c:v>29.588999999999988</c:v>
                </c:pt>
                <c:pt idx="268">
                  <c:v>29.183</c:v>
                </c:pt>
                <c:pt idx="269">
                  <c:v>28.782999999999991</c:v>
                </c:pt>
                <c:pt idx="270">
                  <c:v>28.388999999999992</c:v>
                </c:pt>
                <c:pt idx="271">
                  <c:v>28</c:v>
                </c:pt>
                <c:pt idx="272">
                  <c:v>28</c:v>
                </c:pt>
                <c:pt idx="273">
                  <c:v>28</c:v>
                </c:pt>
                <c:pt idx="274">
                  <c:v>28</c:v>
                </c:pt>
                <c:pt idx="275">
                  <c:v>28</c:v>
                </c:pt>
                <c:pt idx="276">
                  <c:v>28</c:v>
                </c:pt>
                <c:pt idx="277">
                  <c:v>27.663</c:v>
                </c:pt>
                <c:pt idx="278">
                  <c:v>27.329000000000001</c:v>
                </c:pt>
                <c:pt idx="279">
                  <c:v>27</c:v>
                </c:pt>
                <c:pt idx="280">
                  <c:v>27</c:v>
                </c:pt>
                <c:pt idx="281">
                  <c:v>27</c:v>
                </c:pt>
                <c:pt idx="282">
                  <c:v>27</c:v>
                </c:pt>
                <c:pt idx="283">
                  <c:v>27</c:v>
                </c:pt>
                <c:pt idx="284">
                  <c:v>27</c:v>
                </c:pt>
                <c:pt idx="285">
                  <c:v>27</c:v>
                </c:pt>
                <c:pt idx="286">
                  <c:v>27</c:v>
                </c:pt>
                <c:pt idx="287">
                  <c:v>27</c:v>
                </c:pt>
                <c:pt idx="288">
                  <c:v>27</c:v>
                </c:pt>
                <c:pt idx="289">
                  <c:v>27</c:v>
                </c:pt>
                <c:pt idx="290">
                  <c:v>27</c:v>
                </c:pt>
                <c:pt idx="291">
                  <c:v>27</c:v>
                </c:pt>
                <c:pt idx="292">
                  <c:v>27</c:v>
                </c:pt>
                <c:pt idx="293">
                  <c:v>27</c:v>
                </c:pt>
                <c:pt idx="294">
                  <c:v>27</c:v>
                </c:pt>
                <c:pt idx="295">
                  <c:v>27.486999999999984</c:v>
                </c:pt>
                <c:pt idx="296">
                  <c:v>27.981999999999992</c:v>
                </c:pt>
                <c:pt idx="297">
                  <c:v>28.486999999999984</c:v>
                </c:pt>
                <c:pt idx="298">
                  <c:v>29</c:v>
                </c:pt>
                <c:pt idx="299">
                  <c:v>29</c:v>
                </c:pt>
                <c:pt idx="300">
                  <c:v>29</c:v>
                </c:pt>
                <c:pt idx="301">
                  <c:v>29</c:v>
                </c:pt>
                <c:pt idx="302">
                  <c:v>28.663</c:v>
                </c:pt>
                <c:pt idx="303">
                  <c:v>28.329000000000001</c:v>
                </c:pt>
                <c:pt idx="304">
                  <c:v>28</c:v>
                </c:pt>
                <c:pt idx="305">
                  <c:v>27.48599999999999</c:v>
                </c:pt>
                <c:pt idx="306">
                  <c:v>26.981000000000002</c:v>
                </c:pt>
                <c:pt idx="307">
                  <c:v>26.48599999999999</c:v>
                </c:pt>
                <c:pt idx="308">
                  <c:v>26</c:v>
                </c:pt>
                <c:pt idx="309">
                  <c:v>26</c:v>
                </c:pt>
                <c:pt idx="310">
                  <c:v>26</c:v>
                </c:pt>
                <c:pt idx="311">
                  <c:v>25.661999999999999</c:v>
                </c:pt>
                <c:pt idx="312">
                  <c:v>25.329000000000001</c:v>
                </c:pt>
                <c:pt idx="313">
                  <c:v>25</c:v>
                </c:pt>
                <c:pt idx="314">
                  <c:v>25</c:v>
                </c:pt>
                <c:pt idx="315">
                  <c:v>25</c:v>
                </c:pt>
                <c:pt idx="316">
                  <c:v>25</c:v>
                </c:pt>
                <c:pt idx="317">
                  <c:v>25</c:v>
                </c:pt>
                <c:pt idx="318">
                  <c:v>25</c:v>
                </c:pt>
                <c:pt idx="319">
                  <c:v>25.388000000000002</c:v>
                </c:pt>
                <c:pt idx="320">
                  <c:v>25.781999999999993</c:v>
                </c:pt>
                <c:pt idx="321">
                  <c:v>26.181000000000001</c:v>
                </c:pt>
                <c:pt idx="322">
                  <c:v>26.587999999999994</c:v>
                </c:pt>
                <c:pt idx="323">
                  <c:v>27</c:v>
                </c:pt>
                <c:pt idx="324">
                  <c:v>26.745999999999988</c:v>
                </c:pt>
                <c:pt idx="325">
                  <c:v>26.494999999999994</c:v>
                </c:pt>
                <c:pt idx="326">
                  <c:v>26.245999999999988</c:v>
                </c:pt>
                <c:pt idx="327">
                  <c:v>26</c:v>
                </c:pt>
                <c:pt idx="328">
                  <c:v>26</c:v>
                </c:pt>
                <c:pt idx="329">
                  <c:v>26</c:v>
                </c:pt>
                <c:pt idx="330">
                  <c:v>26</c:v>
                </c:pt>
                <c:pt idx="331">
                  <c:v>26</c:v>
                </c:pt>
                <c:pt idx="332">
                  <c:v>26</c:v>
                </c:pt>
                <c:pt idx="333">
                  <c:v>26</c:v>
                </c:pt>
                <c:pt idx="334">
                  <c:v>25.661999999999999</c:v>
                </c:pt>
                <c:pt idx="335">
                  <c:v>25.329000000000001</c:v>
                </c:pt>
                <c:pt idx="336">
                  <c:v>25</c:v>
                </c:pt>
                <c:pt idx="337">
                  <c:v>25.123000000000001</c:v>
                </c:pt>
                <c:pt idx="338">
                  <c:v>25.245999999999988</c:v>
                </c:pt>
                <c:pt idx="339">
                  <c:v>25.37</c:v>
                </c:pt>
                <c:pt idx="340">
                  <c:v>25.494999999999994</c:v>
                </c:pt>
                <c:pt idx="341">
                  <c:v>25.62</c:v>
                </c:pt>
                <c:pt idx="342">
                  <c:v>25.745999999999988</c:v>
                </c:pt>
                <c:pt idx="343">
                  <c:v>25.873000000000001</c:v>
                </c:pt>
                <c:pt idx="344">
                  <c:v>26</c:v>
                </c:pt>
                <c:pt idx="345">
                  <c:v>25.661999999999999</c:v>
                </c:pt>
                <c:pt idx="346">
                  <c:v>25.329000000000001</c:v>
                </c:pt>
                <c:pt idx="347">
                  <c:v>25</c:v>
                </c:pt>
                <c:pt idx="348">
                  <c:v>25</c:v>
                </c:pt>
                <c:pt idx="349">
                  <c:v>24.661999999999999</c:v>
                </c:pt>
                <c:pt idx="350">
                  <c:v>24.329000000000001</c:v>
                </c:pt>
                <c:pt idx="351">
                  <c:v>24</c:v>
                </c:pt>
                <c:pt idx="352">
                  <c:v>24</c:v>
                </c:pt>
                <c:pt idx="353">
                  <c:v>24</c:v>
                </c:pt>
                <c:pt idx="354">
                  <c:v>24</c:v>
                </c:pt>
                <c:pt idx="355">
                  <c:v>24</c:v>
                </c:pt>
                <c:pt idx="356">
                  <c:v>24</c:v>
                </c:pt>
                <c:pt idx="357">
                  <c:v>24</c:v>
                </c:pt>
                <c:pt idx="358">
                  <c:v>24</c:v>
                </c:pt>
                <c:pt idx="359">
                  <c:v>24</c:v>
                </c:pt>
                <c:pt idx="360">
                  <c:v>24</c:v>
                </c:pt>
                <c:pt idx="361">
                  <c:v>23.797000000000001</c:v>
                </c:pt>
                <c:pt idx="362">
                  <c:v>23.594999999999999</c:v>
                </c:pt>
                <c:pt idx="363">
                  <c:v>23.395</c:v>
                </c:pt>
                <c:pt idx="364">
                  <c:v>23.196999999999999</c:v>
                </c:pt>
                <c:pt idx="365">
                  <c:v>23</c:v>
                </c:pt>
                <c:pt idx="366">
                  <c:v>23</c:v>
                </c:pt>
                <c:pt idx="367">
                  <c:v>23</c:v>
                </c:pt>
                <c:pt idx="368">
                  <c:v>23</c:v>
                </c:pt>
                <c:pt idx="369">
                  <c:v>22.661999999999999</c:v>
                </c:pt>
                <c:pt idx="370">
                  <c:v>22.327999999999999</c:v>
                </c:pt>
                <c:pt idx="371">
                  <c:v>22</c:v>
                </c:pt>
                <c:pt idx="372">
                  <c:v>22</c:v>
                </c:pt>
                <c:pt idx="373">
                  <c:v>22</c:v>
                </c:pt>
                <c:pt idx="374">
                  <c:v>22</c:v>
                </c:pt>
                <c:pt idx="375">
                  <c:v>22</c:v>
                </c:pt>
                <c:pt idx="376">
                  <c:v>22</c:v>
                </c:pt>
                <c:pt idx="377">
                  <c:v>22</c:v>
                </c:pt>
                <c:pt idx="378">
                  <c:v>22</c:v>
                </c:pt>
                <c:pt idx="379">
                  <c:v>22</c:v>
                </c:pt>
                <c:pt idx="380">
                  <c:v>22</c:v>
                </c:pt>
                <c:pt idx="381">
                  <c:v>22</c:v>
                </c:pt>
                <c:pt idx="382">
                  <c:v>22</c:v>
                </c:pt>
                <c:pt idx="383">
                  <c:v>22.901999999999994</c:v>
                </c:pt>
                <c:pt idx="384">
                  <c:v>23.841999999999999</c:v>
                </c:pt>
                <c:pt idx="385">
                  <c:v>24.818999999999999</c:v>
                </c:pt>
                <c:pt idx="386">
                  <c:v>25.837000000000007</c:v>
                </c:pt>
                <c:pt idx="387">
                  <c:v>26.896999999999991</c:v>
                </c:pt>
                <c:pt idx="388">
                  <c:v>28</c:v>
                </c:pt>
                <c:pt idx="389">
                  <c:v>28</c:v>
                </c:pt>
                <c:pt idx="390">
                  <c:v>28.329000000000001</c:v>
                </c:pt>
                <c:pt idx="391">
                  <c:v>28.663</c:v>
                </c:pt>
                <c:pt idx="392">
                  <c:v>29</c:v>
                </c:pt>
                <c:pt idx="393">
                  <c:v>28.291</c:v>
                </c:pt>
                <c:pt idx="394">
                  <c:v>27.6</c:v>
                </c:pt>
                <c:pt idx="395">
                  <c:v>26.925999999999984</c:v>
                </c:pt>
                <c:pt idx="396">
                  <c:v>26.267999999999994</c:v>
                </c:pt>
                <c:pt idx="397">
                  <c:v>25.626000000000001</c:v>
                </c:pt>
                <c:pt idx="398">
                  <c:v>25</c:v>
                </c:pt>
                <c:pt idx="399">
                  <c:v>25.896999999999991</c:v>
                </c:pt>
                <c:pt idx="400">
                  <c:v>26.827000000000005</c:v>
                </c:pt>
                <c:pt idx="401">
                  <c:v>27.79</c:v>
                </c:pt>
                <c:pt idx="402">
                  <c:v>28.786999999999988</c:v>
                </c:pt>
                <c:pt idx="403">
                  <c:v>29.821000000000005</c:v>
                </c:pt>
                <c:pt idx="404">
                  <c:v>30.890999999999991</c:v>
                </c:pt>
                <c:pt idx="405">
                  <c:v>32</c:v>
                </c:pt>
                <c:pt idx="406">
                  <c:v>31.157000000000007</c:v>
                </c:pt>
                <c:pt idx="407">
                  <c:v>30.335999999999999</c:v>
                </c:pt>
                <c:pt idx="408">
                  <c:v>29.536000000000001</c:v>
                </c:pt>
                <c:pt idx="409">
                  <c:v>28.757999999999999</c:v>
                </c:pt>
                <c:pt idx="410">
                  <c:v>28</c:v>
                </c:pt>
                <c:pt idx="411">
                  <c:v>28</c:v>
                </c:pt>
                <c:pt idx="412">
                  <c:v>28</c:v>
                </c:pt>
                <c:pt idx="413">
                  <c:v>28.329000000000001</c:v>
                </c:pt>
                <c:pt idx="414">
                  <c:v>28.663</c:v>
                </c:pt>
                <c:pt idx="415">
                  <c:v>29</c:v>
                </c:pt>
                <c:pt idx="416">
                  <c:v>28.663</c:v>
                </c:pt>
                <c:pt idx="417">
                  <c:v>28.329000000000001</c:v>
                </c:pt>
                <c:pt idx="418">
                  <c:v>28</c:v>
                </c:pt>
                <c:pt idx="419">
                  <c:v>28</c:v>
                </c:pt>
                <c:pt idx="420">
                  <c:v>28</c:v>
                </c:pt>
                <c:pt idx="421">
                  <c:v>28.140999999999991</c:v>
                </c:pt>
                <c:pt idx="422">
                  <c:v>28.281999999999993</c:v>
                </c:pt>
                <c:pt idx="423">
                  <c:v>28.423999999999992</c:v>
                </c:pt>
                <c:pt idx="424">
                  <c:v>28.567</c:v>
                </c:pt>
                <c:pt idx="425">
                  <c:v>28.710999999999999</c:v>
                </c:pt>
                <c:pt idx="426">
                  <c:v>28.855</c:v>
                </c:pt>
                <c:pt idx="427">
                  <c:v>29</c:v>
                </c:pt>
                <c:pt idx="428">
                  <c:v>28.797000000000001</c:v>
                </c:pt>
                <c:pt idx="429">
                  <c:v>28.596</c:v>
                </c:pt>
                <c:pt idx="430">
                  <c:v>28.396000000000001</c:v>
                </c:pt>
                <c:pt idx="431">
                  <c:v>28.196999999999999</c:v>
                </c:pt>
                <c:pt idx="432">
                  <c:v>28</c:v>
                </c:pt>
                <c:pt idx="433">
                  <c:v>28</c:v>
                </c:pt>
                <c:pt idx="434">
                  <c:v>28</c:v>
                </c:pt>
                <c:pt idx="435">
                  <c:v>28</c:v>
                </c:pt>
                <c:pt idx="436">
                  <c:v>28.388999999999992</c:v>
                </c:pt>
                <c:pt idx="437">
                  <c:v>28.782999999999991</c:v>
                </c:pt>
                <c:pt idx="438">
                  <c:v>29.183</c:v>
                </c:pt>
                <c:pt idx="439">
                  <c:v>29.588999999999988</c:v>
                </c:pt>
                <c:pt idx="440">
                  <c:v>30</c:v>
                </c:pt>
                <c:pt idx="441">
                  <c:v>29.588999999999988</c:v>
                </c:pt>
                <c:pt idx="442">
                  <c:v>29.183</c:v>
                </c:pt>
                <c:pt idx="443">
                  <c:v>28.782999999999991</c:v>
                </c:pt>
                <c:pt idx="444">
                  <c:v>28.388999999999992</c:v>
                </c:pt>
                <c:pt idx="445">
                  <c:v>28</c:v>
                </c:pt>
                <c:pt idx="446">
                  <c:v>28</c:v>
                </c:pt>
                <c:pt idx="447">
                  <c:v>28.25</c:v>
                </c:pt>
                <c:pt idx="448">
                  <c:v>28.503</c:v>
                </c:pt>
                <c:pt idx="449">
                  <c:v>28.757999999999999</c:v>
                </c:pt>
                <c:pt idx="450">
                  <c:v>29.015000000000001</c:v>
                </c:pt>
                <c:pt idx="451">
                  <c:v>29.274000000000001</c:v>
                </c:pt>
                <c:pt idx="452">
                  <c:v>29.536000000000001</c:v>
                </c:pt>
                <c:pt idx="453">
                  <c:v>29.8</c:v>
                </c:pt>
                <c:pt idx="454">
                  <c:v>30.067</c:v>
                </c:pt>
                <c:pt idx="455">
                  <c:v>30.335999999999999</c:v>
                </c:pt>
                <c:pt idx="456">
                  <c:v>30.606999999999999</c:v>
                </c:pt>
                <c:pt idx="457">
                  <c:v>30.881</c:v>
                </c:pt>
                <c:pt idx="458">
                  <c:v>31.157000000000007</c:v>
                </c:pt>
                <c:pt idx="459">
                  <c:v>31.434999999999999</c:v>
                </c:pt>
                <c:pt idx="460">
                  <c:v>31.716000000000001</c:v>
                </c:pt>
                <c:pt idx="461">
                  <c:v>32</c:v>
                </c:pt>
                <c:pt idx="462">
                  <c:v>31.55</c:v>
                </c:pt>
                <c:pt idx="463">
                  <c:v>31.106999999999999</c:v>
                </c:pt>
                <c:pt idx="464">
                  <c:v>30.669</c:v>
                </c:pt>
                <c:pt idx="465">
                  <c:v>30.238</c:v>
                </c:pt>
                <c:pt idx="466">
                  <c:v>29.812999999999999</c:v>
                </c:pt>
                <c:pt idx="467">
                  <c:v>29.393999999999991</c:v>
                </c:pt>
                <c:pt idx="468">
                  <c:v>28.981000000000002</c:v>
                </c:pt>
                <c:pt idx="469">
                  <c:v>28.573</c:v>
                </c:pt>
                <c:pt idx="470">
                  <c:v>28.172000000000001</c:v>
                </c:pt>
                <c:pt idx="471">
                  <c:v>27.774999999999999</c:v>
                </c:pt>
                <c:pt idx="472">
                  <c:v>27.385000000000002</c:v>
                </c:pt>
                <c:pt idx="473">
                  <c:v>27</c:v>
                </c:pt>
                <c:pt idx="474">
                  <c:v>26.661999999999999</c:v>
                </c:pt>
                <c:pt idx="475">
                  <c:v>26.329000000000001</c:v>
                </c:pt>
                <c:pt idx="476">
                  <c:v>26</c:v>
                </c:pt>
                <c:pt idx="477">
                  <c:v>26.650000000000006</c:v>
                </c:pt>
                <c:pt idx="478">
                  <c:v>27.317000000000007</c:v>
                </c:pt>
                <c:pt idx="479">
                  <c:v>28</c:v>
                </c:pt>
                <c:pt idx="480">
                  <c:v>28</c:v>
                </c:pt>
                <c:pt idx="481">
                  <c:v>28</c:v>
                </c:pt>
                <c:pt idx="482">
                  <c:v>28</c:v>
                </c:pt>
                <c:pt idx="483">
                  <c:v>28</c:v>
                </c:pt>
                <c:pt idx="484">
                  <c:v>28</c:v>
                </c:pt>
                <c:pt idx="485">
                  <c:v>28</c:v>
                </c:pt>
                <c:pt idx="486">
                  <c:v>28</c:v>
                </c:pt>
                <c:pt idx="487">
                  <c:v>28</c:v>
                </c:pt>
                <c:pt idx="488">
                  <c:v>28</c:v>
                </c:pt>
                <c:pt idx="489">
                  <c:v>28</c:v>
                </c:pt>
                <c:pt idx="490">
                  <c:v>28</c:v>
                </c:pt>
                <c:pt idx="491">
                  <c:v>28</c:v>
                </c:pt>
                <c:pt idx="492">
                  <c:v>28</c:v>
                </c:pt>
                <c:pt idx="493">
                  <c:v>28</c:v>
                </c:pt>
                <c:pt idx="494">
                  <c:v>28</c:v>
                </c:pt>
                <c:pt idx="495">
                  <c:v>28</c:v>
                </c:pt>
                <c:pt idx="496">
                  <c:v>28</c:v>
                </c:pt>
                <c:pt idx="497">
                  <c:v>28</c:v>
                </c:pt>
                <c:pt idx="498">
                  <c:v>28</c:v>
                </c:pt>
                <c:pt idx="499">
                  <c:v>28</c:v>
                </c:pt>
                <c:pt idx="500">
                  <c:v>28</c:v>
                </c:pt>
                <c:pt idx="501">
                  <c:v>28</c:v>
                </c:pt>
                <c:pt idx="502">
                  <c:v>28</c:v>
                </c:pt>
                <c:pt idx="503">
                  <c:v>28</c:v>
                </c:pt>
                <c:pt idx="504">
                  <c:v>28</c:v>
                </c:pt>
                <c:pt idx="505">
                  <c:v>28</c:v>
                </c:pt>
                <c:pt idx="506">
                  <c:v>28</c:v>
                </c:pt>
                <c:pt idx="507">
                  <c:v>28</c:v>
                </c:pt>
                <c:pt idx="508">
                  <c:v>28</c:v>
                </c:pt>
                <c:pt idx="509">
                  <c:v>28</c:v>
                </c:pt>
                <c:pt idx="510">
                  <c:v>28</c:v>
                </c:pt>
                <c:pt idx="511">
                  <c:v>28</c:v>
                </c:pt>
                <c:pt idx="512">
                  <c:v>28</c:v>
                </c:pt>
                <c:pt idx="513">
                  <c:v>28</c:v>
                </c:pt>
                <c:pt idx="514">
                  <c:v>28</c:v>
                </c:pt>
                <c:pt idx="515">
                  <c:v>28</c:v>
                </c:pt>
                <c:pt idx="516">
                  <c:v>28</c:v>
                </c:pt>
                <c:pt idx="517">
                  <c:v>28</c:v>
                </c:pt>
                <c:pt idx="518">
                  <c:v>28</c:v>
                </c:pt>
                <c:pt idx="519">
                  <c:v>28.329000000000001</c:v>
                </c:pt>
                <c:pt idx="520">
                  <c:v>28.663</c:v>
                </c:pt>
                <c:pt idx="521">
                  <c:v>29</c:v>
                </c:pt>
                <c:pt idx="522">
                  <c:v>29</c:v>
                </c:pt>
                <c:pt idx="523">
                  <c:v>28.477</c:v>
                </c:pt>
                <c:pt idx="524">
                  <c:v>27.96299999999999</c:v>
                </c:pt>
                <c:pt idx="525">
                  <c:v>27.459</c:v>
                </c:pt>
                <c:pt idx="526">
                  <c:v>26.963999999999988</c:v>
                </c:pt>
                <c:pt idx="527">
                  <c:v>26.478000000000002</c:v>
                </c:pt>
                <c:pt idx="528">
                  <c:v>26</c:v>
                </c:pt>
                <c:pt idx="529">
                  <c:v>26.650000000000006</c:v>
                </c:pt>
                <c:pt idx="530">
                  <c:v>27.317000000000007</c:v>
                </c:pt>
                <c:pt idx="531">
                  <c:v>28</c:v>
                </c:pt>
                <c:pt idx="532">
                  <c:v>28</c:v>
                </c:pt>
                <c:pt idx="533">
                  <c:v>28</c:v>
                </c:pt>
                <c:pt idx="534">
                  <c:v>28</c:v>
                </c:pt>
                <c:pt idx="535">
                  <c:v>28</c:v>
                </c:pt>
                <c:pt idx="536">
                  <c:v>28</c:v>
                </c:pt>
                <c:pt idx="537">
                  <c:v>28</c:v>
                </c:pt>
                <c:pt idx="538">
                  <c:v>28</c:v>
                </c:pt>
                <c:pt idx="539">
                  <c:v>28</c:v>
                </c:pt>
                <c:pt idx="540">
                  <c:v>28</c:v>
                </c:pt>
                <c:pt idx="541">
                  <c:v>28</c:v>
                </c:pt>
                <c:pt idx="542">
                  <c:v>28</c:v>
                </c:pt>
                <c:pt idx="543">
                  <c:v>28</c:v>
                </c:pt>
                <c:pt idx="544">
                  <c:v>27.831000000000007</c:v>
                </c:pt>
                <c:pt idx="545">
                  <c:v>27.663</c:v>
                </c:pt>
                <c:pt idx="546">
                  <c:v>27.494999999999994</c:v>
                </c:pt>
                <c:pt idx="547">
                  <c:v>27.329000000000001</c:v>
                </c:pt>
                <c:pt idx="548">
                  <c:v>27.164000000000001</c:v>
                </c:pt>
                <c:pt idx="549">
                  <c:v>27</c:v>
                </c:pt>
                <c:pt idx="550">
                  <c:v>27</c:v>
                </c:pt>
                <c:pt idx="551">
                  <c:v>26.797000000000001</c:v>
                </c:pt>
                <c:pt idx="552">
                  <c:v>26.594999999999999</c:v>
                </c:pt>
                <c:pt idx="553">
                  <c:v>26.395</c:v>
                </c:pt>
                <c:pt idx="554">
                  <c:v>26.196999999999999</c:v>
                </c:pt>
                <c:pt idx="555">
                  <c:v>26</c:v>
                </c:pt>
                <c:pt idx="556">
                  <c:v>25.661999999999999</c:v>
                </c:pt>
                <c:pt idx="557">
                  <c:v>25.329000000000001</c:v>
                </c:pt>
                <c:pt idx="558">
                  <c:v>25</c:v>
                </c:pt>
                <c:pt idx="559">
                  <c:v>25</c:v>
                </c:pt>
                <c:pt idx="560">
                  <c:v>25</c:v>
                </c:pt>
                <c:pt idx="561">
                  <c:v>25</c:v>
                </c:pt>
                <c:pt idx="562">
                  <c:v>25</c:v>
                </c:pt>
                <c:pt idx="563">
                  <c:v>25</c:v>
                </c:pt>
                <c:pt idx="564">
                  <c:v>25</c:v>
                </c:pt>
                <c:pt idx="565">
                  <c:v>25</c:v>
                </c:pt>
                <c:pt idx="566">
                  <c:v>24.745999999999988</c:v>
                </c:pt>
                <c:pt idx="567">
                  <c:v>24.494999999999994</c:v>
                </c:pt>
                <c:pt idx="568">
                  <c:v>24.245999999999988</c:v>
                </c:pt>
                <c:pt idx="569">
                  <c:v>24</c:v>
                </c:pt>
                <c:pt idx="570">
                  <c:v>24</c:v>
                </c:pt>
                <c:pt idx="571">
                  <c:v>24</c:v>
                </c:pt>
                <c:pt idx="572">
                  <c:v>24</c:v>
                </c:pt>
                <c:pt idx="573">
                  <c:v>23.661999999999999</c:v>
                </c:pt>
                <c:pt idx="574">
                  <c:v>23.329000000000001</c:v>
                </c:pt>
                <c:pt idx="575">
                  <c:v>23</c:v>
                </c:pt>
                <c:pt idx="576">
                  <c:v>23</c:v>
                </c:pt>
                <c:pt idx="577">
                  <c:v>23</c:v>
                </c:pt>
                <c:pt idx="578">
                  <c:v>23</c:v>
                </c:pt>
                <c:pt idx="579">
                  <c:v>23</c:v>
                </c:pt>
                <c:pt idx="580">
                  <c:v>22.661999999999999</c:v>
                </c:pt>
                <c:pt idx="581">
                  <c:v>22.327999999999999</c:v>
                </c:pt>
                <c:pt idx="582">
                  <c:v>22</c:v>
                </c:pt>
                <c:pt idx="583">
                  <c:v>22</c:v>
                </c:pt>
                <c:pt idx="584">
                  <c:v>21.661000000000001</c:v>
                </c:pt>
                <c:pt idx="585">
                  <c:v>21.327999999999999</c:v>
                </c:pt>
                <c:pt idx="586">
                  <c:v>21</c:v>
                </c:pt>
                <c:pt idx="587">
                  <c:v>20.661000000000001</c:v>
                </c:pt>
                <c:pt idx="588">
                  <c:v>20.327999999999999</c:v>
                </c:pt>
                <c:pt idx="589">
                  <c:v>20</c:v>
                </c:pt>
                <c:pt idx="590">
                  <c:v>20</c:v>
                </c:pt>
                <c:pt idx="591">
                  <c:v>20</c:v>
                </c:pt>
                <c:pt idx="592">
                  <c:v>20</c:v>
                </c:pt>
                <c:pt idx="593">
                  <c:v>20</c:v>
                </c:pt>
                <c:pt idx="594">
                  <c:v>20</c:v>
                </c:pt>
                <c:pt idx="595">
                  <c:v>20</c:v>
                </c:pt>
                <c:pt idx="596">
                  <c:v>20.646000000000001</c:v>
                </c:pt>
                <c:pt idx="597">
                  <c:v>21.312000000000001</c:v>
                </c:pt>
                <c:pt idx="598">
                  <c:v>22</c:v>
                </c:pt>
                <c:pt idx="599">
                  <c:v>21.661000000000001</c:v>
                </c:pt>
                <c:pt idx="600">
                  <c:v>21.327999999999999</c:v>
                </c:pt>
                <c:pt idx="601">
                  <c:v>21</c:v>
                </c:pt>
                <c:pt idx="602">
                  <c:v>21.327999999999999</c:v>
                </c:pt>
                <c:pt idx="603">
                  <c:v>21.661000000000001</c:v>
                </c:pt>
                <c:pt idx="604">
                  <c:v>22</c:v>
                </c:pt>
                <c:pt idx="605">
                  <c:v>22</c:v>
                </c:pt>
                <c:pt idx="606">
                  <c:v>22</c:v>
                </c:pt>
                <c:pt idx="607">
                  <c:v>22</c:v>
                </c:pt>
                <c:pt idx="608">
                  <c:v>22</c:v>
                </c:pt>
                <c:pt idx="609">
                  <c:v>22</c:v>
                </c:pt>
                <c:pt idx="610">
                  <c:v>22</c:v>
                </c:pt>
                <c:pt idx="611">
                  <c:v>22</c:v>
                </c:pt>
                <c:pt idx="612">
                  <c:v>22</c:v>
                </c:pt>
                <c:pt idx="613">
                  <c:v>22</c:v>
                </c:pt>
                <c:pt idx="614">
                  <c:v>22</c:v>
                </c:pt>
                <c:pt idx="615">
                  <c:v>22</c:v>
                </c:pt>
                <c:pt idx="616">
                  <c:v>22</c:v>
                </c:pt>
                <c:pt idx="617">
                  <c:v>22</c:v>
                </c:pt>
                <c:pt idx="618">
                  <c:v>22</c:v>
                </c:pt>
                <c:pt idx="619">
                  <c:v>22</c:v>
                </c:pt>
                <c:pt idx="620">
                  <c:v>22</c:v>
                </c:pt>
                <c:pt idx="621">
                  <c:v>22.484000000000002</c:v>
                </c:pt>
                <c:pt idx="622">
                  <c:v>22.978000000000002</c:v>
                </c:pt>
                <c:pt idx="623">
                  <c:v>23.484000000000002</c:v>
                </c:pt>
                <c:pt idx="624">
                  <c:v>24</c:v>
                </c:pt>
                <c:pt idx="625">
                  <c:v>23.661999999999999</c:v>
                </c:pt>
                <c:pt idx="626">
                  <c:v>23.329000000000001</c:v>
                </c:pt>
                <c:pt idx="627">
                  <c:v>23</c:v>
                </c:pt>
                <c:pt idx="628">
                  <c:v>23</c:v>
                </c:pt>
                <c:pt idx="629">
                  <c:v>23.329000000000001</c:v>
                </c:pt>
                <c:pt idx="630">
                  <c:v>23.661999999999999</c:v>
                </c:pt>
                <c:pt idx="631">
                  <c:v>24</c:v>
                </c:pt>
                <c:pt idx="632">
                  <c:v>24</c:v>
                </c:pt>
                <c:pt idx="633">
                  <c:v>24</c:v>
                </c:pt>
                <c:pt idx="634">
                  <c:v>24</c:v>
                </c:pt>
                <c:pt idx="635">
                  <c:v>24.196999999999999</c:v>
                </c:pt>
                <c:pt idx="636">
                  <c:v>24.395</c:v>
                </c:pt>
                <c:pt idx="637">
                  <c:v>24.594999999999999</c:v>
                </c:pt>
                <c:pt idx="638">
                  <c:v>24.797000000000001</c:v>
                </c:pt>
                <c:pt idx="639">
                  <c:v>25</c:v>
                </c:pt>
                <c:pt idx="640">
                  <c:v>25</c:v>
                </c:pt>
                <c:pt idx="641">
                  <c:v>25</c:v>
                </c:pt>
                <c:pt idx="642">
                  <c:v>24.661999999999999</c:v>
                </c:pt>
                <c:pt idx="643">
                  <c:v>24.329000000000001</c:v>
                </c:pt>
                <c:pt idx="644">
                  <c:v>24</c:v>
                </c:pt>
                <c:pt idx="645">
                  <c:v>24</c:v>
                </c:pt>
                <c:pt idx="646">
                  <c:v>24</c:v>
                </c:pt>
                <c:pt idx="647">
                  <c:v>23.585999999999988</c:v>
                </c:pt>
                <c:pt idx="648">
                  <c:v>23.178999999999991</c:v>
                </c:pt>
                <c:pt idx="649">
                  <c:v>22.779</c:v>
                </c:pt>
                <c:pt idx="650">
                  <c:v>22.385999999999992</c:v>
                </c:pt>
                <c:pt idx="651">
                  <c:v>22</c:v>
                </c:pt>
                <c:pt idx="652">
                  <c:v>22</c:v>
                </c:pt>
                <c:pt idx="653">
                  <c:v>22</c:v>
                </c:pt>
                <c:pt idx="654">
                  <c:v>22</c:v>
                </c:pt>
                <c:pt idx="655">
                  <c:v>22</c:v>
                </c:pt>
                <c:pt idx="656">
                  <c:v>22</c:v>
                </c:pt>
                <c:pt idx="657">
                  <c:v>22</c:v>
                </c:pt>
                <c:pt idx="658">
                  <c:v>22</c:v>
                </c:pt>
                <c:pt idx="659">
                  <c:v>22</c:v>
                </c:pt>
                <c:pt idx="660">
                  <c:v>22</c:v>
                </c:pt>
                <c:pt idx="661">
                  <c:v>22</c:v>
                </c:pt>
                <c:pt idx="662">
                  <c:v>21.661000000000001</c:v>
                </c:pt>
                <c:pt idx="663">
                  <c:v>21.327999999999999</c:v>
                </c:pt>
                <c:pt idx="664">
                  <c:v>21</c:v>
                </c:pt>
                <c:pt idx="665">
                  <c:v>21</c:v>
                </c:pt>
                <c:pt idx="666">
                  <c:v>21</c:v>
                </c:pt>
                <c:pt idx="667">
                  <c:v>21</c:v>
                </c:pt>
                <c:pt idx="668">
                  <c:v>21</c:v>
                </c:pt>
                <c:pt idx="669">
                  <c:v>21</c:v>
                </c:pt>
                <c:pt idx="670">
                  <c:v>21</c:v>
                </c:pt>
                <c:pt idx="671">
                  <c:v>21.327999999999999</c:v>
                </c:pt>
                <c:pt idx="672">
                  <c:v>21.661000000000001</c:v>
                </c:pt>
                <c:pt idx="673">
                  <c:v>22</c:v>
                </c:pt>
                <c:pt idx="674">
                  <c:v>21.661000000000001</c:v>
                </c:pt>
                <c:pt idx="675">
                  <c:v>21.327999999999999</c:v>
                </c:pt>
                <c:pt idx="676">
                  <c:v>21</c:v>
                </c:pt>
                <c:pt idx="677">
                  <c:v>21</c:v>
                </c:pt>
                <c:pt idx="678">
                  <c:v>20.661000000000001</c:v>
                </c:pt>
                <c:pt idx="679">
                  <c:v>20.327999999999999</c:v>
                </c:pt>
                <c:pt idx="680">
                  <c:v>20</c:v>
                </c:pt>
                <c:pt idx="681">
                  <c:v>20</c:v>
                </c:pt>
                <c:pt idx="682">
                  <c:v>20</c:v>
                </c:pt>
                <c:pt idx="683">
                  <c:v>20</c:v>
                </c:pt>
                <c:pt idx="684">
                  <c:v>20</c:v>
                </c:pt>
                <c:pt idx="685">
                  <c:v>20</c:v>
                </c:pt>
                <c:pt idx="686">
                  <c:v>20</c:v>
                </c:pt>
                <c:pt idx="687">
                  <c:v>20</c:v>
                </c:pt>
                <c:pt idx="688">
                  <c:v>20</c:v>
                </c:pt>
                <c:pt idx="689">
                  <c:v>20</c:v>
                </c:pt>
                <c:pt idx="690">
                  <c:v>20</c:v>
                </c:pt>
                <c:pt idx="691">
                  <c:v>20.244999999999994</c:v>
                </c:pt>
                <c:pt idx="692">
                  <c:v>20.494</c:v>
                </c:pt>
                <c:pt idx="693">
                  <c:v>20.744999999999994</c:v>
                </c:pt>
                <c:pt idx="694">
                  <c:v>21</c:v>
                </c:pt>
                <c:pt idx="695">
                  <c:v>21</c:v>
                </c:pt>
                <c:pt idx="696">
                  <c:v>21</c:v>
                </c:pt>
                <c:pt idx="697">
                  <c:v>21</c:v>
                </c:pt>
                <c:pt idx="698">
                  <c:v>21</c:v>
                </c:pt>
                <c:pt idx="699">
                  <c:v>20.661000000000001</c:v>
                </c:pt>
                <c:pt idx="700">
                  <c:v>20.327999999999999</c:v>
                </c:pt>
                <c:pt idx="701">
                  <c:v>20</c:v>
                </c:pt>
                <c:pt idx="702">
                  <c:v>20</c:v>
                </c:pt>
                <c:pt idx="703">
                  <c:v>20</c:v>
                </c:pt>
                <c:pt idx="704">
                  <c:v>20</c:v>
                </c:pt>
                <c:pt idx="705">
                  <c:v>20</c:v>
                </c:pt>
                <c:pt idx="706">
                  <c:v>20</c:v>
                </c:pt>
                <c:pt idx="707">
                  <c:v>20</c:v>
                </c:pt>
                <c:pt idx="708">
                  <c:v>20</c:v>
                </c:pt>
                <c:pt idx="709">
                  <c:v>20</c:v>
                </c:pt>
                <c:pt idx="710">
                  <c:v>20</c:v>
                </c:pt>
                <c:pt idx="711">
                  <c:v>20</c:v>
                </c:pt>
                <c:pt idx="712">
                  <c:v>20</c:v>
                </c:pt>
                <c:pt idx="713">
                  <c:v>20</c:v>
                </c:pt>
                <c:pt idx="714">
                  <c:v>20</c:v>
                </c:pt>
                <c:pt idx="715">
                  <c:v>20</c:v>
                </c:pt>
                <c:pt idx="716">
                  <c:v>20</c:v>
                </c:pt>
                <c:pt idx="717">
                  <c:v>20</c:v>
                </c:pt>
                <c:pt idx="718">
                  <c:v>20</c:v>
                </c:pt>
                <c:pt idx="719">
                  <c:v>20</c:v>
                </c:pt>
                <c:pt idx="720">
                  <c:v>20</c:v>
                </c:pt>
                <c:pt idx="721">
                  <c:v>20</c:v>
                </c:pt>
                <c:pt idx="722">
                  <c:v>20</c:v>
                </c:pt>
                <c:pt idx="723">
                  <c:v>20</c:v>
                </c:pt>
                <c:pt idx="724">
                  <c:v>20</c:v>
                </c:pt>
                <c:pt idx="725">
                  <c:v>19.661000000000001</c:v>
                </c:pt>
                <c:pt idx="726">
                  <c:v>19.327999999999999</c:v>
                </c:pt>
                <c:pt idx="727">
                  <c:v>19</c:v>
                </c:pt>
                <c:pt idx="728">
                  <c:v>19</c:v>
                </c:pt>
                <c:pt idx="729">
                  <c:v>19</c:v>
                </c:pt>
                <c:pt idx="730">
                  <c:v>19</c:v>
                </c:pt>
                <c:pt idx="731">
                  <c:v>19</c:v>
                </c:pt>
                <c:pt idx="732">
                  <c:v>19</c:v>
                </c:pt>
                <c:pt idx="733">
                  <c:v>19</c:v>
                </c:pt>
                <c:pt idx="734">
                  <c:v>19</c:v>
                </c:pt>
                <c:pt idx="735">
                  <c:v>19</c:v>
                </c:pt>
                <c:pt idx="736">
                  <c:v>19</c:v>
                </c:pt>
                <c:pt idx="737">
                  <c:v>19</c:v>
                </c:pt>
                <c:pt idx="738">
                  <c:v>19</c:v>
                </c:pt>
                <c:pt idx="739">
                  <c:v>19</c:v>
                </c:pt>
                <c:pt idx="740">
                  <c:v>19</c:v>
                </c:pt>
                <c:pt idx="741">
                  <c:v>19</c:v>
                </c:pt>
                <c:pt idx="742">
                  <c:v>19</c:v>
                </c:pt>
                <c:pt idx="743">
                  <c:v>19</c:v>
                </c:pt>
                <c:pt idx="744">
                  <c:v>19</c:v>
                </c:pt>
                <c:pt idx="745">
                  <c:v>19</c:v>
                </c:pt>
                <c:pt idx="746">
                  <c:v>19</c:v>
                </c:pt>
                <c:pt idx="747">
                  <c:v>19</c:v>
                </c:pt>
                <c:pt idx="748">
                  <c:v>19</c:v>
                </c:pt>
                <c:pt idx="749">
                  <c:v>19</c:v>
                </c:pt>
                <c:pt idx="750">
                  <c:v>19</c:v>
                </c:pt>
                <c:pt idx="751">
                  <c:v>19</c:v>
                </c:pt>
                <c:pt idx="752">
                  <c:v>19</c:v>
                </c:pt>
                <c:pt idx="753">
                  <c:v>19.888999999999992</c:v>
                </c:pt>
                <c:pt idx="754">
                  <c:v>20.82</c:v>
                </c:pt>
                <c:pt idx="755">
                  <c:v>21.794</c:v>
                </c:pt>
                <c:pt idx="756">
                  <c:v>22.815000000000001</c:v>
                </c:pt>
                <c:pt idx="757">
                  <c:v>23.881999999999994</c:v>
                </c:pt>
                <c:pt idx="758">
                  <c:v>25</c:v>
                </c:pt>
                <c:pt idx="759">
                  <c:v>25.388000000000002</c:v>
                </c:pt>
                <c:pt idx="760">
                  <c:v>25.781999999999993</c:v>
                </c:pt>
                <c:pt idx="761">
                  <c:v>26.181000000000001</c:v>
                </c:pt>
                <c:pt idx="762">
                  <c:v>26.587999999999994</c:v>
                </c:pt>
                <c:pt idx="763">
                  <c:v>27</c:v>
                </c:pt>
                <c:pt idx="764">
                  <c:v>26.256</c:v>
                </c:pt>
                <c:pt idx="765">
                  <c:v>25.533000000000001</c:v>
                </c:pt>
                <c:pt idx="766">
                  <c:v>24.830000000000005</c:v>
                </c:pt>
                <c:pt idx="767">
                  <c:v>24.146999999999991</c:v>
                </c:pt>
                <c:pt idx="768">
                  <c:v>23.481999999999992</c:v>
                </c:pt>
                <c:pt idx="769">
                  <c:v>22.835000000000001</c:v>
                </c:pt>
                <c:pt idx="770">
                  <c:v>22.206</c:v>
                </c:pt>
                <c:pt idx="771">
                  <c:v>21.594999999999999</c:v>
                </c:pt>
                <c:pt idx="772">
                  <c:v>21</c:v>
                </c:pt>
                <c:pt idx="773">
                  <c:v>21</c:v>
                </c:pt>
                <c:pt idx="774">
                  <c:v>21.504000000000001</c:v>
                </c:pt>
                <c:pt idx="775">
                  <c:v>22.021000000000001</c:v>
                </c:pt>
                <c:pt idx="776">
                  <c:v>22.55</c:v>
                </c:pt>
                <c:pt idx="777">
                  <c:v>23.091000000000001</c:v>
                </c:pt>
                <c:pt idx="778">
                  <c:v>23.646000000000001</c:v>
                </c:pt>
                <c:pt idx="779">
                  <c:v>24.213000000000001</c:v>
                </c:pt>
                <c:pt idx="780">
                  <c:v>24.795000000000002</c:v>
                </c:pt>
                <c:pt idx="781">
                  <c:v>25.39</c:v>
                </c:pt>
                <c:pt idx="782">
                  <c:v>26</c:v>
                </c:pt>
                <c:pt idx="783">
                  <c:v>26.773</c:v>
                </c:pt>
                <c:pt idx="784">
                  <c:v>27.57</c:v>
                </c:pt>
                <c:pt idx="785">
                  <c:v>28.39</c:v>
                </c:pt>
                <c:pt idx="786">
                  <c:v>29.234999999999999</c:v>
                </c:pt>
                <c:pt idx="787">
                  <c:v>30.103999999999999</c:v>
                </c:pt>
                <c:pt idx="788">
                  <c:v>31</c:v>
                </c:pt>
                <c:pt idx="789">
                  <c:v>30.478999999999992</c:v>
                </c:pt>
                <c:pt idx="790">
                  <c:v>29.96599999999999</c:v>
                </c:pt>
                <c:pt idx="791">
                  <c:v>29.461999999999993</c:v>
                </c:pt>
                <c:pt idx="792">
                  <c:v>28.96599999999999</c:v>
                </c:pt>
                <c:pt idx="793">
                  <c:v>28.478999999999992</c:v>
                </c:pt>
                <c:pt idx="794">
                  <c:v>28</c:v>
                </c:pt>
                <c:pt idx="795">
                  <c:v>28</c:v>
                </c:pt>
                <c:pt idx="796">
                  <c:v>26.961999999999993</c:v>
                </c:pt>
                <c:pt idx="797">
                  <c:v>25.961999999999993</c:v>
                </c:pt>
                <c:pt idx="798">
                  <c:v>25</c:v>
                </c:pt>
                <c:pt idx="799">
                  <c:v>25</c:v>
                </c:pt>
                <c:pt idx="800">
                  <c:v>25</c:v>
                </c:pt>
                <c:pt idx="801">
                  <c:v>25</c:v>
                </c:pt>
                <c:pt idx="802">
                  <c:v>25</c:v>
                </c:pt>
                <c:pt idx="803">
                  <c:v>25</c:v>
                </c:pt>
                <c:pt idx="804">
                  <c:v>24.369</c:v>
                </c:pt>
                <c:pt idx="805">
                  <c:v>23.754000000000001</c:v>
                </c:pt>
                <c:pt idx="806">
                  <c:v>23.154000000000007</c:v>
                </c:pt>
                <c:pt idx="807">
                  <c:v>22.57</c:v>
                </c:pt>
                <c:pt idx="808">
                  <c:v>22</c:v>
                </c:pt>
                <c:pt idx="809">
                  <c:v>22</c:v>
                </c:pt>
                <c:pt idx="810">
                  <c:v>22</c:v>
                </c:pt>
                <c:pt idx="811">
                  <c:v>22</c:v>
                </c:pt>
                <c:pt idx="812">
                  <c:v>22</c:v>
                </c:pt>
                <c:pt idx="813">
                  <c:v>22</c:v>
                </c:pt>
                <c:pt idx="814">
                  <c:v>22</c:v>
                </c:pt>
                <c:pt idx="815">
                  <c:v>22</c:v>
                </c:pt>
                <c:pt idx="816">
                  <c:v>22.404999999999994</c:v>
                </c:pt>
                <c:pt idx="817">
                  <c:v>22.818000000000001</c:v>
                </c:pt>
                <c:pt idx="818">
                  <c:v>23.239000000000001</c:v>
                </c:pt>
                <c:pt idx="819">
                  <c:v>23.667000000000005</c:v>
                </c:pt>
                <c:pt idx="820">
                  <c:v>24.103000000000005</c:v>
                </c:pt>
                <c:pt idx="821">
                  <c:v>24.547999999999991</c:v>
                </c:pt>
                <c:pt idx="822">
                  <c:v>25</c:v>
                </c:pt>
                <c:pt idx="823">
                  <c:v>25</c:v>
                </c:pt>
                <c:pt idx="824">
                  <c:v>25</c:v>
                </c:pt>
                <c:pt idx="825">
                  <c:v>25.650000000000006</c:v>
                </c:pt>
                <c:pt idx="826">
                  <c:v>26.315999999999999</c:v>
                </c:pt>
                <c:pt idx="827">
                  <c:v>27</c:v>
                </c:pt>
                <c:pt idx="828">
                  <c:v>27</c:v>
                </c:pt>
                <c:pt idx="829">
                  <c:v>27.609000000000005</c:v>
                </c:pt>
                <c:pt idx="830">
                  <c:v>28.231000000000005</c:v>
                </c:pt>
                <c:pt idx="831">
                  <c:v>28.867999999999999</c:v>
                </c:pt>
                <c:pt idx="832">
                  <c:v>29.518999999999991</c:v>
                </c:pt>
                <c:pt idx="833">
                  <c:v>30.184000000000001</c:v>
                </c:pt>
                <c:pt idx="834">
                  <c:v>30.864999999999991</c:v>
                </c:pt>
                <c:pt idx="835">
                  <c:v>31.561</c:v>
                </c:pt>
                <c:pt idx="836">
                  <c:v>32.272000000000013</c:v>
                </c:pt>
                <c:pt idx="837">
                  <c:v>33</c:v>
                </c:pt>
                <c:pt idx="838">
                  <c:v>32.031000000000006</c:v>
                </c:pt>
                <c:pt idx="839">
                  <c:v>31.091000000000001</c:v>
                </c:pt>
                <c:pt idx="840">
                  <c:v>30.178000000000001</c:v>
                </c:pt>
                <c:pt idx="841">
                  <c:v>29</c:v>
                </c:pt>
                <c:pt idx="842">
                  <c:v>28</c:v>
                </c:pt>
                <c:pt idx="843">
                  <c:v>27.597000000000001</c:v>
                </c:pt>
                <c:pt idx="844">
                  <c:v>26.785999999999991</c:v>
                </c:pt>
                <c:pt idx="845">
                  <c:v>26</c:v>
                </c:pt>
                <c:pt idx="846">
                  <c:v>26</c:v>
                </c:pt>
                <c:pt idx="847">
                  <c:v>25.745999999999988</c:v>
                </c:pt>
                <c:pt idx="848">
                  <c:v>25.494999999999994</c:v>
                </c:pt>
                <c:pt idx="849">
                  <c:v>25.245999999999988</c:v>
                </c:pt>
                <c:pt idx="850">
                  <c:v>25</c:v>
                </c:pt>
                <c:pt idx="851">
                  <c:v>24.484000000000002</c:v>
                </c:pt>
                <c:pt idx="852">
                  <c:v>23.978999999999992</c:v>
                </c:pt>
                <c:pt idx="853">
                  <c:v>23.484000000000002</c:v>
                </c:pt>
                <c:pt idx="854">
                  <c:v>23</c:v>
                </c:pt>
                <c:pt idx="855">
                  <c:v>23</c:v>
                </c:pt>
                <c:pt idx="856">
                  <c:v>22.661999999999999</c:v>
                </c:pt>
                <c:pt idx="857">
                  <c:v>22.327999999999999</c:v>
                </c:pt>
                <c:pt idx="858">
                  <c:v>22</c:v>
                </c:pt>
                <c:pt idx="859">
                  <c:v>22</c:v>
                </c:pt>
                <c:pt idx="860">
                  <c:v>22</c:v>
                </c:pt>
                <c:pt idx="861">
                  <c:v>22</c:v>
                </c:pt>
                <c:pt idx="862">
                  <c:v>21.661000000000001</c:v>
                </c:pt>
                <c:pt idx="863">
                  <c:v>21.327999999999999</c:v>
                </c:pt>
                <c:pt idx="864">
                  <c:v>21</c:v>
                </c:pt>
                <c:pt idx="865">
                  <c:v>21</c:v>
                </c:pt>
                <c:pt idx="866">
                  <c:v>21.196000000000005</c:v>
                </c:pt>
                <c:pt idx="867">
                  <c:v>21.393999999999991</c:v>
                </c:pt>
                <c:pt idx="868">
                  <c:v>21.594000000000001</c:v>
                </c:pt>
                <c:pt idx="869">
                  <c:v>21.795999999999992</c:v>
                </c:pt>
                <c:pt idx="870">
                  <c:v>22</c:v>
                </c:pt>
                <c:pt idx="871">
                  <c:v>21.795999999999992</c:v>
                </c:pt>
                <c:pt idx="872">
                  <c:v>21.594000000000001</c:v>
                </c:pt>
                <c:pt idx="873">
                  <c:v>21.393999999999991</c:v>
                </c:pt>
                <c:pt idx="874">
                  <c:v>21.196000000000005</c:v>
                </c:pt>
                <c:pt idx="875">
                  <c:v>21</c:v>
                </c:pt>
                <c:pt idx="876">
                  <c:v>20.661000000000001</c:v>
                </c:pt>
                <c:pt idx="877">
                  <c:v>20.327999999999999</c:v>
                </c:pt>
                <c:pt idx="878">
                  <c:v>20</c:v>
                </c:pt>
                <c:pt idx="879">
                  <c:v>20</c:v>
                </c:pt>
                <c:pt idx="880">
                  <c:v>20</c:v>
                </c:pt>
                <c:pt idx="881">
                  <c:v>20</c:v>
                </c:pt>
                <c:pt idx="882">
                  <c:v>20</c:v>
                </c:pt>
                <c:pt idx="883">
                  <c:v>20</c:v>
                </c:pt>
                <c:pt idx="884">
                  <c:v>20</c:v>
                </c:pt>
                <c:pt idx="885">
                  <c:v>20</c:v>
                </c:pt>
                <c:pt idx="886">
                  <c:v>20</c:v>
                </c:pt>
                <c:pt idx="887">
                  <c:v>20</c:v>
                </c:pt>
                <c:pt idx="888">
                  <c:v>20</c:v>
                </c:pt>
                <c:pt idx="889">
                  <c:v>20</c:v>
                </c:pt>
                <c:pt idx="890">
                  <c:v>20</c:v>
                </c:pt>
                <c:pt idx="891">
                  <c:v>20</c:v>
                </c:pt>
                <c:pt idx="892">
                  <c:v>20</c:v>
                </c:pt>
                <c:pt idx="893">
                  <c:v>20</c:v>
                </c:pt>
                <c:pt idx="894">
                  <c:v>20</c:v>
                </c:pt>
                <c:pt idx="895">
                  <c:v>20</c:v>
                </c:pt>
                <c:pt idx="896">
                  <c:v>20</c:v>
                </c:pt>
                <c:pt idx="897">
                  <c:v>20</c:v>
                </c:pt>
                <c:pt idx="898">
                  <c:v>20</c:v>
                </c:pt>
                <c:pt idx="899">
                  <c:v>20</c:v>
                </c:pt>
                <c:pt idx="900">
                  <c:v>20</c:v>
                </c:pt>
                <c:pt idx="901">
                  <c:v>20</c:v>
                </c:pt>
                <c:pt idx="902">
                  <c:v>20</c:v>
                </c:pt>
                <c:pt idx="903">
                  <c:v>20</c:v>
                </c:pt>
                <c:pt idx="904">
                  <c:v>20</c:v>
                </c:pt>
                <c:pt idx="905">
                  <c:v>19.661000000000001</c:v>
                </c:pt>
                <c:pt idx="906">
                  <c:v>19.327999999999999</c:v>
                </c:pt>
                <c:pt idx="907">
                  <c:v>19</c:v>
                </c:pt>
                <c:pt idx="908">
                  <c:v>19</c:v>
                </c:pt>
                <c:pt idx="909">
                  <c:v>19</c:v>
                </c:pt>
                <c:pt idx="910">
                  <c:v>19</c:v>
                </c:pt>
                <c:pt idx="911">
                  <c:v>19</c:v>
                </c:pt>
                <c:pt idx="912">
                  <c:v>19</c:v>
                </c:pt>
                <c:pt idx="913">
                  <c:v>19</c:v>
                </c:pt>
                <c:pt idx="914">
                  <c:v>19</c:v>
                </c:pt>
                <c:pt idx="915">
                  <c:v>19</c:v>
                </c:pt>
                <c:pt idx="916">
                  <c:v>19</c:v>
                </c:pt>
                <c:pt idx="917">
                  <c:v>19</c:v>
                </c:pt>
                <c:pt idx="918">
                  <c:v>19</c:v>
                </c:pt>
                <c:pt idx="919">
                  <c:v>19</c:v>
                </c:pt>
                <c:pt idx="920">
                  <c:v>19</c:v>
                </c:pt>
                <c:pt idx="921">
                  <c:v>19</c:v>
                </c:pt>
                <c:pt idx="922">
                  <c:v>18.795999999999992</c:v>
                </c:pt>
                <c:pt idx="923">
                  <c:v>18.594000000000001</c:v>
                </c:pt>
                <c:pt idx="924">
                  <c:v>18.393999999999991</c:v>
                </c:pt>
                <c:pt idx="925">
                  <c:v>18.196000000000005</c:v>
                </c:pt>
                <c:pt idx="926">
                  <c:v>18</c:v>
                </c:pt>
                <c:pt idx="927">
                  <c:v>18</c:v>
                </c:pt>
                <c:pt idx="928">
                  <c:v>18</c:v>
                </c:pt>
                <c:pt idx="929">
                  <c:v>18.327000000000005</c:v>
                </c:pt>
                <c:pt idx="930">
                  <c:v>18.661000000000001</c:v>
                </c:pt>
                <c:pt idx="931">
                  <c:v>19</c:v>
                </c:pt>
                <c:pt idx="932">
                  <c:v>19</c:v>
                </c:pt>
                <c:pt idx="933">
                  <c:v>19</c:v>
                </c:pt>
                <c:pt idx="934">
                  <c:v>19</c:v>
                </c:pt>
                <c:pt idx="935">
                  <c:v>19</c:v>
                </c:pt>
                <c:pt idx="936">
                  <c:v>18.661000000000001</c:v>
                </c:pt>
                <c:pt idx="937">
                  <c:v>18.327000000000005</c:v>
                </c:pt>
                <c:pt idx="938">
                  <c:v>18</c:v>
                </c:pt>
                <c:pt idx="939">
                  <c:v>18</c:v>
                </c:pt>
                <c:pt idx="940">
                  <c:v>18</c:v>
                </c:pt>
                <c:pt idx="941">
                  <c:v>18</c:v>
                </c:pt>
                <c:pt idx="942">
                  <c:v>18</c:v>
                </c:pt>
                <c:pt idx="943">
                  <c:v>18</c:v>
                </c:pt>
                <c:pt idx="944">
                  <c:v>18</c:v>
                </c:pt>
                <c:pt idx="945">
                  <c:v>18</c:v>
                </c:pt>
                <c:pt idx="946">
                  <c:v>18</c:v>
                </c:pt>
                <c:pt idx="947">
                  <c:v>18.196000000000005</c:v>
                </c:pt>
                <c:pt idx="948">
                  <c:v>18.393999999999991</c:v>
                </c:pt>
                <c:pt idx="949">
                  <c:v>18.594000000000001</c:v>
                </c:pt>
                <c:pt idx="950">
                  <c:v>18.795999999999992</c:v>
                </c:pt>
                <c:pt idx="951">
                  <c:v>19</c:v>
                </c:pt>
                <c:pt idx="952">
                  <c:v>19</c:v>
                </c:pt>
                <c:pt idx="953">
                  <c:v>19</c:v>
                </c:pt>
                <c:pt idx="954">
                  <c:v>19</c:v>
                </c:pt>
                <c:pt idx="955">
                  <c:v>19</c:v>
                </c:pt>
                <c:pt idx="956">
                  <c:v>19</c:v>
                </c:pt>
                <c:pt idx="957">
                  <c:v>19</c:v>
                </c:pt>
                <c:pt idx="958">
                  <c:v>19</c:v>
                </c:pt>
                <c:pt idx="959">
                  <c:v>19</c:v>
                </c:pt>
                <c:pt idx="960">
                  <c:v>19</c:v>
                </c:pt>
                <c:pt idx="961">
                  <c:v>19</c:v>
                </c:pt>
                <c:pt idx="962">
                  <c:v>19</c:v>
                </c:pt>
                <c:pt idx="963">
                  <c:v>19</c:v>
                </c:pt>
                <c:pt idx="964">
                  <c:v>19</c:v>
                </c:pt>
                <c:pt idx="965">
                  <c:v>19</c:v>
                </c:pt>
                <c:pt idx="966">
                  <c:v>18.661000000000001</c:v>
                </c:pt>
                <c:pt idx="967">
                  <c:v>18.327000000000005</c:v>
                </c:pt>
                <c:pt idx="968">
                  <c:v>18</c:v>
                </c:pt>
                <c:pt idx="969">
                  <c:v>18</c:v>
                </c:pt>
                <c:pt idx="970">
                  <c:v>18.327000000000005</c:v>
                </c:pt>
                <c:pt idx="971">
                  <c:v>18.661000000000001</c:v>
                </c:pt>
                <c:pt idx="972">
                  <c:v>19</c:v>
                </c:pt>
                <c:pt idx="973">
                  <c:v>19</c:v>
                </c:pt>
                <c:pt idx="974">
                  <c:v>18.661000000000001</c:v>
                </c:pt>
                <c:pt idx="975">
                  <c:v>18.327000000000005</c:v>
                </c:pt>
                <c:pt idx="976">
                  <c:v>18</c:v>
                </c:pt>
                <c:pt idx="977">
                  <c:v>18</c:v>
                </c:pt>
                <c:pt idx="978">
                  <c:v>18</c:v>
                </c:pt>
                <c:pt idx="979">
                  <c:v>18</c:v>
                </c:pt>
                <c:pt idx="980">
                  <c:v>18</c:v>
                </c:pt>
                <c:pt idx="981">
                  <c:v>18</c:v>
                </c:pt>
                <c:pt idx="982">
                  <c:v>18</c:v>
                </c:pt>
                <c:pt idx="983">
                  <c:v>18</c:v>
                </c:pt>
                <c:pt idx="984">
                  <c:v>18</c:v>
                </c:pt>
                <c:pt idx="985">
                  <c:v>18</c:v>
                </c:pt>
                <c:pt idx="986">
                  <c:v>18</c:v>
                </c:pt>
                <c:pt idx="987">
                  <c:v>18</c:v>
                </c:pt>
                <c:pt idx="988">
                  <c:v>18</c:v>
                </c:pt>
                <c:pt idx="989">
                  <c:v>18</c:v>
                </c:pt>
                <c:pt idx="990">
                  <c:v>18</c:v>
                </c:pt>
                <c:pt idx="991">
                  <c:v>18</c:v>
                </c:pt>
                <c:pt idx="992">
                  <c:v>18</c:v>
                </c:pt>
                <c:pt idx="993">
                  <c:v>18</c:v>
                </c:pt>
                <c:pt idx="994">
                  <c:v>18</c:v>
                </c:pt>
                <c:pt idx="995">
                  <c:v>18</c:v>
                </c:pt>
                <c:pt idx="996">
                  <c:v>18</c:v>
                </c:pt>
                <c:pt idx="997">
                  <c:v>18</c:v>
                </c:pt>
                <c:pt idx="998">
                  <c:v>18</c:v>
                </c:pt>
                <c:pt idx="999">
                  <c:v>18</c:v>
                </c:pt>
                <c:pt idx="1000">
                  <c:v>18</c:v>
                </c:pt>
                <c:pt idx="1001">
                  <c:v>18</c:v>
                </c:pt>
                <c:pt idx="1002">
                  <c:v>18</c:v>
                </c:pt>
                <c:pt idx="1003">
                  <c:v>18</c:v>
                </c:pt>
                <c:pt idx="1004">
                  <c:v>18</c:v>
                </c:pt>
                <c:pt idx="1005">
                  <c:v>18</c:v>
                </c:pt>
                <c:pt idx="1006">
                  <c:v>18</c:v>
                </c:pt>
                <c:pt idx="1007">
                  <c:v>18</c:v>
                </c:pt>
                <c:pt idx="1008">
                  <c:v>18</c:v>
                </c:pt>
                <c:pt idx="1009">
                  <c:v>18</c:v>
                </c:pt>
                <c:pt idx="1010">
                  <c:v>18</c:v>
                </c:pt>
                <c:pt idx="1011">
                  <c:v>18</c:v>
                </c:pt>
                <c:pt idx="1012">
                  <c:v>18</c:v>
                </c:pt>
                <c:pt idx="1013">
                  <c:v>18</c:v>
                </c:pt>
                <c:pt idx="1014">
                  <c:v>18</c:v>
                </c:pt>
                <c:pt idx="1015">
                  <c:v>18</c:v>
                </c:pt>
                <c:pt idx="1016">
                  <c:v>18</c:v>
                </c:pt>
                <c:pt idx="1017">
                  <c:v>18.382999999999992</c:v>
                </c:pt>
                <c:pt idx="1018">
                  <c:v>18.774999999999999</c:v>
                </c:pt>
                <c:pt idx="1019">
                  <c:v>19.175000000000001</c:v>
                </c:pt>
                <c:pt idx="1020">
                  <c:v>19.582999999999984</c:v>
                </c:pt>
                <c:pt idx="1021">
                  <c:v>20</c:v>
                </c:pt>
                <c:pt idx="1022">
                  <c:v>20</c:v>
                </c:pt>
                <c:pt idx="1023">
                  <c:v>20</c:v>
                </c:pt>
                <c:pt idx="1024">
                  <c:v>19.744999999999994</c:v>
                </c:pt>
                <c:pt idx="1025">
                  <c:v>19.494</c:v>
                </c:pt>
                <c:pt idx="1026">
                  <c:v>19.244999999999994</c:v>
                </c:pt>
                <c:pt idx="1027">
                  <c:v>19</c:v>
                </c:pt>
                <c:pt idx="1028">
                  <c:v>19</c:v>
                </c:pt>
                <c:pt idx="1029">
                  <c:v>19</c:v>
                </c:pt>
                <c:pt idx="1030">
                  <c:v>19</c:v>
                </c:pt>
                <c:pt idx="1031">
                  <c:v>18.661000000000001</c:v>
                </c:pt>
                <c:pt idx="1032">
                  <c:v>18.327000000000005</c:v>
                </c:pt>
                <c:pt idx="1033">
                  <c:v>18</c:v>
                </c:pt>
                <c:pt idx="1034">
                  <c:v>18</c:v>
                </c:pt>
                <c:pt idx="1035">
                  <c:v>18</c:v>
                </c:pt>
                <c:pt idx="1036">
                  <c:v>18.14</c:v>
                </c:pt>
                <c:pt idx="1037">
                  <c:v>18.279999999999994</c:v>
                </c:pt>
                <c:pt idx="1038">
                  <c:v>18.421999999999993</c:v>
                </c:pt>
                <c:pt idx="1039">
                  <c:v>18.564999999999994</c:v>
                </c:pt>
                <c:pt idx="1040">
                  <c:v>18.709</c:v>
                </c:pt>
                <c:pt idx="1041">
                  <c:v>18.853999999999999</c:v>
                </c:pt>
                <c:pt idx="1042">
                  <c:v>19</c:v>
                </c:pt>
                <c:pt idx="1043">
                  <c:v>18.661000000000001</c:v>
                </c:pt>
                <c:pt idx="1044">
                  <c:v>18.327000000000005</c:v>
                </c:pt>
                <c:pt idx="1045">
                  <c:v>18</c:v>
                </c:pt>
                <c:pt idx="1046">
                  <c:v>18</c:v>
                </c:pt>
                <c:pt idx="1047">
                  <c:v>18</c:v>
                </c:pt>
                <c:pt idx="1048">
                  <c:v>18</c:v>
                </c:pt>
                <c:pt idx="1049">
                  <c:v>18</c:v>
                </c:pt>
                <c:pt idx="1050">
                  <c:v>18</c:v>
                </c:pt>
                <c:pt idx="1051">
                  <c:v>18</c:v>
                </c:pt>
                <c:pt idx="1052">
                  <c:v>18</c:v>
                </c:pt>
                <c:pt idx="1053">
                  <c:v>18</c:v>
                </c:pt>
                <c:pt idx="1054">
                  <c:v>18</c:v>
                </c:pt>
                <c:pt idx="1055">
                  <c:v>18</c:v>
                </c:pt>
                <c:pt idx="1056">
                  <c:v>18.643000000000001</c:v>
                </c:pt>
                <c:pt idx="1057">
                  <c:v>19.309999999999999</c:v>
                </c:pt>
                <c:pt idx="1058">
                  <c:v>20</c:v>
                </c:pt>
                <c:pt idx="1059">
                  <c:v>20</c:v>
                </c:pt>
                <c:pt idx="1060">
                  <c:v>20</c:v>
                </c:pt>
                <c:pt idx="1061">
                  <c:v>19.479999999999993</c:v>
                </c:pt>
                <c:pt idx="1062">
                  <c:v>18.974</c:v>
                </c:pt>
                <c:pt idx="1063">
                  <c:v>18.479999999999993</c:v>
                </c:pt>
                <c:pt idx="1064">
                  <c:v>18</c:v>
                </c:pt>
                <c:pt idx="1065">
                  <c:v>18</c:v>
                </c:pt>
                <c:pt idx="1066">
                  <c:v>18</c:v>
                </c:pt>
                <c:pt idx="1067">
                  <c:v>18</c:v>
                </c:pt>
                <c:pt idx="1068">
                  <c:v>18</c:v>
                </c:pt>
                <c:pt idx="1069">
                  <c:v>18</c:v>
                </c:pt>
                <c:pt idx="1070">
                  <c:v>18</c:v>
                </c:pt>
                <c:pt idx="1071">
                  <c:v>17.795000000000002</c:v>
                </c:pt>
                <c:pt idx="1072">
                  <c:v>17.593</c:v>
                </c:pt>
                <c:pt idx="1073">
                  <c:v>17.393000000000001</c:v>
                </c:pt>
                <c:pt idx="1074">
                  <c:v>17.195</c:v>
                </c:pt>
                <c:pt idx="1075">
                  <c:v>17</c:v>
                </c:pt>
                <c:pt idx="1076">
                  <c:v>17</c:v>
                </c:pt>
                <c:pt idx="1077">
                  <c:v>17</c:v>
                </c:pt>
                <c:pt idx="1078">
                  <c:v>17</c:v>
                </c:pt>
                <c:pt idx="1079">
                  <c:v>17</c:v>
                </c:pt>
                <c:pt idx="1080">
                  <c:v>17</c:v>
                </c:pt>
                <c:pt idx="1081">
                  <c:v>17</c:v>
                </c:pt>
                <c:pt idx="1082">
                  <c:v>17</c:v>
                </c:pt>
                <c:pt idx="1083">
                  <c:v>17</c:v>
                </c:pt>
                <c:pt idx="1084">
                  <c:v>17.466999999999988</c:v>
                </c:pt>
                <c:pt idx="1085">
                  <c:v>17.946000000000002</c:v>
                </c:pt>
                <c:pt idx="1086">
                  <c:v>18.439</c:v>
                </c:pt>
                <c:pt idx="1087">
                  <c:v>18.944999999999993</c:v>
                </c:pt>
                <c:pt idx="1088">
                  <c:v>19.46599999999999</c:v>
                </c:pt>
                <c:pt idx="1089">
                  <c:v>20</c:v>
                </c:pt>
                <c:pt idx="1090">
                  <c:v>20</c:v>
                </c:pt>
                <c:pt idx="1091">
                  <c:v>19.479999999999993</c:v>
                </c:pt>
                <c:pt idx="1092">
                  <c:v>18.974</c:v>
                </c:pt>
                <c:pt idx="1093">
                  <c:v>18.479999999999993</c:v>
                </c:pt>
                <c:pt idx="1094">
                  <c:v>18</c:v>
                </c:pt>
                <c:pt idx="1095">
                  <c:v>17.66</c:v>
                </c:pt>
                <c:pt idx="1096">
                  <c:v>17.327000000000005</c:v>
                </c:pt>
                <c:pt idx="1097">
                  <c:v>17</c:v>
                </c:pt>
                <c:pt idx="1098">
                  <c:v>17</c:v>
                </c:pt>
                <c:pt idx="1099">
                  <c:v>17</c:v>
                </c:pt>
                <c:pt idx="1100">
                  <c:v>17</c:v>
                </c:pt>
                <c:pt idx="1101">
                  <c:v>17</c:v>
                </c:pt>
                <c:pt idx="1102">
                  <c:v>18</c:v>
                </c:pt>
                <c:pt idx="1103">
                  <c:v>18</c:v>
                </c:pt>
                <c:pt idx="1104">
                  <c:v>21.425999999999984</c:v>
                </c:pt>
                <c:pt idx="1105">
                  <c:v>23.143999999999991</c:v>
                </c:pt>
                <c:pt idx="1106">
                  <c:v>25</c:v>
                </c:pt>
                <c:pt idx="1107">
                  <c:v>23.667999999999999</c:v>
                </c:pt>
                <c:pt idx="1108">
                  <c:v>22.407</c:v>
                </c:pt>
                <c:pt idx="1109">
                  <c:v>21.213000000000001</c:v>
                </c:pt>
                <c:pt idx="1110">
                  <c:v>20.082999999999984</c:v>
                </c:pt>
                <c:pt idx="1111">
                  <c:v>19.013000000000005</c:v>
                </c:pt>
                <c:pt idx="1112">
                  <c:v>18</c:v>
                </c:pt>
                <c:pt idx="1113">
                  <c:v>17.581</c:v>
                </c:pt>
                <c:pt idx="1114">
                  <c:v>17.172000000000001</c:v>
                </c:pt>
                <c:pt idx="1115">
                  <c:v>16.771999999999991</c:v>
                </c:pt>
                <c:pt idx="1116">
                  <c:v>16.381</c:v>
                </c:pt>
                <c:pt idx="1117">
                  <c:v>16</c:v>
                </c:pt>
                <c:pt idx="1118">
                  <c:v>16</c:v>
                </c:pt>
                <c:pt idx="1119">
                  <c:v>16.478000000000002</c:v>
                </c:pt>
                <c:pt idx="1120">
                  <c:v>16.971</c:v>
                </c:pt>
                <c:pt idx="1121">
                  <c:v>17.478000000000002</c:v>
                </c:pt>
                <c:pt idx="1122">
                  <c:v>18</c:v>
                </c:pt>
                <c:pt idx="1123">
                  <c:v>17.478000000000002</c:v>
                </c:pt>
                <c:pt idx="1124">
                  <c:v>16.971</c:v>
                </c:pt>
                <c:pt idx="1125">
                  <c:v>16.478000000000002</c:v>
                </c:pt>
                <c:pt idx="1126">
                  <c:v>16</c:v>
                </c:pt>
                <c:pt idx="1127">
                  <c:v>16</c:v>
                </c:pt>
                <c:pt idx="1128">
                  <c:v>16</c:v>
                </c:pt>
                <c:pt idx="1129">
                  <c:v>16.327000000000005</c:v>
                </c:pt>
                <c:pt idx="1130">
                  <c:v>16.66</c:v>
                </c:pt>
                <c:pt idx="1131">
                  <c:v>17</c:v>
                </c:pt>
                <c:pt idx="1132">
                  <c:v>17</c:v>
                </c:pt>
                <c:pt idx="1133">
                  <c:v>17.327000000000005</c:v>
                </c:pt>
                <c:pt idx="1134">
                  <c:v>17.66</c:v>
                </c:pt>
                <c:pt idx="1135">
                  <c:v>18</c:v>
                </c:pt>
                <c:pt idx="1136">
                  <c:v>18.244999999999994</c:v>
                </c:pt>
                <c:pt idx="1137">
                  <c:v>18.492999999999988</c:v>
                </c:pt>
                <c:pt idx="1138">
                  <c:v>18.744999999999994</c:v>
                </c:pt>
                <c:pt idx="1139">
                  <c:v>19</c:v>
                </c:pt>
                <c:pt idx="1140">
                  <c:v>19</c:v>
                </c:pt>
                <c:pt idx="1141">
                  <c:v>19</c:v>
                </c:pt>
                <c:pt idx="1142">
                  <c:v>19</c:v>
                </c:pt>
                <c:pt idx="1143">
                  <c:v>19</c:v>
                </c:pt>
                <c:pt idx="1144">
                  <c:v>19</c:v>
                </c:pt>
                <c:pt idx="1145">
                  <c:v>19.564999999999994</c:v>
                </c:pt>
                <c:pt idx="1146">
                  <c:v>20.148</c:v>
                </c:pt>
                <c:pt idx="1147">
                  <c:v>20.747</c:v>
                </c:pt>
                <c:pt idx="1148">
                  <c:v>21.364000000000001</c:v>
                </c:pt>
                <c:pt idx="1149">
                  <c:v>22</c:v>
                </c:pt>
                <c:pt idx="1150">
                  <c:v>22</c:v>
                </c:pt>
                <c:pt idx="1151">
                  <c:v>22</c:v>
                </c:pt>
                <c:pt idx="1152">
                  <c:v>21.661000000000001</c:v>
                </c:pt>
                <c:pt idx="1153">
                  <c:v>21.327999999999999</c:v>
                </c:pt>
                <c:pt idx="1154">
                  <c:v>21</c:v>
                </c:pt>
                <c:pt idx="1155">
                  <c:v>21</c:v>
                </c:pt>
                <c:pt idx="1156">
                  <c:v>21</c:v>
                </c:pt>
                <c:pt idx="1157">
                  <c:v>21</c:v>
                </c:pt>
                <c:pt idx="1158">
                  <c:v>20.907</c:v>
                </c:pt>
                <c:pt idx="1159">
                  <c:v>20.815000000000001</c:v>
                </c:pt>
                <c:pt idx="1160">
                  <c:v>20.721999999999994</c:v>
                </c:pt>
                <c:pt idx="1161">
                  <c:v>20.631000000000007</c:v>
                </c:pt>
                <c:pt idx="1162">
                  <c:v>20.539000000000001</c:v>
                </c:pt>
                <c:pt idx="1163">
                  <c:v>20.449000000000002</c:v>
                </c:pt>
                <c:pt idx="1164">
                  <c:v>20.358000000000001</c:v>
                </c:pt>
                <c:pt idx="1165">
                  <c:v>20.267999999999994</c:v>
                </c:pt>
                <c:pt idx="1166">
                  <c:v>20.178000000000001</c:v>
                </c:pt>
                <c:pt idx="1167">
                  <c:v>20.088999999999988</c:v>
                </c:pt>
                <c:pt idx="1168">
                  <c:v>20</c:v>
                </c:pt>
                <c:pt idx="1169">
                  <c:v>20</c:v>
                </c:pt>
                <c:pt idx="1170">
                  <c:v>20</c:v>
                </c:pt>
                <c:pt idx="1171">
                  <c:v>20</c:v>
                </c:pt>
                <c:pt idx="1172">
                  <c:v>20</c:v>
                </c:pt>
                <c:pt idx="1173">
                  <c:v>20</c:v>
                </c:pt>
                <c:pt idx="1174">
                  <c:v>20</c:v>
                </c:pt>
                <c:pt idx="1175">
                  <c:v>20</c:v>
                </c:pt>
                <c:pt idx="1176">
                  <c:v>20</c:v>
                </c:pt>
                <c:pt idx="1177">
                  <c:v>20</c:v>
                </c:pt>
                <c:pt idx="1178">
                  <c:v>20</c:v>
                </c:pt>
                <c:pt idx="1179">
                  <c:v>20</c:v>
                </c:pt>
                <c:pt idx="1180">
                  <c:v>19.479999999999993</c:v>
                </c:pt>
                <c:pt idx="1181">
                  <c:v>18.974</c:v>
                </c:pt>
                <c:pt idx="1182">
                  <c:v>18.479999999999993</c:v>
                </c:pt>
                <c:pt idx="1183">
                  <c:v>18</c:v>
                </c:pt>
                <c:pt idx="1184">
                  <c:v>18</c:v>
                </c:pt>
                <c:pt idx="1185">
                  <c:v>18</c:v>
                </c:pt>
                <c:pt idx="1186">
                  <c:v>18</c:v>
                </c:pt>
                <c:pt idx="1187">
                  <c:v>18</c:v>
                </c:pt>
                <c:pt idx="1188">
                  <c:v>18</c:v>
                </c:pt>
                <c:pt idx="1189">
                  <c:v>18</c:v>
                </c:pt>
                <c:pt idx="1190">
                  <c:v>18</c:v>
                </c:pt>
                <c:pt idx="1191">
                  <c:v>18</c:v>
                </c:pt>
                <c:pt idx="1192">
                  <c:v>18</c:v>
                </c:pt>
                <c:pt idx="1193">
                  <c:v>18</c:v>
                </c:pt>
                <c:pt idx="1194">
                  <c:v>18</c:v>
                </c:pt>
                <c:pt idx="1195">
                  <c:v>18</c:v>
                </c:pt>
                <c:pt idx="1196">
                  <c:v>18</c:v>
                </c:pt>
                <c:pt idx="1197">
                  <c:v>18</c:v>
                </c:pt>
                <c:pt idx="1198">
                  <c:v>18.244999999999994</c:v>
                </c:pt>
                <c:pt idx="1199">
                  <c:v>18.492999999999988</c:v>
                </c:pt>
                <c:pt idx="1200">
                  <c:v>18.744999999999994</c:v>
                </c:pt>
                <c:pt idx="1201">
                  <c:v>19</c:v>
                </c:pt>
                <c:pt idx="1202">
                  <c:v>19</c:v>
                </c:pt>
                <c:pt idx="1203">
                  <c:v>19.614999999999998</c:v>
                </c:pt>
                <c:pt idx="1204">
                  <c:v>20</c:v>
                </c:pt>
                <c:pt idx="1205">
                  <c:v>20.904999999999994</c:v>
                </c:pt>
                <c:pt idx="1206">
                  <c:v>21.581</c:v>
                </c:pt>
                <c:pt idx="1207">
                  <c:v>22.279</c:v>
                </c:pt>
                <c:pt idx="1208">
                  <c:v>23</c:v>
                </c:pt>
                <c:pt idx="1209">
                  <c:v>23</c:v>
                </c:pt>
                <c:pt idx="1210">
                  <c:v>22.661999999999999</c:v>
                </c:pt>
                <c:pt idx="1211">
                  <c:v>22.327999999999999</c:v>
                </c:pt>
                <c:pt idx="1212">
                  <c:v>22</c:v>
                </c:pt>
                <c:pt idx="1213">
                  <c:v>22.274999999999999</c:v>
                </c:pt>
                <c:pt idx="1214">
                  <c:v>22.553999999999991</c:v>
                </c:pt>
                <c:pt idx="1215">
                  <c:v>22.835999999999999</c:v>
                </c:pt>
                <c:pt idx="1216">
                  <c:v>23.122</c:v>
                </c:pt>
                <c:pt idx="1217">
                  <c:v>23.411000000000001</c:v>
                </c:pt>
                <c:pt idx="1218">
                  <c:v>23.704000000000001</c:v>
                </c:pt>
                <c:pt idx="1219">
                  <c:v>24</c:v>
                </c:pt>
                <c:pt idx="1220">
                  <c:v>24.387</c:v>
                </c:pt>
                <c:pt idx="1221">
                  <c:v>24.780999999999988</c:v>
                </c:pt>
                <c:pt idx="1222">
                  <c:v>25.181000000000001</c:v>
                </c:pt>
                <c:pt idx="1223">
                  <c:v>25.587</c:v>
                </c:pt>
                <c:pt idx="1224">
                  <c:v>26</c:v>
                </c:pt>
                <c:pt idx="1225">
                  <c:v>26.138000000000005</c:v>
                </c:pt>
                <c:pt idx="1226">
                  <c:v>26.277000000000001</c:v>
                </c:pt>
                <c:pt idx="1227">
                  <c:v>26.416</c:v>
                </c:pt>
                <c:pt idx="1228">
                  <c:v>26.556000000000001</c:v>
                </c:pt>
                <c:pt idx="1229">
                  <c:v>26.696999999999999</c:v>
                </c:pt>
                <c:pt idx="1230">
                  <c:v>26.838999999999999</c:v>
                </c:pt>
                <c:pt idx="1231">
                  <c:v>26.981000000000002</c:v>
                </c:pt>
                <c:pt idx="1232">
                  <c:v>27.125</c:v>
                </c:pt>
                <c:pt idx="1233">
                  <c:v>27.268999999999984</c:v>
                </c:pt>
                <c:pt idx="1234">
                  <c:v>27.413</c:v>
                </c:pt>
                <c:pt idx="1235">
                  <c:v>27.559000000000001</c:v>
                </c:pt>
                <c:pt idx="1236">
                  <c:v>27.704999999999991</c:v>
                </c:pt>
                <c:pt idx="1237">
                  <c:v>27.852</c:v>
                </c:pt>
                <c:pt idx="1238">
                  <c:v>28</c:v>
                </c:pt>
                <c:pt idx="1239">
                  <c:v>28</c:v>
                </c:pt>
                <c:pt idx="1240">
                  <c:v>28</c:v>
                </c:pt>
                <c:pt idx="1241">
                  <c:v>28</c:v>
                </c:pt>
                <c:pt idx="1242">
                  <c:v>28</c:v>
                </c:pt>
                <c:pt idx="1243">
                  <c:v>28</c:v>
                </c:pt>
                <c:pt idx="1244">
                  <c:v>28</c:v>
                </c:pt>
                <c:pt idx="1245">
                  <c:v>28</c:v>
                </c:pt>
                <c:pt idx="1246">
                  <c:v>28</c:v>
                </c:pt>
                <c:pt idx="1247">
                  <c:v>28</c:v>
                </c:pt>
                <c:pt idx="1248">
                  <c:v>27.372</c:v>
                </c:pt>
                <c:pt idx="1249">
                  <c:v>26.759</c:v>
                </c:pt>
                <c:pt idx="1250">
                  <c:v>26.158999999999999</c:v>
                </c:pt>
                <c:pt idx="1251">
                  <c:v>25.573</c:v>
                </c:pt>
                <c:pt idx="1252">
                  <c:v>25</c:v>
                </c:pt>
                <c:pt idx="1253">
                  <c:v>24.661999999999999</c:v>
                </c:pt>
                <c:pt idx="1254">
                  <c:v>24.329000000000001</c:v>
                </c:pt>
                <c:pt idx="1255">
                  <c:v>24</c:v>
                </c:pt>
                <c:pt idx="1256">
                  <c:v>24</c:v>
                </c:pt>
                <c:pt idx="1257">
                  <c:v>24</c:v>
                </c:pt>
                <c:pt idx="1258">
                  <c:v>24</c:v>
                </c:pt>
                <c:pt idx="1259">
                  <c:v>24</c:v>
                </c:pt>
                <c:pt idx="1260">
                  <c:v>24</c:v>
                </c:pt>
                <c:pt idx="1261">
                  <c:v>23.745999999999988</c:v>
                </c:pt>
                <c:pt idx="1262">
                  <c:v>23.494999999999994</c:v>
                </c:pt>
                <c:pt idx="1263">
                  <c:v>23.245999999999988</c:v>
                </c:pt>
                <c:pt idx="1264">
                  <c:v>23</c:v>
                </c:pt>
                <c:pt idx="1265">
                  <c:v>23</c:v>
                </c:pt>
                <c:pt idx="1266">
                  <c:v>22.795999999999992</c:v>
                </c:pt>
                <c:pt idx="1267">
                  <c:v>22.594999999999999</c:v>
                </c:pt>
                <c:pt idx="1268">
                  <c:v>22.395</c:v>
                </c:pt>
                <c:pt idx="1269">
                  <c:v>22.196000000000005</c:v>
                </c:pt>
                <c:pt idx="1270">
                  <c:v>22</c:v>
                </c:pt>
                <c:pt idx="1271">
                  <c:v>21.795999999999992</c:v>
                </c:pt>
                <c:pt idx="1272">
                  <c:v>21.594000000000001</c:v>
                </c:pt>
                <c:pt idx="1273">
                  <c:v>21.393999999999991</c:v>
                </c:pt>
                <c:pt idx="1274">
                  <c:v>21.196000000000005</c:v>
                </c:pt>
                <c:pt idx="1275">
                  <c:v>21</c:v>
                </c:pt>
                <c:pt idx="1276">
                  <c:v>21</c:v>
                </c:pt>
                <c:pt idx="1277">
                  <c:v>20.661000000000001</c:v>
                </c:pt>
                <c:pt idx="1278">
                  <c:v>20.327999999999999</c:v>
                </c:pt>
                <c:pt idx="1279">
                  <c:v>20</c:v>
                </c:pt>
                <c:pt idx="1280">
                  <c:v>20</c:v>
                </c:pt>
                <c:pt idx="1281">
                  <c:v>20</c:v>
                </c:pt>
                <c:pt idx="1282">
                  <c:v>20</c:v>
                </c:pt>
                <c:pt idx="1283">
                  <c:v>20</c:v>
                </c:pt>
                <c:pt idx="1284">
                  <c:v>20</c:v>
                </c:pt>
                <c:pt idx="1285">
                  <c:v>20</c:v>
                </c:pt>
                <c:pt idx="1286">
                  <c:v>20</c:v>
                </c:pt>
                <c:pt idx="1287">
                  <c:v>20</c:v>
                </c:pt>
                <c:pt idx="1288">
                  <c:v>20</c:v>
                </c:pt>
                <c:pt idx="1289">
                  <c:v>20</c:v>
                </c:pt>
                <c:pt idx="1290">
                  <c:v>20</c:v>
                </c:pt>
                <c:pt idx="1291">
                  <c:v>20</c:v>
                </c:pt>
                <c:pt idx="1292">
                  <c:v>20</c:v>
                </c:pt>
                <c:pt idx="1293">
                  <c:v>20</c:v>
                </c:pt>
                <c:pt idx="1294">
                  <c:v>19.661000000000001</c:v>
                </c:pt>
                <c:pt idx="1295">
                  <c:v>19.327999999999999</c:v>
                </c:pt>
                <c:pt idx="1296">
                  <c:v>19</c:v>
                </c:pt>
                <c:pt idx="1297">
                  <c:v>19</c:v>
                </c:pt>
                <c:pt idx="1298">
                  <c:v>19</c:v>
                </c:pt>
                <c:pt idx="1299">
                  <c:v>18.795999999999992</c:v>
                </c:pt>
                <c:pt idx="1300">
                  <c:v>18.594000000000001</c:v>
                </c:pt>
                <c:pt idx="1301">
                  <c:v>18.393999999999991</c:v>
                </c:pt>
                <c:pt idx="1302">
                  <c:v>18.196000000000005</c:v>
                </c:pt>
                <c:pt idx="1303">
                  <c:v>18</c:v>
                </c:pt>
                <c:pt idx="1304">
                  <c:v>18.254000000000001</c:v>
                </c:pt>
                <c:pt idx="1305">
                  <c:v>18.512</c:v>
                </c:pt>
                <c:pt idx="1306">
                  <c:v>18.773</c:v>
                </c:pt>
                <c:pt idx="1307">
                  <c:v>19.038</c:v>
                </c:pt>
                <c:pt idx="1308">
                  <c:v>19.306000000000001</c:v>
                </c:pt>
                <c:pt idx="1309">
                  <c:v>19.579000000000001</c:v>
                </c:pt>
                <c:pt idx="1310">
                  <c:v>19.855</c:v>
                </c:pt>
                <c:pt idx="1311">
                  <c:v>20.135000000000005</c:v>
                </c:pt>
                <c:pt idx="1312">
                  <c:v>20.420000000000002</c:v>
                </c:pt>
                <c:pt idx="1313">
                  <c:v>20.707999999999991</c:v>
                </c:pt>
                <c:pt idx="1314">
                  <c:v>21</c:v>
                </c:pt>
                <c:pt idx="1315">
                  <c:v>21</c:v>
                </c:pt>
                <c:pt idx="1316">
                  <c:v>21</c:v>
                </c:pt>
                <c:pt idx="1317">
                  <c:v>21</c:v>
                </c:pt>
                <c:pt idx="1318">
                  <c:v>21</c:v>
                </c:pt>
                <c:pt idx="1319">
                  <c:v>21</c:v>
                </c:pt>
                <c:pt idx="1320">
                  <c:v>21</c:v>
                </c:pt>
                <c:pt idx="1321">
                  <c:v>21</c:v>
                </c:pt>
                <c:pt idx="1322">
                  <c:v>21</c:v>
                </c:pt>
                <c:pt idx="1323">
                  <c:v>20.661000000000001</c:v>
                </c:pt>
                <c:pt idx="1324">
                  <c:v>20.327999999999999</c:v>
                </c:pt>
                <c:pt idx="1325">
                  <c:v>20</c:v>
                </c:pt>
                <c:pt idx="1326">
                  <c:v>20.646000000000001</c:v>
                </c:pt>
                <c:pt idx="1327">
                  <c:v>21.312000000000001</c:v>
                </c:pt>
                <c:pt idx="1328">
                  <c:v>22</c:v>
                </c:pt>
                <c:pt idx="1329">
                  <c:v>21.481999999999992</c:v>
                </c:pt>
                <c:pt idx="1330">
                  <c:v>20.975999999999992</c:v>
                </c:pt>
                <c:pt idx="1331">
                  <c:v>20.481999999999992</c:v>
                </c:pt>
                <c:pt idx="1332">
                  <c:v>20</c:v>
                </c:pt>
                <c:pt idx="1333">
                  <c:v>20</c:v>
                </c:pt>
                <c:pt idx="1334">
                  <c:v>20</c:v>
                </c:pt>
                <c:pt idx="1335">
                  <c:v>20</c:v>
                </c:pt>
                <c:pt idx="1336">
                  <c:v>20</c:v>
                </c:pt>
                <c:pt idx="1337">
                  <c:v>20</c:v>
                </c:pt>
                <c:pt idx="1338">
                  <c:v>20</c:v>
                </c:pt>
                <c:pt idx="1339">
                  <c:v>20</c:v>
                </c:pt>
                <c:pt idx="1340">
                  <c:v>20</c:v>
                </c:pt>
                <c:pt idx="1341">
                  <c:v>20</c:v>
                </c:pt>
                <c:pt idx="1342">
                  <c:v>20</c:v>
                </c:pt>
                <c:pt idx="1343">
                  <c:v>20</c:v>
                </c:pt>
                <c:pt idx="1344">
                  <c:v>20</c:v>
                </c:pt>
                <c:pt idx="1345">
                  <c:v>20</c:v>
                </c:pt>
                <c:pt idx="1346">
                  <c:v>20</c:v>
                </c:pt>
                <c:pt idx="1347">
                  <c:v>20</c:v>
                </c:pt>
                <c:pt idx="1348">
                  <c:v>20</c:v>
                </c:pt>
                <c:pt idx="1349">
                  <c:v>20</c:v>
                </c:pt>
                <c:pt idx="1350">
                  <c:v>20</c:v>
                </c:pt>
                <c:pt idx="1351">
                  <c:v>20</c:v>
                </c:pt>
                <c:pt idx="1352">
                  <c:v>20.244999999999994</c:v>
                </c:pt>
                <c:pt idx="1353">
                  <c:v>20.494</c:v>
                </c:pt>
                <c:pt idx="1354">
                  <c:v>20.744999999999994</c:v>
                </c:pt>
                <c:pt idx="1355">
                  <c:v>21</c:v>
                </c:pt>
                <c:pt idx="1356">
                  <c:v>21</c:v>
                </c:pt>
                <c:pt idx="1357">
                  <c:v>21</c:v>
                </c:pt>
                <c:pt idx="1358">
                  <c:v>21</c:v>
                </c:pt>
                <c:pt idx="1359">
                  <c:v>21</c:v>
                </c:pt>
                <c:pt idx="1360">
                  <c:v>21.196000000000005</c:v>
                </c:pt>
                <c:pt idx="1361">
                  <c:v>21.393999999999991</c:v>
                </c:pt>
                <c:pt idx="1362">
                  <c:v>21.594000000000001</c:v>
                </c:pt>
                <c:pt idx="1363">
                  <c:v>21.795999999999992</c:v>
                </c:pt>
                <c:pt idx="1364">
                  <c:v>22</c:v>
                </c:pt>
                <c:pt idx="1365">
                  <c:v>22</c:v>
                </c:pt>
                <c:pt idx="1366">
                  <c:v>22</c:v>
                </c:pt>
                <c:pt idx="1367">
                  <c:v>22</c:v>
                </c:pt>
                <c:pt idx="1368">
                  <c:v>22</c:v>
                </c:pt>
                <c:pt idx="1369">
                  <c:v>22</c:v>
                </c:pt>
                <c:pt idx="1370">
                  <c:v>22</c:v>
                </c:pt>
                <c:pt idx="1371">
                  <c:v>22</c:v>
                </c:pt>
                <c:pt idx="1372">
                  <c:v>22</c:v>
                </c:pt>
                <c:pt idx="1373">
                  <c:v>22</c:v>
                </c:pt>
                <c:pt idx="1374">
                  <c:v>22</c:v>
                </c:pt>
                <c:pt idx="1375">
                  <c:v>22</c:v>
                </c:pt>
                <c:pt idx="1376">
                  <c:v>22.245999999999988</c:v>
                </c:pt>
                <c:pt idx="1377">
                  <c:v>22.494</c:v>
                </c:pt>
                <c:pt idx="1378">
                  <c:v>22.745999999999988</c:v>
                </c:pt>
                <c:pt idx="1379">
                  <c:v>23</c:v>
                </c:pt>
                <c:pt idx="1380">
                  <c:v>23</c:v>
                </c:pt>
                <c:pt idx="1381">
                  <c:v>23.196999999999999</c:v>
                </c:pt>
                <c:pt idx="1382">
                  <c:v>23.395</c:v>
                </c:pt>
                <c:pt idx="1383">
                  <c:v>23.594999999999999</c:v>
                </c:pt>
                <c:pt idx="1384">
                  <c:v>23.797000000000001</c:v>
                </c:pt>
                <c:pt idx="1385">
                  <c:v>24</c:v>
                </c:pt>
                <c:pt idx="1386">
                  <c:v>23.907</c:v>
                </c:pt>
                <c:pt idx="1387">
                  <c:v>23.815000000000001</c:v>
                </c:pt>
                <c:pt idx="1388">
                  <c:v>23.722999999999988</c:v>
                </c:pt>
                <c:pt idx="1389">
                  <c:v>23.631000000000007</c:v>
                </c:pt>
                <c:pt idx="1390">
                  <c:v>23.54</c:v>
                </c:pt>
                <c:pt idx="1391">
                  <c:v>23.449000000000002</c:v>
                </c:pt>
                <c:pt idx="1392">
                  <c:v>23.359000000000005</c:v>
                </c:pt>
                <c:pt idx="1393">
                  <c:v>23.268999999999984</c:v>
                </c:pt>
                <c:pt idx="1394">
                  <c:v>23.178999999999991</c:v>
                </c:pt>
                <c:pt idx="1395">
                  <c:v>23.088999999999988</c:v>
                </c:pt>
                <c:pt idx="1396">
                  <c:v>23</c:v>
                </c:pt>
                <c:pt idx="1397">
                  <c:v>23</c:v>
                </c:pt>
                <c:pt idx="1398">
                  <c:v>23</c:v>
                </c:pt>
                <c:pt idx="1399">
                  <c:v>23</c:v>
                </c:pt>
                <c:pt idx="1400">
                  <c:v>22.661999999999999</c:v>
                </c:pt>
                <c:pt idx="1401">
                  <c:v>22.327999999999999</c:v>
                </c:pt>
                <c:pt idx="1402">
                  <c:v>22</c:v>
                </c:pt>
                <c:pt idx="1403">
                  <c:v>22</c:v>
                </c:pt>
                <c:pt idx="1404">
                  <c:v>22</c:v>
                </c:pt>
                <c:pt idx="1405">
                  <c:v>22</c:v>
                </c:pt>
                <c:pt idx="1406">
                  <c:v>22</c:v>
                </c:pt>
                <c:pt idx="1407">
                  <c:v>22</c:v>
                </c:pt>
                <c:pt idx="1408">
                  <c:v>22</c:v>
                </c:pt>
                <c:pt idx="1409">
                  <c:v>21.661000000000001</c:v>
                </c:pt>
                <c:pt idx="1410">
                  <c:v>21.327999999999999</c:v>
                </c:pt>
                <c:pt idx="1411">
                  <c:v>21</c:v>
                </c:pt>
                <c:pt idx="1412">
                  <c:v>21</c:v>
                </c:pt>
                <c:pt idx="1413">
                  <c:v>21</c:v>
                </c:pt>
                <c:pt idx="1414">
                  <c:v>21</c:v>
                </c:pt>
                <c:pt idx="1415">
                  <c:v>21</c:v>
                </c:pt>
                <c:pt idx="1416">
                  <c:v>21.48299999999999</c:v>
                </c:pt>
                <c:pt idx="1417">
                  <c:v>21.977</c:v>
                </c:pt>
                <c:pt idx="1418">
                  <c:v>22.48299999999999</c:v>
                </c:pt>
                <c:pt idx="1419">
                  <c:v>23</c:v>
                </c:pt>
                <c:pt idx="1420">
                  <c:v>22.74</c:v>
                </c:pt>
                <c:pt idx="1421">
                  <c:v>22.48299999999999</c:v>
                </c:pt>
                <c:pt idx="1422">
                  <c:v>22.228999999999992</c:v>
                </c:pt>
                <c:pt idx="1423">
                  <c:v>21.977</c:v>
                </c:pt>
                <c:pt idx="1424">
                  <c:v>21.728999999999992</c:v>
                </c:pt>
                <c:pt idx="1425">
                  <c:v>21.48299999999999</c:v>
                </c:pt>
                <c:pt idx="1426">
                  <c:v>21.24</c:v>
                </c:pt>
                <c:pt idx="1427">
                  <c:v>21</c:v>
                </c:pt>
                <c:pt idx="1428">
                  <c:v>19.919</c:v>
                </c:pt>
                <c:pt idx="1429">
                  <c:v>18.893999999999991</c:v>
                </c:pt>
                <c:pt idx="1430">
                  <c:v>17.921999999999993</c:v>
                </c:pt>
                <c:pt idx="1431">
                  <c:v>17</c:v>
                </c:pt>
                <c:pt idx="1432">
                  <c:v>17</c:v>
                </c:pt>
                <c:pt idx="1433">
                  <c:v>16.744</c:v>
                </c:pt>
                <c:pt idx="1434">
                  <c:v>16.491999999999994</c:v>
                </c:pt>
                <c:pt idx="1435">
                  <c:v>16.244</c:v>
                </c:pt>
                <c:pt idx="1436">
                  <c:v>16</c:v>
                </c:pt>
                <c:pt idx="1437">
                  <c:v>16.702000000000002</c:v>
                </c:pt>
                <c:pt idx="1438">
                  <c:v>17.436</c:v>
                </c:pt>
                <c:pt idx="1439">
                  <c:v>18.201000000000001</c:v>
                </c:pt>
                <c:pt idx="1440">
                  <c:v>19</c:v>
                </c:pt>
                <c:pt idx="1441">
                  <c:v>19</c:v>
                </c:pt>
                <c:pt idx="1442">
                  <c:v>19</c:v>
                </c:pt>
                <c:pt idx="1443">
                  <c:v>19</c:v>
                </c:pt>
                <c:pt idx="1444">
                  <c:v>19</c:v>
                </c:pt>
                <c:pt idx="1445">
                  <c:v>19</c:v>
                </c:pt>
                <c:pt idx="1446">
                  <c:v>19</c:v>
                </c:pt>
                <c:pt idx="1447">
                  <c:v>19</c:v>
                </c:pt>
                <c:pt idx="1448">
                  <c:v>19</c:v>
                </c:pt>
                <c:pt idx="1449">
                  <c:v>19</c:v>
                </c:pt>
                <c:pt idx="1450">
                  <c:v>18.661000000000001</c:v>
                </c:pt>
                <c:pt idx="1451">
                  <c:v>18.327000000000005</c:v>
                </c:pt>
                <c:pt idx="1452">
                  <c:v>18</c:v>
                </c:pt>
                <c:pt idx="1453">
                  <c:v>18</c:v>
                </c:pt>
                <c:pt idx="1454">
                  <c:v>18</c:v>
                </c:pt>
                <c:pt idx="1455">
                  <c:v>18</c:v>
                </c:pt>
                <c:pt idx="1456">
                  <c:v>18</c:v>
                </c:pt>
                <c:pt idx="1457">
                  <c:v>18</c:v>
                </c:pt>
                <c:pt idx="1458">
                  <c:v>18</c:v>
                </c:pt>
                <c:pt idx="1459">
                  <c:v>18</c:v>
                </c:pt>
                <c:pt idx="1460">
                  <c:v>18</c:v>
                </c:pt>
                <c:pt idx="1461">
                  <c:v>18</c:v>
                </c:pt>
                <c:pt idx="1462">
                  <c:v>18</c:v>
                </c:pt>
                <c:pt idx="1463">
                  <c:v>18</c:v>
                </c:pt>
                <c:pt idx="1464">
                  <c:v>18</c:v>
                </c:pt>
                <c:pt idx="1465">
                  <c:v>16.904</c:v>
                </c:pt>
                <c:pt idx="1466">
                  <c:v>15.875000000000004</c:v>
                </c:pt>
                <c:pt idx="1467">
                  <c:v>14.908000000000001</c:v>
                </c:pt>
                <c:pt idx="1468">
                  <c:v>14</c:v>
                </c:pt>
                <c:pt idx="1469">
                  <c:v>14</c:v>
                </c:pt>
                <c:pt idx="1470">
                  <c:v>14</c:v>
                </c:pt>
                <c:pt idx="1471">
                  <c:v>13.645</c:v>
                </c:pt>
                <c:pt idx="1472">
                  <c:v>13.298999999999999</c:v>
                </c:pt>
                <c:pt idx="1473">
                  <c:v>12.961</c:v>
                </c:pt>
                <c:pt idx="1474">
                  <c:v>12.633000000000001</c:v>
                </c:pt>
                <c:pt idx="1475">
                  <c:v>12.312000000000003</c:v>
                </c:pt>
                <c:pt idx="1476">
                  <c:v>12</c:v>
                </c:pt>
                <c:pt idx="1477">
                  <c:v>12</c:v>
                </c:pt>
                <c:pt idx="1478">
                  <c:v>12</c:v>
                </c:pt>
                <c:pt idx="1479">
                  <c:v>13.737</c:v>
                </c:pt>
                <c:pt idx="1480">
                  <c:v>15.724</c:v>
                </c:pt>
                <c:pt idx="1481">
                  <c:v>18</c:v>
                </c:pt>
                <c:pt idx="1482">
                  <c:v>18.158999999999999</c:v>
                </c:pt>
                <c:pt idx="1483">
                  <c:v>18.318999999999999</c:v>
                </c:pt>
                <c:pt idx="1484">
                  <c:v>18.479999999999993</c:v>
                </c:pt>
                <c:pt idx="1485">
                  <c:v>18.643000000000001</c:v>
                </c:pt>
                <c:pt idx="1486">
                  <c:v>18.808</c:v>
                </c:pt>
                <c:pt idx="1487">
                  <c:v>18.974</c:v>
                </c:pt>
                <c:pt idx="1488">
                  <c:v>19.140999999999991</c:v>
                </c:pt>
                <c:pt idx="1489">
                  <c:v>19.309999999999999</c:v>
                </c:pt>
                <c:pt idx="1490">
                  <c:v>19.479999999999993</c:v>
                </c:pt>
                <c:pt idx="1491">
                  <c:v>19.652000000000001</c:v>
                </c:pt>
                <c:pt idx="1492">
                  <c:v>19.824999999999999</c:v>
                </c:pt>
                <c:pt idx="1493">
                  <c:v>20</c:v>
                </c:pt>
                <c:pt idx="1494">
                  <c:v>20</c:v>
                </c:pt>
                <c:pt idx="1495">
                  <c:v>20</c:v>
                </c:pt>
                <c:pt idx="1496">
                  <c:v>20</c:v>
                </c:pt>
                <c:pt idx="1497">
                  <c:v>20</c:v>
                </c:pt>
                <c:pt idx="1498">
                  <c:v>20</c:v>
                </c:pt>
                <c:pt idx="1499">
                  <c:v>20</c:v>
                </c:pt>
                <c:pt idx="1500">
                  <c:v>19.661000000000001</c:v>
                </c:pt>
                <c:pt idx="1501">
                  <c:v>19.327999999999999</c:v>
                </c:pt>
                <c:pt idx="1502">
                  <c:v>19</c:v>
                </c:pt>
                <c:pt idx="1503">
                  <c:v>19</c:v>
                </c:pt>
                <c:pt idx="1504">
                  <c:v>19</c:v>
                </c:pt>
                <c:pt idx="1505">
                  <c:v>19</c:v>
                </c:pt>
                <c:pt idx="1506">
                  <c:v>19</c:v>
                </c:pt>
                <c:pt idx="1507">
                  <c:v>19</c:v>
                </c:pt>
                <c:pt idx="1508">
                  <c:v>19</c:v>
                </c:pt>
                <c:pt idx="1509">
                  <c:v>18.661000000000001</c:v>
                </c:pt>
                <c:pt idx="1510">
                  <c:v>18.327000000000005</c:v>
                </c:pt>
                <c:pt idx="1511">
                  <c:v>18</c:v>
                </c:pt>
                <c:pt idx="1512">
                  <c:v>18</c:v>
                </c:pt>
                <c:pt idx="1513">
                  <c:v>18</c:v>
                </c:pt>
                <c:pt idx="1514">
                  <c:v>18</c:v>
                </c:pt>
                <c:pt idx="1515">
                  <c:v>18</c:v>
                </c:pt>
                <c:pt idx="1516">
                  <c:v>18</c:v>
                </c:pt>
                <c:pt idx="1517">
                  <c:v>18</c:v>
                </c:pt>
                <c:pt idx="1518">
                  <c:v>18.327000000000005</c:v>
                </c:pt>
                <c:pt idx="1519">
                  <c:v>18.661000000000001</c:v>
                </c:pt>
                <c:pt idx="1520">
                  <c:v>19</c:v>
                </c:pt>
                <c:pt idx="1521">
                  <c:v>19.327999999999999</c:v>
                </c:pt>
                <c:pt idx="1522">
                  <c:v>19.661000000000001</c:v>
                </c:pt>
                <c:pt idx="1523">
                  <c:v>20</c:v>
                </c:pt>
                <c:pt idx="1524">
                  <c:v>20</c:v>
                </c:pt>
                <c:pt idx="1525">
                  <c:v>20</c:v>
                </c:pt>
                <c:pt idx="1526">
                  <c:v>20</c:v>
                </c:pt>
                <c:pt idx="1527">
                  <c:v>20</c:v>
                </c:pt>
                <c:pt idx="1528">
                  <c:v>20</c:v>
                </c:pt>
                <c:pt idx="1529">
                  <c:v>20</c:v>
                </c:pt>
                <c:pt idx="1530">
                  <c:v>20</c:v>
                </c:pt>
                <c:pt idx="1531">
                  <c:v>20</c:v>
                </c:pt>
                <c:pt idx="1532">
                  <c:v>20</c:v>
                </c:pt>
                <c:pt idx="1533">
                  <c:v>20</c:v>
                </c:pt>
                <c:pt idx="1534">
                  <c:v>20</c:v>
                </c:pt>
                <c:pt idx="1535">
                  <c:v>20</c:v>
                </c:pt>
                <c:pt idx="1536">
                  <c:v>20</c:v>
                </c:pt>
                <c:pt idx="1537">
                  <c:v>20</c:v>
                </c:pt>
                <c:pt idx="1538">
                  <c:v>20</c:v>
                </c:pt>
                <c:pt idx="1539">
                  <c:v>20</c:v>
                </c:pt>
                <c:pt idx="1540">
                  <c:v>20.327999999999999</c:v>
                </c:pt>
                <c:pt idx="1541">
                  <c:v>20.661000000000001</c:v>
                </c:pt>
                <c:pt idx="1542">
                  <c:v>21</c:v>
                </c:pt>
                <c:pt idx="1543">
                  <c:v>20.661000000000001</c:v>
                </c:pt>
                <c:pt idx="1544">
                  <c:v>20.327999999999999</c:v>
                </c:pt>
                <c:pt idx="1545">
                  <c:v>20</c:v>
                </c:pt>
                <c:pt idx="1546">
                  <c:v>20</c:v>
                </c:pt>
                <c:pt idx="1547">
                  <c:v>20</c:v>
                </c:pt>
                <c:pt idx="1548">
                  <c:v>20</c:v>
                </c:pt>
                <c:pt idx="1549">
                  <c:v>19.661000000000001</c:v>
                </c:pt>
                <c:pt idx="1550">
                  <c:v>19.327999999999999</c:v>
                </c:pt>
                <c:pt idx="1551">
                  <c:v>19</c:v>
                </c:pt>
                <c:pt idx="1552">
                  <c:v>18.795999999999992</c:v>
                </c:pt>
                <c:pt idx="1553">
                  <c:v>18.594000000000001</c:v>
                </c:pt>
                <c:pt idx="1554">
                  <c:v>18.393999999999991</c:v>
                </c:pt>
                <c:pt idx="1555">
                  <c:v>18.196000000000005</c:v>
                </c:pt>
                <c:pt idx="1556">
                  <c:v>18</c:v>
                </c:pt>
                <c:pt idx="1557">
                  <c:v>18</c:v>
                </c:pt>
                <c:pt idx="1558">
                  <c:v>18</c:v>
                </c:pt>
                <c:pt idx="1559">
                  <c:v>18</c:v>
                </c:pt>
                <c:pt idx="1560">
                  <c:v>18</c:v>
                </c:pt>
                <c:pt idx="1561">
                  <c:v>18</c:v>
                </c:pt>
                <c:pt idx="1562">
                  <c:v>18</c:v>
                </c:pt>
                <c:pt idx="1563">
                  <c:v>18</c:v>
                </c:pt>
                <c:pt idx="1564">
                  <c:v>18</c:v>
                </c:pt>
                <c:pt idx="1565">
                  <c:v>18</c:v>
                </c:pt>
                <c:pt idx="1566">
                  <c:v>18.327000000000005</c:v>
                </c:pt>
                <c:pt idx="1567">
                  <c:v>18.661000000000001</c:v>
                </c:pt>
                <c:pt idx="1568">
                  <c:v>19</c:v>
                </c:pt>
                <c:pt idx="1569">
                  <c:v>19</c:v>
                </c:pt>
                <c:pt idx="1570">
                  <c:v>19</c:v>
                </c:pt>
                <c:pt idx="1571">
                  <c:v>19</c:v>
                </c:pt>
                <c:pt idx="1572">
                  <c:v>19.327999999999999</c:v>
                </c:pt>
                <c:pt idx="1573">
                  <c:v>19.661000000000001</c:v>
                </c:pt>
                <c:pt idx="1574">
                  <c:v>20</c:v>
                </c:pt>
                <c:pt idx="1575">
                  <c:v>20</c:v>
                </c:pt>
                <c:pt idx="1576">
                  <c:v>20</c:v>
                </c:pt>
                <c:pt idx="1577">
                  <c:v>20</c:v>
                </c:pt>
                <c:pt idx="1578">
                  <c:v>20</c:v>
                </c:pt>
                <c:pt idx="1579">
                  <c:v>20</c:v>
                </c:pt>
                <c:pt idx="1580">
                  <c:v>20</c:v>
                </c:pt>
                <c:pt idx="1581">
                  <c:v>20</c:v>
                </c:pt>
                <c:pt idx="1582">
                  <c:v>20</c:v>
                </c:pt>
                <c:pt idx="1583">
                  <c:v>20</c:v>
                </c:pt>
                <c:pt idx="1584">
                  <c:v>20</c:v>
                </c:pt>
                <c:pt idx="1585">
                  <c:v>20</c:v>
                </c:pt>
                <c:pt idx="1586">
                  <c:v>20</c:v>
                </c:pt>
                <c:pt idx="1587">
                  <c:v>20</c:v>
                </c:pt>
                <c:pt idx="1588">
                  <c:v>20</c:v>
                </c:pt>
                <c:pt idx="1589">
                  <c:v>20</c:v>
                </c:pt>
                <c:pt idx="1590">
                  <c:v>20</c:v>
                </c:pt>
                <c:pt idx="1591">
                  <c:v>20</c:v>
                </c:pt>
                <c:pt idx="1592">
                  <c:v>20</c:v>
                </c:pt>
                <c:pt idx="1593">
                  <c:v>20</c:v>
                </c:pt>
                <c:pt idx="1594">
                  <c:v>19.309999999999999</c:v>
                </c:pt>
                <c:pt idx="1595">
                  <c:v>18.643000000000001</c:v>
                </c:pt>
                <c:pt idx="1596">
                  <c:v>18</c:v>
                </c:pt>
                <c:pt idx="1597">
                  <c:v>18</c:v>
                </c:pt>
                <c:pt idx="1598">
                  <c:v>17.306999999999999</c:v>
                </c:pt>
                <c:pt idx="1599">
                  <c:v>16.640999999999991</c:v>
                </c:pt>
                <c:pt idx="1600">
                  <c:v>16</c:v>
                </c:pt>
                <c:pt idx="1601">
                  <c:v>16</c:v>
                </c:pt>
                <c:pt idx="1602">
                  <c:v>16</c:v>
                </c:pt>
                <c:pt idx="1603">
                  <c:v>16</c:v>
                </c:pt>
                <c:pt idx="1604">
                  <c:v>16</c:v>
                </c:pt>
                <c:pt idx="1605">
                  <c:v>16</c:v>
                </c:pt>
                <c:pt idx="1606">
                  <c:v>16</c:v>
                </c:pt>
                <c:pt idx="1607">
                  <c:v>16</c:v>
                </c:pt>
                <c:pt idx="1608">
                  <c:v>16</c:v>
                </c:pt>
                <c:pt idx="1609">
                  <c:v>16</c:v>
                </c:pt>
                <c:pt idx="1610">
                  <c:v>16</c:v>
                </c:pt>
                <c:pt idx="1611">
                  <c:v>16</c:v>
                </c:pt>
                <c:pt idx="1612">
                  <c:v>16</c:v>
                </c:pt>
                <c:pt idx="1613">
                  <c:v>16</c:v>
                </c:pt>
                <c:pt idx="1614">
                  <c:v>16</c:v>
                </c:pt>
                <c:pt idx="1615">
                  <c:v>16</c:v>
                </c:pt>
                <c:pt idx="1616">
                  <c:v>16</c:v>
                </c:pt>
                <c:pt idx="1617">
                  <c:v>16</c:v>
                </c:pt>
                <c:pt idx="1618">
                  <c:v>16</c:v>
                </c:pt>
                <c:pt idx="1619">
                  <c:v>16</c:v>
                </c:pt>
                <c:pt idx="1620">
                  <c:v>16</c:v>
                </c:pt>
                <c:pt idx="1621">
                  <c:v>16</c:v>
                </c:pt>
                <c:pt idx="1622">
                  <c:v>16</c:v>
                </c:pt>
                <c:pt idx="1623">
                  <c:v>16</c:v>
                </c:pt>
                <c:pt idx="1624">
                  <c:v>16</c:v>
                </c:pt>
                <c:pt idx="1625">
                  <c:v>16</c:v>
                </c:pt>
                <c:pt idx="1626">
                  <c:v>16</c:v>
                </c:pt>
                <c:pt idx="1627">
                  <c:v>16.195</c:v>
                </c:pt>
                <c:pt idx="1628">
                  <c:v>16.393000000000001</c:v>
                </c:pt>
                <c:pt idx="1629">
                  <c:v>16.593</c:v>
                </c:pt>
                <c:pt idx="1630">
                  <c:v>16.795000000000002</c:v>
                </c:pt>
                <c:pt idx="1631">
                  <c:v>17</c:v>
                </c:pt>
                <c:pt idx="1632">
                  <c:v>17.327000000000005</c:v>
                </c:pt>
                <c:pt idx="1633">
                  <c:v>17.66</c:v>
                </c:pt>
                <c:pt idx="1634">
                  <c:v>18</c:v>
                </c:pt>
                <c:pt idx="1635">
                  <c:v>18</c:v>
                </c:pt>
                <c:pt idx="1636">
                  <c:v>18</c:v>
                </c:pt>
                <c:pt idx="1637">
                  <c:v>18</c:v>
                </c:pt>
                <c:pt idx="1638">
                  <c:v>18</c:v>
                </c:pt>
                <c:pt idx="1639">
                  <c:v>18</c:v>
                </c:pt>
                <c:pt idx="1640">
                  <c:v>18</c:v>
                </c:pt>
                <c:pt idx="1641">
                  <c:v>18</c:v>
                </c:pt>
                <c:pt idx="1642">
                  <c:v>18</c:v>
                </c:pt>
                <c:pt idx="1643">
                  <c:v>17.478000000000002</c:v>
                </c:pt>
                <c:pt idx="1644">
                  <c:v>16.971</c:v>
                </c:pt>
                <c:pt idx="1645">
                  <c:v>16.478000000000002</c:v>
                </c:pt>
                <c:pt idx="1646">
                  <c:v>16</c:v>
                </c:pt>
                <c:pt idx="1647">
                  <c:v>16</c:v>
                </c:pt>
                <c:pt idx="1648">
                  <c:v>16</c:v>
                </c:pt>
                <c:pt idx="1649">
                  <c:v>16</c:v>
                </c:pt>
                <c:pt idx="1650">
                  <c:v>16</c:v>
                </c:pt>
                <c:pt idx="1651">
                  <c:v>16</c:v>
                </c:pt>
                <c:pt idx="1652">
                  <c:v>16</c:v>
                </c:pt>
                <c:pt idx="1653">
                  <c:v>15.659000000000002</c:v>
                </c:pt>
                <c:pt idx="1654">
                  <c:v>15.326000000000002</c:v>
                </c:pt>
                <c:pt idx="1655">
                  <c:v>15</c:v>
                </c:pt>
                <c:pt idx="1656">
                  <c:v>14.659000000000002</c:v>
                </c:pt>
                <c:pt idx="1657">
                  <c:v>14.326000000000002</c:v>
                </c:pt>
                <c:pt idx="1658">
                  <c:v>14</c:v>
                </c:pt>
                <c:pt idx="1659">
                  <c:v>14</c:v>
                </c:pt>
                <c:pt idx="1660">
                  <c:v>14</c:v>
                </c:pt>
                <c:pt idx="1661">
                  <c:v>14</c:v>
                </c:pt>
                <c:pt idx="1662">
                  <c:v>14</c:v>
                </c:pt>
                <c:pt idx="1663">
                  <c:v>14</c:v>
                </c:pt>
                <c:pt idx="1664">
                  <c:v>14</c:v>
                </c:pt>
                <c:pt idx="1665">
                  <c:v>14</c:v>
                </c:pt>
                <c:pt idx="1666">
                  <c:v>14</c:v>
                </c:pt>
                <c:pt idx="1667">
                  <c:v>13.658000000000001</c:v>
                </c:pt>
                <c:pt idx="1668">
                  <c:v>13.325000000000003</c:v>
                </c:pt>
                <c:pt idx="1669">
                  <c:v>13</c:v>
                </c:pt>
                <c:pt idx="1670">
                  <c:v>13.325000000000003</c:v>
                </c:pt>
                <c:pt idx="1671">
                  <c:v>13.658000000000001</c:v>
                </c:pt>
                <c:pt idx="1672">
                  <c:v>14</c:v>
                </c:pt>
                <c:pt idx="1673">
                  <c:v>14</c:v>
                </c:pt>
                <c:pt idx="1674">
                  <c:v>14</c:v>
                </c:pt>
                <c:pt idx="1675">
                  <c:v>14</c:v>
                </c:pt>
                <c:pt idx="1676">
                  <c:v>14</c:v>
                </c:pt>
                <c:pt idx="1677">
                  <c:v>14</c:v>
                </c:pt>
                <c:pt idx="1678">
                  <c:v>14</c:v>
                </c:pt>
                <c:pt idx="1679">
                  <c:v>14</c:v>
                </c:pt>
                <c:pt idx="1680">
                  <c:v>14</c:v>
                </c:pt>
                <c:pt idx="1681">
                  <c:v>14</c:v>
                </c:pt>
                <c:pt idx="1682">
                  <c:v>14</c:v>
                </c:pt>
                <c:pt idx="1683">
                  <c:v>14</c:v>
                </c:pt>
                <c:pt idx="1684">
                  <c:v>14</c:v>
                </c:pt>
                <c:pt idx="1685">
                  <c:v>14</c:v>
                </c:pt>
                <c:pt idx="1686">
                  <c:v>14</c:v>
                </c:pt>
                <c:pt idx="1687">
                  <c:v>14.162000000000004</c:v>
                </c:pt>
                <c:pt idx="1688">
                  <c:v>14.326000000000002</c:v>
                </c:pt>
                <c:pt idx="1689">
                  <c:v>14.491</c:v>
                </c:pt>
                <c:pt idx="1690">
                  <c:v>14.659000000000002</c:v>
                </c:pt>
                <c:pt idx="1691">
                  <c:v>14.829000000000002</c:v>
                </c:pt>
                <c:pt idx="1692">
                  <c:v>15</c:v>
                </c:pt>
                <c:pt idx="1693">
                  <c:v>15</c:v>
                </c:pt>
                <c:pt idx="1694">
                  <c:v>15</c:v>
                </c:pt>
                <c:pt idx="1695">
                  <c:v>15</c:v>
                </c:pt>
                <c:pt idx="1696">
                  <c:v>15.326000000000002</c:v>
                </c:pt>
                <c:pt idx="1697">
                  <c:v>15.659000000000002</c:v>
                </c:pt>
                <c:pt idx="1698">
                  <c:v>16</c:v>
                </c:pt>
                <c:pt idx="1699">
                  <c:v>16</c:v>
                </c:pt>
                <c:pt idx="1700">
                  <c:v>16</c:v>
                </c:pt>
                <c:pt idx="1701">
                  <c:v>16</c:v>
                </c:pt>
                <c:pt idx="1702">
                  <c:v>16</c:v>
                </c:pt>
                <c:pt idx="1703">
                  <c:v>16</c:v>
                </c:pt>
                <c:pt idx="1704">
                  <c:v>16</c:v>
                </c:pt>
                <c:pt idx="1705">
                  <c:v>15.659000000000002</c:v>
                </c:pt>
                <c:pt idx="1706">
                  <c:v>15.326000000000002</c:v>
                </c:pt>
                <c:pt idx="1707">
                  <c:v>15</c:v>
                </c:pt>
                <c:pt idx="1708">
                  <c:v>15.138999999999999</c:v>
                </c:pt>
                <c:pt idx="1709">
                  <c:v>15.279</c:v>
                </c:pt>
                <c:pt idx="1710">
                  <c:v>15.421000000000001</c:v>
                </c:pt>
                <c:pt idx="1711">
                  <c:v>15.564</c:v>
                </c:pt>
                <c:pt idx="1712">
                  <c:v>15.708</c:v>
                </c:pt>
                <c:pt idx="1713">
                  <c:v>15.853000000000003</c:v>
                </c:pt>
                <c:pt idx="1714">
                  <c:v>16</c:v>
                </c:pt>
                <c:pt idx="1715">
                  <c:v>16</c:v>
                </c:pt>
                <c:pt idx="1716">
                  <c:v>16</c:v>
                </c:pt>
                <c:pt idx="1717">
                  <c:v>16</c:v>
                </c:pt>
                <c:pt idx="1718">
                  <c:v>16</c:v>
                </c:pt>
                <c:pt idx="1719">
                  <c:v>16</c:v>
                </c:pt>
                <c:pt idx="1720">
                  <c:v>16</c:v>
                </c:pt>
                <c:pt idx="1721">
                  <c:v>16</c:v>
                </c:pt>
                <c:pt idx="1722">
                  <c:v>16</c:v>
                </c:pt>
                <c:pt idx="1723">
                  <c:v>16</c:v>
                </c:pt>
                <c:pt idx="1724">
                  <c:v>16</c:v>
                </c:pt>
                <c:pt idx="1725">
                  <c:v>16</c:v>
                </c:pt>
                <c:pt idx="1726">
                  <c:v>16</c:v>
                </c:pt>
                <c:pt idx="1727">
                  <c:v>16</c:v>
                </c:pt>
                <c:pt idx="1728">
                  <c:v>16</c:v>
                </c:pt>
                <c:pt idx="1729">
                  <c:v>16</c:v>
                </c:pt>
                <c:pt idx="1730">
                  <c:v>16</c:v>
                </c:pt>
                <c:pt idx="1731">
                  <c:v>16</c:v>
                </c:pt>
                <c:pt idx="1732">
                  <c:v>16</c:v>
                </c:pt>
                <c:pt idx="1733">
                  <c:v>16</c:v>
                </c:pt>
                <c:pt idx="1734">
                  <c:v>16</c:v>
                </c:pt>
                <c:pt idx="1735">
                  <c:v>16</c:v>
                </c:pt>
                <c:pt idx="1736">
                  <c:v>16</c:v>
                </c:pt>
                <c:pt idx="1737">
                  <c:v>16</c:v>
                </c:pt>
                <c:pt idx="1738">
                  <c:v>16</c:v>
                </c:pt>
                <c:pt idx="1739">
                  <c:v>16</c:v>
                </c:pt>
                <c:pt idx="1740">
                  <c:v>16</c:v>
                </c:pt>
                <c:pt idx="1741">
                  <c:v>16</c:v>
                </c:pt>
                <c:pt idx="1742">
                  <c:v>16</c:v>
                </c:pt>
                <c:pt idx="1743">
                  <c:v>16</c:v>
                </c:pt>
                <c:pt idx="1744">
                  <c:v>16</c:v>
                </c:pt>
                <c:pt idx="1745">
                  <c:v>16</c:v>
                </c:pt>
                <c:pt idx="1746">
                  <c:v>16</c:v>
                </c:pt>
                <c:pt idx="1747">
                  <c:v>16</c:v>
                </c:pt>
                <c:pt idx="1748">
                  <c:v>16</c:v>
                </c:pt>
                <c:pt idx="1749">
                  <c:v>16</c:v>
                </c:pt>
                <c:pt idx="1750">
                  <c:v>16</c:v>
                </c:pt>
                <c:pt idx="1751">
                  <c:v>16</c:v>
                </c:pt>
                <c:pt idx="1752">
                  <c:v>16</c:v>
                </c:pt>
                <c:pt idx="1753">
                  <c:v>16</c:v>
                </c:pt>
                <c:pt idx="1754">
                  <c:v>16</c:v>
                </c:pt>
                <c:pt idx="1755">
                  <c:v>16</c:v>
                </c:pt>
                <c:pt idx="1756">
                  <c:v>16</c:v>
                </c:pt>
                <c:pt idx="1757">
                  <c:v>15.648</c:v>
                </c:pt>
                <c:pt idx="1758">
                  <c:v>15.303000000000004</c:v>
                </c:pt>
                <c:pt idx="1759">
                  <c:v>14.967000000000002</c:v>
                </c:pt>
                <c:pt idx="1760">
                  <c:v>14.637</c:v>
                </c:pt>
                <c:pt idx="1761">
                  <c:v>14.315000000000003</c:v>
                </c:pt>
                <c:pt idx="1762">
                  <c:v>14</c:v>
                </c:pt>
                <c:pt idx="1763">
                  <c:v>14.162000000000004</c:v>
                </c:pt>
                <c:pt idx="1764">
                  <c:v>14.326000000000002</c:v>
                </c:pt>
                <c:pt idx="1765">
                  <c:v>14.491</c:v>
                </c:pt>
                <c:pt idx="1766">
                  <c:v>14.659000000000002</c:v>
                </c:pt>
                <c:pt idx="1767">
                  <c:v>14.829000000000002</c:v>
                </c:pt>
                <c:pt idx="1768">
                  <c:v>15</c:v>
                </c:pt>
                <c:pt idx="1769">
                  <c:v>15.326000000000002</c:v>
                </c:pt>
                <c:pt idx="1770">
                  <c:v>15.659000000000002</c:v>
                </c:pt>
                <c:pt idx="1771">
                  <c:v>16</c:v>
                </c:pt>
                <c:pt idx="1772">
                  <c:v>16</c:v>
                </c:pt>
                <c:pt idx="1773">
                  <c:v>15.659000000000002</c:v>
                </c:pt>
                <c:pt idx="1774">
                  <c:v>15.326000000000002</c:v>
                </c:pt>
                <c:pt idx="1775">
                  <c:v>15</c:v>
                </c:pt>
                <c:pt idx="1776">
                  <c:v>15</c:v>
                </c:pt>
                <c:pt idx="1777">
                  <c:v>15</c:v>
                </c:pt>
                <c:pt idx="1778">
                  <c:v>15</c:v>
                </c:pt>
                <c:pt idx="1779">
                  <c:v>15.326000000000002</c:v>
                </c:pt>
                <c:pt idx="1780">
                  <c:v>15.659000000000002</c:v>
                </c:pt>
                <c:pt idx="1781">
                  <c:v>16</c:v>
                </c:pt>
                <c:pt idx="1782">
                  <c:v>16</c:v>
                </c:pt>
                <c:pt idx="1783">
                  <c:v>16</c:v>
                </c:pt>
                <c:pt idx="1784">
                  <c:v>16</c:v>
                </c:pt>
                <c:pt idx="1785">
                  <c:v>16</c:v>
                </c:pt>
                <c:pt idx="1786">
                  <c:v>16</c:v>
                </c:pt>
                <c:pt idx="1787">
                  <c:v>16</c:v>
                </c:pt>
                <c:pt idx="1788">
                  <c:v>16</c:v>
                </c:pt>
                <c:pt idx="1789">
                  <c:v>16</c:v>
                </c:pt>
                <c:pt idx="1790">
                  <c:v>16</c:v>
                </c:pt>
                <c:pt idx="1791">
                  <c:v>16</c:v>
                </c:pt>
                <c:pt idx="1792">
                  <c:v>16</c:v>
                </c:pt>
                <c:pt idx="1793">
                  <c:v>16</c:v>
                </c:pt>
                <c:pt idx="1794">
                  <c:v>16</c:v>
                </c:pt>
                <c:pt idx="1795">
                  <c:v>15.659000000000002</c:v>
                </c:pt>
                <c:pt idx="1796">
                  <c:v>15.326000000000002</c:v>
                </c:pt>
                <c:pt idx="1797">
                  <c:v>15</c:v>
                </c:pt>
                <c:pt idx="1798">
                  <c:v>15</c:v>
                </c:pt>
                <c:pt idx="1799">
                  <c:v>15</c:v>
                </c:pt>
                <c:pt idx="1800">
                  <c:v>15</c:v>
                </c:pt>
                <c:pt idx="1801">
                  <c:v>15</c:v>
                </c:pt>
                <c:pt idx="1802">
                  <c:v>15</c:v>
                </c:pt>
                <c:pt idx="1803">
                  <c:v>15</c:v>
                </c:pt>
                <c:pt idx="1804">
                  <c:v>15</c:v>
                </c:pt>
                <c:pt idx="1805">
                  <c:v>15</c:v>
                </c:pt>
                <c:pt idx="1806">
                  <c:v>15</c:v>
                </c:pt>
                <c:pt idx="1807">
                  <c:v>15</c:v>
                </c:pt>
                <c:pt idx="1808">
                  <c:v>15</c:v>
                </c:pt>
                <c:pt idx="1809">
                  <c:v>15</c:v>
                </c:pt>
                <c:pt idx="1810">
                  <c:v>15</c:v>
                </c:pt>
                <c:pt idx="1811">
                  <c:v>15</c:v>
                </c:pt>
                <c:pt idx="1812">
                  <c:v>15</c:v>
                </c:pt>
                <c:pt idx="1813">
                  <c:v>15</c:v>
                </c:pt>
                <c:pt idx="1814">
                  <c:v>15</c:v>
                </c:pt>
                <c:pt idx="1815">
                  <c:v>15</c:v>
                </c:pt>
                <c:pt idx="1816">
                  <c:v>15</c:v>
                </c:pt>
                <c:pt idx="1817">
                  <c:v>15</c:v>
                </c:pt>
                <c:pt idx="1818">
                  <c:v>15</c:v>
                </c:pt>
                <c:pt idx="1819">
                  <c:v>15</c:v>
                </c:pt>
                <c:pt idx="1820">
                  <c:v>15</c:v>
                </c:pt>
                <c:pt idx="1821">
                  <c:v>15</c:v>
                </c:pt>
                <c:pt idx="1822">
                  <c:v>14.659000000000002</c:v>
                </c:pt>
                <c:pt idx="1823">
                  <c:v>14.326000000000002</c:v>
                </c:pt>
                <c:pt idx="1824">
                  <c:v>14</c:v>
                </c:pt>
                <c:pt idx="1825">
                  <c:v>14</c:v>
                </c:pt>
                <c:pt idx="1826">
                  <c:v>14</c:v>
                </c:pt>
                <c:pt idx="1827">
                  <c:v>14</c:v>
                </c:pt>
                <c:pt idx="1828">
                  <c:v>14</c:v>
                </c:pt>
                <c:pt idx="1829">
                  <c:v>14</c:v>
                </c:pt>
                <c:pt idx="1830">
                  <c:v>14</c:v>
                </c:pt>
                <c:pt idx="1831">
                  <c:v>14.326000000000002</c:v>
                </c:pt>
                <c:pt idx="1832">
                  <c:v>14.659000000000002</c:v>
                </c:pt>
                <c:pt idx="1833">
                  <c:v>15</c:v>
                </c:pt>
                <c:pt idx="1834">
                  <c:v>15</c:v>
                </c:pt>
                <c:pt idx="1835">
                  <c:v>15</c:v>
                </c:pt>
                <c:pt idx="1836">
                  <c:v>15</c:v>
                </c:pt>
                <c:pt idx="1837">
                  <c:v>15</c:v>
                </c:pt>
                <c:pt idx="1838">
                  <c:v>15.326000000000002</c:v>
                </c:pt>
                <c:pt idx="1839">
                  <c:v>15.659000000000002</c:v>
                </c:pt>
                <c:pt idx="1840">
                  <c:v>16</c:v>
                </c:pt>
                <c:pt idx="1841">
                  <c:v>15.659000000000002</c:v>
                </c:pt>
                <c:pt idx="1842">
                  <c:v>15.326000000000002</c:v>
                </c:pt>
                <c:pt idx="1843">
                  <c:v>15</c:v>
                </c:pt>
                <c:pt idx="1844">
                  <c:v>15</c:v>
                </c:pt>
                <c:pt idx="1845">
                  <c:v>15.316000000000004</c:v>
                </c:pt>
                <c:pt idx="1846">
                  <c:v>15.638999999999999</c:v>
                </c:pt>
                <c:pt idx="1847">
                  <c:v>15.969000000000003</c:v>
                </c:pt>
                <c:pt idx="1848">
                  <c:v>16.305</c:v>
                </c:pt>
                <c:pt idx="1849">
                  <c:v>16.649000000000001</c:v>
                </c:pt>
                <c:pt idx="1850">
                  <c:v>17</c:v>
                </c:pt>
                <c:pt idx="1851">
                  <c:v>17</c:v>
                </c:pt>
                <c:pt idx="1852">
                  <c:v>17.327000000000005</c:v>
                </c:pt>
                <c:pt idx="1853">
                  <c:v>17.66</c:v>
                </c:pt>
                <c:pt idx="1854">
                  <c:v>18</c:v>
                </c:pt>
                <c:pt idx="1855">
                  <c:v>17.744999999999994</c:v>
                </c:pt>
                <c:pt idx="1856">
                  <c:v>17.492999999999988</c:v>
                </c:pt>
                <c:pt idx="1857">
                  <c:v>17.244999999999994</c:v>
                </c:pt>
                <c:pt idx="1858">
                  <c:v>17</c:v>
                </c:pt>
                <c:pt idx="1859">
                  <c:v>17</c:v>
                </c:pt>
                <c:pt idx="1860">
                  <c:v>17</c:v>
                </c:pt>
                <c:pt idx="1861">
                  <c:v>17.327000000000005</c:v>
                </c:pt>
                <c:pt idx="1862">
                  <c:v>17.66</c:v>
                </c:pt>
                <c:pt idx="1863">
                  <c:v>18</c:v>
                </c:pt>
                <c:pt idx="1864">
                  <c:v>18</c:v>
                </c:pt>
                <c:pt idx="1865">
                  <c:v>18</c:v>
                </c:pt>
                <c:pt idx="1866">
                  <c:v>17.66</c:v>
                </c:pt>
                <c:pt idx="1867">
                  <c:v>17.327000000000005</c:v>
                </c:pt>
                <c:pt idx="1868">
                  <c:v>17</c:v>
                </c:pt>
                <c:pt idx="1869">
                  <c:v>17</c:v>
                </c:pt>
                <c:pt idx="1870">
                  <c:v>17</c:v>
                </c:pt>
                <c:pt idx="1871">
                  <c:v>17</c:v>
                </c:pt>
                <c:pt idx="1872">
                  <c:v>21.082999999999984</c:v>
                </c:pt>
                <c:pt idx="1873">
                  <c:v>26.148</c:v>
                </c:pt>
                <c:pt idx="1874">
                  <c:v>32.428000000000011</c:v>
                </c:pt>
                <c:pt idx="1875">
                  <c:v>40.218000000000011</c:v>
                </c:pt>
                <c:pt idx="1876">
                  <c:v>49.878</c:v>
                </c:pt>
                <c:pt idx="1877">
                  <c:v>61.859000000000002</c:v>
                </c:pt>
                <c:pt idx="1878">
                  <c:v>76.718000000000004</c:v>
                </c:pt>
                <c:pt idx="1879">
                  <c:v>95.146000000000001</c:v>
                </c:pt>
                <c:pt idx="1880">
                  <c:v>118</c:v>
                </c:pt>
                <c:pt idx="1881">
                  <c:v>118</c:v>
                </c:pt>
                <c:pt idx="1882">
                  <c:v>109.187</c:v>
                </c:pt>
                <c:pt idx="1883">
                  <c:v>101.032</c:v>
                </c:pt>
                <c:pt idx="1884">
                  <c:v>93.486000000000004</c:v>
                </c:pt>
                <c:pt idx="1885">
                  <c:v>86.504000000000005</c:v>
                </c:pt>
                <c:pt idx="1886">
                  <c:v>80.043000000000006</c:v>
                </c:pt>
                <c:pt idx="1887">
                  <c:v>74.065000000000012</c:v>
                </c:pt>
                <c:pt idx="1888">
                  <c:v>68.533000000000001</c:v>
                </c:pt>
                <c:pt idx="1889">
                  <c:v>63.414999999999999</c:v>
                </c:pt>
                <c:pt idx="1890">
                  <c:v>52</c:v>
                </c:pt>
                <c:pt idx="1891">
                  <c:v>52</c:v>
                </c:pt>
                <c:pt idx="1892">
                  <c:v>46</c:v>
                </c:pt>
                <c:pt idx="1893">
                  <c:v>41</c:v>
                </c:pt>
                <c:pt idx="1894">
                  <c:v>36</c:v>
                </c:pt>
                <c:pt idx="1895">
                  <c:v>33</c:v>
                </c:pt>
                <c:pt idx="1896">
                  <c:v>32</c:v>
                </c:pt>
                <c:pt idx="1897">
                  <c:v>30</c:v>
                </c:pt>
                <c:pt idx="1898">
                  <c:v>29</c:v>
                </c:pt>
                <c:pt idx="1899">
                  <c:v>28</c:v>
                </c:pt>
                <c:pt idx="1900">
                  <c:v>27</c:v>
                </c:pt>
                <c:pt idx="1901">
                  <c:v>26.388999999999992</c:v>
                </c:pt>
                <c:pt idx="1902">
                  <c:v>25.791</c:v>
                </c:pt>
                <c:pt idx="1903">
                  <c:v>25.207000000000001</c:v>
                </c:pt>
                <c:pt idx="1904">
                  <c:v>24.635999999999999</c:v>
                </c:pt>
                <c:pt idx="1905">
                  <c:v>24</c:v>
                </c:pt>
                <c:pt idx="1906">
                  <c:v>23.533000000000001</c:v>
                </c:pt>
                <c:pt idx="1907">
                  <c:v>23</c:v>
                </c:pt>
                <c:pt idx="1908">
                  <c:v>22.745999999999988</c:v>
                </c:pt>
                <c:pt idx="1909">
                  <c:v>22.494</c:v>
                </c:pt>
                <c:pt idx="1910">
                  <c:v>22.245999999999988</c:v>
                </c:pt>
                <c:pt idx="1911">
                  <c:v>22</c:v>
                </c:pt>
                <c:pt idx="1912">
                  <c:v>21.853999999999999</c:v>
                </c:pt>
                <c:pt idx="1913">
                  <c:v>21.71</c:v>
                </c:pt>
                <c:pt idx="1914">
                  <c:v>21.565999999999988</c:v>
                </c:pt>
                <c:pt idx="1915">
                  <c:v>21.422999999999984</c:v>
                </c:pt>
                <c:pt idx="1916">
                  <c:v>21.280999999999988</c:v>
                </c:pt>
                <c:pt idx="1917">
                  <c:v>21.14</c:v>
                </c:pt>
                <c:pt idx="1918">
                  <c:v>21</c:v>
                </c:pt>
                <c:pt idx="1919">
                  <c:v>20.661000000000001</c:v>
                </c:pt>
                <c:pt idx="1920">
                  <c:v>20.327999999999999</c:v>
                </c:pt>
                <c:pt idx="1921">
                  <c:v>20</c:v>
                </c:pt>
                <c:pt idx="1922">
                  <c:v>20</c:v>
                </c:pt>
                <c:pt idx="1923">
                  <c:v>20</c:v>
                </c:pt>
                <c:pt idx="1924">
                  <c:v>19.829999999999991</c:v>
                </c:pt>
                <c:pt idx="1925">
                  <c:v>19.661000000000001</c:v>
                </c:pt>
                <c:pt idx="1926">
                  <c:v>19.494</c:v>
                </c:pt>
                <c:pt idx="1927">
                  <c:v>19.327999999999999</c:v>
                </c:pt>
                <c:pt idx="1928">
                  <c:v>19.163</c:v>
                </c:pt>
                <c:pt idx="1929">
                  <c:v>19</c:v>
                </c:pt>
                <c:pt idx="1930">
                  <c:v>19</c:v>
                </c:pt>
                <c:pt idx="1931">
                  <c:v>19</c:v>
                </c:pt>
                <c:pt idx="1932">
                  <c:v>19</c:v>
                </c:pt>
                <c:pt idx="1933">
                  <c:v>19.244999999999994</c:v>
                </c:pt>
                <c:pt idx="1934">
                  <c:v>19.494</c:v>
                </c:pt>
                <c:pt idx="1935">
                  <c:v>19.744999999999994</c:v>
                </c:pt>
                <c:pt idx="1936">
                  <c:v>20</c:v>
                </c:pt>
                <c:pt idx="1937">
                  <c:v>19.661000000000001</c:v>
                </c:pt>
                <c:pt idx="1938">
                  <c:v>19.327999999999999</c:v>
                </c:pt>
                <c:pt idx="1939">
                  <c:v>19</c:v>
                </c:pt>
                <c:pt idx="1940">
                  <c:v>19</c:v>
                </c:pt>
                <c:pt idx="1941">
                  <c:v>19</c:v>
                </c:pt>
                <c:pt idx="1942">
                  <c:v>19</c:v>
                </c:pt>
                <c:pt idx="1943">
                  <c:v>19</c:v>
                </c:pt>
                <c:pt idx="1944">
                  <c:v>19</c:v>
                </c:pt>
                <c:pt idx="1945">
                  <c:v>19</c:v>
                </c:pt>
                <c:pt idx="1946">
                  <c:v>19</c:v>
                </c:pt>
                <c:pt idx="1947">
                  <c:v>18.661000000000001</c:v>
                </c:pt>
                <c:pt idx="1948">
                  <c:v>18.327000000000005</c:v>
                </c:pt>
                <c:pt idx="1949">
                  <c:v>18</c:v>
                </c:pt>
                <c:pt idx="1950">
                  <c:v>18</c:v>
                </c:pt>
                <c:pt idx="1951">
                  <c:v>18.244999999999994</c:v>
                </c:pt>
                <c:pt idx="1952">
                  <c:v>18.492999999999988</c:v>
                </c:pt>
                <c:pt idx="1953">
                  <c:v>18.744999999999994</c:v>
                </c:pt>
                <c:pt idx="1954">
                  <c:v>19</c:v>
                </c:pt>
                <c:pt idx="1955">
                  <c:v>18.581999999999994</c:v>
                </c:pt>
                <c:pt idx="1956">
                  <c:v>18.172999999999991</c:v>
                </c:pt>
                <c:pt idx="1957">
                  <c:v>17.773</c:v>
                </c:pt>
                <c:pt idx="1958">
                  <c:v>17.381999999999994</c:v>
                </c:pt>
                <c:pt idx="1959">
                  <c:v>17</c:v>
                </c:pt>
                <c:pt idx="1960">
                  <c:v>17</c:v>
                </c:pt>
                <c:pt idx="1961">
                  <c:v>17</c:v>
                </c:pt>
                <c:pt idx="1962">
                  <c:v>17</c:v>
                </c:pt>
                <c:pt idx="1963">
                  <c:v>17</c:v>
                </c:pt>
                <c:pt idx="1964">
                  <c:v>17</c:v>
                </c:pt>
                <c:pt idx="1965">
                  <c:v>17</c:v>
                </c:pt>
                <c:pt idx="1966">
                  <c:v>17</c:v>
                </c:pt>
                <c:pt idx="1967">
                  <c:v>17</c:v>
                </c:pt>
                <c:pt idx="1968">
                  <c:v>17</c:v>
                </c:pt>
                <c:pt idx="1969">
                  <c:v>17</c:v>
                </c:pt>
                <c:pt idx="1970">
                  <c:v>17.309999999999999</c:v>
                </c:pt>
                <c:pt idx="1971">
                  <c:v>17.625</c:v>
                </c:pt>
                <c:pt idx="1972">
                  <c:v>17.946000000000002</c:v>
                </c:pt>
                <c:pt idx="1973">
                  <c:v>18.273</c:v>
                </c:pt>
                <c:pt idx="1974">
                  <c:v>18.606000000000005</c:v>
                </c:pt>
                <c:pt idx="1975">
                  <c:v>18.944999999999993</c:v>
                </c:pt>
                <c:pt idx="1976">
                  <c:v>19.291</c:v>
                </c:pt>
                <c:pt idx="1977">
                  <c:v>19.641999999999999</c:v>
                </c:pt>
                <c:pt idx="1978">
                  <c:v>20</c:v>
                </c:pt>
                <c:pt idx="1979">
                  <c:v>20</c:v>
                </c:pt>
                <c:pt idx="1980">
                  <c:v>19.479999999999993</c:v>
                </c:pt>
                <c:pt idx="1981">
                  <c:v>18.974</c:v>
                </c:pt>
                <c:pt idx="1982">
                  <c:v>18.479999999999993</c:v>
                </c:pt>
                <c:pt idx="1983">
                  <c:v>18</c:v>
                </c:pt>
                <c:pt idx="1984">
                  <c:v>18</c:v>
                </c:pt>
                <c:pt idx="1985">
                  <c:v>18</c:v>
                </c:pt>
                <c:pt idx="1986">
                  <c:v>18</c:v>
                </c:pt>
                <c:pt idx="1987">
                  <c:v>18</c:v>
                </c:pt>
                <c:pt idx="1988">
                  <c:v>17.66</c:v>
                </c:pt>
                <c:pt idx="1989">
                  <c:v>17.327000000000005</c:v>
                </c:pt>
                <c:pt idx="1990">
                  <c:v>17</c:v>
                </c:pt>
                <c:pt idx="1991">
                  <c:v>17</c:v>
                </c:pt>
                <c:pt idx="1992">
                  <c:v>17</c:v>
                </c:pt>
                <c:pt idx="1993">
                  <c:v>17.381999999999994</c:v>
                </c:pt>
                <c:pt idx="1994">
                  <c:v>17.773</c:v>
                </c:pt>
                <c:pt idx="1995">
                  <c:v>18.172999999999991</c:v>
                </c:pt>
                <c:pt idx="1996">
                  <c:v>18.581999999999994</c:v>
                </c:pt>
                <c:pt idx="1997">
                  <c:v>19</c:v>
                </c:pt>
                <c:pt idx="1998">
                  <c:v>18.795999999999992</c:v>
                </c:pt>
                <c:pt idx="1999">
                  <c:v>18.594000000000001</c:v>
                </c:pt>
                <c:pt idx="2000">
                  <c:v>18.393999999999991</c:v>
                </c:pt>
                <c:pt idx="2001">
                  <c:v>18.196000000000005</c:v>
                </c:pt>
                <c:pt idx="2002">
                  <c:v>18</c:v>
                </c:pt>
                <c:pt idx="2003">
                  <c:v>18</c:v>
                </c:pt>
                <c:pt idx="2004">
                  <c:v>18.564</c:v>
                </c:pt>
                <c:pt idx="2005">
                  <c:v>19.145</c:v>
                </c:pt>
                <c:pt idx="2006">
                  <c:v>19.744</c:v>
                </c:pt>
                <c:pt idx="2007">
                  <c:v>20.361999999999991</c:v>
                </c:pt>
                <c:pt idx="2008">
                  <c:v>21</c:v>
                </c:pt>
                <c:pt idx="2009">
                  <c:v>20.853999999999999</c:v>
                </c:pt>
                <c:pt idx="2010">
                  <c:v>20.709</c:v>
                </c:pt>
                <c:pt idx="2011">
                  <c:v>20.564999999999994</c:v>
                </c:pt>
                <c:pt idx="2012">
                  <c:v>20.422999999999984</c:v>
                </c:pt>
                <c:pt idx="2013">
                  <c:v>20.280999999999988</c:v>
                </c:pt>
                <c:pt idx="2014">
                  <c:v>20.14</c:v>
                </c:pt>
                <c:pt idx="2015">
                  <c:v>20</c:v>
                </c:pt>
                <c:pt idx="2016">
                  <c:v>20</c:v>
                </c:pt>
                <c:pt idx="2017">
                  <c:v>20</c:v>
                </c:pt>
                <c:pt idx="2018">
                  <c:v>20</c:v>
                </c:pt>
                <c:pt idx="2019">
                  <c:v>20</c:v>
                </c:pt>
                <c:pt idx="2020">
                  <c:v>20</c:v>
                </c:pt>
                <c:pt idx="2021">
                  <c:v>20</c:v>
                </c:pt>
                <c:pt idx="2022">
                  <c:v>20</c:v>
                </c:pt>
                <c:pt idx="2023">
                  <c:v>20</c:v>
                </c:pt>
                <c:pt idx="2024">
                  <c:v>20</c:v>
                </c:pt>
                <c:pt idx="2025">
                  <c:v>20</c:v>
                </c:pt>
                <c:pt idx="2026">
                  <c:v>20</c:v>
                </c:pt>
                <c:pt idx="2027">
                  <c:v>20.163</c:v>
                </c:pt>
                <c:pt idx="2028">
                  <c:v>20.327999999999999</c:v>
                </c:pt>
                <c:pt idx="2029">
                  <c:v>20.494</c:v>
                </c:pt>
                <c:pt idx="2030">
                  <c:v>20.661000000000001</c:v>
                </c:pt>
                <c:pt idx="2031">
                  <c:v>20.830000000000005</c:v>
                </c:pt>
                <c:pt idx="2032">
                  <c:v>21</c:v>
                </c:pt>
                <c:pt idx="2033">
                  <c:v>21</c:v>
                </c:pt>
                <c:pt idx="2034">
                  <c:v>21</c:v>
                </c:pt>
                <c:pt idx="2035">
                  <c:v>21</c:v>
                </c:pt>
                <c:pt idx="2036">
                  <c:v>21</c:v>
                </c:pt>
                <c:pt idx="2037">
                  <c:v>21</c:v>
                </c:pt>
                <c:pt idx="2038">
                  <c:v>21</c:v>
                </c:pt>
                <c:pt idx="2039">
                  <c:v>21</c:v>
                </c:pt>
                <c:pt idx="2040">
                  <c:v>21</c:v>
                </c:pt>
                <c:pt idx="2041">
                  <c:v>21</c:v>
                </c:pt>
                <c:pt idx="2042">
                  <c:v>21</c:v>
                </c:pt>
                <c:pt idx="2043">
                  <c:v>21</c:v>
                </c:pt>
                <c:pt idx="2044">
                  <c:v>21</c:v>
                </c:pt>
                <c:pt idx="2045">
                  <c:v>21</c:v>
                </c:pt>
                <c:pt idx="2046">
                  <c:v>21</c:v>
                </c:pt>
                <c:pt idx="2047">
                  <c:v>21</c:v>
                </c:pt>
                <c:pt idx="2048">
                  <c:v>20.661000000000001</c:v>
                </c:pt>
                <c:pt idx="2049">
                  <c:v>20.327999999999999</c:v>
                </c:pt>
                <c:pt idx="2050">
                  <c:v>20</c:v>
                </c:pt>
                <c:pt idx="2051">
                  <c:v>20</c:v>
                </c:pt>
                <c:pt idx="2052">
                  <c:v>20</c:v>
                </c:pt>
                <c:pt idx="2053">
                  <c:v>20</c:v>
                </c:pt>
                <c:pt idx="2054">
                  <c:v>20</c:v>
                </c:pt>
                <c:pt idx="2055">
                  <c:v>20</c:v>
                </c:pt>
                <c:pt idx="2056">
                  <c:v>20</c:v>
                </c:pt>
                <c:pt idx="2057">
                  <c:v>20</c:v>
                </c:pt>
                <c:pt idx="2058">
                  <c:v>20</c:v>
                </c:pt>
                <c:pt idx="2059">
                  <c:v>20</c:v>
                </c:pt>
                <c:pt idx="2060">
                  <c:v>20</c:v>
                </c:pt>
                <c:pt idx="2061">
                  <c:v>20</c:v>
                </c:pt>
                <c:pt idx="2062">
                  <c:v>20.352</c:v>
                </c:pt>
                <c:pt idx="2063">
                  <c:v>20.710999999999999</c:v>
                </c:pt>
                <c:pt idx="2064">
                  <c:v>21.076000000000001</c:v>
                </c:pt>
                <c:pt idx="2065">
                  <c:v>21.447999999999993</c:v>
                </c:pt>
                <c:pt idx="2066">
                  <c:v>21.826000000000001</c:v>
                </c:pt>
                <c:pt idx="2067">
                  <c:v>22.21</c:v>
                </c:pt>
                <c:pt idx="2068">
                  <c:v>22.602</c:v>
                </c:pt>
                <c:pt idx="2069">
                  <c:v>23</c:v>
                </c:pt>
                <c:pt idx="2070">
                  <c:v>23.058</c:v>
                </c:pt>
                <c:pt idx="2071">
                  <c:v>23.114999999999998</c:v>
                </c:pt>
                <c:pt idx="2072">
                  <c:v>23.172999999999991</c:v>
                </c:pt>
                <c:pt idx="2073">
                  <c:v>23.231000000000005</c:v>
                </c:pt>
                <c:pt idx="2074">
                  <c:v>23.29</c:v>
                </c:pt>
                <c:pt idx="2075">
                  <c:v>23.347999999999999</c:v>
                </c:pt>
                <c:pt idx="2076">
                  <c:v>23.407</c:v>
                </c:pt>
                <c:pt idx="2077">
                  <c:v>23.464999999999993</c:v>
                </c:pt>
                <c:pt idx="2078">
                  <c:v>23.524000000000001</c:v>
                </c:pt>
                <c:pt idx="2079">
                  <c:v>23.582999999999984</c:v>
                </c:pt>
                <c:pt idx="2080">
                  <c:v>23.641999999999999</c:v>
                </c:pt>
                <c:pt idx="2081">
                  <c:v>23.701000000000001</c:v>
                </c:pt>
                <c:pt idx="2082">
                  <c:v>23.760999999999992</c:v>
                </c:pt>
                <c:pt idx="2083">
                  <c:v>23.82</c:v>
                </c:pt>
                <c:pt idx="2084">
                  <c:v>23.88</c:v>
                </c:pt>
                <c:pt idx="2085">
                  <c:v>23.939999999999994</c:v>
                </c:pt>
                <c:pt idx="2086">
                  <c:v>24</c:v>
                </c:pt>
                <c:pt idx="2087">
                  <c:v>24</c:v>
                </c:pt>
                <c:pt idx="2088">
                  <c:v>24</c:v>
                </c:pt>
                <c:pt idx="2089">
                  <c:v>24</c:v>
                </c:pt>
                <c:pt idx="2090">
                  <c:v>24.707000000000001</c:v>
                </c:pt>
                <c:pt idx="2091">
                  <c:v>25.434000000000001</c:v>
                </c:pt>
                <c:pt idx="2092">
                  <c:v>26.184000000000001</c:v>
                </c:pt>
                <c:pt idx="2093">
                  <c:v>26.954999999999991</c:v>
                </c:pt>
                <c:pt idx="2094">
                  <c:v>27.747999999999994</c:v>
                </c:pt>
                <c:pt idx="2095">
                  <c:v>28.565999999999988</c:v>
                </c:pt>
                <c:pt idx="2096">
                  <c:v>29.407</c:v>
                </c:pt>
                <c:pt idx="2097">
                  <c:v>30.273</c:v>
                </c:pt>
                <c:pt idx="2098">
                  <c:v>31.164999999999999</c:v>
                </c:pt>
                <c:pt idx="2099">
                  <c:v>32.082000000000001</c:v>
                </c:pt>
                <c:pt idx="2100">
                  <c:v>33.027000000000001</c:v>
                </c:pt>
                <c:pt idx="2101">
                  <c:v>34</c:v>
                </c:pt>
                <c:pt idx="2102">
                  <c:v>33.804000000000002</c:v>
                </c:pt>
                <c:pt idx="2103">
                  <c:v>33.61</c:v>
                </c:pt>
                <c:pt idx="2104">
                  <c:v>33.416000000000004</c:v>
                </c:pt>
                <c:pt idx="2105">
                  <c:v>33.224000000000011</c:v>
                </c:pt>
                <c:pt idx="2106">
                  <c:v>33.033000000000001</c:v>
                </c:pt>
                <c:pt idx="2107">
                  <c:v>32.841999999999999</c:v>
                </c:pt>
                <c:pt idx="2108">
                  <c:v>32.653000000000006</c:v>
                </c:pt>
                <c:pt idx="2109">
                  <c:v>32.465000000000003</c:v>
                </c:pt>
                <c:pt idx="2110">
                  <c:v>32.278000000000013</c:v>
                </c:pt>
                <c:pt idx="2111">
                  <c:v>32.093000000000011</c:v>
                </c:pt>
                <c:pt idx="2112">
                  <c:v>31.907999999999994</c:v>
                </c:pt>
                <c:pt idx="2113">
                  <c:v>31.724</c:v>
                </c:pt>
                <c:pt idx="2114">
                  <c:v>31.542000000000002</c:v>
                </c:pt>
                <c:pt idx="2115">
                  <c:v>31.36</c:v>
                </c:pt>
                <c:pt idx="2116">
                  <c:v>31.178999999999991</c:v>
                </c:pt>
                <c:pt idx="2117">
                  <c:v>31</c:v>
                </c:pt>
                <c:pt idx="2118">
                  <c:v>31</c:v>
                </c:pt>
                <c:pt idx="2119">
                  <c:v>31</c:v>
                </c:pt>
                <c:pt idx="2120">
                  <c:v>30.553000000000001</c:v>
                </c:pt>
                <c:pt idx="2121">
                  <c:v>30.111000000000008</c:v>
                </c:pt>
                <c:pt idx="2122">
                  <c:v>29.677000000000007</c:v>
                </c:pt>
                <c:pt idx="2123">
                  <c:v>29.247999999999994</c:v>
                </c:pt>
                <c:pt idx="2124">
                  <c:v>28.826000000000001</c:v>
                </c:pt>
                <c:pt idx="2125">
                  <c:v>28.41</c:v>
                </c:pt>
                <c:pt idx="2126">
                  <c:v>28</c:v>
                </c:pt>
                <c:pt idx="2127">
                  <c:v>28</c:v>
                </c:pt>
                <c:pt idx="2128">
                  <c:v>28</c:v>
                </c:pt>
                <c:pt idx="2129">
                  <c:v>28</c:v>
                </c:pt>
                <c:pt idx="2130">
                  <c:v>27.741999999999994</c:v>
                </c:pt>
                <c:pt idx="2131">
                  <c:v>27.48599999999999</c:v>
                </c:pt>
                <c:pt idx="2132">
                  <c:v>27.233000000000001</c:v>
                </c:pt>
                <c:pt idx="2133">
                  <c:v>26.981000000000002</c:v>
                </c:pt>
                <c:pt idx="2134">
                  <c:v>26.733000000000001</c:v>
                </c:pt>
                <c:pt idx="2135">
                  <c:v>26.48599999999999</c:v>
                </c:pt>
                <c:pt idx="2136">
                  <c:v>26.241999999999994</c:v>
                </c:pt>
                <c:pt idx="2137">
                  <c:v>26</c:v>
                </c:pt>
                <c:pt idx="2138">
                  <c:v>26</c:v>
                </c:pt>
                <c:pt idx="2139">
                  <c:v>26</c:v>
                </c:pt>
                <c:pt idx="2140">
                  <c:v>26</c:v>
                </c:pt>
                <c:pt idx="2141">
                  <c:v>26</c:v>
                </c:pt>
                <c:pt idx="2142">
                  <c:v>26</c:v>
                </c:pt>
                <c:pt idx="2143">
                  <c:v>26</c:v>
                </c:pt>
                <c:pt idx="2144">
                  <c:v>25.484999999999992</c:v>
                </c:pt>
                <c:pt idx="2145">
                  <c:v>24.979999999999993</c:v>
                </c:pt>
                <c:pt idx="2146">
                  <c:v>24.484999999999992</c:v>
                </c:pt>
                <c:pt idx="2147">
                  <c:v>24</c:v>
                </c:pt>
                <c:pt idx="2148">
                  <c:v>23.661999999999999</c:v>
                </c:pt>
                <c:pt idx="2149">
                  <c:v>23.329000000000001</c:v>
                </c:pt>
                <c:pt idx="2150">
                  <c:v>23</c:v>
                </c:pt>
                <c:pt idx="2151">
                  <c:v>23</c:v>
                </c:pt>
                <c:pt idx="2152">
                  <c:v>23</c:v>
                </c:pt>
                <c:pt idx="2153">
                  <c:v>23</c:v>
                </c:pt>
                <c:pt idx="2154">
                  <c:v>23.350999999999999</c:v>
                </c:pt>
                <c:pt idx="2155">
                  <c:v>23.707000000000001</c:v>
                </c:pt>
                <c:pt idx="2156">
                  <c:v>24.067999999999994</c:v>
                </c:pt>
                <c:pt idx="2157">
                  <c:v>24.434999999999999</c:v>
                </c:pt>
                <c:pt idx="2158">
                  <c:v>24.808</c:v>
                </c:pt>
                <c:pt idx="2159">
                  <c:v>25.186</c:v>
                </c:pt>
                <c:pt idx="2160">
                  <c:v>25.57</c:v>
                </c:pt>
                <c:pt idx="2161">
                  <c:v>25.959999999999994</c:v>
                </c:pt>
                <c:pt idx="2162">
                  <c:v>26.356000000000005</c:v>
                </c:pt>
                <c:pt idx="2163">
                  <c:v>26.757000000000001</c:v>
                </c:pt>
                <c:pt idx="2164">
                  <c:v>27.164999999999999</c:v>
                </c:pt>
                <c:pt idx="2165">
                  <c:v>27.58</c:v>
                </c:pt>
                <c:pt idx="2166">
                  <c:v>28</c:v>
                </c:pt>
                <c:pt idx="2167">
                  <c:v>28</c:v>
                </c:pt>
                <c:pt idx="2168">
                  <c:v>28</c:v>
                </c:pt>
                <c:pt idx="2169">
                  <c:v>28</c:v>
                </c:pt>
                <c:pt idx="2170">
                  <c:v>28</c:v>
                </c:pt>
                <c:pt idx="2171">
                  <c:v>28.341999999999999</c:v>
                </c:pt>
                <c:pt idx="2172">
                  <c:v>28.687999999999999</c:v>
                </c:pt>
                <c:pt idx="2173">
                  <c:v>29.038</c:v>
                </c:pt>
                <c:pt idx="2174">
                  <c:v>29.393000000000001</c:v>
                </c:pt>
                <c:pt idx="2175">
                  <c:v>29.751999999999999</c:v>
                </c:pt>
                <c:pt idx="2176">
                  <c:v>30.114999999999998</c:v>
                </c:pt>
                <c:pt idx="2177">
                  <c:v>30.48299999999999</c:v>
                </c:pt>
                <c:pt idx="2178">
                  <c:v>30.856000000000005</c:v>
                </c:pt>
                <c:pt idx="2179">
                  <c:v>31.231999999999999</c:v>
                </c:pt>
                <c:pt idx="2180">
                  <c:v>31.614000000000008</c:v>
                </c:pt>
                <c:pt idx="2181">
                  <c:v>32</c:v>
                </c:pt>
                <c:pt idx="2182">
                  <c:v>32</c:v>
                </c:pt>
                <c:pt idx="2183">
                  <c:v>31.59</c:v>
                </c:pt>
                <c:pt idx="2184">
                  <c:v>31.184000000000001</c:v>
                </c:pt>
                <c:pt idx="2185">
                  <c:v>30.784999999999993</c:v>
                </c:pt>
                <c:pt idx="2186">
                  <c:v>30.39</c:v>
                </c:pt>
                <c:pt idx="2187">
                  <c:v>30</c:v>
                </c:pt>
                <c:pt idx="2188">
                  <c:v>30</c:v>
                </c:pt>
                <c:pt idx="2189">
                  <c:v>30</c:v>
                </c:pt>
                <c:pt idx="2190">
                  <c:v>30</c:v>
                </c:pt>
                <c:pt idx="2191">
                  <c:v>30</c:v>
                </c:pt>
                <c:pt idx="2192">
                  <c:v>30</c:v>
                </c:pt>
                <c:pt idx="2193">
                  <c:v>30</c:v>
                </c:pt>
                <c:pt idx="2194">
                  <c:v>30</c:v>
                </c:pt>
                <c:pt idx="2195">
                  <c:v>29.663</c:v>
                </c:pt>
                <c:pt idx="2196">
                  <c:v>29.330000000000005</c:v>
                </c:pt>
                <c:pt idx="2197">
                  <c:v>29</c:v>
                </c:pt>
                <c:pt idx="2198">
                  <c:v>28.663</c:v>
                </c:pt>
                <c:pt idx="2199">
                  <c:v>28.329000000000001</c:v>
                </c:pt>
                <c:pt idx="2200">
                  <c:v>28</c:v>
                </c:pt>
                <c:pt idx="2201">
                  <c:v>27.797000000000001</c:v>
                </c:pt>
                <c:pt idx="2202">
                  <c:v>27.596</c:v>
                </c:pt>
                <c:pt idx="2203">
                  <c:v>27.396000000000001</c:v>
                </c:pt>
                <c:pt idx="2204">
                  <c:v>27.196999999999999</c:v>
                </c:pt>
                <c:pt idx="2205">
                  <c:v>27</c:v>
                </c:pt>
                <c:pt idx="2206">
                  <c:v>27</c:v>
                </c:pt>
                <c:pt idx="2207">
                  <c:v>27</c:v>
                </c:pt>
                <c:pt idx="2208">
                  <c:v>26.661999999999999</c:v>
                </c:pt>
                <c:pt idx="2209">
                  <c:v>26.329000000000001</c:v>
                </c:pt>
                <c:pt idx="2210">
                  <c:v>26</c:v>
                </c:pt>
                <c:pt idx="2211">
                  <c:v>26</c:v>
                </c:pt>
                <c:pt idx="2212">
                  <c:v>26</c:v>
                </c:pt>
                <c:pt idx="2213">
                  <c:v>26</c:v>
                </c:pt>
                <c:pt idx="2214">
                  <c:v>26</c:v>
                </c:pt>
                <c:pt idx="2215">
                  <c:v>26</c:v>
                </c:pt>
                <c:pt idx="2216">
                  <c:v>26</c:v>
                </c:pt>
                <c:pt idx="2217">
                  <c:v>26</c:v>
                </c:pt>
                <c:pt idx="2218">
                  <c:v>26</c:v>
                </c:pt>
                <c:pt idx="2219">
                  <c:v>26</c:v>
                </c:pt>
                <c:pt idx="2220">
                  <c:v>26</c:v>
                </c:pt>
                <c:pt idx="2221">
                  <c:v>26</c:v>
                </c:pt>
                <c:pt idx="2222">
                  <c:v>26</c:v>
                </c:pt>
                <c:pt idx="2223">
                  <c:v>25.661999999999999</c:v>
                </c:pt>
                <c:pt idx="2224">
                  <c:v>25.329000000000001</c:v>
                </c:pt>
                <c:pt idx="2225">
                  <c:v>25</c:v>
                </c:pt>
                <c:pt idx="2226">
                  <c:v>24.661999999999999</c:v>
                </c:pt>
                <c:pt idx="2227">
                  <c:v>24.329000000000001</c:v>
                </c:pt>
                <c:pt idx="2228">
                  <c:v>24</c:v>
                </c:pt>
                <c:pt idx="2229">
                  <c:v>24</c:v>
                </c:pt>
                <c:pt idx="2230">
                  <c:v>24</c:v>
                </c:pt>
                <c:pt idx="2231">
                  <c:v>24</c:v>
                </c:pt>
                <c:pt idx="2232">
                  <c:v>24</c:v>
                </c:pt>
                <c:pt idx="2233">
                  <c:v>24</c:v>
                </c:pt>
                <c:pt idx="2234">
                  <c:v>24</c:v>
                </c:pt>
                <c:pt idx="2235">
                  <c:v>24</c:v>
                </c:pt>
                <c:pt idx="2236">
                  <c:v>24</c:v>
                </c:pt>
                <c:pt idx="2237">
                  <c:v>24</c:v>
                </c:pt>
                <c:pt idx="2238">
                  <c:v>24</c:v>
                </c:pt>
                <c:pt idx="2239">
                  <c:v>24</c:v>
                </c:pt>
                <c:pt idx="2240">
                  <c:v>24</c:v>
                </c:pt>
                <c:pt idx="2241">
                  <c:v>24</c:v>
                </c:pt>
                <c:pt idx="2242">
                  <c:v>24</c:v>
                </c:pt>
                <c:pt idx="2243">
                  <c:v>24</c:v>
                </c:pt>
                <c:pt idx="2244">
                  <c:v>24</c:v>
                </c:pt>
                <c:pt idx="2245">
                  <c:v>24</c:v>
                </c:pt>
                <c:pt idx="2246">
                  <c:v>24.658000000000001</c:v>
                </c:pt>
                <c:pt idx="2247">
                  <c:v>25.332999999999991</c:v>
                </c:pt>
                <c:pt idx="2248">
                  <c:v>26.027000000000001</c:v>
                </c:pt>
                <c:pt idx="2249">
                  <c:v>26.74</c:v>
                </c:pt>
                <c:pt idx="2250">
                  <c:v>27.472999999999988</c:v>
                </c:pt>
                <c:pt idx="2251">
                  <c:v>28.225999999999992</c:v>
                </c:pt>
                <c:pt idx="2252">
                  <c:v>28.998999999999988</c:v>
                </c:pt>
                <c:pt idx="2253">
                  <c:v>29.794</c:v>
                </c:pt>
                <c:pt idx="2254">
                  <c:v>30.610000000000007</c:v>
                </c:pt>
                <c:pt idx="2255">
                  <c:v>31.449000000000002</c:v>
                </c:pt>
                <c:pt idx="2256">
                  <c:v>32.310999999999993</c:v>
                </c:pt>
                <c:pt idx="2257">
                  <c:v>33.196000000000012</c:v>
                </c:pt>
                <c:pt idx="2258">
                  <c:v>34.106000000000002</c:v>
                </c:pt>
                <c:pt idx="2259">
                  <c:v>35.04</c:v>
                </c:pt>
                <c:pt idx="2260">
                  <c:v>36</c:v>
                </c:pt>
                <c:pt idx="2261">
                  <c:v>36.987000000000002</c:v>
                </c:pt>
                <c:pt idx="2262">
                  <c:v>38</c:v>
                </c:pt>
                <c:pt idx="2263">
                  <c:v>37.664000000000001</c:v>
                </c:pt>
                <c:pt idx="2264">
                  <c:v>37.33</c:v>
                </c:pt>
                <c:pt idx="2265">
                  <c:v>37</c:v>
                </c:pt>
                <c:pt idx="2266">
                  <c:v>37.223000000000013</c:v>
                </c:pt>
                <c:pt idx="2267">
                  <c:v>37.446000000000005</c:v>
                </c:pt>
                <c:pt idx="2268">
                  <c:v>37.672000000000011</c:v>
                </c:pt>
                <c:pt idx="2269">
                  <c:v>37.898000000000003</c:v>
                </c:pt>
                <c:pt idx="2270">
                  <c:v>38.126000000000012</c:v>
                </c:pt>
                <c:pt idx="2271">
                  <c:v>38.356000000000002</c:v>
                </c:pt>
                <c:pt idx="2272">
                  <c:v>38.586000000000006</c:v>
                </c:pt>
                <c:pt idx="2273">
                  <c:v>38.817999999999998</c:v>
                </c:pt>
                <c:pt idx="2274">
                  <c:v>39.052</c:v>
                </c:pt>
                <c:pt idx="2275">
                  <c:v>39.287000000000006</c:v>
                </c:pt>
                <c:pt idx="2276">
                  <c:v>39.523000000000003</c:v>
                </c:pt>
                <c:pt idx="2277">
                  <c:v>39.761000000000003</c:v>
                </c:pt>
                <c:pt idx="2278">
                  <c:v>40</c:v>
                </c:pt>
                <c:pt idx="2279">
                  <c:v>40</c:v>
                </c:pt>
                <c:pt idx="2280">
                  <c:v>40.770000000000003</c:v>
                </c:pt>
                <c:pt idx="2281">
                  <c:v>41.554000000000002</c:v>
                </c:pt>
                <c:pt idx="2282">
                  <c:v>42.353999999999999</c:v>
                </c:pt>
                <c:pt idx="2283">
                  <c:v>43.169000000000011</c:v>
                </c:pt>
                <c:pt idx="2284">
                  <c:v>44</c:v>
                </c:pt>
                <c:pt idx="2285">
                  <c:v>45.715000000000003</c:v>
                </c:pt>
                <c:pt idx="2286">
                  <c:v>47.496000000000002</c:v>
                </c:pt>
                <c:pt idx="2287">
                  <c:v>49.347000000000001</c:v>
                </c:pt>
                <c:pt idx="2288">
                  <c:v>51.27</c:v>
                </c:pt>
                <c:pt idx="2289">
                  <c:v>53.268000000000015</c:v>
                </c:pt>
                <c:pt idx="2290">
                  <c:v>55.343000000000004</c:v>
                </c:pt>
                <c:pt idx="2291">
                  <c:v>57.5</c:v>
                </c:pt>
                <c:pt idx="2292">
                  <c:v>59.74</c:v>
                </c:pt>
                <c:pt idx="2293">
                  <c:v>62.068000000000012</c:v>
                </c:pt>
                <c:pt idx="2294">
                  <c:v>64.486999999999995</c:v>
                </c:pt>
                <c:pt idx="2295">
                  <c:v>67</c:v>
                </c:pt>
                <c:pt idx="2296">
                  <c:v>67.985000000000014</c:v>
                </c:pt>
                <c:pt idx="2297">
                  <c:v>68.985000000000014</c:v>
                </c:pt>
                <c:pt idx="2298">
                  <c:v>70</c:v>
                </c:pt>
                <c:pt idx="2299">
                  <c:v>68.034000000000006</c:v>
                </c:pt>
                <c:pt idx="2300">
                  <c:v>66.122999999999976</c:v>
                </c:pt>
                <c:pt idx="2301">
                  <c:v>64.265000000000001</c:v>
                </c:pt>
                <c:pt idx="2302">
                  <c:v>62.46</c:v>
                </c:pt>
                <c:pt idx="2303">
                  <c:v>60.705000000000013</c:v>
                </c:pt>
                <c:pt idx="2304">
                  <c:v>59</c:v>
                </c:pt>
                <c:pt idx="2305">
                  <c:v>58.235000000000014</c:v>
                </c:pt>
                <c:pt idx="2306">
                  <c:v>57.48</c:v>
                </c:pt>
                <c:pt idx="2307">
                  <c:v>56.735000000000014</c:v>
                </c:pt>
                <c:pt idx="2308">
                  <c:v>56</c:v>
                </c:pt>
                <c:pt idx="2309">
                  <c:v>55.665000000000013</c:v>
                </c:pt>
                <c:pt idx="2310">
                  <c:v>55.331000000000003</c:v>
                </c:pt>
                <c:pt idx="2311">
                  <c:v>55</c:v>
                </c:pt>
                <c:pt idx="2312">
                  <c:v>53.919000000000004</c:v>
                </c:pt>
                <c:pt idx="2313">
                  <c:v>52.859000000000002</c:v>
                </c:pt>
                <c:pt idx="2314">
                  <c:v>51.82</c:v>
                </c:pt>
                <c:pt idx="2315">
                  <c:v>50.801000000000002</c:v>
                </c:pt>
                <c:pt idx="2316">
                  <c:v>49.802</c:v>
                </c:pt>
                <c:pt idx="2317">
                  <c:v>48.823</c:v>
                </c:pt>
                <c:pt idx="2318">
                  <c:v>47.863</c:v>
                </c:pt>
                <c:pt idx="2319">
                  <c:v>46.922000000000011</c:v>
                </c:pt>
                <c:pt idx="2320">
                  <c:v>46</c:v>
                </c:pt>
                <c:pt idx="2321">
                  <c:v>46</c:v>
                </c:pt>
                <c:pt idx="2322">
                  <c:v>45.798000000000016</c:v>
                </c:pt>
                <c:pt idx="2323">
                  <c:v>45.597000000000001</c:v>
                </c:pt>
                <c:pt idx="2324">
                  <c:v>45.397000000000006</c:v>
                </c:pt>
                <c:pt idx="2325">
                  <c:v>45.198000000000015</c:v>
                </c:pt>
                <c:pt idx="2326">
                  <c:v>45</c:v>
                </c:pt>
                <c:pt idx="2327">
                  <c:v>44.383000000000003</c:v>
                </c:pt>
                <c:pt idx="2328">
                  <c:v>43.775000000000013</c:v>
                </c:pt>
                <c:pt idx="2329">
                  <c:v>43.175000000000011</c:v>
                </c:pt>
                <c:pt idx="2330">
                  <c:v>42.584000000000003</c:v>
                </c:pt>
                <c:pt idx="2331">
                  <c:v>42</c:v>
                </c:pt>
                <c:pt idx="2332">
                  <c:v>42</c:v>
                </c:pt>
                <c:pt idx="2333">
                  <c:v>42</c:v>
                </c:pt>
                <c:pt idx="2334">
                  <c:v>42</c:v>
                </c:pt>
                <c:pt idx="2335">
                  <c:v>42</c:v>
                </c:pt>
                <c:pt idx="2336">
                  <c:v>42</c:v>
                </c:pt>
                <c:pt idx="2337">
                  <c:v>42</c:v>
                </c:pt>
                <c:pt idx="2338">
                  <c:v>42</c:v>
                </c:pt>
                <c:pt idx="2339">
                  <c:v>42.331000000000003</c:v>
                </c:pt>
                <c:pt idx="2340">
                  <c:v>42.664000000000001</c:v>
                </c:pt>
                <c:pt idx="2341">
                  <c:v>43</c:v>
                </c:pt>
                <c:pt idx="2342">
                  <c:v>43</c:v>
                </c:pt>
                <c:pt idx="2343">
                  <c:v>43.297000000000011</c:v>
                </c:pt>
                <c:pt idx="2344">
                  <c:v>43.595000000000013</c:v>
                </c:pt>
                <c:pt idx="2345">
                  <c:v>43.896000000000001</c:v>
                </c:pt>
                <c:pt idx="2346">
                  <c:v>44.199000000000012</c:v>
                </c:pt>
                <c:pt idx="2347">
                  <c:v>44.504000000000005</c:v>
                </c:pt>
                <c:pt idx="2348">
                  <c:v>44.810999999999993</c:v>
                </c:pt>
                <c:pt idx="2349">
                  <c:v>45.120000000000012</c:v>
                </c:pt>
                <c:pt idx="2350">
                  <c:v>45.431000000000004</c:v>
                </c:pt>
                <c:pt idx="2351">
                  <c:v>45.745000000000012</c:v>
                </c:pt>
                <c:pt idx="2352">
                  <c:v>46.06</c:v>
                </c:pt>
                <c:pt idx="2353">
                  <c:v>46.378</c:v>
                </c:pt>
                <c:pt idx="2354">
                  <c:v>46.698000000000015</c:v>
                </c:pt>
                <c:pt idx="2355">
                  <c:v>47.02</c:v>
                </c:pt>
                <c:pt idx="2356">
                  <c:v>47.344999999999999</c:v>
                </c:pt>
                <c:pt idx="2357">
                  <c:v>47.671000000000006</c:v>
                </c:pt>
                <c:pt idx="2358">
                  <c:v>48</c:v>
                </c:pt>
                <c:pt idx="2359">
                  <c:v>47.492000000000012</c:v>
                </c:pt>
                <c:pt idx="2360">
                  <c:v>46.989000000000004</c:v>
                </c:pt>
                <c:pt idx="2361">
                  <c:v>46.492000000000012</c:v>
                </c:pt>
                <c:pt idx="2362">
                  <c:v>46</c:v>
                </c:pt>
                <c:pt idx="2363">
                  <c:v>46.492000000000012</c:v>
                </c:pt>
                <c:pt idx="2364">
                  <c:v>46.989000000000004</c:v>
                </c:pt>
                <c:pt idx="2365">
                  <c:v>47.492000000000012</c:v>
                </c:pt>
                <c:pt idx="2366">
                  <c:v>48</c:v>
                </c:pt>
                <c:pt idx="2367">
                  <c:v>46.967000000000006</c:v>
                </c:pt>
                <c:pt idx="2368">
                  <c:v>45.957000000000001</c:v>
                </c:pt>
                <c:pt idx="2369">
                  <c:v>44.968000000000011</c:v>
                </c:pt>
                <c:pt idx="2370">
                  <c:v>44</c:v>
                </c:pt>
                <c:pt idx="2371">
                  <c:v>43.664000000000001</c:v>
                </c:pt>
                <c:pt idx="2372">
                  <c:v>43.331000000000003</c:v>
                </c:pt>
                <c:pt idx="2373">
                  <c:v>43</c:v>
                </c:pt>
                <c:pt idx="2374">
                  <c:v>43.198000000000015</c:v>
                </c:pt>
                <c:pt idx="2375">
                  <c:v>43.397000000000006</c:v>
                </c:pt>
                <c:pt idx="2376">
                  <c:v>43.597000000000001</c:v>
                </c:pt>
                <c:pt idx="2377">
                  <c:v>43.798000000000016</c:v>
                </c:pt>
                <c:pt idx="2378">
                  <c:v>44</c:v>
                </c:pt>
                <c:pt idx="2379">
                  <c:v>43.856000000000002</c:v>
                </c:pt>
                <c:pt idx="2380">
                  <c:v>43.712000000000003</c:v>
                </c:pt>
                <c:pt idx="2381">
                  <c:v>43.569000000000003</c:v>
                </c:pt>
                <c:pt idx="2382">
                  <c:v>43.426000000000002</c:v>
                </c:pt>
                <c:pt idx="2383">
                  <c:v>43.283000000000001</c:v>
                </c:pt>
                <c:pt idx="2384">
                  <c:v>43.141000000000005</c:v>
                </c:pt>
                <c:pt idx="2385">
                  <c:v>43</c:v>
                </c:pt>
                <c:pt idx="2386">
                  <c:v>42.798000000000016</c:v>
                </c:pt>
                <c:pt idx="2387">
                  <c:v>42.597000000000001</c:v>
                </c:pt>
                <c:pt idx="2388">
                  <c:v>42.397000000000006</c:v>
                </c:pt>
                <c:pt idx="2389">
                  <c:v>42.198000000000015</c:v>
                </c:pt>
                <c:pt idx="2390">
                  <c:v>42</c:v>
                </c:pt>
                <c:pt idx="2391">
                  <c:v>41.592000000000013</c:v>
                </c:pt>
                <c:pt idx="2392">
                  <c:v>41.188000000000002</c:v>
                </c:pt>
                <c:pt idx="2393">
                  <c:v>40.788000000000011</c:v>
                </c:pt>
                <c:pt idx="2394">
                  <c:v>40.392000000000003</c:v>
                </c:pt>
                <c:pt idx="2395">
                  <c:v>40</c:v>
                </c:pt>
                <c:pt idx="2396">
                  <c:v>39.49</c:v>
                </c:pt>
                <c:pt idx="2397">
                  <c:v>38.987000000000002</c:v>
                </c:pt>
                <c:pt idx="2398">
                  <c:v>38.49</c:v>
                </c:pt>
                <c:pt idx="2399">
                  <c:v>38</c:v>
                </c:pt>
                <c:pt idx="2400">
                  <c:v>37.798000000000016</c:v>
                </c:pt>
                <c:pt idx="2401">
                  <c:v>37.597000000000001</c:v>
                </c:pt>
                <c:pt idx="2402">
                  <c:v>37.397000000000006</c:v>
                </c:pt>
                <c:pt idx="2403">
                  <c:v>37.198000000000015</c:v>
                </c:pt>
                <c:pt idx="2404">
                  <c:v>37</c:v>
                </c:pt>
                <c:pt idx="2405">
                  <c:v>37</c:v>
                </c:pt>
                <c:pt idx="2406">
                  <c:v>37.198000000000015</c:v>
                </c:pt>
                <c:pt idx="2407">
                  <c:v>37.397000000000006</c:v>
                </c:pt>
                <c:pt idx="2408">
                  <c:v>37.597000000000001</c:v>
                </c:pt>
                <c:pt idx="2409">
                  <c:v>37.798000000000016</c:v>
                </c:pt>
                <c:pt idx="2410">
                  <c:v>38</c:v>
                </c:pt>
                <c:pt idx="2411">
                  <c:v>38</c:v>
                </c:pt>
                <c:pt idx="2412">
                  <c:v>38</c:v>
                </c:pt>
                <c:pt idx="2413">
                  <c:v>38</c:v>
                </c:pt>
                <c:pt idx="2414">
                  <c:v>38</c:v>
                </c:pt>
                <c:pt idx="2415">
                  <c:v>38</c:v>
                </c:pt>
                <c:pt idx="2416">
                  <c:v>38</c:v>
                </c:pt>
                <c:pt idx="2417">
                  <c:v>38</c:v>
                </c:pt>
                <c:pt idx="2418">
                  <c:v>38</c:v>
                </c:pt>
                <c:pt idx="2419">
                  <c:v>39</c:v>
                </c:pt>
                <c:pt idx="2420">
                  <c:v>41</c:v>
                </c:pt>
                <c:pt idx="2421">
                  <c:v>43.589000000000006</c:v>
                </c:pt>
                <c:pt idx="2422">
                  <c:v>45.629000000000012</c:v>
                </c:pt>
                <c:pt idx="2423">
                  <c:v>47.765000000000015</c:v>
                </c:pt>
                <c:pt idx="2424">
                  <c:v>50</c:v>
                </c:pt>
                <c:pt idx="2425">
                  <c:v>48.773000000000003</c:v>
                </c:pt>
                <c:pt idx="2426">
                  <c:v>47.576000000000001</c:v>
                </c:pt>
                <c:pt idx="2427">
                  <c:v>46.409000000000006</c:v>
                </c:pt>
                <c:pt idx="2428">
                  <c:v>45.27</c:v>
                </c:pt>
                <c:pt idx="2429">
                  <c:v>44.159000000000006</c:v>
                </c:pt>
                <c:pt idx="2430">
                  <c:v>43.075000000000003</c:v>
                </c:pt>
                <c:pt idx="2431">
                  <c:v>42.018000000000001</c:v>
                </c:pt>
                <c:pt idx="2432">
                  <c:v>40.987000000000002</c:v>
                </c:pt>
                <c:pt idx="2433">
                  <c:v>39.981000000000002</c:v>
                </c:pt>
                <c:pt idx="2434">
                  <c:v>39</c:v>
                </c:pt>
                <c:pt idx="2435">
                  <c:v>38.322000000000003</c:v>
                </c:pt>
                <c:pt idx="2436">
                  <c:v>37.655000000000001</c:v>
                </c:pt>
                <c:pt idx="2437">
                  <c:v>37</c:v>
                </c:pt>
                <c:pt idx="2438">
                  <c:v>36.664000000000001</c:v>
                </c:pt>
                <c:pt idx="2439">
                  <c:v>36.33</c:v>
                </c:pt>
                <c:pt idx="2440">
                  <c:v>36</c:v>
                </c:pt>
                <c:pt idx="2441">
                  <c:v>36</c:v>
                </c:pt>
                <c:pt idx="2442">
                  <c:v>35.664000000000001</c:v>
                </c:pt>
                <c:pt idx="2443">
                  <c:v>35.33</c:v>
                </c:pt>
                <c:pt idx="2444">
                  <c:v>35</c:v>
                </c:pt>
                <c:pt idx="2445">
                  <c:v>34.744</c:v>
                </c:pt>
                <c:pt idx="2446">
                  <c:v>34.489000000000004</c:v>
                </c:pt>
                <c:pt idx="2447">
                  <c:v>34.236000000000011</c:v>
                </c:pt>
                <c:pt idx="2448">
                  <c:v>33.984999999999999</c:v>
                </c:pt>
                <c:pt idx="2449">
                  <c:v>33.736000000000011</c:v>
                </c:pt>
                <c:pt idx="2450">
                  <c:v>33.489000000000004</c:v>
                </c:pt>
                <c:pt idx="2451">
                  <c:v>33.244</c:v>
                </c:pt>
                <c:pt idx="2452">
                  <c:v>33</c:v>
                </c:pt>
                <c:pt idx="2453">
                  <c:v>33</c:v>
                </c:pt>
                <c:pt idx="2454">
                  <c:v>33</c:v>
                </c:pt>
                <c:pt idx="2455">
                  <c:v>33</c:v>
                </c:pt>
                <c:pt idx="2456">
                  <c:v>33</c:v>
                </c:pt>
                <c:pt idx="2457">
                  <c:v>33</c:v>
                </c:pt>
                <c:pt idx="2458">
                  <c:v>33</c:v>
                </c:pt>
                <c:pt idx="2459">
                  <c:v>33.33</c:v>
                </c:pt>
                <c:pt idx="2460">
                  <c:v>33.663000000000011</c:v>
                </c:pt>
                <c:pt idx="2461">
                  <c:v>34</c:v>
                </c:pt>
                <c:pt idx="2462">
                  <c:v>34</c:v>
                </c:pt>
                <c:pt idx="2463">
                  <c:v>34</c:v>
                </c:pt>
                <c:pt idx="2464">
                  <c:v>35.493000000000002</c:v>
                </c:pt>
                <c:pt idx="2465">
                  <c:v>37.051000000000002</c:v>
                </c:pt>
                <c:pt idx="2466">
                  <c:v>38.678000000000011</c:v>
                </c:pt>
                <c:pt idx="2467">
                  <c:v>40.376000000000005</c:v>
                </c:pt>
                <c:pt idx="2468">
                  <c:v>42.149000000000001</c:v>
                </c:pt>
                <c:pt idx="2469">
                  <c:v>44</c:v>
                </c:pt>
                <c:pt idx="2470">
                  <c:v>44</c:v>
                </c:pt>
                <c:pt idx="2471">
                  <c:v>44</c:v>
                </c:pt>
                <c:pt idx="2472">
                  <c:v>42.417000000000002</c:v>
                </c:pt>
                <c:pt idx="2473">
                  <c:v>40.89</c:v>
                </c:pt>
                <c:pt idx="2474">
                  <c:v>39.419000000000004</c:v>
                </c:pt>
                <c:pt idx="2475">
                  <c:v>38</c:v>
                </c:pt>
                <c:pt idx="2476">
                  <c:v>38</c:v>
                </c:pt>
                <c:pt idx="2477">
                  <c:v>38</c:v>
                </c:pt>
                <c:pt idx="2478">
                  <c:v>38</c:v>
                </c:pt>
                <c:pt idx="2479">
                  <c:v>37.899000000000001</c:v>
                </c:pt>
                <c:pt idx="2480">
                  <c:v>37.798000000000016</c:v>
                </c:pt>
                <c:pt idx="2481">
                  <c:v>37.697000000000003</c:v>
                </c:pt>
                <c:pt idx="2482">
                  <c:v>37.597000000000001</c:v>
                </c:pt>
                <c:pt idx="2483">
                  <c:v>37.497</c:v>
                </c:pt>
                <c:pt idx="2484">
                  <c:v>37.397000000000006</c:v>
                </c:pt>
                <c:pt idx="2485">
                  <c:v>37.297000000000011</c:v>
                </c:pt>
                <c:pt idx="2486">
                  <c:v>37.198000000000015</c:v>
                </c:pt>
                <c:pt idx="2487">
                  <c:v>37.099000000000011</c:v>
                </c:pt>
                <c:pt idx="2488">
                  <c:v>37</c:v>
                </c:pt>
                <c:pt idx="2489">
                  <c:v>37</c:v>
                </c:pt>
                <c:pt idx="2490">
                  <c:v>36.556000000000004</c:v>
                </c:pt>
                <c:pt idx="2491">
                  <c:v>36.117000000000004</c:v>
                </c:pt>
                <c:pt idx="2492">
                  <c:v>35.683</c:v>
                </c:pt>
                <c:pt idx="2493">
                  <c:v>35.255000000000003</c:v>
                </c:pt>
                <c:pt idx="2494">
                  <c:v>34.831000000000003</c:v>
                </c:pt>
                <c:pt idx="2495">
                  <c:v>34.413000000000004</c:v>
                </c:pt>
                <c:pt idx="2496">
                  <c:v>34</c:v>
                </c:pt>
                <c:pt idx="2497">
                  <c:v>34</c:v>
                </c:pt>
                <c:pt idx="2498">
                  <c:v>34</c:v>
                </c:pt>
                <c:pt idx="2499">
                  <c:v>34</c:v>
                </c:pt>
                <c:pt idx="2500">
                  <c:v>34</c:v>
                </c:pt>
                <c:pt idx="2501">
                  <c:v>34</c:v>
                </c:pt>
                <c:pt idx="2502">
                  <c:v>34</c:v>
                </c:pt>
                <c:pt idx="2503">
                  <c:v>34</c:v>
                </c:pt>
                <c:pt idx="2504">
                  <c:v>34</c:v>
                </c:pt>
                <c:pt idx="2505">
                  <c:v>34</c:v>
                </c:pt>
                <c:pt idx="2506">
                  <c:v>34</c:v>
                </c:pt>
                <c:pt idx="2507">
                  <c:v>34</c:v>
                </c:pt>
                <c:pt idx="2508">
                  <c:v>34</c:v>
                </c:pt>
                <c:pt idx="2509">
                  <c:v>33.298000000000016</c:v>
                </c:pt>
                <c:pt idx="2510">
                  <c:v>32.611000000000004</c:v>
                </c:pt>
                <c:pt idx="2511">
                  <c:v>31.937000000000001</c:v>
                </c:pt>
                <c:pt idx="2512">
                  <c:v>31.277999999999999</c:v>
                </c:pt>
                <c:pt idx="2513">
                  <c:v>30.632000000000001</c:v>
                </c:pt>
                <c:pt idx="2514">
                  <c:v>30</c:v>
                </c:pt>
                <c:pt idx="2515">
                  <c:v>30</c:v>
                </c:pt>
                <c:pt idx="2516">
                  <c:v>30</c:v>
                </c:pt>
                <c:pt idx="2517">
                  <c:v>30</c:v>
                </c:pt>
                <c:pt idx="2518">
                  <c:v>30</c:v>
                </c:pt>
                <c:pt idx="2519">
                  <c:v>30</c:v>
                </c:pt>
                <c:pt idx="2520">
                  <c:v>30</c:v>
                </c:pt>
                <c:pt idx="2521">
                  <c:v>30</c:v>
                </c:pt>
                <c:pt idx="2522">
                  <c:v>30</c:v>
                </c:pt>
                <c:pt idx="2523">
                  <c:v>30</c:v>
                </c:pt>
                <c:pt idx="2524">
                  <c:v>30</c:v>
                </c:pt>
                <c:pt idx="2525">
                  <c:v>30</c:v>
                </c:pt>
                <c:pt idx="2526">
                  <c:v>30</c:v>
                </c:pt>
                <c:pt idx="2527">
                  <c:v>30</c:v>
                </c:pt>
                <c:pt idx="2528">
                  <c:v>30</c:v>
                </c:pt>
                <c:pt idx="2529">
                  <c:v>30</c:v>
                </c:pt>
                <c:pt idx="2530">
                  <c:v>30</c:v>
                </c:pt>
                <c:pt idx="2531">
                  <c:v>30.196999999999999</c:v>
                </c:pt>
                <c:pt idx="2532">
                  <c:v>30.396000000000001</c:v>
                </c:pt>
                <c:pt idx="2533">
                  <c:v>30.596</c:v>
                </c:pt>
                <c:pt idx="2534">
                  <c:v>30.797000000000001</c:v>
                </c:pt>
                <c:pt idx="2535">
                  <c:v>31</c:v>
                </c:pt>
                <c:pt idx="2536">
                  <c:v>31</c:v>
                </c:pt>
                <c:pt idx="2537">
                  <c:v>31</c:v>
                </c:pt>
                <c:pt idx="2538">
                  <c:v>31</c:v>
                </c:pt>
                <c:pt idx="2539">
                  <c:v>30.663</c:v>
                </c:pt>
                <c:pt idx="2540">
                  <c:v>30.330000000000005</c:v>
                </c:pt>
                <c:pt idx="2541">
                  <c:v>30</c:v>
                </c:pt>
                <c:pt idx="2542">
                  <c:v>29.467999999999993</c:v>
                </c:pt>
                <c:pt idx="2543">
                  <c:v>28.946000000000002</c:v>
                </c:pt>
                <c:pt idx="2544">
                  <c:v>28.433</c:v>
                </c:pt>
                <c:pt idx="2545">
                  <c:v>27.927999999999994</c:v>
                </c:pt>
                <c:pt idx="2546">
                  <c:v>27.433</c:v>
                </c:pt>
                <c:pt idx="2547">
                  <c:v>26.946999999999992</c:v>
                </c:pt>
                <c:pt idx="2548">
                  <c:v>26.468999999999991</c:v>
                </c:pt>
                <c:pt idx="2549">
                  <c:v>26</c:v>
                </c:pt>
                <c:pt idx="2550">
                  <c:v>26</c:v>
                </c:pt>
                <c:pt idx="2551">
                  <c:v>26</c:v>
                </c:pt>
                <c:pt idx="2552">
                  <c:v>26</c:v>
                </c:pt>
                <c:pt idx="2553">
                  <c:v>26</c:v>
                </c:pt>
                <c:pt idx="2554">
                  <c:v>26</c:v>
                </c:pt>
                <c:pt idx="2555">
                  <c:v>26</c:v>
                </c:pt>
                <c:pt idx="2556">
                  <c:v>26</c:v>
                </c:pt>
                <c:pt idx="2557">
                  <c:v>26</c:v>
                </c:pt>
                <c:pt idx="2558">
                  <c:v>26</c:v>
                </c:pt>
                <c:pt idx="2559">
                  <c:v>26</c:v>
                </c:pt>
                <c:pt idx="2560">
                  <c:v>26</c:v>
                </c:pt>
                <c:pt idx="2561">
                  <c:v>26</c:v>
                </c:pt>
                <c:pt idx="2562">
                  <c:v>26</c:v>
                </c:pt>
                <c:pt idx="2563">
                  <c:v>26</c:v>
                </c:pt>
                <c:pt idx="2564">
                  <c:v>26</c:v>
                </c:pt>
                <c:pt idx="2565">
                  <c:v>26</c:v>
                </c:pt>
                <c:pt idx="2566">
                  <c:v>26.536999999999999</c:v>
                </c:pt>
                <c:pt idx="2567">
                  <c:v>27.084999999999994</c:v>
                </c:pt>
                <c:pt idx="2568">
                  <c:v>27.643999999999991</c:v>
                </c:pt>
                <c:pt idx="2569">
                  <c:v>28.215</c:v>
                </c:pt>
                <c:pt idx="2570">
                  <c:v>28.797999999999991</c:v>
                </c:pt>
                <c:pt idx="2571">
                  <c:v>29.393000000000001</c:v>
                </c:pt>
                <c:pt idx="2572">
                  <c:v>30</c:v>
                </c:pt>
                <c:pt idx="2573">
                  <c:v>30</c:v>
                </c:pt>
                <c:pt idx="2574">
                  <c:v>30</c:v>
                </c:pt>
                <c:pt idx="2575">
                  <c:v>30</c:v>
                </c:pt>
                <c:pt idx="2576">
                  <c:v>30</c:v>
                </c:pt>
                <c:pt idx="2577">
                  <c:v>30</c:v>
                </c:pt>
                <c:pt idx="2578">
                  <c:v>30</c:v>
                </c:pt>
                <c:pt idx="2579">
                  <c:v>30</c:v>
                </c:pt>
                <c:pt idx="2580">
                  <c:v>30</c:v>
                </c:pt>
                <c:pt idx="2581">
                  <c:v>30</c:v>
                </c:pt>
                <c:pt idx="2582">
                  <c:v>30</c:v>
                </c:pt>
                <c:pt idx="2583">
                  <c:v>30</c:v>
                </c:pt>
                <c:pt idx="2584">
                  <c:v>30</c:v>
                </c:pt>
                <c:pt idx="2585">
                  <c:v>30</c:v>
                </c:pt>
                <c:pt idx="2586">
                  <c:v>30</c:v>
                </c:pt>
                <c:pt idx="2587">
                  <c:v>30.552</c:v>
                </c:pt>
                <c:pt idx="2588">
                  <c:v>31.114000000000008</c:v>
                </c:pt>
                <c:pt idx="2589">
                  <c:v>31.687000000000001</c:v>
                </c:pt>
                <c:pt idx="2590">
                  <c:v>32.270000000000003</c:v>
                </c:pt>
                <c:pt idx="2591">
                  <c:v>32.863</c:v>
                </c:pt>
                <c:pt idx="2592">
                  <c:v>33.468000000000011</c:v>
                </c:pt>
                <c:pt idx="2593">
                  <c:v>34.084000000000003</c:v>
                </c:pt>
                <c:pt idx="2594">
                  <c:v>34.711000000000006</c:v>
                </c:pt>
                <c:pt idx="2595">
                  <c:v>35.35</c:v>
                </c:pt>
                <c:pt idx="2596">
                  <c:v>36</c:v>
                </c:pt>
                <c:pt idx="2597">
                  <c:v>36</c:v>
                </c:pt>
                <c:pt idx="2598">
                  <c:v>36</c:v>
                </c:pt>
                <c:pt idx="2599">
                  <c:v>35.747</c:v>
                </c:pt>
                <c:pt idx="2600">
                  <c:v>35.496000000000002</c:v>
                </c:pt>
                <c:pt idx="2601">
                  <c:v>35.247</c:v>
                </c:pt>
                <c:pt idx="2602">
                  <c:v>35</c:v>
                </c:pt>
                <c:pt idx="2603">
                  <c:v>35</c:v>
                </c:pt>
                <c:pt idx="2604">
                  <c:v>35.313000000000002</c:v>
                </c:pt>
                <c:pt idx="2605">
                  <c:v>35.629000000000012</c:v>
                </c:pt>
                <c:pt idx="2606">
                  <c:v>35.947000000000003</c:v>
                </c:pt>
                <c:pt idx="2607">
                  <c:v>36.269000000000013</c:v>
                </c:pt>
                <c:pt idx="2608">
                  <c:v>36.593000000000011</c:v>
                </c:pt>
                <c:pt idx="2609">
                  <c:v>36.92</c:v>
                </c:pt>
                <c:pt idx="2610">
                  <c:v>37.25</c:v>
                </c:pt>
                <c:pt idx="2611">
                  <c:v>37.583000000000006</c:v>
                </c:pt>
                <c:pt idx="2612">
                  <c:v>37.92</c:v>
                </c:pt>
                <c:pt idx="2613">
                  <c:v>38.259</c:v>
                </c:pt>
                <c:pt idx="2614">
                  <c:v>38.601000000000006</c:v>
                </c:pt>
                <c:pt idx="2615">
                  <c:v>38.946000000000005</c:v>
                </c:pt>
                <c:pt idx="2616">
                  <c:v>39.294000000000011</c:v>
                </c:pt>
                <c:pt idx="2617">
                  <c:v>39.646000000000001</c:v>
                </c:pt>
                <c:pt idx="2618">
                  <c:v>40</c:v>
                </c:pt>
                <c:pt idx="2619">
                  <c:v>40</c:v>
                </c:pt>
                <c:pt idx="2620">
                  <c:v>39.304000000000002</c:v>
                </c:pt>
                <c:pt idx="2621">
                  <c:v>38.620000000000012</c:v>
                </c:pt>
                <c:pt idx="2622">
                  <c:v>37.947000000000003</c:v>
                </c:pt>
                <c:pt idx="2623">
                  <c:v>37.287000000000006</c:v>
                </c:pt>
                <c:pt idx="2624">
                  <c:v>36.638000000000012</c:v>
                </c:pt>
                <c:pt idx="2625">
                  <c:v>36</c:v>
                </c:pt>
                <c:pt idx="2626">
                  <c:v>36.247</c:v>
                </c:pt>
                <c:pt idx="2627">
                  <c:v>36.497</c:v>
                </c:pt>
                <c:pt idx="2628">
                  <c:v>36.747</c:v>
                </c:pt>
                <c:pt idx="2629">
                  <c:v>37</c:v>
                </c:pt>
                <c:pt idx="2630">
                  <c:v>37</c:v>
                </c:pt>
                <c:pt idx="2631">
                  <c:v>37</c:v>
                </c:pt>
                <c:pt idx="2632">
                  <c:v>37.248000000000012</c:v>
                </c:pt>
                <c:pt idx="2633">
                  <c:v>37.497</c:v>
                </c:pt>
                <c:pt idx="2634">
                  <c:v>37.747</c:v>
                </c:pt>
                <c:pt idx="2635">
                  <c:v>38</c:v>
                </c:pt>
                <c:pt idx="2636">
                  <c:v>38</c:v>
                </c:pt>
                <c:pt idx="2637">
                  <c:v>38</c:v>
                </c:pt>
                <c:pt idx="2638">
                  <c:v>38</c:v>
                </c:pt>
                <c:pt idx="2639">
                  <c:v>37.164000000000001</c:v>
                </c:pt>
                <c:pt idx="2640">
                  <c:v>36.346000000000004</c:v>
                </c:pt>
                <c:pt idx="2641">
                  <c:v>35.547000000000004</c:v>
                </c:pt>
                <c:pt idx="2642">
                  <c:v>34.765000000000015</c:v>
                </c:pt>
                <c:pt idx="2643">
                  <c:v>34</c:v>
                </c:pt>
                <c:pt idx="2644">
                  <c:v>34</c:v>
                </c:pt>
                <c:pt idx="2645">
                  <c:v>33.378</c:v>
                </c:pt>
                <c:pt idx="2646">
                  <c:v>32.767000000000003</c:v>
                </c:pt>
                <c:pt idx="2647">
                  <c:v>32.167000000000002</c:v>
                </c:pt>
                <c:pt idx="2648">
                  <c:v>31.577999999999999</c:v>
                </c:pt>
                <c:pt idx="2649">
                  <c:v>31</c:v>
                </c:pt>
                <c:pt idx="2650">
                  <c:v>31</c:v>
                </c:pt>
                <c:pt idx="2651">
                  <c:v>30.855</c:v>
                </c:pt>
                <c:pt idx="2652">
                  <c:v>30.710999999999999</c:v>
                </c:pt>
                <c:pt idx="2653">
                  <c:v>30.567</c:v>
                </c:pt>
                <c:pt idx="2654">
                  <c:v>30.424999999999994</c:v>
                </c:pt>
                <c:pt idx="2655">
                  <c:v>30.281999999999993</c:v>
                </c:pt>
                <c:pt idx="2656">
                  <c:v>30.140999999999991</c:v>
                </c:pt>
                <c:pt idx="2657">
                  <c:v>30</c:v>
                </c:pt>
                <c:pt idx="2658">
                  <c:v>30</c:v>
                </c:pt>
                <c:pt idx="2659">
                  <c:v>30</c:v>
                </c:pt>
                <c:pt idx="2660">
                  <c:v>30</c:v>
                </c:pt>
                <c:pt idx="2661">
                  <c:v>30</c:v>
                </c:pt>
                <c:pt idx="2662">
                  <c:v>30</c:v>
                </c:pt>
                <c:pt idx="2663">
                  <c:v>29.663</c:v>
                </c:pt>
                <c:pt idx="2664">
                  <c:v>29.330000000000005</c:v>
                </c:pt>
                <c:pt idx="2665">
                  <c:v>29</c:v>
                </c:pt>
                <c:pt idx="2666">
                  <c:v>28.747</c:v>
                </c:pt>
                <c:pt idx="2667">
                  <c:v>28.495999999999988</c:v>
                </c:pt>
                <c:pt idx="2668">
                  <c:v>28.247</c:v>
                </c:pt>
                <c:pt idx="2669">
                  <c:v>28</c:v>
                </c:pt>
                <c:pt idx="2670">
                  <c:v>28</c:v>
                </c:pt>
                <c:pt idx="2671">
                  <c:v>28</c:v>
                </c:pt>
                <c:pt idx="2672">
                  <c:v>28</c:v>
                </c:pt>
                <c:pt idx="2673">
                  <c:v>28</c:v>
                </c:pt>
                <c:pt idx="2674">
                  <c:v>28</c:v>
                </c:pt>
                <c:pt idx="2675">
                  <c:v>28</c:v>
                </c:pt>
                <c:pt idx="2676">
                  <c:v>27.831000000000007</c:v>
                </c:pt>
                <c:pt idx="2677">
                  <c:v>27.663</c:v>
                </c:pt>
                <c:pt idx="2678">
                  <c:v>27.494999999999994</c:v>
                </c:pt>
                <c:pt idx="2679">
                  <c:v>27.329000000000001</c:v>
                </c:pt>
                <c:pt idx="2680">
                  <c:v>27.164000000000001</c:v>
                </c:pt>
                <c:pt idx="2681">
                  <c:v>27</c:v>
                </c:pt>
                <c:pt idx="2682">
                  <c:v>27.486999999999984</c:v>
                </c:pt>
                <c:pt idx="2683">
                  <c:v>27.981999999999992</c:v>
                </c:pt>
                <c:pt idx="2684">
                  <c:v>28.486999999999984</c:v>
                </c:pt>
                <c:pt idx="2685">
                  <c:v>29</c:v>
                </c:pt>
                <c:pt idx="2686">
                  <c:v>29.330000000000005</c:v>
                </c:pt>
                <c:pt idx="2687">
                  <c:v>29.663</c:v>
                </c:pt>
                <c:pt idx="2688">
                  <c:v>30</c:v>
                </c:pt>
                <c:pt idx="2689">
                  <c:v>29.747</c:v>
                </c:pt>
                <c:pt idx="2690">
                  <c:v>29.495999999999988</c:v>
                </c:pt>
                <c:pt idx="2691">
                  <c:v>29.247</c:v>
                </c:pt>
                <c:pt idx="2692">
                  <c:v>29</c:v>
                </c:pt>
                <c:pt idx="2693">
                  <c:v>29</c:v>
                </c:pt>
                <c:pt idx="2694">
                  <c:v>29</c:v>
                </c:pt>
                <c:pt idx="2695">
                  <c:v>29</c:v>
                </c:pt>
                <c:pt idx="2696">
                  <c:v>29</c:v>
                </c:pt>
                <c:pt idx="2697">
                  <c:v>29</c:v>
                </c:pt>
                <c:pt idx="2698">
                  <c:v>29.196999999999999</c:v>
                </c:pt>
                <c:pt idx="2699">
                  <c:v>29.396000000000001</c:v>
                </c:pt>
                <c:pt idx="2700">
                  <c:v>29.596</c:v>
                </c:pt>
                <c:pt idx="2701">
                  <c:v>29.797000000000001</c:v>
                </c:pt>
                <c:pt idx="2702">
                  <c:v>30</c:v>
                </c:pt>
                <c:pt idx="2703">
                  <c:v>29.747</c:v>
                </c:pt>
                <c:pt idx="2704">
                  <c:v>29.495999999999988</c:v>
                </c:pt>
                <c:pt idx="2705">
                  <c:v>29.247</c:v>
                </c:pt>
                <c:pt idx="2706">
                  <c:v>29</c:v>
                </c:pt>
                <c:pt idx="2707">
                  <c:v>29.487999999999992</c:v>
                </c:pt>
                <c:pt idx="2708">
                  <c:v>29.98299999999999</c:v>
                </c:pt>
                <c:pt idx="2709">
                  <c:v>30.486999999999984</c:v>
                </c:pt>
                <c:pt idx="2710">
                  <c:v>31</c:v>
                </c:pt>
                <c:pt idx="2711">
                  <c:v>30.797000000000001</c:v>
                </c:pt>
                <c:pt idx="2712">
                  <c:v>30.596</c:v>
                </c:pt>
                <c:pt idx="2713">
                  <c:v>30.396000000000001</c:v>
                </c:pt>
                <c:pt idx="2714">
                  <c:v>30.196999999999999</c:v>
                </c:pt>
                <c:pt idx="2715">
                  <c:v>30</c:v>
                </c:pt>
                <c:pt idx="2716">
                  <c:v>30</c:v>
                </c:pt>
                <c:pt idx="2717">
                  <c:v>30</c:v>
                </c:pt>
                <c:pt idx="2718">
                  <c:v>30</c:v>
                </c:pt>
                <c:pt idx="2719">
                  <c:v>30</c:v>
                </c:pt>
                <c:pt idx="2720">
                  <c:v>30</c:v>
                </c:pt>
                <c:pt idx="2721">
                  <c:v>29.486999999999984</c:v>
                </c:pt>
                <c:pt idx="2722">
                  <c:v>28.98299999999999</c:v>
                </c:pt>
                <c:pt idx="2723">
                  <c:v>28.486999999999984</c:v>
                </c:pt>
                <c:pt idx="2724">
                  <c:v>28</c:v>
                </c:pt>
                <c:pt idx="2725">
                  <c:v>27.48599999999999</c:v>
                </c:pt>
                <c:pt idx="2726">
                  <c:v>26.981000000000002</c:v>
                </c:pt>
                <c:pt idx="2727">
                  <c:v>26.48599999999999</c:v>
                </c:pt>
                <c:pt idx="2728">
                  <c:v>26</c:v>
                </c:pt>
                <c:pt idx="2729">
                  <c:v>25.661999999999999</c:v>
                </c:pt>
                <c:pt idx="2730">
                  <c:v>25.329000000000001</c:v>
                </c:pt>
                <c:pt idx="2731">
                  <c:v>25</c:v>
                </c:pt>
                <c:pt idx="2732">
                  <c:v>25</c:v>
                </c:pt>
                <c:pt idx="2733">
                  <c:v>24.661999999999999</c:v>
                </c:pt>
                <c:pt idx="2734">
                  <c:v>24.329000000000001</c:v>
                </c:pt>
                <c:pt idx="2735">
                  <c:v>24</c:v>
                </c:pt>
                <c:pt idx="2736">
                  <c:v>24.356000000000005</c:v>
                </c:pt>
                <c:pt idx="2737">
                  <c:v>24.716999999999999</c:v>
                </c:pt>
                <c:pt idx="2738">
                  <c:v>25.084</c:v>
                </c:pt>
                <c:pt idx="2739">
                  <c:v>25.456</c:v>
                </c:pt>
                <c:pt idx="2740">
                  <c:v>25.832999999999991</c:v>
                </c:pt>
                <c:pt idx="2741">
                  <c:v>26.216999999999999</c:v>
                </c:pt>
                <c:pt idx="2742">
                  <c:v>26.605</c:v>
                </c:pt>
                <c:pt idx="2743">
                  <c:v>27</c:v>
                </c:pt>
                <c:pt idx="2744">
                  <c:v>26.523</c:v>
                </c:pt>
                <c:pt idx="2745">
                  <c:v>26.055</c:v>
                </c:pt>
                <c:pt idx="2746">
                  <c:v>25.594999999999999</c:v>
                </c:pt>
                <c:pt idx="2747">
                  <c:v>25.143000000000001</c:v>
                </c:pt>
                <c:pt idx="2748">
                  <c:v>24.699000000000005</c:v>
                </c:pt>
                <c:pt idx="2749">
                  <c:v>24.263000000000002</c:v>
                </c:pt>
                <c:pt idx="2750">
                  <c:v>23.834000000000007</c:v>
                </c:pt>
                <c:pt idx="2751">
                  <c:v>23.413</c:v>
                </c:pt>
                <c:pt idx="2752">
                  <c:v>23</c:v>
                </c:pt>
                <c:pt idx="2753">
                  <c:v>23</c:v>
                </c:pt>
                <c:pt idx="2754">
                  <c:v>22.48299999999999</c:v>
                </c:pt>
                <c:pt idx="2755">
                  <c:v>21.977</c:v>
                </c:pt>
                <c:pt idx="2756">
                  <c:v>21.48299999999999</c:v>
                </c:pt>
                <c:pt idx="2757">
                  <c:v>21</c:v>
                </c:pt>
                <c:pt idx="2758">
                  <c:v>21</c:v>
                </c:pt>
                <c:pt idx="2759">
                  <c:v>21</c:v>
                </c:pt>
                <c:pt idx="2760">
                  <c:v>21</c:v>
                </c:pt>
                <c:pt idx="2761">
                  <c:v>21</c:v>
                </c:pt>
                <c:pt idx="2762">
                  <c:v>21.646999999999991</c:v>
                </c:pt>
                <c:pt idx="2763">
                  <c:v>22.312999999999999</c:v>
                </c:pt>
                <c:pt idx="2764">
                  <c:v>23</c:v>
                </c:pt>
                <c:pt idx="2765">
                  <c:v>23</c:v>
                </c:pt>
                <c:pt idx="2766">
                  <c:v>23</c:v>
                </c:pt>
                <c:pt idx="2767">
                  <c:v>23</c:v>
                </c:pt>
                <c:pt idx="2768">
                  <c:v>23</c:v>
                </c:pt>
                <c:pt idx="2769">
                  <c:v>23</c:v>
                </c:pt>
                <c:pt idx="2770">
                  <c:v>23.648</c:v>
                </c:pt>
                <c:pt idx="2771">
                  <c:v>24.315000000000001</c:v>
                </c:pt>
                <c:pt idx="2772">
                  <c:v>25</c:v>
                </c:pt>
                <c:pt idx="2773">
                  <c:v>24.661999999999999</c:v>
                </c:pt>
                <c:pt idx="2774">
                  <c:v>24.329000000000001</c:v>
                </c:pt>
                <c:pt idx="2775">
                  <c:v>24</c:v>
                </c:pt>
                <c:pt idx="2776">
                  <c:v>24</c:v>
                </c:pt>
                <c:pt idx="2777">
                  <c:v>24.329000000000001</c:v>
                </c:pt>
                <c:pt idx="2778">
                  <c:v>24.661999999999999</c:v>
                </c:pt>
                <c:pt idx="2779">
                  <c:v>25</c:v>
                </c:pt>
                <c:pt idx="2780">
                  <c:v>25.215</c:v>
                </c:pt>
                <c:pt idx="2781">
                  <c:v>25.431000000000001</c:v>
                </c:pt>
                <c:pt idx="2782">
                  <c:v>25.650000000000006</c:v>
                </c:pt>
                <c:pt idx="2783">
                  <c:v>25.87</c:v>
                </c:pt>
                <c:pt idx="2784">
                  <c:v>26.091999999999999</c:v>
                </c:pt>
                <c:pt idx="2785">
                  <c:v>26.315999999999999</c:v>
                </c:pt>
                <c:pt idx="2786">
                  <c:v>26.542000000000002</c:v>
                </c:pt>
                <c:pt idx="2787">
                  <c:v>26.77</c:v>
                </c:pt>
                <c:pt idx="2788">
                  <c:v>27</c:v>
                </c:pt>
                <c:pt idx="2789">
                  <c:v>27</c:v>
                </c:pt>
                <c:pt idx="2790">
                  <c:v>26.855</c:v>
                </c:pt>
                <c:pt idx="2791">
                  <c:v>26.71</c:v>
                </c:pt>
                <c:pt idx="2792">
                  <c:v>26.567</c:v>
                </c:pt>
                <c:pt idx="2793">
                  <c:v>26.423999999999992</c:v>
                </c:pt>
                <c:pt idx="2794">
                  <c:v>26.281999999999993</c:v>
                </c:pt>
                <c:pt idx="2795">
                  <c:v>26.140999999999991</c:v>
                </c:pt>
                <c:pt idx="2796">
                  <c:v>26</c:v>
                </c:pt>
                <c:pt idx="2797">
                  <c:v>26</c:v>
                </c:pt>
                <c:pt idx="2798">
                  <c:v>26.109000000000005</c:v>
                </c:pt>
                <c:pt idx="2799">
                  <c:v>26.219000000000001</c:v>
                </c:pt>
                <c:pt idx="2800">
                  <c:v>26.329000000000001</c:v>
                </c:pt>
                <c:pt idx="2801">
                  <c:v>26.439999999999994</c:v>
                </c:pt>
                <c:pt idx="2802">
                  <c:v>26.550999999999991</c:v>
                </c:pt>
                <c:pt idx="2803">
                  <c:v>26.661999999999999</c:v>
                </c:pt>
                <c:pt idx="2804">
                  <c:v>26.774999999999999</c:v>
                </c:pt>
                <c:pt idx="2805">
                  <c:v>26.887</c:v>
                </c:pt>
                <c:pt idx="2806">
                  <c:v>27</c:v>
                </c:pt>
                <c:pt idx="2807">
                  <c:v>27</c:v>
                </c:pt>
                <c:pt idx="2808">
                  <c:v>27</c:v>
                </c:pt>
                <c:pt idx="2809">
                  <c:v>27.123000000000001</c:v>
                </c:pt>
                <c:pt idx="2810">
                  <c:v>27.247</c:v>
                </c:pt>
                <c:pt idx="2811">
                  <c:v>27.370999999999999</c:v>
                </c:pt>
                <c:pt idx="2812">
                  <c:v>27.494999999999994</c:v>
                </c:pt>
                <c:pt idx="2813">
                  <c:v>27.620999999999999</c:v>
                </c:pt>
                <c:pt idx="2814">
                  <c:v>27.747</c:v>
                </c:pt>
                <c:pt idx="2815">
                  <c:v>27.873000000000001</c:v>
                </c:pt>
                <c:pt idx="2816">
                  <c:v>28</c:v>
                </c:pt>
                <c:pt idx="2817">
                  <c:v>29.173999999999999</c:v>
                </c:pt>
                <c:pt idx="2818">
                  <c:v>30.396999999999991</c:v>
                </c:pt>
                <c:pt idx="2819">
                  <c:v>31.672000000000001</c:v>
                </c:pt>
                <c:pt idx="2820">
                  <c:v>33</c:v>
                </c:pt>
                <c:pt idx="2821">
                  <c:v>31.933</c:v>
                </c:pt>
                <c:pt idx="2822">
                  <c:v>30.901</c:v>
                </c:pt>
                <c:pt idx="2823">
                  <c:v>29.901999999999994</c:v>
                </c:pt>
                <c:pt idx="2824">
                  <c:v>28.934999999999999</c:v>
                </c:pt>
                <c:pt idx="2825">
                  <c:v>28</c:v>
                </c:pt>
                <c:pt idx="2826">
                  <c:v>28</c:v>
                </c:pt>
                <c:pt idx="2827">
                  <c:v>29.606000000000005</c:v>
                </c:pt>
                <c:pt idx="2828">
                  <c:v>31.305</c:v>
                </c:pt>
                <c:pt idx="2829">
                  <c:v>33.101000000000006</c:v>
                </c:pt>
                <c:pt idx="2830">
                  <c:v>35</c:v>
                </c:pt>
                <c:pt idx="2831">
                  <c:v>35</c:v>
                </c:pt>
                <c:pt idx="2832">
                  <c:v>35</c:v>
                </c:pt>
                <c:pt idx="2833">
                  <c:v>35</c:v>
                </c:pt>
                <c:pt idx="2834">
                  <c:v>35</c:v>
                </c:pt>
                <c:pt idx="2835">
                  <c:v>35</c:v>
                </c:pt>
                <c:pt idx="2836">
                  <c:v>35</c:v>
                </c:pt>
                <c:pt idx="2837">
                  <c:v>35</c:v>
                </c:pt>
                <c:pt idx="2838">
                  <c:v>35</c:v>
                </c:pt>
                <c:pt idx="2839">
                  <c:v>35</c:v>
                </c:pt>
                <c:pt idx="2840">
                  <c:v>35</c:v>
                </c:pt>
                <c:pt idx="2841">
                  <c:v>35</c:v>
                </c:pt>
                <c:pt idx="2842">
                  <c:v>34.663000000000011</c:v>
                </c:pt>
                <c:pt idx="2843">
                  <c:v>34.33</c:v>
                </c:pt>
                <c:pt idx="2844">
                  <c:v>34</c:v>
                </c:pt>
                <c:pt idx="2845">
                  <c:v>35.757000000000005</c:v>
                </c:pt>
                <c:pt idx="2846">
                  <c:v>37.604000000000006</c:v>
                </c:pt>
                <c:pt idx="2847">
                  <c:v>39.547000000000004</c:v>
                </c:pt>
                <c:pt idx="2848">
                  <c:v>41.591000000000001</c:v>
                </c:pt>
                <c:pt idx="2849">
                  <c:v>43.74</c:v>
                </c:pt>
                <c:pt idx="2850">
                  <c:v>46</c:v>
                </c:pt>
                <c:pt idx="2851">
                  <c:v>45.101000000000006</c:v>
                </c:pt>
                <c:pt idx="2852">
                  <c:v>44.220000000000013</c:v>
                </c:pt>
                <c:pt idx="2853">
                  <c:v>43.356000000000002</c:v>
                </c:pt>
                <c:pt idx="2854">
                  <c:v>42.509</c:v>
                </c:pt>
                <c:pt idx="2855">
                  <c:v>41.678000000000011</c:v>
                </c:pt>
                <c:pt idx="2856">
                  <c:v>40.864000000000004</c:v>
                </c:pt>
                <c:pt idx="2857">
                  <c:v>40.065000000000012</c:v>
                </c:pt>
                <c:pt idx="2858">
                  <c:v>39.283000000000001</c:v>
                </c:pt>
                <c:pt idx="2859">
                  <c:v>38.515000000000001</c:v>
                </c:pt>
                <c:pt idx="2860">
                  <c:v>37.762000000000015</c:v>
                </c:pt>
                <c:pt idx="2861">
                  <c:v>37.025000000000013</c:v>
                </c:pt>
                <c:pt idx="2862">
                  <c:v>36.301000000000002</c:v>
                </c:pt>
                <c:pt idx="2863">
                  <c:v>35.592000000000013</c:v>
                </c:pt>
                <c:pt idx="2864">
                  <c:v>34.896000000000001</c:v>
                </c:pt>
                <c:pt idx="2865">
                  <c:v>34.215000000000003</c:v>
                </c:pt>
                <c:pt idx="2866">
                  <c:v>33.546000000000006</c:v>
                </c:pt>
                <c:pt idx="2867">
                  <c:v>32.891000000000005</c:v>
                </c:pt>
                <c:pt idx="2868">
                  <c:v>32</c:v>
                </c:pt>
                <c:pt idx="2869">
                  <c:v>31.618000000000006</c:v>
                </c:pt>
                <c:pt idx="2870">
                  <c:v>31</c:v>
                </c:pt>
                <c:pt idx="2871">
                  <c:v>31</c:v>
                </c:pt>
                <c:pt idx="2872">
                  <c:v>31</c:v>
                </c:pt>
                <c:pt idx="2873">
                  <c:v>31</c:v>
                </c:pt>
                <c:pt idx="2874">
                  <c:v>31</c:v>
                </c:pt>
                <c:pt idx="2875">
                  <c:v>31</c:v>
                </c:pt>
                <c:pt idx="2876">
                  <c:v>31</c:v>
                </c:pt>
                <c:pt idx="2877">
                  <c:v>31</c:v>
                </c:pt>
                <c:pt idx="2878">
                  <c:v>31</c:v>
                </c:pt>
                <c:pt idx="2879">
                  <c:v>31</c:v>
                </c:pt>
                <c:pt idx="2880">
                  <c:v>31</c:v>
                </c:pt>
                <c:pt idx="2881">
                  <c:v>31</c:v>
                </c:pt>
                <c:pt idx="2882">
                  <c:v>30.797000000000001</c:v>
                </c:pt>
                <c:pt idx="2883">
                  <c:v>30.596</c:v>
                </c:pt>
                <c:pt idx="2884">
                  <c:v>30.396000000000001</c:v>
                </c:pt>
                <c:pt idx="2885">
                  <c:v>30.196999999999999</c:v>
                </c:pt>
                <c:pt idx="2886">
                  <c:v>30</c:v>
                </c:pt>
                <c:pt idx="2887">
                  <c:v>29.486999999999984</c:v>
                </c:pt>
                <c:pt idx="2888">
                  <c:v>28.98299999999999</c:v>
                </c:pt>
                <c:pt idx="2889">
                  <c:v>28.486999999999984</c:v>
                </c:pt>
                <c:pt idx="2890">
                  <c:v>28</c:v>
                </c:pt>
                <c:pt idx="2891">
                  <c:v>28</c:v>
                </c:pt>
                <c:pt idx="2892">
                  <c:v>28</c:v>
                </c:pt>
                <c:pt idx="2893">
                  <c:v>28</c:v>
                </c:pt>
                <c:pt idx="2894">
                  <c:v>28</c:v>
                </c:pt>
                <c:pt idx="2895">
                  <c:v>28</c:v>
                </c:pt>
                <c:pt idx="2896">
                  <c:v>28</c:v>
                </c:pt>
                <c:pt idx="2897">
                  <c:v>28</c:v>
                </c:pt>
                <c:pt idx="2898">
                  <c:v>28</c:v>
                </c:pt>
                <c:pt idx="2899">
                  <c:v>28</c:v>
                </c:pt>
                <c:pt idx="2900">
                  <c:v>28</c:v>
                </c:pt>
                <c:pt idx="2901">
                  <c:v>28</c:v>
                </c:pt>
                <c:pt idx="2902">
                  <c:v>28</c:v>
                </c:pt>
                <c:pt idx="2903">
                  <c:v>28</c:v>
                </c:pt>
                <c:pt idx="2904">
                  <c:v>27.831000000000007</c:v>
                </c:pt>
                <c:pt idx="2905">
                  <c:v>27.663</c:v>
                </c:pt>
                <c:pt idx="2906">
                  <c:v>27.494999999999994</c:v>
                </c:pt>
                <c:pt idx="2907">
                  <c:v>27.329000000000001</c:v>
                </c:pt>
                <c:pt idx="2908">
                  <c:v>27.164000000000001</c:v>
                </c:pt>
                <c:pt idx="2909">
                  <c:v>27</c:v>
                </c:pt>
                <c:pt idx="2910">
                  <c:v>27</c:v>
                </c:pt>
                <c:pt idx="2911">
                  <c:v>27</c:v>
                </c:pt>
                <c:pt idx="2912">
                  <c:v>27</c:v>
                </c:pt>
                <c:pt idx="2913">
                  <c:v>27</c:v>
                </c:pt>
                <c:pt idx="2914">
                  <c:v>27</c:v>
                </c:pt>
                <c:pt idx="2915">
                  <c:v>27</c:v>
                </c:pt>
                <c:pt idx="2916">
                  <c:v>27</c:v>
                </c:pt>
                <c:pt idx="2917">
                  <c:v>27</c:v>
                </c:pt>
                <c:pt idx="2918">
                  <c:v>27</c:v>
                </c:pt>
                <c:pt idx="2919">
                  <c:v>27</c:v>
                </c:pt>
                <c:pt idx="2920">
                  <c:v>27</c:v>
                </c:pt>
                <c:pt idx="2921">
                  <c:v>26.661999999999999</c:v>
                </c:pt>
                <c:pt idx="2922">
                  <c:v>26.329000000000001</c:v>
                </c:pt>
                <c:pt idx="2923">
                  <c:v>26</c:v>
                </c:pt>
                <c:pt idx="2924">
                  <c:v>26</c:v>
                </c:pt>
                <c:pt idx="2925">
                  <c:v>25.797000000000001</c:v>
                </c:pt>
                <c:pt idx="2926">
                  <c:v>25.594999999999999</c:v>
                </c:pt>
                <c:pt idx="2927">
                  <c:v>25.395</c:v>
                </c:pt>
                <c:pt idx="2928">
                  <c:v>25.196999999999999</c:v>
                </c:pt>
                <c:pt idx="2929">
                  <c:v>25</c:v>
                </c:pt>
                <c:pt idx="2930">
                  <c:v>25</c:v>
                </c:pt>
                <c:pt idx="2931">
                  <c:v>25</c:v>
                </c:pt>
                <c:pt idx="2932">
                  <c:v>25</c:v>
                </c:pt>
                <c:pt idx="2933">
                  <c:v>25</c:v>
                </c:pt>
                <c:pt idx="2934">
                  <c:v>25</c:v>
                </c:pt>
                <c:pt idx="2935">
                  <c:v>25</c:v>
                </c:pt>
                <c:pt idx="2936">
                  <c:v>25</c:v>
                </c:pt>
                <c:pt idx="2937">
                  <c:v>25</c:v>
                </c:pt>
                <c:pt idx="2938">
                  <c:v>25</c:v>
                </c:pt>
                <c:pt idx="2939">
                  <c:v>25</c:v>
                </c:pt>
                <c:pt idx="2940">
                  <c:v>25</c:v>
                </c:pt>
                <c:pt idx="2941">
                  <c:v>25</c:v>
                </c:pt>
                <c:pt idx="2942">
                  <c:v>25</c:v>
                </c:pt>
                <c:pt idx="2943">
                  <c:v>25</c:v>
                </c:pt>
                <c:pt idx="2944">
                  <c:v>25</c:v>
                </c:pt>
                <c:pt idx="2945">
                  <c:v>25</c:v>
                </c:pt>
                <c:pt idx="2946">
                  <c:v>25</c:v>
                </c:pt>
                <c:pt idx="2947">
                  <c:v>25</c:v>
                </c:pt>
                <c:pt idx="2948">
                  <c:v>24.661999999999999</c:v>
                </c:pt>
                <c:pt idx="2949">
                  <c:v>24.329000000000001</c:v>
                </c:pt>
                <c:pt idx="2950">
                  <c:v>24</c:v>
                </c:pt>
                <c:pt idx="2951">
                  <c:v>24</c:v>
                </c:pt>
                <c:pt idx="2952">
                  <c:v>24.329000000000001</c:v>
                </c:pt>
                <c:pt idx="2953">
                  <c:v>24.661999999999999</c:v>
                </c:pt>
                <c:pt idx="2954">
                  <c:v>25</c:v>
                </c:pt>
                <c:pt idx="2955">
                  <c:v>25</c:v>
                </c:pt>
                <c:pt idx="2956">
                  <c:v>25</c:v>
                </c:pt>
                <c:pt idx="2957">
                  <c:v>25</c:v>
                </c:pt>
                <c:pt idx="2958">
                  <c:v>25</c:v>
                </c:pt>
                <c:pt idx="2959">
                  <c:v>25</c:v>
                </c:pt>
                <c:pt idx="2960">
                  <c:v>26.264999999999993</c:v>
                </c:pt>
                <c:pt idx="2961">
                  <c:v>27.594999999999999</c:v>
                </c:pt>
                <c:pt idx="2962">
                  <c:v>28.991</c:v>
                </c:pt>
                <c:pt idx="2963">
                  <c:v>30.457999999999991</c:v>
                </c:pt>
                <c:pt idx="2964">
                  <c:v>32</c:v>
                </c:pt>
                <c:pt idx="2965">
                  <c:v>32</c:v>
                </c:pt>
                <c:pt idx="2966">
                  <c:v>32.729000000000013</c:v>
                </c:pt>
                <c:pt idx="2967">
                  <c:v>33.475000000000001</c:v>
                </c:pt>
                <c:pt idx="2968">
                  <c:v>34.237000000000002</c:v>
                </c:pt>
                <c:pt idx="2969">
                  <c:v>35.017000000000003</c:v>
                </c:pt>
                <c:pt idx="2970">
                  <c:v>35.814999999999998</c:v>
                </c:pt>
                <c:pt idx="2971">
                  <c:v>36.631</c:v>
                </c:pt>
                <c:pt idx="2972">
                  <c:v>37.465000000000003</c:v>
                </c:pt>
                <c:pt idx="2973">
                  <c:v>38.319000000000003</c:v>
                </c:pt>
                <c:pt idx="2974">
                  <c:v>39.192000000000014</c:v>
                </c:pt>
                <c:pt idx="2975">
                  <c:v>40.085000000000001</c:v>
                </c:pt>
                <c:pt idx="2976">
                  <c:v>40.998000000000012</c:v>
                </c:pt>
                <c:pt idx="2977">
                  <c:v>41.932000000000002</c:v>
                </c:pt>
                <c:pt idx="2978">
                  <c:v>42.886999999999993</c:v>
                </c:pt>
                <c:pt idx="2979">
                  <c:v>43.864000000000004</c:v>
                </c:pt>
                <c:pt idx="2980">
                  <c:v>44.863</c:v>
                </c:pt>
                <c:pt idx="2981">
                  <c:v>45.886000000000003</c:v>
                </c:pt>
                <c:pt idx="2982">
                  <c:v>46.931000000000004</c:v>
                </c:pt>
                <c:pt idx="2983">
                  <c:v>48</c:v>
                </c:pt>
                <c:pt idx="2984">
                  <c:v>48</c:v>
                </c:pt>
                <c:pt idx="2985">
                  <c:v>48.658000000000001</c:v>
                </c:pt>
                <c:pt idx="2986">
                  <c:v>49.324000000000005</c:v>
                </c:pt>
                <c:pt idx="2987">
                  <c:v>50</c:v>
                </c:pt>
                <c:pt idx="2988">
                  <c:v>48.15</c:v>
                </c:pt>
                <c:pt idx="2989">
                  <c:v>46.368000000000002</c:v>
                </c:pt>
                <c:pt idx="2990">
                  <c:v>44.652000000000001</c:v>
                </c:pt>
                <c:pt idx="2991">
                  <c:v>43</c:v>
                </c:pt>
                <c:pt idx="2992">
                  <c:v>42.745000000000012</c:v>
                </c:pt>
                <c:pt idx="2993">
                  <c:v>42.491</c:v>
                </c:pt>
                <c:pt idx="2994">
                  <c:v>42.239000000000011</c:v>
                </c:pt>
                <c:pt idx="2995">
                  <c:v>41.988</c:v>
                </c:pt>
                <c:pt idx="2996">
                  <c:v>41.739000000000011</c:v>
                </c:pt>
                <c:pt idx="2997">
                  <c:v>41.491</c:v>
                </c:pt>
                <c:pt idx="2998">
                  <c:v>41.245000000000012</c:v>
                </c:pt>
                <c:pt idx="2999">
                  <c:v>41</c:v>
                </c:pt>
                <c:pt idx="3000">
                  <c:v>41</c:v>
                </c:pt>
                <c:pt idx="3001">
                  <c:v>40.245000000000012</c:v>
                </c:pt>
                <c:pt idx="3002">
                  <c:v>39.504000000000005</c:v>
                </c:pt>
                <c:pt idx="3003">
                  <c:v>38.777000000000001</c:v>
                </c:pt>
                <c:pt idx="3004">
                  <c:v>38.064</c:v>
                </c:pt>
                <c:pt idx="3005">
                  <c:v>37</c:v>
                </c:pt>
                <c:pt idx="3006">
                  <c:v>36.675000000000011</c:v>
                </c:pt>
                <c:pt idx="3007">
                  <c:v>36</c:v>
                </c:pt>
                <c:pt idx="3008">
                  <c:v>36.247</c:v>
                </c:pt>
                <c:pt idx="3009">
                  <c:v>36.497</c:v>
                </c:pt>
                <c:pt idx="3010">
                  <c:v>36.747</c:v>
                </c:pt>
                <c:pt idx="3011">
                  <c:v>37</c:v>
                </c:pt>
                <c:pt idx="3012">
                  <c:v>36.321000000000005</c:v>
                </c:pt>
                <c:pt idx="3013">
                  <c:v>35.654000000000003</c:v>
                </c:pt>
                <c:pt idx="3014">
                  <c:v>35</c:v>
                </c:pt>
                <c:pt idx="3015">
                  <c:v>35</c:v>
                </c:pt>
                <c:pt idx="3016">
                  <c:v>35</c:v>
                </c:pt>
                <c:pt idx="3017">
                  <c:v>35</c:v>
                </c:pt>
                <c:pt idx="3018">
                  <c:v>35</c:v>
                </c:pt>
                <c:pt idx="3019">
                  <c:v>35</c:v>
                </c:pt>
                <c:pt idx="3020">
                  <c:v>34.854999999999997</c:v>
                </c:pt>
                <c:pt idx="3021">
                  <c:v>34.711000000000006</c:v>
                </c:pt>
                <c:pt idx="3022">
                  <c:v>34.568000000000012</c:v>
                </c:pt>
                <c:pt idx="3023">
                  <c:v>34.425000000000011</c:v>
                </c:pt>
                <c:pt idx="3024">
                  <c:v>34.283000000000001</c:v>
                </c:pt>
                <c:pt idx="3025">
                  <c:v>34.141000000000005</c:v>
                </c:pt>
                <c:pt idx="3026">
                  <c:v>34</c:v>
                </c:pt>
                <c:pt idx="3027">
                  <c:v>33.32</c:v>
                </c:pt>
                <c:pt idx="3028">
                  <c:v>32.653000000000006</c:v>
                </c:pt>
                <c:pt idx="3029">
                  <c:v>32</c:v>
                </c:pt>
                <c:pt idx="3030">
                  <c:v>32</c:v>
                </c:pt>
                <c:pt idx="3031">
                  <c:v>32</c:v>
                </c:pt>
                <c:pt idx="3032">
                  <c:v>32.247</c:v>
                </c:pt>
                <c:pt idx="3033">
                  <c:v>32.496000000000002</c:v>
                </c:pt>
                <c:pt idx="3034">
                  <c:v>32.747</c:v>
                </c:pt>
                <c:pt idx="3035">
                  <c:v>33</c:v>
                </c:pt>
                <c:pt idx="3036">
                  <c:v>32.663000000000011</c:v>
                </c:pt>
                <c:pt idx="3037">
                  <c:v>32.33</c:v>
                </c:pt>
                <c:pt idx="3038">
                  <c:v>32</c:v>
                </c:pt>
                <c:pt idx="3039">
                  <c:v>32.247</c:v>
                </c:pt>
                <c:pt idx="3040">
                  <c:v>32.496000000000002</c:v>
                </c:pt>
                <c:pt idx="3041">
                  <c:v>32.747</c:v>
                </c:pt>
                <c:pt idx="3042">
                  <c:v>33</c:v>
                </c:pt>
                <c:pt idx="3043">
                  <c:v>33</c:v>
                </c:pt>
                <c:pt idx="3044">
                  <c:v>33</c:v>
                </c:pt>
                <c:pt idx="3045">
                  <c:v>33</c:v>
                </c:pt>
                <c:pt idx="3046">
                  <c:v>33</c:v>
                </c:pt>
                <c:pt idx="3047">
                  <c:v>33</c:v>
                </c:pt>
                <c:pt idx="3048">
                  <c:v>33</c:v>
                </c:pt>
                <c:pt idx="3049">
                  <c:v>33</c:v>
                </c:pt>
                <c:pt idx="3050">
                  <c:v>33</c:v>
                </c:pt>
                <c:pt idx="3051">
                  <c:v>31.672000000000001</c:v>
                </c:pt>
                <c:pt idx="3052">
                  <c:v>30.396999999999991</c:v>
                </c:pt>
                <c:pt idx="3053">
                  <c:v>29.173999999999999</c:v>
                </c:pt>
                <c:pt idx="3054">
                  <c:v>28</c:v>
                </c:pt>
                <c:pt idx="3055">
                  <c:v>28</c:v>
                </c:pt>
                <c:pt idx="3056">
                  <c:v>28</c:v>
                </c:pt>
                <c:pt idx="3057">
                  <c:v>28</c:v>
                </c:pt>
                <c:pt idx="3058">
                  <c:v>28</c:v>
                </c:pt>
                <c:pt idx="3059">
                  <c:v>28</c:v>
                </c:pt>
                <c:pt idx="3060">
                  <c:v>28</c:v>
                </c:pt>
                <c:pt idx="3061">
                  <c:v>28</c:v>
                </c:pt>
                <c:pt idx="3062">
                  <c:v>28</c:v>
                </c:pt>
                <c:pt idx="3063">
                  <c:v>28</c:v>
                </c:pt>
                <c:pt idx="3064">
                  <c:v>28</c:v>
                </c:pt>
                <c:pt idx="3065">
                  <c:v>27.663</c:v>
                </c:pt>
                <c:pt idx="3066">
                  <c:v>27.329000000000001</c:v>
                </c:pt>
                <c:pt idx="3067">
                  <c:v>27</c:v>
                </c:pt>
                <c:pt idx="3068">
                  <c:v>27</c:v>
                </c:pt>
                <c:pt idx="3069">
                  <c:v>27.076000000000001</c:v>
                </c:pt>
                <c:pt idx="3070">
                  <c:v>27.151000000000007</c:v>
                </c:pt>
                <c:pt idx="3071">
                  <c:v>27.228000000000002</c:v>
                </c:pt>
                <c:pt idx="3072">
                  <c:v>27.303999999999991</c:v>
                </c:pt>
                <c:pt idx="3073">
                  <c:v>27.38</c:v>
                </c:pt>
                <c:pt idx="3074">
                  <c:v>27.457000000000001</c:v>
                </c:pt>
                <c:pt idx="3075">
                  <c:v>27.533999999999999</c:v>
                </c:pt>
                <c:pt idx="3076">
                  <c:v>27.611000000000008</c:v>
                </c:pt>
                <c:pt idx="3077">
                  <c:v>27.687999999999999</c:v>
                </c:pt>
                <c:pt idx="3078">
                  <c:v>27.765999999999984</c:v>
                </c:pt>
                <c:pt idx="3079">
                  <c:v>27.844000000000001</c:v>
                </c:pt>
                <c:pt idx="3080">
                  <c:v>27.921999999999993</c:v>
                </c:pt>
                <c:pt idx="3081">
                  <c:v>28</c:v>
                </c:pt>
                <c:pt idx="3082">
                  <c:v>28</c:v>
                </c:pt>
                <c:pt idx="3083">
                  <c:v>28</c:v>
                </c:pt>
                <c:pt idx="3084">
                  <c:v>28.247</c:v>
                </c:pt>
                <c:pt idx="3085">
                  <c:v>28.495999999999988</c:v>
                </c:pt>
                <c:pt idx="3086">
                  <c:v>28.747</c:v>
                </c:pt>
                <c:pt idx="3087">
                  <c:v>29</c:v>
                </c:pt>
                <c:pt idx="3088">
                  <c:v>29</c:v>
                </c:pt>
                <c:pt idx="3089">
                  <c:v>29</c:v>
                </c:pt>
                <c:pt idx="3090">
                  <c:v>29</c:v>
                </c:pt>
                <c:pt idx="3091">
                  <c:v>28.663</c:v>
                </c:pt>
                <c:pt idx="3092">
                  <c:v>28.329000000000001</c:v>
                </c:pt>
                <c:pt idx="3093">
                  <c:v>28</c:v>
                </c:pt>
                <c:pt idx="3094">
                  <c:v>28</c:v>
                </c:pt>
                <c:pt idx="3095">
                  <c:v>28</c:v>
                </c:pt>
                <c:pt idx="3096">
                  <c:v>28</c:v>
                </c:pt>
                <c:pt idx="3097">
                  <c:v>28</c:v>
                </c:pt>
                <c:pt idx="3098">
                  <c:v>28</c:v>
                </c:pt>
                <c:pt idx="3099">
                  <c:v>28</c:v>
                </c:pt>
                <c:pt idx="3100">
                  <c:v>28</c:v>
                </c:pt>
                <c:pt idx="3101">
                  <c:v>28</c:v>
                </c:pt>
                <c:pt idx="3102">
                  <c:v>28</c:v>
                </c:pt>
                <c:pt idx="3103">
                  <c:v>28</c:v>
                </c:pt>
                <c:pt idx="3104">
                  <c:v>28</c:v>
                </c:pt>
                <c:pt idx="3105">
                  <c:v>28.324000000000005</c:v>
                </c:pt>
                <c:pt idx="3106">
                  <c:v>28.651000000000007</c:v>
                </c:pt>
                <c:pt idx="3107">
                  <c:v>28.98299999999999</c:v>
                </c:pt>
                <c:pt idx="3108">
                  <c:v>29.318000000000001</c:v>
                </c:pt>
                <c:pt idx="3109">
                  <c:v>29.657000000000007</c:v>
                </c:pt>
                <c:pt idx="3110">
                  <c:v>30</c:v>
                </c:pt>
                <c:pt idx="3111">
                  <c:v>30</c:v>
                </c:pt>
                <c:pt idx="3112">
                  <c:v>30</c:v>
                </c:pt>
                <c:pt idx="3113">
                  <c:v>30</c:v>
                </c:pt>
                <c:pt idx="3114">
                  <c:v>30</c:v>
                </c:pt>
                <c:pt idx="3115">
                  <c:v>30</c:v>
                </c:pt>
                <c:pt idx="3116">
                  <c:v>30</c:v>
                </c:pt>
                <c:pt idx="3117">
                  <c:v>30</c:v>
                </c:pt>
                <c:pt idx="3118">
                  <c:v>30</c:v>
                </c:pt>
                <c:pt idx="3119">
                  <c:v>30</c:v>
                </c:pt>
                <c:pt idx="3120">
                  <c:v>30</c:v>
                </c:pt>
                <c:pt idx="3121">
                  <c:v>30</c:v>
                </c:pt>
                <c:pt idx="3122">
                  <c:v>30.330000000000005</c:v>
                </c:pt>
                <c:pt idx="3123">
                  <c:v>30.663</c:v>
                </c:pt>
                <c:pt idx="3124">
                  <c:v>31</c:v>
                </c:pt>
                <c:pt idx="3125">
                  <c:v>31</c:v>
                </c:pt>
                <c:pt idx="3126">
                  <c:v>31</c:v>
                </c:pt>
                <c:pt idx="3127">
                  <c:v>31</c:v>
                </c:pt>
                <c:pt idx="3128">
                  <c:v>31</c:v>
                </c:pt>
                <c:pt idx="3129">
                  <c:v>31</c:v>
                </c:pt>
                <c:pt idx="3130">
                  <c:v>31</c:v>
                </c:pt>
                <c:pt idx="3131">
                  <c:v>31</c:v>
                </c:pt>
                <c:pt idx="3132">
                  <c:v>31</c:v>
                </c:pt>
                <c:pt idx="3133">
                  <c:v>31</c:v>
                </c:pt>
                <c:pt idx="3134">
                  <c:v>31</c:v>
                </c:pt>
                <c:pt idx="3135">
                  <c:v>31</c:v>
                </c:pt>
                <c:pt idx="3136">
                  <c:v>31</c:v>
                </c:pt>
                <c:pt idx="3137">
                  <c:v>31</c:v>
                </c:pt>
                <c:pt idx="3138">
                  <c:v>31</c:v>
                </c:pt>
                <c:pt idx="3139">
                  <c:v>31</c:v>
                </c:pt>
                <c:pt idx="3140">
                  <c:v>30.873000000000001</c:v>
                </c:pt>
                <c:pt idx="3141">
                  <c:v>30.747</c:v>
                </c:pt>
                <c:pt idx="3142">
                  <c:v>30.620999999999999</c:v>
                </c:pt>
                <c:pt idx="3143">
                  <c:v>30.495999999999988</c:v>
                </c:pt>
                <c:pt idx="3144">
                  <c:v>30.370999999999999</c:v>
                </c:pt>
                <c:pt idx="3145">
                  <c:v>30.247</c:v>
                </c:pt>
                <c:pt idx="3146">
                  <c:v>30.123000000000001</c:v>
                </c:pt>
                <c:pt idx="3147">
                  <c:v>30</c:v>
                </c:pt>
                <c:pt idx="3148">
                  <c:v>30</c:v>
                </c:pt>
                <c:pt idx="3149">
                  <c:v>29.373999999999999</c:v>
                </c:pt>
                <c:pt idx="3150">
                  <c:v>28.761999999999993</c:v>
                </c:pt>
                <c:pt idx="3151">
                  <c:v>28.161999999999999</c:v>
                </c:pt>
                <c:pt idx="3152">
                  <c:v>27.574999999999999</c:v>
                </c:pt>
                <c:pt idx="3153">
                  <c:v>27</c:v>
                </c:pt>
                <c:pt idx="3154">
                  <c:v>27</c:v>
                </c:pt>
                <c:pt idx="3155">
                  <c:v>27</c:v>
                </c:pt>
                <c:pt idx="3156">
                  <c:v>27</c:v>
                </c:pt>
                <c:pt idx="3157">
                  <c:v>27</c:v>
                </c:pt>
                <c:pt idx="3158">
                  <c:v>27</c:v>
                </c:pt>
                <c:pt idx="3159">
                  <c:v>27</c:v>
                </c:pt>
                <c:pt idx="3160">
                  <c:v>27</c:v>
                </c:pt>
                <c:pt idx="3161">
                  <c:v>27</c:v>
                </c:pt>
                <c:pt idx="3162">
                  <c:v>27</c:v>
                </c:pt>
                <c:pt idx="3163">
                  <c:v>27</c:v>
                </c:pt>
                <c:pt idx="3164">
                  <c:v>26.315999999999999</c:v>
                </c:pt>
                <c:pt idx="3165">
                  <c:v>25.650000000000006</c:v>
                </c:pt>
                <c:pt idx="3166">
                  <c:v>25</c:v>
                </c:pt>
                <c:pt idx="3167">
                  <c:v>25.175999999999991</c:v>
                </c:pt>
                <c:pt idx="3168">
                  <c:v>25.352</c:v>
                </c:pt>
                <c:pt idx="3169">
                  <c:v>25.53</c:v>
                </c:pt>
                <c:pt idx="3170">
                  <c:v>25.71</c:v>
                </c:pt>
                <c:pt idx="3171">
                  <c:v>25.89</c:v>
                </c:pt>
                <c:pt idx="3172">
                  <c:v>26.071999999999999</c:v>
                </c:pt>
                <c:pt idx="3173">
                  <c:v>26.254999999999999</c:v>
                </c:pt>
                <c:pt idx="3174">
                  <c:v>26.439</c:v>
                </c:pt>
                <c:pt idx="3175">
                  <c:v>26.625</c:v>
                </c:pt>
                <c:pt idx="3176">
                  <c:v>26.812000000000001</c:v>
                </c:pt>
                <c:pt idx="3177">
                  <c:v>27</c:v>
                </c:pt>
                <c:pt idx="3178">
                  <c:v>27</c:v>
                </c:pt>
                <c:pt idx="3179">
                  <c:v>27</c:v>
                </c:pt>
                <c:pt idx="3180">
                  <c:v>27</c:v>
                </c:pt>
                <c:pt idx="3181">
                  <c:v>27</c:v>
                </c:pt>
                <c:pt idx="3182">
                  <c:v>27</c:v>
                </c:pt>
                <c:pt idx="3183">
                  <c:v>27</c:v>
                </c:pt>
                <c:pt idx="3184">
                  <c:v>27</c:v>
                </c:pt>
                <c:pt idx="3185">
                  <c:v>27</c:v>
                </c:pt>
                <c:pt idx="3186">
                  <c:v>27</c:v>
                </c:pt>
                <c:pt idx="3187">
                  <c:v>27</c:v>
                </c:pt>
                <c:pt idx="3188">
                  <c:v>27</c:v>
                </c:pt>
                <c:pt idx="3189">
                  <c:v>27</c:v>
                </c:pt>
                <c:pt idx="3190">
                  <c:v>27</c:v>
                </c:pt>
                <c:pt idx="3191">
                  <c:v>27</c:v>
                </c:pt>
                <c:pt idx="3192">
                  <c:v>26.661999999999999</c:v>
                </c:pt>
                <c:pt idx="3193">
                  <c:v>26.329000000000001</c:v>
                </c:pt>
                <c:pt idx="3194">
                  <c:v>26</c:v>
                </c:pt>
                <c:pt idx="3195">
                  <c:v>26</c:v>
                </c:pt>
                <c:pt idx="3196">
                  <c:v>26</c:v>
                </c:pt>
                <c:pt idx="3197">
                  <c:v>26</c:v>
                </c:pt>
                <c:pt idx="3198">
                  <c:v>26.329000000000001</c:v>
                </c:pt>
                <c:pt idx="3199">
                  <c:v>26.661999999999999</c:v>
                </c:pt>
                <c:pt idx="3200">
                  <c:v>27</c:v>
                </c:pt>
                <c:pt idx="3201">
                  <c:v>26.661999999999999</c:v>
                </c:pt>
                <c:pt idx="3202">
                  <c:v>26.329000000000001</c:v>
                </c:pt>
                <c:pt idx="3203">
                  <c:v>26</c:v>
                </c:pt>
                <c:pt idx="3204">
                  <c:v>26</c:v>
                </c:pt>
                <c:pt idx="3205">
                  <c:v>25.797000000000001</c:v>
                </c:pt>
                <c:pt idx="3206">
                  <c:v>25.594999999999999</c:v>
                </c:pt>
                <c:pt idx="3207">
                  <c:v>25.395</c:v>
                </c:pt>
                <c:pt idx="3208">
                  <c:v>25.196999999999999</c:v>
                </c:pt>
                <c:pt idx="3209">
                  <c:v>25</c:v>
                </c:pt>
                <c:pt idx="3210">
                  <c:v>24.661999999999999</c:v>
                </c:pt>
                <c:pt idx="3211">
                  <c:v>24.329000000000001</c:v>
                </c:pt>
                <c:pt idx="3212">
                  <c:v>24</c:v>
                </c:pt>
                <c:pt idx="3213">
                  <c:v>24</c:v>
                </c:pt>
                <c:pt idx="3214">
                  <c:v>23.654000000000007</c:v>
                </c:pt>
                <c:pt idx="3215">
                  <c:v>23.314000000000007</c:v>
                </c:pt>
                <c:pt idx="3216">
                  <c:v>22.978000000000002</c:v>
                </c:pt>
                <c:pt idx="3217">
                  <c:v>22.646999999999991</c:v>
                </c:pt>
                <c:pt idx="3218">
                  <c:v>22.321000000000005</c:v>
                </c:pt>
                <c:pt idx="3219">
                  <c:v>22</c:v>
                </c:pt>
                <c:pt idx="3220">
                  <c:v>22.196000000000005</c:v>
                </c:pt>
                <c:pt idx="3221">
                  <c:v>22.395</c:v>
                </c:pt>
                <c:pt idx="3222">
                  <c:v>22.594999999999999</c:v>
                </c:pt>
                <c:pt idx="3223">
                  <c:v>22.795999999999992</c:v>
                </c:pt>
                <c:pt idx="3224">
                  <c:v>23</c:v>
                </c:pt>
                <c:pt idx="3225">
                  <c:v>23</c:v>
                </c:pt>
                <c:pt idx="3226">
                  <c:v>23</c:v>
                </c:pt>
                <c:pt idx="3227">
                  <c:v>22.74</c:v>
                </c:pt>
                <c:pt idx="3228">
                  <c:v>22.48299999999999</c:v>
                </c:pt>
                <c:pt idx="3229">
                  <c:v>22.228999999999992</c:v>
                </c:pt>
                <c:pt idx="3230">
                  <c:v>21.977</c:v>
                </c:pt>
                <c:pt idx="3231">
                  <c:v>21.728999999999992</c:v>
                </c:pt>
                <c:pt idx="3232">
                  <c:v>21.48299999999999</c:v>
                </c:pt>
                <c:pt idx="3233">
                  <c:v>21.24</c:v>
                </c:pt>
                <c:pt idx="3234">
                  <c:v>21</c:v>
                </c:pt>
                <c:pt idx="3235">
                  <c:v>21</c:v>
                </c:pt>
                <c:pt idx="3236">
                  <c:v>21</c:v>
                </c:pt>
                <c:pt idx="3237">
                  <c:v>21</c:v>
                </c:pt>
                <c:pt idx="3238">
                  <c:v>21</c:v>
                </c:pt>
                <c:pt idx="3239">
                  <c:v>21.327999999999999</c:v>
                </c:pt>
                <c:pt idx="3240">
                  <c:v>21.661000000000001</c:v>
                </c:pt>
                <c:pt idx="3241">
                  <c:v>22</c:v>
                </c:pt>
                <c:pt idx="3242">
                  <c:v>21.661000000000001</c:v>
                </c:pt>
                <c:pt idx="3243">
                  <c:v>21.327999999999999</c:v>
                </c:pt>
                <c:pt idx="3244">
                  <c:v>21</c:v>
                </c:pt>
                <c:pt idx="3245">
                  <c:v>21</c:v>
                </c:pt>
                <c:pt idx="3246">
                  <c:v>21</c:v>
                </c:pt>
                <c:pt idx="3247">
                  <c:v>21</c:v>
                </c:pt>
                <c:pt idx="3248">
                  <c:v>21</c:v>
                </c:pt>
                <c:pt idx="3249">
                  <c:v>21</c:v>
                </c:pt>
                <c:pt idx="3250">
                  <c:v>21</c:v>
                </c:pt>
                <c:pt idx="3251">
                  <c:v>21.327999999999999</c:v>
                </c:pt>
                <c:pt idx="3252">
                  <c:v>21.661000000000001</c:v>
                </c:pt>
                <c:pt idx="3253">
                  <c:v>22</c:v>
                </c:pt>
                <c:pt idx="3254">
                  <c:v>21.661000000000001</c:v>
                </c:pt>
                <c:pt idx="3255">
                  <c:v>21.327999999999999</c:v>
                </c:pt>
                <c:pt idx="3256">
                  <c:v>21</c:v>
                </c:pt>
                <c:pt idx="3257">
                  <c:v>21</c:v>
                </c:pt>
                <c:pt idx="3258">
                  <c:v>21.48299999999999</c:v>
                </c:pt>
                <c:pt idx="3259">
                  <c:v>21.977</c:v>
                </c:pt>
                <c:pt idx="3260">
                  <c:v>22.48299999999999</c:v>
                </c:pt>
                <c:pt idx="3261">
                  <c:v>23</c:v>
                </c:pt>
                <c:pt idx="3262">
                  <c:v>23</c:v>
                </c:pt>
                <c:pt idx="3263">
                  <c:v>23</c:v>
                </c:pt>
                <c:pt idx="3264">
                  <c:v>23</c:v>
                </c:pt>
                <c:pt idx="3265">
                  <c:v>23</c:v>
                </c:pt>
                <c:pt idx="3266">
                  <c:v>23</c:v>
                </c:pt>
                <c:pt idx="3267">
                  <c:v>22.48299999999999</c:v>
                </c:pt>
                <c:pt idx="3268">
                  <c:v>21.977</c:v>
                </c:pt>
                <c:pt idx="3269">
                  <c:v>21.48299999999999</c:v>
                </c:pt>
                <c:pt idx="3270">
                  <c:v>21</c:v>
                </c:pt>
                <c:pt idx="3271">
                  <c:v>21</c:v>
                </c:pt>
                <c:pt idx="3272">
                  <c:v>21</c:v>
                </c:pt>
                <c:pt idx="3273">
                  <c:v>21</c:v>
                </c:pt>
                <c:pt idx="3274">
                  <c:v>21</c:v>
                </c:pt>
                <c:pt idx="3275">
                  <c:v>21</c:v>
                </c:pt>
                <c:pt idx="3276">
                  <c:v>21</c:v>
                </c:pt>
                <c:pt idx="3277">
                  <c:v>20.661000000000001</c:v>
                </c:pt>
                <c:pt idx="3278">
                  <c:v>20.327999999999999</c:v>
                </c:pt>
                <c:pt idx="3279">
                  <c:v>20</c:v>
                </c:pt>
                <c:pt idx="3280">
                  <c:v>20</c:v>
                </c:pt>
                <c:pt idx="3281">
                  <c:v>20</c:v>
                </c:pt>
                <c:pt idx="3282">
                  <c:v>20</c:v>
                </c:pt>
                <c:pt idx="3283">
                  <c:v>20</c:v>
                </c:pt>
                <c:pt idx="3284">
                  <c:v>20.327999999999999</c:v>
                </c:pt>
                <c:pt idx="3285">
                  <c:v>20.661000000000001</c:v>
                </c:pt>
                <c:pt idx="3286">
                  <c:v>21</c:v>
                </c:pt>
                <c:pt idx="3287">
                  <c:v>21</c:v>
                </c:pt>
                <c:pt idx="3288">
                  <c:v>21.327999999999999</c:v>
                </c:pt>
                <c:pt idx="3289">
                  <c:v>21.661000000000001</c:v>
                </c:pt>
                <c:pt idx="3290">
                  <c:v>22</c:v>
                </c:pt>
                <c:pt idx="3291">
                  <c:v>22</c:v>
                </c:pt>
                <c:pt idx="3292">
                  <c:v>22.327999999999999</c:v>
                </c:pt>
                <c:pt idx="3293">
                  <c:v>22.661999999999999</c:v>
                </c:pt>
                <c:pt idx="3294">
                  <c:v>23</c:v>
                </c:pt>
                <c:pt idx="3295">
                  <c:v>23</c:v>
                </c:pt>
                <c:pt idx="3296">
                  <c:v>23</c:v>
                </c:pt>
                <c:pt idx="3297">
                  <c:v>23</c:v>
                </c:pt>
                <c:pt idx="3298">
                  <c:v>23</c:v>
                </c:pt>
                <c:pt idx="3299">
                  <c:v>23</c:v>
                </c:pt>
                <c:pt idx="3300">
                  <c:v>23</c:v>
                </c:pt>
                <c:pt idx="3301">
                  <c:v>23.329000000000001</c:v>
                </c:pt>
                <c:pt idx="3302">
                  <c:v>23.661999999999999</c:v>
                </c:pt>
                <c:pt idx="3303">
                  <c:v>24</c:v>
                </c:pt>
                <c:pt idx="3304">
                  <c:v>24</c:v>
                </c:pt>
                <c:pt idx="3305">
                  <c:v>24</c:v>
                </c:pt>
                <c:pt idx="3306">
                  <c:v>24</c:v>
                </c:pt>
                <c:pt idx="3307">
                  <c:v>24</c:v>
                </c:pt>
                <c:pt idx="3308">
                  <c:v>24</c:v>
                </c:pt>
                <c:pt idx="3309">
                  <c:v>24</c:v>
                </c:pt>
                <c:pt idx="3310">
                  <c:v>24</c:v>
                </c:pt>
                <c:pt idx="3311">
                  <c:v>24</c:v>
                </c:pt>
                <c:pt idx="3312">
                  <c:v>24</c:v>
                </c:pt>
                <c:pt idx="3313">
                  <c:v>24</c:v>
                </c:pt>
                <c:pt idx="3314">
                  <c:v>24</c:v>
                </c:pt>
                <c:pt idx="3315">
                  <c:v>24</c:v>
                </c:pt>
                <c:pt idx="3316">
                  <c:v>24</c:v>
                </c:pt>
                <c:pt idx="3317">
                  <c:v>24</c:v>
                </c:pt>
                <c:pt idx="3318">
                  <c:v>24.14</c:v>
                </c:pt>
                <c:pt idx="3319">
                  <c:v>24.281999999999993</c:v>
                </c:pt>
                <c:pt idx="3320">
                  <c:v>24.423999999999992</c:v>
                </c:pt>
                <c:pt idx="3321">
                  <c:v>24.565999999999988</c:v>
                </c:pt>
                <c:pt idx="3322">
                  <c:v>24.71</c:v>
                </c:pt>
                <c:pt idx="3323">
                  <c:v>24.855</c:v>
                </c:pt>
                <c:pt idx="3324">
                  <c:v>25</c:v>
                </c:pt>
                <c:pt idx="3325">
                  <c:v>26</c:v>
                </c:pt>
                <c:pt idx="3326">
                  <c:v>27</c:v>
                </c:pt>
                <c:pt idx="3327">
                  <c:v>27</c:v>
                </c:pt>
                <c:pt idx="3328">
                  <c:v>31</c:v>
                </c:pt>
                <c:pt idx="3329">
                  <c:v>36</c:v>
                </c:pt>
                <c:pt idx="3330">
                  <c:v>45.849000000000004</c:v>
                </c:pt>
                <c:pt idx="3331">
                  <c:v>50.725000000000016</c:v>
                </c:pt>
                <c:pt idx="3332">
                  <c:v>56.120000000000012</c:v>
                </c:pt>
                <c:pt idx="3333">
                  <c:v>62.09</c:v>
                </c:pt>
                <c:pt idx="3334">
                  <c:v>68.694000000000003</c:v>
                </c:pt>
                <c:pt idx="3335">
                  <c:v>76</c:v>
                </c:pt>
                <c:pt idx="3336">
                  <c:v>70.721999999999994</c:v>
                </c:pt>
                <c:pt idx="3337">
                  <c:v>65.81</c:v>
                </c:pt>
                <c:pt idx="3338">
                  <c:v>61.239000000000011</c:v>
                </c:pt>
                <c:pt idx="3339">
                  <c:v>50</c:v>
                </c:pt>
                <c:pt idx="3340">
                  <c:v>45</c:v>
                </c:pt>
                <c:pt idx="3341">
                  <c:v>42</c:v>
                </c:pt>
                <c:pt idx="3342">
                  <c:v>39</c:v>
                </c:pt>
                <c:pt idx="3343">
                  <c:v>38</c:v>
                </c:pt>
                <c:pt idx="3344">
                  <c:v>38</c:v>
                </c:pt>
                <c:pt idx="3345">
                  <c:v>37</c:v>
                </c:pt>
                <c:pt idx="3346">
                  <c:v>35.681000000000004</c:v>
                </c:pt>
                <c:pt idx="3347">
                  <c:v>34.409000000000006</c:v>
                </c:pt>
                <c:pt idx="3348">
                  <c:v>33.183</c:v>
                </c:pt>
                <c:pt idx="3349">
                  <c:v>32</c:v>
                </c:pt>
                <c:pt idx="3350">
                  <c:v>31.487999999999992</c:v>
                </c:pt>
                <c:pt idx="3351">
                  <c:v>30.984000000000002</c:v>
                </c:pt>
                <c:pt idx="3352">
                  <c:v>30.487999999999992</c:v>
                </c:pt>
                <c:pt idx="3353">
                  <c:v>30</c:v>
                </c:pt>
                <c:pt idx="3354">
                  <c:v>30</c:v>
                </c:pt>
                <c:pt idx="3355">
                  <c:v>30</c:v>
                </c:pt>
                <c:pt idx="3356">
                  <c:v>30</c:v>
                </c:pt>
                <c:pt idx="3357">
                  <c:v>30</c:v>
                </c:pt>
                <c:pt idx="3358">
                  <c:v>29.663</c:v>
                </c:pt>
                <c:pt idx="3359">
                  <c:v>29.330000000000005</c:v>
                </c:pt>
                <c:pt idx="3360">
                  <c:v>29</c:v>
                </c:pt>
                <c:pt idx="3361">
                  <c:v>29</c:v>
                </c:pt>
                <c:pt idx="3362">
                  <c:v>29</c:v>
                </c:pt>
                <c:pt idx="3363">
                  <c:v>29</c:v>
                </c:pt>
                <c:pt idx="3364">
                  <c:v>28.663</c:v>
                </c:pt>
                <c:pt idx="3365">
                  <c:v>28.329000000000001</c:v>
                </c:pt>
                <c:pt idx="3366">
                  <c:v>28</c:v>
                </c:pt>
                <c:pt idx="3367">
                  <c:v>28</c:v>
                </c:pt>
                <c:pt idx="3368">
                  <c:v>28</c:v>
                </c:pt>
                <c:pt idx="3369">
                  <c:v>28</c:v>
                </c:pt>
                <c:pt idx="3370">
                  <c:v>27.650000000000006</c:v>
                </c:pt>
                <c:pt idx="3371">
                  <c:v>27.303999999999991</c:v>
                </c:pt>
                <c:pt idx="3372">
                  <c:v>26.961999999999993</c:v>
                </c:pt>
                <c:pt idx="3373">
                  <c:v>26.625</c:v>
                </c:pt>
                <c:pt idx="3374">
                  <c:v>26.291</c:v>
                </c:pt>
                <c:pt idx="3375">
                  <c:v>25.961999999999993</c:v>
                </c:pt>
                <c:pt idx="3376">
                  <c:v>25.638000000000005</c:v>
                </c:pt>
                <c:pt idx="3377">
                  <c:v>25.317000000000007</c:v>
                </c:pt>
                <c:pt idx="3378">
                  <c:v>25</c:v>
                </c:pt>
                <c:pt idx="3379">
                  <c:v>24.661999999999999</c:v>
                </c:pt>
                <c:pt idx="3380">
                  <c:v>24.329000000000001</c:v>
                </c:pt>
                <c:pt idx="3381">
                  <c:v>24</c:v>
                </c:pt>
                <c:pt idx="3382">
                  <c:v>24.329000000000001</c:v>
                </c:pt>
                <c:pt idx="3383">
                  <c:v>24.661999999999999</c:v>
                </c:pt>
                <c:pt idx="3384">
                  <c:v>25</c:v>
                </c:pt>
                <c:pt idx="3385">
                  <c:v>24.797000000000001</c:v>
                </c:pt>
                <c:pt idx="3386">
                  <c:v>24.594999999999999</c:v>
                </c:pt>
                <c:pt idx="3387">
                  <c:v>24.395</c:v>
                </c:pt>
                <c:pt idx="3388">
                  <c:v>24.196999999999999</c:v>
                </c:pt>
                <c:pt idx="3389">
                  <c:v>24</c:v>
                </c:pt>
                <c:pt idx="3390">
                  <c:v>23.314000000000007</c:v>
                </c:pt>
                <c:pt idx="3391">
                  <c:v>22.646999999999991</c:v>
                </c:pt>
                <c:pt idx="3392">
                  <c:v>22</c:v>
                </c:pt>
                <c:pt idx="3393">
                  <c:v>22</c:v>
                </c:pt>
                <c:pt idx="3394">
                  <c:v>22</c:v>
                </c:pt>
                <c:pt idx="3395">
                  <c:v>22</c:v>
                </c:pt>
                <c:pt idx="3396">
                  <c:v>22</c:v>
                </c:pt>
                <c:pt idx="3397">
                  <c:v>22</c:v>
                </c:pt>
                <c:pt idx="3398">
                  <c:v>22</c:v>
                </c:pt>
                <c:pt idx="3399">
                  <c:v>22</c:v>
                </c:pt>
                <c:pt idx="3400">
                  <c:v>22</c:v>
                </c:pt>
                <c:pt idx="3401">
                  <c:v>22</c:v>
                </c:pt>
                <c:pt idx="3402">
                  <c:v>22</c:v>
                </c:pt>
                <c:pt idx="3403">
                  <c:v>21.745999999999988</c:v>
                </c:pt>
                <c:pt idx="3404">
                  <c:v>21.494</c:v>
                </c:pt>
                <c:pt idx="3405">
                  <c:v>21.245999999999988</c:v>
                </c:pt>
                <c:pt idx="3406">
                  <c:v>21</c:v>
                </c:pt>
                <c:pt idx="3407">
                  <c:v>21</c:v>
                </c:pt>
                <c:pt idx="3408">
                  <c:v>21</c:v>
                </c:pt>
                <c:pt idx="3409">
                  <c:v>21</c:v>
                </c:pt>
                <c:pt idx="3410">
                  <c:v>21.385999999999992</c:v>
                </c:pt>
                <c:pt idx="3411">
                  <c:v>21.777999999999999</c:v>
                </c:pt>
                <c:pt idx="3412">
                  <c:v>22.178000000000001</c:v>
                </c:pt>
                <c:pt idx="3413">
                  <c:v>22.584999999999994</c:v>
                </c:pt>
                <c:pt idx="3414">
                  <c:v>23</c:v>
                </c:pt>
                <c:pt idx="3415">
                  <c:v>22.661999999999999</c:v>
                </c:pt>
                <c:pt idx="3416">
                  <c:v>22.327999999999999</c:v>
                </c:pt>
                <c:pt idx="3417">
                  <c:v>22</c:v>
                </c:pt>
                <c:pt idx="3418">
                  <c:v>21.661000000000001</c:v>
                </c:pt>
                <c:pt idx="3419">
                  <c:v>21.327999999999999</c:v>
                </c:pt>
                <c:pt idx="3420">
                  <c:v>21</c:v>
                </c:pt>
                <c:pt idx="3421">
                  <c:v>20.481000000000002</c:v>
                </c:pt>
                <c:pt idx="3422">
                  <c:v>19.974999999999994</c:v>
                </c:pt>
                <c:pt idx="3423">
                  <c:v>19.481000000000002</c:v>
                </c:pt>
                <c:pt idx="3424">
                  <c:v>19</c:v>
                </c:pt>
                <c:pt idx="3425">
                  <c:v>19</c:v>
                </c:pt>
                <c:pt idx="3426">
                  <c:v>19</c:v>
                </c:pt>
                <c:pt idx="3427">
                  <c:v>19</c:v>
                </c:pt>
                <c:pt idx="3428">
                  <c:v>19</c:v>
                </c:pt>
                <c:pt idx="3429">
                  <c:v>19</c:v>
                </c:pt>
                <c:pt idx="3430">
                  <c:v>19</c:v>
                </c:pt>
                <c:pt idx="3431">
                  <c:v>18.853999999999999</c:v>
                </c:pt>
                <c:pt idx="3432">
                  <c:v>18.709</c:v>
                </c:pt>
                <c:pt idx="3433">
                  <c:v>18.564999999999994</c:v>
                </c:pt>
                <c:pt idx="3434">
                  <c:v>18.421999999999993</c:v>
                </c:pt>
                <c:pt idx="3435">
                  <c:v>18.279999999999994</c:v>
                </c:pt>
                <c:pt idx="3436">
                  <c:v>18.14</c:v>
                </c:pt>
                <c:pt idx="3437">
                  <c:v>18</c:v>
                </c:pt>
                <c:pt idx="3438">
                  <c:v>18.327000000000005</c:v>
                </c:pt>
                <c:pt idx="3439">
                  <c:v>18.661000000000001</c:v>
                </c:pt>
                <c:pt idx="3440">
                  <c:v>19</c:v>
                </c:pt>
                <c:pt idx="3441">
                  <c:v>19</c:v>
                </c:pt>
                <c:pt idx="3442">
                  <c:v>18.829999999999991</c:v>
                </c:pt>
                <c:pt idx="3443">
                  <c:v>18.661000000000001</c:v>
                </c:pt>
                <c:pt idx="3444">
                  <c:v>18.492999999999988</c:v>
                </c:pt>
                <c:pt idx="3445">
                  <c:v>18.327000000000005</c:v>
                </c:pt>
                <c:pt idx="3446">
                  <c:v>18.163</c:v>
                </c:pt>
                <c:pt idx="3447">
                  <c:v>18</c:v>
                </c:pt>
                <c:pt idx="3448">
                  <c:v>18.244999999999994</c:v>
                </c:pt>
                <c:pt idx="3449">
                  <c:v>18.492999999999988</c:v>
                </c:pt>
                <c:pt idx="3450">
                  <c:v>18.744999999999994</c:v>
                </c:pt>
                <c:pt idx="3451">
                  <c:v>19</c:v>
                </c:pt>
                <c:pt idx="3452">
                  <c:v>18.661000000000001</c:v>
                </c:pt>
                <c:pt idx="3453">
                  <c:v>18.327000000000005</c:v>
                </c:pt>
                <c:pt idx="3454">
                  <c:v>18</c:v>
                </c:pt>
                <c:pt idx="3455">
                  <c:v>18</c:v>
                </c:pt>
                <c:pt idx="3456">
                  <c:v>18</c:v>
                </c:pt>
                <c:pt idx="3457">
                  <c:v>18</c:v>
                </c:pt>
                <c:pt idx="3458">
                  <c:v>18</c:v>
                </c:pt>
                <c:pt idx="3459">
                  <c:v>18</c:v>
                </c:pt>
                <c:pt idx="3460">
                  <c:v>18</c:v>
                </c:pt>
                <c:pt idx="3461">
                  <c:v>18</c:v>
                </c:pt>
                <c:pt idx="3462">
                  <c:v>18</c:v>
                </c:pt>
                <c:pt idx="3463">
                  <c:v>18.327000000000005</c:v>
                </c:pt>
                <c:pt idx="3464">
                  <c:v>18.661000000000001</c:v>
                </c:pt>
                <c:pt idx="3465">
                  <c:v>19</c:v>
                </c:pt>
                <c:pt idx="3466">
                  <c:v>19</c:v>
                </c:pt>
                <c:pt idx="3467">
                  <c:v>19</c:v>
                </c:pt>
                <c:pt idx="3468">
                  <c:v>19</c:v>
                </c:pt>
                <c:pt idx="3469">
                  <c:v>19</c:v>
                </c:pt>
                <c:pt idx="3470">
                  <c:v>19</c:v>
                </c:pt>
                <c:pt idx="3471">
                  <c:v>19</c:v>
                </c:pt>
                <c:pt idx="3472">
                  <c:v>19</c:v>
                </c:pt>
                <c:pt idx="3473">
                  <c:v>19</c:v>
                </c:pt>
                <c:pt idx="3474">
                  <c:v>19</c:v>
                </c:pt>
                <c:pt idx="3475">
                  <c:v>19</c:v>
                </c:pt>
                <c:pt idx="3476">
                  <c:v>19</c:v>
                </c:pt>
                <c:pt idx="3477">
                  <c:v>19</c:v>
                </c:pt>
                <c:pt idx="3478">
                  <c:v>19</c:v>
                </c:pt>
                <c:pt idx="3479">
                  <c:v>19</c:v>
                </c:pt>
                <c:pt idx="3480">
                  <c:v>19</c:v>
                </c:pt>
                <c:pt idx="3481">
                  <c:v>19</c:v>
                </c:pt>
                <c:pt idx="3482">
                  <c:v>19</c:v>
                </c:pt>
                <c:pt idx="3483">
                  <c:v>18.853999999999999</c:v>
                </c:pt>
                <c:pt idx="3484">
                  <c:v>18.709</c:v>
                </c:pt>
                <c:pt idx="3485">
                  <c:v>18.564999999999994</c:v>
                </c:pt>
                <c:pt idx="3486">
                  <c:v>18.421999999999993</c:v>
                </c:pt>
                <c:pt idx="3487">
                  <c:v>18.279999999999994</c:v>
                </c:pt>
                <c:pt idx="3488">
                  <c:v>18.14</c:v>
                </c:pt>
                <c:pt idx="3489">
                  <c:v>18</c:v>
                </c:pt>
                <c:pt idx="3490">
                  <c:v>18</c:v>
                </c:pt>
                <c:pt idx="3491">
                  <c:v>18</c:v>
                </c:pt>
                <c:pt idx="3492">
                  <c:v>18</c:v>
                </c:pt>
                <c:pt idx="3493">
                  <c:v>18</c:v>
                </c:pt>
                <c:pt idx="3494">
                  <c:v>18.479999999999993</c:v>
                </c:pt>
                <c:pt idx="3495">
                  <c:v>18.974</c:v>
                </c:pt>
                <c:pt idx="3496">
                  <c:v>19.479999999999993</c:v>
                </c:pt>
                <c:pt idx="3497">
                  <c:v>20</c:v>
                </c:pt>
                <c:pt idx="3498">
                  <c:v>20</c:v>
                </c:pt>
                <c:pt idx="3499">
                  <c:v>20.646000000000001</c:v>
                </c:pt>
                <c:pt idx="3500">
                  <c:v>21.312000000000001</c:v>
                </c:pt>
                <c:pt idx="3501">
                  <c:v>22</c:v>
                </c:pt>
                <c:pt idx="3502">
                  <c:v>22</c:v>
                </c:pt>
                <c:pt idx="3503">
                  <c:v>22</c:v>
                </c:pt>
                <c:pt idx="3504">
                  <c:v>22</c:v>
                </c:pt>
                <c:pt idx="3505">
                  <c:v>22</c:v>
                </c:pt>
                <c:pt idx="3506">
                  <c:v>21.661000000000001</c:v>
                </c:pt>
                <c:pt idx="3507">
                  <c:v>21.327999999999999</c:v>
                </c:pt>
                <c:pt idx="3508">
                  <c:v>21</c:v>
                </c:pt>
                <c:pt idx="3509">
                  <c:v>21</c:v>
                </c:pt>
                <c:pt idx="3510">
                  <c:v>21.245999999999988</c:v>
                </c:pt>
                <c:pt idx="3511">
                  <c:v>21.494</c:v>
                </c:pt>
                <c:pt idx="3512">
                  <c:v>21.745999999999988</c:v>
                </c:pt>
                <c:pt idx="3513">
                  <c:v>22</c:v>
                </c:pt>
                <c:pt idx="3514">
                  <c:v>22</c:v>
                </c:pt>
                <c:pt idx="3515">
                  <c:v>22</c:v>
                </c:pt>
                <c:pt idx="3516">
                  <c:v>22</c:v>
                </c:pt>
                <c:pt idx="3517">
                  <c:v>22</c:v>
                </c:pt>
                <c:pt idx="3518">
                  <c:v>21.745999999999988</c:v>
                </c:pt>
                <c:pt idx="3519">
                  <c:v>21.494</c:v>
                </c:pt>
                <c:pt idx="3520">
                  <c:v>21.245999999999988</c:v>
                </c:pt>
                <c:pt idx="3521">
                  <c:v>21</c:v>
                </c:pt>
                <c:pt idx="3522">
                  <c:v>20.311000000000007</c:v>
                </c:pt>
                <c:pt idx="3523">
                  <c:v>19.645</c:v>
                </c:pt>
                <c:pt idx="3524">
                  <c:v>19</c:v>
                </c:pt>
                <c:pt idx="3525">
                  <c:v>19</c:v>
                </c:pt>
                <c:pt idx="3526">
                  <c:v>19</c:v>
                </c:pt>
                <c:pt idx="3527">
                  <c:v>19</c:v>
                </c:pt>
                <c:pt idx="3528">
                  <c:v>19</c:v>
                </c:pt>
                <c:pt idx="3529">
                  <c:v>19</c:v>
                </c:pt>
                <c:pt idx="3530">
                  <c:v>19</c:v>
                </c:pt>
                <c:pt idx="3531">
                  <c:v>19</c:v>
                </c:pt>
                <c:pt idx="3532">
                  <c:v>19.327999999999999</c:v>
                </c:pt>
                <c:pt idx="3533">
                  <c:v>19.661000000000001</c:v>
                </c:pt>
                <c:pt idx="3534">
                  <c:v>20</c:v>
                </c:pt>
                <c:pt idx="3535">
                  <c:v>20</c:v>
                </c:pt>
                <c:pt idx="3536">
                  <c:v>20</c:v>
                </c:pt>
                <c:pt idx="3537">
                  <c:v>20</c:v>
                </c:pt>
                <c:pt idx="3538">
                  <c:v>20</c:v>
                </c:pt>
                <c:pt idx="3539">
                  <c:v>20</c:v>
                </c:pt>
                <c:pt idx="3540">
                  <c:v>20</c:v>
                </c:pt>
                <c:pt idx="3541">
                  <c:v>20</c:v>
                </c:pt>
                <c:pt idx="3542">
                  <c:v>20</c:v>
                </c:pt>
                <c:pt idx="3543">
                  <c:v>20</c:v>
                </c:pt>
                <c:pt idx="3544">
                  <c:v>20</c:v>
                </c:pt>
                <c:pt idx="3545">
                  <c:v>20</c:v>
                </c:pt>
                <c:pt idx="3546">
                  <c:v>20</c:v>
                </c:pt>
                <c:pt idx="3547">
                  <c:v>20</c:v>
                </c:pt>
                <c:pt idx="3548">
                  <c:v>20</c:v>
                </c:pt>
                <c:pt idx="3549">
                  <c:v>20</c:v>
                </c:pt>
                <c:pt idx="3550">
                  <c:v>20</c:v>
                </c:pt>
                <c:pt idx="3551">
                  <c:v>20</c:v>
                </c:pt>
                <c:pt idx="3552">
                  <c:v>20</c:v>
                </c:pt>
                <c:pt idx="3553">
                  <c:v>19.661000000000001</c:v>
                </c:pt>
                <c:pt idx="3554">
                  <c:v>19.327999999999999</c:v>
                </c:pt>
                <c:pt idx="3555">
                  <c:v>19</c:v>
                </c:pt>
                <c:pt idx="3556">
                  <c:v>19</c:v>
                </c:pt>
                <c:pt idx="3557">
                  <c:v>19</c:v>
                </c:pt>
                <c:pt idx="3558">
                  <c:v>19</c:v>
                </c:pt>
                <c:pt idx="3559">
                  <c:v>19</c:v>
                </c:pt>
                <c:pt idx="3560">
                  <c:v>19</c:v>
                </c:pt>
                <c:pt idx="3561">
                  <c:v>19</c:v>
                </c:pt>
                <c:pt idx="3562">
                  <c:v>19</c:v>
                </c:pt>
                <c:pt idx="3563">
                  <c:v>19</c:v>
                </c:pt>
                <c:pt idx="3564">
                  <c:v>19</c:v>
                </c:pt>
                <c:pt idx="3565">
                  <c:v>19.327999999999999</c:v>
                </c:pt>
                <c:pt idx="3566">
                  <c:v>19.661000000000001</c:v>
                </c:pt>
                <c:pt idx="3567">
                  <c:v>20</c:v>
                </c:pt>
                <c:pt idx="3568">
                  <c:v>20</c:v>
                </c:pt>
                <c:pt idx="3569">
                  <c:v>20</c:v>
                </c:pt>
                <c:pt idx="3570">
                  <c:v>20</c:v>
                </c:pt>
                <c:pt idx="3571">
                  <c:v>20</c:v>
                </c:pt>
                <c:pt idx="3572">
                  <c:v>20</c:v>
                </c:pt>
                <c:pt idx="3573">
                  <c:v>20</c:v>
                </c:pt>
                <c:pt idx="3574">
                  <c:v>20</c:v>
                </c:pt>
                <c:pt idx="3575">
                  <c:v>20</c:v>
                </c:pt>
                <c:pt idx="3576">
                  <c:v>20</c:v>
                </c:pt>
                <c:pt idx="3577">
                  <c:v>20</c:v>
                </c:pt>
                <c:pt idx="3578">
                  <c:v>20</c:v>
                </c:pt>
                <c:pt idx="3579">
                  <c:v>20.14</c:v>
                </c:pt>
                <c:pt idx="3580">
                  <c:v>20.280999999999988</c:v>
                </c:pt>
                <c:pt idx="3581">
                  <c:v>20.422999999999984</c:v>
                </c:pt>
                <c:pt idx="3582">
                  <c:v>20.564999999999994</c:v>
                </c:pt>
                <c:pt idx="3583">
                  <c:v>20.709</c:v>
                </c:pt>
                <c:pt idx="3584">
                  <c:v>20.853999999999999</c:v>
                </c:pt>
                <c:pt idx="3585">
                  <c:v>21</c:v>
                </c:pt>
                <c:pt idx="3586">
                  <c:v>20.661000000000001</c:v>
                </c:pt>
                <c:pt idx="3587">
                  <c:v>20.327999999999999</c:v>
                </c:pt>
                <c:pt idx="3588">
                  <c:v>20</c:v>
                </c:pt>
                <c:pt idx="3589">
                  <c:v>20</c:v>
                </c:pt>
                <c:pt idx="3590">
                  <c:v>20</c:v>
                </c:pt>
                <c:pt idx="3591">
                  <c:v>20</c:v>
                </c:pt>
                <c:pt idx="3592">
                  <c:v>20</c:v>
                </c:pt>
                <c:pt idx="3593">
                  <c:v>20</c:v>
                </c:pt>
                <c:pt idx="3594">
                  <c:v>20</c:v>
                </c:pt>
                <c:pt idx="3595">
                  <c:v>20</c:v>
                </c:pt>
                <c:pt idx="3596">
                  <c:v>20</c:v>
                </c:pt>
                <c:pt idx="3597">
                  <c:v>20</c:v>
                </c:pt>
                <c:pt idx="3598">
                  <c:v>20</c:v>
                </c:pt>
                <c:pt idx="3599">
                  <c:v>20</c:v>
                </c:pt>
                <c:pt idx="3600">
                  <c:v>19.309999999999999</c:v>
                </c:pt>
                <c:pt idx="3601">
                  <c:v>18.643000000000001</c:v>
                </c:pt>
                <c:pt idx="3602">
                  <c:v>18</c:v>
                </c:pt>
                <c:pt idx="3603">
                  <c:v>18</c:v>
                </c:pt>
                <c:pt idx="3604">
                  <c:v>18</c:v>
                </c:pt>
                <c:pt idx="3605">
                  <c:v>18</c:v>
                </c:pt>
                <c:pt idx="3606">
                  <c:v>17.66</c:v>
                </c:pt>
                <c:pt idx="3607">
                  <c:v>17.327000000000005</c:v>
                </c:pt>
                <c:pt idx="3608">
                  <c:v>17</c:v>
                </c:pt>
                <c:pt idx="3609">
                  <c:v>17</c:v>
                </c:pt>
                <c:pt idx="3610">
                  <c:v>17</c:v>
                </c:pt>
                <c:pt idx="3611">
                  <c:v>17</c:v>
                </c:pt>
                <c:pt idx="3612">
                  <c:v>17</c:v>
                </c:pt>
                <c:pt idx="3613">
                  <c:v>17</c:v>
                </c:pt>
                <c:pt idx="3614">
                  <c:v>17.327000000000005</c:v>
                </c:pt>
                <c:pt idx="3615">
                  <c:v>17.66</c:v>
                </c:pt>
                <c:pt idx="3616">
                  <c:v>18</c:v>
                </c:pt>
                <c:pt idx="3617">
                  <c:v>18</c:v>
                </c:pt>
                <c:pt idx="3618">
                  <c:v>18</c:v>
                </c:pt>
                <c:pt idx="3619">
                  <c:v>18</c:v>
                </c:pt>
                <c:pt idx="3620">
                  <c:v>18</c:v>
                </c:pt>
                <c:pt idx="3621">
                  <c:v>18</c:v>
                </c:pt>
                <c:pt idx="3622">
                  <c:v>18</c:v>
                </c:pt>
                <c:pt idx="3623">
                  <c:v>18</c:v>
                </c:pt>
                <c:pt idx="3624">
                  <c:v>18</c:v>
                </c:pt>
                <c:pt idx="3625">
                  <c:v>18</c:v>
                </c:pt>
                <c:pt idx="3626">
                  <c:v>18</c:v>
                </c:pt>
                <c:pt idx="3627">
                  <c:v>18</c:v>
                </c:pt>
                <c:pt idx="3628">
                  <c:v>18</c:v>
                </c:pt>
                <c:pt idx="3629">
                  <c:v>18</c:v>
                </c:pt>
                <c:pt idx="3630">
                  <c:v>18</c:v>
                </c:pt>
                <c:pt idx="3631">
                  <c:v>18</c:v>
                </c:pt>
                <c:pt idx="3632">
                  <c:v>18</c:v>
                </c:pt>
                <c:pt idx="3633">
                  <c:v>18</c:v>
                </c:pt>
                <c:pt idx="3634">
                  <c:v>18</c:v>
                </c:pt>
                <c:pt idx="3635">
                  <c:v>18</c:v>
                </c:pt>
                <c:pt idx="3636">
                  <c:v>18</c:v>
                </c:pt>
                <c:pt idx="3637">
                  <c:v>18</c:v>
                </c:pt>
                <c:pt idx="3638">
                  <c:v>18.327000000000005</c:v>
                </c:pt>
                <c:pt idx="3639">
                  <c:v>18.661000000000001</c:v>
                </c:pt>
                <c:pt idx="3640">
                  <c:v>19</c:v>
                </c:pt>
                <c:pt idx="3641">
                  <c:v>18.853999999999999</c:v>
                </c:pt>
                <c:pt idx="3642">
                  <c:v>18.709</c:v>
                </c:pt>
                <c:pt idx="3643">
                  <c:v>18.564999999999994</c:v>
                </c:pt>
                <c:pt idx="3644">
                  <c:v>18.421999999999993</c:v>
                </c:pt>
                <c:pt idx="3645">
                  <c:v>18.279999999999994</c:v>
                </c:pt>
                <c:pt idx="3646">
                  <c:v>18.14</c:v>
                </c:pt>
                <c:pt idx="3647">
                  <c:v>18</c:v>
                </c:pt>
                <c:pt idx="3648">
                  <c:v>18</c:v>
                </c:pt>
                <c:pt idx="3649">
                  <c:v>18</c:v>
                </c:pt>
                <c:pt idx="3650">
                  <c:v>18</c:v>
                </c:pt>
                <c:pt idx="3651">
                  <c:v>18</c:v>
                </c:pt>
                <c:pt idx="3652">
                  <c:v>18</c:v>
                </c:pt>
                <c:pt idx="3653">
                  <c:v>18</c:v>
                </c:pt>
                <c:pt idx="3654">
                  <c:v>18</c:v>
                </c:pt>
                <c:pt idx="3655">
                  <c:v>18</c:v>
                </c:pt>
                <c:pt idx="3656">
                  <c:v>18</c:v>
                </c:pt>
                <c:pt idx="3657">
                  <c:v>18</c:v>
                </c:pt>
                <c:pt idx="3658">
                  <c:v>18</c:v>
                </c:pt>
                <c:pt idx="3659">
                  <c:v>18</c:v>
                </c:pt>
                <c:pt idx="3660">
                  <c:v>18</c:v>
                </c:pt>
                <c:pt idx="3661">
                  <c:v>18</c:v>
                </c:pt>
                <c:pt idx="3662">
                  <c:v>18</c:v>
                </c:pt>
                <c:pt idx="3663">
                  <c:v>18</c:v>
                </c:pt>
                <c:pt idx="3664">
                  <c:v>18</c:v>
                </c:pt>
                <c:pt idx="3665">
                  <c:v>18</c:v>
                </c:pt>
                <c:pt idx="3666">
                  <c:v>18</c:v>
                </c:pt>
                <c:pt idx="3667">
                  <c:v>18</c:v>
                </c:pt>
                <c:pt idx="3668">
                  <c:v>18</c:v>
                </c:pt>
                <c:pt idx="3669">
                  <c:v>18</c:v>
                </c:pt>
                <c:pt idx="3670">
                  <c:v>18</c:v>
                </c:pt>
                <c:pt idx="3671">
                  <c:v>18</c:v>
                </c:pt>
                <c:pt idx="3672">
                  <c:v>18</c:v>
                </c:pt>
                <c:pt idx="3673">
                  <c:v>18</c:v>
                </c:pt>
                <c:pt idx="3674">
                  <c:v>18</c:v>
                </c:pt>
                <c:pt idx="3675">
                  <c:v>18</c:v>
                </c:pt>
                <c:pt idx="3676">
                  <c:v>18</c:v>
                </c:pt>
                <c:pt idx="3677">
                  <c:v>18</c:v>
                </c:pt>
                <c:pt idx="3678">
                  <c:v>18</c:v>
                </c:pt>
                <c:pt idx="3679">
                  <c:v>18</c:v>
                </c:pt>
                <c:pt idx="3680">
                  <c:v>18</c:v>
                </c:pt>
                <c:pt idx="3681">
                  <c:v>18.643000000000001</c:v>
                </c:pt>
                <c:pt idx="3682">
                  <c:v>19.309999999999999</c:v>
                </c:pt>
                <c:pt idx="3683">
                  <c:v>20</c:v>
                </c:pt>
                <c:pt idx="3684">
                  <c:v>20</c:v>
                </c:pt>
                <c:pt idx="3685">
                  <c:v>20</c:v>
                </c:pt>
                <c:pt idx="3686">
                  <c:v>20</c:v>
                </c:pt>
                <c:pt idx="3687">
                  <c:v>20</c:v>
                </c:pt>
                <c:pt idx="3688">
                  <c:v>20</c:v>
                </c:pt>
                <c:pt idx="3689">
                  <c:v>20</c:v>
                </c:pt>
                <c:pt idx="3690">
                  <c:v>20</c:v>
                </c:pt>
                <c:pt idx="3691">
                  <c:v>20</c:v>
                </c:pt>
                <c:pt idx="3692">
                  <c:v>20.14</c:v>
                </c:pt>
                <c:pt idx="3693">
                  <c:v>20.280999999999988</c:v>
                </c:pt>
                <c:pt idx="3694">
                  <c:v>20.422999999999984</c:v>
                </c:pt>
                <c:pt idx="3695">
                  <c:v>20.564999999999994</c:v>
                </c:pt>
                <c:pt idx="3696">
                  <c:v>20.709</c:v>
                </c:pt>
                <c:pt idx="3697">
                  <c:v>20.853999999999999</c:v>
                </c:pt>
                <c:pt idx="3698">
                  <c:v>21</c:v>
                </c:pt>
                <c:pt idx="3699">
                  <c:v>20.661000000000001</c:v>
                </c:pt>
                <c:pt idx="3700">
                  <c:v>20.327999999999999</c:v>
                </c:pt>
                <c:pt idx="3701">
                  <c:v>20</c:v>
                </c:pt>
                <c:pt idx="3702">
                  <c:v>20</c:v>
                </c:pt>
                <c:pt idx="3703">
                  <c:v>20</c:v>
                </c:pt>
                <c:pt idx="3704">
                  <c:v>20</c:v>
                </c:pt>
                <c:pt idx="3705">
                  <c:v>20</c:v>
                </c:pt>
                <c:pt idx="3706">
                  <c:v>20</c:v>
                </c:pt>
                <c:pt idx="3707">
                  <c:v>20</c:v>
                </c:pt>
                <c:pt idx="3708">
                  <c:v>20</c:v>
                </c:pt>
                <c:pt idx="3709">
                  <c:v>20</c:v>
                </c:pt>
                <c:pt idx="3710">
                  <c:v>20</c:v>
                </c:pt>
                <c:pt idx="3711">
                  <c:v>20</c:v>
                </c:pt>
                <c:pt idx="3712">
                  <c:v>20.256</c:v>
                </c:pt>
                <c:pt idx="3713">
                  <c:v>20.515000000000001</c:v>
                </c:pt>
                <c:pt idx="3714">
                  <c:v>20.777000000000001</c:v>
                </c:pt>
                <c:pt idx="3715">
                  <c:v>21.042999999999992</c:v>
                </c:pt>
                <c:pt idx="3716">
                  <c:v>21.312000000000001</c:v>
                </c:pt>
                <c:pt idx="3717">
                  <c:v>21.584</c:v>
                </c:pt>
                <c:pt idx="3718">
                  <c:v>21.86</c:v>
                </c:pt>
                <c:pt idx="3719">
                  <c:v>22.14</c:v>
                </c:pt>
                <c:pt idx="3720">
                  <c:v>22.422999999999984</c:v>
                </c:pt>
                <c:pt idx="3721">
                  <c:v>22.71</c:v>
                </c:pt>
                <c:pt idx="3722">
                  <c:v>23</c:v>
                </c:pt>
                <c:pt idx="3723">
                  <c:v>21.952999999999992</c:v>
                </c:pt>
                <c:pt idx="3724">
                  <c:v>20.954000000000001</c:v>
                </c:pt>
                <c:pt idx="3725">
                  <c:v>20</c:v>
                </c:pt>
                <c:pt idx="3726">
                  <c:v>20</c:v>
                </c:pt>
                <c:pt idx="3727">
                  <c:v>20</c:v>
                </c:pt>
                <c:pt idx="3728">
                  <c:v>20</c:v>
                </c:pt>
                <c:pt idx="3729">
                  <c:v>20</c:v>
                </c:pt>
                <c:pt idx="3730">
                  <c:v>20</c:v>
                </c:pt>
                <c:pt idx="3731">
                  <c:v>20</c:v>
                </c:pt>
                <c:pt idx="3732">
                  <c:v>19.795999999999992</c:v>
                </c:pt>
                <c:pt idx="3733">
                  <c:v>19.594000000000001</c:v>
                </c:pt>
                <c:pt idx="3734">
                  <c:v>19.393999999999991</c:v>
                </c:pt>
                <c:pt idx="3735">
                  <c:v>19.196000000000005</c:v>
                </c:pt>
                <c:pt idx="3736">
                  <c:v>19</c:v>
                </c:pt>
                <c:pt idx="3737">
                  <c:v>19.327999999999999</c:v>
                </c:pt>
                <c:pt idx="3738">
                  <c:v>19.661000000000001</c:v>
                </c:pt>
                <c:pt idx="3739">
                  <c:v>20</c:v>
                </c:pt>
                <c:pt idx="3740">
                  <c:v>20</c:v>
                </c:pt>
                <c:pt idx="3741">
                  <c:v>20</c:v>
                </c:pt>
                <c:pt idx="3742">
                  <c:v>20</c:v>
                </c:pt>
                <c:pt idx="3743">
                  <c:v>20</c:v>
                </c:pt>
                <c:pt idx="3744">
                  <c:v>20</c:v>
                </c:pt>
                <c:pt idx="3745">
                  <c:v>20</c:v>
                </c:pt>
                <c:pt idx="3746">
                  <c:v>20</c:v>
                </c:pt>
                <c:pt idx="3747">
                  <c:v>20</c:v>
                </c:pt>
                <c:pt idx="3748">
                  <c:v>20</c:v>
                </c:pt>
                <c:pt idx="3749">
                  <c:v>19.744999999999994</c:v>
                </c:pt>
                <c:pt idx="3750">
                  <c:v>19.494</c:v>
                </c:pt>
                <c:pt idx="3751">
                  <c:v>19.244999999999994</c:v>
                </c:pt>
                <c:pt idx="3752">
                  <c:v>19</c:v>
                </c:pt>
                <c:pt idx="3753">
                  <c:v>20</c:v>
                </c:pt>
                <c:pt idx="3754">
                  <c:v>22.650000000000006</c:v>
                </c:pt>
                <c:pt idx="3755">
                  <c:v>24.728999999999992</c:v>
                </c:pt>
                <c:pt idx="3756">
                  <c:v>27</c:v>
                </c:pt>
                <c:pt idx="3757">
                  <c:v>25.683</c:v>
                </c:pt>
                <c:pt idx="3758">
                  <c:v>24.43</c:v>
                </c:pt>
                <c:pt idx="3759">
                  <c:v>23.238</c:v>
                </c:pt>
                <c:pt idx="3760">
                  <c:v>22.103999999999999</c:v>
                </c:pt>
                <c:pt idx="3761">
                  <c:v>21.026</c:v>
                </c:pt>
                <c:pt idx="3762">
                  <c:v>20</c:v>
                </c:pt>
                <c:pt idx="3763">
                  <c:v>20</c:v>
                </c:pt>
                <c:pt idx="3764">
                  <c:v>20</c:v>
                </c:pt>
                <c:pt idx="3765">
                  <c:v>20</c:v>
                </c:pt>
                <c:pt idx="3766">
                  <c:v>20</c:v>
                </c:pt>
                <c:pt idx="3767">
                  <c:v>19.309999999999999</c:v>
                </c:pt>
                <c:pt idx="3768">
                  <c:v>18.643000000000001</c:v>
                </c:pt>
                <c:pt idx="3769">
                  <c:v>18</c:v>
                </c:pt>
                <c:pt idx="3770">
                  <c:v>18</c:v>
                </c:pt>
                <c:pt idx="3771">
                  <c:v>18</c:v>
                </c:pt>
                <c:pt idx="3772">
                  <c:v>18</c:v>
                </c:pt>
                <c:pt idx="3773">
                  <c:v>18</c:v>
                </c:pt>
                <c:pt idx="3774">
                  <c:v>18</c:v>
                </c:pt>
                <c:pt idx="3775">
                  <c:v>18</c:v>
                </c:pt>
                <c:pt idx="3776">
                  <c:v>18</c:v>
                </c:pt>
                <c:pt idx="3777">
                  <c:v>18</c:v>
                </c:pt>
                <c:pt idx="3778">
                  <c:v>18</c:v>
                </c:pt>
                <c:pt idx="3779">
                  <c:v>18</c:v>
                </c:pt>
                <c:pt idx="3780">
                  <c:v>18</c:v>
                </c:pt>
                <c:pt idx="3781">
                  <c:v>18</c:v>
                </c:pt>
                <c:pt idx="3782">
                  <c:v>18</c:v>
                </c:pt>
                <c:pt idx="3783">
                  <c:v>18</c:v>
                </c:pt>
                <c:pt idx="3784">
                  <c:v>18</c:v>
                </c:pt>
                <c:pt idx="3785">
                  <c:v>18</c:v>
                </c:pt>
                <c:pt idx="3786">
                  <c:v>18</c:v>
                </c:pt>
                <c:pt idx="3787">
                  <c:v>18</c:v>
                </c:pt>
                <c:pt idx="3788">
                  <c:v>18</c:v>
                </c:pt>
                <c:pt idx="3789">
                  <c:v>18</c:v>
                </c:pt>
                <c:pt idx="3790">
                  <c:v>18</c:v>
                </c:pt>
                <c:pt idx="3791">
                  <c:v>18</c:v>
                </c:pt>
                <c:pt idx="3792">
                  <c:v>18</c:v>
                </c:pt>
                <c:pt idx="3793">
                  <c:v>17.853999999999999</c:v>
                </c:pt>
                <c:pt idx="3794">
                  <c:v>17.707999999999991</c:v>
                </c:pt>
                <c:pt idx="3795">
                  <c:v>17.564</c:v>
                </c:pt>
                <c:pt idx="3796">
                  <c:v>17.421999999999993</c:v>
                </c:pt>
                <c:pt idx="3797">
                  <c:v>17.279999999999994</c:v>
                </c:pt>
                <c:pt idx="3798">
                  <c:v>17.138999999999999</c:v>
                </c:pt>
                <c:pt idx="3799">
                  <c:v>17</c:v>
                </c:pt>
                <c:pt idx="3800">
                  <c:v>17</c:v>
                </c:pt>
                <c:pt idx="3801">
                  <c:v>17</c:v>
                </c:pt>
                <c:pt idx="3802">
                  <c:v>17.244999999999994</c:v>
                </c:pt>
                <c:pt idx="3803">
                  <c:v>17.492999999999988</c:v>
                </c:pt>
                <c:pt idx="3804">
                  <c:v>17.744999999999994</c:v>
                </c:pt>
                <c:pt idx="3805">
                  <c:v>18</c:v>
                </c:pt>
                <c:pt idx="3806">
                  <c:v>18</c:v>
                </c:pt>
                <c:pt idx="3807">
                  <c:v>18</c:v>
                </c:pt>
                <c:pt idx="3808">
                  <c:v>18</c:v>
                </c:pt>
                <c:pt idx="3809">
                  <c:v>18</c:v>
                </c:pt>
                <c:pt idx="3810">
                  <c:v>18</c:v>
                </c:pt>
                <c:pt idx="3811">
                  <c:v>18</c:v>
                </c:pt>
                <c:pt idx="3812">
                  <c:v>17.66</c:v>
                </c:pt>
                <c:pt idx="3813">
                  <c:v>17.327000000000005</c:v>
                </c:pt>
                <c:pt idx="3814">
                  <c:v>17</c:v>
                </c:pt>
                <c:pt idx="3815">
                  <c:v>17</c:v>
                </c:pt>
                <c:pt idx="3816">
                  <c:v>17</c:v>
                </c:pt>
                <c:pt idx="3817">
                  <c:v>17</c:v>
                </c:pt>
                <c:pt idx="3818">
                  <c:v>17</c:v>
                </c:pt>
                <c:pt idx="3819">
                  <c:v>16.66</c:v>
                </c:pt>
                <c:pt idx="3820">
                  <c:v>16.327000000000005</c:v>
                </c:pt>
                <c:pt idx="3821">
                  <c:v>16</c:v>
                </c:pt>
                <c:pt idx="3822">
                  <c:v>16</c:v>
                </c:pt>
                <c:pt idx="3823">
                  <c:v>16</c:v>
                </c:pt>
                <c:pt idx="3824">
                  <c:v>16</c:v>
                </c:pt>
                <c:pt idx="3825">
                  <c:v>16</c:v>
                </c:pt>
                <c:pt idx="3826">
                  <c:v>16</c:v>
                </c:pt>
                <c:pt idx="3827">
                  <c:v>16.271000000000001</c:v>
                </c:pt>
                <c:pt idx="3828">
                  <c:v>16.547999999999991</c:v>
                </c:pt>
                <c:pt idx="3829">
                  <c:v>16.827999999999999</c:v>
                </c:pt>
                <c:pt idx="3830">
                  <c:v>17.114000000000008</c:v>
                </c:pt>
                <c:pt idx="3831">
                  <c:v>17.404</c:v>
                </c:pt>
                <c:pt idx="3832">
                  <c:v>17.7</c:v>
                </c:pt>
                <c:pt idx="3833">
                  <c:v>18</c:v>
                </c:pt>
                <c:pt idx="3834">
                  <c:v>18</c:v>
                </c:pt>
                <c:pt idx="3835">
                  <c:v>18</c:v>
                </c:pt>
                <c:pt idx="3836">
                  <c:v>18</c:v>
                </c:pt>
                <c:pt idx="3837">
                  <c:v>18</c:v>
                </c:pt>
                <c:pt idx="3838">
                  <c:v>18</c:v>
                </c:pt>
                <c:pt idx="3839">
                  <c:v>18</c:v>
                </c:pt>
                <c:pt idx="3840">
                  <c:v>18</c:v>
                </c:pt>
                <c:pt idx="3841">
                  <c:v>18.327000000000005</c:v>
                </c:pt>
                <c:pt idx="3842">
                  <c:v>18.661000000000001</c:v>
                </c:pt>
                <c:pt idx="3843">
                  <c:v>19</c:v>
                </c:pt>
                <c:pt idx="3844">
                  <c:v>18.795999999999992</c:v>
                </c:pt>
                <c:pt idx="3845">
                  <c:v>18.594000000000001</c:v>
                </c:pt>
                <c:pt idx="3846">
                  <c:v>18.393999999999991</c:v>
                </c:pt>
                <c:pt idx="3847">
                  <c:v>18.196000000000005</c:v>
                </c:pt>
                <c:pt idx="3848">
                  <c:v>18</c:v>
                </c:pt>
                <c:pt idx="3849">
                  <c:v>17.478000000000002</c:v>
                </c:pt>
                <c:pt idx="3850">
                  <c:v>16.971</c:v>
                </c:pt>
                <c:pt idx="3851">
                  <c:v>16.478000000000002</c:v>
                </c:pt>
                <c:pt idx="3852">
                  <c:v>16</c:v>
                </c:pt>
                <c:pt idx="3853">
                  <c:v>16</c:v>
                </c:pt>
                <c:pt idx="3854">
                  <c:v>16</c:v>
                </c:pt>
                <c:pt idx="3855">
                  <c:v>16</c:v>
                </c:pt>
                <c:pt idx="3856">
                  <c:v>16</c:v>
                </c:pt>
                <c:pt idx="3857">
                  <c:v>16</c:v>
                </c:pt>
                <c:pt idx="3858">
                  <c:v>16</c:v>
                </c:pt>
                <c:pt idx="3859">
                  <c:v>16</c:v>
                </c:pt>
                <c:pt idx="3860">
                  <c:v>16</c:v>
                </c:pt>
                <c:pt idx="3861">
                  <c:v>16</c:v>
                </c:pt>
                <c:pt idx="3862">
                  <c:v>16</c:v>
                </c:pt>
                <c:pt idx="3863">
                  <c:v>16</c:v>
                </c:pt>
                <c:pt idx="3864">
                  <c:v>16</c:v>
                </c:pt>
                <c:pt idx="3865">
                  <c:v>16</c:v>
                </c:pt>
                <c:pt idx="3866">
                  <c:v>16</c:v>
                </c:pt>
                <c:pt idx="3867">
                  <c:v>16.327000000000005</c:v>
                </c:pt>
                <c:pt idx="3868">
                  <c:v>16.66</c:v>
                </c:pt>
                <c:pt idx="3869">
                  <c:v>17</c:v>
                </c:pt>
                <c:pt idx="3870">
                  <c:v>17</c:v>
                </c:pt>
                <c:pt idx="3871">
                  <c:v>17.327000000000005</c:v>
                </c:pt>
                <c:pt idx="3872">
                  <c:v>17.66</c:v>
                </c:pt>
                <c:pt idx="3873">
                  <c:v>18</c:v>
                </c:pt>
                <c:pt idx="3874">
                  <c:v>17.306999999999999</c:v>
                </c:pt>
                <c:pt idx="3875">
                  <c:v>16.640999999999991</c:v>
                </c:pt>
                <c:pt idx="3876">
                  <c:v>16</c:v>
                </c:pt>
                <c:pt idx="3877">
                  <c:v>16</c:v>
                </c:pt>
                <c:pt idx="3878">
                  <c:v>16</c:v>
                </c:pt>
                <c:pt idx="3879">
                  <c:v>16</c:v>
                </c:pt>
                <c:pt idx="3880">
                  <c:v>16</c:v>
                </c:pt>
                <c:pt idx="3881">
                  <c:v>16</c:v>
                </c:pt>
                <c:pt idx="3882">
                  <c:v>16</c:v>
                </c:pt>
                <c:pt idx="3883">
                  <c:v>16</c:v>
                </c:pt>
                <c:pt idx="3884">
                  <c:v>16</c:v>
                </c:pt>
                <c:pt idx="3885">
                  <c:v>16</c:v>
                </c:pt>
                <c:pt idx="3886">
                  <c:v>16</c:v>
                </c:pt>
                <c:pt idx="3887">
                  <c:v>16</c:v>
                </c:pt>
                <c:pt idx="3888">
                  <c:v>16</c:v>
                </c:pt>
                <c:pt idx="3889">
                  <c:v>16</c:v>
                </c:pt>
                <c:pt idx="3890">
                  <c:v>16</c:v>
                </c:pt>
                <c:pt idx="3891">
                  <c:v>16</c:v>
                </c:pt>
                <c:pt idx="3892">
                  <c:v>16</c:v>
                </c:pt>
                <c:pt idx="3893">
                  <c:v>16</c:v>
                </c:pt>
                <c:pt idx="3894">
                  <c:v>16</c:v>
                </c:pt>
                <c:pt idx="3895">
                  <c:v>16</c:v>
                </c:pt>
                <c:pt idx="3896">
                  <c:v>16</c:v>
                </c:pt>
                <c:pt idx="3897">
                  <c:v>16</c:v>
                </c:pt>
                <c:pt idx="3898">
                  <c:v>16</c:v>
                </c:pt>
                <c:pt idx="3899">
                  <c:v>16</c:v>
                </c:pt>
                <c:pt idx="3900">
                  <c:v>16</c:v>
                </c:pt>
                <c:pt idx="3901">
                  <c:v>16.327000000000005</c:v>
                </c:pt>
                <c:pt idx="3902">
                  <c:v>16.66</c:v>
                </c:pt>
                <c:pt idx="3903">
                  <c:v>17</c:v>
                </c:pt>
                <c:pt idx="3904">
                  <c:v>17</c:v>
                </c:pt>
                <c:pt idx="3905">
                  <c:v>16.66</c:v>
                </c:pt>
                <c:pt idx="3906">
                  <c:v>16.327000000000005</c:v>
                </c:pt>
                <c:pt idx="3907">
                  <c:v>16</c:v>
                </c:pt>
                <c:pt idx="3908">
                  <c:v>16</c:v>
                </c:pt>
                <c:pt idx="3909">
                  <c:v>16</c:v>
                </c:pt>
                <c:pt idx="3910">
                  <c:v>15.659000000000002</c:v>
                </c:pt>
                <c:pt idx="3911">
                  <c:v>15.326000000000002</c:v>
                </c:pt>
                <c:pt idx="3912">
                  <c:v>15</c:v>
                </c:pt>
                <c:pt idx="3913">
                  <c:v>15</c:v>
                </c:pt>
                <c:pt idx="3914">
                  <c:v>15</c:v>
                </c:pt>
                <c:pt idx="3915">
                  <c:v>15.326000000000002</c:v>
                </c:pt>
                <c:pt idx="3916">
                  <c:v>15.659000000000002</c:v>
                </c:pt>
                <c:pt idx="3917">
                  <c:v>16</c:v>
                </c:pt>
                <c:pt idx="3918">
                  <c:v>16</c:v>
                </c:pt>
                <c:pt idx="3919">
                  <c:v>16</c:v>
                </c:pt>
                <c:pt idx="3920">
                  <c:v>16</c:v>
                </c:pt>
                <c:pt idx="3921">
                  <c:v>16</c:v>
                </c:pt>
                <c:pt idx="3922">
                  <c:v>16</c:v>
                </c:pt>
                <c:pt idx="3923">
                  <c:v>16</c:v>
                </c:pt>
                <c:pt idx="3924">
                  <c:v>16</c:v>
                </c:pt>
                <c:pt idx="3925">
                  <c:v>16</c:v>
                </c:pt>
                <c:pt idx="3926">
                  <c:v>16</c:v>
                </c:pt>
                <c:pt idx="3927">
                  <c:v>16</c:v>
                </c:pt>
                <c:pt idx="3928">
                  <c:v>16</c:v>
                </c:pt>
                <c:pt idx="3929">
                  <c:v>16</c:v>
                </c:pt>
                <c:pt idx="3930">
                  <c:v>16</c:v>
                </c:pt>
                <c:pt idx="3931">
                  <c:v>16</c:v>
                </c:pt>
                <c:pt idx="3932">
                  <c:v>16</c:v>
                </c:pt>
                <c:pt idx="3933">
                  <c:v>16</c:v>
                </c:pt>
                <c:pt idx="3934">
                  <c:v>16</c:v>
                </c:pt>
                <c:pt idx="3935">
                  <c:v>16</c:v>
                </c:pt>
                <c:pt idx="3936">
                  <c:v>16</c:v>
                </c:pt>
                <c:pt idx="3937">
                  <c:v>16</c:v>
                </c:pt>
                <c:pt idx="3938">
                  <c:v>16</c:v>
                </c:pt>
                <c:pt idx="3939">
                  <c:v>16</c:v>
                </c:pt>
                <c:pt idx="3940">
                  <c:v>16</c:v>
                </c:pt>
                <c:pt idx="3941">
                  <c:v>16</c:v>
                </c:pt>
                <c:pt idx="3942">
                  <c:v>16</c:v>
                </c:pt>
                <c:pt idx="3943">
                  <c:v>16</c:v>
                </c:pt>
                <c:pt idx="3944">
                  <c:v>16</c:v>
                </c:pt>
                <c:pt idx="3945">
                  <c:v>16</c:v>
                </c:pt>
                <c:pt idx="3946">
                  <c:v>16</c:v>
                </c:pt>
                <c:pt idx="3947">
                  <c:v>16</c:v>
                </c:pt>
                <c:pt idx="3948">
                  <c:v>16</c:v>
                </c:pt>
                <c:pt idx="3949">
                  <c:v>16</c:v>
                </c:pt>
                <c:pt idx="3950">
                  <c:v>16</c:v>
                </c:pt>
                <c:pt idx="3951">
                  <c:v>16</c:v>
                </c:pt>
                <c:pt idx="3952">
                  <c:v>16</c:v>
                </c:pt>
                <c:pt idx="3953">
                  <c:v>16</c:v>
                </c:pt>
                <c:pt idx="3954">
                  <c:v>16</c:v>
                </c:pt>
                <c:pt idx="3955">
                  <c:v>16</c:v>
                </c:pt>
                <c:pt idx="3956">
                  <c:v>16</c:v>
                </c:pt>
                <c:pt idx="3957">
                  <c:v>15.659000000000002</c:v>
                </c:pt>
                <c:pt idx="3958">
                  <c:v>15.326000000000002</c:v>
                </c:pt>
                <c:pt idx="3959">
                  <c:v>15</c:v>
                </c:pt>
                <c:pt idx="3960">
                  <c:v>15</c:v>
                </c:pt>
                <c:pt idx="3961">
                  <c:v>15</c:v>
                </c:pt>
                <c:pt idx="3962">
                  <c:v>15</c:v>
                </c:pt>
                <c:pt idx="3963">
                  <c:v>15</c:v>
                </c:pt>
                <c:pt idx="3964">
                  <c:v>15</c:v>
                </c:pt>
                <c:pt idx="3965">
                  <c:v>15</c:v>
                </c:pt>
                <c:pt idx="3966">
                  <c:v>14.794</c:v>
                </c:pt>
                <c:pt idx="3967">
                  <c:v>14.592000000000002</c:v>
                </c:pt>
                <c:pt idx="3968">
                  <c:v>14.392000000000003</c:v>
                </c:pt>
                <c:pt idx="3969">
                  <c:v>14.195</c:v>
                </c:pt>
                <c:pt idx="3970">
                  <c:v>14</c:v>
                </c:pt>
                <c:pt idx="3971">
                  <c:v>14</c:v>
                </c:pt>
                <c:pt idx="3972">
                  <c:v>14</c:v>
                </c:pt>
                <c:pt idx="3973">
                  <c:v>14</c:v>
                </c:pt>
                <c:pt idx="3974">
                  <c:v>14</c:v>
                </c:pt>
                <c:pt idx="3975">
                  <c:v>14</c:v>
                </c:pt>
                <c:pt idx="3976">
                  <c:v>14</c:v>
                </c:pt>
                <c:pt idx="3977">
                  <c:v>14</c:v>
                </c:pt>
                <c:pt idx="3978">
                  <c:v>14</c:v>
                </c:pt>
                <c:pt idx="3979">
                  <c:v>14</c:v>
                </c:pt>
                <c:pt idx="3980">
                  <c:v>14</c:v>
                </c:pt>
                <c:pt idx="3981">
                  <c:v>14</c:v>
                </c:pt>
                <c:pt idx="3982">
                  <c:v>14</c:v>
                </c:pt>
                <c:pt idx="3983">
                  <c:v>14</c:v>
                </c:pt>
                <c:pt idx="3984">
                  <c:v>14</c:v>
                </c:pt>
                <c:pt idx="3985">
                  <c:v>14</c:v>
                </c:pt>
                <c:pt idx="3986">
                  <c:v>14</c:v>
                </c:pt>
                <c:pt idx="3987">
                  <c:v>14</c:v>
                </c:pt>
                <c:pt idx="3988">
                  <c:v>14.379000000000003</c:v>
                </c:pt>
                <c:pt idx="3989">
                  <c:v>14.768000000000001</c:v>
                </c:pt>
                <c:pt idx="3990">
                  <c:v>15.168000000000001</c:v>
                </c:pt>
                <c:pt idx="3991">
                  <c:v>15.578000000000001</c:v>
                </c:pt>
                <c:pt idx="3992">
                  <c:v>16</c:v>
                </c:pt>
                <c:pt idx="3993">
                  <c:v>15.698</c:v>
                </c:pt>
                <c:pt idx="3994">
                  <c:v>15.401</c:v>
                </c:pt>
                <c:pt idx="3995">
                  <c:v>15.11</c:v>
                </c:pt>
                <c:pt idx="3996">
                  <c:v>14.825000000000003</c:v>
                </c:pt>
                <c:pt idx="3997">
                  <c:v>14.544</c:v>
                </c:pt>
                <c:pt idx="3998">
                  <c:v>14.27</c:v>
                </c:pt>
                <c:pt idx="3999">
                  <c:v>14</c:v>
                </c:pt>
                <c:pt idx="4000">
                  <c:v>14.326000000000002</c:v>
                </c:pt>
                <c:pt idx="4001">
                  <c:v>14.659000000000002</c:v>
                </c:pt>
                <c:pt idx="4002">
                  <c:v>15</c:v>
                </c:pt>
                <c:pt idx="4003">
                  <c:v>15</c:v>
                </c:pt>
                <c:pt idx="4004">
                  <c:v>15</c:v>
                </c:pt>
                <c:pt idx="4005">
                  <c:v>15</c:v>
                </c:pt>
                <c:pt idx="4006">
                  <c:v>15</c:v>
                </c:pt>
                <c:pt idx="4007">
                  <c:v>15.326000000000002</c:v>
                </c:pt>
                <c:pt idx="4008">
                  <c:v>15.659000000000002</c:v>
                </c:pt>
                <c:pt idx="4009">
                  <c:v>16</c:v>
                </c:pt>
                <c:pt idx="4010">
                  <c:v>16</c:v>
                </c:pt>
                <c:pt idx="4011">
                  <c:v>15.659000000000002</c:v>
                </c:pt>
                <c:pt idx="4012">
                  <c:v>15.326000000000002</c:v>
                </c:pt>
                <c:pt idx="4013">
                  <c:v>15</c:v>
                </c:pt>
                <c:pt idx="4014">
                  <c:v>15</c:v>
                </c:pt>
                <c:pt idx="4015">
                  <c:v>15</c:v>
                </c:pt>
                <c:pt idx="4016">
                  <c:v>15</c:v>
                </c:pt>
                <c:pt idx="4017">
                  <c:v>15</c:v>
                </c:pt>
                <c:pt idx="4018">
                  <c:v>15</c:v>
                </c:pt>
                <c:pt idx="4019">
                  <c:v>15</c:v>
                </c:pt>
                <c:pt idx="4020">
                  <c:v>15</c:v>
                </c:pt>
                <c:pt idx="4021">
                  <c:v>15</c:v>
                </c:pt>
                <c:pt idx="4022">
                  <c:v>15</c:v>
                </c:pt>
                <c:pt idx="4023">
                  <c:v>16</c:v>
                </c:pt>
                <c:pt idx="4024">
                  <c:v>27.927999999999994</c:v>
                </c:pt>
                <c:pt idx="4025">
                  <c:v>38.109000000000002</c:v>
                </c:pt>
                <c:pt idx="4026">
                  <c:v>52</c:v>
                </c:pt>
                <c:pt idx="4027">
                  <c:v>45.365000000000002</c:v>
                </c:pt>
                <c:pt idx="4028">
                  <c:v>39.577000000000005</c:v>
                </c:pt>
                <c:pt idx="4029">
                  <c:v>28</c:v>
                </c:pt>
                <c:pt idx="4030">
                  <c:v>24</c:v>
                </c:pt>
                <c:pt idx="4031">
                  <c:v>22</c:v>
                </c:pt>
                <c:pt idx="4032">
                  <c:v>21</c:v>
                </c:pt>
                <c:pt idx="4033">
                  <c:v>20</c:v>
                </c:pt>
                <c:pt idx="4034">
                  <c:v>19.309999999999999</c:v>
                </c:pt>
                <c:pt idx="4035">
                  <c:v>18.643000000000001</c:v>
                </c:pt>
                <c:pt idx="4036">
                  <c:v>18</c:v>
                </c:pt>
                <c:pt idx="4037">
                  <c:v>18</c:v>
                </c:pt>
                <c:pt idx="4038">
                  <c:v>18</c:v>
                </c:pt>
                <c:pt idx="4039">
                  <c:v>18</c:v>
                </c:pt>
                <c:pt idx="4040">
                  <c:v>18</c:v>
                </c:pt>
                <c:pt idx="4041">
                  <c:v>18</c:v>
                </c:pt>
                <c:pt idx="4042">
                  <c:v>18</c:v>
                </c:pt>
                <c:pt idx="4043">
                  <c:v>18</c:v>
                </c:pt>
                <c:pt idx="4044">
                  <c:v>22.178999999999991</c:v>
                </c:pt>
                <c:pt idx="4045">
                  <c:v>27.329000000000001</c:v>
                </c:pt>
                <c:pt idx="4046">
                  <c:v>33.675000000000011</c:v>
                </c:pt>
                <c:pt idx="4047">
                  <c:v>41.494</c:v>
                </c:pt>
                <c:pt idx="4048">
                  <c:v>51.128000000000014</c:v>
                </c:pt>
                <c:pt idx="4049">
                  <c:v>63</c:v>
                </c:pt>
                <c:pt idx="4050">
                  <c:v>58.453000000000003</c:v>
                </c:pt>
                <c:pt idx="4051">
                  <c:v>54.233000000000011</c:v>
                </c:pt>
                <c:pt idx="4052">
                  <c:v>50.319000000000003</c:v>
                </c:pt>
                <c:pt idx="4053">
                  <c:v>46.687000000000005</c:v>
                </c:pt>
                <c:pt idx="4054">
                  <c:v>43.316999999999993</c:v>
                </c:pt>
                <c:pt idx="4055">
                  <c:v>38</c:v>
                </c:pt>
                <c:pt idx="4056">
                  <c:v>32</c:v>
                </c:pt>
                <c:pt idx="4057">
                  <c:v>28</c:v>
                </c:pt>
                <c:pt idx="4058">
                  <c:v>28</c:v>
                </c:pt>
                <c:pt idx="4059">
                  <c:v>27</c:v>
                </c:pt>
                <c:pt idx="4060">
                  <c:v>26</c:v>
                </c:pt>
                <c:pt idx="4061">
                  <c:v>25</c:v>
                </c:pt>
                <c:pt idx="4062">
                  <c:v>23</c:v>
                </c:pt>
                <c:pt idx="4063">
                  <c:v>21</c:v>
                </c:pt>
                <c:pt idx="4064">
                  <c:v>20</c:v>
                </c:pt>
                <c:pt idx="4065">
                  <c:v>19</c:v>
                </c:pt>
                <c:pt idx="4066">
                  <c:v>19</c:v>
                </c:pt>
                <c:pt idx="4067">
                  <c:v>19</c:v>
                </c:pt>
                <c:pt idx="4068">
                  <c:v>19</c:v>
                </c:pt>
                <c:pt idx="4069">
                  <c:v>19</c:v>
                </c:pt>
                <c:pt idx="4070">
                  <c:v>19</c:v>
                </c:pt>
                <c:pt idx="4071">
                  <c:v>19</c:v>
                </c:pt>
                <c:pt idx="4072">
                  <c:v>19</c:v>
                </c:pt>
                <c:pt idx="4073">
                  <c:v>19</c:v>
                </c:pt>
                <c:pt idx="4074">
                  <c:v>20</c:v>
                </c:pt>
                <c:pt idx="4075">
                  <c:v>22</c:v>
                </c:pt>
                <c:pt idx="4076">
                  <c:v>44.665000000000013</c:v>
                </c:pt>
                <c:pt idx="4077">
                  <c:v>59.39</c:v>
                </c:pt>
                <c:pt idx="4078">
                  <c:v>78.968000000000004</c:v>
                </c:pt>
                <c:pt idx="4079">
                  <c:v>105</c:v>
                </c:pt>
                <c:pt idx="4080">
                  <c:v>91.147000000000006</c:v>
                </c:pt>
                <c:pt idx="4081">
                  <c:v>79.121999999999986</c:v>
                </c:pt>
                <c:pt idx="4082">
                  <c:v>68.682999999999979</c:v>
                </c:pt>
                <c:pt idx="4083">
                  <c:v>59.622000000000014</c:v>
                </c:pt>
                <c:pt idx="4084">
                  <c:v>51.756</c:v>
                </c:pt>
                <c:pt idx="4085">
                  <c:v>44.927</c:v>
                </c:pt>
                <c:pt idx="4086">
                  <c:v>39</c:v>
                </c:pt>
                <c:pt idx="4087">
                  <c:v>37.448</c:v>
                </c:pt>
                <c:pt idx="4088">
                  <c:v>35.957000000000001</c:v>
                </c:pt>
                <c:pt idx="4089">
                  <c:v>34.526000000000003</c:v>
                </c:pt>
                <c:pt idx="4090">
                  <c:v>33.151000000000003</c:v>
                </c:pt>
                <c:pt idx="4091">
                  <c:v>31.832000000000001</c:v>
                </c:pt>
                <c:pt idx="4092">
                  <c:v>30.564</c:v>
                </c:pt>
                <c:pt idx="4093">
                  <c:v>29.347999999999999</c:v>
                </c:pt>
                <c:pt idx="4094">
                  <c:v>28.18</c:v>
                </c:pt>
                <c:pt idx="4095">
                  <c:v>27.058</c:v>
                </c:pt>
                <c:pt idx="4096">
                  <c:v>25.981000000000002</c:v>
                </c:pt>
                <c:pt idx="4097">
                  <c:v>24.946999999999992</c:v>
                </c:pt>
                <c:pt idx="4098">
                  <c:v>23.954000000000001</c:v>
                </c:pt>
                <c:pt idx="4099">
                  <c:v>23</c:v>
                </c:pt>
                <c:pt idx="4100">
                  <c:v>22.646000000000001</c:v>
                </c:pt>
                <c:pt idx="4101">
                  <c:v>22.297000000000001</c:v>
                </c:pt>
                <c:pt idx="4102">
                  <c:v>21.952999999999992</c:v>
                </c:pt>
                <c:pt idx="4103">
                  <c:v>21.614999999999998</c:v>
                </c:pt>
                <c:pt idx="4104">
                  <c:v>21.281999999999993</c:v>
                </c:pt>
                <c:pt idx="4105">
                  <c:v>20.954000000000001</c:v>
                </c:pt>
                <c:pt idx="4106">
                  <c:v>20.631000000000007</c:v>
                </c:pt>
                <c:pt idx="4107">
                  <c:v>20.312999999999999</c:v>
                </c:pt>
                <c:pt idx="4108">
                  <c:v>20</c:v>
                </c:pt>
                <c:pt idx="4109">
                  <c:v>20</c:v>
                </c:pt>
                <c:pt idx="4110">
                  <c:v>20</c:v>
                </c:pt>
                <c:pt idx="4111">
                  <c:v>20</c:v>
                </c:pt>
                <c:pt idx="4112">
                  <c:v>20</c:v>
                </c:pt>
                <c:pt idx="4113">
                  <c:v>19.582999999999984</c:v>
                </c:pt>
                <c:pt idx="4114">
                  <c:v>19.175000000000001</c:v>
                </c:pt>
                <c:pt idx="4115">
                  <c:v>18.774999999999999</c:v>
                </c:pt>
                <c:pt idx="4116">
                  <c:v>18.382999999999992</c:v>
                </c:pt>
                <c:pt idx="4117">
                  <c:v>18</c:v>
                </c:pt>
                <c:pt idx="4118">
                  <c:v>18</c:v>
                </c:pt>
                <c:pt idx="4119">
                  <c:v>18</c:v>
                </c:pt>
                <c:pt idx="4120">
                  <c:v>18</c:v>
                </c:pt>
                <c:pt idx="4121">
                  <c:v>18</c:v>
                </c:pt>
                <c:pt idx="4122">
                  <c:v>18</c:v>
                </c:pt>
                <c:pt idx="4123">
                  <c:v>18</c:v>
                </c:pt>
                <c:pt idx="4124">
                  <c:v>18</c:v>
                </c:pt>
                <c:pt idx="4125">
                  <c:v>17.66</c:v>
                </c:pt>
                <c:pt idx="4126">
                  <c:v>17.327000000000005</c:v>
                </c:pt>
                <c:pt idx="4127">
                  <c:v>17</c:v>
                </c:pt>
                <c:pt idx="4128">
                  <c:v>17.327000000000005</c:v>
                </c:pt>
                <c:pt idx="4129">
                  <c:v>17.66</c:v>
                </c:pt>
                <c:pt idx="4130">
                  <c:v>18</c:v>
                </c:pt>
                <c:pt idx="4131">
                  <c:v>18</c:v>
                </c:pt>
                <c:pt idx="4132">
                  <c:v>17.795000000000002</c:v>
                </c:pt>
                <c:pt idx="4133">
                  <c:v>17.593</c:v>
                </c:pt>
                <c:pt idx="4134">
                  <c:v>17.393000000000001</c:v>
                </c:pt>
                <c:pt idx="4135">
                  <c:v>17.195</c:v>
                </c:pt>
                <c:pt idx="4136">
                  <c:v>17</c:v>
                </c:pt>
                <c:pt idx="4137">
                  <c:v>16.66</c:v>
                </c:pt>
                <c:pt idx="4138">
                  <c:v>16.327000000000005</c:v>
                </c:pt>
                <c:pt idx="4139">
                  <c:v>16</c:v>
                </c:pt>
                <c:pt idx="4140">
                  <c:v>15.659000000000002</c:v>
                </c:pt>
                <c:pt idx="4141">
                  <c:v>15.326000000000002</c:v>
                </c:pt>
                <c:pt idx="4142">
                  <c:v>15</c:v>
                </c:pt>
                <c:pt idx="4143">
                  <c:v>15</c:v>
                </c:pt>
                <c:pt idx="4144">
                  <c:v>15</c:v>
                </c:pt>
                <c:pt idx="4145">
                  <c:v>15</c:v>
                </c:pt>
                <c:pt idx="4146">
                  <c:v>15</c:v>
                </c:pt>
                <c:pt idx="4147">
                  <c:v>14.577</c:v>
                </c:pt>
                <c:pt idx="4148">
                  <c:v>14.166</c:v>
                </c:pt>
                <c:pt idx="4149">
                  <c:v>13.766</c:v>
                </c:pt>
                <c:pt idx="4150">
                  <c:v>13.377000000000002</c:v>
                </c:pt>
                <c:pt idx="4151">
                  <c:v>13</c:v>
                </c:pt>
                <c:pt idx="4152">
                  <c:v>13</c:v>
                </c:pt>
                <c:pt idx="4153">
                  <c:v>13</c:v>
                </c:pt>
                <c:pt idx="4154">
                  <c:v>13</c:v>
                </c:pt>
                <c:pt idx="4155">
                  <c:v>13</c:v>
                </c:pt>
                <c:pt idx="4156">
                  <c:v>13</c:v>
                </c:pt>
                <c:pt idx="4157">
                  <c:v>13</c:v>
                </c:pt>
                <c:pt idx="4158">
                  <c:v>13</c:v>
                </c:pt>
                <c:pt idx="4159">
                  <c:v>13</c:v>
                </c:pt>
                <c:pt idx="4160">
                  <c:v>13</c:v>
                </c:pt>
                <c:pt idx="4161">
                  <c:v>13</c:v>
                </c:pt>
                <c:pt idx="4162">
                  <c:v>13</c:v>
                </c:pt>
                <c:pt idx="4163">
                  <c:v>13</c:v>
                </c:pt>
                <c:pt idx="4164">
                  <c:v>13</c:v>
                </c:pt>
                <c:pt idx="4165">
                  <c:v>13</c:v>
                </c:pt>
                <c:pt idx="4166">
                  <c:v>13</c:v>
                </c:pt>
                <c:pt idx="4167">
                  <c:v>13</c:v>
                </c:pt>
                <c:pt idx="4168">
                  <c:v>13</c:v>
                </c:pt>
                <c:pt idx="4169">
                  <c:v>13</c:v>
                </c:pt>
                <c:pt idx="4170">
                  <c:v>13</c:v>
                </c:pt>
                <c:pt idx="4171">
                  <c:v>13</c:v>
                </c:pt>
                <c:pt idx="4172">
                  <c:v>13</c:v>
                </c:pt>
                <c:pt idx="4173">
                  <c:v>13.635</c:v>
                </c:pt>
                <c:pt idx="4174">
                  <c:v>14.301</c:v>
                </c:pt>
                <c:pt idx="4175">
                  <c:v>15</c:v>
                </c:pt>
                <c:pt idx="4176">
                  <c:v>15</c:v>
                </c:pt>
                <c:pt idx="4177">
                  <c:v>15</c:v>
                </c:pt>
                <c:pt idx="4178">
                  <c:v>15</c:v>
                </c:pt>
                <c:pt idx="4179">
                  <c:v>15</c:v>
                </c:pt>
                <c:pt idx="4180">
                  <c:v>15</c:v>
                </c:pt>
                <c:pt idx="4181">
                  <c:v>15</c:v>
                </c:pt>
                <c:pt idx="4182">
                  <c:v>14.577</c:v>
                </c:pt>
                <c:pt idx="4183">
                  <c:v>14.166</c:v>
                </c:pt>
                <c:pt idx="4184">
                  <c:v>13.766</c:v>
                </c:pt>
                <c:pt idx="4185">
                  <c:v>13.377000000000002</c:v>
                </c:pt>
                <c:pt idx="4186">
                  <c:v>13</c:v>
                </c:pt>
                <c:pt idx="4187">
                  <c:v>13</c:v>
                </c:pt>
                <c:pt idx="4188">
                  <c:v>13</c:v>
                </c:pt>
                <c:pt idx="4189">
                  <c:v>12.794</c:v>
                </c:pt>
                <c:pt idx="4190">
                  <c:v>12.59</c:v>
                </c:pt>
                <c:pt idx="4191">
                  <c:v>12.39</c:v>
                </c:pt>
                <c:pt idx="4192">
                  <c:v>12.194000000000001</c:v>
                </c:pt>
                <c:pt idx="4193">
                  <c:v>12</c:v>
                </c:pt>
                <c:pt idx="4194">
                  <c:v>12</c:v>
                </c:pt>
                <c:pt idx="4195">
                  <c:v>12</c:v>
                </c:pt>
                <c:pt idx="4196">
                  <c:v>12</c:v>
                </c:pt>
                <c:pt idx="4197">
                  <c:v>12.194000000000001</c:v>
                </c:pt>
                <c:pt idx="4198">
                  <c:v>12.39</c:v>
                </c:pt>
                <c:pt idx="4199">
                  <c:v>12.59</c:v>
                </c:pt>
                <c:pt idx="4200">
                  <c:v>12.794</c:v>
                </c:pt>
                <c:pt idx="4201">
                  <c:v>13</c:v>
                </c:pt>
                <c:pt idx="4202">
                  <c:v>13</c:v>
                </c:pt>
                <c:pt idx="4203">
                  <c:v>13</c:v>
                </c:pt>
                <c:pt idx="4204">
                  <c:v>13.377000000000002</c:v>
                </c:pt>
                <c:pt idx="4205">
                  <c:v>13.766</c:v>
                </c:pt>
                <c:pt idx="4206">
                  <c:v>14.166</c:v>
                </c:pt>
                <c:pt idx="4207">
                  <c:v>14.577</c:v>
                </c:pt>
                <c:pt idx="4208">
                  <c:v>15</c:v>
                </c:pt>
                <c:pt idx="4209">
                  <c:v>14.659000000000002</c:v>
                </c:pt>
                <c:pt idx="4210">
                  <c:v>14.326000000000002</c:v>
                </c:pt>
                <c:pt idx="4211">
                  <c:v>14</c:v>
                </c:pt>
                <c:pt idx="4212">
                  <c:v>14</c:v>
                </c:pt>
                <c:pt idx="4213">
                  <c:v>14</c:v>
                </c:pt>
                <c:pt idx="4214">
                  <c:v>14.315000000000003</c:v>
                </c:pt>
                <c:pt idx="4215">
                  <c:v>14.637</c:v>
                </c:pt>
                <c:pt idx="4216">
                  <c:v>14.967000000000002</c:v>
                </c:pt>
                <c:pt idx="4217">
                  <c:v>15.303000000000004</c:v>
                </c:pt>
                <c:pt idx="4218">
                  <c:v>15.648</c:v>
                </c:pt>
                <c:pt idx="4219">
                  <c:v>16</c:v>
                </c:pt>
                <c:pt idx="4220">
                  <c:v>16</c:v>
                </c:pt>
                <c:pt idx="4221">
                  <c:v>16</c:v>
                </c:pt>
                <c:pt idx="4222">
                  <c:v>16</c:v>
                </c:pt>
                <c:pt idx="4223">
                  <c:v>16</c:v>
                </c:pt>
                <c:pt idx="4224">
                  <c:v>16</c:v>
                </c:pt>
                <c:pt idx="4225">
                  <c:v>16</c:v>
                </c:pt>
                <c:pt idx="4226">
                  <c:v>16</c:v>
                </c:pt>
                <c:pt idx="4227">
                  <c:v>16.381</c:v>
                </c:pt>
                <c:pt idx="4228">
                  <c:v>16.771999999999991</c:v>
                </c:pt>
                <c:pt idx="4229">
                  <c:v>17.172000000000001</c:v>
                </c:pt>
                <c:pt idx="4230">
                  <c:v>17.581</c:v>
                </c:pt>
                <c:pt idx="4231">
                  <c:v>18</c:v>
                </c:pt>
                <c:pt idx="4232">
                  <c:v>18</c:v>
                </c:pt>
                <c:pt idx="4233">
                  <c:v>18.343</c:v>
                </c:pt>
                <c:pt idx="4234">
                  <c:v>18.692</c:v>
                </c:pt>
                <c:pt idx="4235">
                  <c:v>19.047999999999991</c:v>
                </c:pt>
                <c:pt idx="4236">
                  <c:v>19.41</c:v>
                </c:pt>
                <c:pt idx="4237">
                  <c:v>19.779999999999994</c:v>
                </c:pt>
                <c:pt idx="4238">
                  <c:v>20.155999999999999</c:v>
                </c:pt>
                <c:pt idx="4239">
                  <c:v>20.54</c:v>
                </c:pt>
                <c:pt idx="4240">
                  <c:v>20.931000000000001</c:v>
                </c:pt>
                <c:pt idx="4241">
                  <c:v>21.329000000000001</c:v>
                </c:pt>
                <c:pt idx="4242">
                  <c:v>21.734999999999999</c:v>
                </c:pt>
                <c:pt idx="4243">
                  <c:v>22.149000000000001</c:v>
                </c:pt>
                <c:pt idx="4244">
                  <c:v>22.57</c:v>
                </c:pt>
                <c:pt idx="4245">
                  <c:v>23</c:v>
                </c:pt>
                <c:pt idx="4246">
                  <c:v>23</c:v>
                </c:pt>
                <c:pt idx="4247">
                  <c:v>23</c:v>
                </c:pt>
                <c:pt idx="4248">
                  <c:v>23.218</c:v>
                </c:pt>
                <c:pt idx="4249">
                  <c:v>23.437999999999999</c:v>
                </c:pt>
                <c:pt idx="4250">
                  <c:v>23.66</c:v>
                </c:pt>
                <c:pt idx="4251">
                  <c:v>23.884</c:v>
                </c:pt>
                <c:pt idx="4252">
                  <c:v>24.111000000000008</c:v>
                </c:pt>
                <c:pt idx="4253">
                  <c:v>24.338999999999999</c:v>
                </c:pt>
                <c:pt idx="4254">
                  <c:v>24.57</c:v>
                </c:pt>
                <c:pt idx="4255">
                  <c:v>24.802</c:v>
                </c:pt>
                <c:pt idx="4256">
                  <c:v>25.036999999999999</c:v>
                </c:pt>
                <c:pt idx="4257">
                  <c:v>25.274999999999999</c:v>
                </c:pt>
                <c:pt idx="4258">
                  <c:v>25.513999999999999</c:v>
                </c:pt>
                <c:pt idx="4259">
                  <c:v>25.756</c:v>
                </c:pt>
                <c:pt idx="4260">
                  <c:v>26</c:v>
                </c:pt>
                <c:pt idx="4261">
                  <c:v>25.587</c:v>
                </c:pt>
                <c:pt idx="4262">
                  <c:v>25.181000000000001</c:v>
                </c:pt>
                <c:pt idx="4263">
                  <c:v>24.780999999999988</c:v>
                </c:pt>
                <c:pt idx="4264">
                  <c:v>24.387</c:v>
                </c:pt>
                <c:pt idx="4265">
                  <c:v>24</c:v>
                </c:pt>
                <c:pt idx="4266">
                  <c:v>23.661999999999999</c:v>
                </c:pt>
                <c:pt idx="4267">
                  <c:v>23.329000000000001</c:v>
                </c:pt>
                <c:pt idx="4268">
                  <c:v>23</c:v>
                </c:pt>
                <c:pt idx="4269">
                  <c:v>23</c:v>
                </c:pt>
                <c:pt idx="4270">
                  <c:v>22.661999999999999</c:v>
                </c:pt>
                <c:pt idx="4271">
                  <c:v>22.327999999999999</c:v>
                </c:pt>
                <c:pt idx="4272">
                  <c:v>22</c:v>
                </c:pt>
                <c:pt idx="4273">
                  <c:v>22</c:v>
                </c:pt>
                <c:pt idx="4274">
                  <c:v>22</c:v>
                </c:pt>
                <c:pt idx="4275">
                  <c:v>22</c:v>
                </c:pt>
                <c:pt idx="4276">
                  <c:v>21.745999999999988</c:v>
                </c:pt>
                <c:pt idx="4277">
                  <c:v>21.494</c:v>
                </c:pt>
                <c:pt idx="4278">
                  <c:v>21.245999999999988</c:v>
                </c:pt>
                <c:pt idx="4279">
                  <c:v>21</c:v>
                </c:pt>
                <c:pt idx="4280">
                  <c:v>20.872</c:v>
                </c:pt>
                <c:pt idx="4281">
                  <c:v>20.744999999999994</c:v>
                </c:pt>
                <c:pt idx="4282">
                  <c:v>20.619000000000007</c:v>
                </c:pt>
                <c:pt idx="4283">
                  <c:v>20.494</c:v>
                </c:pt>
                <c:pt idx="4284">
                  <c:v>20.369</c:v>
                </c:pt>
                <c:pt idx="4285">
                  <c:v>20.244999999999994</c:v>
                </c:pt>
                <c:pt idx="4286">
                  <c:v>20.122</c:v>
                </c:pt>
                <c:pt idx="4287">
                  <c:v>20</c:v>
                </c:pt>
                <c:pt idx="4288">
                  <c:v>20</c:v>
                </c:pt>
                <c:pt idx="4289">
                  <c:v>19.661000000000001</c:v>
                </c:pt>
                <c:pt idx="4290">
                  <c:v>19.327999999999999</c:v>
                </c:pt>
                <c:pt idx="4291">
                  <c:v>19</c:v>
                </c:pt>
                <c:pt idx="4292">
                  <c:v>18.661000000000001</c:v>
                </c:pt>
                <c:pt idx="4293">
                  <c:v>18.327000000000005</c:v>
                </c:pt>
                <c:pt idx="4294">
                  <c:v>18</c:v>
                </c:pt>
                <c:pt idx="4295">
                  <c:v>18</c:v>
                </c:pt>
                <c:pt idx="4296">
                  <c:v>18</c:v>
                </c:pt>
                <c:pt idx="4297">
                  <c:v>18</c:v>
                </c:pt>
                <c:pt idx="4298">
                  <c:v>18</c:v>
                </c:pt>
                <c:pt idx="4299">
                  <c:v>18</c:v>
                </c:pt>
                <c:pt idx="4300">
                  <c:v>18</c:v>
                </c:pt>
                <c:pt idx="4301">
                  <c:v>18</c:v>
                </c:pt>
                <c:pt idx="4302">
                  <c:v>18</c:v>
                </c:pt>
                <c:pt idx="4303">
                  <c:v>18</c:v>
                </c:pt>
                <c:pt idx="4304">
                  <c:v>18</c:v>
                </c:pt>
                <c:pt idx="4305">
                  <c:v>18</c:v>
                </c:pt>
                <c:pt idx="4306">
                  <c:v>18</c:v>
                </c:pt>
                <c:pt idx="4307">
                  <c:v>18</c:v>
                </c:pt>
                <c:pt idx="4308">
                  <c:v>17.66</c:v>
                </c:pt>
                <c:pt idx="4309">
                  <c:v>17.327000000000005</c:v>
                </c:pt>
                <c:pt idx="4310">
                  <c:v>17</c:v>
                </c:pt>
                <c:pt idx="4311">
                  <c:v>17</c:v>
                </c:pt>
                <c:pt idx="4312">
                  <c:v>17</c:v>
                </c:pt>
                <c:pt idx="4313">
                  <c:v>17</c:v>
                </c:pt>
                <c:pt idx="4314">
                  <c:v>17</c:v>
                </c:pt>
                <c:pt idx="4315">
                  <c:v>17.163</c:v>
                </c:pt>
                <c:pt idx="4316">
                  <c:v>17.327000000000005</c:v>
                </c:pt>
                <c:pt idx="4317">
                  <c:v>17.492999999999988</c:v>
                </c:pt>
                <c:pt idx="4318">
                  <c:v>17.66</c:v>
                </c:pt>
                <c:pt idx="4319">
                  <c:v>17.829000000000001</c:v>
                </c:pt>
                <c:pt idx="4320">
                  <c:v>18</c:v>
                </c:pt>
                <c:pt idx="4321">
                  <c:v>18</c:v>
                </c:pt>
                <c:pt idx="4322">
                  <c:v>18</c:v>
                </c:pt>
                <c:pt idx="4323">
                  <c:v>18</c:v>
                </c:pt>
                <c:pt idx="4324">
                  <c:v>17.66</c:v>
                </c:pt>
                <c:pt idx="4325">
                  <c:v>17.327000000000005</c:v>
                </c:pt>
                <c:pt idx="4326">
                  <c:v>17</c:v>
                </c:pt>
                <c:pt idx="4327">
                  <c:v>17</c:v>
                </c:pt>
                <c:pt idx="4328">
                  <c:v>17</c:v>
                </c:pt>
                <c:pt idx="4329">
                  <c:v>17</c:v>
                </c:pt>
                <c:pt idx="4330">
                  <c:v>17</c:v>
                </c:pt>
                <c:pt idx="4331">
                  <c:v>17.329999999999991</c:v>
                </c:pt>
                <c:pt idx="4332">
                  <c:v>17.666</c:v>
                </c:pt>
                <c:pt idx="4333">
                  <c:v>18.007999999999999</c:v>
                </c:pt>
                <c:pt idx="4334">
                  <c:v>18.358000000000001</c:v>
                </c:pt>
                <c:pt idx="4335">
                  <c:v>18.713999999999999</c:v>
                </c:pt>
                <c:pt idx="4336">
                  <c:v>19.077000000000005</c:v>
                </c:pt>
                <c:pt idx="4337">
                  <c:v>19.446999999999992</c:v>
                </c:pt>
                <c:pt idx="4338">
                  <c:v>19.824000000000005</c:v>
                </c:pt>
                <c:pt idx="4339">
                  <c:v>20.207999999999991</c:v>
                </c:pt>
                <c:pt idx="4340">
                  <c:v>20.6</c:v>
                </c:pt>
                <c:pt idx="4341">
                  <c:v>21</c:v>
                </c:pt>
                <c:pt idx="4342">
                  <c:v>21</c:v>
                </c:pt>
                <c:pt idx="4343">
                  <c:v>21.404</c:v>
                </c:pt>
                <c:pt idx="4344">
                  <c:v>21.817000000000007</c:v>
                </c:pt>
                <c:pt idx="4345">
                  <c:v>22.236999999999991</c:v>
                </c:pt>
                <c:pt idx="4346">
                  <c:v>22.664999999999999</c:v>
                </c:pt>
                <c:pt idx="4347">
                  <c:v>23.102</c:v>
                </c:pt>
                <c:pt idx="4348">
                  <c:v>23.547000000000001</c:v>
                </c:pt>
                <c:pt idx="4349">
                  <c:v>24</c:v>
                </c:pt>
                <c:pt idx="4350">
                  <c:v>23.734000000000005</c:v>
                </c:pt>
                <c:pt idx="4351">
                  <c:v>23.471999999999994</c:v>
                </c:pt>
                <c:pt idx="4352">
                  <c:v>23.212</c:v>
                </c:pt>
                <c:pt idx="4353">
                  <c:v>22.954999999999991</c:v>
                </c:pt>
                <c:pt idx="4354">
                  <c:v>22.701000000000001</c:v>
                </c:pt>
                <c:pt idx="4355">
                  <c:v>22.45</c:v>
                </c:pt>
                <c:pt idx="4356">
                  <c:v>22.202000000000002</c:v>
                </c:pt>
                <c:pt idx="4357">
                  <c:v>21.956</c:v>
                </c:pt>
                <c:pt idx="4358">
                  <c:v>21.713000000000001</c:v>
                </c:pt>
                <c:pt idx="4359">
                  <c:v>21.472999999999988</c:v>
                </c:pt>
                <c:pt idx="4360">
                  <c:v>21.234999999999999</c:v>
                </c:pt>
                <c:pt idx="4361">
                  <c:v>21</c:v>
                </c:pt>
                <c:pt idx="4362">
                  <c:v>21</c:v>
                </c:pt>
                <c:pt idx="4363">
                  <c:v>21</c:v>
                </c:pt>
                <c:pt idx="4364">
                  <c:v>21</c:v>
                </c:pt>
                <c:pt idx="4365">
                  <c:v>21</c:v>
                </c:pt>
                <c:pt idx="4366">
                  <c:v>21</c:v>
                </c:pt>
                <c:pt idx="4367">
                  <c:v>21</c:v>
                </c:pt>
                <c:pt idx="4368">
                  <c:v>21</c:v>
                </c:pt>
                <c:pt idx="4369">
                  <c:v>21</c:v>
                </c:pt>
                <c:pt idx="4370">
                  <c:v>21</c:v>
                </c:pt>
                <c:pt idx="4371">
                  <c:v>20.481000000000002</c:v>
                </c:pt>
                <c:pt idx="4372">
                  <c:v>19.974999999999994</c:v>
                </c:pt>
                <c:pt idx="4373">
                  <c:v>19.481000000000002</c:v>
                </c:pt>
                <c:pt idx="4374">
                  <c:v>19</c:v>
                </c:pt>
                <c:pt idx="4375">
                  <c:v>19</c:v>
                </c:pt>
                <c:pt idx="4376">
                  <c:v>19</c:v>
                </c:pt>
                <c:pt idx="4377">
                  <c:v>19</c:v>
                </c:pt>
                <c:pt idx="4378">
                  <c:v>19</c:v>
                </c:pt>
                <c:pt idx="4379">
                  <c:v>19</c:v>
                </c:pt>
                <c:pt idx="4380">
                  <c:v>19</c:v>
                </c:pt>
                <c:pt idx="4381">
                  <c:v>19.327999999999999</c:v>
                </c:pt>
                <c:pt idx="4382">
                  <c:v>19.661000000000001</c:v>
                </c:pt>
                <c:pt idx="4383">
                  <c:v>20</c:v>
                </c:pt>
                <c:pt idx="4384">
                  <c:v>20</c:v>
                </c:pt>
                <c:pt idx="4385">
                  <c:v>20</c:v>
                </c:pt>
                <c:pt idx="4386">
                  <c:v>20</c:v>
                </c:pt>
                <c:pt idx="4387">
                  <c:v>20</c:v>
                </c:pt>
                <c:pt idx="4388">
                  <c:v>20</c:v>
                </c:pt>
                <c:pt idx="4389">
                  <c:v>20</c:v>
                </c:pt>
                <c:pt idx="4390">
                  <c:v>20.137000000000008</c:v>
                </c:pt>
                <c:pt idx="4391">
                  <c:v>20.274000000000001</c:v>
                </c:pt>
                <c:pt idx="4392">
                  <c:v>20.413</c:v>
                </c:pt>
                <c:pt idx="4393">
                  <c:v>20.552</c:v>
                </c:pt>
                <c:pt idx="4394">
                  <c:v>20.693000000000001</c:v>
                </c:pt>
                <c:pt idx="4395">
                  <c:v>20.834000000000007</c:v>
                </c:pt>
                <c:pt idx="4396">
                  <c:v>20.975999999999992</c:v>
                </c:pt>
                <c:pt idx="4397">
                  <c:v>21.119000000000007</c:v>
                </c:pt>
                <c:pt idx="4398">
                  <c:v>21.263999999999992</c:v>
                </c:pt>
                <c:pt idx="4399">
                  <c:v>21.408999999999988</c:v>
                </c:pt>
                <c:pt idx="4400">
                  <c:v>21.555</c:v>
                </c:pt>
                <c:pt idx="4401">
                  <c:v>21.702000000000002</c:v>
                </c:pt>
                <c:pt idx="4402">
                  <c:v>21.850999999999999</c:v>
                </c:pt>
                <c:pt idx="4403">
                  <c:v>22</c:v>
                </c:pt>
                <c:pt idx="4404">
                  <c:v>22</c:v>
                </c:pt>
                <c:pt idx="4405">
                  <c:v>22</c:v>
                </c:pt>
                <c:pt idx="4406">
                  <c:v>22</c:v>
                </c:pt>
                <c:pt idx="4407">
                  <c:v>22</c:v>
                </c:pt>
                <c:pt idx="4408">
                  <c:v>22</c:v>
                </c:pt>
                <c:pt idx="4409">
                  <c:v>22</c:v>
                </c:pt>
                <c:pt idx="4410">
                  <c:v>22</c:v>
                </c:pt>
                <c:pt idx="4411">
                  <c:v>22</c:v>
                </c:pt>
                <c:pt idx="4412">
                  <c:v>22</c:v>
                </c:pt>
                <c:pt idx="4413">
                  <c:v>22.196000000000005</c:v>
                </c:pt>
                <c:pt idx="4414">
                  <c:v>22.395</c:v>
                </c:pt>
                <c:pt idx="4415">
                  <c:v>22.594999999999999</c:v>
                </c:pt>
                <c:pt idx="4416">
                  <c:v>22.795999999999992</c:v>
                </c:pt>
                <c:pt idx="4417">
                  <c:v>23</c:v>
                </c:pt>
                <c:pt idx="4418">
                  <c:v>23</c:v>
                </c:pt>
                <c:pt idx="4419">
                  <c:v>23</c:v>
                </c:pt>
                <c:pt idx="4420">
                  <c:v>23</c:v>
                </c:pt>
                <c:pt idx="4421">
                  <c:v>23</c:v>
                </c:pt>
                <c:pt idx="4422">
                  <c:v>23</c:v>
                </c:pt>
                <c:pt idx="4423">
                  <c:v>23</c:v>
                </c:pt>
                <c:pt idx="4424">
                  <c:v>23</c:v>
                </c:pt>
                <c:pt idx="4425">
                  <c:v>23</c:v>
                </c:pt>
                <c:pt idx="4426">
                  <c:v>23</c:v>
                </c:pt>
                <c:pt idx="4427">
                  <c:v>23.716000000000001</c:v>
                </c:pt>
                <c:pt idx="4428">
                  <c:v>24.454000000000001</c:v>
                </c:pt>
                <c:pt idx="4429">
                  <c:v>25.215</c:v>
                </c:pt>
                <c:pt idx="4430">
                  <c:v>26</c:v>
                </c:pt>
                <c:pt idx="4431">
                  <c:v>26</c:v>
                </c:pt>
                <c:pt idx="4432">
                  <c:v>26.536999999999999</c:v>
                </c:pt>
                <c:pt idx="4433">
                  <c:v>27.084999999999994</c:v>
                </c:pt>
                <c:pt idx="4434">
                  <c:v>27.643999999999991</c:v>
                </c:pt>
                <c:pt idx="4435">
                  <c:v>28.215</c:v>
                </c:pt>
                <c:pt idx="4436">
                  <c:v>28.797999999999991</c:v>
                </c:pt>
                <c:pt idx="4437">
                  <c:v>29.393000000000001</c:v>
                </c:pt>
                <c:pt idx="4438">
                  <c:v>30</c:v>
                </c:pt>
                <c:pt idx="4439">
                  <c:v>29.393000000000001</c:v>
                </c:pt>
                <c:pt idx="4440">
                  <c:v>28.797999999999991</c:v>
                </c:pt>
                <c:pt idx="4441">
                  <c:v>28</c:v>
                </c:pt>
                <c:pt idx="4442">
                  <c:v>27.643999999999991</c:v>
                </c:pt>
                <c:pt idx="4443">
                  <c:v>27</c:v>
                </c:pt>
                <c:pt idx="4444">
                  <c:v>26.536999999999999</c:v>
                </c:pt>
                <c:pt idx="4445">
                  <c:v>26</c:v>
                </c:pt>
                <c:pt idx="4446">
                  <c:v>25.548999999999992</c:v>
                </c:pt>
                <c:pt idx="4447">
                  <c:v>25.105</c:v>
                </c:pt>
                <c:pt idx="4448">
                  <c:v>24.669</c:v>
                </c:pt>
                <c:pt idx="4449">
                  <c:v>24.241</c:v>
                </c:pt>
                <c:pt idx="4450">
                  <c:v>23.82</c:v>
                </c:pt>
                <c:pt idx="4451">
                  <c:v>23.405999999999988</c:v>
                </c:pt>
                <c:pt idx="4452">
                  <c:v>23</c:v>
                </c:pt>
                <c:pt idx="4453">
                  <c:v>23</c:v>
                </c:pt>
                <c:pt idx="4454">
                  <c:v>23</c:v>
                </c:pt>
                <c:pt idx="4455">
                  <c:v>23</c:v>
                </c:pt>
                <c:pt idx="4456">
                  <c:v>23</c:v>
                </c:pt>
                <c:pt idx="4457">
                  <c:v>23</c:v>
                </c:pt>
                <c:pt idx="4458">
                  <c:v>23</c:v>
                </c:pt>
                <c:pt idx="4459">
                  <c:v>23</c:v>
                </c:pt>
                <c:pt idx="4460">
                  <c:v>23</c:v>
                </c:pt>
                <c:pt idx="4461">
                  <c:v>23</c:v>
                </c:pt>
                <c:pt idx="4462">
                  <c:v>23</c:v>
                </c:pt>
                <c:pt idx="4463">
                  <c:v>23</c:v>
                </c:pt>
                <c:pt idx="4464">
                  <c:v>23</c:v>
                </c:pt>
                <c:pt idx="4465">
                  <c:v>23</c:v>
                </c:pt>
                <c:pt idx="4466">
                  <c:v>23</c:v>
                </c:pt>
                <c:pt idx="4467">
                  <c:v>23</c:v>
                </c:pt>
                <c:pt idx="4468">
                  <c:v>23</c:v>
                </c:pt>
                <c:pt idx="4469">
                  <c:v>23</c:v>
                </c:pt>
                <c:pt idx="4470">
                  <c:v>23</c:v>
                </c:pt>
                <c:pt idx="4471">
                  <c:v>22.795999999999992</c:v>
                </c:pt>
                <c:pt idx="4472">
                  <c:v>22.594999999999999</c:v>
                </c:pt>
                <c:pt idx="4473">
                  <c:v>22.395</c:v>
                </c:pt>
                <c:pt idx="4474">
                  <c:v>22.196000000000005</c:v>
                </c:pt>
                <c:pt idx="4475">
                  <c:v>22</c:v>
                </c:pt>
                <c:pt idx="4476">
                  <c:v>22</c:v>
                </c:pt>
                <c:pt idx="4477">
                  <c:v>22</c:v>
                </c:pt>
                <c:pt idx="4478">
                  <c:v>22</c:v>
                </c:pt>
                <c:pt idx="4479">
                  <c:v>22</c:v>
                </c:pt>
                <c:pt idx="4480">
                  <c:v>22</c:v>
                </c:pt>
                <c:pt idx="4481">
                  <c:v>22</c:v>
                </c:pt>
                <c:pt idx="4482">
                  <c:v>22.196000000000005</c:v>
                </c:pt>
                <c:pt idx="4483">
                  <c:v>22.395</c:v>
                </c:pt>
                <c:pt idx="4484">
                  <c:v>22.594999999999999</c:v>
                </c:pt>
                <c:pt idx="4485">
                  <c:v>22.795999999999992</c:v>
                </c:pt>
                <c:pt idx="4486">
                  <c:v>23</c:v>
                </c:pt>
                <c:pt idx="4487">
                  <c:v>22.545000000000002</c:v>
                </c:pt>
                <c:pt idx="4488">
                  <c:v>22.1</c:v>
                </c:pt>
                <c:pt idx="4489">
                  <c:v>21.663</c:v>
                </c:pt>
                <c:pt idx="4490">
                  <c:v>21.234999999999999</c:v>
                </c:pt>
                <c:pt idx="4491">
                  <c:v>20.815000000000001</c:v>
                </c:pt>
                <c:pt idx="4492">
                  <c:v>20.402999999999988</c:v>
                </c:pt>
                <c:pt idx="4493">
                  <c:v>20</c:v>
                </c:pt>
                <c:pt idx="4494">
                  <c:v>20.163</c:v>
                </c:pt>
                <c:pt idx="4495">
                  <c:v>20.327999999999999</c:v>
                </c:pt>
                <c:pt idx="4496">
                  <c:v>20.494</c:v>
                </c:pt>
                <c:pt idx="4497">
                  <c:v>20.661000000000001</c:v>
                </c:pt>
                <c:pt idx="4498">
                  <c:v>20.830000000000005</c:v>
                </c:pt>
                <c:pt idx="4499">
                  <c:v>21</c:v>
                </c:pt>
                <c:pt idx="4500">
                  <c:v>21</c:v>
                </c:pt>
                <c:pt idx="4501">
                  <c:v>21</c:v>
                </c:pt>
                <c:pt idx="4502">
                  <c:v>21</c:v>
                </c:pt>
                <c:pt idx="4503">
                  <c:v>21</c:v>
                </c:pt>
                <c:pt idx="4504">
                  <c:v>21</c:v>
                </c:pt>
                <c:pt idx="4505">
                  <c:v>21</c:v>
                </c:pt>
                <c:pt idx="4506">
                  <c:v>21</c:v>
                </c:pt>
                <c:pt idx="4507">
                  <c:v>21.327999999999999</c:v>
                </c:pt>
                <c:pt idx="4508">
                  <c:v>21.661000000000001</c:v>
                </c:pt>
                <c:pt idx="4509">
                  <c:v>22</c:v>
                </c:pt>
                <c:pt idx="4510">
                  <c:v>22</c:v>
                </c:pt>
                <c:pt idx="4511">
                  <c:v>22</c:v>
                </c:pt>
                <c:pt idx="4512">
                  <c:v>22</c:v>
                </c:pt>
                <c:pt idx="4513">
                  <c:v>22</c:v>
                </c:pt>
                <c:pt idx="4514">
                  <c:v>22.327999999999999</c:v>
                </c:pt>
                <c:pt idx="4515">
                  <c:v>22.661999999999999</c:v>
                </c:pt>
                <c:pt idx="4516">
                  <c:v>23</c:v>
                </c:pt>
                <c:pt idx="4517">
                  <c:v>22.661999999999999</c:v>
                </c:pt>
                <c:pt idx="4518">
                  <c:v>22.327999999999999</c:v>
                </c:pt>
                <c:pt idx="4519">
                  <c:v>22</c:v>
                </c:pt>
                <c:pt idx="4520">
                  <c:v>22</c:v>
                </c:pt>
                <c:pt idx="4521">
                  <c:v>22</c:v>
                </c:pt>
                <c:pt idx="4522">
                  <c:v>22</c:v>
                </c:pt>
                <c:pt idx="4523">
                  <c:v>22</c:v>
                </c:pt>
                <c:pt idx="4524">
                  <c:v>22</c:v>
                </c:pt>
                <c:pt idx="4525">
                  <c:v>22</c:v>
                </c:pt>
                <c:pt idx="4526">
                  <c:v>22</c:v>
                </c:pt>
                <c:pt idx="4527">
                  <c:v>22</c:v>
                </c:pt>
                <c:pt idx="4528">
                  <c:v>22</c:v>
                </c:pt>
                <c:pt idx="4529">
                  <c:v>22</c:v>
                </c:pt>
                <c:pt idx="4530">
                  <c:v>21.312000000000001</c:v>
                </c:pt>
                <c:pt idx="4531">
                  <c:v>20.646000000000001</c:v>
                </c:pt>
                <c:pt idx="4532">
                  <c:v>20</c:v>
                </c:pt>
                <c:pt idx="4533">
                  <c:v>20</c:v>
                </c:pt>
                <c:pt idx="4534">
                  <c:v>20</c:v>
                </c:pt>
                <c:pt idx="4535">
                  <c:v>20</c:v>
                </c:pt>
                <c:pt idx="4536">
                  <c:v>20</c:v>
                </c:pt>
                <c:pt idx="4537">
                  <c:v>18.944999999999993</c:v>
                </c:pt>
                <c:pt idx="4538">
                  <c:v>17.946000000000002</c:v>
                </c:pt>
                <c:pt idx="4539">
                  <c:v>17</c:v>
                </c:pt>
                <c:pt idx="4540">
                  <c:v>17</c:v>
                </c:pt>
                <c:pt idx="4541">
                  <c:v>17</c:v>
                </c:pt>
                <c:pt idx="4542">
                  <c:v>16.66</c:v>
                </c:pt>
                <c:pt idx="4543">
                  <c:v>16.327000000000005</c:v>
                </c:pt>
                <c:pt idx="4544">
                  <c:v>16</c:v>
                </c:pt>
                <c:pt idx="4545">
                  <c:v>16.244</c:v>
                </c:pt>
                <c:pt idx="4546">
                  <c:v>16.491999999999994</c:v>
                </c:pt>
                <c:pt idx="4547">
                  <c:v>16.744</c:v>
                </c:pt>
                <c:pt idx="4548">
                  <c:v>17</c:v>
                </c:pt>
                <c:pt idx="4549">
                  <c:v>17</c:v>
                </c:pt>
                <c:pt idx="4550">
                  <c:v>17</c:v>
                </c:pt>
                <c:pt idx="4551">
                  <c:v>16.66</c:v>
                </c:pt>
                <c:pt idx="4552">
                  <c:v>16.327000000000005</c:v>
                </c:pt>
                <c:pt idx="4553">
                  <c:v>16</c:v>
                </c:pt>
                <c:pt idx="4554">
                  <c:v>16.327000000000005</c:v>
                </c:pt>
                <c:pt idx="4555">
                  <c:v>16.66</c:v>
                </c:pt>
                <c:pt idx="4556">
                  <c:v>17</c:v>
                </c:pt>
                <c:pt idx="4557">
                  <c:v>17</c:v>
                </c:pt>
                <c:pt idx="4558">
                  <c:v>17.327000000000005</c:v>
                </c:pt>
                <c:pt idx="4559">
                  <c:v>17.66</c:v>
                </c:pt>
                <c:pt idx="4560">
                  <c:v>18</c:v>
                </c:pt>
                <c:pt idx="4561">
                  <c:v>17.66</c:v>
                </c:pt>
                <c:pt idx="4562">
                  <c:v>17.327000000000005</c:v>
                </c:pt>
                <c:pt idx="4563">
                  <c:v>17</c:v>
                </c:pt>
                <c:pt idx="4564">
                  <c:v>16.795000000000002</c:v>
                </c:pt>
                <c:pt idx="4565">
                  <c:v>16.593</c:v>
                </c:pt>
                <c:pt idx="4566">
                  <c:v>16.393000000000001</c:v>
                </c:pt>
                <c:pt idx="4567">
                  <c:v>16.195</c:v>
                </c:pt>
                <c:pt idx="4568">
                  <c:v>16</c:v>
                </c:pt>
                <c:pt idx="4569">
                  <c:v>16</c:v>
                </c:pt>
                <c:pt idx="4570">
                  <c:v>16</c:v>
                </c:pt>
                <c:pt idx="4571">
                  <c:v>16</c:v>
                </c:pt>
                <c:pt idx="4572">
                  <c:v>16</c:v>
                </c:pt>
                <c:pt idx="4573">
                  <c:v>16</c:v>
                </c:pt>
                <c:pt idx="4574">
                  <c:v>16</c:v>
                </c:pt>
                <c:pt idx="4575">
                  <c:v>16</c:v>
                </c:pt>
                <c:pt idx="4576">
                  <c:v>16</c:v>
                </c:pt>
                <c:pt idx="4577">
                  <c:v>16</c:v>
                </c:pt>
                <c:pt idx="4578">
                  <c:v>16</c:v>
                </c:pt>
                <c:pt idx="4579">
                  <c:v>16</c:v>
                </c:pt>
                <c:pt idx="4580">
                  <c:v>16</c:v>
                </c:pt>
                <c:pt idx="4581">
                  <c:v>16</c:v>
                </c:pt>
                <c:pt idx="4582">
                  <c:v>16</c:v>
                </c:pt>
                <c:pt idx="4583">
                  <c:v>16</c:v>
                </c:pt>
                <c:pt idx="4584">
                  <c:v>16</c:v>
                </c:pt>
                <c:pt idx="4585">
                  <c:v>16</c:v>
                </c:pt>
                <c:pt idx="4586">
                  <c:v>16</c:v>
                </c:pt>
                <c:pt idx="4587">
                  <c:v>16</c:v>
                </c:pt>
                <c:pt idx="4588">
                  <c:v>16</c:v>
                </c:pt>
                <c:pt idx="4589">
                  <c:v>16</c:v>
                </c:pt>
                <c:pt idx="4590">
                  <c:v>16</c:v>
                </c:pt>
                <c:pt idx="4591">
                  <c:v>16</c:v>
                </c:pt>
                <c:pt idx="4592">
                  <c:v>16</c:v>
                </c:pt>
                <c:pt idx="4593">
                  <c:v>16</c:v>
                </c:pt>
                <c:pt idx="4594">
                  <c:v>16.271000000000001</c:v>
                </c:pt>
                <c:pt idx="4595">
                  <c:v>16.547999999999991</c:v>
                </c:pt>
                <c:pt idx="4596">
                  <c:v>16.827999999999999</c:v>
                </c:pt>
                <c:pt idx="4597">
                  <c:v>17.114000000000008</c:v>
                </c:pt>
                <c:pt idx="4598">
                  <c:v>17.404</c:v>
                </c:pt>
                <c:pt idx="4599">
                  <c:v>17.7</c:v>
                </c:pt>
                <c:pt idx="4600">
                  <c:v>18</c:v>
                </c:pt>
                <c:pt idx="4601">
                  <c:v>18</c:v>
                </c:pt>
                <c:pt idx="4602">
                  <c:v>18</c:v>
                </c:pt>
                <c:pt idx="4603">
                  <c:v>18</c:v>
                </c:pt>
                <c:pt idx="4604">
                  <c:v>18</c:v>
                </c:pt>
                <c:pt idx="4605">
                  <c:v>18</c:v>
                </c:pt>
                <c:pt idx="4606">
                  <c:v>18</c:v>
                </c:pt>
                <c:pt idx="4607">
                  <c:v>18</c:v>
                </c:pt>
                <c:pt idx="4608">
                  <c:v>18</c:v>
                </c:pt>
                <c:pt idx="4609">
                  <c:v>18</c:v>
                </c:pt>
                <c:pt idx="4610">
                  <c:v>18</c:v>
                </c:pt>
                <c:pt idx="4611">
                  <c:v>18</c:v>
                </c:pt>
                <c:pt idx="4612">
                  <c:v>18</c:v>
                </c:pt>
                <c:pt idx="4613">
                  <c:v>18</c:v>
                </c:pt>
                <c:pt idx="4614">
                  <c:v>18</c:v>
                </c:pt>
                <c:pt idx="4615">
                  <c:v>18</c:v>
                </c:pt>
                <c:pt idx="4616">
                  <c:v>17.66</c:v>
                </c:pt>
                <c:pt idx="4617">
                  <c:v>17.327000000000005</c:v>
                </c:pt>
                <c:pt idx="4618">
                  <c:v>17</c:v>
                </c:pt>
                <c:pt idx="4619">
                  <c:v>17</c:v>
                </c:pt>
                <c:pt idx="4620">
                  <c:v>17</c:v>
                </c:pt>
                <c:pt idx="4621">
                  <c:v>17</c:v>
                </c:pt>
                <c:pt idx="4622">
                  <c:v>17</c:v>
                </c:pt>
                <c:pt idx="4623">
                  <c:v>17</c:v>
                </c:pt>
                <c:pt idx="4624">
                  <c:v>17</c:v>
                </c:pt>
                <c:pt idx="4625">
                  <c:v>17</c:v>
                </c:pt>
                <c:pt idx="4626">
                  <c:v>16.66</c:v>
                </c:pt>
                <c:pt idx="4627">
                  <c:v>16.327000000000005</c:v>
                </c:pt>
                <c:pt idx="4628">
                  <c:v>16</c:v>
                </c:pt>
                <c:pt idx="4629">
                  <c:v>15.659000000000002</c:v>
                </c:pt>
                <c:pt idx="4630">
                  <c:v>15.326000000000002</c:v>
                </c:pt>
                <c:pt idx="4631">
                  <c:v>15</c:v>
                </c:pt>
                <c:pt idx="4632">
                  <c:v>15</c:v>
                </c:pt>
                <c:pt idx="4633">
                  <c:v>15</c:v>
                </c:pt>
                <c:pt idx="4634">
                  <c:v>15</c:v>
                </c:pt>
                <c:pt idx="4635">
                  <c:v>15</c:v>
                </c:pt>
                <c:pt idx="4636">
                  <c:v>15</c:v>
                </c:pt>
                <c:pt idx="4637">
                  <c:v>15</c:v>
                </c:pt>
                <c:pt idx="4638">
                  <c:v>15.326000000000002</c:v>
                </c:pt>
                <c:pt idx="4639">
                  <c:v>15.659000000000002</c:v>
                </c:pt>
                <c:pt idx="4640">
                  <c:v>16</c:v>
                </c:pt>
                <c:pt idx="4641">
                  <c:v>16</c:v>
                </c:pt>
                <c:pt idx="4642">
                  <c:v>16</c:v>
                </c:pt>
                <c:pt idx="4643">
                  <c:v>16</c:v>
                </c:pt>
                <c:pt idx="4644">
                  <c:v>16</c:v>
                </c:pt>
                <c:pt idx="4645">
                  <c:v>16</c:v>
                </c:pt>
                <c:pt idx="4646">
                  <c:v>16</c:v>
                </c:pt>
                <c:pt idx="4647">
                  <c:v>16</c:v>
                </c:pt>
                <c:pt idx="4648">
                  <c:v>16</c:v>
                </c:pt>
                <c:pt idx="4649">
                  <c:v>16</c:v>
                </c:pt>
                <c:pt idx="4650">
                  <c:v>16</c:v>
                </c:pt>
                <c:pt idx="4651">
                  <c:v>16</c:v>
                </c:pt>
                <c:pt idx="4652">
                  <c:v>16</c:v>
                </c:pt>
                <c:pt idx="4653">
                  <c:v>16</c:v>
                </c:pt>
                <c:pt idx="4654">
                  <c:v>16</c:v>
                </c:pt>
                <c:pt idx="4655">
                  <c:v>16</c:v>
                </c:pt>
                <c:pt idx="4656">
                  <c:v>16</c:v>
                </c:pt>
                <c:pt idx="4657">
                  <c:v>16</c:v>
                </c:pt>
                <c:pt idx="4658">
                  <c:v>16</c:v>
                </c:pt>
                <c:pt idx="4659">
                  <c:v>16</c:v>
                </c:pt>
                <c:pt idx="4660">
                  <c:v>16</c:v>
                </c:pt>
                <c:pt idx="4661">
                  <c:v>16</c:v>
                </c:pt>
                <c:pt idx="4662">
                  <c:v>16</c:v>
                </c:pt>
                <c:pt idx="4663">
                  <c:v>16</c:v>
                </c:pt>
                <c:pt idx="4664">
                  <c:v>16</c:v>
                </c:pt>
                <c:pt idx="4665">
                  <c:v>16</c:v>
                </c:pt>
                <c:pt idx="4666">
                  <c:v>16</c:v>
                </c:pt>
                <c:pt idx="4667">
                  <c:v>16</c:v>
                </c:pt>
                <c:pt idx="4668">
                  <c:v>16</c:v>
                </c:pt>
                <c:pt idx="4669">
                  <c:v>16</c:v>
                </c:pt>
                <c:pt idx="4670">
                  <c:v>16</c:v>
                </c:pt>
                <c:pt idx="4671">
                  <c:v>16</c:v>
                </c:pt>
                <c:pt idx="4672">
                  <c:v>16</c:v>
                </c:pt>
                <c:pt idx="4673">
                  <c:v>16</c:v>
                </c:pt>
                <c:pt idx="4674">
                  <c:v>16</c:v>
                </c:pt>
                <c:pt idx="4675">
                  <c:v>16</c:v>
                </c:pt>
                <c:pt idx="4676">
                  <c:v>16</c:v>
                </c:pt>
                <c:pt idx="4677">
                  <c:v>16</c:v>
                </c:pt>
                <c:pt idx="4678">
                  <c:v>16</c:v>
                </c:pt>
                <c:pt idx="4679">
                  <c:v>16</c:v>
                </c:pt>
                <c:pt idx="4680">
                  <c:v>16</c:v>
                </c:pt>
                <c:pt idx="4681">
                  <c:v>16</c:v>
                </c:pt>
                <c:pt idx="4682">
                  <c:v>16</c:v>
                </c:pt>
                <c:pt idx="4683">
                  <c:v>16</c:v>
                </c:pt>
                <c:pt idx="4684">
                  <c:v>15.659000000000002</c:v>
                </c:pt>
                <c:pt idx="4685">
                  <c:v>15.326000000000002</c:v>
                </c:pt>
                <c:pt idx="4686">
                  <c:v>15</c:v>
                </c:pt>
                <c:pt idx="4687">
                  <c:v>15.326000000000002</c:v>
                </c:pt>
                <c:pt idx="4688">
                  <c:v>15.659000000000002</c:v>
                </c:pt>
                <c:pt idx="4689">
                  <c:v>16</c:v>
                </c:pt>
                <c:pt idx="4690">
                  <c:v>16.146000000000001</c:v>
                </c:pt>
                <c:pt idx="4691">
                  <c:v>16.292999999999992</c:v>
                </c:pt>
                <c:pt idx="4692">
                  <c:v>16.440999999999988</c:v>
                </c:pt>
                <c:pt idx="4693">
                  <c:v>16.59</c:v>
                </c:pt>
                <c:pt idx="4694">
                  <c:v>16.741</c:v>
                </c:pt>
                <c:pt idx="4695">
                  <c:v>16.893999999999991</c:v>
                </c:pt>
                <c:pt idx="4696">
                  <c:v>17.047999999999991</c:v>
                </c:pt>
                <c:pt idx="4697">
                  <c:v>17.202999999999992</c:v>
                </c:pt>
                <c:pt idx="4698">
                  <c:v>17.359000000000005</c:v>
                </c:pt>
                <c:pt idx="4699">
                  <c:v>17.516999999999999</c:v>
                </c:pt>
                <c:pt idx="4700">
                  <c:v>17.677000000000007</c:v>
                </c:pt>
                <c:pt idx="4701">
                  <c:v>17.838000000000001</c:v>
                </c:pt>
                <c:pt idx="4702">
                  <c:v>18</c:v>
                </c:pt>
                <c:pt idx="4703">
                  <c:v>18</c:v>
                </c:pt>
                <c:pt idx="4704">
                  <c:v>18</c:v>
                </c:pt>
                <c:pt idx="4705">
                  <c:v>18</c:v>
                </c:pt>
                <c:pt idx="4706">
                  <c:v>17.355</c:v>
                </c:pt>
                <c:pt idx="4707">
                  <c:v>16.734000000000005</c:v>
                </c:pt>
                <c:pt idx="4708">
                  <c:v>16.135000000000005</c:v>
                </c:pt>
                <c:pt idx="4709">
                  <c:v>15.557</c:v>
                </c:pt>
                <c:pt idx="4710">
                  <c:v>15</c:v>
                </c:pt>
                <c:pt idx="4711">
                  <c:v>15</c:v>
                </c:pt>
                <c:pt idx="4712">
                  <c:v>15</c:v>
                </c:pt>
                <c:pt idx="4713">
                  <c:v>15</c:v>
                </c:pt>
                <c:pt idx="4714">
                  <c:v>15</c:v>
                </c:pt>
                <c:pt idx="4715">
                  <c:v>15</c:v>
                </c:pt>
                <c:pt idx="4716">
                  <c:v>15.326000000000002</c:v>
                </c:pt>
                <c:pt idx="4717">
                  <c:v>15.659000000000002</c:v>
                </c:pt>
                <c:pt idx="4718">
                  <c:v>16</c:v>
                </c:pt>
                <c:pt idx="4719">
                  <c:v>16</c:v>
                </c:pt>
                <c:pt idx="4720">
                  <c:v>16</c:v>
                </c:pt>
                <c:pt idx="4721">
                  <c:v>16</c:v>
                </c:pt>
                <c:pt idx="4722">
                  <c:v>16</c:v>
                </c:pt>
                <c:pt idx="4723">
                  <c:v>16</c:v>
                </c:pt>
                <c:pt idx="4724">
                  <c:v>16</c:v>
                </c:pt>
                <c:pt idx="4725">
                  <c:v>15.659000000000002</c:v>
                </c:pt>
                <c:pt idx="4726">
                  <c:v>15.326000000000002</c:v>
                </c:pt>
                <c:pt idx="4727">
                  <c:v>15</c:v>
                </c:pt>
                <c:pt idx="4728">
                  <c:v>15</c:v>
                </c:pt>
                <c:pt idx="4729">
                  <c:v>14.659000000000002</c:v>
                </c:pt>
                <c:pt idx="4730">
                  <c:v>14.326000000000002</c:v>
                </c:pt>
                <c:pt idx="4731">
                  <c:v>14</c:v>
                </c:pt>
                <c:pt idx="4732">
                  <c:v>14</c:v>
                </c:pt>
                <c:pt idx="4733">
                  <c:v>14.326000000000002</c:v>
                </c:pt>
                <c:pt idx="4734">
                  <c:v>14.659000000000002</c:v>
                </c:pt>
                <c:pt idx="4735">
                  <c:v>15</c:v>
                </c:pt>
                <c:pt idx="4736">
                  <c:v>15</c:v>
                </c:pt>
                <c:pt idx="4737">
                  <c:v>15</c:v>
                </c:pt>
                <c:pt idx="4738">
                  <c:v>15.326000000000002</c:v>
                </c:pt>
                <c:pt idx="4739">
                  <c:v>15.659000000000002</c:v>
                </c:pt>
                <c:pt idx="4740">
                  <c:v>15.999000000000002</c:v>
                </c:pt>
                <c:pt idx="4741">
                  <c:v>16.346</c:v>
                </c:pt>
                <c:pt idx="4742">
                  <c:v>16.702000000000002</c:v>
                </c:pt>
                <c:pt idx="4743">
                  <c:v>17.064</c:v>
                </c:pt>
                <c:pt idx="4744">
                  <c:v>17.434999999999999</c:v>
                </c:pt>
                <c:pt idx="4745">
                  <c:v>17.814000000000007</c:v>
                </c:pt>
                <c:pt idx="4746">
                  <c:v>18.201000000000001</c:v>
                </c:pt>
                <c:pt idx="4747">
                  <c:v>18.596</c:v>
                </c:pt>
                <c:pt idx="4748">
                  <c:v>19</c:v>
                </c:pt>
                <c:pt idx="4749">
                  <c:v>19</c:v>
                </c:pt>
                <c:pt idx="4750">
                  <c:v>18.308</c:v>
                </c:pt>
                <c:pt idx="4751">
                  <c:v>17.641999999999999</c:v>
                </c:pt>
                <c:pt idx="4752">
                  <c:v>17</c:v>
                </c:pt>
                <c:pt idx="4753">
                  <c:v>17</c:v>
                </c:pt>
                <c:pt idx="4754">
                  <c:v>17</c:v>
                </c:pt>
                <c:pt idx="4755">
                  <c:v>17</c:v>
                </c:pt>
                <c:pt idx="4756">
                  <c:v>17</c:v>
                </c:pt>
                <c:pt idx="4757">
                  <c:v>17</c:v>
                </c:pt>
                <c:pt idx="4758">
                  <c:v>17</c:v>
                </c:pt>
                <c:pt idx="4759">
                  <c:v>17</c:v>
                </c:pt>
                <c:pt idx="4760">
                  <c:v>17</c:v>
                </c:pt>
                <c:pt idx="4761">
                  <c:v>17</c:v>
                </c:pt>
                <c:pt idx="4762">
                  <c:v>17</c:v>
                </c:pt>
                <c:pt idx="4763">
                  <c:v>17</c:v>
                </c:pt>
                <c:pt idx="4764">
                  <c:v>17</c:v>
                </c:pt>
                <c:pt idx="4765">
                  <c:v>16.66</c:v>
                </c:pt>
                <c:pt idx="4766">
                  <c:v>16.327000000000005</c:v>
                </c:pt>
                <c:pt idx="4767">
                  <c:v>16</c:v>
                </c:pt>
                <c:pt idx="4768">
                  <c:v>16</c:v>
                </c:pt>
                <c:pt idx="4769">
                  <c:v>15.659000000000002</c:v>
                </c:pt>
                <c:pt idx="4770">
                  <c:v>15.326000000000002</c:v>
                </c:pt>
                <c:pt idx="4771">
                  <c:v>15</c:v>
                </c:pt>
                <c:pt idx="4772">
                  <c:v>15</c:v>
                </c:pt>
                <c:pt idx="4773">
                  <c:v>15</c:v>
                </c:pt>
                <c:pt idx="4774">
                  <c:v>15</c:v>
                </c:pt>
                <c:pt idx="4775">
                  <c:v>15.557</c:v>
                </c:pt>
                <c:pt idx="4776">
                  <c:v>16.135000000000005</c:v>
                </c:pt>
                <c:pt idx="4777">
                  <c:v>16.734000000000005</c:v>
                </c:pt>
                <c:pt idx="4778">
                  <c:v>17.355</c:v>
                </c:pt>
                <c:pt idx="4779">
                  <c:v>18</c:v>
                </c:pt>
                <c:pt idx="4780">
                  <c:v>18.244999999999994</c:v>
                </c:pt>
                <c:pt idx="4781">
                  <c:v>18.492999999999988</c:v>
                </c:pt>
                <c:pt idx="4782">
                  <c:v>18.744999999999994</c:v>
                </c:pt>
                <c:pt idx="4783">
                  <c:v>19</c:v>
                </c:pt>
                <c:pt idx="4784">
                  <c:v>19.190999999999999</c:v>
                </c:pt>
                <c:pt idx="4785">
                  <c:v>19.384</c:v>
                </c:pt>
                <c:pt idx="4786">
                  <c:v>19.579000000000001</c:v>
                </c:pt>
                <c:pt idx="4787">
                  <c:v>19.776</c:v>
                </c:pt>
                <c:pt idx="4788">
                  <c:v>19.974999999999994</c:v>
                </c:pt>
                <c:pt idx="4789">
                  <c:v>20.175999999999991</c:v>
                </c:pt>
                <c:pt idx="4790">
                  <c:v>20.379000000000001</c:v>
                </c:pt>
                <c:pt idx="4791">
                  <c:v>20.584</c:v>
                </c:pt>
                <c:pt idx="4792">
                  <c:v>20.791</c:v>
                </c:pt>
                <c:pt idx="4793">
                  <c:v>21</c:v>
                </c:pt>
                <c:pt idx="4794">
                  <c:v>21</c:v>
                </c:pt>
                <c:pt idx="4795">
                  <c:v>21.08</c:v>
                </c:pt>
                <c:pt idx="4796">
                  <c:v>21.16</c:v>
                </c:pt>
                <c:pt idx="4797">
                  <c:v>21.24</c:v>
                </c:pt>
                <c:pt idx="4798">
                  <c:v>21.321000000000005</c:v>
                </c:pt>
                <c:pt idx="4799">
                  <c:v>21.401999999999994</c:v>
                </c:pt>
                <c:pt idx="4800">
                  <c:v>21.48299999999999</c:v>
                </c:pt>
                <c:pt idx="4801">
                  <c:v>21.564999999999994</c:v>
                </c:pt>
                <c:pt idx="4802">
                  <c:v>21.646999999999991</c:v>
                </c:pt>
                <c:pt idx="4803">
                  <c:v>21.728999999999992</c:v>
                </c:pt>
                <c:pt idx="4804">
                  <c:v>21.811000000000007</c:v>
                </c:pt>
                <c:pt idx="4805">
                  <c:v>21.893999999999991</c:v>
                </c:pt>
                <c:pt idx="4806">
                  <c:v>21.977</c:v>
                </c:pt>
                <c:pt idx="4807">
                  <c:v>22.061</c:v>
                </c:pt>
                <c:pt idx="4808">
                  <c:v>22.143999999999991</c:v>
                </c:pt>
                <c:pt idx="4809">
                  <c:v>22.228999999999992</c:v>
                </c:pt>
                <c:pt idx="4810">
                  <c:v>22.312999999999999</c:v>
                </c:pt>
                <c:pt idx="4811">
                  <c:v>22.398</c:v>
                </c:pt>
                <c:pt idx="4812">
                  <c:v>22.48299999999999</c:v>
                </c:pt>
                <c:pt idx="4813">
                  <c:v>22.567999999999994</c:v>
                </c:pt>
                <c:pt idx="4814">
                  <c:v>22.654000000000007</c:v>
                </c:pt>
                <c:pt idx="4815">
                  <c:v>22.74</c:v>
                </c:pt>
                <c:pt idx="4816">
                  <c:v>22.826000000000001</c:v>
                </c:pt>
                <c:pt idx="4817">
                  <c:v>22.913</c:v>
                </c:pt>
                <c:pt idx="4818">
                  <c:v>23</c:v>
                </c:pt>
                <c:pt idx="4819">
                  <c:v>23.329000000000001</c:v>
                </c:pt>
                <c:pt idx="4820">
                  <c:v>23.661999999999999</c:v>
                </c:pt>
                <c:pt idx="4821">
                  <c:v>24</c:v>
                </c:pt>
                <c:pt idx="4822">
                  <c:v>23.797000000000001</c:v>
                </c:pt>
                <c:pt idx="4823">
                  <c:v>23.594999999999999</c:v>
                </c:pt>
                <c:pt idx="4824">
                  <c:v>23.395</c:v>
                </c:pt>
                <c:pt idx="4825">
                  <c:v>23.196999999999999</c:v>
                </c:pt>
                <c:pt idx="4826">
                  <c:v>23</c:v>
                </c:pt>
                <c:pt idx="4827">
                  <c:v>23</c:v>
                </c:pt>
                <c:pt idx="4828">
                  <c:v>23</c:v>
                </c:pt>
                <c:pt idx="4829">
                  <c:v>23</c:v>
                </c:pt>
                <c:pt idx="4830">
                  <c:v>23</c:v>
                </c:pt>
                <c:pt idx="4831">
                  <c:v>23</c:v>
                </c:pt>
                <c:pt idx="4832">
                  <c:v>23</c:v>
                </c:pt>
                <c:pt idx="4833">
                  <c:v>23</c:v>
                </c:pt>
                <c:pt idx="4834">
                  <c:v>23</c:v>
                </c:pt>
                <c:pt idx="4835">
                  <c:v>23</c:v>
                </c:pt>
                <c:pt idx="4836">
                  <c:v>22.47</c:v>
                </c:pt>
                <c:pt idx="4837">
                  <c:v>21.952999999999992</c:v>
                </c:pt>
                <c:pt idx="4838">
                  <c:v>21.447999999999993</c:v>
                </c:pt>
                <c:pt idx="4839">
                  <c:v>20.954000000000001</c:v>
                </c:pt>
                <c:pt idx="4840">
                  <c:v>20.471</c:v>
                </c:pt>
                <c:pt idx="4841">
                  <c:v>20</c:v>
                </c:pt>
                <c:pt idx="4842">
                  <c:v>20.244999999999994</c:v>
                </c:pt>
                <c:pt idx="4843">
                  <c:v>20.494</c:v>
                </c:pt>
                <c:pt idx="4844">
                  <c:v>20.744999999999994</c:v>
                </c:pt>
                <c:pt idx="4845">
                  <c:v>21</c:v>
                </c:pt>
                <c:pt idx="4846">
                  <c:v>20.907</c:v>
                </c:pt>
                <c:pt idx="4847">
                  <c:v>20.815000000000001</c:v>
                </c:pt>
                <c:pt idx="4848">
                  <c:v>20.721999999999994</c:v>
                </c:pt>
                <c:pt idx="4849">
                  <c:v>20.631000000000007</c:v>
                </c:pt>
                <c:pt idx="4850">
                  <c:v>20.539000000000001</c:v>
                </c:pt>
                <c:pt idx="4851">
                  <c:v>20.449000000000002</c:v>
                </c:pt>
                <c:pt idx="4852">
                  <c:v>20.358000000000001</c:v>
                </c:pt>
                <c:pt idx="4853">
                  <c:v>20.267999999999994</c:v>
                </c:pt>
                <c:pt idx="4854">
                  <c:v>20.178000000000001</c:v>
                </c:pt>
                <c:pt idx="4855">
                  <c:v>20.088999999999988</c:v>
                </c:pt>
                <c:pt idx="4856">
                  <c:v>20</c:v>
                </c:pt>
                <c:pt idx="4857">
                  <c:v>20</c:v>
                </c:pt>
                <c:pt idx="4858">
                  <c:v>20</c:v>
                </c:pt>
                <c:pt idx="4859">
                  <c:v>20</c:v>
                </c:pt>
                <c:pt idx="4860">
                  <c:v>20</c:v>
                </c:pt>
                <c:pt idx="4861">
                  <c:v>20</c:v>
                </c:pt>
                <c:pt idx="4862">
                  <c:v>20</c:v>
                </c:pt>
                <c:pt idx="4863">
                  <c:v>20</c:v>
                </c:pt>
                <c:pt idx="4864">
                  <c:v>20</c:v>
                </c:pt>
                <c:pt idx="4865">
                  <c:v>20</c:v>
                </c:pt>
                <c:pt idx="4866">
                  <c:v>20</c:v>
                </c:pt>
                <c:pt idx="4867">
                  <c:v>20</c:v>
                </c:pt>
                <c:pt idx="4868">
                  <c:v>20</c:v>
                </c:pt>
                <c:pt idx="4869">
                  <c:v>20</c:v>
                </c:pt>
                <c:pt idx="4870">
                  <c:v>20</c:v>
                </c:pt>
                <c:pt idx="4871">
                  <c:v>20</c:v>
                </c:pt>
                <c:pt idx="4872">
                  <c:v>20</c:v>
                </c:pt>
                <c:pt idx="4873">
                  <c:v>20</c:v>
                </c:pt>
                <c:pt idx="4874">
                  <c:v>20.280999999999988</c:v>
                </c:pt>
                <c:pt idx="4875">
                  <c:v>20.567</c:v>
                </c:pt>
                <c:pt idx="4876">
                  <c:v>20.856000000000005</c:v>
                </c:pt>
                <c:pt idx="4877">
                  <c:v>21.150000000000006</c:v>
                </c:pt>
                <c:pt idx="4878">
                  <c:v>21.447999999999993</c:v>
                </c:pt>
                <c:pt idx="4879">
                  <c:v>21.748999999999988</c:v>
                </c:pt>
                <c:pt idx="4880">
                  <c:v>22.056000000000001</c:v>
                </c:pt>
                <c:pt idx="4881">
                  <c:v>22.366</c:v>
                </c:pt>
                <c:pt idx="4882">
                  <c:v>22.681000000000001</c:v>
                </c:pt>
                <c:pt idx="4883">
                  <c:v>23</c:v>
                </c:pt>
                <c:pt idx="4884">
                  <c:v>23</c:v>
                </c:pt>
                <c:pt idx="4885">
                  <c:v>23</c:v>
                </c:pt>
                <c:pt idx="4886">
                  <c:v>23</c:v>
                </c:pt>
                <c:pt idx="4887">
                  <c:v>22.661999999999999</c:v>
                </c:pt>
                <c:pt idx="4888">
                  <c:v>22.327999999999999</c:v>
                </c:pt>
                <c:pt idx="4889">
                  <c:v>22</c:v>
                </c:pt>
                <c:pt idx="4890">
                  <c:v>22</c:v>
                </c:pt>
                <c:pt idx="4891">
                  <c:v>21.745999999999988</c:v>
                </c:pt>
                <c:pt idx="4892">
                  <c:v>21.494</c:v>
                </c:pt>
                <c:pt idx="4893">
                  <c:v>21.245999999999988</c:v>
                </c:pt>
                <c:pt idx="4894">
                  <c:v>21</c:v>
                </c:pt>
                <c:pt idx="4895">
                  <c:v>21</c:v>
                </c:pt>
                <c:pt idx="4896">
                  <c:v>21</c:v>
                </c:pt>
                <c:pt idx="4897">
                  <c:v>21</c:v>
                </c:pt>
                <c:pt idx="4898">
                  <c:v>21</c:v>
                </c:pt>
                <c:pt idx="4899">
                  <c:v>21</c:v>
                </c:pt>
                <c:pt idx="4900">
                  <c:v>21</c:v>
                </c:pt>
                <c:pt idx="4901">
                  <c:v>21</c:v>
                </c:pt>
                <c:pt idx="4902">
                  <c:v>21</c:v>
                </c:pt>
                <c:pt idx="4903">
                  <c:v>21</c:v>
                </c:pt>
                <c:pt idx="4904">
                  <c:v>21</c:v>
                </c:pt>
                <c:pt idx="4905">
                  <c:v>21</c:v>
                </c:pt>
                <c:pt idx="4906">
                  <c:v>20.661000000000001</c:v>
                </c:pt>
                <c:pt idx="4907">
                  <c:v>20.327999999999999</c:v>
                </c:pt>
                <c:pt idx="4908">
                  <c:v>20</c:v>
                </c:pt>
                <c:pt idx="4909">
                  <c:v>19.479999999999993</c:v>
                </c:pt>
                <c:pt idx="4910">
                  <c:v>18.974</c:v>
                </c:pt>
                <c:pt idx="4911">
                  <c:v>18.479999999999993</c:v>
                </c:pt>
                <c:pt idx="4912">
                  <c:v>18</c:v>
                </c:pt>
                <c:pt idx="4913">
                  <c:v>18</c:v>
                </c:pt>
                <c:pt idx="4914">
                  <c:v>18</c:v>
                </c:pt>
                <c:pt idx="4915">
                  <c:v>18</c:v>
                </c:pt>
                <c:pt idx="4916">
                  <c:v>18</c:v>
                </c:pt>
                <c:pt idx="4917">
                  <c:v>18</c:v>
                </c:pt>
                <c:pt idx="4918">
                  <c:v>18</c:v>
                </c:pt>
                <c:pt idx="4919">
                  <c:v>18</c:v>
                </c:pt>
                <c:pt idx="4920">
                  <c:v>18</c:v>
                </c:pt>
                <c:pt idx="4921">
                  <c:v>18</c:v>
                </c:pt>
                <c:pt idx="4922">
                  <c:v>18</c:v>
                </c:pt>
                <c:pt idx="4923">
                  <c:v>18</c:v>
                </c:pt>
                <c:pt idx="4924">
                  <c:v>18</c:v>
                </c:pt>
                <c:pt idx="4925">
                  <c:v>18</c:v>
                </c:pt>
                <c:pt idx="4926">
                  <c:v>18</c:v>
                </c:pt>
                <c:pt idx="4927">
                  <c:v>17.306999999999999</c:v>
                </c:pt>
                <c:pt idx="4928">
                  <c:v>16.640999999999991</c:v>
                </c:pt>
                <c:pt idx="4929">
                  <c:v>16</c:v>
                </c:pt>
                <c:pt idx="4930">
                  <c:v>16.244</c:v>
                </c:pt>
                <c:pt idx="4931">
                  <c:v>16.491999999999994</c:v>
                </c:pt>
                <c:pt idx="4932">
                  <c:v>16.744</c:v>
                </c:pt>
                <c:pt idx="4933">
                  <c:v>17</c:v>
                </c:pt>
                <c:pt idx="4934">
                  <c:v>16.795000000000002</c:v>
                </c:pt>
                <c:pt idx="4935">
                  <c:v>16.593</c:v>
                </c:pt>
                <c:pt idx="4936">
                  <c:v>16.393000000000001</c:v>
                </c:pt>
                <c:pt idx="4937">
                  <c:v>16.195</c:v>
                </c:pt>
                <c:pt idx="4938">
                  <c:v>16</c:v>
                </c:pt>
                <c:pt idx="4939">
                  <c:v>16</c:v>
                </c:pt>
                <c:pt idx="4940">
                  <c:v>16</c:v>
                </c:pt>
                <c:pt idx="4941">
                  <c:v>16.327000000000005</c:v>
                </c:pt>
                <c:pt idx="4942">
                  <c:v>16.66</c:v>
                </c:pt>
                <c:pt idx="4943">
                  <c:v>17</c:v>
                </c:pt>
                <c:pt idx="4944">
                  <c:v>17</c:v>
                </c:pt>
                <c:pt idx="4945">
                  <c:v>17</c:v>
                </c:pt>
                <c:pt idx="4946">
                  <c:v>17</c:v>
                </c:pt>
                <c:pt idx="4947">
                  <c:v>17</c:v>
                </c:pt>
                <c:pt idx="4948">
                  <c:v>17</c:v>
                </c:pt>
                <c:pt idx="4949">
                  <c:v>17</c:v>
                </c:pt>
                <c:pt idx="4950">
                  <c:v>17</c:v>
                </c:pt>
                <c:pt idx="4951">
                  <c:v>17</c:v>
                </c:pt>
                <c:pt idx="4952">
                  <c:v>17</c:v>
                </c:pt>
                <c:pt idx="4953">
                  <c:v>17</c:v>
                </c:pt>
                <c:pt idx="4954">
                  <c:v>17</c:v>
                </c:pt>
                <c:pt idx="4955">
                  <c:v>17</c:v>
                </c:pt>
                <c:pt idx="4956">
                  <c:v>17</c:v>
                </c:pt>
                <c:pt idx="4957">
                  <c:v>16.744</c:v>
                </c:pt>
                <c:pt idx="4958">
                  <c:v>16.491999999999994</c:v>
                </c:pt>
                <c:pt idx="4959">
                  <c:v>16.244</c:v>
                </c:pt>
                <c:pt idx="4960">
                  <c:v>16</c:v>
                </c:pt>
                <c:pt idx="4961">
                  <c:v>16</c:v>
                </c:pt>
                <c:pt idx="4962">
                  <c:v>16</c:v>
                </c:pt>
                <c:pt idx="4963">
                  <c:v>16</c:v>
                </c:pt>
                <c:pt idx="4964">
                  <c:v>16</c:v>
                </c:pt>
                <c:pt idx="4965">
                  <c:v>16</c:v>
                </c:pt>
                <c:pt idx="4966">
                  <c:v>16</c:v>
                </c:pt>
                <c:pt idx="4967">
                  <c:v>16</c:v>
                </c:pt>
                <c:pt idx="4968">
                  <c:v>16</c:v>
                </c:pt>
                <c:pt idx="4969">
                  <c:v>16</c:v>
                </c:pt>
                <c:pt idx="4970">
                  <c:v>16</c:v>
                </c:pt>
                <c:pt idx="4971">
                  <c:v>16</c:v>
                </c:pt>
                <c:pt idx="4972">
                  <c:v>16.271000000000001</c:v>
                </c:pt>
                <c:pt idx="4973">
                  <c:v>16.547999999999991</c:v>
                </c:pt>
                <c:pt idx="4974">
                  <c:v>16.827999999999999</c:v>
                </c:pt>
                <c:pt idx="4975">
                  <c:v>17.114000000000008</c:v>
                </c:pt>
                <c:pt idx="4976">
                  <c:v>17.404</c:v>
                </c:pt>
                <c:pt idx="4977">
                  <c:v>17.7</c:v>
                </c:pt>
                <c:pt idx="4978">
                  <c:v>18</c:v>
                </c:pt>
                <c:pt idx="4979">
                  <c:v>17.66</c:v>
                </c:pt>
                <c:pt idx="4980">
                  <c:v>17.327000000000005</c:v>
                </c:pt>
                <c:pt idx="4981">
                  <c:v>17</c:v>
                </c:pt>
                <c:pt idx="4982">
                  <c:v>17</c:v>
                </c:pt>
                <c:pt idx="4983">
                  <c:v>17</c:v>
                </c:pt>
                <c:pt idx="4984">
                  <c:v>17</c:v>
                </c:pt>
                <c:pt idx="4985">
                  <c:v>16.66</c:v>
                </c:pt>
                <c:pt idx="4986">
                  <c:v>16.327000000000005</c:v>
                </c:pt>
                <c:pt idx="4987">
                  <c:v>16</c:v>
                </c:pt>
                <c:pt idx="4988">
                  <c:v>16.327000000000005</c:v>
                </c:pt>
                <c:pt idx="4989">
                  <c:v>16.66</c:v>
                </c:pt>
                <c:pt idx="4990">
                  <c:v>17</c:v>
                </c:pt>
                <c:pt idx="4991">
                  <c:v>17</c:v>
                </c:pt>
                <c:pt idx="4992">
                  <c:v>17.327000000000005</c:v>
                </c:pt>
                <c:pt idx="4993">
                  <c:v>17.66</c:v>
                </c:pt>
                <c:pt idx="4994">
                  <c:v>18</c:v>
                </c:pt>
                <c:pt idx="4995">
                  <c:v>18</c:v>
                </c:pt>
                <c:pt idx="4996">
                  <c:v>18.382999999999992</c:v>
                </c:pt>
                <c:pt idx="4997">
                  <c:v>18.774999999999999</c:v>
                </c:pt>
                <c:pt idx="4998">
                  <c:v>19.175000000000001</c:v>
                </c:pt>
                <c:pt idx="4999">
                  <c:v>19.582999999999984</c:v>
                </c:pt>
                <c:pt idx="5000">
                  <c:v>20</c:v>
                </c:pt>
                <c:pt idx="5001">
                  <c:v>19.661000000000001</c:v>
                </c:pt>
                <c:pt idx="5002">
                  <c:v>19.327999999999999</c:v>
                </c:pt>
                <c:pt idx="5003">
                  <c:v>19</c:v>
                </c:pt>
                <c:pt idx="5004">
                  <c:v>19</c:v>
                </c:pt>
                <c:pt idx="5005">
                  <c:v>19</c:v>
                </c:pt>
                <c:pt idx="5006">
                  <c:v>19</c:v>
                </c:pt>
                <c:pt idx="5007">
                  <c:v>19</c:v>
                </c:pt>
                <c:pt idx="5008">
                  <c:v>19</c:v>
                </c:pt>
                <c:pt idx="5009">
                  <c:v>18.661000000000001</c:v>
                </c:pt>
                <c:pt idx="5010">
                  <c:v>18.327000000000005</c:v>
                </c:pt>
                <c:pt idx="5011">
                  <c:v>18</c:v>
                </c:pt>
                <c:pt idx="5012">
                  <c:v>18.904</c:v>
                </c:pt>
                <c:pt idx="5013">
                  <c:v>19.853999999999999</c:v>
                </c:pt>
                <c:pt idx="5014">
                  <c:v>20.852</c:v>
                </c:pt>
                <c:pt idx="5015">
                  <c:v>21.9</c:v>
                </c:pt>
                <c:pt idx="5016">
                  <c:v>23</c:v>
                </c:pt>
                <c:pt idx="5017">
                  <c:v>23</c:v>
                </c:pt>
                <c:pt idx="5018">
                  <c:v>23</c:v>
                </c:pt>
                <c:pt idx="5019">
                  <c:v>23</c:v>
                </c:pt>
                <c:pt idx="5020">
                  <c:v>23</c:v>
                </c:pt>
                <c:pt idx="5021">
                  <c:v>23</c:v>
                </c:pt>
                <c:pt idx="5022">
                  <c:v>23</c:v>
                </c:pt>
                <c:pt idx="5023">
                  <c:v>23</c:v>
                </c:pt>
                <c:pt idx="5024">
                  <c:v>23</c:v>
                </c:pt>
                <c:pt idx="5025">
                  <c:v>23</c:v>
                </c:pt>
                <c:pt idx="5026">
                  <c:v>23</c:v>
                </c:pt>
                <c:pt idx="5027">
                  <c:v>23</c:v>
                </c:pt>
                <c:pt idx="5028">
                  <c:v>23</c:v>
                </c:pt>
                <c:pt idx="5029">
                  <c:v>23</c:v>
                </c:pt>
                <c:pt idx="5030">
                  <c:v>23</c:v>
                </c:pt>
                <c:pt idx="5031">
                  <c:v>23</c:v>
                </c:pt>
                <c:pt idx="5032">
                  <c:v>23</c:v>
                </c:pt>
                <c:pt idx="5033">
                  <c:v>23</c:v>
                </c:pt>
                <c:pt idx="5034">
                  <c:v>23</c:v>
                </c:pt>
                <c:pt idx="5035">
                  <c:v>23</c:v>
                </c:pt>
                <c:pt idx="5036">
                  <c:v>23</c:v>
                </c:pt>
                <c:pt idx="5037">
                  <c:v>23</c:v>
                </c:pt>
                <c:pt idx="5038">
                  <c:v>22.661999999999999</c:v>
                </c:pt>
                <c:pt idx="5039">
                  <c:v>22.327999999999999</c:v>
                </c:pt>
                <c:pt idx="5040">
                  <c:v>22</c:v>
                </c:pt>
                <c:pt idx="5041">
                  <c:v>22</c:v>
                </c:pt>
                <c:pt idx="5042">
                  <c:v>22</c:v>
                </c:pt>
                <c:pt idx="5043">
                  <c:v>22</c:v>
                </c:pt>
                <c:pt idx="5044">
                  <c:v>22</c:v>
                </c:pt>
                <c:pt idx="5045">
                  <c:v>21.745999999999988</c:v>
                </c:pt>
                <c:pt idx="5046">
                  <c:v>21.494</c:v>
                </c:pt>
                <c:pt idx="5047">
                  <c:v>21.245999999999988</c:v>
                </c:pt>
                <c:pt idx="5048">
                  <c:v>21</c:v>
                </c:pt>
                <c:pt idx="5049">
                  <c:v>21</c:v>
                </c:pt>
                <c:pt idx="5050">
                  <c:v>21</c:v>
                </c:pt>
                <c:pt idx="5051">
                  <c:v>21</c:v>
                </c:pt>
                <c:pt idx="5052">
                  <c:v>21.245999999999988</c:v>
                </c:pt>
                <c:pt idx="5053">
                  <c:v>21.494</c:v>
                </c:pt>
                <c:pt idx="5054">
                  <c:v>21.745999999999988</c:v>
                </c:pt>
                <c:pt idx="5055">
                  <c:v>22</c:v>
                </c:pt>
                <c:pt idx="5056">
                  <c:v>23</c:v>
                </c:pt>
                <c:pt idx="5057">
                  <c:v>25.234999999999999</c:v>
                </c:pt>
                <c:pt idx="5058">
                  <c:v>27.026</c:v>
                </c:pt>
                <c:pt idx="5059">
                  <c:v>28.944999999999993</c:v>
                </c:pt>
                <c:pt idx="5060">
                  <c:v>31</c:v>
                </c:pt>
                <c:pt idx="5061">
                  <c:v>28.771000000000001</c:v>
                </c:pt>
                <c:pt idx="5062">
                  <c:v>26.702000000000002</c:v>
                </c:pt>
                <c:pt idx="5063">
                  <c:v>24.781999999999993</c:v>
                </c:pt>
                <c:pt idx="5064">
                  <c:v>23</c:v>
                </c:pt>
                <c:pt idx="5065">
                  <c:v>23</c:v>
                </c:pt>
                <c:pt idx="5066">
                  <c:v>23</c:v>
                </c:pt>
                <c:pt idx="5067">
                  <c:v>22.768999999999984</c:v>
                </c:pt>
                <c:pt idx="5068">
                  <c:v>22.54</c:v>
                </c:pt>
                <c:pt idx="5069">
                  <c:v>22.312999999999999</c:v>
                </c:pt>
                <c:pt idx="5070">
                  <c:v>22.088999999999988</c:v>
                </c:pt>
                <c:pt idx="5071">
                  <c:v>21.866</c:v>
                </c:pt>
                <c:pt idx="5072">
                  <c:v>21.646999999999991</c:v>
                </c:pt>
                <c:pt idx="5073">
                  <c:v>21.428999999999984</c:v>
                </c:pt>
                <c:pt idx="5074">
                  <c:v>21.213000000000001</c:v>
                </c:pt>
                <c:pt idx="5075">
                  <c:v>21</c:v>
                </c:pt>
                <c:pt idx="5076">
                  <c:v>21</c:v>
                </c:pt>
                <c:pt idx="5077">
                  <c:v>21</c:v>
                </c:pt>
                <c:pt idx="5078">
                  <c:v>21</c:v>
                </c:pt>
                <c:pt idx="5079">
                  <c:v>21</c:v>
                </c:pt>
                <c:pt idx="5080">
                  <c:v>21</c:v>
                </c:pt>
                <c:pt idx="5081">
                  <c:v>20.584</c:v>
                </c:pt>
                <c:pt idx="5082">
                  <c:v>20.175999999999991</c:v>
                </c:pt>
                <c:pt idx="5083">
                  <c:v>19.776</c:v>
                </c:pt>
                <c:pt idx="5084">
                  <c:v>19.384</c:v>
                </c:pt>
                <c:pt idx="5085">
                  <c:v>19</c:v>
                </c:pt>
                <c:pt idx="5086">
                  <c:v>19</c:v>
                </c:pt>
                <c:pt idx="5087">
                  <c:v>18.661000000000001</c:v>
                </c:pt>
                <c:pt idx="5088">
                  <c:v>18.327000000000005</c:v>
                </c:pt>
                <c:pt idx="5089">
                  <c:v>18</c:v>
                </c:pt>
                <c:pt idx="5090">
                  <c:v>18</c:v>
                </c:pt>
                <c:pt idx="5091">
                  <c:v>18</c:v>
                </c:pt>
                <c:pt idx="5092">
                  <c:v>18</c:v>
                </c:pt>
                <c:pt idx="5093">
                  <c:v>18.327000000000005</c:v>
                </c:pt>
                <c:pt idx="5094">
                  <c:v>18.661000000000001</c:v>
                </c:pt>
                <c:pt idx="5095">
                  <c:v>19</c:v>
                </c:pt>
                <c:pt idx="5096">
                  <c:v>19.481000000000002</c:v>
                </c:pt>
                <c:pt idx="5097">
                  <c:v>19.974999999999994</c:v>
                </c:pt>
                <c:pt idx="5098">
                  <c:v>20.481000000000002</c:v>
                </c:pt>
                <c:pt idx="5099">
                  <c:v>21</c:v>
                </c:pt>
                <c:pt idx="5100">
                  <c:v>20.652999999999999</c:v>
                </c:pt>
                <c:pt idx="5101">
                  <c:v>20.311000000000007</c:v>
                </c:pt>
                <c:pt idx="5102">
                  <c:v>19.974999999999994</c:v>
                </c:pt>
                <c:pt idx="5103">
                  <c:v>19.645</c:v>
                </c:pt>
                <c:pt idx="5104">
                  <c:v>19.32</c:v>
                </c:pt>
                <c:pt idx="5105">
                  <c:v>19</c:v>
                </c:pt>
                <c:pt idx="5106">
                  <c:v>19</c:v>
                </c:pt>
                <c:pt idx="5107">
                  <c:v>19</c:v>
                </c:pt>
                <c:pt idx="5108">
                  <c:v>19</c:v>
                </c:pt>
                <c:pt idx="5109">
                  <c:v>19</c:v>
                </c:pt>
                <c:pt idx="5110">
                  <c:v>20.248999999999988</c:v>
                </c:pt>
                <c:pt idx="5111">
                  <c:v>21.581</c:v>
                </c:pt>
                <c:pt idx="5112">
                  <c:v>23</c:v>
                </c:pt>
                <c:pt idx="5113">
                  <c:v>22.027999999999999</c:v>
                </c:pt>
                <c:pt idx="5114">
                  <c:v>21.097000000000001</c:v>
                </c:pt>
                <c:pt idx="5115">
                  <c:v>20.204999999999991</c:v>
                </c:pt>
                <c:pt idx="5116">
                  <c:v>19.350999999999999</c:v>
                </c:pt>
                <c:pt idx="5117">
                  <c:v>18.533000000000001</c:v>
                </c:pt>
                <c:pt idx="5118">
                  <c:v>17.75</c:v>
                </c:pt>
                <c:pt idx="5119">
                  <c:v>17</c:v>
                </c:pt>
                <c:pt idx="5120">
                  <c:v>17</c:v>
                </c:pt>
                <c:pt idx="5121">
                  <c:v>17</c:v>
                </c:pt>
                <c:pt idx="5122">
                  <c:v>17</c:v>
                </c:pt>
                <c:pt idx="5123">
                  <c:v>17</c:v>
                </c:pt>
                <c:pt idx="5124">
                  <c:v>17</c:v>
                </c:pt>
                <c:pt idx="5125">
                  <c:v>17</c:v>
                </c:pt>
                <c:pt idx="5126">
                  <c:v>17</c:v>
                </c:pt>
                <c:pt idx="5127">
                  <c:v>17</c:v>
                </c:pt>
                <c:pt idx="5128">
                  <c:v>16.579999999999991</c:v>
                </c:pt>
                <c:pt idx="5129">
                  <c:v>16.170000000000005</c:v>
                </c:pt>
                <c:pt idx="5130">
                  <c:v>15.77</c:v>
                </c:pt>
                <c:pt idx="5131">
                  <c:v>15.38</c:v>
                </c:pt>
                <c:pt idx="5132">
                  <c:v>15</c:v>
                </c:pt>
                <c:pt idx="5133">
                  <c:v>15</c:v>
                </c:pt>
                <c:pt idx="5134">
                  <c:v>15</c:v>
                </c:pt>
                <c:pt idx="5135">
                  <c:v>15</c:v>
                </c:pt>
                <c:pt idx="5136">
                  <c:v>15</c:v>
                </c:pt>
                <c:pt idx="5137">
                  <c:v>15</c:v>
                </c:pt>
                <c:pt idx="5138">
                  <c:v>15</c:v>
                </c:pt>
                <c:pt idx="5139">
                  <c:v>15</c:v>
                </c:pt>
                <c:pt idx="5140">
                  <c:v>15</c:v>
                </c:pt>
                <c:pt idx="5141">
                  <c:v>15</c:v>
                </c:pt>
                <c:pt idx="5142">
                  <c:v>15</c:v>
                </c:pt>
                <c:pt idx="5143">
                  <c:v>15</c:v>
                </c:pt>
                <c:pt idx="5144">
                  <c:v>15</c:v>
                </c:pt>
                <c:pt idx="5145">
                  <c:v>15</c:v>
                </c:pt>
                <c:pt idx="5146">
                  <c:v>15</c:v>
                </c:pt>
                <c:pt idx="5147">
                  <c:v>15</c:v>
                </c:pt>
                <c:pt idx="5148">
                  <c:v>15</c:v>
                </c:pt>
                <c:pt idx="5149">
                  <c:v>15.195</c:v>
                </c:pt>
                <c:pt idx="5150">
                  <c:v>15.392000000000003</c:v>
                </c:pt>
                <c:pt idx="5151">
                  <c:v>15.592000000000002</c:v>
                </c:pt>
                <c:pt idx="5152">
                  <c:v>15.795</c:v>
                </c:pt>
                <c:pt idx="5153">
                  <c:v>16</c:v>
                </c:pt>
                <c:pt idx="5154">
                  <c:v>16</c:v>
                </c:pt>
                <c:pt idx="5155">
                  <c:v>16</c:v>
                </c:pt>
                <c:pt idx="5156">
                  <c:v>16</c:v>
                </c:pt>
                <c:pt idx="5157">
                  <c:v>16</c:v>
                </c:pt>
                <c:pt idx="5158">
                  <c:v>16</c:v>
                </c:pt>
                <c:pt idx="5159">
                  <c:v>16.161999999999999</c:v>
                </c:pt>
                <c:pt idx="5160">
                  <c:v>16.327000000000005</c:v>
                </c:pt>
                <c:pt idx="5161">
                  <c:v>16.491999999999994</c:v>
                </c:pt>
                <c:pt idx="5162">
                  <c:v>16.66</c:v>
                </c:pt>
                <c:pt idx="5163">
                  <c:v>16.829000000000001</c:v>
                </c:pt>
                <c:pt idx="5164">
                  <c:v>17</c:v>
                </c:pt>
                <c:pt idx="5165">
                  <c:v>17</c:v>
                </c:pt>
                <c:pt idx="5166">
                  <c:v>17</c:v>
                </c:pt>
                <c:pt idx="5167">
                  <c:v>17</c:v>
                </c:pt>
                <c:pt idx="5168">
                  <c:v>17</c:v>
                </c:pt>
                <c:pt idx="5169">
                  <c:v>17.327000000000005</c:v>
                </c:pt>
                <c:pt idx="5170">
                  <c:v>17.66</c:v>
                </c:pt>
                <c:pt idx="5171">
                  <c:v>18</c:v>
                </c:pt>
                <c:pt idx="5172">
                  <c:v>18</c:v>
                </c:pt>
                <c:pt idx="5173">
                  <c:v>18</c:v>
                </c:pt>
                <c:pt idx="5174">
                  <c:v>18</c:v>
                </c:pt>
                <c:pt idx="5175">
                  <c:v>18.707000000000001</c:v>
                </c:pt>
                <c:pt idx="5176">
                  <c:v>19.441999999999993</c:v>
                </c:pt>
                <c:pt idx="5177">
                  <c:v>20.206</c:v>
                </c:pt>
                <c:pt idx="5178">
                  <c:v>21</c:v>
                </c:pt>
                <c:pt idx="5179">
                  <c:v>21</c:v>
                </c:pt>
                <c:pt idx="5180">
                  <c:v>20.744999999999994</c:v>
                </c:pt>
                <c:pt idx="5181">
                  <c:v>20.494</c:v>
                </c:pt>
                <c:pt idx="5182">
                  <c:v>20.244999999999994</c:v>
                </c:pt>
                <c:pt idx="5183">
                  <c:v>20</c:v>
                </c:pt>
                <c:pt idx="5184">
                  <c:v>20</c:v>
                </c:pt>
                <c:pt idx="5185">
                  <c:v>20</c:v>
                </c:pt>
                <c:pt idx="5186">
                  <c:v>20.646000000000001</c:v>
                </c:pt>
                <c:pt idx="5187">
                  <c:v>21.312000000000001</c:v>
                </c:pt>
                <c:pt idx="5188">
                  <c:v>22</c:v>
                </c:pt>
                <c:pt idx="5189">
                  <c:v>22.646999999999991</c:v>
                </c:pt>
                <c:pt idx="5190">
                  <c:v>23.314000000000007</c:v>
                </c:pt>
                <c:pt idx="5191">
                  <c:v>24</c:v>
                </c:pt>
                <c:pt idx="5192">
                  <c:v>25.853000000000005</c:v>
                </c:pt>
                <c:pt idx="5193">
                  <c:v>27.85</c:v>
                </c:pt>
                <c:pt idx="5194">
                  <c:v>30</c:v>
                </c:pt>
                <c:pt idx="5195">
                  <c:v>29.213000000000001</c:v>
                </c:pt>
                <c:pt idx="5196">
                  <c:v>28.446999999999992</c:v>
                </c:pt>
                <c:pt idx="5197">
                  <c:v>27.701000000000001</c:v>
                </c:pt>
                <c:pt idx="5198">
                  <c:v>26.974999999999994</c:v>
                </c:pt>
                <c:pt idx="5199">
                  <c:v>26.267999999999994</c:v>
                </c:pt>
                <c:pt idx="5200">
                  <c:v>25.579000000000001</c:v>
                </c:pt>
                <c:pt idx="5201">
                  <c:v>24.907999999999994</c:v>
                </c:pt>
                <c:pt idx="5202">
                  <c:v>24.254999999999999</c:v>
                </c:pt>
                <c:pt idx="5203">
                  <c:v>23.619000000000007</c:v>
                </c:pt>
                <c:pt idx="5204">
                  <c:v>23</c:v>
                </c:pt>
                <c:pt idx="5205">
                  <c:v>23</c:v>
                </c:pt>
                <c:pt idx="5206">
                  <c:v>22.48299999999999</c:v>
                </c:pt>
                <c:pt idx="5207">
                  <c:v>21.977</c:v>
                </c:pt>
                <c:pt idx="5208">
                  <c:v>21.48299999999999</c:v>
                </c:pt>
                <c:pt idx="5209">
                  <c:v>21</c:v>
                </c:pt>
                <c:pt idx="5210">
                  <c:v>20.584</c:v>
                </c:pt>
                <c:pt idx="5211">
                  <c:v>20.175999999999991</c:v>
                </c:pt>
                <c:pt idx="5212">
                  <c:v>19.776</c:v>
                </c:pt>
                <c:pt idx="5213">
                  <c:v>19.384</c:v>
                </c:pt>
                <c:pt idx="5214">
                  <c:v>19</c:v>
                </c:pt>
                <c:pt idx="5215">
                  <c:v>19</c:v>
                </c:pt>
                <c:pt idx="5216">
                  <c:v>19</c:v>
                </c:pt>
                <c:pt idx="5217">
                  <c:v>19</c:v>
                </c:pt>
                <c:pt idx="5218">
                  <c:v>19</c:v>
                </c:pt>
                <c:pt idx="5219">
                  <c:v>19</c:v>
                </c:pt>
                <c:pt idx="5220">
                  <c:v>19</c:v>
                </c:pt>
                <c:pt idx="5221">
                  <c:v>19</c:v>
                </c:pt>
                <c:pt idx="5222">
                  <c:v>19</c:v>
                </c:pt>
                <c:pt idx="5223">
                  <c:v>19</c:v>
                </c:pt>
                <c:pt idx="5224">
                  <c:v>19</c:v>
                </c:pt>
                <c:pt idx="5225">
                  <c:v>19</c:v>
                </c:pt>
                <c:pt idx="5226">
                  <c:v>19</c:v>
                </c:pt>
                <c:pt idx="5227">
                  <c:v>19</c:v>
                </c:pt>
                <c:pt idx="5228">
                  <c:v>18.596</c:v>
                </c:pt>
                <c:pt idx="5229">
                  <c:v>18.201000000000001</c:v>
                </c:pt>
                <c:pt idx="5230">
                  <c:v>17.814000000000007</c:v>
                </c:pt>
                <c:pt idx="5231">
                  <c:v>17.436</c:v>
                </c:pt>
                <c:pt idx="5232">
                  <c:v>17.064999999999994</c:v>
                </c:pt>
                <c:pt idx="5233">
                  <c:v>16.702000000000002</c:v>
                </c:pt>
                <c:pt idx="5234">
                  <c:v>16.347000000000001</c:v>
                </c:pt>
                <c:pt idx="5235">
                  <c:v>16</c:v>
                </c:pt>
                <c:pt idx="5236">
                  <c:v>16</c:v>
                </c:pt>
                <c:pt idx="5237">
                  <c:v>16</c:v>
                </c:pt>
                <c:pt idx="5238">
                  <c:v>15.659000000000002</c:v>
                </c:pt>
                <c:pt idx="5239">
                  <c:v>15.326000000000002</c:v>
                </c:pt>
                <c:pt idx="5240">
                  <c:v>15</c:v>
                </c:pt>
                <c:pt idx="5241">
                  <c:v>15</c:v>
                </c:pt>
                <c:pt idx="5242">
                  <c:v>15.38</c:v>
                </c:pt>
                <c:pt idx="5243">
                  <c:v>15.77</c:v>
                </c:pt>
                <c:pt idx="5244">
                  <c:v>16.170000000000005</c:v>
                </c:pt>
                <c:pt idx="5245">
                  <c:v>16.579999999999991</c:v>
                </c:pt>
                <c:pt idx="5246">
                  <c:v>17</c:v>
                </c:pt>
                <c:pt idx="5247">
                  <c:v>17</c:v>
                </c:pt>
                <c:pt idx="5248">
                  <c:v>17</c:v>
                </c:pt>
                <c:pt idx="5249">
                  <c:v>17.561999999999994</c:v>
                </c:pt>
                <c:pt idx="5250">
                  <c:v>18</c:v>
                </c:pt>
                <c:pt idx="5251">
                  <c:v>18.741</c:v>
                </c:pt>
                <c:pt idx="5252">
                  <c:v>19.36</c:v>
                </c:pt>
                <c:pt idx="5253">
                  <c:v>20</c:v>
                </c:pt>
                <c:pt idx="5254">
                  <c:v>21.253</c:v>
                </c:pt>
                <c:pt idx="5255">
                  <c:v>22.584999999999994</c:v>
                </c:pt>
                <c:pt idx="5256">
                  <c:v>24</c:v>
                </c:pt>
                <c:pt idx="5257">
                  <c:v>24</c:v>
                </c:pt>
                <c:pt idx="5258">
                  <c:v>23.907</c:v>
                </c:pt>
                <c:pt idx="5259">
                  <c:v>23.815000000000001</c:v>
                </c:pt>
                <c:pt idx="5260">
                  <c:v>23.722999999999988</c:v>
                </c:pt>
                <c:pt idx="5261">
                  <c:v>23.631000000000007</c:v>
                </c:pt>
                <c:pt idx="5262">
                  <c:v>23.54</c:v>
                </c:pt>
                <c:pt idx="5263">
                  <c:v>23.449000000000002</c:v>
                </c:pt>
                <c:pt idx="5264">
                  <c:v>23.359000000000005</c:v>
                </c:pt>
                <c:pt idx="5265">
                  <c:v>23.268999999999984</c:v>
                </c:pt>
                <c:pt idx="5266">
                  <c:v>23.178999999999991</c:v>
                </c:pt>
                <c:pt idx="5267">
                  <c:v>23.088999999999988</c:v>
                </c:pt>
                <c:pt idx="5268">
                  <c:v>23</c:v>
                </c:pt>
                <c:pt idx="5269">
                  <c:v>23</c:v>
                </c:pt>
                <c:pt idx="5270">
                  <c:v>23</c:v>
                </c:pt>
                <c:pt idx="5271">
                  <c:v>23</c:v>
                </c:pt>
                <c:pt idx="5272">
                  <c:v>23</c:v>
                </c:pt>
                <c:pt idx="5273">
                  <c:v>23</c:v>
                </c:pt>
                <c:pt idx="5274">
                  <c:v>23</c:v>
                </c:pt>
                <c:pt idx="5275">
                  <c:v>23</c:v>
                </c:pt>
                <c:pt idx="5276">
                  <c:v>23</c:v>
                </c:pt>
                <c:pt idx="5277">
                  <c:v>23</c:v>
                </c:pt>
                <c:pt idx="5278">
                  <c:v>23</c:v>
                </c:pt>
                <c:pt idx="5279">
                  <c:v>23</c:v>
                </c:pt>
                <c:pt idx="5280">
                  <c:v>22.279</c:v>
                </c:pt>
                <c:pt idx="5281">
                  <c:v>21.581</c:v>
                </c:pt>
                <c:pt idx="5282">
                  <c:v>20.904999999999994</c:v>
                </c:pt>
                <c:pt idx="5283">
                  <c:v>20.248999999999988</c:v>
                </c:pt>
                <c:pt idx="5284">
                  <c:v>19.614999999999998</c:v>
                </c:pt>
                <c:pt idx="5285">
                  <c:v>19</c:v>
                </c:pt>
                <c:pt idx="5286">
                  <c:v>19.14</c:v>
                </c:pt>
                <c:pt idx="5287">
                  <c:v>19.280999999999988</c:v>
                </c:pt>
                <c:pt idx="5288">
                  <c:v>19.421999999999993</c:v>
                </c:pt>
                <c:pt idx="5289">
                  <c:v>19.564999999999994</c:v>
                </c:pt>
                <c:pt idx="5290">
                  <c:v>19.709</c:v>
                </c:pt>
                <c:pt idx="5291">
                  <c:v>19.853999999999999</c:v>
                </c:pt>
                <c:pt idx="5292">
                  <c:v>20</c:v>
                </c:pt>
                <c:pt idx="5293">
                  <c:v>20</c:v>
                </c:pt>
                <c:pt idx="5294">
                  <c:v>20</c:v>
                </c:pt>
                <c:pt idx="5295">
                  <c:v>20.327999999999999</c:v>
                </c:pt>
                <c:pt idx="5296">
                  <c:v>20.661000000000001</c:v>
                </c:pt>
                <c:pt idx="5297">
                  <c:v>21</c:v>
                </c:pt>
                <c:pt idx="5298">
                  <c:v>21</c:v>
                </c:pt>
                <c:pt idx="5299">
                  <c:v>20.767999999999994</c:v>
                </c:pt>
                <c:pt idx="5300">
                  <c:v>20.538</c:v>
                </c:pt>
                <c:pt idx="5301">
                  <c:v>20.311000000000007</c:v>
                </c:pt>
                <c:pt idx="5302">
                  <c:v>20.085999999999988</c:v>
                </c:pt>
                <c:pt idx="5303">
                  <c:v>19.864000000000001</c:v>
                </c:pt>
                <c:pt idx="5304">
                  <c:v>19.645</c:v>
                </c:pt>
                <c:pt idx="5305">
                  <c:v>19.427</c:v>
                </c:pt>
                <c:pt idx="5306">
                  <c:v>19.212</c:v>
                </c:pt>
                <c:pt idx="5307">
                  <c:v>19</c:v>
                </c:pt>
                <c:pt idx="5308">
                  <c:v>19</c:v>
                </c:pt>
                <c:pt idx="5309">
                  <c:v>19</c:v>
                </c:pt>
                <c:pt idx="5310">
                  <c:v>19</c:v>
                </c:pt>
                <c:pt idx="5311">
                  <c:v>19</c:v>
                </c:pt>
                <c:pt idx="5312">
                  <c:v>19</c:v>
                </c:pt>
                <c:pt idx="5313">
                  <c:v>18.738</c:v>
                </c:pt>
                <c:pt idx="5314">
                  <c:v>18.478999999999992</c:v>
                </c:pt>
                <c:pt idx="5315">
                  <c:v>18.224</c:v>
                </c:pt>
                <c:pt idx="5316">
                  <c:v>17.971999999999994</c:v>
                </c:pt>
                <c:pt idx="5317">
                  <c:v>17.724</c:v>
                </c:pt>
                <c:pt idx="5318">
                  <c:v>17.478999999999992</c:v>
                </c:pt>
                <c:pt idx="5319">
                  <c:v>17.238</c:v>
                </c:pt>
                <c:pt idx="5320">
                  <c:v>17</c:v>
                </c:pt>
                <c:pt idx="5321">
                  <c:v>17</c:v>
                </c:pt>
                <c:pt idx="5322">
                  <c:v>16.66</c:v>
                </c:pt>
                <c:pt idx="5323">
                  <c:v>16.327000000000005</c:v>
                </c:pt>
                <c:pt idx="5324">
                  <c:v>16</c:v>
                </c:pt>
                <c:pt idx="5325">
                  <c:v>16.478000000000002</c:v>
                </c:pt>
                <c:pt idx="5326">
                  <c:v>16.971</c:v>
                </c:pt>
                <c:pt idx="5327">
                  <c:v>17.478000000000002</c:v>
                </c:pt>
                <c:pt idx="5328">
                  <c:v>18</c:v>
                </c:pt>
                <c:pt idx="5329">
                  <c:v>18.925999999999984</c:v>
                </c:pt>
                <c:pt idx="5330">
                  <c:v>19.899999999999999</c:v>
                </c:pt>
                <c:pt idx="5331">
                  <c:v>20.923999999999992</c:v>
                </c:pt>
                <c:pt idx="5332">
                  <c:v>22</c:v>
                </c:pt>
                <c:pt idx="5333">
                  <c:v>22.463999999999988</c:v>
                </c:pt>
                <c:pt idx="5334">
                  <c:v>22.937999999999999</c:v>
                </c:pt>
                <c:pt idx="5335">
                  <c:v>23.421999999999993</c:v>
                </c:pt>
                <c:pt idx="5336">
                  <c:v>23.917000000000005</c:v>
                </c:pt>
                <c:pt idx="5337">
                  <c:v>24.420999999999992</c:v>
                </c:pt>
                <c:pt idx="5338">
                  <c:v>24.937000000000001</c:v>
                </c:pt>
                <c:pt idx="5339">
                  <c:v>25.46299999999999</c:v>
                </c:pt>
                <c:pt idx="5340">
                  <c:v>26</c:v>
                </c:pt>
                <c:pt idx="5341">
                  <c:v>26</c:v>
                </c:pt>
                <c:pt idx="5342">
                  <c:v>26.698</c:v>
                </c:pt>
                <c:pt idx="5343">
                  <c:v>27.414999999999999</c:v>
                </c:pt>
                <c:pt idx="5344">
                  <c:v>28.151000000000007</c:v>
                </c:pt>
                <c:pt idx="5345">
                  <c:v>28.905999999999988</c:v>
                </c:pt>
                <c:pt idx="5346">
                  <c:v>29.681999999999999</c:v>
                </c:pt>
                <c:pt idx="5347">
                  <c:v>30.478999999999992</c:v>
                </c:pt>
                <c:pt idx="5348">
                  <c:v>31.297000000000001</c:v>
                </c:pt>
                <c:pt idx="5349">
                  <c:v>32.137</c:v>
                </c:pt>
                <c:pt idx="5350">
                  <c:v>33</c:v>
                </c:pt>
                <c:pt idx="5351">
                  <c:v>31.712</c:v>
                </c:pt>
                <c:pt idx="5352">
                  <c:v>30.474999999999994</c:v>
                </c:pt>
                <c:pt idx="5353">
                  <c:v>29.284999999999993</c:v>
                </c:pt>
                <c:pt idx="5354">
                  <c:v>28.141999999999999</c:v>
                </c:pt>
                <c:pt idx="5355">
                  <c:v>27</c:v>
                </c:pt>
                <c:pt idx="5356">
                  <c:v>25.98899999999999</c:v>
                </c:pt>
                <c:pt idx="5357">
                  <c:v>24.974999999999994</c:v>
                </c:pt>
                <c:pt idx="5358">
                  <c:v>24</c:v>
                </c:pt>
                <c:pt idx="5359">
                  <c:v>24</c:v>
                </c:pt>
                <c:pt idx="5360">
                  <c:v>23.484000000000002</c:v>
                </c:pt>
                <c:pt idx="5361">
                  <c:v>22.978000000000002</c:v>
                </c:pt>
                <c:pt idx="5362">
                  <c:v>22.484000000000002</c:v>
                </c:pt>
                <c:pt idx="5363">
                  <c:v>22</c:v>
                </c:pt>
                <c:pt idx="5364">
                  <c:v>21.661000000000001</c:v>
                </c:pt>
                <c:pt idx="5365">
                  <c:v>21.327999999999999</c:v>
                </c:pt>
                <c:pt idx="5366">
                  <c:v>21</c:v>
                </c:pt>
                <c:pt idx="5367">
                  <c:v>21</c:v>
                </c:pt>
                <c:pt idx="5368">
                  <c:v>21</c:v>
                </c:pt>
                <c:pt idx="5369">
                  <c:v>21</c:v>
                </c:pt>
                <c:pt idx="5370">
                  <c:v>21</c:v>
                </c:pt>
                <c:pt idx="5371">
                  <c:v>21</c:v>
                </c:pt>
                <c:pt idx="5372">
                  <c:v>21.48299999999999</c:v>
                </c:pt>
                <c:pt idx="5373">
                  <c:v>21.977</c:v>
                </c:pt>
                <c:pt idx="5374">
                  <c:v>22.48299999999999</c:v>
                </c:pt>
                <c:pt idx="5375">
                  <c:v>23</c:v>
                </c:pt>
                <c:pt idx="5376">
                  <c:v>23</c:v>
                </c:pt>
                <c:pt idx="5377">
                  <c:v>23</c:v>
                </c:pt>
                <c:pt idx="5378">
                  <c:v>22.661999999999999</c:v>
                </c:pt>
                <c:pt idx="5379">
                  <c:v>22.327999999999999</c:v>
                </c:pt>
                <c:pt idx="5380">
                  <c:v>22</c:v>
                </c:pt>
                <c:pt idx="5381">
                  <c:v>22</c:v>
                </c:pt>
                <c:pt idx="5382">
                  <c:v>22</c:v>
                </c:pt>
                <c:pt idx="5383">
                  <c:v>22</c:v>
                </c:pt>
                <c:pt idx="5384">
                  <c:v>22</c:v>
                </c:pt>
                <c:pt idx="5385">
                  <c:v>22</c:v>
                </c:pt>
                <c:pt idx="5386">
                  <c:v>22</c:v>
                </c:pt>
                <c:pt idx="5387">
                  <c:v>22</c:v>
                </c:pt>
                <c:pt idx="5388">
                  <c:v>22</c:v>
                </c:pt>
                <c:pt idx="5389">
                  <c:v>22</c:v>
                </c:pt>
                <c:pt idx="5390">
                  <c:v>22</c:v>
                </c:pt>
                <c:pt idx="5391">
                  <c:v>22</c:v>
                </c:pt>
                <c:pt idx="5392">
                  <c:v>22</c:v>
                </c:pt>
                <c:pt idx="5393">
                  <c:v>22</c:v>
                </c:pt>
                <c:pt idx="5394">
                  <c:v>22</c:v>
                </c:pt>
                <c:pt idx="5395">
                  <c:v>22</c:v>
                </c:pt>
                <c:pt idx="5396">
                  <c:v>22</c:v>
                </c:pt>
                <c:pt idx="5397">
                  <c:v>22</c:v>
                </c:pt>
                <c:pt idx="5398">
                  <c:v>22</c:v>
                </c:pt>
                <c:pt idx="5399">
                  <c:v>22</c:v>
                </c:pt>
                <c:pt idx="5400">
                  <c:v>22.463999999999988</c:v>
                </c:pt>
                <c:pt idx="5401">
                  <c:v>22.937999999999999</c:v>
                </c:pt>
                <c:pt idx="5402">
                  <c:v>23.421999999999993</c:v>
                </c:pt>
                <c:pt idx="5403">
                  <c:v>23.917000000000005</c:v>
                </c:pt>
                <c:pt idx="5404">
                  <c:v>24.420999999999992</c:v>
                </c:pt>
                <c:pt idx="5405">
                  <c:v>24.937000000000001</c:v>
                </c:pt>
                <c:pt idx="5406">
                  <c:v>25.46299999999999</c:v>
                </c:pt>
                <c:pt idx="5407">
                  <c:v>26</c:v>
                </c:pt>
                <c:pt idx="5408">
                  <c:v>25.661999999999999</c:v>
                </c:pt>
                <c:pt idx="5409">
                  <c:v>25.329000000000001</c:v>
                </c:pt>
                <c:pt idx="5410">
                  <c:v>25</c:v>
                </c:pt>
                <c:pt idx="5411">
                  <c:v>24.087</c:v>
                </c:pt>
                <c:pt idx="5412">
                  <c:v>23.207999999999991</c:v>
                </c:pt>
                <c:pt idx="5413">
                  <c:v>22.361000000000001</c:v>
                </c:pt>
                <c:pt idx="5414">
                  <c:v>21.544</c:v>
                </c:pt>
                <c:pt idx="5415">
                  <c:v>20.757999999999999</c:v>
                </c:pt>
                <c:pt idx="5416">
                  <c:v>20</c:v>
                </c:pt>
                <c:pt idx="5417">
                  <c:v>20</c:v>
                </c:pt>
                <c:pt idx="5418">
                  <c:v>19.701000000000001</c:v>
                </c:pt>
                <c:pt idx="5419">
                  <c:v>19.407</c:v>
                </c:pt>
                <c:pt idx="5420">
                  <c:v>19.117000000000008</c:v>
                </c:pt>
                <c:pt idx="5421">
                  <c:v>18.831000000000007</c:v>
                </c:pt>
                <c:pt idx="5422">
                  <c:v>18.55</c:v>
                </c:pt>
                <c:pt idx="5423">
                  <c:v>18.273</c:v>
                </c:pt>
                <c:pt idx="5424">
                  <c:v>18</c:v>
                </c:pt>
                <c:pt idx="5425">
                  <c:v>18</c:v>
                </c:pt>
                <c:pt idx="5426">
                  <c:v>18</c:v>
                </c:pt>
                <c:pt idx="5427">
                  <c:v>18.479999999999993</c:v>
                </c:pt>
                <c:pt idx="5428">
                  <c:v>18.974</c:v>
                </c:pt>
                <c:pt idx="5429">
                  <c:v>19.479999999999993</c:v>
                </c:pt>
                <c:pt idx="5430">
                  <c:v>20</c:v>
                </c:pt>
                <c:pt idx="5431">
                  <c:v>20</c:v>
                </c:pt>
                <c:pt idx="5432">
                  <c:v>20</c:v>
                </c:pt>
                <c:pt idx="5433">
                  <c:v>20</c:v>
                </c:pt>
                <c:pt idx="5434">
                  <c:v>19.853999999999999</c:v>
                </c:pt>
                <c:pt idx="5435">
                  <c:v>19.709</c:v>
                </c:pt>
                <c:pt idx="5436">
                  <c:v>19.564999999999994</c:v>
                </c:pt>
                <c:pt idx="5437">
                  <c:v>19.421999999999993</c:v>
                </c:pt>
                <c:pt idx="5438">
                  <c:v>19.280999999999988</c:v>
                </c:pt>
                <c:pt idx="5439">
                  <c:v>19.14</c:v>
                </c:pt>
                <c:pt idx="5440">
                  <c:v>19</c:v>
                </c:pt>
                <c:pt idx="5441">
                  <c:v>19</c:v>
                </c:pt>
                <c:pt idx="5442">
                  <c:v>18.744999999999994</c:v>
                </c:pt>
                <c:pt idx="5443">
                  <c:v>18.492999999999988</c:v>
                </c:pt>
                <c:pt idx="5444">
                  <c:v>18.244999999999994</c:v>
                </c:pt>
                <c:pt idx="5445">
                  <c:v>18</c:v>
                </c:pt>
                <c:pt idx="5446">
                  <c:v>18</c:v>
                </c:pt>
                <c:pt idx="5447">
                  <c:v>18</c:v>
                </c:pt>
                <c:pt idx="5448">
                  <c:v>18</c:v>
                </c:pt>
                <c:pt idx="5449">
                  <c:v>18</c:v>
                </c:pt>
                <c:pt idx="5450">
                  <c:v>18</c:v>
                </c:pt>
                <c:pt idx="5451">
                  <c:v>18</c:v>
                </c:pt>
                <c:pt idx="5452">
                  <c:v>18</c:v>
                </c:pt>
                <c:pt idx="5453">
                  <c:v>18</c:v>
                </c:pt>
                <c:pt idx="5454">
                  <c:v>18</c:v>
                </c:pt>
                <c:pt idx="5455">
                  <c:v>18</c:v>
                </c:pt>
                <c:pt idx="5456">
                  <c:v>18</c:v>
                </c:pt>
                <c:pt idx="5457">
                  <c:v>18.327000000000005</c:v>
                </c:pt>
                <c:pt idx="5458">
                  <c:v>18.661000000000001</c:v>
                </c:pt>
                <c:pt idx="5459">
                  <c:v>19</c:v>
                </c:pt>
                <c:pt idx="5460">
                  <c:v>19</c:v>
                </c:pt>
                <c:pt idx="5461">
                  <c:v>19</c:v>
                </c:pt>
                <c:pt idx="5462">
                  <c:v>19</c:v>
                </c:pt>
                <c:pt idx="5463">
                  <c:v>19.244999999999994</c:v>
                </c:pt>
                <c:pt idx="5464">
                  <c:v>19.494</c:v>
                </c:pt>
                <c:pt idx="5465">
                  <c:v>19.744999999999994</c:v>
                </c:pt>
                <c:pt idx="5466">
                  <c:v>20</c:v>
                </c:pt>
                <c:pt idx="5467">
                  <c:v>20</c:v>
                </c:pt>
                <c:pt idx="5468">
                  <c:v>20</c:v>
                </c:pt>
                <c:pt idx="5469">
                  <c:v>20</c:v>
                </c:pt>
                <c:pt idx="5470">
                  <c:v>19.850000000000001</c:v>
                </c:pt>
                <c:pt idx="5471">
                  <c:v>19.701000000000001</c:v>
                </c:pt>
                <c:pt idx="5472">
                  <c:v>19.553999999999991</c:v>
                </c:pt>
                <c:pt idx="5473">
                  <c:v>19.407</c:v>
                </c:pt>
                <c:pt idx="5474">
                  <c:v>19.260999999999992</c:v>
                </c:pt>
                <c:pt idx="5475">
                  <c:v>19.117000000000008</c:v>
                </c:pt>
                <c:pt idx="5476">
                  <c:v>18.974</c:v>
                </c:pt>
                <c:pt idx="5477">
                  <c:v>18.831000000000007</c:v>
                </c:pt>
                <c:pt idx="5478">
                  <c:v>18.690000000000001</c:v>
                </c:pt>
                <c:pt idx="5479">
                  <c:v>18.55</c:v>
                </c:pt>
                <c:pt idx="5480">
                  <c:v>18.411000000000001</c:v>
                </c:pt>
                <c:pt idx="5481">
                  <c:v>18.273</c:v>
                </c:pt>
                <c:pt idx="5482">
                  <c:v>18.135999999999999</c:v>
                </c:pt>
                <c:pt idx="5483">
                  <c:v>18</c:v>
                </c:pt>
                <c:pt idx="5484">
                  <c:v>18</c:v>
                </c:pt>
                <c:pt idx="5485">
                  <c:v>18</c:v>
                </c:pt>
                <c:pt idx="5486">
                  <c:v>18</c:v>
                </c:pt>
                <c:pt idx="5487">
                  <c:v>18</c:v>
                </c:pt>
                <c:pt idx="5488">
                  <c:v>18</c:v>
                </c:pt>
                <c:pt idx="5489">
                  <c:v>18</c:v>
                </c:pt>
                <c:pt idx="5490">
                  <c:v>18</c:v>
                </c:pt>
                <c:pt idx="5491">
                  <c:v>18</c:v>
                </c:pt>
                <c:pt idx="5492">
                  <c:v>18</c:v>
                </c:pt>
                <c:pt idx="5493">
                  <c:v>18.327000000000005</c:v>
                </c:pt>
                <c:pt idx="5494">
                  <c:v>18.661000000000001</c:v>
                </c:pt>
                <c:pt idx="5495">
                  <c:v>19</c:v>
                </c:pt>
                <c:pt idx="5496">
                  <c:v>19</c:v>
                </c:pt>
                <c:pt idx="5497">
                  <c:v>20</c:v>
                </c:pt>
                <c:pt idx="5498">
                  <c:v>22</c:v>
                </c:pt>
                <c:pt idx="5499">
                  <c:v>25.04</c:v>
                </c:pt>
                <c:pt idx="5500">
                  <c:v>27.452999999999992</c:v>
                </c:pt>
                <c:pt idx="5501">
                  <c:v>30.099</c:v>
                </c:pt>
                <c:pt idx="5502">
                  <c:v>33</c:v>
                </c:pt>
                <c:pt idx="5503">
                  <c:v>33</c:v>
                </c:pt>
                <c:pt idx="5504">
                  <c:v>32.351999999999997</c:v>
                </c:pt>
                <c:pt idx="5505">
                  <c:v>31.716999999999999</c:v>
                </c:pt>
                <c:pt idx="5506">
                  <c:v>31.094000000000001</c:v>
                </c:pt>
                <c:pt idx="5507">
                  <c:v>30.48299999999999</c:v>
                </c:pt>
                <c:pt idx="5508">
                  <c:v>29.885000000000002</c:v>
                </c:pt>
                <c:pt idx="5509">
                  <c:v>29.297999999999991</c:v>
                </c:pt>
                <c:pt idx="5510">
                  <c:v>28.722999999999988</c:v>
                </c:pt>
                <c:pt idx="5511">
                  <c:v>28.158999999999999</c:v>
                </c:pt>
                <c:pt idx="5512">
                  <c:v>27.606000000000005</c:v>
                </c:pt>
                <c:pt idx="5513">
                  <c:v>27.064</c:v>
                </c:pt>
                <c:pt idx="5514">
                  <c:v>26.532</c:v>
                </c:pt>
                <c:pt idx="5515">
                  <c:v>26.010999999999999</c:v>
                </c:pt>
                <c:pt idx="5516">
                  <c:v>25.501000000000001</c:v>
                </c:pt>
                <c:pt idx="5517">
                  <c:v>25</c:v>
                </c:pt>
                <c:pt idx="5518">
                  <c:v>24.661999999999999</c:v>
                </c:pt>
                <c:pt idx="5519">
                  <c:v>24.329000000000001</c:v>
                </c:pt>
                <c:pt idx="5520">
                  <c:v>24</c:v>
                </c:pt>
                <c:pt idx="5521">
                  <c:v>24</c:v>
                </c:pt>
                <c:pt idx="5522">
                  <c:v>25.224</c:v>
                </c:pt>
                <c:pt idx="5523">
                  <c:v>26.510999999999999</c:v>
                </c:pt>
                <c:pt idx="5524">
                  <c:v>27.864000000000001</c:v>
                </c:pt>
                <c:pt idx="5525">
                  <c:v>29.284999999999993</c:v>
                </c:pt>
                <c:pt idx="5526">
                  <c:v>30.779</c:v>
                </c:pt>
                <c:pt idx="5527">
                  <c:v>32.35</c:v>
                </c:pt>
                <c:pt idx="5528">
                  <c:v>34</c:v>
                </c:pt>
                <c:pt idx="5529">
                  <c:v>34</c:v>
                </c:pt>
                <c:pt idx="5530">
                  <c:v>33.331000000000003</c:v>
                </c:pt>
                <c:pt idx="5531">
                  <c:v>32.674000000000007</c:v>
                </c:pt>
                <c:pt idx="5532">
                  <c:v>32.031000000000006</c:v>
                </c:pt>
                <c:pt idx="5533">
                  <c:v>31.401</c:v>
                </c:pt>
                <c:pt idx="5534">
                  <c:v>30.781999999999993</c:v>
                </c:pt>
                <c:pt idx="5535">
                  <c:v>30.175999999999991</c:v>
                </c:pt>
                <c:pt idx="5536">
                  <c:v>29.581999999999994</c:v>
                </c:pt>
                <c:pt idx="5537">
                  <c:v>29</c:v>
                </c:pt>
                <c:pt idx="5538">
                  <c:v>29</c:v>
                </c:pt>
                <c:pt idx="5539">
                  <c:v>30.202000000000002</c:v>
                </c:pt>
                <c:pt idx="5540">
                  <c:v>31.452999999999992</c:v>
                </c:pt>
                <c:pt idx="5541">
                  <c:v>32.757000000000005</c:v>
                </c:pt>
                <c:pt idx="5542">
                  <c:v>34.114000000000004</c:v>
                </c:pt>
                <c:pt idx="5543">
                  <c:v>35.528000000000013</c:v>
                </c:pt>
                <c:pt idx="5544">
                  <c:v>37</c:v>
                </c:pt>
                <c:pt idx="5545">
                  <c:v>37</c:v>
                </c:pt>
                <c:pt idx="5546">
                  <c:v>35.925000000000011</c:v>
                </c:pt>
                <c:pt idx="5547">
                  <c:v>34.880999999999993</c:v>
                </c:pt>
                <c:pt idx="5548">
                  <c:v>33.867000000000004</c:v>
                </c:pt>
                <c:pt idx="5549">
                  <c:v>32</c:v>
                </c:pt>
                <c:pt idx="5550">
                  <c:v>31.927999999999994</c:v>
                </c:pt>
                <c:pt idx="5551">
                  <c:v>31</c:v>
                </c:pt>
                <c:pt idx="5552">
                  <c:v>30.914999999999999</c:v>
                </c:pt>
                <c:pt idx="5553">
                  <c:v>30.831000000000007</c:v>
                </c:pt>
                <c:pt idx="5554">
                  <c:v>30.747</c:v>
                </c:pt>
                <c:pt idx="5555">
                  <c:v>30.663</c:v>
                </c:pt>
                <c:pt idx="5556">
                  <c:v>30.579000000000001</c:v>
                </c:pt>
                <c:pt idx="5557">
                  <c:v>30.495999999999988</c:v>
                </c:pt>
                <c:pt idx="5558">
                  <c:v>30.413</c:v>
                </c:pt>
                <c:pt idx="5559">
                  <c:v>30.330000000000005</c:v>
                </c:pt>
                <c:pt idx="5560">
                  <c:v>30.247</c:v>
                </c:pt>
                <c:pt idx="5561">
                  <c:v>30.164000000000001</c:v>
                </c:pt>
                <c:pt idx="5562">
                  <c:v>30.081999999999994</c:v>
                </c:pt>
                <c:pt idx="5563">
                  <c:v>30</c:v>
                </c:pt>
                <c:pt idx="5564">
                  <c:v>29.606999999999999</c:v>
                </c:pt>
                <c:pt idx="5565">
                  <c:v>29.22</c:v>
                </c:pt>
                <c:pt idx="5566">
                  <c:v>28.838000000000001</c:v>
                </c:pt>
                <c:pt idx="5567">
                  <c:v>28.459999999999994</c:v>
                </c:pt>
                <c:pt idx="5568">
                  <c:v>28.087999999999994</c:v>
                </c:pt>
                <c:pt idx="5569">
                  <c:v>27.721</c:v>
                </c:pt>
                <c:pt idx="5570">
                  <c:v>27.358000000000001</c:v>
                </c:pt>
                <c:pt idx="5571">
                  <c:v>27</c:v>
                </c:pt>
                <c:pt idx="5572">
                  <c:v>27.123000000000001</c:v>
                </c:pt>
                <c:pt idx="5573">
                  <c:v>27.247</c:v>
                </c:pt>
                <c:pt idx="5574">
                  <c:v>27.370999999999999</c:v>
                </c:pt>
                <c:pt idx="5575">
                  <c:v>27.494999999999994</c:v>
                </c:pt>
                <c:pt idx="5576">
                  <c:v>27.620999999999999</c:v>
                </c:pt>
                <c:pt idx="5577">
                  <c:v>27.747</c:v>
                </c:pt>
                <c:pt idx="5578">
                  <c:v>27.873000000000001</c:v>
                </c:pt>
                <c:pt idx="5579">
                  <c:v>28</c:v>
                </c:pt>
                <c:pt idx="5580">
                  <c:v>28</c:v>
                </c:pt>
                <c:pt idx="5581">
                  <c:v>28</c:v>
                </c:pt>
                <c:pt idx="5582">
                  <c:v>28</c:v>
                </c:pt>
                <c:pt idx="5583">
                  <c:v>28</c:v>
                </c:pt>
                <c:pt idx="5584">
                  <c:v>28</c:v>
                </c:pt>
                <c:pt idx="5585">
                  <c:v>28</c:v>
                </c:pt>
                <c:pt idx="5586">
                  <c:v>28</c:v>
                </c:pt>
                <c:pt idx="5587">
                  <c:v>27.812000000000001</c:v>
                </c:pt>
                <c:pt idx="5588">
                  <c:v>27.625</c:v>
                </c:pt>
                <c:pt idx="5589">
                  <c:v>27.439999999999994</c:v>
                </c:pt>
                <c:pt idx="5590">
                  <c:v>27.256</c:v>
                </c:pt>
                <c:pt idx="5591">
                  <c:v>27.073</c:v>
                </c:pt>
                <c:pt idx="5592">
                  <c:v>26.890999999999991</c:v>
                </c:pt>
                <c:pt idx="5593">
                  <c:v>26.71</c:v>
                </c:pt>
                <c:pt idx="5594">
                  <c:v>26.530999999999999</c:v>
                </c:pt>
                <c:pt idx="5595">
                  <c:v>26.353000000000005</c:v>
                </c:pt>
                <c:pt idx="5596">
                  <c:v>26.175999999999991</c:v>
                </c:pt>
                <c:pt idx="5597">
                  <c:v>26</c:v>
                </c:pt>
                <c:pt idx="5598">
                  <c:v>26.329000000000001</c:v>
                </c:pt>
                <c:pt idx="5599">
                  <c:v>26.661999999999999</c:v>
                </c:pt>
                <c:pt idx="5600">
                  <c:v>27</c:v>
                </c:pt>
                <c:pt idx="5601">
                  <c:v>27.486999999999984</c:v>
                </c:pt>
                <c:pt idx="5602">
                  <c:v>27.981999999999992</c:v>
                </c:pt>
                <c:pt idx="5603">
                  <c:v>28.486999999999984</c:v>
                </c:pt>
                <c:pt idx="5604">
                  <c:v>29</c:v>
                </c:pt>
                <c:pt idx="5605">
                  <c:v>29</c:v>
                </c:pt>
                <c:pt idx="5606">
                  <c:v>29</c:v>
                </c:pt>
                <c:pt idx="5607">
                  <c:v>29</c:v>
                </c:pt>
                <c:pt idx="5608">
                  <c:v>29</c:v>
                </c:pt>
                <c:pt idx="5609">
                  <c:v>29</c:v>
                </c:pt>
                <c:pt idx="5610">
                  <c:v>30.111000000000008</c:v>
                </c:pt>
                <c:pt idx="5611">
                  <c:v>31.265999999999984</c:v>
                </c:pt>
                <c:pt idx="5612">
                  <c:v>32.464000000000006</c:v>
                </c:pt>
                <c:pt idx="5613">
                  <c:v>33.708000000000013</c:v>
                </c:pt>
                <c:pt idx="5614">
                  <c:v>35</c:v>
                </c:pt>
                <c:pt idx="5615">
                  <c:v>33.472000000000001</c:v>
                </c:pt>
                <c:pt idx="5616">
                  <c:v>32.011000000000003</c:v>
                </c:pt>
                <c:pt idx="5617">
                  <c:v>30.614000000000008</c:v>
                </c:pt>
                <c:pt idx="5618">
                  <c:v>29.277999999999999</c:v>
                </c:pt>
                <c:pt idx="5619">
                  <c:v>28</c:v>
                </c:pt>
                <c:pt idx="5620">
                  <c:v>27.317000000000007</c:v>
                </c:pt>
                <c:pt idx="5621">
                  <c:v>26.650000000000006</c:v>
                </c:pt>
                <c:pt idx="5622">
                  <c:v>26</c:v>
                </c:pt>
                <c:pt idx="5623">
                  <c:v>34.218000000000011</c:v>
                </c:pt>
                <c:pt idx="5624">
                  <c:v>45.033000000000001</c:v>
                </c:pt>
                <c:pt idx="5625">
                  <c:v>59.267000000000003</c:v>
                </c:pt>
                <c:pt idx="5626">
                  <c:v>78</c:v>
                </c:pt>
                <c:pt idx="5627">
                  <c:v>74.945000000000007</c:v>
                </c:pt>
                <c:pt idx="5628">
                  <c:v>72.010000000000005</c:v>
                </c:pt>
                <c:pt idx="5629">
                  <c:v>62</c:v>
                </c:pt>
                <c:pt idx="5630">
                  <c:v>56</c:v>
                </c:pt>
                <c:pt idx="5631">
                  <c:v>52</c:v>
                </c:pt>
                <c:pt idx="5632">
                  <c:v>57</c:v>
                </c:pt>
                <c:pt idx="5633">
                  <c:v>51</c:v>
                </c:pt>
                <c:pt idx="5634">
                  <c:v>47</c:v>
                </c:pt>
                <c:pt idx="5635">
                  <c:v>46</c:v>
                </c:pt>
                <c:pt idx="5636">
                  <c:v>44</c:v>
                </c:pt>
                <c:pt idx="5637">
                  <c:v>44</c:v>
                </c:pt>
                <c:pt idx="5638">
                  <c:v>42</c:v>
                </c:pt>
                <c:pt idx="5639">
                  <c:v>41</c:v>
                </c:pt>
                <c:pt idx="5640">
                  <c:v>40</c:v>
                </c:pt>
                <c:pt idx="5641">
                  <c:v>40</c:v>
                </c:pt>
                <c:pt idx="5642">
                  <c:v>39</c:v>
                </c:pt>
                <c:pt idx="5643">
                  <c:v>39</c:v>
                </c:pt>
                <c:pt idx="5644">
                  <c:v>38</c:v>
                </c:pt>
                <c:pt idx="5645">
                  <c:v>37.483000000000004</c:v>
                </c:pt>
                <c:pt idx="5646">
                  <c:v>36.972000000000001</c:v>
                </c:pt>
                <c:pt idx="5647">
                  <c:v>36.469000000000001</c:v>
                </c:pt>
                <c:pt idx="5648">
                  <c:v>35.973000000000006</c:v>
                </c:pt>
                <c:pt idx="5649">
                  <c:v>35.483000000000004</c:v>
                </c:pt>
                <c:pt idx="5650">
                  <c:v>35</c:v>
                </c:pt>
                <c:pt idx="5651">
                  <c:v>35</c:v>
                </c:pt>
                <c:pt idx="5652">
                  <c:v>35</c:v>
                </c:pt>
                <c:pt idx="5653">
                  <c:v>35</c:v>
                </c:pt>
                <c:pt idx="5654">
                  <c:v>34.61</c:v>
                </c:pt>
                <c:pt idx="5655">
                  <c:v>34.225000000000016</c:v>
                </c:pt>
                <c:pt idx="5656">
                  <c:v>33.843000000000004</c:v>
                </c:pt>
                <c:pt idx="5657">
                  <c:v>33.466000000000001</c:v>
                </c:pt>
                <c:pt idx="5658">
                  <c:v>33.094000000000001</c:v>
                </c:pt>
                <c:pt idx="5659">
                  <c:v>32.725000000000016</c:v>
                </c:pt>
                <c:pt idx="5660">
                  <c:v>32.36</c:v>
                </c:pt>
                <c:pt idx="5661">
                  <c:v>32</c:v>
                </c:pt>
                <c:pt idx="5662">
                  <c:v>32</c:v>
                </c:pt>
                <c:pt idx="5663">
                  <c:v>31.663</c:v>
                </c:pt>
                <c:pt idx="5664">
                  <c:v>31.330000000000005</c:v>
                </c:pt>
                <c:pt idx="5665">
                  <c:v>31</c:v>
                </c:pt>
                <c:pt idx="5666">
                  <c:v>31</c:v>
                </c:pt>
                <c:pt idx="5667">
                  <c:v>31</c:v>
                </c:pt>
                <c:pt idx="5668">
                  <c:v>30.375</c:v>
                </c:pt>
                <c:pt idx="5669">
                  <c:v>29.763000000000002</c:v>
                </c:pt>
                <c:pt idx="5670">
                  <c:v>29.163</c:v>
                </c:pt>
                <c:pt idx="5671">
                  <c:v>28.576000000000001</c:v>
                </c:pt>
                <c:pt idx="5672">
                  <c:v>28</c:v>
                </c:pt>
                <c:pt idx="5673">
                  <c:v>27.317000000000007</c:v>
                </c:pt>
                <c:pt idx="5674">
                  <c:v>26.650000000000006</c:v>
                </c:pt>
                <c:pt idx="5675">
                  <c:v>26</c:v>
                </c:pt>
                <c:pt idx="5676">
                  <c:v>26</c:v>
                </c:pt>
                <c:pt idx="5677">
                  <c:v>26</c:v>
                </c:pt>
                <c:pt idx="5678">
                  <c:v>26.329000000000001</c:v>
                </c:pt>
                <c:pt idx="5679">
                  <c:v>26.661999999999999</c:v>
                </c:pt>
                <c:pt idx="5680">
                  <c:v>27</c:v>
                </c:pt>
                <c:pt idx="5681">
                  <c:v>27</c:v>
                </c:pt>
                <c:pt idx="5682">
                  <c:v>27</c:v>
                </c:pt>
                <c:pt idx="5683">
                  <c:v>27</c:v>
                </c:pt>
                <c:pt idx="5684">
                  <c:v>26.548999999999992</c:v>
                </c:pt>
                <c:pt idx="5685">
                  <c:v>26.106999999999999</c:v>
                </c:pt>
                <c:pt idx="5686">
                  <c:v>25.670999999999999</c:v>
                </c:pt>
                <c:pt idx="5687">
                  <c:v>25.242999999999988</c:v>
                </c:pt>
                <c:pt idx="5688">
                  <c:v>24.821000000000005</c:v>
                </c:pt>
                <c:pt idx="5689">
                  <c:v>24.407</c:v>
                </c:pt>
                <c:pt idx="5690">
                  <c:v>24</c:v>
                </c:pt>
                <c:pt idx="5691">
                  <c:v>24</c:v>
                </c:pt>
                <c:pt idx="5692">
                  <c:v>24.484999999999992</c:v>
                </c:pt>
                <c:pt idx="5693">
                  <c:v>24.979999999999993</c:v>
                </c:pt>
                <c:pt idx="5694">
                  <c:v>25.484999999999992</c:v>
                </c:pt>
                <c:pt idx="5695">
                  <c:v>26</c:v>
                </c:pt>
                <c:pt idx="5696">
                  <c:v>25.745999999999988</c:v>
                </c:pt>
                <c:pt idx="5697">
                  <c:v>25.494999999999994</c:v>
                </c:pt>
                <c:pt idx="5698">
                  <c:v>25.245999999999988</c:v>
                </c:pt>
                <c:pt idx="5699">
                  <c:v>25</c:v>
                </c:pt>
                <c:pt idx="5700">
                  <c:v>25</c:v>
                </c:pt>
                <c:pt idx="5701">
                  <c:v>24.315000000000001</c:v>
                </c:pt>
                <c:pt idx="5702">
                  <c:v>23.648</c:v>
                </c:pt>
                <c:pt idx="5703">
                  <c:v>23</c:v>
                </c:pt>
                <c:pt idx="5704">
                  <c:v>23</c:v>
                </c:pt>
                <c:pt idx="5705">
                  <c:v>23</c:v>
                </c:pt>
                <c:pt idx="5706">
                  <c:v>23</c:v>
                </c:pt>
                <c:pt idx="5707">
                  <c:v>23</c:v>
                </c:pt>
                <c:pt idx="5708">
                  <c:v>23</c:v>
                </c:pt>
                <c:pt idx="5709">
                  <c:v>23</c:v>
                </c:pt>
                <c:pt idx="5710">
                  <c:v>23</c:v>
                </c:pt>
                <c:pt idx="5711">
                  <c:v>23</c:v>
                </c:pt>
                <c:pt idx="5712">
                  <c:v>23</c:v>
                </c:pt>
                <c:pt idx="5713">
                  <c:v>23.387</c:v>
                </c:pt>
                <c:pt idx="5714">
                  <c:v>23.779999999999994</c:v>
                </c:pt>
                <c:pt idx="5715">
                  <c:v>24.18</c:v>
                </c:pt>
                <c:pt idx="5716">
                  <c:v>24.587</c:v>
                </c:pt>
                <c:pt idx="5717">
                  <c:v>25</c:v>
                </c:pt>
                <c:pt idx="5718">
                  <c:v>25</c:v>
                </c:pt>
                <c:pt idx="5719">
                  <c:v>25.329000000000001</c:v>
                </c:pt>
                <c:pt idx="5720">
                  <c:v>25.661999999999999</c:v>
                </c:pt>
                <c:pt idx="5721">
                  <c:v>26</c:v>
                </c:pt>
                <c:pt idx="5722">
                  <c:v>26</c:v>
                </c:pt>
                <c:pt idx="5723">
                  <c:v>26</c:v>
                </c:pt>
                <c:pt idx="5724">
                  <c:v>26</c:v>
                </c:pt>
                <c:pt idx="5725">
                  <c:v>26</c:v>
                </c:pt>
                <c:pt idx="5726">
                  <c:v>26.329000000000001</c:v>
                </c:pt>
                <c:pt idx="5727">
                  <c:v>26.661999999999999</c:v>
                </c:pt>
                <c:pt idx="5728">
                  <c:v>27</c:v>
                </c:pt>
                <c:pt idx="5729">
                  <c:v>27</c:v>
                </c:pt>
                <c:pt idx="5730">
                  <c:v>27</c:v>
                </c:pt>
                <c:pt idx="5731">
                  <c:v>27.388999999999992</c:v>
                </c:pt>
                <c:pt idx="5732">
                  <c:v>27.782999999999991</c:v>
                </c:pt>
                <c:pt idx="5733">
                  <c:v>28.183</c:v>
                </c:pt>
                <c:pt idx="5734">
                  <c:v>28.587999999999994</c:v>
                </c:pt>
                <c:pt idx="5735">
                  <c:v>29</c:v>
                </c:pt>
                <c:pt idx="5736">
                  <c:v>28.663</c:v>
                </c:pt>
                <c:pt idx="5737">
                  <c:v>28.329000000000001</c:v>
                </c:pt>
                <c:pt idx="5738">
                  <c:v>28</c:v>
                </c:pt>
                <c:pt idx="5739">
                  <c:v>27.873000000000001</c:v>
                </c:pt>
                <c:pt idx="5740">
                  <c:v>27.747</c:v>
                </c:pt>
                <c:pt idx="5741">
                  <c:v>27.620999999999999</c:v>
                </c:pt>
                <c:pt idx="5742">
                  <c:v>27.494999999999994</c:v>
                </c:pt>
                <c:pt idx="5743">
                  <c:v>27.370999999999999</c:v>
                </c:pt>
                <c:pt idx="5744">
                  <c:v>27.247</c:v>
                </c:pt>
                <c:pt idx="5745">
                  <c:v>27.123000000000001</c:v>
                </c:pt>
                <c:pt idx="5746">
                  <c:v>27</c:v>
                </c:pt>
                <c:pt idx="5747">
                  <c:v>27.329000000000001</c:v>
                </c:pt>
                <c:pt idx="5748">
                  <c:v>27.663</c:v>
                </c:pt>
                <c:pt idx="5749">
                  <c:v>28</c:v>
                </c:pt>
                <c:pt idx="5750">
                  <c:v>28</c:v>
                </c:pt>
                <c:pt idx="5751">
                  <c:v>27.663</c:v>
                </c:pt>
                <c:pt idx="5752">
                  <c:v>27.329000000000001</c:v>
                </c:pt>
                <c:pt idx="5753">
                  <c:v>27</c:v>
                </c:pt>
                <c:pt idx="5754">
                  <c:v>26.797000000000001</c:v>
                </c:pt>
                <c:pt idx="5755">
                  <c:v>26.594999999999999</c:v>
                </c:pt>
                <c:pt idx="5756">
                  <c:v>26.395</c:v>
                </c:pt>
                <c:pt idx="5757">
                  <c:v>26.196999999999999</c:v>
                </c:pt>
                <c:pt idx="5758">
                  <c:v>26</c:v>
                </c:pt>
                <c:pt idx="5759">
                  <c:v>25.661999999999999</c:v>
                </c:pt>
                <c:pt idx="5760">
                  <c:v>25.329000000000001</c:v>
                </c:pt>
                <c:pt idx="5761">
                  <c:v>25</c:v>
                </c:pt>
                <c:pt idx="5762">
                  <c:v>24.830000000000005</c:v>
                </c:pt>
                <c:pt idx="5763">
                  <c:v>24.661999999999999</c:v>
                </c:pt>
                <c:pt idx="5764">
                  <c:v>24.494999999999994</c:v>
                </c:pt>
                <c:pt idx="5765">
                  <c:v>24.329000000000001</c:v>
                </c:pt>
                <c:pt idx="5766">
                  <c:v>24.164000000000001</c:v>
                </c:pt>
                <c:pt idx="5767">
                  <c:v>24</c:v>
                </c:pt>
                <c:pt idx="5768">
                  <c:v>24</c:v>
                </c:pt>
                <c:pt idx="5769">
                  <c:v>24</c:v>
                </c:pt>
                <c:pt idx="5770">
                  <c:v>24</c:v>
                </c:pt>
                <c:pt idx="5771">
                  <c:v>24</c:v>
                </c:pt>
                <c:pt idx="5772">
                  <c:v>24</c:v>
                </c:pt>
                <c:pt idx="5773">
                  <c:v>24</c:v>
                </c:pt>
                <c:pt idx="5774">
                  <c:v>24</c:v>
                </c:pt>
                <c:pt idx="5775">
                  <c:v>24</c:v>
                </c:pt>
                <c:pt idx="5776">
                  <c:v>24</c:v>
                </c:pt>
                <c:pt idx="5777">
                  <c:v>23.661999999999999</c:v>
                </c:pt>
                <c:pt idx="5778">
                  <c:v>23.329000000000001</c:v>
                </c:pt>
                <c:pt idx="5779">
                  <c:v>23</c:v>
                </c:pt>
                <c:pt idx="5780">
                  <c:v>23</c:v>
                </c:pt>
                <c:pt idx="5781">
                  <c:v>23.329000000000001</c:v>
                </c:pt>
                <c:pt idx="5782">
                  <c:v>23.661999999999999</c:v>
                </c:pt>
                <c:pt idx="5783">
                  <c:v>24</c:v>
                </c:pt>
                <c:pt idx="5784">
                  <c:v>23.661999999999999</c:v>
                </c:pt>
                <c:pt idx="5785">
                  <c:v>23.329000000000001</c:v>
                </c:pt>
                <c:pt idx="5786">
                  <c:v>23</c:v>
                </c:pt>
                <c:pt idx="5787">
                  <c:v>23</c:v>
                </c:pt>
                <c:pt idx="5788">
                  <c:v>23</c:v>
                </c:pt>
                <c:pt idx="5789">
                  <c:v>23</c:v>
                </c:pt>
                <c:pt idx="5790">
                  <c:v>23</c:v>
                </c:pt>
                <c:pt idx="5791">
                  <c:v>23</c:v>
                </c:pt>
                <c:pt idx="5792">
                  <c:v>23</c:v>
                </c:pt>
                <c:pt idx="5793">
                  <c:v>23</c:v>
                </c:pt>
                <c:pt idx="5794">
                  <c:v>22.661999999999999</c:v>
                </c:pt>
                <c:pt idx="5795">
                  <c:v>22.327999999999999</c:v>
                </c:pt>
                <c:pt idx="5796">
                  <c:v>22</c:v>
                </c:pt>
                <c:pt idx="5797">
                  <c:v>22</c:v>
                </c:pt>
                <c:pt idx="5798">
                  <c:v>22</c:v>
                </c:pt>
                <c:pt idx="5799">
                  <c:v>22</c:v>
                </c:pt>
                <c:pt idx="5800">
                  <c:v>22</c:v>
                </c:pt>
                <c:pt idx="5801">
                  <c:v>22</c:v>
                </c:pt>
                <c:pt idx="5802">
                  <c:v>22</c:v>
                </c:pt>
                <c:pt idx="5803">
                  <c:v>21.661000000000001</c:v>
                </c:pt>
                <c:pt idx="5804">
                  <c:v>21.327999999999999</c:v>
                </c:pt>
                <c:pt idx="5805">
                  <c:v>21</c:v>
                </c:pt>
                <c:pt idx="5806">
                  <c:v>21</c:v>
                </c:pt>
                <c:pt idx="5807">
                  <c:v>21</c:v>
                </c:pt>
                <c:pt idx="5808">
                  <c:v>21</c:v>
                </c:pt>
                <c:pt idx="5809">
                  <c:v>21.327999999999999</c:v>
                </c:pt>
                <c:pt idx="5810">
                  <c:v>21.661000000000001</c:v>
                </c:pt>
                <c:pt idx="5811">
                  <c:v>22</c:v>
                </c:pt>
                <c:pt idx="5812">
                  <c:v>22</c:v>
                </c:pt>
                <c:pt idx="5813">
                  <c:v>21.661000000000001</c:v>
                </c:pt>
                <c:pt idx="5814">
                  <c:v>21.327999999999999</c:v>
                </c:pt>
                <c:pt idx="5815">
                  <c:v>21</c:v>
                </c:pt>
                <c:pt idx="5816">
                  <c:v>21</c:v>
                </c:pt>
                <c:pt idx="5817">
                  <c:v>21</c:v>
                </c:pt>
                <c:pt idx="5818">
                  <c:v>21</c:v>
                </c:pt>
                <c:pt idx="5819">
                  <c:v>21</c:v>
                </c:pt>
                <c:pt idx="5820">
                  <c:v>21</c:v>
                </c:pt>
                <c:pt idx="5821">
                  <c:v>21</c:v>
                </c:pt>
                <c:pt idx="5822">
                  <c:v>21</c:v>
                </c:pt>
                <c:pt idx="5823">
                  <c:v>21</c:v>
                </c:pt>
                <c:pt idx="5824">
                  <c:v>21</c:v>
                </c:pt>
                <c:pt idx="5825">
                  <c:v>21</c:v>
                </c:pt>
                <c:pt idx="5826">
                  <c:v>21</c:v>
                </c:pt>
                <c:pt idx="5827">
                  <c:v>20.661000000000001</c:v>
                </c:pt>
                <c:pt idx="5828">
                  <c:v>20.327999999999999</c:v>
                </c:pt>
                <c:pt idx="5829">
                  <c:v>20</c:v>
                </c:pt>
                <c:pt idx="5830">
                  <c:v>20</c:v>
                </c:pt>
                <c:pt idx="5831">
                  <c:v>20</c:v>
                </c:pt>
                <c:pt idx="5832">
                  <c:v>20.163</c:v>
                </c:pt>
                <c:pt idx="5833">
                  <c:v>20.327999999999999</c:v>
                </c:pt>
                <c:pt idx="5834">
                  <c:v>20.494</c:v>
                </c:pt>
                <c:pt idx="5835">
                  <c:v>20.661000000000001</c:v>
                </c:pt>
                <c:pt idx="5836">
                  <c:v>20.830000000000005</c:v>
                </c:pt>
                <c:pt idx="5837">
                  <c:v>21</c:v>
                </c:pt>
                <c:pt idx="5838">
                  <c:v>21</c:v>
                </c:pt>
                <c:pt idx="5839">
                  <c:v>21</c:v>
                </c:pt>
                <c:pt idx="5840">
                  <c:v>21</c:v>
                </c:pt>
                <c:pt idx="5841">
                  <c:v>21</c:v>
                </c:pt>
                <c:pt idx="5842">
                  <c:v>21</c:v>
                </c:pt>
                <c:pt idx="5843">
                  <c:v>21</c:v>
                </c:pt>
                <c:pt idx="5844">
                  <c:v>21</c:v>
                </c:pt>
                <c:pt idx="5845">
                  <c:v>21</c:v>
                </c:pt>
                <c:pt idx="5846">
                  <c:v>21</c:v>
                </c:pt>
                <c:pt idx="5847">
                  <c:v>21</c:v>
                </c:pt>
                <c:pt idx="5848">
                  <c:v>21</c:v>
                </c:pt>
                <c:pt idx="5849">
                  <c:v>21</c:v>
                </c:pt>
                <c:pt idx="5850">
                  <c:v>20.661000000000001</c:v>
                </c:pt>
                <c:pt idx="5851">
                  <c:v>20.327999999999999</c:v>
                </c:pt>
                <c:pt idx="5852">
                  <c:v>20</c:v>
                </c:pt>
                <c:pt idx="5853">
                  <c:v>20</c:v>
                </c:pt>
                <c:pt idx="5854">
                  <c:v>19.661000000000001</c:v>
                </c:pt>
                <c:pt idx="5855">
                  <c:v>19.327999999999999</c:v>
                </c:pt>
                <c:pt idx="5856">
                  <c:v>19</c:v>
                </c:pt>
                <c:pt idx="5857">
                  <c:v>19</c:v>
                </c:pt>
                <c:pt idx="5858">
                  <c:v>19</c:v>
                </c:pt>
                <c:pt idx="5859">
                  <c:v>19</c:v>
                </c:pt>
                <c:pt idx="5860">
                  <c:v>18.661000000000001</c:v>
                </c:pt>
                <c:pt idx="5861">
                  <c:v>18.327000000000005</c:v>
                </c:pt>
                <c:pt idx="5862">
                  <c:v>18</c:v>
                </c:pt>
                <c:pt idx="5863">
                  <c:v>18</c:v>
                </c:pt>
                <c:pt idx="5864">
                  <c:v>18.401</c:v>
                </c:pt>
                <c:pt idx="5865">
                  <c:v>18.809999999999999</c:v>
                </c:pt>
                <c:pt idx="5866">
                  <c:v>19.228999999999992</c:v>
                </c:pt>
                <c:pt idx="5867">
                  <c:v>19.657000000000007</c:v>
                </c:pt>
                <c:pt idx="5868">
                  <c:v>20.094999999999999</c:v>
                </c:pt>
                <c:pt idx="5869">
                  <c:v>20.542999999999992</c:v>
                </c:pt>
                <c:pt idx="5870">
                  <c:v>21</c:v>
                </c:pt>
                <c:pt idx="5871">
                  <c:v>20.661000000000001</c:v>
                </c:pt>
                <c:pt idx="5872">
                  <c:v>20.327999999999999</c:v>
                </c:pt>
                <c:pt idx="5873">
                  <c:v>20</c:v>
                </c:pt>
                <c:pt idx="5874">
                  <c:v>20.306000000000001</c:v>
                </c:pt>
                <c:pt idx="5875">
                  <c:v>20.617000000000008</c:v>
                </c:pt>
                <c:pt idx="5876">
                  <c:v>20.933</c:v>
                </c:pt>
                <c:pt idx="5877">
                  <c:v>21.253</c:v>
                </c:pt>
                <c:pt idx="5878">
                  <c:v>21.579000000000001</c:v>
                </c:pt>
                <c:pt idx="5879">
                  <c:v>21.908999999999988</c:v>
                </c:pt>
                <c:pt idx="5880">
                  <c:v>22.244</c:v>
                </c:pt>
                <c:pt idx="5881">
                  <c:v>22.584999999999994</c:v>
                </c:pt>
                <c:pt idx="5882">
                  <c:v>22.931000000000001</c:v>
                </c:pt>
                <c:pt idx="5883">
                  <c:v>23.281999999999993</c:v>
                </c:pt>
                <c:pt idx="5884">
                  <c:v>23.638000000000005</c:v>
                </c:pt>
                <c:pt idx="5885">
                  <c:v>24</c:v>
                </c:pt>
                <c:pt idx="5886">
                  <c:v>23.661999999999999</c:v>
                </c:pt>
                <c:pt idx="5887">
                  <c:v>23.329000000000001</c:v>
                </c:pt>
                <c:pt idx="5888">
                  <c:v>23</c:v>
                </c:pt>
                <c:pt idx="5889">
                  <c:v>23</c:v>
                </c:pt>
                <c:pt idx="5890">
                  <c:v>23.484000000000002</c:v>
                </c:pt>
                <c:pt idx="5891">
                  <c:v>23.978999999999992</c:v>
                </c:pt>
                <c:pt idx="5892">
                  <c:v>24.484000000000002</c:v>
                </c:pt>
                <c:pt idx="5893">
                  <c:v>25</c:v>
                </c:pt>
                <c:pt idx="5894">
                  <c:v>25</c:v>
                </c:pt>
                <c:pt idx="5895">
                  <c:v>25</c:v>
                </c:pt>
                <c:pt idx="5896">
                  <c:v>24.661999999999999</c:v>
                </c:pt>
                <c:pt idx="5897">
                  <c:v>24.329000000000001</c:v>
                </c:pt>
                <c:pt idx="5898">
                  <c:v>24</c:v>
                </c:pt>
                <c:pt idx="5899">
                  <c:v>23.661999999999999</c:v>
                </c:pt>
                <c:pt idx="5900">
                  <c:v>23.329000000000001</c:v>
                </c:pt>
                <c:pt idx="5901">
                  <c:v>23</c:v>
                </c:pt>
                <c:pt idx="5902">
                  <c:v>23</c:v>
                </c:pt>
                <c:pt idx="5903">
                  <c:v>23</c:v>
                </c:pt>
                <c:pt idx="5904">
                  <c:v>23</c:v>
                </c:pt>
                <c:pt idx="5905">
                  <c:v>23</c:v>
                </c:pt>
                <c:pt idx="5906">
                  <c:v>23</c:v>
                </c:pt>
                <c:pt idx="5907">
                  <c:v>23</c:v>
                </c:pt>
                <c:pt idx="5908">
                  <c:v>23</c:v>
                </c:pt>
                <c:pt idx="5909">
                  <c:v>23</c:v>
                </c:pt>
                <c:pt idx="5910">
                  <c:v>23.648</c:v>
                </c:pt>
                <c:pt idx="5911">
                  <c:v>24.315000000000001</c:v>
                </c:pt>
                <c:pt idx="5912">
                  <c:v>25</c:v>
                </c:pt>
                <c:pt idx="5913">
                  <c:v>25</c:v>
                </c:pt>
                <c:pt idx="5914">
                  <c:v>25</c:v>
                </c:pt>
                <c:pt idx="5915">
                  <c:v>24.830000000000005</c:v>
                </c:pt>
                <c:pt idx="5916">
                  <c:v>24.661999999999999</c:v>
                </c:pt>
                <c:pt idx="5917">
                  <c:v>24.494999999999994</c:v>
                </c:pt>
                <c:pt idx="5918">
                  <c:v>24.329000000000001</c:v>
                </c:pt>
                <c:pt idx="5919">
                  <c:v>24.164000000000001</c:v>
                </c:pt>
                <c:pt idx="5920">
                  <c:v>24</c:v>
                </c:pt>
                <c:pt idx="5921">
                  <c:v>23.873000000000001</c:v>
                </c:pt>
                <c:pt idx="5922">
                  <c:v>23.745999999999988</c:v>
                </c:pt>
                <c:pt idx="5923">
                  <c:v>23.62</c:v>
                </c:pt>
                <c:pt idx="5924">
                  <c:v>23.494999999999994</c:v>
                </c:pt>
                <c:pt idx="5925">
                  <c:v>23.37</c:v>
                </c:pt>
                <c:pt idx="5926">
                  <c:v>23.245999999999988</c:v>
                </c:pt>
                <c:pt idx="5927">
                  <c:v>23.123000000000001</c:v>
                </c:pt>
                <c:pt idx="5928">
                  <c:v>23</c:v>
                </c:pt>
                <c:pt idx="5929">
                  <c:v>23</c:v>
                </c:pt>
                <c:pt idx="5930">
                  <c:v>22.745999999999988</c:v>
                </c:pt>
                <c:pt idx="5931">
                  <c:v>22.494</c:v>
                </c:pt>
                <c:pt idx="5932">
                  <c:v>22.245999999999988</c:v>
                </c:pt>
                <c:pt idx="5933">
                  <c:v>22</c:v>
                </c:pt>
                <c:pt idx="5934">
                  <c:v>21.661000000000001</c:v>
                </c:pt>
                <c:pt idx="5935">
                  <c:v>21.327999999999999</c:v>
                </c:pt>
                <c:pt idx="5936">
                  <c:v>21</c:v>
                </c:pt>
                <c:pt idx="5937">
                  <c:v>21</c:v>
                </c:pt>
                <c:pt idx="5938">
                  <c:v>21</c:v>
                </c:pt>
                <c:pt idx="5939">
                  <c:v>21</c:v>
                </c:pt>
                <c:pt idx="5940">
                  <c:v>21</c:v>
                </c:pt>
                <c:pt idx="5941">
                  <c:v>21.51</c:v>
                </c:pt>
                <c:pt idx="5942">
                  <c:v>22.030999999999999</c:v>
                </c:pt>
                <c:pt idx="5943">
                  <c:v>22.565999999999988</c:v>
                </c:pt>
                <c:pt idx="5944">
                  <c:v>23.113000000000007</c:v>
                </c:pt>
                <c:pt idx="5945">
                  <c:v>23.673999999999999</c:v>
                </c:pt>
                <c:pt idx="5946">
                  <c:v>24.248999999999988</c:v>
                </c:pt>
                <c:pt idx="5947">
                  <c:v>24.837000000000007</c:v>
                </c:pt>
                <c:pt idx="5948">
                  <c:v>25.439999999999994</c:v>
                </c:pt>
                <c:pt idx="5949">
                  <c:v>26.056999999999999</c:v>
                </c:pt>
                <c:pt idx="5950">
                  <c:v>26.689</c:v>
                </c:pt>
                <c:pt idx="5951">
                  <c:v>27.337000000000007</c:v>
                </c:pt>
                <c:pt idx="5952">
                  <c:v>28</c:v>
                </c:pt>
                <c:pt idx="5953">
                  <c:v>28</c:v>
                </c:pt>
                <c:pt idx="5954">
                  <c:v>28</c:v>
                </c:pt>
                <c:pt idx="5955">
                  <c:v>27.797000000000001</c:v>
                </c:pt>
                <c:pt idx="5956">
                  <c:v>27.596</c:v>
                </c:pt>
                <c:pt idx="5957">
                  <c:v>27.396000000000001</c:v>
                </c:pt>
                <c:pt idx="5958">
                  <c:v>27.196999999999999</c:v>
                </c:pt>
                <c:pt idx="5959">
                  <c:v>27</c:v>
                </c:pt>
                <c:pt idx="5960">
                  <c:v>27.196999999999999</c:v>
                </c:pt>
                <c:pt idx="5961">
                  <c:v>27.396000000000001</c:v>
                </c:pt>
                <c:pt idx="5962">
                  <c:v>27.596</c:v>
                </c:pt>
                <c:pt idx="5963">
                  <c:v>27.797000000000001</c:v>
                </c:pt>
                <c:pt idx="5964">
                  <c:v>28</c:v>
                </c:pt>
                <c:pt idx="5965">
                  <c:v>27.097000000000001</c:v>
                </c:pt>
                <c:pt idx="5966">
                  <c:v>26.222999999999988</c:v>
                </c:pt>
                <c:pt idx="5967">
                  <c:v>25.376999999999999</c:v>
                </c:pt>
                <c:pt idx="5968">
                  <c:v>24.559000000000001</c:v>
                </c:pt>
                <c:pt idx="5969">
                  <c:v>23.766999999999992</c:v>
                </c:pt>
                <c:pt idx="5970">
                  <c:v>23</c:v>
                </c:pt>
                <c:pt idx="5971">
                  <c:v>23</c:v>
                </c:pt>
                <c:pt idx="5972">
                  <c:v>23</c:v>
                </c:pt>
                <c:pt idx="5973">
                  <c:v>23</c:v>
                </c:pt>
                <c:pt idx="5974">
                  <c:v>23</c:v>
                </c:pt>
                <c:pt idx="5975">
                  <c:v>23</c:v>
                </c:pt>
                <c:pt idx="5976">
                  <c:v>23</c:v>
                </c:pt>
                <c:pt idx="5977">
                  <c:v>23</c:v>
                </c:pt>
                <c:pt idx="5978">
                  <c:v>23</c:v>
                </c:pt>
                <c:pt idx="5979">
                  <c:v>23</c:v>
                </c:pt>
                <c:pt idx="5980">
                  <c:v>22.661999999999999</c:v>
                </c:pt>
                <c:pt idx="5981">
                  <c:v>22.327999999999999</c:v>
                </c:pt>
                <c:pt idx="5982">
                  <c:v>22</c:v>
                </c:pt>
                <c:pt idx="5983">
                  <c:v>22</c:v>
                </c:pt>
                <c:pt idx="5984">
                  <c:v>22</c:v>
                </c:pt>
                <c:pt idx="5985">
                  <c:v>22</c:v>
                </c:pt>
                <c:pt idx="5986">
                  <c:v>21.661000000000001</c:v>
                </c:pt>
                <c:pt idx="5987">
                  <c:v>21.327999999999999</c:v>
                </c:pt>
                <c:pt idx="5988">
                  <c:v>21</c:v>
                </c:pt>
                <c:pt idx="5989">
                  <c:v>20.795999999999992</c:v>
                </c:pt>
                <c:pt idx="5990">
                  <c:v>20.594000000000001</c:v>
                </c:pt>
                <c:pt idx="5991">
                  <c:v>20.393999999999991</c:v>
                </c:pt>
                <c:pt idx="5992">
                  <c:v>20.196000000000005</c:v>
                </c:pt>
                <c:pt idx="5993">
                  <c:v>20</c:v>
                </c:pt>
                <c:pt idx="5994">
                  <c:v>19.652000000000001</c:v>
                </c:pt>
                <c:pt idx="5995">
                  <c:v>19.309999999999999</c:v>
                </c:pt>
                <c:pt idx="5996">
                  <c:v>18.974</c:v>
                </c:pt>
                <c:pt idx="5997">
                  <c:v>18.643000000000001</c:v>
                </c:pt>
                <c:pt idx="5998">
                  <c:v>18.318999999999999</c:v>
                </c:pt>
                <c:pt idx="5999">
                  <c:v>18</c:v>
                </c:pt>
                <c:pt idx="6000">
                  <c:v>18</c:v>
                </c:pt>
                <c:pt idx="6001">
                  <c:v>17.66</c:v>
                </c:pt>
                <c:pt idx="6002">
                  <c:v>17.327000000000005</c:v>
                </c:pt>
                <c:pt idx="6003">
                  <c:v>17</c:v>
                </c:pt>
                <c:pt idx="6004">
                  <c:v>17</c:v>
                </c:pt>
                <c:pt idx="6005">
                  <c:v>17</c:v>
                </c:pt>
                <c:pt idx="6006">
                  <c:v>17</c:v>
                </c:pt>
                <c:pt idx="6007">
                  <c:v>17</c:v>
                </c:pt>
                <c:pt idx="6008">
                  <c:v>17</c:v>
                </c:pt>
                <c:pt idx="6009">
                  <c:v>17</c:v>
                </c:pt>
                <c:pt idx="6010">
                  <c:v>17</c:v>
                </c:pt>
                <c:pt idx="6011">
                  <c:v>17</c:v>
                </c:pt>
                <c:pt idx="6012">
                  <c:v>17</c:v>
                </c:pt>
                <c:pt idx="6013">
                  <c:v>17</c:v>
                </c:pt>
                <c:pt idx="6014">
                  <c:v>17</c:v>
                </c:pt>
                <c:pt idx="6015">
                  <c:v>17</c:v>
                </c:pt>
                <c:pt idx="6016">
                  <c:v>17</c:v>
                </c:pt>
                <c:pt idx="6017">
                  <c:v>17</c:v>
                </c:pt>
                <c:pt idx="6018">
                  <c:v>16.66</c:v>
                </c:pt>
                <c:pt idx="6019">
                  <c:v>16.327000000000005</c:v>
                </c:pt>
                <c:pt idx="6020">
                  <c:v>16</c:v>
                </c:pt>
                <c:pt idx="6021">
                  <c:v>16</c:v>
                </c:pt>
                <c:pt idx="6022">
                  <c:v>16</c:v>
                </c:pt>
                <c:pt idx="6023">
                  <c:v>16</c:v>
                </c:pt>
                <c:pt idx="6024">
                  <c:v>16</c:v>
                </c:pt>
                <c:pt idx="6025">
                  <c:v>16</c:v>
                </c:pt>
                <c:pt idx="6026">
                  <c:v>16</c:v>
                </c:pt>
                <c:pt idx="6027">
                  <c:v>16</c:v>
                </c:pt>
                <c:pt idx="6028">
                  <c:v>16.327000000000005</c:v>
                </c:pt>
                <c:pt idx="6029">
                  <c:v>16.66</c:v>
                </c:pt>
                <c:pt idx="6030">
                  <c:v>17</c:v>
                </c:pt>
                <c:pt idx="6031">
                  <c:v>17</c:v>
                </c:pt>
                <c:pt idx="6032">
                  <c:v>17</c:v>
                </c:pt>
                <c:pt idx="6033">
                  <c:v>17</c:v>
                </c:pt>
                <c:pt idx="6034">
                  <c:v>17</c:v>
                </c:pt>
                <c:pt idx="6035">
                  <c:v>16.66</c:v>
                </c:pt>
                <c:pt idx="6036">
                  <c:v>16.327000000000005</c:v>
                </c:pt>
                <c:pt idx="6037">
                  <c:v>16</c:v>
                </c:pt>
                <c:pt idx="6038">
                  <c:v>16</c:v>
                </c:pt>
                <c:pt idx="6039">
                  <c:v>16</c:v>
                </c:pt>
                <c:pt idx="6040">
                  <c:v>16</c:v>
                </c:pt>
                <c:pt idx="6041">
                  <c:v>16</c:v>
                </c:pt>
                <c:pt idx="6042">
                  <c:v>16</c:v>
                </c:pt>
                <c:pt idx="6043">
                  <c:v>16</c:v>
                </c:pt>
                <c:pt idx="6044">
                  <c:v>16</c:v>
                </c:pt>
                <c:pt idx="6045">
                  <c:v>16</c:v>
                </c:pt>
                <c:pt idx="6046">
                  <c:v>16</c:v>
                </c:pt>
                <c:pt idx="6047">
                  <c:v>16</c:v>
                </c:pt>
                <c:pt idx="6048">
                  <c:v>16</c:v>
                </c:pt>
                <c:pt idx="6049">
                  <c:v>16</c:v>
                </c:pt>
                <c:pt idx="6050">
                  <c:v>16</c:v>
                </c:pt>
                <c:pt idx="6051">
                  <c:v>16</c:v>
                </c:pt>
                <c:pt idx="6052">
                  <c:v>16</c:v>
                </c:pt>
                <c:pt idx="6053">
                  <c:v>15.659000000000002</c:v>
                </c:pt>
                <c:pt idx="6054">
                  <c:v>15.326000000000002</c:v>
                </c:pt>
                <c:pt idx="6055">
                  <c:v>15</c:v>
                </c:pt>
                <c:pt idx="6056">
                  <c:v>15</c:v>
                </c:pt>
                <c:pt idx="6057">
                  <c:v>15</c:v>
                </c:pt>
                <c:pt idx="6058">
                  <c:v>15</c:v>
                </c:pt>
                <c:pt idx="6059">
                  <c:v>15</c:v>
                </c:pt>
                <c:pt idx="6060">
                  <c:v>15</c:v>
                </c:pt>
                <c:pt idx="6061">
                  <c:v>15</c:v>
                </c:pt>
                <c:pt idx="6062">
                  <c:v>15</c:v>
                </c:pt>
                <c:pt idx="6063">
                  <c:v>15</c:v>
                </c:pt>
                <c:pt idx="6064">
                  <c:v>15</c:v>
                </c:pt>
                <c:pt idx="6065">
                  <c:v>15</c:v>
                </c:pt>
                <c:pt idx="6066">
                  <c:v>15</c:v>
                </c:pt>
                <c:pt idx="6067">
                  <c:v>15.326000000000002</c:v>
                </c:pt>
                <c:pt idx="6068">
                  <c:v>15.659000000000002</c:v>
                </c:pt>
                <c:pt idx="6069">
                  <c:v>16</c:v>
                </c:pt>
                <c:pt idx="6070">
                  <c:v>15.734999999999999</c:v>
                </c:pt>
                <c:pt idx="6071">
                  <c:v>15.475000000000003</c:v>
                </c:pt>
                <c:pt idx="6072">
                  <c:v>15.218999999999999</c:v>
                </c:pt>
                <c:pt idx="6073">
                  <c:v>14.967000000000002</c:v>
                </c:pt>
                <c:pt idx="6074">
                  <c:v>14.718999999999999</c:v>
                </c:pt>
                <c:pt idx="6075">
                  <c:v>14.475000000000003</c:v>
                </c:pt>
                <c:pt idx="6076">
                  <c:v>14.236000000000001</c:v>
                </c:pt>
                <c:pt idx="6077">
                  <c:v>14</c:v>
                </c:pt>
                <c:pt idx="6078">
                  <c:v>14.794</c:v>
                </c:pt>
                <c:pt idx="6079">
                  <c:v>15.633000000000001</c:v>
                </c:pt>
                <c:pt idx="6080">
                  <c:v>16.518999999999991</c:v>
                </c:pt>
                <c:pt idx="6081">
                  <c:v>17.456</c:v>
                </c:pt>
                <c:pt idx="6082">
                  <c:v>18.446000000000002</c:v>
                </c:pt>
                <c:pt idx="6083">
                  <c:v>19.491999999999994</c:v>
                </c:pt>
                <c:pt idx="6084">
                  <c:v>20.597999999999999</c:v>
                </c:pt>
                <c:pt idx="6085">
                  <c:v>21.765999999999984</c:v>
                </c:pt>
                <c:pt idx="6086">
                  <c:v>23</c:v>
                </c:pt>
                <c:pt idx="6087">
                  <c:v>22.48299999999999</c:v>
                </c:pt>
                <c:pt idx="6088">
                  <c:v>21.977</c:v>
                </c:pt>
                <c:pt idx="6089">
                  <c:v>21.48299999999999</c:v>
                </c:pt>
                <c:pt idx="6090">
                  <c:v>21</c:v>
                </c:pt>
                <c:pt idx="6091">
                  <c:v>21.14</c:v>
                </c:pt>
                <c:pt idx="6092">
                  <c:v>21.280999999999988</c:v>
                </c:pt>
                <c:pt idx="6093">
                  <c:v>21.422999999999984</c:v>
                </c:pt>
                <c:pt idx="6094">
                  <c:v>21.565999999999988</c:v>
                </c:pt>
                <c:pt idx="6095">
                  <c:v>21.71</c:v>
                </c:pt>
                <c:pt idx="6096">
                  <c:v>21.853999999999999</c:v>
                </c:pt>
                <c:pt idx="6097">
                  <c:v>22</c:v>
                </c:pt>
                <c:pt idx="6098">
                  <c:v>21.661000000000001</c:v>
                </c:pt>
                <c:pt idx="6099">
                  <c:v>21.327999999999999</c:v>
                </c:pt>
                <c:pt idx="6100">
                  <c:v>21</c:v>
                </c:pt>
                <c:pt idx="6101">
                  <c:v>21</c:v>
                </c:pt>
                <c:pt idx="6102">
                  <c:v>21</c:v>
                </c:pt>
                <c:pt idx="6103">
                  <c:v>21</c:v>
                </c:pt>
                <c:pt idx="6104">
                  <c:v>20.661000000000001</c:v>
                </c:pt>
                <c:pt idx="6105">
                  <c:v>20.327999999999999</c:v>
                </c:pt>
                <c:pt idx="6106">
                  <c:v>20</c:v>
                </c:pt>
                <c:pt idx="6107">
                  <c:v>20</c:v>
                </c:pt>
                <c:pt idx="6108">
                  <c:v>20</c:v>
                </c:pt>
                <c:pt idx="6109">
                  <c:v>20</c:v>
                </c:pt>
                <c:pt idx="6110">
                  <c:v>20</c:v>
                </c:pt>
                <c:pt idx="6111">
                  <c:v>20</c:v>
                </c:pt>
                <c:pt idx="6112">
                  <c:v>20.893999999999991</c:v>
                </c:pt>
                <c:pt idx="6113">
                  <c:v>21.827999999999999</c:v>
                </c:pt>
                <c:pt idx="6114">
                  <c:v>22.803999999999991</c:v>
                </c:pt>
                <c:pt idx="6115">
                  <c:v>23.823</c:v>
                </c:pt>
                <c:pt idx="6116">
                  <c:v>24.888000000000002</c:v>
                </c:pt>
                <c:pt idx="6117">
                  <c:v>26</c:v>
                </c:pt>
                <c:pt idx="6118">
                  <c:v>26</c:v>
                </c:pt>
                <c:pt idx="6119">
                  <c:v>26</c:v>
                </c:pt>
                <c:pt idx="6120">
                  <c:v>25.37</c:v>
                </c:pt>
                <c:pt idx="6121">
                  <c:v>24.756</c:v>
                </c:pt>
                <c:pt idx="6122">
                  <c:v>24.155999999999999</c:v>
                </c:pt>
                <c:pt idx="6123">
                  <c:v>23.571000000000005</c:v>
                </c:pt>
                <c:pt idx="6124">
                  <c:v>23</c:v>
                </c:pt>
                <c:pt idx="6125">
                  <c:v>22.702999999999992</c:v>
                </c:pt>
                <c:pt idx="6126">
                  <c:v>22.41</c:v>
                </c:pt>
                <c:pt idx="6127">
                  <c:v>22.120999999999999</c:v>
                </c:pt>
                <c:pt idx="6128">
                  <c:v>21.835000000000001</c:v>
                </c:pt>
                <c:pt idx="6129">
                  <c:v>21.553000000000001</c:v>
                </c:pt>
                <c:pt idx="6130">
                  <c:v>21.274999999999999</c:v>
                </c:pt>
                <c:pt idx="6131">
                  <c:v>21</c:v>
                </c:pt>
                <c:pt idx="6132">
                  <c:v>21</c:v>
                </c:pt>
                <c:pt idx="6133">
                  <c:v>21</c:v>
                </c:pt>
                <c:pt idx="6134">
                  <c:v>21</c:v>
                </c:pt>
                <c:pt idx="6135">
                  <c:v>21</c:v>
                </c:pt>
                <c:pt idx="6136">
                  <c:v>21</c:v>
                </c:pt>
                <c:pt idx="6137">
                  <c:v>21</c:v>
                </c:pt>
                <c:pt idx="6138">
                  <c:v>21</c:v>
                </c:pt>
                <c:pt idx="6139">
                  <c:v>21</c:v>
                </c:pt>
                <c:pt idx="6140">
                  <c:v>21</c:v>
                </c:pt>
                <c:pt idx="6141">
                  <c:v>21</c:v>
                </c:pt>
                <c:pt idx="6142">
                  <c:v>21</c:v>
                </c:pt>
                <c:pt idx="6143">
                  <c:v>21</c:v>
                </c:pt>
                <c:pt idx="6144">
                  <c:v>21</c:v>
                </c:pt>
                <c:pt idx="6145">
                  <c:v>21</c:v>
                </c:pt>
                <c:pt idx="6146">
                  <c:v>21</c:v>
                </c:pt>
                <c:pt idx="6147">
                  <c:v>21</c:v>
                </c:pt>
                <c:pt idx="6148">
                  <c:v>21</c:v>
                </c:pt>
                <c:pt idx="6149">
                  <c:v>21</c:v>
                </c:pt>
                <c:pt idx="6150">
                  <c:v>21</c:v>
                </c:pt>
                <c:pt idx="6151">
                  <c:v>20.661000000000001</c:v>
                </c:pt>
                <c:pt idx="6152">
                  <c:v>20.327999999999999</c:v>
                </c:pt>
                <c:pt idx="6153">
                  <c:v>20</c:v>
                </c:pt>
                <c:pt idx="6154">
                  <c:v>20</c:v>
                </c:pt>
                <c:pt idx="6155">
                  <c:v>20</c:v>
                </c:pt>
                <c:pt idx="6156">
                  <c:v>20</c:v>
                </c:pt>
                <c:pt idx="6157">
                  <c:v>20</c:v>
                </c:pt>
                <c:pt idx="6158">
                  <c:v>20</c:v>
                </c:pt>
                <c:pt idx="6159">
                  <c:v>20</c:v>
                </c:pt>
                <c:pt idx="6160">
                  <c:v>20</c:v>
                </c:pt>
                <c:pt idx="6161">
                  <c:v>20.327999999999999</c:v>
                </c:pt>
                <c:pt idx="6162">
                  <c:v>20.661000000000001</c:v>
                </c:pt>
                <c:pt idx="6163">
                  <c:v>21</c:v>
                </c:pt>
                <c:pt idx="6164">
                  <c:v>21</c:v>
                </c:pt>
                <c:pt idx="6165">
                  <c:v>21</c:v>
                </c:pt>
                <c:pt idx="6166">
                  <c:v>21</c:v>
                </c:pt>
                <c:pt idx="6167">
                  <c:v>20.481000000000002</c:v>
                </c:pt>
                <c:pt idx="6168">
                  <c:v>19.974999999999994</c:v>
                </c:pt>
                <c:pt idx="6169">
                  <c:v>19.481000000000002</c:v>
                </c:pt>
                <c:pt idx="6170">
                  <c:v>19</c:v>
                </c:pt>
                <c:pt idx="6171">
                  <c:v>19.645</c:v>
                </c:pt>
                <c:pt idx="6172">
                  <c:v>20.311000000000007</c:v>
                </c:pt>
                <c:pt idx="6173">
                  <c:v>21</c:v>
                </c:pt>
                <c:pt idx="6174">
                  <c:v>20.661000000000001</c:v>
                </c:pt>
                <c:pt idx="6175">
                  <c:v>20.327999999999999</c:v>
                </c:pt>
                <c:pt idx="6176">
                  <c:v>20</c:v>
                </c:pt>
                <c:pt idx="6177">
                  <c:v>20.481999999999992</c:v>
                </c:pt>
                <c:pt idx="6178">
                  <c:v>20.975999999999992</c:v>
                </c:pt>
                <c:pt idx="6179">
                  <c:v>21.481999999999992</c:v>
                </c:pt>
                <c:pt idx="6180">
                  <c:v>22</c:v>
                </c:pt>
                <c:pt idx="6181">
                  <c:v>22</c:v>
                </c:pt>
                <c:pt idx="6182">
                  <c:v>22</c:v>
                </c:pt>
                <c:pt idx="6183">
                  <c:v>22</c:v>
                </c:pt>
                <c:pt idx="6184">
                  <c:v>22</c:v>
                </c:pt>
                <c:pt idx="6185">
                  <c:v>22</c:v>
                </c:pt>
                <c:pt idx="6186">
                  <c:v>22</c:v>
                </c:pt>
                <c:pt idx="6187">
                  <c:v>22</c:v>
                </c:pt>
                <c:pt idx="6188">
                  <c:v>22</c:v>
                </c:pt>
                <c:pt idx="6189">
                  <c:v>22</c:v>
                </c:pt>
                <c:pt idx="6190">
                  <c:v>22</c:v>
                </c:pt>
                <c:pt idx="6191">
                  <c:v>22</c:v>
                </c:pt>
                <c:pt idx="6192">
                  <c:v>22</c:v>
                </c:pt>
                <c:pt idx="6193">
                  <c:v>22</c:v>
                </c:pt>
                <c:pt idx="6194">
                  <c:v>22</c:v>
                </c:pt>
                <c:pt idx="6195">
                  <c:v>22</c:v>
                </c:pt>
                <c:pt idx="6196">
                  <c:v>22</c:v>
                </c:pt>
                <c:pt idx="6197">
                  <c:v>21.661000000000001</c:v>
                </c:pt>
                <c:pt idx="6198">
                  <c:v>21.327999999999999</c:v>
                </c:pt>
                <c:pt idx="6199">
                  <c:v>21</c:v>
                </c:pt>
                <c:pt idx="6200">
                  <c:v>21</c:v>
                </c:pt>
                <c:pt idx="6201">
                  <c:v>21</c:v>
                </c:pt>
                <c:pt idx="6202">
                  <c:v>21</c:v>
                </c:pt>
                <c:pt idx="6203">
                  <c:v>21</c:v>
                </c:pt>
                <c:pt idx="6204">
                  <c:v>21</c:v>
                </c:pt>
                <c:pt idx="6205">
                  <c:v>21</c:v>
                </c:pt>
                <c:pt idx="6206">
                  <c:v>21</c:v>
                </c:pt>
                <c:pt idx="6207">
                  <c:v>21</c:v>
                </c:pt>
                <c:pt idx="6208">
                  <c:v>21</c:v>
                </c:pt>
                <c:pt idx="6209">
                  <c:v>21</c:v>
                </c:pt>
                <c:pt idx="6210">
                  <c:v>21</c:v>
                </c:pt>
                <c:pt idx="6211">
                  <c:v>20.830000000000005</c:v>
                </c:pt>
                <c:pt idx="6212">
                  <c:v>20.661000000000001</c:v>
                </c:pt>
                <c:pt idx="6213">
                  <c:v>20.494</c:v>
                </c:pt>
                <c:pt idx="6214">
                  <c:v>20.327999999999999</c:v>
                </c:pt>
                <c:pt idx="6215">
                  <c:v>20.163</c:v>
                </c:pt>
                <c:pt idx="6216">
                  <c:v>20</c:v>
                </c:pt>
                <c:pt idx="6217">
                  <c:v>19.829999999999991</c:v>
                </c:pt>
                <c:pt idx="6218">
                  <c:v>19.661000000000001</c:v>
                </c:pt>
                <c:pt idx="6219">
                  <c:v>19.494</c:v>
                </c:pt>
                <c:pt idx="6220">
                  <c:v>19.327999999999999</c:v>
                </c:pt>
                <c:pt idx="6221">
                  <c:v>19.163</c:v>
                </c:pt>
                <c:pt idx="6222">
                  <c:v>19</c:v>
                </c:pt>
                <c:pt idx="6223">
                  <c:v>19</c:v>
                </c:pt>
                <c:pt idx="6224">
                  <c:v>19</c:v>
                </c:pt>
                <c:pt idx="6225">
                  <c:v>20</c:v>
                </c:pt>
                <c:pt idx="6226">
                  <c:v>21.334000000000007</c:v>
                </c:pt>
                <c:pt idx="6227">
                  <c:v>22.606000000000005</c:v>
                </c:pt>
                <c:pt idx="6228">
                  <c:v>23.954000000000001</c:v>
                </c:pt>
                <c:pt idx="6229">
                  <c:v>25.381999999999994</c:v>
                </c:pt>
                <c:pt idx="6230">
                  <c:v>26.896000000000001</c:v>
                </c:pt>
                <c:pt idx="6231">
                  <c:v>28.5</c:v>
                </c:pt>
                <c:pt idx="6232">
                  <c:v>30.199000000000005</c:v>
                </c:pt>
                <c:pt idx="6233">
                  <c:v>32</c:v>
                </c:pt>
                <c:pt idx="6234">
                  <c:v>31.776</c:v>
                </c:pt>
                <c:pt idx="6235">
                  <c:v>31.553000000000001</c:v>
                </c:pt>
                <c:pt idx="6236">
                  <c:v>31.332000000000001</c:v>
                </c:pt>
                <c:pt idx="6237">
                  <c:v>31.113000000000007</c:v>
                </c:pt>
                <c:pt idx="6238">
                  <c:v>30.895</c:v>
                </c:pt>
                <c:pt idx="6239">
                  <c:v>30.678000000000001</c:v>
                </c:pt>
                <c:pt idx="6240">
                  <c:v>30.46299999999999</c:v>
                </c:pt>
                <c:pt idx="6241">
                  <c:v>30.25</c:v>
                </c:pt>
                <c:pt idx="6242">
                  <c:v>30.038</c:v>
                </c:pt>
                <c:pt idx="6243">
                  <c:v>29.827000000000005</c:v>
                </c:pt>
                <c:pt idx="6244">
                  <c:v>29.618000000000006</c:v>
                </c:pt>
                <c:pt idx="6245">
                  <c:v>29.411000000000001</c:v>
                </c:pt>
                <c:pt idx="6246">
                  <c:v>29.204999999999991</c:v>
                </c:pt>
                <c:pt idx="6247">
                  <c:v>29</c:v>
                </c:pt>
                <c:pt idx="6248">
                  <c:v>29.62</c:v>
                </c:pt>
                <c:pt idx="6249">
                  <c:v>30.254000000000001</c:v>
                </c:pt>
                <c:pt idx="6250">
                  <c:v>30.901</c:v>
                </c:pt>
                <c:pt idx="6251">
                  <c:v>31.561999999999994</c:v>
                </c:pt>
                <c:pt idx="6252">
                  <c:v>32.237000000000002</c:v>
                </c:pt>
                <c:pt idx="6253">
                  <c:v>32.926000000000002</c:v>
                </c:pt>
                <c:pt idx="6254">
                  <c:v>33.630000000000003</c:v>
                </c:pt>
                <c:pt idx="6255">
                  <c:v>34.35</c:v>
                </c:pt>
                <c:pt idx="6256">
                  <c:v>35.084000000000003</c:v>
                </c:pt>
                <c:pt idx="6257">
                  <c:v>35.835000000000001</c:v>
                </c:pt>
                <c:pt idx="6258">
                  <c:v>36.601000000000006</c:v>
                </c:pt>
                <c:pt idx="6259">
                  <c:v>37.383999999999993</c:v>
                </c:pt>
                <c:pt idx="6260">
                  <c:v>38.183</c:v>
                </c:pt>
                <c:pt idx="6261">
                  <c:v>39</c:v>
                </c:pt>
                <c:pt idx="6262">
                  <c:v>39</c:v>
                </c:pt>
                <c:pt idx="6263">
                  <c:v>39.242000000000012</c:v>
                </c:pt>
                <c:pt idx="6264">
                  <c:v>39.484999999999999</c:v>
                </c:pt>
                <c:pt idx="6265">
                  <c:v>39.729000000000013</c:v>
                </c:pt>
                <c:pt idx="6266">
                  <c:v>39.975000000000001</c:v>
                </c:pt>
                <c:pt idx="6267">
                  <c:v>40.223000000000013</c:v>
                </c:pt>
                <c:pt idx="6268">
                  <c:v>40.472000000000001</c:v>
                </c:pt>
                <c:pt idx="6269">
                  <c:v>40.723000000000013</c:v>
                </c:pt>
                <c:pt idx="6270">
                  <c:v>40.975000000000001</c:v>
                </c:pt>
                <c:pt idx="6271">
                  <c:v>41.229000000000013</c:v>
                </c:pt>
                <c:pt idx="6272">
                  <c:v>41.484000000000002</c:v>
                </c:pt>
                <c:pt idx="6273">
                  <c:v>41.741</c:v>
                </c:pt>
                <c:pt idx="6274">
                  <c:v>42</c:v>
                </c:pt>
                <c:pt idx="6275">
                  <c:v>40.622000000000014</c:v>
                </c:pt>
                <c:pt idx="6276">
                  <c:v>39.289000000000001</c:v>
                </c:pt>
                <c:pt idx="6277">
                  <c:v>38</c:v>
                </c:pt>
                <c:pt idx="6278">
                  <c:v>39.131</c:v>
                </c:pt>
                <c:pt idx="6279">
                  <c:v>40.295000000000016</c:v>
                </c:pt>
                <c:pt idx="6280">
                  <c:v>41.494</c:v>
                </c:pt>
                <c:pt idx="6281">
                  <c:v>42.729000000000013</c:v>
                </c:pt>
                <c:pt idx="6282">
                  <c:v>44</c:v>
                </c:pt>
                <c:pt idx="6283">
                  <c:v>43.126000000000012</c:v>
                </c:pt>
                <c:pt idx="6284">
                  <c:v>42.269000000000013</c:v>
                </c:pt>
                <c:pt idx="6285">
                  <c:v>41.429000000000002</c:v>
                </c:pt>
                <c:pt idx="6286">
                  <c:v>40.606000000000002</c:v>
                </c:pt>
                <c:pt idx="6287">
                  <c:v>39.799000000000021</c:v>
                </c:pt>
                <c:pt idx="6288">
                  <c:v>39.009</c:v>
                </c:pt>
                <c:pt idx="6289">
                  <c:v>38.234000000000002</c:v>
                </c:pt>
                <c:pt idx="6290">
                  <c:v>37.474000000000004</c:v>
                </c:pt>
                <c:pt idx="6291">
                  <c:v>36.730000000000011</c:v>
                </c:pt>
                <c:pt idx="6292">
                  <c:v>36</c:v>
                </c:pt>
                <c:pt idx="6293">
                  <c:v>36</c:v>
                </c:pt>
                <c:pt idx="6294">
                  <c:v>36.141000000000005</c:v>
                </c:pt>
                <c:pt idx="6295">
                  <c:v>36.283000000000001</c:v>
                </c:pt>
                <c:pt idx="6296">
                  <c:v>36.425000000000011</c:v>
                </c:pt>
                <c:pt idx="6297">
                  <c:v>36.568000000000012</c:v>
                </c:pt>
                <c:pt idx="6298">
                  <c:v>36.711000000000006</c:v>
                </c:pt>
                <c:pt idx="6299">
                  <c:v>36.854999999999997</c:v>
                </c:pt>
                <c:pt idx="6300">
                  <c:v>37</c:v>
                </c:pt>
                <c:pt idx="6301">
                  <c:v>36.49</c:v>
                </c:pt>
                <c:pt idx="6302">
                  <c:v>35.986000000000004</c:v>
                </c:pt>
                <c:pt idx="6303">
                  <c:v>35.49</c:v>
                </c:pt>
                <c:pt idx="6304">
                  <c:v>35</c:v>
                </c:pt>
                <c:pt idx="6305">
                  <c:v>35</c:v>
                </c:pt>
                <c:pt idx="6306">
                  <c:v>35</c:v>
                </c:pt>
                <c:pt idx="6307">
                  <c:v>35</c:v>
                </c:pt>
                <c:pt idx="6308">
                  <c:v>34.489000000000004</c:v>
                </c:pt>
                <c:pt idx="6309">
                  <c:v>33.984999999999999</c:v>
                </c:pt>
                <c:pt idx="6310">
                  <c:v>33.489000000000004</c:v>
                </c:pt>
                <c:pt idx="6311">
                  <c:v>33</c:v>
                </c:pt>
                <c:pt idx="6312">
                  <c:v>33</c:v>
                </c:pt>
                <c:pt idx="6313">
                  <c:v>33</c:v>
                </c:pt>
                <c:pt idx="6314">
                  <c:v>33</c:v>
                </c:pt>
                <c:pt idx="6315">
                  <c:v>32.377000000000002</c:v>
                </c:pt>
                <c:pt idx="6316">
                  <c:v>31.765999999999984</c:v>
                </c:pt>
                <c:pt idx="6317">
                  <c:v>31.166</c:v>
                </c:pt>
                <c:pt idx="6318">
                  <c:v>30.577000000000005</c:v>
                </c:pt>
                <c:pt idx="6319">
                  <c:v>30</c:v>
                </c:pt>
                <c:pt idx="6320">
                  <c:v>30</c:v>
                </c:pt>
                <c:pt idx="6321">
                  <c:v>30.196999999999999</c:v>
                </c:pt>
                <c:pt idx="6322">
                  <c:v>30.396000000000001</c:v>
                </c:pt>
                <c:pt idx="6323">
                  <c:v>30.596</c:v>
                </c:pt>
                <c:pt idx="6324">
                  <c:v>30.797000000000001</c:v>
                </c:pt>
                <c:pt idx="6325">
                  <c:v>31</c:v>
                </c:pt>
                <c:pt idx="6326">
                  <c:v>31</c:v>
                </c:pt>
                <c:pt idx="6327">
                  <c:v>31</c:v>
                </c:pt>
                <c:pt idx="6328">
                  <c:v>31</c:v>
                </c:pt>
                <c:pt idx="6329">
                  <c:v>31</c:v>
                </c:pt>
                <c:pt idx="6330">
                  <c:v>31</c:v>
                </c:pt>
                <c:pt idx="6331">
                  <c:v>31</c:v>
                </c:pt>
                <c:pt idx="6332">
                  <c:v>31</c:v>
                </c:pt>
                <c:pt idx="6333">
                  <c:v>30.375</c:v>
                </c:pt>
                <c:pt idx="6334">
                  <c:v>29.763000000000002</c:v>
                </c:pt>
                <c:pt idx="6335">
                  <c:v>29.163</c:v>
                </c:pt>
                <c:pt idx="6336">
                  <c:v>28.576000000000001</c:v>
                </c:pt>
                <c:pt idx="6337">
                  <c:v>28</c:v>
                </c:pt>
                <c:pt idx="6338">
                  <c:v>28</c:v>
                </c:pt>
                <c:pt idx="6339">
                  <c:v>28</c:v>
                </c:pt>
                <c:pt idx="6340">
                  <c:v>28</c:v>
                </c:pt>
                <c:pt idx="6341">
                  <c:v>27.48599999999999</c:v>
                </c:pt>
                <c:pt idx="6342">
                  <c:v>26.981000000000002</c:v>
                </c:pt>
                <c:pt idx="6343">
                  <c:v>26.48599999999999</c:v>
                </c:pt>
                <c:pt idx="6344">
                  <c:v>26</c:v>
                </c:pt>
                <c:pt idx="6345">
                  <c:v>25.661999999999999</c:v>
                </c:pt>
                <c:pt idx="6346">
                  <c:v>25.329000000000001</c:v>
                </c:pt>
                <c:pt idx="6347">
                  <c:v>25</c:v>
                </c:pt>
                <c:pt idx="6348">
                  <c:v>25.573</c:v>
                </c:pt>
                <c:pt idx="6349">
                  <c:v>26.158999999999999</c:v>
                </c:pt>
                <c:pt idx="6350">
                  <c:v>26.759</c:v>
                </c:pt>
                <c:pt idx="6351">
                  <c:v>27.372</c:v>
                </c:pt>
                <c:pt idx="6352">
                  <c:v>28</c:v>
                </c:pt>
                <c:pt idx="6353">
                  <c:v>27.48599999999999</c:v>
                </c:pt>
                <c:pt idx="6354">
                  <c:v>26.981000000000002</c:v>
                </c:pt>
                <c:pt idx="6355">
                  <c:v>26.48599999999999</c:v>
                </c:pt>
                <c:pt idx="6356">
                  <c:v>26</c:v>
                </c:pt>
                <c:pt idx="6357">
                  <c:v>26</c:v>
                </c:pt>
                <c:pt idx="6358">
                  <c:v>25.315000000000001</c:v>
                </c:pt>
                <c:pt idx="6359">
                  <c:v>24.649000000000001</c:v>
                </c:pt>
                <c:pt idx="6360">
                  <c:v>24</c:v>
                </c:pt>
                <c:pt idx="6361">
                  <c:v>24.196999999999999</c:v>
                </c:pt>
                <c:pt idx="6362">
                  <c:v>24.395</c:v>
                </c:pt>
                <c:pt idx="6363">
                  <c:v>24.594999999999999</c:v>
                </c:pt>
                <c:pt idx="6364">
                  <c:v>24.797000000000001</c:v>
                </c:pt>
                <c:pt idx="6365">
                  <c:v>25</c:v>
                </c:pt>
                <c:pt idx="6366">
                  <c:v>25</c:v>
                </c:pt>
                <c:pt idx="6367">
                  <c:v>25</c:v>
                </c:pt>
                <c:pt idx="6368">
                  <c:v>25</c:v>
                </c:pt>
                <c:pt idx="6369">
                  <c:v>25</c:v>
                </c:pt>
                <c:pt idx="6370">
                  <c:v>25</c:v>
                </c:pt>
                <c:pt idx="6371">
                  <c:v>25</c:v>
                </c:pt>
                <c:pt idx="6372">
                  <c:v>25</c:v>
                </c:pt>
                <c:pt idx="6373">
                  <c:v>25.388000000000002</c:v>
                </c:pt>
                <c:pt idx="6374">
                  <c:v>25.781999999999993</c:v>
                </c:pt>
                <c:pt idx="6375">
                  <c:v>26.181000000000001</c:v>
                </c:pt>
                <c:pt idx="6376">
                  <c:v>26.587999999999994</c:v>
                </c:pt>
                <c:pt idx="6377">
                  <c:v>27</c:v>
                </c:pt>
                <c:pt idx="6378">
                  <c:v>26.315999999999999</c:v>
                </c:pt>
                <c:pt idx="6379">
                  <c:v>25.650000000000006</c:v>
                </c:pt>
                <c:pt idx="6380">
                  <c:v>25</c:v>
                </c:pt>
                <c:pt idx="6381">
                  <c:v>25.388000000000002</c:v>
                </c:pt>
                <c:pt idx="6382">
                  <c:v>25.781999999999993</c:v>
                </c:pt>
                <c:pt idx="6383">
                  <c:v>26.181000000000001</c:v>
                </c:pt>
                <c:pt idx="6384">
                  <c:v>26.587999999999994</c:v>
                </c:pt>
                <c:pt idx="6385">
                  <c:v>27</c:v>
                </c:pt>
                <c:pt idx="6386">
                  <c:v>27</c:v>
                </c:pt>
                <c:pt idx="6387">
                  <c:v>27</c:v>
                </c:pt>
                <c:pt idx="6388">
                  <c:v>27</c:v>
                </c:pt>
                <c:pt idx="6389">
                  <c:v>27</c:v>
                </c:pt>
                <c:pt idx="6390">
                  <c:v>27</c:v>
                </c:pt>
                <c:pt idx="6391">
                  <c:v>26.661999999999999</c:v>
                </c:pt>
                <c:pt idx="6392">
                  <c:v>26.329000000000001</c:v>
                </c:pt>
                <c:pt idx="6393">
                  <c:v>26</c:v>
                </c:pt>
                <c:pt idx="6394">
                  <c:v>26</c:v>
                </c:pt>
                <c:pt idx="6395">
                  <c:v>25.661999999999999</c:v>
                </c:pt>
                <c:pt idx="6396">
                  <c:v>25.329000000000001</c:v>
                </c:pt>
                <c:pt idx="6397">
                  <c:v>25</c:v>
                </c:pt>
                <c:pt idx="6398">
                  <c:v>25</c:v>
                </c:pt>
                <c:pt idx="6399">
                  <c:v>25</c:v>
                </c:pt>
                <c:pt idx="6400">
                  <c:v>25</c:v>
                </c:pt>
                <c:pt idx="6401">
                  <c:v>25</c:v>
                </c:pt>
                <c:pt idx="6402">
                  <c:v>25</c:v>
                </c:pt>
                <c:pt idx="6403">
                  <c:v>25.245999999999988</c:v>
                </c:pt>
                <c:pt idx="6404">
                  <c:v>25.494999999999994</c:v>
                </c:pt>
                <c:pt idx="6405">
                  <c:v>25.745999999999988</c:v>
                </c:pt>
                <c:pt idx="6406">
                  <c:v>26</c:v>
                </c:pt>
                <c:pt idx="6407">
                  <c:v>26</c:v>
                </c:pt>
                <c:pt idx="6408">
                  <c:v>26</c:v>
                </c:pt>
                <c:pt idx="6409">
                  <c:v>26</c:v>
                </c:pt>
                <c:pt idx="6410">
                  <c:v>26</c:v>
                </c:pt>
                <c:pt idx="6411">
                  <c:v>26</c:v>
                </c:pt>
                <c:pt idx="6412">
                  <c:v>26</c:v>
                </c:pt>
                <c:pt idx="6413">
                  <c:v>26</c:v>
                </c:pt>
                <c:pt idx="6414">
                  <c:v>26</c:v>
                </c:pt>
                <c:pt idx="6415">
                  <c:v>26</c:v>
                </c:pt>
                <c:pt idx="6416">
                  <c:v>26</c:v>
                </c:pt>
                <c:pt idx="6417">
                  <c:v>25.661999999999999</c:v>
                </c:pt>
                <c:pt idx="6418">
                  <c:v>25.329000000000001</c:v>
                </c:pt>
                <c:pt idx="6419">
                  <c:v>25</c:v>
                </c:pt>
                <c:pt idx="6420">
                  <c:v>25</c:v>
                </c:pt>
                <c:pt idx="6421">
                  <c:v>25.329000000000001</c:v>
                </c:pt>
                <c:pt idx="6422">
                  <c:v>25.661999999999999</c:v>
                </c:pt>
                <c:pt idx="6423">
                  <c:v>26</c:v>
                </c:pt>
                <c:pt idx="6424">
                  <c:v>26</c:v>
                </c:pt>
                <c:pt idx="6425">
                  <c:v>26</c:v>
                </c:pt>
                <c:pt idx="6426">
                  <c:v>26</c:v>
                </c:pt>
                <c:pt idx="6427">
                  <c:v>25.661999999999999</c:v>
                </c:pt>
                <c:pt idx="6428">
                  <c:v>25.329000000000001</c:v>
                </c:pt>
                <c:pt idx="6429">
                  <c:v>25</c:v>
                </c:pt>
                <c:pt idx="6430">
                  <c:v>25</c:v>
                </c:pt>
                <c:pt idx="6431">
                  <c:v>25</c:v>
                </c:pt>
                <c:pt idx="6432">
                  <c:v>25</c:v>
                </c:pt>
                <c:pt idx="6433">
                  <c:v>25</c:v>
                </c:pt>
                <c:pt idx="6434">
                  <c:v>25</c:v>
                </c:pt>
                <c:pt idx="6435">
                  <c:v>24.661999999999999</c:v>
                </c:pt>
                <c:pt idx="6436">
                  <c:v>24.329000000000001</c:v>
                </c:pt>
                <c:pt idx="6437">
                  <c:v>24</c:v>
                </c:pt>
                <c:pt idx="6438">
                  <c:v>24.245999999999988</c:v>
                </c:pt>
                <c:pt idx="6439">
                  <c:v>24.494999999999994</c:v>
                </c:pt>
                <c:pt idx="6440">
                  <c:v>24.745999999999988</c:v>
                </c:pt>
                <c:pt idx="6441">
                  <c:v>25</c:v>
                </c:pt>
                <c:pt idx="6442">
                  <c:v>24.661999999999999</c:v>
                </c:pt>
                <c:pt idx="6443">
                  <c:v>24.329000000000001</c:v>
                </c:pt>
                <c:pt idx="6444">
                  <c:v>24</c:v>
                </c:pt>
                <c:pt idx="6445">
                  <c:v>24</c:v>
                </c:pt>
                <c:pt idx="6446">
                  <c:v>23.661999999999999</c:v>
                </c:pt>
                <c:pt idx="6447">
                  <c:v>23.329000000000001</c:v>
                </c:pt>
                <c:pt idx="6448">
                  <c:v>23</c:v>
                </c:pt>
                <c:pt idx="6449">
                  <c:v>23.329000000000001</c:v>
                </c:pt>
                <c:pt idx="6450">
                  <c:v>23.661999999999999</c:v>
                </c:pt>
                <c:pt idx="6451">
                  <c:v>24</c:v>
                </c:pt>
                <c:pt idx="6452">
                  <c:v>24</c:v>
                </c:pt>
                <c:pt idx="6453">
                  <c:v>24</c:v>
                </c:pt>
                <c:pt idx="6454">
                  <c:v>24</c:v>
                </c:pt>
                <c:pt idx="6455">
                  <c:v>24</c:v>
                </c:pt>
                <c:pt idx="6456">
                  <c:v>24</c:v>
                </c:pt>
                <c:pt idx="6457">
                  <c:v>24</c:v>
                </c:pt>
                <c:pt idx="6458">
                  <c:v>24</c:v>
                </c:pt>
                <c:pt idx="6459">
                  <c:v>24</c:v>
                </c:pt>
                <c:pt idx="6460">
                  <c:v>24</c:v>
                </c:pt>
                <c:pt idx="6461">
                  <c:v>24</c:v>
                </c:pt>
                <c:pt idx="6462">
                  <c:v>24</c:v>
                </c:pt>
                <c:pt idx="6463">
                  <c:v>24</c:v>
                </c:pt>
                <c:pt idx="6464">
                  <c:v>24</c:v>
                </c:pt>
                <c:pt idx="6465">
                  <c:v>23.661999999999999</c:v>
                </c:pt>
                <c:pt idx="6466">
                  <c:v>23.329000000000001</c:v>
                </c:pt>
                <c:pt idx="6467">
                  <c:v>23</c:v>
                </c:pt>
                <c:pt idx="6468">
                  <c:v>23</c:v>
                </c:pt>
                <c:pt idx="6469">
                  <c:v>23</c:v>
                </c:pt>
                <c:pt idx="6470">
                  <c:v>23</c:v>
                </c:pt>
                <c:pt idx="6471">
                  <c:v>23</c:v>
                </c:pt>
                <c:pt idx="6472">
                  <c:v>23.329000000000001</c:v>
                </c:pt>
                <c:pt idx="6473">
                  <c:v>23.661999999999999</c:v>
                </c:pt>
                <c:pt idx="6474">
                  <c:v>24</c:v>
                </c:pt>
                <c:pt idx="6475">
                  <c:v>24</c:v>
                </c:pt>
                <c:pt idx="6476">
                  <c:v>24</c:v>
                </c:pt>
                <c:pt idx="6477">
                  <c:v>24</c:v>
                </c:pt>
                <c:pt idx="6478">
                  <c:v>24</c:v>
                </c:pt>
                <c:pt idx="6479">
                  <c:v>24</c:v>
                </c:pt>
                <c:pt idx="6480">
                  <c:v>24</c:v>
                </c:pt>
                <c:pt idx="6481">
                  <c:v>24</c:v>
                </c:pt>
                <c:pt idx="6482">
                  <c:v>24.356000000000005</c:v>
                </c:pt>
                <c:pt idx="6483">
                  <c:v>24.716999999999999</c:v>
                </c:pt>
                <c:pt idx="6484">
                  <c:v>25.084</c:v>
                </c:pt>
                <c:pt idx="6485">
                  <c:v>25.456</c:v>
                </c:pt>
                <c:pt idx="6486">
                  <c:v>25.832999999999991</c:v>
                </c:pt>
                <c:pt idx="6487">
                  <c:v>26.216999999999999</c:v>
                </c:pt>
                <c:pt idx="6488">
                  <c:v>26.605</c:v>
                </c:pt>
                <c:pt idx="6489">
                  <c:v>27</c:v>
                </c:pt>
                <c:pt idx="6490">
                  <c:v>26.587999999999994</c:v>
                </c:pt>
                <c:pt idx="6491">
                  <c:v>26.181000000000001</c:v>
                </c:pt>
                <c:pt idx="6492">
                  <c:v>25.781999999999993</c:v>
                </c:pt>
                <c:pt idx="6493">
                  <c:v>25.388000000000002</c:v>
                </c:pt>
                <c:pt idx="6494">
                  <c:v>25</c:v>
                </c:pt>
                <c:pt idx="6495">
                  <c:v>25</c:v>
                </c:pt>
                <c:pt idx="6496">
                  <c:v>25</c:v>
                </c:pt>
                <c:pt idx="6497">
                  <c:v>25</c:v>
                </c:pt>
                <c:pt idx="6498">
                  <c:v>25</c:v>
                </c:pt>
                <c:pt idx="6499">
                  <c:v>24.797000000000001</c:v>
                </c:pt>
                <c:pt idx="6500">
                  <c:v>24.594999999999999</c:v>
                </c:pt>
                <c:pt idx="6501">
                  <c:v>24.395</c:v>
                </c:pt>
                <c:pt idx="6502">
                  <c:v>24.196999999999999</c:v>
                </c:pt>
                <c:pt idx="6503">
                  <c:v>24</c:v>
                </c:pt>
                <c:pt idx="6504">
                  <c:v>24</c:v>
                </c:pt>
                <c:pt idx="6505">
                  <c:v>24</c:v>
                </c:pt>
                <c:pt idx="6506">
                  <c:v>24</c:v>
                </c:pt>
                <c:pt idx="6507">
                  <c:v>24</c:v>
                </c:pt>
                <c:pt idx="6508">
                  <c:v>24</c:v>
                </c:pt>
                <c:pt idx="6509">
                  <c:v>23.585999999999988</c:v>
                </c:pt>
                <c:pt idx="6510">
                  <c:v>23.178999999999991</c:v>
                </c:pt>
                <c:pt idx="6511">
                  <c:v>22.779</c:v>
                </c:pt>
                <c:pt idx="6512">
                  <c:v>22.385999999999992</c:v>
                </c:pt>
                <c:pt idx="6513">
                  <c:v>22</c:v>
                </c:pt>
                <c:pt idx="6514">
                  <c:v>22</c:v>
                </c:pt>
                <c:pt idx="6515">
                  <c:v>22</c:v>
                </c:pt>
                <c:pt idx="6516">
                  <c:v>22</c:v>
                </c:pt>
                <c:pt idx="6517">
                  <c:v>22.597000000000001</c:v>
                </c:pt>
                <c:pt idx="6518">
                  <c:v>23.210999999999999</c:v>
                </c:pt>
                <c:pt idx="6519">
                  <c:v>23.841999999999999</c:v>
                </c:pt>
                <c:pt idx="6520">
                  <c:v>24.48899999999999</c:v>
                </c:pt>
                <c:pt idx="6521">
                  <c:v>25.154000000000007</c:v>
                </c:pt>
                <c:pt idx="6522">
                  <c:v>25.837000000000007</c:v>
                </c:pt>
                <c:pt idx="6523">
                  <c:v>26.539000000000001</c:v>
                </c:pt>
                <c:pt idx="6524">
                  <c:v>27.259999999999994</c:v>
                </c:pt>
                <c:pt idx="6525">
                  <c:v>28</c:v>
                </c:pt>
                <c:pt idx="6526">
                  <c:v>28.088999999999988</c:v>
                </c:pt>
                <c:pt idx="6527">
                  <c:v>28.178999999999991</c:v>
                </c:pt>
                <c:pt idx="6528">
                  <c:v>28.268999999999984</c:v>
                </c:pt>
                <c:pt idx="6529">
                  <c:v>28.36</c:v>
                </c:pt>
                <c:pt idx="6530">
                  <c:v>28.45</c:v>
                </c:pt>
                <c:pt idx="6531">
                  <c:v>28.541</c:v>
                </c:pt>
                <c:pt idx="6532">
                  <c:v>28.632000000000001</c:v>
                </c:pt>
                <c:pt idx="6533">
                  <c:v>28.724</c:v>
                </c:pt>
                <c:pt idx="6534">
                  <c:v>28.815999999999999</c:v>
                </c:pt>
                <c:pt idx="6535">
                  <c:v>28.907999999999994</c:v>
                </c:pt>
                <c:pt idx="6536">
                  <c:v>29</c:v>
                </c:pt>
                <c:pt idx="6537">
                  <c:v>28.663</c:v>
                </c:pt>
                <c:pt idx="6538">
                  <c:v>28.329000000000001</c:v>
                </c:pt>
                <c:pt idx="6539">
                  <c:v>28</c:v>
                </c:pt>
                <c:pt idx="6540">
                  <c:v>28</c:v>
                </c:pt>
                <c:pt idx="6541">
                  <c:v>28</c:v>
                </c:pt>
                <c:pt idx="6542">
                  <c:v>28</c:v>
                </c:pt>
                <c:pt idx="6543">
                  <c:v>28</c:v>
                </c:pt>
                <c:pt idx="6544">
                  <c:v>27.48599999999999</c:v>
                </c:pt>
                <c:pt idx="6545">
                  <c:v>26.981000000000002</c:v>
                </c:pt>
                <c:pt idx="6546">
                  <c:v>26.48599999999999</c:v>
                </c:pt>
                <c:pt idx="6547">
                  <c:v>26</c:v>
                </c:pt>
                <c:pt idx="6548">
                  <c:v>26</c:v>
                </c:pt>
                <c:pt idx="6549">
                  <c:v>26</c:v>
                </c:pt>
                <c:pt idx="6550">
                  <c:v>26.329000000000001</c:v>
                </c:pt>
                <c:pt idx="6551">
                  <c:v>26.661999999999999</c:v>
                </c:pt>
                <c:pt idx="6552">
                  <c:v>27</c:v>
                </c:pt>
                <c:pt idx="6553">
                  <c:v>26.587999999999994</c:v>
                </c:pt>
                <c:pt idx="6554">
                  <c:v>26.181000000000001</c:v>
                </c:pt>
                <c:pt idx="6555">
                  <c:v>25.781999999999993</c:v>
                </c:pt>
                <c:pt idx="6556">
                  <c:v>25.388000000000002</c:v>
                </c:pt>
                <c:pt idx="6557">
                  <c:v>25</c:v>
                </c:pt>
                <c:pt idx="6558">
                  <c:v>25</c:v>
                </c:pt>
                <c:pt idx="6559">
                  <c:v>25.388000000000002</c:v>
                </c:pt>
                <c:pt idx="6560">
                  <c:v>25.781999999999993</c:v>
                </c:pt>
                <c:pt idx="6561">
                  <c:v>26.181000000000001</c:v>
                </c:pt>
                <c:pt idx="6562">
                  <c:v>26.587999999999994</c:v>
                </c:pt>
                <c:pt idx="6563">
                  <c:v>27</c:v>
                </c:pt>
                <c:pt idx="6564">
                  <c:v>26.287999999999993</c:v>
                </c:pt>
                <c:pt idx="6565">
                  <c:v>25.594999999999999</c:v>
                </c:pt>
                <c:pt idx="6566">
                  <c:v>24.919999999999995</c:v>
                </c:pt>
                <c:pt idx="6567">
                  <c:v>24.263000000000002</c:v>
                </c:pt>
                <c:pt idx="6568">
                  <c:v>23.623000000000001</c:v>
                </c:pt>
                <c:pt idx="6569">
                  <c:v>23</c:v>
                </c:pt>
                <c:pt idx="6570">
                  <c:v>23</c:v>
                </c:pt>
                <c:pt idx="6571">
                  <c:v>23</c:v>
                </c:pt>
                <c:pt idx="6572">
                  <c:v>23</c:v>
                </c:pt>
                <c:pt idx="6573">
                  <c:v>23</c:v>
                </c:pt>
                <c:pt idx="6574">
                  <c:v>23</c:v>
                </c:pt>
                <c:pt idx="6575">
                  <c:v>23</c:v>
                </c:pt>
                <c:pt idx="6576">
                  <c:v>23</c:v>
                </c:pt>
                <c:pt idx="6577">
                  <c:v>22.661999999999999</c:v>
                </c:pt>
                <c:pt idx="6578">
                  <c:v>22.327999999999999</c:v>
                </c:pt>
                <c:pt idx="6579">
                  <c:v>22</c:v>
                </c:pt>
                <c:pt idx="6580">
                  <c:v>22</c:v>
                </c:pt>
                <c:pt idx="6581">
                  <c:v>22</c:v>
                </c:pt>
                <c:pt idx="6582">
                  <c:v>22</c:v>
                </c:pt>
                <c:pt idx="6583">
                  <c:v>22</c:v>
                </c:pt>
                <c:pt idx="6584">
                  <c:v>22</c:v>
                </c:pt>
                <c:pt idx="6585">
                  <c:v>22.213999999999999</c:v>
                </c:pt>
                <c:pt idx="6586">
                  <c:v>22.43</c:v>
                </c:pt>
                <c:pt idx="6587">
                  <c:v>22.646999999999991</c:v>
                </c:pt>
                <c:pt idx="6588">
                  <c:v>22.867000000000001</c:v>
                </c:pt>
                <c:pt idx="6589">
                  <c:v>23.09</c:v>
                </c:pt>
                <c:pt idx="6590">
                  <c:v>23.314000000000007</c:v>
                </c:pt>
                <c:pt idx="6591">
                  <c:v>23.54</c:v>
                </c:pt>
                <c:pt idx="6592">
                  <c:v>23.768999999999984</c:v>
                </c:pt>
                <c:pt idx="6593">
                  <c:v>24</c:v>
                </c:pt>
                <c:pt idx="6594">
                  <c:v>24</c:v>
                </c:pt>
                <c:pt idx="6595">
                  <c:v>24</c:v>
                </c:pt>
                <c:pt idx="6596">
                  <c:v>24</c:v>
                </c:pt>
                <c:pt idx="6597">
                  <c:v>24</c:v>
                </c:pt>
                <c:pt idx="6598">
                  <c:v>24</c:v>
                </c:pt>
                <c:pt idx="6599">
                  <c:v>24</c:v>
                </c:pt>
                <c:pt idx="6600">
                  <c:v>24</c:v>
                </c:pt>
                <c:pt idx="6601">
                  <c:v>23.585999999999988</c:v>
                </c:pt>
                <c:pt idx="6602">
                  <c:v>23.178999999999991</c:v>
                </c:pt>
                <c:pt idx="6603">
                  <c:v>22.779</c:v>
                </c:pt>
                <c:pt idx="6604">
                  <c:v>22.385999999999992</c:v>
                </c:pt>
                <c:pt idx="6605">
                  <c:v>22</c:v>
                </c:pt>
                <c:pt idx="6606">
                  <c:v>22</c:v>
                </c:pt>
                <c:pt idx="6607">
                  <c:v>22</c:v>
                </c:pt>
                <c:pt idx="6608">
                  <c:v>22</c:v>
                </c:pt>
                <c:pt idx="6609">
                  <c:v>21.745999999999988</c:v>
                </c:pt>
                <c:pt idx="6610">
                  <c:v>21.494</c:v>
                </c:pt>
                <c:pt idx="6611">
                  <c:v>21.245999999999988</c:v>
                </c:pt>
                <c:pt idx="6612">
                  <c:v>21</c:v>
                </c:pt>
                <c:pt idx="6613">
                  <c:v>26.215</c:v>
                </c:pt>
                <c:pt idx="6614">
                  <c:v>32.726000000000013</c:v>
                </c:pt>
                <c:pt idx="6615">
                  <c:v>40.853999999999999</c:v>
                </c:pt>
                <c:pt idx="6616">
                  <c:v>51</c:v>
                </c:pt>
                <c:pt idx="6617">
                  <c:v>49.416000000000004</c:v>
                </c:pt>
                <c:pt idx="6618">
                  <c:v>47.88</c:v>
                </c:pt>
                <c:pt idx="6619">
                  <c:v>46.393000000000001</c:v>
                </c:pt>
                <c:pt idx="6620">
                  <c:v>44.951999999999998</c:v>
                </c:pt>
                <c:pt idx="6621">
                  <c:v>43.555</c:v>
                </c:pt>
                <c:pt idx="6622">
                  <c:v>42.202000000000012</c:v>
                </c:pt>
                <c:pt idx="6623">
                  <c:v>40.891000000000005</c:v>
                </c:pt>
                <c:pt idx="6624">
                  <c:v>39.621000000000002</c:v>
                </c:pt>
                <c:pt idx="6625">
                  <c:v>38.39</c:v>
                </c:pt>
                <c:pt idx="6626">
                  <c:v>37.197000000000003</c:v>
                </c:pt>
                <c:pt idx="6627">
                  <c:v>36</c:v>
                </c:pt>
                <c:pt idx="6628">
                  <c:v>34</c:v>
                </c:pt>
                <c:pt idx="6629">
                  <c:v>33</c:v>
                </c:pt>
                <c:pt idx="6630">
                  <c:v>32</c:v>
                </c:pt>
                <c:pt idx="6631">
                  <c:v>31.766999999999992</c:v>
                </c:pt>
                <c:pt idx="6632">
                  <c:v>30.779999999999994</c:v>
                </c:pt>
                <c:pt idx="6633">
                  <c:v>29.824000000000005</c:v>
                </c:pt>
                <c:pt idx="6634">
                  <c:v>28.898</c:v>
                </c:pt>
                <c:pt idx="6635">
                  <c:v>28</c:v>
                </c:pt>
                <c:pt idx="6636">
                  <c:v>28</c:v>
                </c:pt>
                <c:pt idx="6637">
                  <c:v>28</c:v>
                </c:pt>
                <c:pt idx="6638">
                  <c:v>29.331000000000007</c:v>
                </c:pt>
                <c:pt idx="6639">
                  <c:v>30.725999999999992</c:v>
                </c:pt>
                <c:pt idx="6640">
                  <c:v>32.187000000000005</c:v>
                </c:pt>
                <c:pt idx="6641">
                  <c:v>33.717000000000006</c:v>
                </c:pt>
                <c:pt idx="6642">
                  <c:v>35.321000000000005</c:v>
                </c:pt>
                <c:pt idx="6643">
                  <c:v>37</c:v>
                </c:pt>
                <c:pt idx="6644">
                  <c:v>36.747</c:v>
                </c:pt>
                <c:pt idx="6645">
                  <c:v>36.497</c:v>
                </c:pt>
                <c:pt idx="6646">
                  <c:v>36.247</c:v>
                </c:pt>
                <c:pt idx="6647">
                  <c:v>36</c:v>
                </c:pt>
                <c:pt idx="6648">
                  <c:v>35.300000000000004</c:v>
                </c:pt>
                <c:pt idx="6649">
                  <c:v>34.614000000000004</c:v>
                </c:pt>
                <c:pt idx="6650">
                  <c:v>33.941000000000003</c:v>
                </c:pt>
                <c:pt idx="6651">
                  <c:v>33.281000000000006</c:v>
                </c:pt>
                <c:pt idx="6652">
                  <c:v>32.634</c:v>
                </c:pt>
                <c:pt idx="6653">
                  <c:v>32</c:v>
                </c:pt>
                <c:pt idx="6654">
                  <c:v>32.123000000000012</c:v>
                </c:pt>
                <c:pt idx="6655">
                  <c:v>32.247</c:v>
                </c:pt>
                <c:pt idx="6656">
                  <c:v>32.371000000000002</c:v>
                </c:pt>
                <c:pt idx="6657">
                  <c:v>32.496000000000002</c:v>
                </c:pt>
                <c:pt idx="6658">
                  <c:v>32.621000000000002</c:v>
                </c:pt>
                <c:pt idx="6659">
                  <c:v>32.747</c:v>
                </c:pt>
                <c:pt idx="6660">
                  <c:v>32.873000000000005</c:v>
                </c:pt>
                <c:pt idx="6661">
                  <c:v>33</c:v>
                </c:pt>
                <c:pt idx="6662">
                  <c:v>33</c:v>
                </c:pt>
                <c:pt idx="6663">
                  <c:v>33</c:v>
                </c:pt>
                <c:pt idx="6664">
                  <c:v>32.798000000000016</c:v>
                </c:pt>
                <c:pt idx="6665">
                  <c:v>32.596000000000011</c:v>
                </c:pt>
                <c:pt idx="6666">
                  <c:v>32.396000000000001</c:v>
                </c:pt>
                <c:pt idx="6667">
                  <c:v>32.198000000000015</c:v>
                </c:pt>
                <c:pt idx="6668">
                  <c:v>32</c:v>
                </c:pt>
                <c:pt idx="6669">
                  <c:v>31.706</c:v>
                </c:pt>
                <c:pt idx="6670">
                  <c:v>31.414999999999999</c:v>
                </c:pt>
                <c:pt idx="6671">
                  <c:v>31.126999999999999</c:v>
                </c:pt>
                <c:pt idx="6672">
                  <c:v>30.841000000000001</c:v>
                </c:pt>
                <c:pt idx="6673">
                  <c:v>30.558</c:v>
                </c:pt>
                <c:pt idx="6674">
                  <c:v>30.277999999999999</c:v>
                </c:pt>
                <c:pt idx="6675">
                  <c:v>30</c:v>
                </c:pt>
                <c:pt idx="6676">
                  <c:v>29.713999999999999</c:v>
                </c:pt>
                <c:pt idx="6677">
                  <c:v>29.431000000000001</c:v>
                </c:pt>
                <c:pt idx="6678">
                  <c:v>29.150000000000006</c:v>
                </c:pt>
                <c:pt idx="6679">
                  <c:v>28.872</c:v>
                </c:pt>
                <c:pt idx="6680">
                  <c:v>28.597000000000001</c:v>
                </c:pt>
                <c:pt idx="6681">
                  <c:v>28.324999999999999</c:v>
                </c:pt>
                <c:pt idx="6682">
                  <c:v>28.055</c:v>
                </c:pt>
                <c:pt idx="6683">
                  <c:v>27.786999999999988</c:v>
                </c:pt>
                <c:pt idx="6684">
                  <c:v>27.521999999999991</c:v>
                </c:pt>
                <c:pt idx="6685">
                  <c:v>27.259999999999994</c:v>
                </c:pt>
                <c:pt idx="6686">
                  <c:v>27</c:v>
                </c:pt>
                <c:pt idx="6687">
                  <c:v>26.484999999999992</c:v>
                </c:pt>
                <c:pt idx="6688">
                  <c:v>25.981000000000002</c:v>
                </c:pt>
                <c:pt idx="6689">
                  <c:v>25.48599999999999</c:v>
                </c:pt>
                <c:pt idx="6690">
                  <c:v>25</c:v>
                </c:pt>
                <c:pt idx="6691">
                  <c:v>25.329000000000001</c:v>
                </c:pt>
                <c:pt idx="6692">
                  <c:v>25.661999999999999</c:v>
                </c:pt>
                <c:pt idx="6693">
                  <c:v>26</c:v>
                </c:pt>
                <c:pt idx="6694">
                  <c:v>26</c:v>
                </c:pt>
                <c:pt idx="6695">
                  <c:v>25.484999999999992</c:v>
                </c:pt>
                <c:pt idx="6696">
                  <c:v>24.979999999999993</c:v>
                </c:pt>
                <c:pt idx="6697">
                  <c:v>24.484999999999992</c:v>
                </c:pt>
                <c:pt idx="6698">
                  <c:v>24</c:v>
                </c:pt>
                <c:pt idx="6699">
                  <c:v>24.387</c:v>
                </c:pt>
                <c:pt idx="6700">
                  <c:v>24.780999999999988</c:v>
                </c:pt>
                <c:pt idx="6701">
                  <c:v>25.181000000000001</c:v>
                </c:pt>
                <c:pt idx="6702">
                  <c:v>25.587</c:v>
                </c:pt>
                <c:pt idx="6703">
                  <c:v>26</c:v>
                </c:pt>
                <c:pt idx="6704">
                  <c:v>26</c:v>
                </c:pt>
                <c:pt idx="6705">
                  <c:v>25.661999999999999</c:v>
                </c:pt>
                <c:pt idx="6706">
                  <c:v>25.329000000000001</c:v>
                </c:pt>
                <c:pt idx="6707">
                  <c:v>25</c:v>
                </c:pt>
                <c:pt idx="6708">
                  <c:v>24.661999999999999</c:v>
                </c:pt>
                <c:pt idx="6709">
                  <c:v>24.329000000000001</c:v>
                </c:pt>
                <c:pt idx="6710">
                  <c:v>24</c:v>
                </c:pt>
                <c:pt idx="6711">
                  <c:v>24</c:v>
                </c:pt>
                <c:pt idx="6712">
                  <c:v>24</c:v>
                </c:pt>
                <c:pt idx="6713">
                  <c:v>24</c:v>
                </c:pt>
                <c:pt idx="6714">
                  <c:v>23.471999999999994</c:v>
                </c:pt>
                <c:pt idx="6715">
                  <c:v>22.954999999999991</c:v>
                </c:pt>
                <c:pt idx="6716">
                  <c:v>22.45</c:v>
                </c:pt>
                <c:pt idx="6717">
                  <c:v>21.956</c:v>
                </c:pt>
                <c:pt idx="6718">
                  <c:v>21.472999999999988</c:v>
                </c:pt>
                <c:pt idx="6719">
                  <c:v>21</c:v>
                </c:pt>
                <c:pt idx="6720">
                  <c:v>20.599</c:v>
                </c:pt>
                <c:pt idx="6721">
                  <c:v>20.206</c:v>
                </c:pt>
                <c:pt idx="6722">
                  <c:v>19.82</c:v>
                </c:pt>
                <c:pt idx="6723">
                  <c:v>19.441999999999993</c:v>
                </c:pt>
                <c:pt idx="6724">
                  <c:v>19.071000000000005</c:v>
                </c:pt>
                <c:pt idx="6725">
                  <c:v>18.707000000000001</c:v>
                </c:pt>
                <c:pt idx="6726">
                  <c:v>18.350000000000001</c:v>
                </c:pt>
                <c:pt idx="6727">
                  <c:v>18</c:v>
                </c:pt>
                <c:pt idx="6728">
                  <c:v>18.564</c:v>
                </c:pt>
                <c:pt idx="6729">
                  <c:v>19.145</c:v>
                </c:pt>
                <c:pt idx="6730">
                  <c:v>19.744</c:v>
                </c:pt>
                <c:pt idx="6731">
                  <c:v>20.361999999999991</c:v>
                </c:pt>
                <c:pt idx="6732">
                  <c:v>21</c:v>
                </c:pt>
                <c:pt idx="6733">
                  <c:v>21.327999999999999</c:v>
                </c:pt>
                <c:pt idx="6734">
                  <c:v>21.661000000000001</c:v>
                </c:pt>
                <c:pt idx="6735">
                  <c:v>22</c:v>
                </c:pt>
                <c:pt idx="6736">
                  <c:v>22</c:v>
                </c:pt>
                <c:pt idx="6737">
                  <c:v>22.245999999999988</c:v>
                </c:pt>
                <c:pt idx="6738">
                  <c:v>22.494</c:v>
                </c:pt>
                <c:pt idx="6739">
                  <c:v>22.745999999999988</c:v>
                </c:pt>
                <c:pt idx="6740">
                  <c:v>23</c:v>
                </c:pt>
                <c:pt idx="6741">
                  <c:v>23.329000000000001</c:v>
                </c:pt>
                <c:pt idx="6742">
                  <c:v>23.661999999999999</c:v>
                </c:pt>
                <c:pt idx="6743">
                  <c:v>24</c:v>
                </c:pt>
                <c:pt idx="6744">
                  <c:v>23.661999999999999</c:v>
                </c:pt>
                <c:pt idx="6745">
                  <c:v>23.329000000000001</c:v>
                </c:pt>
                <c:pt idx="6746">
                  <c:v>23</c:v>
                </c:pt>
                <c:pt idx="6747">
                  <c:v>23.329000000000001</c:v>
                </c:pt>
                <c:pt idx="6748">
                  <c:v>23.661999999999999</c:v>
                </c:pt>
                <c:pt idx="6749">
                  <c:v>24</c:v>
                </c:pt>
                <c:pt idx="6750">
                  <c:v>24</c:v>
                </c:pt>
                <c:pt idx="6751">
                  <c:v>24</c:v>
                </c:pt>
                <c:pt idx="6752">
                  <c:v>24</c:v>
                </c:pt>
                <c:pt idx="6753">
                  <c:v>24</c:v>
                </c:pt>
                <c:pt idx="6754">
                  <c:v>24.475999999999992</c:v>
                </c:pt>
                <c:pt idx="6755">
                  <c:v>24.960999999999988</c:v>
                </c:pt>
                <c:pt idx="6756">
                  <c:v>25.456</c:v>
                </c:pt>
                <c:pt idx="6757">
                  <c:v>25.959999999999994</c:v>
                </c:pt>
                <c:pt idx="6758">
                  <c:v>26.474999999999994</c:v>
                </c:pt>
                <c:pt idx="6759">
                  <c:v>27</c:v>
                </c:pt>
                <c:pt idx="6760">
                  <c:v>27</c:v>
                </c:pt>
                <c:pt idx="6761">
                  <c:v>26.797000000000001</c:v>
                </c:pt>
                <c:pt idx="6762">
                  <c:v>26.594999999999999</c:v>
                </c:pt>
                <c:pt idx="6763">
                  <c:v>26.395</c:v>
                </c:pt>
                <c:pt idx="6764">
                  <c:v>26.196999999999999</c:v>
                </c:pt>
                <c:pt idx="6765">
                  <c:v>26</c:v>
                </c:pt>
                <c:pt idx="6766">
                  <c:v>26</c:v>
                </c:pt>
                <c:pt idx="6767">
                  <c:v>26</c:v>
                </c:pt>
                <c:pt idx="6768">
                  <c:v>26</c:v>
                </c:pt>
                <c:pt idx="6769">
                  <c:v>26.196999999999999</c:v>
                </c:pt>
                <c:pt idx="6770">
                  <c:v>26.395</c:v>
                </c:pt>
                <c:pt idx="6771">
                  <c:v>26.594999999999999</c:v>
                </c:pt>
                <c:pt idx="6772">
                  <c:v>26.797000000000001</c:v>
                </c:pt>
                <c:pt idx="6773">
                  <c:v>27</c:v>
                </c:pt>
                <c:pt idx="6774">
                  <c:v>27.933</c:v>
                </c:pt>
                <c:pt idx="6775">
                  <c:v>28.899000000000001</c:v>
                </c:pt>
                <c:pt idx="6776">
                  <c:v>29.898</c:v>
                </c:pt>
                <c:pt idx="6777">
                  <c:v>30.931000000000001</c:v>
                </c:pt>
                <c:pt idx="6778">
                  <c:v>32</c:v>
                </c:pt>
                <c:pt idx="6779">
                  <c:v>31.609000000000005</c:v>
                </c:pt>
                <c:pt idx="6780">
                  <c:v>31.221999999999994</c:v>
                </c:pt>
                <c:pt idx="6781">
                  <c:v>30.84</c:v>
                </c:pt>
                <c:pt idx="6782">
                  <c:v>30.46299999999999</c:v>
                </c:pt>
                <c:pt idx="6783">
                  <c:v>30.091000000000001</c:v>
                </c:pt>
                <c:pt idx="6784">
                  <c:v>29.722999999999988</c:v>
                </c:pt>
                <c:pt idx="6785">
                  <c:v>29.359000000000005</c:v>
                </c:pt>
                <c:pt idx="6786">
                  <c:v>29</c:v>
                </c:pt>
                <c:pt idx="6787">
                  <c:v>28.391999999999999</c:v>
                </c:pt>
                <c:pt idx="6788">
                  <c:v>27.795999999999992</c:v>
                </c:pt>
                <c:pt idx="6789">
                  <c:v>27.213000000000001</c:v>
                </c:pt>
                <c:pt idx="6790">
                  <c:v>26.641999999999999</c:v>
                </c:pt>
                <c:pt idx="6791">
                  <c:v>26</c:v>
                </c:pt>
                <c:pt idx="6792">
                  <c:v>25.536000000000001</c:v>
                </c:pt>
                <c:pt idx="6793">
                  <c:v>25</c:v>
                </c:pt>
                <c:pt idx="6794">
                  <c:v>25</c:v>
                </c:pt>
                <c:pt idx="6795">
                  <c:v>25</c:v>
                </c:pt>
                <c:pt idx="6796">
                  <c:v>25</c:v>
                </c:pt>
                <c:pt idx="6797">
                  <c:v>25.276</c:v>
                </c:pt>
                <c:pt idx="6798">
                  <c:v>25.556000000000001</c:v>
                </c:pt>
                <c:pt idx="6799">
                  <c:v>25.838000000000001</c:v>
                </c:pt>
                <c:pt idx="6800">
                  <c:v>26.123999999999999</c:v>
                </c:pt>
                <c:pt idx="6801">
                  <c:v>26.413</c:v>
                </c:pt>
                <c:pt idx="6802">
                  <c:v>26.704999999999991</c:v>
                </c:pt>
                <c:pt idx="6803">
                  <c:v>27</c:v>
                </c:pt>
                <c:pt idx="6804">
                  <c:v>27</c:v>
                </c:pt>
                <c:pt idx="6805">
                  <c:v>27</c:v>
                </c:pt>
                <c:pt idx="6806">
                  <c:v>27</c:v>
                </c:pt>
                <c:pt idx="6807">
                  <c:v>27</c:v>
                </c:pt>
                <c:pt idx="6808">
                  <c:v>27</c:v>
                </c:pt>
                <c:pt idx="6809">
                  <c:v>27</c:v>
                </c:pt>
                <c:pt idx="6810">
                  <c:v>27.081999999999994</c:v>
                </c:pt>
                <c:pt idx="6811">
                  <c:v>27.164000000000001</c:v>
                </c:pt>
                <c:pt idx="6812">
                  <c:v>27.247</c:v>
                </c:pt>
                <c:pt idx="6813">
                  <c:v>27.329000000000001</c:v>
                </c:pt>
                <c:pt idx="6814">
                  <c:v>27.411999999999999</c:v>
                </c:pt>
                <c:pt idx="6815">
                  <c:v>27.494999999999994</c:v>
                </c:pt>
                <c:pt idx="6816">
                  <c:v>27.579000000000001</c:v>
                </c:pt>
                <c:pt idx="6817">
                  <c:v>27.663</c:v>
                </c:pt>
                <c:pt idx="6818">
                  <c:v>27.747</c:v>
                </c:pt>
                <c:pt idx="6819">
                  <c:v>27.831000000000007</c:v>
                </c:pt>
                <c:pt idx="6820">
                  <c:v>27.914999999999999</c:v>
                </c:pt>
                <c:pt idx="6821">
                  <c:v>28</c:v>
                </c:pt>
                <c:pt idx="6822">
                  <c:v>28</c:v>
                </c:pt>
                <c:pt idx="6823">
                  <c:v>28</c:v>
                </c:pt>
                <c:pt idx="6824">
                  <c:v>28</c:v>
                </c:pt>
                <c:pt idx="6825">
                  <c:v>28</c:v>
                </c:pt>
                <c:pt idx="6826">
                  <c:v>28</c:v>
                </c:pt>
                <c:pt idx="6827">
                  <c:v>28</c:v>
                </c:pt>
                <c:pt idx="6828">
                  <c:v>27.663</c:v>
                </c:pt>
                <c:pt idx="6829">
                  <c:v>27.329000000000001</c:v>
                </c:pt>
                <c:pt idx="6830">
                  <c:v>27</c:v>
                </c:pt>
                <c:pt idx="6831">
                  <c:v>27</c:v>
                </c:pt>
                <c:pt idx="6832">
                  <c:v>26.661999999999999</c:v>
                </c:pt>
                <c:pt idx="6833">
                  <c:v>26.329000000000001</c:v>
                </c:pt>
                <c:pt idx="6834">
                  <c:v>26</c:v>
                </c:pt>
                <c:pt idx="6835">
                  <c:v>26</c:v>
                </c:pt>
                <c:pt idx="6836">
                  <c:v>26</c:v>
                </c:pt>
                <c:pt idx="6837">
                  <c:v>26.684000000000001</c:v>
                </c:pt>
                <c:pt idx="6838">
                  <c:v>27.385000000000002</c:v>
                </c:pt>
                <c:pt idx="6839">
                  <c:v>28.105</c:v>
                </c:pt>
                <c:pt idx="6840">
                  <c:v>28.844000000000001</c:v>
                </c:pt>
                <c:pt idx="6841">
                  <c:v>29.603000000000005</c:v>
                </c:pt>
                <c:pt idx="6842">
                  <c:v>30.381</c:v>
                </c:pt>
                <c:pt idx="6843">
                  <c:v>31.18</c:v>
                </c:pt>
                <c:pt idx="6844">
                  <c:v>32</c:v>
                </c:pt>
                <c:pt idx="6845">
                  <c:v>32</c:v>
                </c:pt>
                <c:pt idx="6846">
                  <c:v>32</c:v>
                </c:pt>
                <c:pt idx="6847">
                  <c:v>32</c:v>
                </c:pt>
                <c:pt idx="6848">
                  <c:v>32</c:v>
                </c:pt>
                <c:pt idx="6849">
                  <c:v>32</c:v>
                </c:pt>
                <c:pt idx="6850">
                  <c:v>32</c:v>
                </c:pt>
                <c:pt idx="6851">
                  <c:v>32</c:v>
                </c:pt>
                <c:pt idx="6852">
                  <c:v>32</c:v>
                </c:pt>
                <c:pt idx="6853">
                  <c:v>32</c:v>
                </c:pt>
                <c:pt idx="6854">
                  <c:v>32</c:v>
                </c:pt>
                <c:pt idx="6855">
                  <c:v>32</c:v>
                </c:pt>
                <c:pt idx="6856">
                  <c:v>32</c:v>
                </c:pt>
                <c:pt idx="6857">
                  <c:v>32</c:v>
                </c:pt>
                <c:pt idx="6858">
                  <c:v>32</c:v>
                </c:pt>
                <c:pt idx="6859">
                  <c:v>32</c:v>
                </c:pt>
                <c:pt idx="6860">
                  <c:v>32</c:v>
                </c:pt>
                <c:pt idx="6861">
                  <c:v>31.663</c:v>
                </c:pt>
                <c:pt idx="6862">
                  <c:v>31.330000000000005</c:v>
                </c:pt>
                <c:pt idx="6863">
                  <c:v>31</c:v>
                </c:pt>
                <c:pt idx="6864">
                  <c:v>30.478999999999992</c:v>
                </c:pt>
                <c:pt idx="6865">
                  <c:v>29.96599999999999</c:v>
                </c:pt>
                <c:pt idx="6866">
                  <c:v>29.461999999999993</c:v>
                </c:pt>
                <c:pt idx="6867">
                  <c:v>28.96599999999999</c:v>
                </c:pt>
                <c:pt idx="6868">
                  <c:v>28.478999999999992</c:v>
                </c:pt>
                <c:pt idx="6869">
                  <c:v>28</c:v>
                </c:pt>
                <c:pt idx="6870">
                  <c:v>28</c:v>
                </c:pt>
                <c:pt idx="6871">
                  <c:v>28</c:v>
                </c:pt>
                <c:pt idx="6872">
                  <c:v>28</c:v>
                </c:pt>
                <c:pt idx="6873">
                  <c:v>28</c:v>
                </c:pt>
                <c:pt idx="6874">
                  <c:v>28</c:v>
                </c:pt>
                <c:pt idx="6875">
                  <c:v>28</c:v>
                </c:pt>
                <c:pt idx="6876">
                  <c:v>28</c:v>
                </c:pt>
                <c:pt idx="6877">
                  <c:v>28</c:v>
                </c:pt>
                <c:pt idx="6878">
                  <c:v>26.637000000000008</c:v>
                </c:pt>
                <c:pt idx="6879">
                  <c:v>25.341000000000001</c:v>
                </c:pt>
                <c:pt idx="6880">
                  <c:v>24.106999999999999</c:v>
                </c:pt>
                <c:pt idx="6881">
                  <c:v>22.934000000000001</c:v>
                </c:pt>
                <c:pt idx="6882">
                  <c:v>21.817000000000007</c:v>
                </c:pt>
                <c:pt idx="6883">
                  <c:v>20.754999999999999</c:v>
                </c:pt>
                <c:pt idx="6884">
                  <c:v>19.744999999999994</c:v>
                </c:pt>
                <c:pt idx="6885">
                  <c:v>18.783999999999988</c:v>
                </c:pt>
                <c:pt idx="6886">
                  <c:v>17.87</c:v>
                </c:pt>
                <c:pt idx="6887">
                  <c:v>17</c:v>
                </c:pt>
                <c:pt idx="6888">
                  <c:v>16.66</c:v>
                </c:pt>
                <c:pt idx="6889">
                  <c:v>16.327000000000005</c:v>
                </c:pt>
                <c:pt idx="6890">
                  <c:v>16</c:v>
                </c:pt>
                <c:pt idx="6891">
                  <c:v>16</c:v>
                </c:pt>
                <c:pt idx="6892">
                  <c:v>16</c:v>
                </c:pt>
                <c:pt idx="6893">
                  <c:v>16</c:v>
                </c:pt>
                <c:pt idx="6894">
                  <c:v>16</c:v>
                </c:pt>
                <c:pt idx="6895">
                  <c:v>16</c:v>
                </c:pt>
                <c:pt idx="6896">
                  <c:v>16.327000000000005</c:v>
                </c:pt>
                <c:pt idx="6897">
                  <c:v>16.66</c:v>
                </c:pt>
                <c:pt idx="6898">
                  <c:v>17</c:v>
                </c:pt>
                <c:pt idx="6899">
                  <c:v>17</c:v>
                </c:pt>
                <c:pt idx="6900">
                  <c:v>17</c:v>
                </c:pt>
                <c:pt idx="6901">
                  <c:v>17</c:v>
                </c:pt>
                <c:pt idx="6902">
                  <c:v>17</c:v>
                </c:pt>
                <c:pt idx="6903">
                  <c:v>17</c:v>
                </c:pt>
                <c:pt idx="6904">
                  <c:v>17</c:v>
                </c:pt>
                <c:pt idx="6905">
                  <c:v>17</c:v>
                </c:pt>
                <c:pt idx="6906">
                  <c:v>17.541</c:v>
                </c:pt>
                <c:pt idx="6907">
                  <c:v>18.100000000000001</c:v>
                </c:pt>
                <c:pt idx="6908">
                  <c:v>18.675999999999991</c:v>
                </c:pt>
                <c:pt idx="6909">
                  <c:v>19.271000000000001</c:v>
                </c:pt>
                <c:pt idx="6910">
                  <c:v>19.885000000000002</c:v>
                </c:pt>
                <c:pt idx="6911">
                  <c:v>20.518000000000001</c:v>
                </c:pt>
                <c:pt idx="6912">
                  <c:v>21.172000000000001</c:v>
                </c:pt>
                <c:pt idx="6913">
                  <c:v>21.846</c:v>
                </c:pt>
                <c:pt idx="6914">
                  <c:v>22.541</c:v>
                </c:pt>
                <c:pt idx="6915">
                  <c:v>23.259</c:v>
                </c:pt>
                <c:pt idx="6916">
                  <c:v>24</c:v>
                </c:pt>
                <c:pt idx="6917">
                  <c:v>24</c:v>
                </c:pt>
                <c:pt idx="6918">
                  <c:v>24</c:v>
                </c:pt>
                <c:pt idx="6919">
                  <c:v>24</c:v>
                </c:pt>
                <c:pt idx="6920">
                  <c:v>24</c:v>
                </c:pt>
                <c:pt idx="6921">
                  <c:v>24</c:v>
                </c:pt>
                <c:pt idx="6922">
                  <c:v>24</c:v>
                </c:pt>
                <c:pt idx="6923">
                  <c:v>24</c:v>
                </c:pt>
                <c:pt idx="6924">
                  <c:v>24.779999999999994</c:v>
                </c:pt>
                <c:pt idx="6925">
                  <c:v>25.584</c:v>
                </c:pt>
                <c:pt idx="6926">
                  <c:v>26.414999999999999</c:v>
                </c:pt>
                <c:pt idx="6927">
                  <c:v>27.273</c:v>
                </c:pt>
                <c:pt idx="6928">
                  <c:v>28.158999999999999</c:v>
                </c:pt>
                <c:pt idx="6929">
                  <c:v>29.074000000000005</c:v>
                </c:pt>
                <c:pt idx="6930">
                  <c:v>30.018000000000001</c:v>
                </c:pt>
                <c:pt idx="6931">
                  <c:v>30.992999999999988</c:v>
                </c:pt>
                <c:pt idx="6932">
                  <c:v>32</c:v>
                </c:pt>
                <c:pt idx="6933">
                  <c:v>32</c:v>
                </c:pt>
                <c:pt idx="6934">
                  <c:v>32</c:v>
                </c:pt>
                <c:pt idx="6935">
                  <c:v>31.376000000000001</c:v>
                </c:pt>
                <c:pt idx="6936">
                  <c:v>30.763999999999992</c:v>
                </c:pt>
                <c:pt idx="6937">
                  <c:v>30.164999999999999</c:v>
                </c:pt>
                <c:pt idx="6938">
                  <c:v>29.577000000000005</c:v>
                </c:pt>
                <c:pt idx="6939">
                  <c:v>29</c:v>
                </c:pt>
                <c:pt idx="6940">
                  <c:v>28.914999999999999</c:v>
                </c:pt>
                <c:pt idx="6941">
                  <c:v>28.831000000000007</c:v>
                </c:pt>
                <c:pt idx="6942">
                  <c:v>28.747</c:v>
                </c:pt>
                <c:pt idx="6943">
                  <c:v>28.663</c:v>
                </c:pt>
                <c:pt idx="6944">
                  <c:v>28.579000000000001</c:v>
                </c:pt>
                <c:pt idx="6945">
                  <c:v>28.495999999999988</c:v>
                </c:pt>
                <c:pt idx="6946">
                  <c:v>28.411999999999999</c:v>
                </c:pt>
                <c:pt idx="6947">
                  <c:v>28.329000000000001</c:v>
                </c:pt>
                <c:pt idx="6948">
                  <c:v>28.247</c:v>
                </c:pt>
                <c:pt idx="6949">
                  <c:v>28.164000000000001</c:v>
                </c:pt>
                <c:pt idx="6950">
                  <c:v>28.081999999999994</c:v>
                </c:pt>
                <c:pt idx="6951">
                  <c:v>28</c:v>
                </c:pt>
                <c:pt idx="6952">
                  <c:v>28</c:v>
                </c:pt>
                <c:pt idx="6953">
                  <c:v>28</c:v>
                </c:pt>
                <c:pt idx="6954">
                  <c:v>27.663</c:v>
                </c:pt>
                <c:pt idx="6955">
                  <c:v>27.329000000000001</c:v>
                </c:pt>
                <c:pt idx="6956">
                  <c:v>27</c:v>
                </c:pt>
                <c:pt idx="6957">
                  <c:v>27</c:v>
                </c:pt>
                <c:pt idx="6958">
                  <c:v>27</c:v>
                </c:pt>
                <c:pt idx="6959">
                  <c:v>27</c:v>
                </c:pt>
                <c:pt idx="6960">
                  <c:v>27</c:v>
                </c:pt>
                <c:pt idx="6961">
                  <c:v>27</c:v>
                </c:pt>
                <c:pt idx="6962">
                  <c:v>27</c:v>
                </c:pt>
                <c:pt idx="6963">
                  <c:v>27</c:v>
                </c:pt>
                <c:pt idx="6964">
                  <c:v>27</c:v>
                </c:pt>
                <c:pt idx="6965">
                  <c:v>27</c:v>
                </c:pt>
                <c:pt idx="6966">
                  <c:v>28</c:v>
                </c:pt>
                <c:pt idx="6967">
                  <c:v>28</c:v>
                </c:pt>
                <c:pt idx="6968">
                  <c:v>31.954000000000001</c:v>
                </c:pt>
                <c:pt idx="6969">
                  <c:v>33.799000000000021</c:v>
                </c:pt>
                <c:pt idx="6970">
                  <c:v>35.751000000000005</c:v>
                </c:pt>
                <c:pt idx="6971">
                  <c:v>37.816000000000003</c:v>
                </c:pt>
                <c:pt idx="6972">
                  <c:v>40</c:v>
                </c:pt>
                <c:pt idx="6973">
                  <c:v>43.233000000000011</c:v>
                </c:pt>
                <c:pt idx="6974">
                  <c:v>46.728000000000016</c:v>
                </c:pt>
                <c:pt idx="6975">
                  <c:v>50.505000000000003</c:v>
                </c:pt>
                <c:pt idx="6976">
                  <c:v>54.588000000000001</c:v>
                </c:pt>
                <c:pt idx="6977">
                  <c:v>59</c:v>
                </c:pt>
                <c:pt idx="6978">
                  <c:v>59</c:v>
                </c:pt>
                <c:pt idx="6979">
                  <c:v>59</c:v>
                </c:pt>
                <c:pt idx="6980">
                  <c:v>59</c:v>
                </c:pt>
                <c:pt idx="6981">
                  <c:v>57.281000000000006</c:v>
                </c:pt>
                <c:pt idx="6982">
                  <c:v>55.612000000000002</c:v>
                </c:pt>
                <c:pt idx="6983">
                  <c:v>53.992000000000012</c:v>
                </c:pt>
                <c:pt idx="6984">
                  <c:v>52.417999999999999</c:v>
                </c:pt>
                <c:pt idx="6985">
                  <c:v>50.891000000000005</c:v>
                </c:pt>
                <c:pt idx="6986">
                  <c:v>49</c:v>
                </c:pt>
                <c:pt idx="6987">
                  <c:v>47.969000000000001</c:v>
                </c:pt>
                <c:pt idx="6988">
                  <c:v>46</c:v>
                </c:pt>
                <c:pt idx="6989">
                  <c:v>45</c:v>
                </c:pt>
                <c:pt idx="6990">
                  <c:v>43.897000000000006</c:v>
                </c:pt>
                <c:pt idx="6991">
                  <c:v>42.618000000000002</c:v>
                </c:pt>
                <c:pt idx="6992">
                  <c:v>41.376000000000005</c:v>
                </c:pt>
                <c:pt idx="6993">
                  <c:v>40.17</c:v>
                </c:pt>
                <c:pt idx="6994">
                  <c:v>39</c:v>
                </c:pt>
                <c:pt idx="6995">
                  <c:v>39</c:v>
                </c:pt>
                <c:pt idx="6996">
                  <c:v>39</c:v>
                </c:pt>
                <c:pt idx="6997">
                  <c:v>39</c:v>
                </c:pt>
                <c:pt idx="6998">
                  <c:v>39.678000000000011</c:v>
                </c:pt>
                <c:pt idx="6999">
                  <c:v>40.368000000000002</c:v>
                </c:pt>
                <c:pt idx="7000">
                  <c:v>41.069000000000003</c:v>
                </c:pt>
                <c:pt idx="7001">
                  <c:v>41.783000000000001</c:v>
                </c:pt>
                <c:pt idx="7002">
                  <c:v>42.509</c:v>
                </c:pt>
                <c:pt idx="7003">
                  <c:v>43.248000000000012</c:v>
                </c:pt>
                <c:pt idx="7004">
                  <c:v>44</c:v>
                </c:pt>
                <c:pt idx="7005">
                  <c:v>43.664000000000001</c:v>
                </c:pt>
                <c:pt idx="7006">
                  <c:v>43.331000000000003</c:v>
                </c:pt>
                <c:pt idx="7007">
                  <c:v>43</c:v>
                </c:pt>
                <c:pt idx="7008">
                  <c:v>44</c:v>
                </c:pt>
                <c:pt idx="7009">
                  <c:v>46</c:v>
                </c:pt>
                <c:pt idx="7010">
                  <c:v>48.675000000000011</c:v>
                </c:pt>
                <c:pt idx="7011">
                  <c:v>50.728000000000016</c:v>
                </c:pt>
                <c:pt idx="7012">
                  <c:v>52.868000000000002</c:v>
                </c:pt>
                <c:pt idx="7013">
                  <c:v>55.098000000000013</c:v>
                </c:pt>
                <c:pt idx="7014">
                  <c:v>57.422000000000011</c:v>
                </c:pt>
                <c:pt idx="7015">
                  <c:v>59.844999999999999</c:v>
                </c:pt>
                <c:pt idx="7016">
                  <c:v>62.369</c:v>
                </c:pt>
                <c:pt idx="7017">
                  <c:v>65</c:v>
                </c:pt>
                <c:pt idx="7018">
                  <c:v>63.932000000000002</c:v>
                </c:pt>
                <c:pt idx="7019">
                  <c:v>62.883000000000003</c:v>
                </c:pt>
                <c:pt idx="7020">
                  <c:v>61.85</c:v>
                </c:pt>
                <c:pt idx="7021">
                  <c:v>60.834000000000003</c:v>
                </c:pt>
                <c:pt idx="7022">
                  <c:v>59.835000000000001</c:v>
                </c:pt>
                <c:pt idx="7023">
                  <c:v>58.851999999999997</c:v>
                </c:pt>
                <c:pt idx="7024">
                  <c:v>57.886000000000003</c:v>
                </c:pt>
                <c:pt idx="7025">
                  <c:v>56.935000000000002</c:v>
                </c:pt>
                <c:pt idx="7026">
                  <c:v>56</c:v>
                </c:pt>
                <c:pt idx="7027">
                  <c:v>58.644000000000005</c:v>
                </c:pt>
                <c:pt idx="7028">
                  <c:v>61.413000000000004</c:v>
                </c:pt>
                <c:pt idx="7029">
                  <c:v>64.313000000000002</c:v>
                </c:pt>
                <c:pt idx="7030">
                  <c:v>67.349999999999994</c:v>
                </c:pt>
                <c:pt idx="7031">
                  <c:v>70.53</c:v>
                </c:pt>
                <c:pt idx="7032">
                  <c:v>73.86</c:v>
                </c:pt>
                <c:pt idx="7033">
                  <c:v>77.348000000000013</c:v>
                </c:pt>
                <c:pt idx="7034">
                  <c:v>81</c:v>
                </c:pt>
                <c:pt idx="7035">
                  <c:v>79.728999999999999</c:v>
                </c:pt>
                <c:pt idx="7036">
                  <c:v>78.477999999999994</c:v>
                </c:pt>
                <c:pt idx="7037">
                  <c:v>77.247000000000028</c:v>
                </c:pt>
                <c:pt idx="7038">
                  <c:v>76.034999999999997</c:v>
                </c:pt>
                <c:pt idx="7039">
                  <c:v>74.842000000000013</c:v>
                </c:pt>
                <c:pt idx="7040">
                  <c:v>73.667999999999992</c:v>
                </c:pt>
                <c:pt idx="7041">
                  <c:v>72.512</c:v>
                </c:pt>
                <c:pt idx="7042">
                  <c:v>71.374999999999986</c:v>
                </c:pt>
                <c:pt idx="7043">
                  <c:v>70.254999999999995</c:v>
                </c:pt>
                <c:pt idx="7044">
                  <c:v>69.152999999999977</c:v>
                </c:pt>
                <c:pt idx="7045">
                  <c:v>68</c:v>
                </c:pt>
                <c:pt idx="7046">
                  <c:v>67</c:v>
                </c:pt>
                <c:pt idx="7047">
                  <c:v>66.316000000000003</c:v>
                </c:pt>
                <c:pt idx="7048">
                  <c:v>65.638999999999982</c:v>
                </c:pt>
                <c:pt idx="7049">
                  <c:v>64.968999999999994</c:v>
                </c:pt>
                <c:pt idx="7050">
                  <c:v>64.305999999999983</c:v>
                </c:pt>
                <c:pt idx="7051">
                  <c:v>63.65</c:v>
                </c:pt>
                <c:pt idx="7052">
                  <c:v>63</c:v>
                </c:pt>
                <c:pt idx="7053">
                  <c:v>62.127000000000002</c:v>
                </c:pt>
                <c:pt idx="7054">
                  <c:v>61.265000000000015</c:v>
                </c:pt>
                <c:pt idx="7055">
                  <c:v>60.416000000000004</c:v>
                </c:pt>
                <c:pt idx="7056">
                  <c:v>59.578000000000003</c:v>
                </c:pt>
                <c:pt idx="7057">
                  <c:v>58.752000000000002</c:v>
                </c:pt>
                <c:pt idx="7058">
                  <c:v>57.937000000000005</c:v>
                </c:pt>
                <c:pt idx="7059">
                  <c:v>57.134</c:v>
                </c:pt>
                <c:pt idx="7060">
                  <c:v>56.341999999999999</c:v>
                </c:pt>
                <c:pt idx="7061">
                  <c:v>55.561</c:v>
                </c:pt>
                <c:pt idx="7062">
                  <c:v>54.790000000000013</c:v>
                </c:pt>
                <c:pt idx="7063">
                  <c:v>54.031000000000006</c:v>
                </c:pt>
                <c:pt idx="7064">
                  <c:v>53.282000000000011</c:v>
                </c:pt>
                <c:pt idx="7065">
                  <c:v>52.543000000000006</c:v>
                </c:pt>
                <c:pt idx="7066">
                  <c:v>51.813999999999993</c:v>
                </c:pt>
                <c:pt idx="7067">
                  <c:v>51.096000000000011</c:v>
                </c:pt>
                <c:pt idx="7068">
                  <c:v>50.387999999999998</c:v>
                </c:pt>
                <c:pt idx="7069">
                  <c:v>49.689</c:v>
                </c:pt>
                <c:pt idx="7070">
                  <c:v>49</c:v>
                </c:pt>
                <c:pt idx="7071">
                  <c:v>48.664000000000001</c:v>
                </c:pt>
                <c:pt idx="7072">
                  <c:v>48.331000000000003</c:v>
                </c:pt>
                <c:pt idx="7073">
                  <c:v>48</c:v>
                </c:pt>
                <c:pt idx="7074">
                  <c:v>48</c:v>
                </c:pt>
                <c:pt idx="7075">
                  <c:v>47.832000000000001</c:v>
                </c:pt>
                <c:pt idx="7076">
                  <c:v>47.664000000000001</c:v>
                </c:pt>
                <c:pt idx="7077">
                  <c:v>47.497</c:v>
                </c:pt>
                <c:pt idx="7078">
                  <c:v>47.331000000000003</c:v>
                </c:pt>
                <c:pt idx="7079">
                  <c:v>47.165000000000013</c:v>
                </c:pt>
                <c:pt idx="7080">
                  <c:v>47</c:v>
                </c:pt>
                <c:pt idx="7081">
                  <c:v>46.492000000000012</c:v>
                </c:pt>
                <c:pt idx="7082">
                  <c:v>45.989000000000004</c:v>
                </c:pt>
                <c:pt idx="7083">
                  <c:v>45.492000000000012</c:v>
                </c:pt>
                <c:pt idx="7084">
                  <c:v>45</c:v>
                </c:pt>
                <c:pt idx="7085">
                  <c:v>44.559000000000005</c:v>
                </c:pt>
                <c:pt idx="7086">
                  <c:v>44.122000000000014</c:v>
                </c:pt>
                <c:pt idx="7087">
                  <c:v>43.689</c:v>
                </c:pt>
                <c:pt idx="7088">
                  <c:v>43.260000000000012</c:v>
                </c:pt>
                <c:pt idx="7089">
                  <c:v>42.836000000000006</c:v>
                </c:pt>
                <c:pt idx="7090">
                  <c:v>42.416000000000004</c:v>
                </c:pt>
                <c:pt idx="7091">
                  <c:v>42</c:v>
                </c:pt>
                <c:pt idx="7092">
                  <c:v>42</c:v>
                </c:pt>
                <c:pt idx="7093">
                  <c:v>41.491</c:v>
                </c:pt>
                <c:pt idx="7094">
                  <c:v>40.988</c:v>
                </c:pt>
                <c:pt idx="7095">
                  <c:v>40.491</c:v>
                </c:pt>
                <c:pt idx="7096">
                  <c:v>40</c:v>
                </c:pt>
                <c:pt idx="7097">
                  <c:v>40</c:v>
                </c:pt>
                <c:pt idx="7098">
                  <c:v>39.592000000000013</c:v>
                </c:pt>
                <c:pt idx="7099">
                  <c:v>39.188000000000002</c:v>
                </c:pt>
                <c:pt idx="7100">
                  <c:v>38.788000000000011</c:v>
                </c:pt>
                <c:pt idx="7101">
                  <c:v>38.392000000000003</c:v>
                </c:pt>
                <c:pt idx="7102">
                  <c:v>38</c:v>
                </c:pt>
                <c:pt idx="7103">
                  <c:v>38.248000000000012</c:v>
                </c:pt>
                <c:pt idx="7104">
                  <c:v>38.497</c:v>
                </c:pt>
                <c:pt idx="7105">
                  <c:v>38.748000000000012</c:v>
                </c:pt>
                <c:pt idx="7106">
                  <c:v>39</c:v>
                </c:pt>
                <c:pt idx="7107">
                  <c:v>39</c:v>
                </c:pt>
                <c:pt idx="7108">
                  <c:v>39</c:v>
                </c:pt>
                <c:pt idx="7109">
                  <c:v>39</c:v>
                </c:pt>
                <c:pt idx="7110">
                  <c:v>39.11</c:v>
                </c:pt>
                <c:pt idx="7111">
                  <c:v>39.220000000000013</c:v>
                </c:pt>
                <c:pt idx="7112">
                  <c:v>39.331000000000003</c:v>
                </c:pt>
                <c:pt idx="7113">
                  <c:v>39.441000000000003</c:v>
                </c:pt>
                <c:pt idx="7114">
                  <c:v>39.552</c:v>
                </c:pt>
                <c:pt idx="7115">
                  <c:v>39.664000000000001</c:v>
                </c:pt>
                <c:pt idx="7116">
                  <c:v>39.776000000000003</c:v>
                </c:pt>
                <c:pt idx="7117">
                  <c:v>39.887999999999998</c:v>
                </c:pt>
                <c:pt idx="7118">
                  <c:v>40</c:v>
                </c:pt>
                <c:pt idx="7119">
                  <c:v>40</c:v>
                </c:pt>
                <c:pt idx="7120">
                  <c:v>40</c:v>
                </c:pt>
                <c:pt idx="7121">
                  <c:v>40</c:v>
                </c:pt>
                <c:pt idx="7122">
                  <c:v>40</c:v>
                </c:pt>
                <c:pt idx="7123">
                  <c:v>39.664000000000001</c:v>
                </c:pt>
                <c:pt idx="7124">
                  <c:v>39.331000000000003</c:v>
                </c:pt>
                <c:pt idx="7125">
                  <c:v>39</c:v>
                </c:pt>
                <c:pt idx="7126">
                  <c:v>39</c:v>
                </c:pt>
                <c:pt idx="7127">
                  <c:v>39</c:v>
                </c:pt>
                <c:pt idx="7128">
                  <c:v>39</c:v>
                </c:pt>
                <c:pt idx="7129">
                  <c:v>39</c:v>
                </c:pt>
                <c:pt idx="7130">
                  <c:v>39</c:v>
                </c:pt>
                <c:pt idx="7131">
                  <c:v>39</c:v>
                </c:pt>
                <c:pt idx="7132">
                  <c:v>39</c:v>
                </c:pt>
                <c:pt idx="7133">
                  <c:v>38.534000000000006</c:v>
                </c:pt>
                <c:pt idx="7134">
                  <c:v>38.073</c:v>
                </c:pt>
                <c:pt idx="7135">
                  <c:v>37.618000000000002</c:v>
                </c:pt>
                <c:pt idx="7136">
                  <c:v>37.169000000000011</c:v>
                </c:pt>
                <c:pt idx="7137">
                  <c:v>36.724000000000011</c:v>
                </c:pt>
                <c:pt idx="7138">
                  <c:v>36.286000000000001</c:v>
                </c:pt>
                <c:pt idx="7139">
                  <c:v>35.851999999999997</c:v>
                </c:pt>
                <c:pt idx="7140">
                  <c:v>35.423000000000002</c:v>
                </c:pt>
                <c:pt idx="7141">
                  <c:v>35</c:v>
                </c:pt>
                <c:pt idx="7142">
                  <c:v>35</c:v>
                </c:pt>
                <c:pt idx="7143">
                  <c:v>35</c:v>
                </c:pt>
                <c:pt idx="7144">
                  <c:v>35</c:v>
                </c:pt>
                <c:pt idx="7145">
                  <c:v>35</c:v>
                </c:pt>
                <c:pt idx="7146">
                  <c:v>35</c:v>
                </c:pt>
                <c:pt idx="7147">
                  <c:v>35</c:v>
                </c:pt>
                <c:pt idx="7148">
                  <c:v>35</c:v>
                </c:pt>
                <c:pt idx="7149">
                  <c:v>35</c:v>
                </c:pt>
                <c:pt idx="7150">
                  <c:v>35</c:v>
                </c:pt>
                <c:pt idx="7151">
                  <c:v>35</c:v>
                </c:pt>
                <c:pt idx="7152">
                  <c:v>35.414000000000001</c:v>
                </c:pt>
                <c:pt idx="7153">
                  <c:v>35.832000000000001</c:v>
                </c:pt>
                <c:pt idx="7154">
                  <c:v>36.256</c:v>
                </c:pt>
                <c:pt idx="7155">
                  <c:v>36.684000000000005</c:v>
                </c:pt>
                <c:pt idx="7156">
                  <c:v>37.118000000000002</c:v>
                </c:pt>
                <c:pt idx="7157">
                  <c:v>37.556000000000004</c:v>
                </c:pt>
                <c:pt idx="7158">
                  <c:v>38</c:v>
                </c:pt>
                <c:pt idx="7159">
                  <c:v>38</c:v>
                </c:pt>
                <c:pt idx="7160">
                  <c:v>38</c:v>
                </c:pt>
                <c:pt idx="7161">
                  <c:v>38</c:v>
                </c:pt>
                <c:pt idx="7162">
                  <c:v>38</c:v>
                </c:pt>
                <c:pt idx="7163">
                  <c:v>38</c:v>
                </c:pt>
                <c:pt idx="7164">
                  <c:v>38</c:v>
                </c:pt>
                <c:pt idx="7165">
                  <c:v>38</c:v>
                </c:pt>
                <c:pt idx="7166">
                  <c:v>38</c:v>
                </c:pt>
                <c:pt idx="7167">
                  <c:v>38.198000000000015</c:v>
                </c:pt>
                <c:pt idx="7168">
                  <c:v>38.397000000000006</c:v>
                </c:pt>
                <c:pt idx="7169">
                  <c:v>38.597000000000001</c:v>
                </c:pt>
                <c:pt idx="7170">
                  <c:v>38.798000000000016</c:v>
                </c:pt>
                <c:pt idx="7171">
                  <c:v>39</c:v>
                </c:pt>
                <c:pt idx="7172">
                  <c:v>39.248000000000012</c:v>
                </c:pt>
                <c:pt idx="7173">
                  <c:v>39.497</c:v>
                </c:pt>
                <c:pt idx="7174">
                  <c:v>39.748000000000012</c:v>
                </c:pt>
                <c:pt idx="7175">
                  <c:v>40</c:v>
                </c:pt>
                <c:pt idx="7176">
                  <c:v>41.291000000000011</c:v>
                </c:pt>
                <c:pt idx="7177">
                  <c:v>42.624000000000002</c:v>
                </c:pt>
                <c:pt idx="7178">
                  <c:v>44</c:v>
                </c:pt>
                <c:pt idx="7179">
                  <c:v>44.732000000000014</c:v>
                </c:pt>
                <c:pt idx="7180">
                  <c:v>45.475000000000001</c:v>
                </c:pt>
                <c:pt idx="7181">
                  <c:v>46.231000000000002</c:v>
                </c:pt>
                <c:pt idx="7182">
                  <c:v>47</c:v>
                </c:pt>
                <c:pt idx="7183">
                  <c:v>47</c:v>
                </c:pt>
                <c:pt idx="7184">
                  <c:v>47</c:v>
                </c:pt>
                <c:pt idx="7185">
                  <c:v>46.062000000000012</c:v>
                </c:pt>
                <c:pt idx="7186">
                  <c:v>45.143000000000001</c:v>
                </c:pt>
                <c:pt idx="7187">
                  <c:v>44</c:v>
                </c:pt>
                <c:pt idx="7188">
                  <c:v>43.359000000000002</c:v>
                </c:pt>
                <c:pt idx="7189">
                  <c:v>42.494</c:v>
                </c:pt>
                <c:pt idx="7190">
                  <c:v>41.646000000000001</c:v>
                </c:pt>
                <c:pt idx="7191">
                  <c:v>40.814999999999998</c:v>
                </c:pt>
                <c:pt idx="7192">
                  <c:v>40</c:v>
                </c:pt>
                <c:pt idx="7193">
                  <c:v>39.484000000000002</c:v>
                </c:pt>
                <c:pt idx="7194">
                  <c:v>38.974000000000004</c:v>
                </c:pt>
                <c:pt idx="7195">
                  <c:v>38.471000000000004</c:v>
                </c:pt>
                <c:pt idx="7196">
                  <c:v>37.974000000000004</c:v>
                </c:pt>
                <c:pt idx="7197">
                  <c:v>37.484000000000002</c:v>
                </c:pt>
                <c:pt idx="7198">
                  <c:v>37</c:v>
                </c:pt>
                <c:pt idx="7199">
                  <c:v>37</c:v>
                </c:pt>
                <c:pt idx="7200">
                  <c:v>37</c:v>
                </c:pt>
                <c:pt idx="7201">
                  <c:v>37</c:v>
                </c:pt>
                <c:pt idx="7202">
                  <c:v>37</c:v>
                </c:pt>
                <c:pt idx="7203">
                  <c:v>37</c:v>
                </c:pt>
                <c:pt idx="7204">
                  <c:v>37</c:v>
                </c:pt>
                <c:pt idx="7205">
                  <c:v>37</c:v>
                </c:pt>
                <c:pt idx="7206">
                  <c:v>37</c:v>
                </c:pt>
                <c:pt idx="7207">
                  <c:v>37.198000000000015</c:v>
                </c:pt>
                <c:pt idx="7208">
                  <c:v>37.397000000000006</c:v>
                </c:pt>
                <c:pt idx="7209">
                  <c:v>37.597000000000001</c:v>
                </c:pt>
                <c:pt idx="7210">
                  <c:v>37.798000000000016</c:v>
                </c:pt>
                <c:pt idx="7211">
                  <c:v>38</c:v>
                </c:pt>
                <c:pt idx="7212">
                  <c:v>37.556000000000004</c:v>
                </c:pt>
                <c:pt idx="7213">
                  <c:v>37.118000000000002</c:v>
                </c:pt>
                <c:pt idx="7214">
                  <c:v>36.684000000000005</c:v>
                </c:pt>
                <c:pt idx="7215">
                  <c:v>36.256</c:v>
                </c:pt>
                <c:pt idx="7216">
                  <c:v>35.832000000000001</c:v>
                </c:pt>
                <c:pt idx="7217">
                  <c:v>35.414000000000001</c:v>
                </c:pt>
                <c:pt idx="7218">
                  <c:v>35</c:v>
                </c:pt>
                <c:pt idx="7219">
                  <c:v>34.663000000000011</c:v>
                </c:pt>
                <c:pt idx="7220">
                  <c:v>34.33</c:v>
                </c:pt>
                <c:pt idx="7221">
                  <c:v>34</c:v>
                </c:pt>
                <c:pt idx="7222">
                  <c:v>34</c:v>
                </c:pt>
                <c:pt idx="7223">
                  <c:v>34</c:v>
                </c:pt>
                <c:pt idx="7224">
                  <c:v>34.33</c:v>
                </c:pt>
                <c:pt idx="7225">
                  <c:v>34.663000000000011</c:v>
                </c:pt>
                <c:pt idx="7226">
                  <c:v>35</c:v>
                </c:pt>
                <c:pt idx="7227">
                  <c:v>34.798000000000016</c:v>
                </c:pt>
                <c:pt idx="7228">
                  <c:v>34.597000000000001</c:v>
                </c:pt>
                <c:pt idx="7229">
                  <c:v>34.397000000000006</c:v>
                </c:pt>
                <c:pt idx="7230">
                  <c:v>34.198000000000015</c:v>
                </c:pt>
                <c:pt idx="7231">
                  <c:v>34</c:v>
                </c:pt>
                <c:pt idx="7232">
                  <c:v>34.959000000000003</c:v>
                </c:pt>
                <c:pt idx="7233">
                  <c:v>35.944000000000003</c:v>
                </c:pt>
                <c:pt idx="7234">
                  <c:v>36.957999999999998</c:v>
                </c:pt>
                <c:pt idx="7235">
                  <c:v>38</c:v>
                </c:pt>
                <c:pt idx="7236">
                  <c:v>38.248000000000012</c:v>
                </c:pt>
                <c:pt idx="7237">
                  <c:v>38.497</c:v>
                </c:pt>
                <c:pt idx="7238">
                  <c:v>38.748000000000012</c:v>
                </c:pt>
                <c:pt idx="7239">
                  <c:v>39</c:v>
                </c:pt>
                <c:pt idx="7240">
                  <c:v>38.664000000000001</c:v>
                </c:pt>
                <c:pt idx="7241">
                  <c:v>38.33</c:v>
                </c:pt>
                <c:pt idx="7242">
                  <c:v>38</c:v>
                </c:pt>
                <c:pt idx="7243">
                  <c:v>38</c:v>
                </c:pt>
                <c:pt idx="7244">
                  <c:v>38</c:v>
                </c:pt>
                <c:pt idx="7245">
                  <c:v>38</c:v>
                </c:pt>
                <c:pt idx="7246">
                  <c:v>38</c:v>
                </c:pt>
                <c:pt idx="7247">
                  <c:v>38</c:v>
                </c:pt>
                <c:pt idx="7248">
                  <c:v>38</c:v>
                </c:pt>
                <c:pt idx="7249">
                  <c:v>38</c:v>
                </c:pt>
                <c:pt idx="7250">
                  <c:v>38</c:v>
                </c:pt>
                <c:pt idx="7251">
                  <c:v>38</c:v>
                </c:pt>
                <c:pt idx="7252">
                  <c:v>38</c:v>
                </c:pt>
                <c:pt idx="7253">
                  <c:v>38</c:v>
                </c:pt>
                <c:pt idx="7254">
                  <c:v>38</c:v>
                </c:pt>
                <c:pt idx="7255">
                  <c:v>38</c:v>
                </c:pt>
                <c:pt idx="7256">
                  <c:v>38</c:v>
                </c:pt>
                <c:pt idx="7257">
                  <c:v>38</c:v>
                </c:pt>
                <c:pt idx="7258">
                  <c:v>38</c:v>
                </c:pt>
                <c:pt idx="7259">
                  <c:v>37.664000000000001</c:v>
                </c:pt>
                <c:pt idx="7260">
                  <c:v>37.33</c:v>
                </c:pt>
                <c:pt idx="7261">
                  <c:v>37</c:v>
                </c:pt>
                <c:pt idx="7262">
                  <c:v>36.664000000000001</c:v>
                </c:pt>
                <c:pt idx="7263">
                  <c:v>36.33</c:v>
                </c:pt>
                <c:pt idx="7264">
                  <c:v>36</c:v>
                </c:pt>
                <c:pt idx="7265">
                  <c:v>36</c:v>
                </c:pt>
                <c:pt idx="7266">
                  <c:v>35.675000000000011</c:v>
                </c:pt>
                <c:pt idx="7267">
                  <c:v>35.353999999999999</c:v>
                </c:pt>
                <c:pt idx="7268">
                  <c:v>35.035000000000011</c:v>
                </c:pt>
                <c:pt idx="7269">
                  <c:v>34.719000000000001</c:v>
                </c:pt>
                <c:pt idx="7270">
                  <c:v>34.406000000000006</c:v>
                </c:pt>
                <c:pt idx="7271">
                  <c:v>34.095000000000013</c:v>
                </c:pt>
                <c:pt idx="7272">
                  <c:v>33.788000000000011</c:v>
                </c:pt>
                <c:pt idx="7273">
                  <c:v>33.483000000000004</c:v>
                </c:pt>
                <c:pt idx="7274">
                  <c:v>33.181000000000004</c:v>
                </c:pt>
                <c:pt idx="7275">
                  <c:v>32.881999999999998</c:v>
                </c:pt>
                <c:pt idx="7276">
                  <c:v>32.585000000000001</c:v>
                </c:pt>
                <c:pt idx="7277">
                  <c:v>32.291000000000011</c:v>
                </c:pt>
                <c:pt idx="7278">
                  <c:v>32</c:v>
                </c:pt>
                <c:pt idx="7279">
                  <c:v>32</c:v>
                </c:pt>
                <c:pt idx="7280">
                  <c:v>32</c:v>
                </c:pt>
                <c:pt idx="7281">
                  <c:v>32</c:v>
                </c:pt>
                <c:pt idx="7282">
                  <c:v>32</c:v>
                </c:pt>
                <c:pt idx="7283">
                  <c:v>32</c:v>
                </c:pt>
                <c:pt idx="7284">
                  <c:v>32</c:v>
                </c:pt>
                <c:pt idx="7285">
                  <c:v>32</c:v>
                </c:pt>
                <c:pt idx="7286">
                  <c:v>32</c:v>
                </c:pt>
                <c:pt idx="7287">
                  <c:v>32</c:v>
                </c:pt>
                <c:pt idx="7288">
                  <c:v>32</c:v>
                </c:pt>
                <c:pt idx="7289">
                  <c:v>32</c:v>
                </c:pt>
                <c:pt idx="7290">
                  <c:v>32</c:v>
                </c:pt>
                <c:pt idx="7291">
                  <c:v>32</c:v>
                </c:pt>
                <c:pt idx="7292">
                  <c:v>32.784000000000006</c:v>
                </c:pt>
                <c:pt idx="7293">
                  <c:v>33.587000000000003</c:v>
                </c:pt>
                <c:pt idx="7294">
                  <c:v>34.409000000000006</c:v>
                </c:pt>
                <c:pt idx="7295">
                  <c:v>35.252000000000002</c:v>
                </c:pt>
                <c:pt idx="7296">
                  <c:v>36.115000000000002</c:v>
                </c:pt>
                <c:pt idx="7297">
                  <c:v>37</c:v>
                </c:pt>
                <c:pt idx="7298">
                  <c:v>37</c:v>
                </c:pt>
                <c:pt idx="7299">
                  <c:v>39.28</c:v>
                </c:pt>
                <c:pt idx="7300">
                  <c:v>41.701000000000001</c:v>
                </c:pt>
                <c:pt idx="7301">
                  <c:v>44.271000000000001</c:v>
                </c:pt>
                <c:pt idx="7302">
                  <c:v>47</c:v>
                </c:pt>
                <c:pt idx="7303">
                  <c:v>44.618000000000002</c:v>
                </c:pt>
                <c:pt idx="7304">
                  <c:v>42.356000000000002</c:v>
                </c:pt>
                <c:pt idx="7305">
                  <c:v>40.209000000000003</c:v>
                </c:pt>
                <c:pt idx="7306">
                  <c:v>38.171000000000006</c:v>
                </c:pt>
                <c:pt idx="7307">
                  <c:v>36.236000000000011</c:v>
                </c:pt>
                <c:pt idx="7308">
                  <c:v>33</c:v>
                </c:pt>
                <c:pt idx="7309">
                  <c:v>32</c:v>
                </c:pt>
                <c:pt idx="7310">
                  <c:v>31</c:v>
                </c:pt>
                <c:pt idx="7311">
                  <c:v>31</c:v>
                </c:pt>
                <c:pt idx="7312">
                  <c:v>31</c:v>
                </c:pt>
                <c:pt idx="7313">
                  <c:v>31</c:v>
                </c:pt>
                <c:pt idx="7314">
                  <c:v>31</c:v>
                </c:pt>
                <c:pt idx="7315">
                  <c:v>31</c:v>
                </c:pt>
                <c:pt idx="7316">
                  <c:v>31.330000000000005</c:v>
                </c:pt>
                <c:pt idx="7317">
                  <c:v>31.663</c:v>
                </c:pt>
                <c:pt idx="7318">
                  <c:v>32</c:v>
                </c:pt>
                <c:pt idx="7319">
                  <c:v>31.663</c:v>
                </c:pt>
                <c:pt idx="7320">
                  <c:v>31.330000000000005</c:v>
                </c:pt>
                <c:pt idx="7321">
                  <c:v>31</c:v>
                </c:pt>
                <c:pt idx="7322">
                  <c:v>31</c:v>
                </c:pt>
                <c:pt idx="7323">
                  <c:v>31</c:v>
                </c:pt>
                <c:pt idx="7324">
                  <c:v>31</c:v>
                </c:pt>
                <c:pt idx="7325">
                  <c:v>31</c:v>
                </c:pt>
                <c:pt idx="7326">
                  <c:v>31</c:v>
                </c:pt>
                <c:pt idx="7327">
                  <c:v>31</c:v>
                </c:pt>
                <c:pt idx="7328">
                  <c:v>31</c:v>
                </c:pt>
                <c:pt idx="7329">
                  <c:v>31</c:v>
                </c:pt>
                <c:pt idx="7330">
                  <c:v>31</c:v>
                </c:pt>
                <c:pt idx="7331">
                  <c:v>32</c:v>
                </c:pt>
                <c:pt idx="7332">
                  <c:v>34</c:v>
                </c:pt>
                <c:pt idx="7333">
                  <c:v>34</c:v>
                </c:pt>
                <c:pt idx="7334">
                  <c:v>38.417000000000002</c:v>
                </c:pt>
                <c:pt idx="7335">
                  <c:v>40.534000000000006</c:v>
                </c:pt>
                <c:pt idx="7336">
                  <c:v>42.767000000000003</c:v>
                </c:pt>
                <c:pt idx="7337">
                  <c:v>45.123000000000012</c:v>
                </c:pt>
                <c:pt idx="7338">
                  <c:v>47.609000000000002</c:v>
                </c:pt>
                <c:pt idx="7339">
                  <c:v>50.232000000000014</c:v>
                </c:pt>
                <c:pt idx="7340">
                  <c:v>53</c:v>
                </c:pt>
                <c:pt idx="7341">
                  <c:v>51.185000000000002</c:v>
                </c:pt>
                <c:pt idx="7342">
                  <c:v>49.432000000000002</c:v>
                </c:pt>
                <c:pt idx="7343">
                  <c:v>47.739000000000011</c:v>
                </c:pt>
                <c:pt idx="7344">
                  <c:v>46.104000000000006</c:v>
                </c:pt>
                <c:pt idx="7345">
                  <c:v>44.525000000000013</c:v>
                </c:pt>
                <c:pt idx="7346">
                  <c:v>43</c:v>
                </c:pt>
                <c:pt idx="7347">
                  <c:v>42.092000000000013</c:v>
                </c:pt>
                <c:pt idx="7348">
                  <c:v>41.203000000000003</c:v>
                </c:pt>
                <c:pt idx="7349">
                  <c:v>40.332000000000001</c:v>
                </c:pt>
                <c:pt idx="7350">
                  <c:v>39.480000000000004</c:v>
                </c:pt>
                <c:pt idx="7351">
                  <c:v>38.646000000000001</c:v>
                </c:pt>
                <c:pt idx="7352">
                  <c:v>37.83</c:v>
                </c:pt>
                <c:pt idx="7353">
                  <c:v>37.031000000000006</c:v>
                </c:pt>
                <c:pt idx="7354">
                  <c:v>36.249000000000002</c:v>
                </c:pt>
                <c:pt idx="7355">
                  <c:v>35.483000000000004</c:v>
                </c:pt>
                <c:pt idx="7356">
                  <c:v>34.734000000000002</c:v>
                </c:pt>
                <c:pt idx="7357">
                  <c:v>34</c:v>
                </c:pt>
                <c:pt idx="7358">
                  <c:v>35.404000000000003</c:v>
                </c:pt>
                <c:pt idx="7359">
                  <c:v>36</c:v>
                </c:pt>
                <c:pt idx="7360">
                  <c:v>38.389000000000003</c:v>
                </c:pt>
                <c:pt idx="7361">
                  <c:v>39.975000000000001</c:v>
                </c:pt>
                <c:pt idx="7362">
                  <c:v>41.626000000000012</c:v>
                </c:pt>
                <c:pt idx="7363">
                  <c:v>43.344999999999999</c:v>
                </c:pt>
                <c:pt idx="7364">
                  <c:v>45.136000000000003</c:v>
                </c:pt>
                <c:pt idx="7365">
                  <c:v>47</c:v>
                </c:pt>
                <c:pt idx="7366">
                  <c:v>47</c:v>
                </c:pt>
                <c:pt idx="7367">
                  <c:v>45.594000000000001</c:v>
                </c:pt>
                <c:pt idx="7368">
                  <c:v>44.231000000000002</c:v>
                </c:pt>
                <c:pt idx="7369">
                  <c:v>42.908000000000001</c:v>
                </c:pt>
                <c:pt idx="7370">
                  <c:v>41</c:v>
                </c:pt>
                <c:pt idx="7371">
                  <c:v>39</c:v>
                </c:pt>
                <c:pt idx="7372">
                  <c:v>39</c:v>
                </c:pt>
                <c:pt idx="7373">
                  <c:v>38</c:v>
                </c:pt>
                <c:pt idx="7374">
                  <c:v>38.733000000000011</c:v>
                </c:pt>
                <c:pt idx="7375">
                  <c:v>39.480000000000004</c:v>
                </c:pt>
                <c:pt idx="7376">
                  <c:v>40.242000000000012</c:v>
                </c:pt>
                <c:pt idx="7377">
                  <c:v>41.018000000000001</c:v>
                </c:pt>
                <c:pt idx="7378">
                  <c:v>41.809000000000005</c:v>
                </c:pt>
                <c:pt idx="7379">
                  <c:v>42.616</c:v>
                </c:pt>
                <c:pt idx="7380">
                  <c:v>43.438000000000002</c:v>
                </c:pt>
                <c:pt idx="7381">
                  <c:v>44.275000000000013</c:v>
                </c:pt>
                <c:pt idx="7382">
                  <c:v>45.129000000000012</c:v>
                </c:pt>
                <c:pt idx="7383">
                  <c:v>46</c:v>
                </c:pt>
                <c:pt idx="7384">
                  <c:v>45.171000000000006</c:v>
                </c:pt>
                <c:pt idx="7385">
                  <c:v>44.356000000000002</c:v>
                </c:pt>
                <c:pt idx="7386">
                  <c:v>43.556000000000004</c:v>
                </c:pt>
                <c:pt idx="7387">
                  <c:v>42.771000000000001</c:v>
                </c:pt>
                <c:pt idx="7388">
                  <c:v>42</c:v>
                </c:pt>
                <c:pt idx="7389">
                  <c:v>42</c:v>
                </c:pt>
                <c:pt idx="7390">
                  <c:v>42</c:v>
                </c:pt>
                <c:pt idx="7391">
                  <c:v>42</c:v>
                </c:pt>
                <c:pt idx="7392">
                  <c:v>42</c:v>
                </c:pt>
                <c:pt idx="7393">
                  <c:v>42</c:v>
                </c:pt>
                <c:pt idx="7394">
                  <c:v>42</c:v>
                </c:pt>
                <c:pt idx="7395">
                  <c:v>42</c:v>
                </c:pt>
                <c:pt idx="7396">
                  <c:v>42</c:v>
                </c:pt>
                <c:pt idx="7397">
                  <c:v>42</c:v>
                </c:pt>
                <c:pt idx="7398">
                  <c:v>42.656000000000006</c:v>
                </c:pt>
                <c:pt idx="7399">
                  <c:v>43.323</c:v>
                </c:pt>
                <c:pt idx="7400">
                  <c:v>44</c:v>
                </c:pt>
                <c:pt idx="7401">
                  <c:v>44.978000000000002</c:v>
                </c:pt>
                <c:pt idx="7402">
                  <c:v>45.978000000000002</c:v>
                </c:pt>
                <c:pt idx="7403">
                  <c:v>47</c:v>
                </c:pt>
                <c:pt idx="7404">
                  <c:v>47.981999999999999</c:v>
                </c:pt>
                <c:pt idx="7405">
                  <c:v>48.984000000000002</c:v>
                </c:pt>
                <c:pt idx="7406">
                  <c:v>50.007000000000005</c:v>
                </c:pt>
                <c:pt idx="7407">
                  <c:v>51.051000000000002</c:v>
                </c:pt>
                <c:pt idx="7408">
                  <c:v>52.118000000000002</c:v>
                </c:pt>
                <c:pt idx="7409">
                  <c:v>53.206000000000003</c:v>
                </c:pt>
                <c:pt idx="7410">
                  <c:v>54.317999999999998</c:v>
                </c:pt>
                <c:pt idx="7411">
                  <c:v>55.451999999999998</c:v>
                </c:pt>
                <c:pt idx="7412">
                  <c:v>56.61</c:v>
                </c:pt>
                <c:pt idx="7413">
                  <c:v>57.793000000000013</c:v>
                </c:pt>
                <c:pt idx="7414">
                  <c:v>59</c:v>
                </c:pt>
                <c:pt idx="7415">
                  <c:v>58.489000000000004</c:v>
                </c:pt>
                <c:pt idx="7416">
                  <c:v>57.983000000000004</c:v>
                </c:pt>
                <c:pt idx="7417">
                  <c:v>57.48</c:v>
                </c:pt>
                <c:pt idx="7418">
                  <c:v>56.983000000000004</c:v>
                </c:pt>
                <c:pt idx="7419">
                  <c:v>56.489000000000004</c:v>
                </c:pt>
                <c:pt idx="7420">
                  <c:v>56</c:v>
                </c:pt>
                <c:pt idx="7421">
                  <c:v>55.856000000000002</c:v>
                </c:pt>
                <c:pt idx="7422">
                  <c:v>55.712000000000003</c:v>
                </c:pt>
                <c:pt idx="7423">
                  <c:v>55.569000000000003</c:v>
                </c:pt>
                <c:pt idx="7424">
                  <c:v>55.426000000000002</c:v>
                </c:pt>
                <c:pt idx="7425">
                  <c:v>55.284000000000006</c:v>
                </c:pt>
                <c:pt idx="7426">
                  <c:v>55.142000000000003</c:v>
                </c:pt>
                <c:pt idx="7427">
                  <c:v>55</c:v>
                </c:pt>
                <c:pt idx="7428">
                  <c:v>55.965000000000003</c:v>
                </c:pt>
                <c:pt idx="7429">
                  <c:v>56.948</c:v>
                </c:pt>
                <c:pt idx="7430">
                  <c:v>57.948</c:v>
                </c:pt>
                <c:pt idx="7431">
                  <c:v>58.965000000000003</c:v>
                </c:pt>
                <c:pt idx="7432">
                  <c:v>60</c:v>
                </c:pt>
                <c:pt idx="7433">
                  <c:v>59.899000000000001</c:v>
                </c:pt>
                <c:pt idx="7434">
                  <c:v>59.799000000000021</c:v>
                </c:pt>
                <c:pt idx="7435">
                  <c:v>59.698000000000015</c:v>
                </c:pt>
                <c:pt idx="7436">
                  <c:v>59.598000000000013</c:v>
                </c:pt>
                <c:pt idx="7437">
                  <c:v>59.498000000000012</c:v>
                </c:pt>
                <c:pt idx="7438">
                  <c:v>59.398000000000003</c:v>
                </c:pt>
                <c:pt idx="7439">
                  <c:v>59.298000000000016</c:v>
                </c:pt>
                <c:pt idx="7440">
                  <c:v>59.199000000000012</c:v>
                </c:pt>
                <c:pt idx="7441">
                  <c:v>59.099000000000011</c:v>
                </c:pt>
                <c:pt idx="7442">
                  <c:v>59</c:v>
                </c:pt>
                <c:pt idx="7443">
                  <c:v>58.484999999999999</c:v>
                </c:pt>
                <c:pt idx="7444">
                  <c:v>57.974000000000004</c:v>
                </c:pt>
                <c:pt idx="7445">
                  <c:v>57.467000000000006</c:v>
                </c:pt>
                <c:pt idx="7446">
                  <c:v>56.965000000000003</c:v>
                </c:pt>
                <c:pt idx="7447">
                  <c:v>56.467000000000006</c:v>
                </c:pt>
                <c:pt idx="7448">
                  <c:v>55.974000000000004</c:v>
                </c:pt>
                <c:pt idx="7449">
                  <c:v>55.484999999999999</c:v>
                </c:pt>
                <c:pt idx="7450">
                  <c:v>55</c:v>
                </c:pt>
                <c:pt idx="7451">
                  <c:v>55</c:v>
                </c:pt>
                <c:pt idx="7452">
                  <c:v>55</c:v>
                </c:pt>
                <c:pt idx="7453">
                  <c:v>54.665000000000013</c:v>
                </c:pt>
                <c:pt idx="7454">
                  <c:v>54.331000000000003</c:v>
                </c:pt>
                <c:pt idx="7455">
                  <c:v>54</c:v>
                </c:pt>
                <c:pt idx="7456">
                  <c:v>53.488</c:v>
                </c:pt>
                <c:pt idx="7457">
                  <c:v>52.981000000000002</c:v>
                </c:pt>
                <c:pt idx="7458">
                  <c:v>52.479000000000006</c:v>
                </c:pt>
                <c:pt idx="7459">
                  <c:v>51.981000000000002</c:v>
                </c:pt>
                <c:pt idx="7460">
                  <c:v>51.488</c:v>
                </c:pt>
                <c:pt idx="7461">
                  <c:v>51</c:v>
                </c:pt>
                <c:pt idx="7462">
                  <c:v>51</c:v>
                </c:pt>
                <c:pt idx="7463">
                  <c:v>51</c:v>
                </c:pt>
                <c:pt idx="7464">
                  <c:v>50.594000000000001</c:v>
                </c:pt>
                <c:pt idx="7465">
                  <c:v>50.190000000000012</c:v>
                </c:pt>
                <c:pt idx="7466">
                  <c:v>49.790000000000013</c:v>
                </c:pt>
                <c:pt idx="7467">
                  <c:v>49.394000000000005</c:v>
                </c:pt>
                <c:pt idx="7468">
                  <c:v>49</c:v>
                </c:pt>
                <c:pt idx="7469">
                  <c:v>49</c:v>
                </c:pt>
                <c:pt idx="7470">
                  <c:v>48.492000000000012</c:v>
                </c:pt>
                <c:pt idx="7471">
                  <c:v>47.99</c:v>
                </c:pt>
                <c:pt idx="7472">
                  <c:v>47.492000000000012</c:v>
                </c:pt>
                <c:pt idx="7473">
                  <c:v>47</c:v>
                </c:pt>
                <c:pt idx="7474">
                  <c:v>47</c:v>
                </c:pt>
                <c:pt idx="7475">
                  <c:v>47</c:v>
                </c:pt>
                <c:pt idx="7476">
                  <c:v>47</c:v>
                </c:pt>
                <c:pt idx="7477">
                  <c:v>47</c:v>
                </c:pt>
                <c:pt idx="7478">
                  <c:v>47</c:v>
                </c:pt>
                <c:pt idx="7479">
                  <c:v>46.559000000000005</c:v>
                </c:pt>
                <c:pt idx="7480">
                  <c:v>46.123000000000012</c:v>
                </c:pt>
                <c:pt idx="7481">
                  <c:v>45.690000000000012</c:v>
                </c:pt>
                <c:pt idx="7482">
                  <c:v>45.262000000000015</c:v>
                </c:pt>
                <c:pt idx="7483">
                  <c:v>44.837000000000003</c:v>
                </c:pt>
                <c:pt idx="7484">
                  <c:v>44.417000000000002</c:v>
                </c:pt>
                <c:pt idx="7485">
                  <c:v>44</c:v>
                </c:pt>
                <c:pt idx="7486">
                  <c:v>43.664000000000001</c:v>
                </c:pt>
                <c:pt idx="7487">
                  <c:v>43.331000000000003</c:v>
                </c:pt>
                <c:pt idx="7488">
                  <c:v>43</c:v>
                </c:pt>
                <c:pt idx="7489">
                  <c:v>42.613</c:v>
                </c:pt>
                <c:pt idx="7490">
                  <c:v>42.230000000000011</c:v>
                </c:pt>
                <c:pt idx="7491">
                  <c:v>41.849000000000004</c:v>
                </c:pt>
                <c:pt idx="7492">
                  <c:v>41.473000000000006</c:v>
                </c:pt>
                <c:pt idx="7493">
                  <c:v>41.1</c:v>
                </c:pt>
                <c:pt idx="7494">
                  <c:v>40.730000000000011</c:v>
                </c:pt>
                <c:pt idx="7495">
                  <c:v>40.363</c:v>
                </c:pt>
                <c:pt idx="7496">
                  <c:v>40</c:v>
                </c:pt>
                <c:pt idx="7497">
                  <c:v>40</c:v>
                </c:pt>
                <c:pt idx="7498">
                  <c:v>40</c:v>
                </c:pt>
                <c:pt idx="7499">
                  <c:v>40</c:v>
                </c:pt>
                <c:pt idx="7500">
                  <c:v>40</c:v>
                </c:pt>
                <c:pt idx="7501">
                  <c:v>40</c:v>
                </c:pt>
                <c:pt idx="7502">
                  <c:v>40</c:v>
                </c:pt>
                <c:pt idx="7503">
                  <c:v>40</c:v>
                </c:pt>
                <c:pt idx="7504">
                  <c:v>40</c:v>
                </c:pt>
                <c:pt idx="7505">
                  <c:v>40</c:v>
                </c:pt>
                <c:pt idx="7506">
                  <c:v>40</c:v>
                </c:pt>
                <c:pt idx="7507">
                  <c:v>40</c:v>
                </c:pt>
                <c:pt idx="7508">
                  <c:v>40</c:v>
                </c:pt>
                <c:pt idx="7509">
                  <c:v>40</c:v>
                </c:pt>
                <c:pt idx="7510">
                  <c:v>40</c:v>
                </c:pt>
                <c:pt idx="7511">
                  <c:v>39.748000000000012</c:v>
                </c:pt>
                <c:pt idx="7512">
                  <c:v>39.497</c:v>
                </c:pt>
                <c:pt idx="7513">
                  <c:v>39.248000000000012</c:v>
                </c:pt>
                <c:pt idx="7514">
                  <c:v>39</c:v>
                </c:pt>
                <c:pt idx="7515">
                  <c:v>39</c:v>
                </c:pt>
                <c:pt idx="7516">
                  <c:v>38.748000000000012</c:v>
                </c:pt>
                <c:pt idx="7517">
                  <c:v>38.497</c:v>
                </c:pt>
                <c:pt idx="7518">
                  <c:v>38.248000000000012</c:v>
                </c:pt>
                <c:pt idx="7519">
                  <c:v>38</c:v>
                </c:pt>
                <c:pt idx="7520">
                  <c:v>38</c:v>
                </c:pt>
                <c:pt idx="7521">
                  <c:v>37.321000000000005</c:v>
                </c:pt>
                <c:pt idx="7522">
                  <c:v>36.655000000000001</c:v>
                </c:pt>
                <c:pt idx="7523">
                  <c:v>36</c:v>
                </c:pt>
                <c:pt idx="7524">
                  <c:v>36</c:v>
                </c:pt>
                <c:pt idx="7525">
                  <c:v>36.483000000000004</c:v>
                </c:pt>
                <c:pt idx="7526">
                  <c:v>36.973000000000006</c:v>
                </c:pt>
                <c:pt idx="7527">
                  <c:v>37.47</c:v>
                </c:pt>
                <c:pt idx="7528">
                  <c:v>37.973000000000006</c:v>
                </c:pt>
                <c:pt idx="7529">
                  <c:v>38.483000000000004</c:v>
                </c:pt>
                <c:pt idx="7530">
                  <c:v>39</c:v>
                </c:pt>
                <c:pt idx="7531">
                  <c:v>39</c:v>
                </c:pt>
                <c:pt idx="7532">
                  <c:v>38.664000000000001</c:v>
                </c:pt>
                <c:pt idx="7533">
                  <c:v>38.33</c:v>
                </c:pt>
                <c:pt idx="7534">
                  <c:v>38</c:v>
                </c:pt>
                <c:pt idx="7535">
                  <c:v>38</c:v>
                </c:pt>
                <c:pt idx="7536">
                  <c:v>38</c:v>
                </c:pt>
                <c:pt idx="7537">
                  <c:v>38</c:v>
                </c:pt>
                <c:pt idx="7538">
                  <c:v>38</c:v>
                </c:pt>
                <c:pt idx="7539">
                  <c:v>38</c:v>
                </c:pt>
                <c:pt idx="7540">
                  <c:v>38</c:v>
                </c:pt>
                <c:pt idx="7541">
                  <c:v>38</c:v>
                </c:pt>
                <c:pt idx="7542">
                  <c:v>38</c:v>
                </c:pt>
                <c:pt idx="7543">
                  <c:v>38</c:v>
                </c:pt>
                <c:pt idx="7544">
                  <c:v>38</c:v>
                </c:pt>
                <c:pt idx="7545">
                  <c:v>38</c:v>
                </c:pt>
                <c:pt idx="7546">
                  <c:v>38</c:v>
                </c:pt>
                <c:pt idx="7547">
                  <c:v>38</c:v>
                </c:pt>
                <c:pt idx="7548">
                  <c:v>38</c:v>
                </c:pt>
                <c:pt idx="7549">
                  <c:v>38</c:v>
                </c:pt>
                <c:pt idx="7550">
                  <c:v>38</c:v>
                </c:pt>
                <c:pt idx="7551">
                  <c:v>38</c:v>
                </c:pt>
                <c:pt idx="7552">
                  <c:v>38</c:v>
                </c:pt>
                <c:pt idx="7553">
                  <c:v>38</c:v>
                </c:pt>
                <c:pt idx="7554">
                  <c:v>38</c:v>
                </c:pt>
                <c:pt idx="7555">
                  <c:v>38</c:v>
                </c:pt>
                <c:pt idx="7556">
                  <c:v>38</c:v>
                </c:pt>
                <c:pt idx="7557">
                  <c:v>38</c:v>
                </c:pt>
                <c:pt idx="7558">
                  <c:v>38</c:v>
                </c:pt>
                <c:pt idx="7559">
                  <c:v>38</c:v>
                </c:pt>
                <c:pt idx="7560">
                  <c:v>38</c:v>
                </c:pt>
                <c:pt idx="7561">
                  <c:v>38</c:v>
                </c:pt>
                <c:pt idx="7562">
                  <c:v>38</c:v>
                </c:pt>
                <c:pt idx="7563">
                  <c:v>38</c:v>
                </c:pt>
                <c:pt idx="7564">
                  <c:v>38</c:v>
                </c:pt>
                <c:pt idx="7565">
                  <c:v>38</c:v>
                </c:pt>
                <c:pt idx="7566">
                  <c:v>38</c:v>
                </c:pt>
                <c:pt idx="7567">
                  <c:v>38</c:v>
                </c:pt>
                <c:pt idx="7568">
                  <c:v>38</c:v>
                </c:pt>
                <c:pt idx="7569">
                  <c:v>38</c:v>
                </c:pt>
                <c:pt idx="7570">
                  <c:v>38</c:v>
                </c:pt>
                <c:pt idx="7571">
                  <c:v>38</c:v>
                </c:pt>
                <c:pt idx="7572">
                  <c:v>38</c:v>
                </c:pt>
                <c:pt idx="7573">
                  <c:v>38</c:v>
                </c:pt>
                <c:pt idx="7574">
                  <c:v>38</c:v>
                </c:pt>
                <c:pt idx="7575">
                  <c:v>38</c:v>
                </c:pt>
                <c:pt idx="7576">
                  <c:v>38</c:v>
                </c:pt>
                <c:pt idx="7577">
                  <c:v>38</c:v>
                </c:pt>
                <c:pt idx="7578">
                  <c:v>38</c:v>
                </c:pt>
                <c:pt idx="7579">
                  <c:v>38</c:v>
                </c:pt>
                <c:pt idx="7580">
                  <c:v>38</c:v>
                </c:pt>
                <c:pt idx="7581">
                  <c:v>38</c:v>
                </c:pt>
                <c:pt idx="7582">
                  <c:v>38</c:v>
                </c:pt>
                <c:pt idx="7583">
                  <c:v>38</c:v>
                </c:pt>
                <c:pt idx="7584">
                  <c:v>38</c:v>
                </c:pt>
                <c:pt idx="7585">
                  <c:v>38</c:v>
                </c:pt>
                <c:pt idx="7586">
                  <c:v>38</c:v>
                </c:pt>
                <c:pt idx="7587">
                  <c:v>38.141000000000005</c:v>
                </c:pt>
                <c:pt idx="7588">
                  <c:v>38.283000000000001</c:v>
                </c:pt>
                <c:pt idx="7589">
                  <c:v>38.425000000000011</c:v>
                </c:pt>
                <c:pt idx="7590">
                  <c:v>38.568000000000012</c:v>
                </c:pt>
                <c:pt idx="7591">
                  <c:v>38.712000000000003</c:v>
                </c:pt>
                <c:pt idx="7592">
                  <c:v>38.856000000000002</c:v>
                </c:pt>
                <c:pt idx="7593">
                  <c:v>39</c:v>
                </c:pt>
                <c:pt idx="7594">
                  <c:v>39</c:v>
                </c:pt>
                <c:pt idx="7595">
                  <c:v>39</c:v>
                </c:pt>
                <c:pt idx="7596">
                  <c:v>38.664000000000001</c:v>
                </c:pt>
                <c:pt idx="7597">
                  <c:v>38.33</c:v>
                </c:pt>
                <c:pt idx="7598">
                  <c:v>38</c:v>
                </c:pt>
                <c:pt idx="7599">
                  <c:v>38</c:v>
                </c:pt>
                <c:pt idx="7600">
                  <c:v>37.483000000000004</c:v>
                </c:pt>
                <c:pt idx="7601">
                  <c:v>36.972000000000001</c:v>
                </c:pt>
                <c:pt idx="7602">
                  <c:v>36.469000000000001</c:v>
                </c:pt>
                <c:pt idx="7603">
                  <c:v>35.973000000000006</c:v>
                </c:pt>
                <c:pt idx="7604">
                  <c:v>35.483000000000004</c:v>
                </c:pt>
                <c:pt idx="7605">
                  <c:v>35</c:v>
                </c:pt>
                <c:pt idx="7606">
                  <c:v>35</c:v>
                </c:pt>
                <c:pt idx="7607">
                  <c:v>35.391000000000005</c:v>
                </c:pt>
                <c:pt idx="7608">
                  <c:v>35.787000000000006</c:v>
                </c:pt>
                <c:pt idx="7609">
                  <c:v>36.187000000000005</c:v>
                </c:pt>
                <c:pt idx="7610">
                  <c:v>36.591000000000001</c:v>
                </c:pt>
                <c:pt idx="7611">
                  <c:v>37</c:v>
                </c:pt>
                <c:pt idx="7612">
                  <c:v>37</c:v>
                </c:pt>
                <c:pt idx="7613">
                  <c:v>37.198000000000015</c:v>
                </c:pt>
                <c:pt idx="7614">
                  <c:v>37.397000000000006</c:v>
                </c:pt>
                <c:pt idx="7615">
                  <c:v>37.597000000000001</c:v>
                </c:pt>
                <c:pt idx="7616">
                  <c:v>37.798000000000016</c:v>
                </c:pt>
                <c:pt idx="7617">
                  <c:v>38</c:v>
                </c:pt>
                <c:pt idx="7618">
                  <c:v>38</c:v>
                </c:pt>
                <c:pt idx="7619">
                  <c:v>38</c:v>
                </c:pt>
                <c:pt idx="7620">
                  <c:v>38</c:v>
                </c:pt>
                <c:pt idx="7621">
                  <c:v>38</c:v>
                </c:pt>
                <c:pt idx="7622">
                  <c:v>37.916000000000004</c:v>
                </c:pt>
                <c:pt idx="7623">
                  <c:v>37.831000000000003</c:v>
                </c:pt>
                <c:pt idx="7624">
                  <c:v>37.747</c:v>
                </c:pt>
                <c:pt idx="7625">
                  <c:v>37.664000000000001</c:v>
                </c:pt>
                <c:pt idx="7626">
                  <c:v>37.58</c:v>
                </c:pt>
                <c:pt idx="7627">
                  <c:v>37.497</c:v>
                </c:pt>
                <c:pt idx="7628">
                  <c:v>37.413000000000004</c:v>
                </c:pt>
                <c:pt idx="7629">
                  <c:v>37.33</c:v>
                </c:pt>
                <c:pt idx="7630">
                  <c:v>37.248000000000012</c:v>
                </c:pt>
                <c:pt idx="7631">
                  <c:v>37.165000000000013</c:v>
                </c:pt>
                <c:pt idx="7632">
                  <c:v>37.082000000000001</c:v>
                </c:pt>
                <c:pt idx="7633">
                  <c:v>37</c:v>
                </c:pt>
                <c:pt idx="7634">
                  <c:v>37.33</c:v>
                </c:pt>
                <c:pt idx="7635">
                  <c:v>37.664000000000001</c:v>
                </c:pt>
                <c:pt idx="7636">
                  <c:v>38</c:v>
                </c:pt>
                <c:pt idx="7637">
                  <c:v>38</c:v>
                </c:pt>
                <c:pt idx="7638">
                  <c:v>37.664000000000001</c:v>
                </c:pt>
                <c:pt idx="7639">
                  <c:v>37.33</c:v>
                </c:pt>
                <c:pt idx="7640">
                  <c:v>37</c:v>
                </c:pt>
                <c:pt idx="7641">
                  <c:v>37</c:v>
                </c:pt>
                <c:pt idx="7642">
                  <c:v>37</c:v>
                </c:pt>
                <c:pt idx="7643">
                  <c:v>37</c:v>
                </c:pt>
                <c:pt idx="7644">
                  <c:v>37.33</c:v>
                </c:pt>
                <c:pt idx="7645">
                  <c:v>37.664000000000001</c:v>
                </c:pt>
                <c:pt idx="7646">
                  <c:v>38</c:v>
                </c:pt>
                <c:pt idx="7647">
                  <c:v>38</c:v>
                </c:pt>
                <c:pt idx="7648">
                  <c:v>37.611000000000004</c:v>
                </c:pt>
                <c:pt idx="7649">
                  <c:v>37.227000000000011</c:v>
                </c:pt>
                <c:pt idx="7650">
                  <c:v>36.846000000000004</c:v>
                </c:pt>
                <c:pt idx="7651">
                  <c:v>36.469000000000001</c:v>
                </c:pt>
                <c:pt idx="7652">
                  <c:v>36.096000000000011</c:v>
                </c:pt>
                <c:pt idx="7653">
                  <c:v>35.727000000000011</c:v>
                </c:pt>
                <c:pt idx="7654">
                  <c:v>35.362000000000002</c:v>
                </c:pt>
                <c:pt idx="7655">
                  <c:v>35</c:v>
                </c:pt>
                <c:pt idx="7656">
                  <c:v>35</c:v>
                </c:pt>
                <c:pt idx="7657">
                  <c:v>35</c:v>
                </c:pt>
                <c:pt idx="7658">
                  <c:v>35</c:v>
                </c:pt>
                <c:pt idx="7659">
                  <c:v>34.663000000000011</c:v>
                </c:pt>
                <c:pt idx="7660">
                  <c:v>34.33</c:v>
                </c:pt>
                <c:pt idx="7661">
                  <c:v>34</c:v>
                </c:pt>
                <c:pt idx="7662">
                  <c:v>34.247</c:v>
                </c:pt>
                <c:pt idx="7663">
                  <c:v>34.496000000000002</c:v>
                </c:pt>
                <c:pt idx="7664">
                  <c:v>34.747</c:v>
                </c:pt>
                <c:pt idx="7665">
                  <c:v>35</c:v>
                </c:pt>
                <c:pt idx="7666">
                  <c:v>35</c:v>
                </c:pt>
                <c:pt idx="7667">
                  <c:v>34.658000000000001</c:v>
                </c:pt>
                <c:pt idx="7668">
                  <c:v>34.32</c:v>
                </c:pt>
                <c:pt idx="7669">
                  <c:v>33.984999999999999</c:v>
                </c:pt>
                <c:pt idx="7670">
                  <c:v>33.654000000000003</c:v>
                </c:pt>
                <c:pt idx="7671">
                  <c:v>33.325000000000003</c:v>
                </c:pt>
                <c:pt idx="7672">
                  <c:v>33</c:v>
                </c:pt>
                <c:pt idx="7673">
                  <c:v>33</c:v>
                </c:pt>
                <c:pt idx="7674">
                  <c:v>33</c:v>
                </c:pt>
                <c:pt idx="7675">
                  <c:v>32.663000000000011</c:v>
                </c:pt>
                <c:pt idx="7676">
                  <c:v>32.33</c:v>
                </c:pt>
                <c:pt idx="7677">
                  <c:v>32</c:v>
                </c:pt>
                <c:pt idx="7678">
                  <c:v>32</c:v>
                </c:pt>
                <c:pt idx="7679">
                  <c:v>32</c:v>
                </c:pt>
                <c:pt idx="7680">
                  <c:v>32</c:v>
                </c:pt>
                <c:pt idx="7681">
                  <c:v>32</c:v>
                </c:pt>
                <c:pt idx="7682">
                  <c:v>32</c:v>
                </c:pt>
                <c:pt idx="7683">
                  <c:v>32.11</c:v>
                </c:pt>
                <c:pt idx="7684">
                  <c:v>32.220000000000013</c:v>
                </c:pt>
                <c:pt idx="7685">
                  <c:v>32.33</c:v>
                </c:pt>
                <c:pt idx="7686">
                  <c:v>32.441000000000003</c:v>
                </c:pt>
                <c:pt idx="7687">
                  <c:v>32.552</c:v>
                </c:pt>
                <c:pt idx="7688">
                  <c:v>32.663000000000011</c:v>
                </c:pt>
                <c:pt idx="7689">
                  <c:v>32.775000000000013</c:v>
                </c:pt>
                <c:pt idx="7690">
                  <c:v>32.886999999999993</c:v>
                </c:pt>
                <c:pt idx="7691">
                  <c:v>33</c:v>
                </c:pt>
                <c:pt idx="7692">
                  <c:v>33</c:v>
                </c:pt>
                <c:pt idx="7693">
                  <c:v>32.772000000000013</c:v>
                </c:pt>
                <c:pt idx="7694">
                  <c:v>32.545000000000002</c:v>
                </c:pt>
                <c:pt idx="7695">
                  <c:v>32.319000000000003</c:v>
                </c:pt>
                <c:pt idx="7696">
                  <c:v>32.096000000000011</c:v>
                </c:pt>
                <c:pt idx="7697">
                  <c:v>31.873000000000001</c:v>
                </c:pt>
                <c:pt idx="7698">
                  <c:v>31.652999999999999</c:v>
                </c:pt>
                <c:pt idx="7699">
                  <c:v>31.434000000000001</c:v>
                </c:pt>
                <c:pt idx="7700">
                  <c:v>31.216000000000001</c:v>
                </c:pt>
                <c:pt idx="7701">
                  <c:v>31</c:v>
                </c:pt>
                <c:pt idx="7702">
                  <c:v>31.324999999999999</c:v>
                </c:pt>
                <c:pt idx="7703">
                  <c:v>31.652999999999999</c:v>
                </c:pt>
                <c:pt idx="7704">
                  <c:v>31.984000000000002</c:v>
                </c:pt>
                <c:pt idx="7705">
                  <c:v>32.319000000000003</c:v>
                </c:pt>
                <c:pt idx="7706">
                  <c:v>32.658000000000001</c:v>
                </c:pt>
                <c:pt idx="7707">
                  <c:v>33</c:v>
                </c:pt>
                <c:pt idx="7708">
                  <c:v>32.663000000000011</c:v>
                </c:pt>
                <c:pt idx="7709">
                  <c:v>32.33</c:v>
                </c:pt>
                <c:pt idx="7710">
                  <c:v>32</c:v>
                </c:pt>
                <c:pt idx="7711">
                  <c:v>32</c:v>
                </c:pt>
                <c:pt idx="7712">
                  <c:v>31.663</c:v>
                </c:pt>
                <c:pt idx="7713">
                  <c:v>31.330000000000005</c:v>
                </c:pt>
                <c:pt idx="7714">
                  <c:v>31</c:v>
                </c:pt>
                <c:pt idx="7715">
                  <c:v>32.258000000000003</c:v>
                </c:pt>
                <c:pt idx="7716">
                  <c:v>33.568000000000012</c:v>
                </c:pt>
                <c:pt idx="7717">
                  <c:v>34.93</c:v>
                </c:pt>
                <c:pt idx="7718">
                  <c:v>36.347999999999999</c:v>
                </c:pt>
                <c:pt idx="7719">
                  <c:v>37.824000000000005</c:v>
                </c:pt>
                <c:pt idx="7720">
                  <c:v>39.359000000000002</c:v>
                </c:pt>
                <c:pt idx="7721">
                  <c:v>40.956000000000003</c:v>
                </c:pt>
                <c:pt idx="7722">
                  <c:v>42.619</c:v>
                </c:pt>
                <c:pt idx="7723">
                  <c:v>44.349000000000004</c:v>
                </c:pt>
                <c:pt idx="7724">
                  <c:v>46.149000000000001</c:v>
                </c:pt>
                <c:pt idx="7725">
                  <c:v>48.022000000000013</c:v>
                </c:pt>
                <c:pt idx="7726">
                  <c:v>49.972000000000001</c:v>
                </c:pt>
                <c:pt idx="7727">
                  <c:v>52</c:v>
                </c:pt>
                <c:pt idx="7728">
                  <c:v>51.386000000000003</c:v>
                </c:pt>
                <c:pt idx="7729">
                  <c:v>50.779000000000003</c:v>
                </c:pt>
                <c:pt idx="7730">
                  <c:v>50.179000000000002</c:v>
                </c:pt>
                <c:pt idx="7731">
                  <c:v>49.586000000000006</c:v>
                </c:pt>
                <c:pt idx="7732">
                  <c:v>49</c:v>
                </c:pt>
                <c:pt idx="7733">
                  <c:v>48.661000000000001</c:v>
                </c:pt>
                <c:pt idx="7734">
                  <c:v>48.324000000000005</c:v>
                </c:pt>
                <c:pt idx="7735">
                  <c:v>47.99</c:v>
                </c:pt>
                <c:pt idx="7736">
                  <c:v>47.657000000000004</c:v>
                </c:pt>
                <c:pt idx="7737">
                  <c:v>47.328000000000003</c:v>
                </c:pt>
                <c:pt idx="7738">
                  <c:v>47</c:v>
                </c:pt>
                <c:pt idx="7739">
                  <c:v>47</c:v>
                </c:pt>
                <c:pt idx="7740">
                  <c:v>47</c:v>
                </c:pt>
                <c:pt idx="7741">
                  <c:v>47</c:v>
                </c:pt>
                <c:pt idx="7742">
                  <c:v>47</c:v>
                </c:pt>
                <c:pt idx="7743">
                  <c:v>47</c:v>
                </c:pt>
                <c:pt idx="7744">
                  <c:v>46.486000000000004</c:v>
                </c:pt>
                <c:pt idx="7745">
                  <c:v>45.978000000000002</c:v>
                </c:pt>
                <c:pt idx="7746">
                  <c:v>45.475000000000001</c:v>
                </c:pt>
                <c:pt idx="7747">
                  <c:v>44.978000000000002</c:v>
                </c:pt>
                <c:pt idx="7748">
                  <c:v>44.486000000000004</c:v>
                </c:pt>
                <c:pt idx="7749">
                  <c:v>44</c:v>
                </c:pt>
                <c:pt idx="7750">
                  <c:v>43.798000000000016</c:v>
                </c:pt>
                <c:pt idx="7751">
                  <c:v>43.597000000000001</c:v>
                </c:pt>
                <c:pt idx="7752">
                  <c:v>43.397000000000006</c:v>
                </c:pt>
                <c:pt idx="7753">
                  <c:v>43.198000000000015</c:v>
                </c:pt>
                <c:pt idx="7754">
                  <c:v>43</c:v>
                </c:pt>
                <c:pt idx="7755">
                  <c:v>43.274000000000001</c:v>
                </c:pt>
                <c:pt idx="7756">
                  <c:v>43.55</c:v>
                </c:pt>
                <c:pt idx="7757">
                  <c:v>43.827000000000005</c:v>
                </c:pt>
                <c:pt idx="7758">
                  <c:v>44.107000000000006</c:v>
                </c:pt>
                <c:pt idx="7759">
                  <c:v>44.387999999999998</c:v>
                </c:pt>
                <c:pt idx="7760">
                  <c:v>44.671000000000006</c:v>
                </c:pt>
                <c:pt idx="7761">
                  <c:v>44.956000000000003</c:v>
                </c:pt>
                <c:pt idx="7762">
                  <c:v>45.242000000000012</c:v>
                </c:pt>
                <c:pt idx="7763">
                  <c:v>45.53</c:v>
                </c:pt>
                <c:pt idx="7764">
                  <c:v>45.821000000000005</c:v>
                </c:pt>
                <c:pt idx="7765">
                  <c:v>46.113</c:v>
                </c:pt>
                <c:pt idx="7766">
                  <c:v>46.407000000000004</c:v>
                </c:pt>
                <c:pt idx="7767">
                  <c:v>46.702000000000012</c:v>
                </c:pt>
                <c:pt idx="7768">
                  <c:v>47</c:v>
                </c:pt>
                <c:pt idx="7769">
                  <c:v>46.486000000000004</c:v>
                </c:pt>
                <c:pt idx="7770">
                  <c:v>45.978000000000002</c:v>
                </c:pt>
                <c:pt idx="7771">
                  <c:v>45.475000000000001</c:v>
                </c:pt>
                <c:pt idx="7772">
                  <c:v>44.978000000000002</c:v>
                </c:pt>
                <c:pt idx="7773">
                  <c:v>44.486000000000004</c:v>
                </c:pt>
                <c:pt idx="7774">
                  <c:v>44</c:v>
                </c:pt>
                <c:pt idx="7775">
                  <c:v>44</c:v>
                </c:pt>
                <c:pt idx="7776">
                  <c:v>43.593000000000011</c:v>
                </c:pt>
                <c:pt idx="7777">
                  <c:v>43.189</c:v>
                </c:pt>
                <c:pt idx="7778">
                  <c:v>42.789000000000001</c:v>
                </c:pt>
                <c:pt idx="7779">
                  <c:v>42.393000000000001</c:v>
                </c:pt>
                <c:pt idx="7780">
                  <c:v>42</c:v>
                </c:pt>
                <c:pt idx="7781">
                  <c:v>41.708000000000013</c:v>
                </c:pt>
                <c:pt idx="7782">
                  <c:v>41.419000000000004</c:v>
                </c:pt>
                <c:pt idx="7783">
                  <c:v>41.131</c:v>
                </c:pt>
                <c:pt idx="7784">
                  <c:v>40.844999999999999</c:v>
                </c:pt>
                <c:pt idx="7785">
                  <c:v>40.562000000000012</c:v>
                </c:pt>
                <c:pt idx="7786">
                  <c:v>40.28</c:v>
                </c:pt>
                <c:pt idx="7787">
                  <c:v>40</c:v>
                </c:pt>
                <c:pt idx="7788">
                  <c:v>40.392000000000003</c:v>
                </c:pt>
                <c:pt idx="7789">
                  <c:v>40.788000000000011</c:v>
                </c:pt>
                <c:pt idx="7790">
                  <c:v>41.188000000000002</c:v>
                </c:pt>
                <c:pt idx="7791">
                  <c:v>41.592000000000013</c:v>
                </c:pt>
                <c:pt idx="7792">
                  <c:v>42</c:v>
                </c:pt>
                <c:pt idx="7793">
                  <c:v>41.708000000000013</c:v>
                </c:pt>
                <c:pt idx="7794">
                  <c:v>41.419000000000004</c:v>
                </c:pt>
                <c:pt idx="7795">
                  <c:v>41.131</c:v>
                </c:pt>
                <c:pt idx="7796">
                  <c:v>40.844999999999999</c:v>
                </c:pt>
                <c:pt idx="7797">
                  <c:v>40.562000000000012</c:v>
                </c:pt>
                <c:pt idx="7798">
                  <c:v>40.28</c:v>
                </c:pt>
                <c:pt idx="7799">
                  <c:v>40</c:v>
                </c:pt>
                <c:pt idx="7800">
                  <c:v>41</c:v>
                </c:pt>
                <c:pt idx="7801">
                  <c:v>42</c:v>
                </c:pt>
                <c:pt idx="7802">
                  <c:v>43.191000000000003</c:v>
                </c:pt>
                <c:pt idx="7803">
                  <c:v>44.31</c:v>
                </c:pt>
                <c:pt idx="7804">
                  <c:v>45.457999999999998</c:v>
                </c:pt>
                <c:pt idx="7805">
                  <c:v>46.636000000000003</c:v>
                </c:pt>
                <c:pt idx="7806">
                  <c:v>47.844999999999999</c:v>
                </c:pt>
                <c:pt idx="7807">
                  <c:v>49.084000000000003</c:v>
                </c:pt>
                <c:pt idx="7808">
                  <c:v>50.356000000000002</c:v>
                </c:pt>
                <c:pt idx="7809">
                  <c:v>51.661000000000001</c:v>
                </c:pt>
                <c:pt idx="7810">
                  <c:v>53</c:v>
                </c:pt>
                <c:pt idx="7811">
                  <c:v>53</c:v>
                </c:pt>
                <c:pt idx="7812">
                  <c:v>53</c:v>
                </c:pt>
                <c:pt idx="7813">
                  <c:v>51.632000000000012</c:v>
                </c:pt>
                <c:pt idx="7814">
                  <c:v>50.299000000000021</c:v>
                </c:pt>
                <c:pt idx="7815">
                  <c:v>49</c:v>
                </c:pt>
                <c:pt idx="7816">
                  <c:v>47.566000000000003</c:v>
                </c:pt>
                <c:pt idx="7817">
                  <c:v>46.173000000000002</c:v>
                </c:pt>
                <c:pt idx="7818">
                  <c:v>44.822000000000003</c:v>
                </c:pt>
                <c:pt idx="7819">
                  <c:v>43.51</c:v>
                </c:pt>
                <c:pt idx="7820">
                  <c:v>42.236000000000011</c:v>
                </c:pt>
                <c:pt idx="7821">
                  <c:v>41</c:v>
                </c:pt>
                <c:pt idx="7822">
                  <c:v>40.339000000000006</c:v>
                </c:pt>
                <c:pt idx="7823">
                  <c:v>39.688000000000002</c:v>
                </c:pt>
                <c:pt idx="7824">
                  <c:v>39.048000000000002</c:v>
                </c:pt>
                <c:pt idx="7825">
                  <c:v>38.419000000000004</c:v>
                </c:pt>
                <c:pt idx="7826">
                  <c:v>37.799000000000021</c:v>
                </c:pt>
                <c:pt idx="7827">
                  <c:v>37.190000000000012</c:v>
                </c:pt>
                <c:pt idx="7828">
                  <c:v>36.590000000000003</c:v>
                </c:pt>
                <c:pt idx="7829">
                  <c:v>36</c:v>
                </c:pt>
                <c:pt idx="7830">
                  <c:v>36</c:v>
                </c:pt>
                <c:pt idx="7831">
                  <c:v>35.300000000000004</c:v>
                </c:pt>
                <c:pt idx="7832">
                  <c:v>34.614000000000004</c:v>
                </c:pt>
                <c:pt idx="7833">
                  <c:v>33.941000000000003</c:v>
                </c:pt>
                <c:pt idx="7834">
                  <c:v>33.281000000000006</c:v>
                </c:pt>
                <c:pt idx="7835">
                  <c:v>32.634</c:v>
                </c:pt>
                <c:pt idx="7836">
                  <c:v>32</c:v>
                </c:pt>
                <c:pt idx="7837">
                  <c:v>32</c:v>
                </c:pt>
                <c:pt idx="7838">
                  <c:v>32</c:v>
                </c:pt>
                <c:pt idx="7839">
                  <c:v>32</c:v>
                </c:pt>
                <c:pt idx="7840">
                  <c:v>32</c:v>
                </c:pt>
                <c:pt idx="7841">
                  <c:v>32</c:v>
                </c:pt>
                <c:pt idx="7842">
                  <c:v>32.165000000000013</c:v>
                </c:pt>
                <c:pt idx="7843">
                  <c:v>32.33</c:v>
                </c:pt>
                <c:pt idx="7844">
                  <c:v>32.496000000000002</c:v>
                </c:pt>
                <c:pt idx="7845">
                  <c:v>32.663000000000011</c:v>
                </c:pt>
                <c:pt idx="7846">
                  <c:v>32.831000000000003</c:v>
                </c:pt>
                <c:pt idx="7847">
                  <c:v>33</c:v>
                </c:pt>
                <c:pt idx="7848">
                  <c:v>32.663000000000011</c:v>
                </c:pt>
                <c:pt idx="7849">
                  <c:v>32.33</c:v>
                </c:pt>
                <c:pt idx="7850">
                  <c:v>32</c:v>
                </c:pt>
                <c:pt idx="7851">
                  <c:v>32.489000000000004</c:v>
                </c:pt>
                <c:pt idx="7852">
                  <c:v>32.984999999999999</c:v>
                </c:pt>
                <c:pt idx="7853">
                  <c:v>33.489000000000004</c:v>
                </c:pt>
                <c:pt idx="7854">
                  <c:v>34</c:v>
                </c:pt>
                <c:pt idx="7855">
                  <c:v>34</c:v>
                </c:pt>
                <c:pt idx="7856">
                  <c:v>34</c:v>
                </c:pt>
                <c:pt idx="7857">
                  <c:v>34</c:v>
                </c:pt>
                <c:pt idx="7858">
                  <c:v>34</c:v>
                </c:pt>
                <c:pt idx="7859">
                  <c:v>34</c:v>
                </c:pt>
                <c:pt idx="7860">
                  <c:v>34</c:v>
                </c:pt>
                <c:pt idx="7861">
                  <c:v>34</c:v>
                </c:pt>
                <c:pt idx="7862">
                  <c:v>34</c:v>
                </c:pt>
                <c:pt idx="7863">
                  <c:v>34</c:v>
                </c:pt>
                <c:pt idx="7864">
                  <c:v>34</c:v>
                </c:pt>
                <c:pt idx="7865">
                  <c:v>34</c:v>
                </c:pt>
                <c:pt idx="7866">
                  <c:v>34</c:v>
                </c:pt>
                <c:pt idx="7867">
                  <c:v>34</c:v>
                </c:pt>
                <c:pt idx="7868">
                  <c:v>34</c:v>
                </c:pt>
                <c:pt idx="7869">
                  <c:v>34</c:v>
                </c:pt>
                <c:pt idx="7870">
                  <c:v>34</c:v>
                </c:pt>
                <c:pt idx="7871">
                  <c:v>34</c:v>
                </c:pt>
                <c:pt idx="7872">
                  <c:v>33.32</c:v>
                </c:pt>
                <c:pt idx="7873">
                  <c:v>32.653000000000006</c:v>
                </c:pt>
                <c:pt idx="7874">
                  <c:v>32</c:v>
                </c:pt>
                <c:pt idx="7875">
                  <c:v>32.247</c:v>
                </c:pt>
                <c:pt idx="7876">
                  <c:v>32.496000000000002</c:v>
                </c:pt>
                <c:pt idx="7877">
                  <c:v>32.747</c:v>
                </c:pt>
                <c:pt idx="7878">
                  <c:v>33</c:v>
                </c:pt>
                <c:pt idx="7879">
                  <c:v>32.831000000000003</c:v>
                </c:pt>
                <c:pt idx="7880">
                  <c:v>32.663000000000011</c:v>
                </c:pt>
                <c:pt idx="7881">
                  <c:v>32.496000000000002</c:v>
                </c:pt>
                <c:pt idx="7882">
                  <c:v>32.33</c:v>
                </c:pt>
                <c:pt idx="7883">
                  <c:v>32.165000000000013</c:v>
                </c:pt>
                <c:pt idx="7884">
                  <c:v>32</c:v>
                </c:pt>
                <c:pt idx="7885">
                  <c:v>32</c:v>
                </c:pt>
                <c:pt idx="7886">
                  <c:v>32</c:v>
                </c:pt>
                <c:pt idx="7887">
                  <c:v>32</c:v>
                </c:pt>
                <c:pt idx="7888">
                  <c:v>32</c:v>
                </c:pt>
                <c:pt idx="7889">
                  <c:v>32</c:v>
                </c:pt>
                <c:pt idx="7890">
                  <c:v>32</c:v>
                </c:pt>
                <c:pt idx="7891">
                  <c:v>32</c:v>
                </c:pt>
                <c:pt idx="7892">
                  <c:v>31.487999999999992</c:v>
                </c:pt>
                <c:pt idx="7893">
                  <c:v>30.984000000000002</c:v>
                </c:pt>
                <c:pt idx="7894">
                  <c:v>30.487999999999992</c:v>
                </c:pt>
                <c:pt idx="7895">
                  <c:v>30</c:v>
                </c:pt>
                <c:pt idx="7896">
                  <c:v>30</c:v>
                </c:pt>
                <c:pt idx="7897">
                  <c:v>30</c:v>
                </c:pt>
                <c:pt idx="7898">
                  <c:v>30.330000000000005</c:v>
                </c:pt>
                <c:pt idx="7899">
                  <c:v>30.663</c:v>
                </c:pt>
                <c:pt idx="7900">
                  <c:v>31</c:v>
                </c:pt>
                <c:pt idx="7901">
                  <c:v>31</c:v>
                </c:pt>
                <c:pt idx="7902">
                  <c:v>30.663</c:v>
                </c:pt>
                <c:pt idx="7903">
                  <c:v>30.330000000000005</c:v>
                </c:pt>
                <c:pt idx="7904">
                  <c:v>30</c:v>
                </c:pt>
                <c:pt idx="7905">
                  <c:v>30</c:v>
                </c:pt>
                <c:pt idx="7906">
                  <c:v>30</c:v>
                </c:pt>
                <c:pt idx="7907">
                  <c:v>30</c:v>
                </c:pt>
                <c:pt idx="7908">
                  <c:v>30</c:v>
                </c:pt>
                <c:pt idx="7909">
                  <c:v>30</c:v>
                </c:pt>
                <c:pt idx="7910">
                  <c:v>30</c:v>
                </c:pt>
                <c:pt idx="7911">
                  <c:v>30</c:v>
                </c:pt>
                <c:pt idx="7912">
                  <c:v>30</c:v>
                </c:pt>
                <c:pt idx="7913">
                  <c:v>30</c:v>
                </c:pt>
                <c:pt idx="7914">
                  <c:v>30</c:v>
                </c:pt>
                <c:pt idx="7915">
                  <c:v>30</c:v>
                </c:pt>
                <c:pt idx="7916">
                  <c:v>30</c:v>
                </c:pt>
                <c:pt idx="7917">
                  <c:v>30.330000000000005</c:v>
                </c:pt>
                <c:pt idx="7918">
                  <c:v>30.663</c:v>
                </c:pt>
                <c:pt idx="7919">
                  <c:v>31</c:v>
                </c:pt>
                <c:pt idx="7920">
                  <c:v>31</c:v>
                </c:pt>
                <c:pt idx="7921">
                  <c:v>31</c:v>
                </c:pt>
                <c:pt idx="7922">
                  <c:v>31</c:v>
                </c:pt>
                <c:pt idx="7923">
                  <c:v>31</c:v>
                </c:pt>
                <c:pt idx="7924">
                  <c:v>31.247</c:v>
                </c:pt>
                <c:pt idx="7925">
                  <c:v>31.495999999999988</c:v>
                </c:pt>
                <c:pt idx="7926">
                  <c:v>31.747</c:v>
                </c:pt>
                <c:pt idx="7927">
                  <c:v>32</c:v>
                </c:pt>
                <c:pt idx="7928">
                  <c:v>32</c:v>
                </c:pt>
                <c:pt idx="7929">
                  <c:v>32</c:v>
                </c:pt>
                <c:pt idx="7930">
                  <c:v>32</c:v>
                </c:pt>
                <c:pt idx="7931">
                  <c:v>32</c:v>
                </c:pt>
                <c:pt idx="7932">
                  <c:v>32</c:v>
                </c:pt>
                <c:pt idx="7933">
                  <c:v>32</c:v>
                </c:pt>
                <c:pt idx="7934">
                  <c:v>32</c:v>
                </c:pt>
                <c:pt idx="7935">
                  <c:v>31.747</c:v>
                </c:pt>
                <c:pt idx="7936">
                  <c:v>31.495999999999988</c:v>
                </c:pt>
                <c:pt idx="7937">
                  <c:v>31.247</c:v>
                </c:pt>
                <c:pt idx="7938">
                  <c:v>31</c:v>
                </c:pt>
                <c:pt idx="7939">
                  <c:v>31</c:v>
                </c:pt>
                <c:pt idx="7940">
                  <c:v>31</c:v>
                </c:pt>
                <c:pt idx="7941">
                  <c:v>31</c:v>
                </c:pt>
                <c:pt idx="7942">
                  <c:v>31</c:v>
                </c:pt>
                <c:pt idx="7943">
                  <c:v>31.196999999999999</c:v>
                </c:pt>
                <c:pt idx="7944">
                  <c:v>31.396000000000001</c:v>
                </c:pt>
                <c:pt idx="7945">
                  <c:v>31.596</c:v>
                </c:pt>
                <c:pt idx="7946">
                  <c:v>31.797000000000001</c:v>
                </c:pt>
                <c:pt idx="7947">
                  <c:v>32</c:v>
                </c:pt>
                <c:pt idx="7948">
                  <c:v>32</c:v>
                </c:pt>
                <c:pt idx="7949">
                  <c:v>32</c:v>
                </c:pt>
                <c:pt idx="7950">
                  <c:v>32</c:v>
                </c:pt>
                <c:pt idx="7951">
                  <c:v>32</c:v>
                </c:pt>
                <c:pt idx="7952">
                  <c:v>32</c:v>
                </c:pt>
                <c:pt idx="7953">
                  <c:v>32</c:v>
                </c:pt>
                <c:pt idx="7954">
                  <c:v>32</c:v>
                </c:pt>
                <c:pt idx="7955">
                  <c:v>32</c:v>
                </c:pt>
                <c:pt idx="7956">
                  <c:v>32</c:v>
                </c:pt>
                <c:pt idx="7957">
                  <c:v>32</c:v>
                </c:pt>
                <c:pt idx="7958">
                  <c:v>31.663</c:v>
                </c:pt>
                <c:pt idx="7959">
                  <c:v>31.330000000000005</c:v>
                </c:pt>
                <c:pt idx="7960">
                  <c:v>31</c:v>
                </c:pt>
                <c:pt idx="7961">
                  <c:v>31</c:v>
                </c:pt>
                <c:pt idx="7962">
                  <c:v>31.330000000000005</c:v>
                </c:pt>
                <c:pt idx="7963">
                  <c:v>31.663</c:v>
                </c:pt>
                <c:pt idx="7964">
                  <c:v>32</c:v>
                </c:pt>
                <c:pt idx="7965">
                  <c:v>32</c:v>
                </c:pt>
                <c:pt idx="7966">
                  <c:v>31.663</c:v>
                </c:pt>
                <c:pt idx="7967">
                  <c:v>31.330000000000005</c:v>
                </c:pt>
                <c:pt idx="7968">
                  <c:v>31</c:v>
                </c:pt>
                <c:pt idx="7969">
                  <c:v>31.277999999999999</c:v>
                </c:pt>
                <c:pt idx="7970">
                  <c:v>31.559000000000001</c:v>
                </c:pt>
                <c:pt idx="7971">
                  <c:v>31.841999999999999</c:v>
                </c:pt>
                <c:pt idx="7972">
                  <c:v>32.128000000000014</c:v>
                </c:pt>
                <c:pt idx="7973">
                  <c:v>32.416000000000004</c:v>
                </c:pt>
                <c:pt idx="7974">
                  <c:v>32.707000000000001</c:v>
                </c:pt>
                <c:pt idx="7975">
                  <c:v>33</c:v>
                </c:pt>
                <c:pt idx="7976">
                  <c:v>33</c:v>
                </c:pt>
                <c:pt idx="7977">
                  <c:v>32.663000000000011</c:v>
                </c:pt>
                <c:pt idx="7978">
                  <c:v>32.33</c:v>
                </c:pt>
                <c:pt idx="7979">
                  <c:v>32</c:v>
                </c:pt>
                <c:pt idx="7980">
                  <c:v>31.663</c:v>
                </c:pt>
                <c:pt idx="7981">
                  <c:v>31.330000000000005</c:v>
                </c:pt>
                <c:pt idx="7982">
                  <c:v>31</c:v>
                </c:pt>
                <c:pt idx="7983">
                  <c:v>31</c:v>
                </c:pt>
                <c:pt idx="7984">
                  <c:v>31</c:v>
                </c:pt>
                <c:pt idx="7985">
                  <c:v>30.588999999999988</c:v>
                </c:pt>
                <c:pt idx="7986">
                  <c:v>30.184000000000001</c:v>
                </c:pt>
                <c:pt idx="7987">
                  <c:v>29.783999999999988</c:v>
                </c:pt>
                <c:pt idx="7988">
                  <c:v>29.388999999999992</c:v>
                </c:pt>
                <c:pt idx="7989">
                  <c:v>29</c:v>
                </c:pt>
                <c:pt idx="7990">
                  <c:v>28.797000000000001</c:v>
                </c:pt>
                <c:pt idx="7991">
                  <c:v>28.596</c:v>
                </c:pt>
                <c:pt idx="7992">
                  <c:v>28.396000000000001</c:v>
                </c:pt>
                <c:pt idx="7993">
                  <c:v>28.196999999999999</c:v>
                </c:pt>
                <c:pt idx="7994">
                  <c:v>28</c:v>
                </c:pt>
                <c:pt idx="7995">
                  <c:v>28.196999999999999</c:v>
                </c:pt>
                <c:pt idx="7996">
                  <c:v>28.396000000000001</c:v>
                </c:pt>
                <c:pt idx="7997">
                  <c:v>28.596</c:v>
                </c:pt>
                <c:pt idx="7998">
                  <c:v>28.797000000000001</c:v>
                </c:pt>
                <c:pt idx="7999">
                  <c:v>29</c:v>
                </c:pt>
                <c:pt idx="8000">
                  <c:v>29</c:v>
                </c:pt>
                <c:pt idx="8001">
                  <c:v>29</c:v>
                </c:pt>
                <c:pt idx="8002">
                  <c:v>29</c:v>
                </c:pt>
                <c:pt idx="8003">
                  <c:v>28.587999999999994</c:v>
                </c:pt>
                <c:pt idx="8004">
                  <c:v>28.183</c:v>
                </c:pt>
                <c:pt idx="8005">
                  <c:v>27.782999999999991</c:v>
                </c:pt>
                <c:pt idx="8006">
                  <c:v>27.388999999999992</c:v>
                </c:pt>
                <c:pt idx="8007">
                  <c:v>27</c:v>
                </c:pt>
                <c:pt idx="8008">
                  <c:v>27</c:v>
                </c:pt>
                <c:pt idx="8009">
                  <c:v>27</c:v>
                </c:pt>
                <c:pt idx="8010">
                  <c:v>27</c:v>
                </c:pt>
                <c:pt idx="8011">
                  <c:v>27</c:v>
                </c:pt>
                <c:pt idx="8012">
                  <c:v>27</c:v>
                </c:pt>
                <c:pt idx="8013">
                  <c:v>27.388999999999992</c:v>
                </c:pt>
                <c:pt idx="8014">
                  <c:v>27.782999999999991</c:v>
                </c:pt>
                <c:pt idx="8015">
                  <c:v>28.183</c:v>
                </c:pt>
                <c:pt idx="8016">
                  <c:v>28.587999999999994</c:v>
                </c:pt>
                <c:pt idx="8017">
                  <c:v>29</c:v>
                </c:pt>
                <c:pt idx="8018">
                  <c:v>29</c:v>
                </c:pt>
                <c:pt idx="8019">
                  <c:v>29</c:v>
                </c:pt>
                <c:pt idx="8020">
                  <c:v>29</c:v>
                </c:pt>
                <c:pt idx="8021">
                  <c:v>29</c:v>
                </c:pt>
                <c:pt idx="8022">
                  <c:v>29</c:v>
                </c:pt>
                <c:pt idx="8023">
                  <c:v>29</c:v>
                </c:pt>
                <c:pt idx="8024">
                  <c:v>29</c:v>
                </c:pt>
                <c:pt idx="8025">
                  <c:v>29</c:v>
                </c:pt>
                <c:pt idx="8026">
                  <c:v>29.330000000000005</c:v>
                </c:pt>
                <c:pt idx="8027">
                  <c:v>29.663</c:v>
                </c:pt>
                <c:pt idx="8028">
                  <c:v>30</c:v>
                </c:pt>
                <c:pt idx="8029">
                  <c:v>30</c:v>
                </c:pt>
                <c:pt idx="8030">
                  <c:v>30</c:v>
                </c:pt>
                <c:pt idx="8031">
                  <c:v>30</c:v>
                </c:pt>
                <c:pt idx="8032">
                  <c:v>29.663</c:v>
                </c:pt>
                <c:pt idx="8033">
                  <c:v>29.330000000000005</c:v>
                </c:pt>
                <c:pt idx="8034">
                  <c:v>29</c:v>
                </c:pt>
                <c:pt idx="8035">
                  <c:v>29</c:v>
                </c:pt>
                <c:pt idx="8036">
                  <c:v>29</c:v>
                </c:pt>
                <c:pt idx="8037">
                  <c:v>29</c:v>
                </c:pt>
                <c:pt idx="8038">
                  <c:v>29</c:v>
                </c:pt>
                <c:pt idx="8039">
                  <c:v>29</c:v>
                </c:pt>
                <c:pt idx="8040">
                  <c:v>29</c:v>
                </c:pt>
                <c:pt idx="8041">
                  <c:v>29</c:v>
                </c:pt>
                <c:pt idx="8042">
                  <c:v>29</c:v>
                </c:pt>
                <c:pt idx="8043">
                  <c:v>29</c:v>
                </c:pt>
                <c:pt idx="8044">
                  <c:v>29.388999999999992</c:v>
                </c:pt>
                <c:pt idx="8045">
                  <c:v>29.783999999999988</c:v>
                </c:pt>
                <c:pt idx="8046">
                  <c:v>30.184000000000001</c:v>
                </c:pt>
                <c:pt idx="8047">
                  <c:v>30.588999999999988</c:v>
                </c:pt>
                <c:pt idx="8048">
                  <c:v>31</c:v>
                </c:pt>
                <c:pt idx="8049">
                  <c:v>32.28</c:v>
                </c:pt>
                <c:pt idx="8050">
                  <c:v>33.612000000000002</c:v>
                </c:pt>
                <c:pt idx="8051">
                  <c:v>35</c:v>
                </c:pt>
                <c:pt idx="8052">
                  <c:v>34.658000000000001</c:v>
                </c:pt>
                <c:pt idx="8053">
                  <c:v>34.32</c:v>
                </c:pt>
                <c:pt idx="8054">
                  <c:v>33.984999999999999</c:v>
                </c:pt>
                <c:pt idx="8055">
                  <c:v>33.654000000000003</c:v>
                </c:pt>
                <c:pt idx="8056">
                  <c:v>33.325000000000003</c:v>
                </c:pt>
                <c:pt idx="8057">
                  <c:v>33</c:v>
                </c:pt>
                <c:pt idx="8058">
                  <c:v>33.422000000000011</c:v>
                </c:pt>
                <c:pt idx="8059">
                  <c:v>33.85</c:v>
                </c:pt>
                <c:pt idx="8060">
                  <c:v>34.283000000000001</c:v>
                </c:pt>
                <c:pt idx="8061">
                  <c:v>34.721000000000011</c:v>
                </c:pt>
                <c:pt idx="8062">
                  <c:v>35.166000000000011</c:v>
                </c:pt>
                <c:pt idx="8063">
                  <c:v>35.616</c:v>
                </c:pt>
                <c:pt idx="8064">
                  <c:v>36.071000000000005</c:v>
                </c:pt>
                <c:pt idx="8065">
                  <c:v>36.533000000000001</c:v>
                </c:pt>
                <c:pt idx="8066">
                  <c:v>37</c:v>
                </c:pt>
                <c:pt idx="8067">
                  <c:v>39.138000000000012</c:v>
                </c:pt>
                <c:pt idx="8068">
                  <c:v>41.4</c:v>
                </c:pt>
                <c:pt idx="8069">
                  <c:v>43.792000000000016</c:v>
                </c:pt>
                <c:pt idx="8070">
                  <c:v>46.323</c:v>
                </c:pt>
                <c:pt idx="8071">
                  <c:v>49</c:v>
                </c:pt>
                <c:pt idx="8072">
                  <c:v>48.539000000000001</c:v>
                </c:pt>
                <c:pt idx="8073">
                  <c:v>48.081000000000003</c:v>
                </c:pt>
                <c:pt idx="8074">
                  <c:v>47.629000000000012</c:v>
                </c:pt>
                <c:pt idx="8075">
                  <c:v>47.18</c:v>
                </c:pt>
                <c:pt idx="8076">
                  <c:v>46.736000000000011</c:v>
                </c:pt>
                <c:pt idx="8077">
                  <c:v>46.296000000000021</c:v>
                </c:pt>
                <c:pt idx="8078">
                  <c:v>45.86</c:v>
                </c:pt>
                <c:pt idx="8079">
                  <c:v>45.428000000000011</c:v>
                </c:pt>
                <c:pt idx="8080">
                  <c:v>45</c:v>
                </c:pt>
                <c:pt idx="8081">
                  <c:v>44.202000000000012</c:v>
                </c:pt>
                <c:pt idx="8082">
                  <c:v>43.419000000000004</c:v>
                </c:pt>
                <c:pt idx="8083">
                  <c:v>42.649000000000001</c:v>
                </c:pt>
                <c:pt idx="8084">
                  <c:v>41.893000000000001</c:v>
                </c:pt>
                <c:pt idx="8085">
                  <c:v>41.15</c:v>
                </c:pt>
                <c:pt idx="8086">
                  <c:v>40</c:v>
                </c:pt>
                <c:pt idx="8087">
                  <c:v>39.704000000000001</c:v>
                </c:pt>
                <c:pt idx="8088">
                  <c:v>39</c:v>
                </c:pt>
                <c:pt idx="8089">
                  <c:v>40.194000000000003</c:v>
                </c:pt>
                <c:pt idx="8090">
                  <c:v>41.425000000000011</c:v>
                </c:pt>
                <c:pt idx="8091">
                  <c:v>42.693000000000012</c:v>
                </c:pt>
                <c:pt idx="8092">
                  <c:v>44</c:v>
                </c:pt>
                <c:pt idx="8093">
                  <c:v>43.126000000000012</c:v>
                </c:pt>
                <c:pt idx="8094">
                  <c:v>42.269000000000013</c:v>
                </c:pt>
                <c:pt idx="8095">
                  <c:v>41.429000000000002</c:v>
                </c:pt>
                <c:pt idx="8096">
                  <c:v>40.606000000000002</c:v>
                </c:pt>
                <c:pt idx="8097">
                  <c:v>39</c:v>
                </c:pt>
                <c:pt idx="8098">
                  <c:v>39</c:v>
                </c:pt>
                <c:pt idx="8099">
                  <c:v>38</c:v>
                </c:pt>
                <c:pt idx="8100">
                  <c:v>37.474000000000004</c:v>
                </c:pt>
                <c:pt idx="8101">
                  <c:v>36.730000000000011</c:v>
                </c:pt>
                <c:pt idx="8102">
                  <c:v>36</c:v>
                </c:pt>
                <c:pt idx="8103">
                  <c:v>36</c:v>
                </c:pt>
                <c:pt idx="8104">
                  <c:v>36</c:v>
                </c:pt>
                <c:pt idx="8105">
                  <c:v>35.225000000000016</c:v>
                </c:pt>
                <c:pt idx="8106">
                  <c:v>34.467000000000006</c:v>
                </c:pt>
                <c:pt idx="8107">
                  <c:v>33.726000000000013</c:v>
                </c:pt>
                <c:pt idx="8108">
                  <c:v>33</c:v>
                </c:pt>
                <c:pt idx="8109">
                  <c:v>33.579000000000001</c:v>
                </c:pt>
                <c:pt idx="8110">
                  <c:v>34.169000000000011</c:v>
                </c:pt>
                <c:pt idx="8111">
                  <c:v>34.769000000000013</c:v>
                </c:pt>
                <c:pt idx="8112">
                  <c:v>35.379000000000005</c:v>
                </c:pt>
                <c:pt idx="8113">
                  <c:v>36</c:v>
                </c:pt>
                <c:pt idx="8114">
                  <c:v>40.024000000000001</c:v>
                </c:pt>
                <c:pt idx="8115">
                  <c:v>44.497</c:v>
                </c:pt>
                <c:pt idx="8116">
                  <c:v>49.471000000000004</c:v>
                </c:pt>
                <c:pt idx="8117">
                  <c:v>55</c:v>
                </c:pt>
                <c:pt idx="8118">
                  <c:v>53.308</c:v>
                </c:pt>
                <c:pt idx="8119">
                  <c:v>51.668000000000013</c:v>
                </c:pt>
                <c:pt idx="8120">
                  <c:v>50.078000000000003</c:v>
                </c:pt>
                <c:pt idx="8121">
                  <c:v>48.537000000000006</c:v>
                </c:pt>
                <c:pt idx="8122">
                  <c:v>44</c:v>
                </c:pt>
                <c:pt idx="8123">
                  <c:v>43</c:v>
                </c:pt>
                <c:pt idx="8124">
                  <c:v>43</c:v>
                </c:pt>
                <c:pt idx="8125">
                  <c:v>42</c:v>
                </c:pt>
                <c:pt idx="8126">
                  <c:v>41</c:v>
                </c:pt>
                <c:pt idx="8127">
                  <c:v>40</c:v>
                </c:pt>
                <c:pt idx="8128">
                  <c:v>39</c:v>
                </c:pt>
                <c:pt idx="8129">
                  <c:v>38.49</c:v>
                </c:pt>
                <c:pt idx="8130">
                  <c:v>37.987000000000002</c:v>
                </c:pt>
                <c:pt idx="8131">
                  <c:v>37.49</c:v>
                </c:pt>
                <c:pt idx="8132">
                  <c:v>37</c:v>
                </c:pt>
                <c:pt idx="8133">
                  <c:v>36.664000000000001</c:v>
                </c:pt>
                <c:pt idx="8134">
                  <c:v>36.33</c:v>
                </c:pt>
                <c:pt idx="8135">
                  <c:v>36</c:v>
                </c:pt>
                <c:pt idx="8136">
                  <c:v>36</c:v>
                </c:pt>
                <c:pt idx="8137">
                  <c:v>36.124000000000002</c:v>
                </c:pt>
                <c:pt idx="8138">
                  <c:v>36.247</c:v>
                </c:pt>
                <c:pt idx="8139">
                  <c:v>36.372</c:v>
                </c:pt>
                <c:pt idx="8140">
                  <c:v>36.497</c:v>
                </c:pt>
                <c:pt idx="8141">
                  <c:v>36.622000000000014</c:v>
                </c:pt>
                <c:pt idx="8142">
                  <c:v>36.747</c:v>
                </c:pt>
                <c:pt idx="8143">
                  <c:v>36.874000000000002</c:v>
                </c:pt>
                <c:pt idx="8144">
                  <c:v>37</c:v>
                </c:pt>
                <c:pt idx="8145">
                  <c:v>36.556000000000004</c:v>
                </c:pt>
                <c:pt idx="8146">
                  <c:v>36.117000000000004</c:v>
                </c:pt>
                <c:pt idx="8147">
                  <c:v>35.683</c:v>
                </c:pt>
                <c:pt idx="8148">
                  <c:v>35.255000000000003</c:v>
                </c:pt>
                <c:pt idx="8149">
                  <c:v>34.831000000000003</c:v>
                </c:pt>
                <c:pt idx="8150">
                  <c:v>34.413000000000004</c:v>
                </c:pt>
                <c:pt idx="8151">
                  <c:v>34</c:v>
                </c:pt>
                <c:pt idx="8152">
                  <c:v>34</c:v>
                </c:pt>
                <c:pt idx="8153">
                  <c:v>33.747</c:v>
                </c:pt>
                <c:pt idx="8154">
                  <c:v>33.496000000000002</c:v>
                </c:pt>
                <c:pt idx="8155">
                  <c:v>33.247</c:v>
                </c:pt>
                <c:pt idx="8156">
                  <c:v>33</c:v>
                </c:pt>
                <c:pt idx="8157">
                  <c:v>32.590000000000003</c:v>
                </c:pt>
                <c:pt idx="8158">
                  <c:v>32.185000000000002</c:v>
                </c:pt>
                <c:pt idx="8159">
                  <c:v>31.784999999999993</c:v>
                </c:pt>
                <c:pt idx="8160">
                  <c:v>31.39</c:v>
                </c:pt>
                <c:pt idx="8161">
                  <c:v>31</c:v>
                </c:pt>
                <c:pt idx="8162">
                  <c:v>31</c:v>
                </c:pt>
                <c:pt idx="8163">
                  <c:v>31</c:v>
                </c:pt>
                <c:pt idx="8164">
                  <c:v>31</c:v>
                </c:pt>
                <c:pt idx="8165">
                  <c:v>30.663</c:v>
                </c:pt>
                <c:pt idx="8166">
                  <c:v>30.330000000000005</c:v>
                </c:pt>
                <c:pt idx="8167">
                  <c:v>30</c:v>
                </c:pt>
                <c:pt idx="8168">
                  <c:v>29.663</c:v>
                </c:pt>
                <c:pt idx="8169">
                  <c:v>29.330000000000005</c:v>
                </c:pt>
                <c:pt idx="8170">
                  <c:v>29</c:v>
                </c:pt>
                <c:pt idx="8171">
                  <c:v>29</c:v>
                </c:pt>
                <c:pt idx="8172">
                  <c:v>29</c:v>
                </c:pt>
                <c:pt idx="8173">
                  <c:v>29</c:v>
                </c:pt>
                <c:pt idx="8174">
                  <c:v>29</c:v>
                </c:pt>
                <c:pt idx="8175">
                  <c:v>29</c:v>
                </c:pt>
                <c:pt idx="8176">
                  <c:v>29</c:v>
                </c:pt>
                <c:pt idx="8177">
                  <c:v>29</c:v>
                </c:pt>
                <c:pt idx="8178">
                  <c:v>28.797000000000001</c:v>
                </c:pt>
                <c:pt idx="8179">
                  <c:v>28.596</c:v>
                </c:pt>
                <c:pt idx="8180">
                  <c:v>28.396000000000001</c:v>
                </c:pt>
                <c:pt idx="8181">
                  <c:v>28.196999999999999</c:v>
                </c:pt>
                <c:pt idx="8182">
                  <c:v>28</c:v>
                </c:pt>
                <c:pt idx="8183">
                  <c:v>28</c:v>
                </c:pt>
                <c:pt idx="8184">
                  <c:v>27.797000000000001</c:v>
                </c:pt>
                <c:pt idx="8185">
                  <c:v>27.596</c:v>
                </c:pt>
                <c:pt idx="8186">
                  <c:v>27.396000000000001</c:v>
                </c:pt>
                <c:pt idx="8187">
                  <c:v>27.196999999999999</c:v>
                </c:pt>
                <c:pt idx="8188">
                  <c:v>27</c:v>
                </c:pt>
                <c:pt idx="8189">
                  <c:v>27</c:v>
                </c:pt>
                <c:pt idx="8190">
                  <c:v>26.661999999999999</c:v>
                </c:pt>
                <c:pt idx="8191">
                  <c:v>26.329000000000001</c:v>
                </c:pt>
                <c:pt idx="8192">
                  <c:v>26</c:v>
                </c:pt>
                <c:pt idx="8193">
                  <c:v>26</c:v>
                </c:pt>
                <c:pt idx="8194">
                  <c:v>25.661999999999999</c:v>
                </c:pt>
                <c:pt idx="8195">
                  <c:v>25.329000000000001</c:v>
                </c:pt>
                <c:pt idx="8196">
                  <c:v>25</c:v>
                </c:pt>
                <c:pt idx="8197">
                  <c:v>25</c:v>
                </c:pt>
                <c:pt idx="8198">
                  <c:v>25</c:v>
                </c:pt>
                <c:pt idx="8199">
                  <c:v>25</c:v>
                </c:pt>
                <c:pt idx="8200">
                  <c:v>25.650000000000006</c:v>
                </c:pt>
                <c:pt idx="8201">
                  <c:v>26.315999999999999</c:v>
                </c:pt>
                <c:pt idx="8202">
                  <c:v>27</c:v>
                </c:pt>
                <c:pt idx="8203">
                  <c:v>27</c:v>
                </c:pt>
                <c:pt idx="8204">
                  <c:v>27</c:v>
                </c:pt>
                <c:pt idx="8205">
                  <c:v>27</c:v>
                </c:pt>
                <c:pt idx="8206">
                  <c:v>27</c:v>
                </c:pt>
                <c:pt idx="8207">
                  <c:v>27</c:v>
                </c:pt>
                <c:pt idx="8208">
                  <c:v>27</c:v>
                </c:pt>
                <c:pt idx="8209">
                  <c:v>27</c:v>
                </c:pt>
                <c:pt idx="8210">
                  <c:v>27</c:v>
                </c:pt>
                <c:pt idx="8211">
                  <c:v>27</c:v>
                </c:pt>
                <c:pt idx="8212">
                  <c:v>27.164000000000001</c:v>
                </c:pt>
                <c:pt idx="8213">
                  <c:v>27.329000000000001</c:v>
                </c:pt>
                <c:pt idx="8214">
                  <c:v>27.494999999999994</c:v>
                </c:pt>
                <c:pt idx="8215">
                  <c:v>27.663</c:v>
                </c:pt>
                <c:pt idx="8216">
                  <c:v>27.831000000000007</c:v>
                </c:pt>
                <c:pt idx="8217">
                  <c:v>28</c:v>
                </c:pt>
                <c:pt idx="8218">
                  <c:v>28</c:v>
                </c:pt>
                <c:pt idx="8219">
                  <c:v>28</c:v>
                </c:pt>
                <c:pt idx="8220">
                  <c:v>28</c:v>
                </c:pt>
                <c:pt idx="8221">
                  <c:v>28</c:v>
                </c:pt>
                <c:pt idx="8222">
                  <c:v>28</c:v>
                </c:pt>
                <c:pt idx="8223">
                  <c:v>27.663</c:v>
                </c:pt>
                <c:pt idx="8224">
                  <c:v>27.329000000000001</c:v>
                </c:pt>
                <c:pt idx="8225">
                  <c:v>27</c:v>
                </c:pt>
                <c:pt idx="8226">
                  <c:v>27</c:v>
                </c:pt>
                <c:pt idx="8227">
                  <c:v>27</c:v>
                </c:pt>
                <c:pt idx="8228">
                  <c:v>27</c:v>
                </c:pt>
                <c:pt idx="8229">
                  <c:v>27</c:v>
                </c:pt>
                <c:pt idx="8230">
                  <c:v>27</c:v>
                </c:pt>
                <c:pt idx="8231">
                  <c:v>27</c:v>
                </c:pt>
                <c:pt idx="8232">
                  <c:v>27</c:v>
                </c:pt>
                <c:pt idx="8233">
                  <c:v>26.484999999999992</c:v>
                </c:pt>
                <c:pt idx="8234">
                  <c:v>25.981000000000002</c:v>
                </c:pt>
                <c:pt idx="8235">
                  <c:v>25.48599999999999</c:v>
                </c:pt>
                <c:pt idx="8236">
                  <c:v>25</c:v>
                </c:pt>
                <c:pt idx="8237">
                  <c:v>25</c:v>
                </c:pt>
                <c:pt idx="8238">
                  <c:v>24.661999999999999</c:v>
                </c:pt>
                <c:pt idx="8239">
                  <c:v>24.329000000000001</c:v>
                </c:pt>
                <c:pt idx="8240">
                  <c:v>24</c:v>
                </c:pt>
                <c:pt idx="8241">
                  <c:v>24.196999999999999</c:v>
                </c:pt>
                <c:pt idx="8242">
                  <c:v>24.395</c:v>
                </c:pt>
                <c:pt idx="8243">
                  <c:v>24.594999999999999</c:v>
                </c:pt>
                <c:pt idx="8244">
                  <c:v>24.797000000000001</c:v>
                </c:pt>
                <c:pt idx="8245">
                  <c:v>25</c:v>
                </c:pt>
                <c:pt idx="8246">
                  <c:v>25</c:v>
                </c:pt>
                <c:pt idx="8247">
                  <c:v>24.661999999999999</c:v>
                </c:pt>
                <c:pt idx="8248">
                  <c:v>24.329000000000001</c:v>
                </c:pt>
                <c:pt idx="8249">
                  <c:v>24</c:v>
                </c:pt>
                <c:pt idx="8250">
                  <c:v>24</c:v>
                </c:pt>
                <c:pt idx="8251">
                  <c:v>24</c:v>
                </c:pt>
                <c:pt idx="8252">
                  <c:v>23.661999999999999</c:v>
                </c:pt>
                <c:pt idx="8253">
                  <c:v>23.329000000000001</c:v>
                </c:pt>
                <c:pt idx="8254">
                  <c:v>23</c:v>
                </c:pt>
                <c:pt idx="8255">
                  <c:v>23</c:v>
                </c:pt>
                <c:pt idx="8256">
                  <c:v>23</c:v>
                </c:pt>
                <c:pt idx="8257">
                  <c:v>23</c:v>
                </c:pt>
                <c:pt idx="8258">
                  <c:v>23</c:v>
                </c:pt>
                <c:pt idx="8259">
                  <c:v>23</c:v>
                </c:pt>
                <c:pt idx="8260">
                  <c:v>23</c:v>
                </c:pt>
                <c:pt idx="8261">
                  <c:v>23.329000000000001</c:v>
                </c:pt>
                <c:pt idx="8262">
                  <c:v>23.661999999999999</c:v>
                </c:pt>
                <c:pt idx="8263">
                  <c:v>24</c:v>
                </c:pt>
                <c:pt idx="8264">
                  <c:v>24</c:v>
                </c:pt>
                <c:pt idx="8265">
                  <c:v>24</c:v>
                </c:pt>
                <c:pt idx="8266">
                  <c:v>24</c:v>
                </c:pt>
                <c:pt idx="8267">
                  <c:v>23.745999999999988</c:v>
                </c:pt>
                <c:pt idx="8268">
                  <c:v>23.494999999999994</c:v>
                </c:pt>
                <c:pt idx="8269">
                  <c:v>23.245999999999988</c:v>
                </c:pt>
                <c:pt idx="8270">
                  <c:v>23</c:v>
                </c:pt>
                <c:pt idx="8271">
                  <c:v>23</c:v>
                </c:pt>
                <c:pt idx="8272">
                  <c:v>23</c:v>
                </c:pt>
                <c:pt idx="8273">
                  <c:v>23</c:v>
                </c:pt>
                <c:pt idx="8274">
                  <c:v>23</c:v>
                </c:pt>
                <c:pt idx="8275">
                  <c:v>23</c:v>
                </c:pt>
                <c:pt idx="8276">
                  <c:v>23</c:v>
                </c:pt>
                <c:pt idx="8277">
                  <c:v>23</c:v>
                </c:pt>
                <c:pt idx="8278">
                  <c:v>23</c:v>
                </c:pt>
                <c:pt idx="8279">
                  <c:v>23</c:v>
                </c:pt>
                <c:pt idx="8280">
                  <c:v>23</c:v>
                </c:pt>
                <c:pt idx="8281">
                  <c:v>23</c:v>
                </c:pt>
                <c:pt idx="8282">
                  <c:v>23</c:v>
                </c:pt>
                <c:pt idx="8283">
                  <c:v>23</c:v>
                </c:pt>
                <c:pt idx="8284">
                  <c:v>23</c:v>
                </c:pt>
                <c:pt idx="8285">
                  <c:v>23</c:v>
                </c:pt>
                <c:pt idx="8286">
                  <c:v>23</c:v>
                </c:pt>
                <c:pt idx="8287">
                  <c:v>23</c:v>
                </c:pt>
                <c:pt idx="8288">
                  <c:v>22.661999999999999</c:v>
                </c:pt>
                <c:pt idx="8289">
                  <c:v>22.327999999999999</c:v>
                </c:pt>
                <c:pt idx="8290">
                  <c:v>22</c:v>
                </c:pt>
                <c:pt idx="8291">
                  <c:v>22</c:v>
                </c:pt>
                <c:pt idx="8292">
                  <c:v>22</c:v>
                </c:pt>
                <c:pt idx="8293">
                  <c:v>22</c:v>
                </c:pt>
                <c:pt idx="8294">
                  <c:v>22.327999999999999</c:v>
                </c:pt>
                <c:pt idx="8295">
                  <c:v>22.661999999999999</c:v>
                </c:pt>
                <c:pt idx="8296">
                  <c:v>23</c:v>
                </c:pt>
                <c:pt idx="8297">
                  <c:v>23</c:v>
                </c:pt>
                <c:pt idx="8298">
                  <c:v>23</c:v>
                </c:pt>
                <c:pt idx="8299">
                  <c:v>23</c:v>
                </c:pt>
                <c:pt idx="8300">
                  <c:v>23</c:v>
                </c:pt>
                <c:pt idx="8301">
                  <c:v>23</c:v>
                </c:pt>
                <c:pt idx="8302">
                  <c:v>23</c:v>
                </c:pt>
                <c:pt idx="8303">
                  <c:v>23</c:v>
                </c:pt>
                <c:pt idx="8304">
                  <c:v>23.329000000000001</c:v>
                </c:pt>
                <c:pt idx="8305">
                  <c:v>23.661999999999999</c:v>
                </c:pt>
                <c:pt idx="8306">
                  <c:v>24</c:v>
                </c:pt>
                <c:pt idx="8307">
                  <c:v>23.745999999999988</c:v>
                </c:pt>
                <c:pt idx="8308">
                  <c:v>23.494999999999994</c:v>
                </c:pt>
                <c:pt idx="8309">
                  <c:v>23.245999999999988</c:v>
                </c:pt>
                <c:pt idx="8310">
                  <c:v>23</c:v>
                </c:pt>
                <c:pt idx="8311">
                  <c:v>23</c:v>
                </c:pt>
                <c:pt idx="8312">
                  <c:v>23</c:v>
                </c:pt>
                <c:pt idx="8313">
                  <c:v>23</c:v>
                </c:pt>
                <c:pt idx="8314">
                  <c:v>23</c:v>
                </c:pt>
                <c:pt idx="8315">
                  <c:v>23</c:v>
                </c:pt>
                <c:pt idx="8316">
                  <c:v>23</c:v>
                </c:pt>
                <c:pt idx="8317">
                  <c:v>23.245999999999988</c:v>
                </c:pt>
                <c:pt idx="8318">
                  <c:v>23.494999999999994</c:v>
                </c:pt>
                <c:pt idx="8319">
                  <c:v>23.745999999999988</c:v>
                </c:pt>
                <c:pt idx="8320">
                  <c:v>24</c:v>
                </c:pt>
                <c:pt idx="8321">
                  <c:v>24</c:v>
                </c:pt>
                <c:pt idx="8322">
                  <c:v>24</c:v>
                </c:pt>
                <c:pt idx="8323">
                  <c:v>24</c:v>
                </c:pt>
                <c:pt idx="8324">
                  <c:v>24</c:v>
                </c:pt>
                <c:pt idx="8325">
                  <c:v>24</c:v>
                </c:pt>
                <c:pt idx="8326">
                  <c:v>24</c:v>
                </c:pt>
                <c:pt idx="8327">
                  <c:v>24</c:v>
                </c:pt>
                <c:pt idx="8328">
                  <c:v>24</c:v>
                </c:pt>
                <c:pt idx="8329">
                  <c:v>24</c:v>
                </c:pt>
                <c:pt idx="8330">
                  <c:v>24</c:v>
                </c:pt>
                <c:pt idx="8331">
                  <c:v>24</c:v>
                </c:pt>
                <c:pt idx="8332">
                  <c:v>24</c:v>
                </c:pt>
                <c:pt idx="8333">
                  <c:v>24</c:v>
                </c:pt>
                <c:pt idx="8334">
                  <c:v>23.661999999999999</c:v>
                </c:pt>
                <c:pt idx="8335">
                  <c:v>23.329000000000001</c:v>
                </c:pt>
                <c:pt idx="8336">
                  <c:v>23</c:v>
                </c:pt>
                <c:pt idx="8337">
                  <c:v>23</c:v>
                </c:pt>
                <c:pt idx="8338">
                  <c:v>22.661999999999999</c:v>
                </c:pt>
                <c:pt idx="8339">
                  <c:v>22.327999999999999</c:v>
                </c:pt>
                <c:pt idx="8340">
                  <c:v>22</c:v>
                </c:pt>
                <c:pt idx="8341">
                  <c:v>22</c:v>
                </c:pt>
                <c:pt idx="8342">
                  <c:v>22</c:v>
                </c:pt>
                <c:pt idx="8343">
                  <c:v>22</c:v>
                </c:pt>
                <c:pt idx="8344">
                  <c:v>22</c:v>
                </c:pt>
                <c:pt idx="8345">
                  <c:v>22</c:v>
                </c:pt>
                <c:pt idx="8346">
                  <c:v>22</c:v>
                </c:pt>
                <c:pt idx="8347">
                  <c:v>22</c:v>
                </c:pt>
                <c:pt idx="8348">
                  <c:v>22</c:v>
                </c:pt>
                <c:pt idx="8349">
                  <c:v>22</c:v>
                </c:pt>
                <c:pt idx="8350">
                  <c:v>22</c:v>
                </c:pt>
                <c:pt idx="8351">
                  <c:v>22</c:v>
                </c:pt>
                <c:pt idx="8352">
                  <c:v>22</c:v>
                </c:pt>
                <c:pt idx="8353">
                  <c:v>22</c:v>
                </c:pt>
                <c:pt idx="8354">
                  <c:v>22</c:v>
                </c:pt>
                <c:pt idx="8355">
                  <c:v>22</c:v>
                </c:pt>
                <c:pt idx="8356">
                  <c:v>22</c:v>
                </c:pt>
                <c:pt idx="8357">
                  <c:v>22</c:v>
                </c:pt>
                <c:pt idx="8358">
                  <c:v>22</c:v>
                </c:pt>
                <c:pt idx="8359">
                  <c:v>22</c:v>
                </c:pt>
                <c:pt idx="8360">
                  <c:v>22</c:v>
                </c:pt>
                <c:pt idx="8361">
                  <c:v>22</c:v>
                </c:pt>
                <c:pt idx="8362">
                  <c:v>22</c:v>
                </c:pt>
                <c:pt idx="8363">
                  <c:v>22</c:v>
                </c:pt>
                <c:pt idx="8364">
                  <c:v>22</c:v>
                </c:pt>
                <c:pt idx="8365">
                  <c:v>22</c:v>
                </c:pt>
                <c:pt idx="8366">
                  <c:v>22</c:v>
                </c:pt>
                <c:pt idx="8367">
                  <c:v>22</c:v>
                </c:pt>
                <c:pt idx="8368">
                  <c:v>22</c:v>
                </c:pt>
                <c:pt idx="8369">
                  <c:v>21.661000000000001</c:v>
                </c:pt>
                <c:pt idx="8370">
                  <c:v>21.327999999999999</c:v>
                </c:pt>
                <c:pt idx="8371">
                  <c:v>21</c:v>
                </c:pt>
                <c:pt idx="8372">
                  <c:v>21</c:v>
                </c:pt>
                <c:pt idx="8373">
                  <c:v>21</c:v>
                </c:pt>
                <c:pt idx="8374">
                  <c:v>21</c:v>
                </c:pt>
                <c:pt idx="8375">
                  <c:v>21</c:v>
                </c:pt>
                <c:pt idx="8376">
                  <c:v>21</c:v>
                </c:pt>
                <c:pt idx="8377">
                  <c:v>21</c:v>
                </c:pt>
                <c:pt idx="8378">
                  <c:v>21</c:v>
                </c:pt>
                <c:pt idx="8379">
                  <c:v>21</c:v>
                </c:pt>
                <c:pt idx="8380">
                  <c:v>21</c:v>
                </c:pt>
                <c:pt idx="8381">
                  <c:v>21.327999999999999</c:v>
                </c:pt>
                <c:pt idx="8382">
                  <c:v>21.661000000000001</c:v>
                </c:pt>
                <c:pt idx="8383">
                  <c:v>22</c:v>
                </c:pt>
                <c:pt idx="8384">
                  <c:v>22</c:v>
                </c:pt>
                <c:pt idx="8385">
                  <c:v>22</c:v>
                </c:pt>
                <c:pt idx="8386">
                  <c:v>22</c:v>
                </c:pt>
                <c:pt idx="8387">
                  <c:v>22</c:v>
                </c:pt>
                <c:pt idx="8388">
                  <c:v>22</c:v>
                </c:pt>
                <c:pt idx="8389">
                  <c:v>22</c:v>
                </c:pt>
                <c:pt idx="8390">
                  <c:v>22</c:v>
                </c:pt>
                <c:pt idx="8391">
                  <c:v>22</c:v>
                </c:pt>
                <c:pt idx="8392">
                  <c:v>22</c:v>
                </c:pt>
                <c:pt idx="8393">
                  <c:v>22</c:v>
                </c:pt>
                <c:pt idx="8394">
                  <c:v>22</c:v>
                </c:pt>
                <c:pt idx="8395">
                  <c:v>22</c:v>
                </c:pt>
                <c:pt idx="8396">
                  <c:v>22</c:v>
                </c:pt>
                <c:pt idx="8397">
                  <c:v>22</c:v>
                </c:pt>
                <c:pt idx="8398">
                  <c:v>22</c:v>
                </c:pt>
                <c:pt idx="8399">
                  <c:v>22</c:v>
                </c:pt>
                <c:pt idx="8400">
                  <c:v>22</c:v>
                </c:pt>
                <c:pt idx="8401">
                  <c:v>22</c:v>
                </c:pt>
                <c:pt idx="8402">
                  <c:v>22</c:v>
                </c:pt>
                <c:pt idx="8403">
                  <c:v>22</c:v>
                </c:pt>
                <c:pt idx="8404">
                  <c:v>22</c:v>
                </c:pt>
                <c:pt idx="8405">
                  <c:v>22</c:v>
                </c:pt>
                <c:pt idx="8406">
                  <c:v>22</c:v>
                </c:pt>
                <c:pt idx="8407">
                  <c:v>22</c:v>
                </c:pt>
                <c:pt idx="8408">
                  <c:v>22</c:v>
                </c:pt>
                <c:pt idx="8409">
                  <c:v>22</c:v>
                </c:pt>
                <c:pt idx="8410">
                  <c:v>22</c:v>
                </c:pt>
                <c:pt idx="8411">
                  <c:v>22</c:v>
                </c:pt>
                <c:pt idx="8412">
                  <c:v>22.327999999999999</c:v>
                </c:pt>
                <c:pt idx="8413">
                  <c:v>22.661999999999999</c:v>
                </c:pt>
                <c:pt idx="8414">
                  <c:v>23</c:v>
                </c:pt>
                <c:pt idx="8415">
                  <c:v>23</c:v>
                </c:pt>
                <c:pt idx="8416">
                  <c:v>23</c:v>
                </c:pt>
                <c:pt idx="8417">
                  <c:v>23</c:v>
                </c:pt>
                <c:pt idx="8418">
                  <c:v>23</c:v>
                </c:pt>
                <c:pt idx="8419">
                  <c:v>23</c:v>
                </c:pt>
                <c:pt idx="8420">
                  <c:v>23</c:v>
                </c:pt>
                <c:pt idx="8421">
                  <c:v>23</c:v>
                </c:pt>
                <c:pt idx="8422">
                  <c:v>23</c:v>
                </c:pt>
                <c:pt idx="8423">
                  <c:v>23.241</c:v>
                </c:pt>
                <c:pt idx="8424">
                  <c:v>23.484000000000002</c:v>
                </c:pt>
                <c:pt idx="8425">
                  <c:v>23.731000000000005</c:v>
                </c:pt>
                <c:pt idx="8426">
                  <c:v>23.978999999999992</c:v>
                </c:pt>
                <c:pt idx="8427">
                  <c:v>24.23</c:v>
                </c:pt>
                <c:pt idx="8428">
                  <c:v>24.484000000000002</c:v>
                </c:pt>
                <c:pt idx="8429">
                  <c:v>24.741</c:v>
                </c:pt>
                <c:pt idx="8430">
                  <c:v>25</c:v>
                </c:pt>
                <c:pt idx="8431">
                  <c:v>25.388000000000002</c:v>
                </c:pt>
                <c:pt idx="8432">
                  <c:v>25.781999999999993</c:v>
                </c:pt>
                <c:pt idx="8433">
                  <c:v>26.181000000000001</c:v>
                </c:pt>
                <c:pt idx="8434">
                  <c:v>26.587999999999994</c:v>
                </c:pt>
                <c:pt idx="8435">
                  <c:v>27</c:v>
                </c:pt>
                <c:pt idx="8436">
                  <c:v>27.247</c:v>
                </c:pt>
                <c:pt idx="8437">
                  <c:v>27.494999999999994</c:v>
                </c:pt>
                <c:pt idx="8438">
                  <c:v>27.747</c:v>
                </c:pt>
                <c:pt idx="8439">
                  <c:v>28</c:v>
                </c:pt>
                <c:pt idx="8440">
                  <c:v>27.587999999999994</c:v>
                </c:pt>
                <c:pt idx="8441">
                  <c:v>27.181999999999999</c:v>
                </c:pt>
                <c:pt idx="8442">
                  <c:v>26.781999999999993</c:v>
                </c:pt>
                <c:pt idx="8443">
                  <c:v>26.388000000000002</c:v>
                </c:pt>
                <c:pt idx="8444">
                  <c:v>26</c:v>
                </c:pt>
                <c:pt idx="8445">
                  <c:v>25.887</c:v>
                </c:pt>
                <c:pt idx="8446">
                  <c:v>25.774000000000001</c:v>
                </c:pt>
                <c:pt idx="8447">
                  <c:v>25.661999999999999</c:v>
                </c:pt>
                <c:pt idx="8448">
                  <c:v>25.550999999999991</c:v>
                </c:pt>
                <c:pt idx="8449">
                  <c:v>25.439999999999994</c:v>
                </c:pt>
                <c:pt idx="8450">
                  <c:v>25.329000000000001</c:v>
                </c:pt>
                <c:pt idx="8451">
                  <c:v>25.219000000000001</c:v>
                </c:pt>
                <c:pt idx="8452">
                  <c:v>25.109000000000005</c:v>
                </c:pt>
                <c:pt idx="8453">
                  <c:v>25</c:v>
                </c:pt>
                <c:pt idx="8454">
                  <c:v>25</c:v>
                </c:pt>
                <c:pt idx="8455">
                  <c:v>25.913</c:v>
                </c:pt>
                <c:pt idx="8456">
                  <c:v>26.858000000000001</c:v>
                </c:pt>
                <c:pt idx="8457">
                  <c:v>27.838999999999999</c:v>
                </c:pt>
                <c:pt idx="8458">
                  <c:v>28.855</c:v>
                </c:pt>
                <c:pt idx="8459">
                  <c:v>29.907999999999994</c:v>
                </c:pt>
                <c:pt idx="8460">
                  <c:v>31</c:v>
                </c:pt>
                <c:pt idx="8461">
                  <c:v>31</c:v>
                </c:pt>
                <c:pt idx="8462">
                  <c:v>31</c:v>
                </c:pt>
                <c:pt idx="8463">
                  <c:v>30.4</c:v>
                </c:pt>
                <c:pt idx="8464">
                  <c:v>29.811000000000007</c:v>
                </c:pt>
                <c:pt idx="8465">
                  <c:v>29.234000000000005</c:v>
                </c:pt>
                <c:pt idx="8466">
                  <c:v>28.667999999999999</c:v>
                </c:pt>
                <c:pt idx="8467">
                  <c:v>28.111999999999998</c:v>
                </c:pt>
                <c:pt idx="8468">
                  <c:v>27.567999999999994</c:v>
                </c:pt>
                <c:pt idx="8469">
                  <c:v>27.033999999999999</c:v>
                </c:pt>
                <c:pt idx="8470">
                  <c:v>26.510999999999999</c:v>
                </c:pt>
                <c:pt idx="8471">
                  <c:v>25.997</c:v>
                </c:pt>
                <c:pt idx="8472">
                  <c:v>25.494</c:v>
                </c:pt>
                <c:pt idx="8473">
                  <c:v>25</c:v>
                </c:pt>
                <c:pt idx="8474">
                  <c:v>25</c:v>
                </c:pt>
                <c:pt idx="8475">
                  <c:v>24.661999999999999</c:v>
                </c:pt>
                <c:pt idx="8476">
                  <c:v>24.329000000000001</c:v>
                </c:pt>
                <c:pt idx="8477">
                  <c:v>24</c:v>
                </c:pt>
                <c:pt idx="8478">
                  <c:v>24</c:v>
                </c:pt>
                <c:pt idx="8479">
                  <c:v>24</c:v>
                </c:pt>
                <c:pt idx="8480">
                  <c:v>24</c:v>
                </c:pt>
                <c:pt idx="8481">
                  <c:v>24</c:v>
                </c:pt>
                <c:pt idx="8482">
                  <c:v>24</c:v>
                </c:pt>
                <c:pt idx="8483">
                  <c:v>24</c:v>
                </c:pt>
                <c:pt idx="8484">
                  <c:v>24</c:v>
                </c:pt>
                <c:pt idx="8485">
                  <c:v>24</c:v>
                </c:pt>
                <c:pt idx="8486">
                  <c:v>24</c:v>
                </c:pt>
                <c:pt idx="8487">
                  <c:v>24</c:v>
                </c:pt>
                <c:pt idx="8488">
                  <c:v>24</c:v>
                </c:pt>
                <c:pt idx="8489">
                  <c:v>24</c:v>
                </c:pt>
                <c:pt idx="8490">
                  <c:v>24</c:v>
                </c:pt>
                <c:pt idx="8491">
                  <c:v>24</c:v>
                </c:pt>
                <c:pt idx="8492">
                  <c:v>24</c:v>
                </c:pt>
                <c:pt idx="8493">
                  <c:v>24</c:v>
                </c:pt>
                <c:pt idx="8494">
                  <c:v>23.661999999999999</c:v>
                </c:pt>
                <c:pt idx="8495">
                  <c:v>23.329000000000001</c:v>
                </c:pt>
                <c:pt idx="8496">
                  <c:v>23</c:v>
                </c:pt>
                <c:pt idx="8497">
                  <c:v>23</c:v>
                </c:pt>
                <c:pt idx="8498">
                  <c:v>22.661999999999999</c:v>
                </c:pt>
                <c:pt idx="8499">
                  <c:v>22.327999999999999</c:v>
                </c:pt>
                <c:pt idx="8500">
                  <c:v>22</c:v>
                </c:pt>
                <c:pt idx="8501">
                  <c:v>22</c:v>
                </c:pt>
                <c:pt idx="8502">
                  <c:v>21.661000000000001</c:v>
                </c:pt>
                <c:pt idx="8503">
                  <c:v>21.327999999999999</c:v>
                </c:pt>
                <c:pt idx="8504">
                  <c:v>21</c:v>
                </c:pt>
                <c:pt idx="8505">
                  <c:v>21</c:v>
                </c:pt>
                <c:pt idx="8506">
                  <c:v>21</c:v>
                </c:pt>
                <c:pt idx="8507">
                  <c:v>21</c:v>
                </c:pt>
                <c:pt idx="8508">
                  <c:v>21</c:v>
                </c:pt>
                <c:pt idx="8509">
                  <c:v>21</c:v>
                </c:pt>
                <c:pt idx="8510">
                  <c:v>21</c:v>
                </c:pt>
                <c:pt idx="8511">
                  <c:v>21</c:v>
                </c:pt>
                <c:pt idx="8512">
                  <c:v>21</c:v>
                </c:pt>
                <c:pt idx="8513">
                  <c:v>20.661000000000001</c:v>
                </c:pt>
                <c:pt idx="8514">
                  <c:v>20.327999999999999</c:v>
                </c:pt>
                <c:pt idx="8515">
                  <c:v>20</c:v>
                </c:pt>
                <c:pt idx="8516">
                  <c:v>20</c:v>
                </c:pt>
                <c:pt idx="8517">
                  <c:v>20</c:v>
                </c:pt>
                <c:pt idx="8518">
                  <c:v>20</c:v>
                </c:pt>
                <c:pt idx="8519">
                  <c:v>20</c:v>
                </c:pt>
                <c:pt idx="8520">
                  <c:v>20</c:v>
                </c:pt>
                <c:pt idx="8521">
                  <c:v>20</c:v>
                </c:pt>
                <c:pt idx="8522">
                  <c:v>20</c:v>
                </c:pt>
                <c:pt idx="8523">
                  <c:v>20</c:v>
                </c:pt>
                <c:pt idx="8524">
                  <c:v>20</c:v>
                </c:pt>
                <c:pt idx="8525">
                  <c:v>20.327999999999999</c:v>
                </c:pt>
                <c:pt idx="8526">
                  <c:v>20.661000000000001</c:v>
                </c:pt>
                <c:pt idx="8527">
                  <c:v>21</c:v>
                </c:pt>
                <c:pt idx="8528">
                  <c:v>20.661000000000001</c:v>
                </c:pt>
                <c:pt idx="8529">
                  <c:v>20.327999999999999</c:v>
                </c:pt>
                <c:pt idx="8530">
                  <c:v>20</c:v>
                </c:pt>
                <c:pt idx="8531">
                  <c:v>19.795999999999992</c:v>
                </c:pt>
                <c:pt idx="8532">
                  <c:v>19.594000000000001</c:v>
                </c:pt>
                <c:pt idx="8533">
                  <c:v>19.393999999999991</c:v>
                </c:pt>
                <c:pt idx="8534">
                  <c:v>19.196000000000005</c:v>
                </c:pt>
                <c:pt idx="8535">
                  <c:v>19</c:v>
                </c:pt>
                <c:pt idx="8536">
                  <c:v>19</c:v>
                </c:pt>
                <c:pt idx="8537">
                  <c:v>19</c:v>
                </c:pt>
                <c:pt idx="8538">
                  <c:v>18.661000000000001</c:v>
                </c:pt>
                <c:pt idx="8539">
                  <c:v>18.327000000000005</c:v>
                </c:pt>
                <c:pt idx="8540">
                  <c:v>18</c:v>
                </c:pt>
                <c:pt idx="8541">
                  <c:v>18</c:v>
                </c:pt>
                <c:pt idx="8542">
                  <c:v>18</c:v>
                </c:pt>
                <c:pt idx="8543">
                  <c:v>18</c:v>
                </c:pt>
                <c:pt idx="8544">
                  <c:v>17.66</c:v>
                </c:pt>
                <c:pt idx="8545">
                  <c:v>17.327000000000005</c:v>
                </c:pt>
                <c:pt idx="8546">
                  <c:v>17</c:v>
                </c:pt>
                <c:pt idx="8547">
                  <c:v>17</c:v>
                </c:pt>
                <c:pt idx="8548">
                  <c:v>17</c:v>
                </c:pt>
                <c:pt idx="8549">
                  <c:v>17</c:v>
                </c:pt>
                <c:pt idx="8550">
                  <c:v>17.641999999999999</c:v>
                </c:pt>
                <c:pt idx="8551">
                  <c:v>18.308</c:v>
                </c:pt>
                <c:pt idx="8552">
                  <c:v>19</c:v>
                </c:pt>
                <c:pt idx="8553">
                  <c:v>19</c:v>
                </c:pt>
                <c:pt idx="8554">
                  <c:v>19</c:v>
                </c:pt>
                <c:pt idx="8555">
                  <c:v>19</c:v>
                </c:pt>
                <c:pt idx="8556">
                  <c:v>18.661000000000001</c:v>
                </c:pt>
                <c:pt idx="8557">
                  <c:v>18.327000000000005</c:v>
                </c:pt>
                <c:pt idx="8558">
                  <c:v>18</c:v>
                </c:pt>
                <c:pt idx="8559">
                  <c:v>18</c:v>
                </c:pt>
                <c:pt idx="8560">
                  <c:v>18</c:v>
                </c:pt>
                <c:pt idx="8561">
                  <c:v>18.244999999999994</c:v>
                </c:pt>
                <c:pt idx="8562">
                  <c:v>18.492999999999988</c:v>
                </c:pt>
                <c:pt idx="8563">
                  <c:v>18.744999999999994</c:v>
                </c:pt>
                <c:pt idx="8564">
                  <c:v>19</c:v>
                </c:pt>
                <c:pt idx="8565">
                  <c:v>19</c:v>
                </c:pt>
                <c:pt idx="8566">
                  <c:v>20.817000000000007</c:v>
                </c:pt>
                <c:pt idx="8567">
                  <c:v>22.809000000000001</c:v>
                </c:pt>
                <c:pt idx="8568">
                  <c:v>24.99</c:v>
                </c:pt>
                <c:pt idx="8569">
                  <c:v>27.381</c:v>
                </c:pt>
                <c:pt idx="8570">
                  <c:v>30</c:v>
                </c:pt>
                <c:pt idx="8571">
                  <c:v>28.516999999999999</c:v>
                </c:pt>
                <c:pt idx="8572">
                  <c:v>27.108000000000001</c:v>
                </c:pt>
                <c:pt idx="8573">
                  <c:v>25.767999999999994</c:v>
                </c:pt>
                <c:pt idx="8574">
                  <c:v>24.494999999999994</c:v>
                </c:pt>
                <c:pt idx="8575">
                  <c:v>23.283999999999988</c:v>
                </c:pt>
                <c:pt idx="8576">
                  <c:v>22.134000000000007</c:v>
                </c:pt>
                <c:pt idx="8577">
                  <c:v>21.04</c:v>
                </c:pt>
                <c:pt idx="8578">
                  <c:v>20</c:v>
                </c:pt>
                <c:pt idx="8579">
                  <c:v>20</c:v>
                </c:pt>
                <c:pt idx="8580">
                  <c:v>19.661000000000001</c:v>
                </c:pt>
                <c:pt idx="8581">
                  <c:v>19.327999999999999</c:v>
                </c:pt>
                <c:pt idx="8582">
                  <c:v>19</c:v>
                </c:pt>
                <c:pt idx="8583">
                  <c:v>20</c:v>
                </c:pt>
                <c:pt idx="8584">
                  <c:v>20</c:v>
                </c:pt>
                <c:pt idx="8585">
                  <c:v>21</c:v>
                </c:pt>
                <c:pt idx="8586">
                  <c:v>23.419</c:v>
                </c:pt>
                <c:pt idx="8587">
                  <c:v>24.675999999999991</c:v>
                </c:pt>
                <c:pt idx="8588">
                  <c:v>26</c:v>
                </c:pt>
                <c:pt idx="8589">
                  <c:v>25.484999999999992</c:v>
                </c:pt>
                <c:pt idx="8590">
                  <c:v>24.979999999999993</c:v>
                </c:pt>
                <c:pt idx="8591">
                  <c:v>24.484999999999992</c:v>
                </c:pt>
                <c:pt idx="8592">
                  <c:v>24</c:v>
                </c:pt>
                <c:pt idx="8593">
                  <c:v>24</c:v>
                </c:pt>
                <c:pt idx="8594">
                  <c:v>23.661999999999999</c:v>
                </c:pt>
                <c:pt idx="8595">
                  <c:v>23.329000000000001</c:v>
                </c:pt>
                <c:pt idx="8596">
                  <c:v>23</c:v>
                </c:pt>
                <c:pt idx="8597">
                  <c:v>23.716000000000001</c:v>
                </c:pt>
                <c:pt idx="8598">
                  <c:v>24.454000000000001</c:v>
                </c:pt>
                <c:pt idx="8599">
                  <c:v>25.215</c:v>
                </c:pt>
                <c:pt idx="8600">
                  <c:v>26</c:v>
                </c:pt>
                <c:pt idx="8601">
                  <c:v>26</c:v>
                </c:pt>
                <c:pt idx="8602">
                  <c:v>26</c:v>
                </c:pt>
                <c:pt idx="8603">
                  <c:v>26</c:v>
                </c:pt>
                <c:pt idx="8604">
                  <c:v>26</c:v>
                </c:pt>
                <c:pt idx="8605">
                  <c:v>26</c:v>
                </c:pt>
                <c:pt idx="8606">
                  <c:v>26</c:v>
                </c:pt>
                <c:pt idx="8607">
                  <c:v>26.196999999999999</c:v>
                </c:pt>
                <c:pt idx="8608">
                  <c:v>26.395</c:v>
                </c:pt>
                <c:pt idx="8609">
                  <c:v>26.594999999999999</c:v>
                </c:pt>
                <c:pt idx="8610">
                  <c:v>26.797000000000001</c:v>
                </c:pt>
                <c:pt idx="8611">
                  <c:v>27</c:v>
                </c:pt>
                <c:pt idx="8612">
                  <c:v>27</c:v>
                </c:pt>
                <c:pt idx="8613">
                  <c:v>27</c:v>
                </c:pt>
                <c:pt idx="8614">
                  <c:v>27</c:v>
                </c:pt>
                <c:pt idx="8615">
                  <c:v>27</c:v>
                </c:pt>
                <c:pt idx="8616">
                  <c:v>27</c:v>
                </c:pt>
                <c:pt idx="8617">
                  <c:v>27</c:v>
                </c:pt>
                <c:pt idx="8618">
                  <c:v>26.315999999999999</c:v>
                </c:pt>
                <c:pt idx="8619">
                  <c:v>25.650000000000006</c:v>
                </c:pt>
                <c:pt idx="8620">
                  <c:v>25</c:v>
                </c:pt>
                <c:pt idx="8621">
                  <c:v>25</c:v>
                </c:pt>
                <c:pt idx="8622">
                  <c:v>25</c:v>
                </c:pt>
                <c:pt idx="8623">
                  <c:v>25</c:v>
                </c:pt>
                <c:pt idx="8624">
                  <c:v>25</c:v>
                </c:pt>
                <c:pt idx="8625">
                  <c:v>25</c:v>
                </c:pt>
                <c:pt idx="8626">
                  <c:v>25</c:v>
                </c:pt>
                <c:pt idx="8627">
                  <c:v>25</c:v>
                </c:pt>
                <c:pt idx="8628">
                  <c:v>25</c:v>
                </c:pt>
                <c:pt idx="8629">
                  <c:v>25</c:v>
                </c:pt>
                <c:pt idx="8630">
                  <c:v>25</c:v>
                </c:pt>
                <c:pt idx="8631">
                  <c:v>25</c:v>
                </c:pt>
                <c:pt idx="8632">
                  <c:v>25</c:v>
                </c:pt>
                <c:pt idx="8633">
                  <c:v>25</c:v>
                </c:pt>
                <c:pt idx="8634">
                  <c:v>25</c:v>
                </c:pt>
                <c:pt idx="8635">
                  <c:v>25</c:v>
                </c:pt>
                <c:pt idx="8636">
                  <c:v>24.830000000000005</c:v>
                </c:pt>
                <c:pt idx="8637">
                  <c:v>24.661999999999999</c:v>
                </c:pt>
                <c:pt idx="8638">
                  <c:v>24.494999999999994</c:v>
                </c:pt>
                <c:pt idx="8639">
                  <c:v>24.329000000000001</c:v>
                </c:pt>
                <c:pt idx="8640">
                  <c:v>24.164000000000001</c:v>
                </c:pt>
                <c:pt idx="8641">
                  <c:v>24</c:v>
                </c:pt>
                <c:pt idx="8642">
                  <c:v>24</c:v>
                </c:pt>
                <c:pt idx="8643">
                  <c:v>24</c:v>
                </c:pt>
                <c:pt idx="8644">
                  <c:v>24</c:v>
                </c:pt>
                <c:pt idx="8645">
                  <c:v>24</c:v>
                </c:pt>
                <c:pt idx="8646">
                  <c:v>24</c:v>
                </c:pt>
                <c:pt idx="8647">
                  <c:v>24</c:v>
                </c:pt>
                <c:pt idx="8648">
                  <c:v>24</c:v>
                </c:pt>
                <c:pt idx="8649">
                  <c:v>24</c:v>
                </c:pt>
                <c:pt idx="8650">
                  <c:v>24</c:v>
                </c:pt>
                <c:pt idx="8651">
                  <c:v>24</c:v>
                </c:pt>
                <c:pt idx="8652">
                  <c:v>24</c:v>
                </c:pt>
                <c:pt idx="8653">
                  <c:v>24</c:v>
                </c:pt>
                <c:pt idx="8654">
                  <c:v>24</c:v>
                </c:pt>
                <c:pt idx="8655">
                  <c:v>24</c:v>
                </c:pt>
                <c:pt idx="8656">
                  <c:v>24</c:v>
                </c:pt>
                <c:pt idx="8657">
                  <c:v>24</c:v>
                </c:pt>
                <c:pt idx="8658">
                  <c:v>24</c:v>
                </c:pt>
                <c:pt idx="8659">
                  <c:v>24</c:v>
                </c:pt>
                <c:pt idx="8660">
                  <c:v>24</c:v>
                </c:pt>
                <c:pt idx="8661">
                  <c:v>24</c:v>
                </c:pt>
                <c:pt idx="8662">
                  <c:v>24</c:v>
                </c:pt>
                <c:pt idx="8663">
                  <c:v>24</c:v>
                </c:pt>
                <c:pt idx="8664">
                  <c:v>24</c:v>
                </c:pt>
                <c:pt idx="8665">
                  <c:v>24</c:v>
                </c:pt>
                <c:pt idx="8666">
                  <c:v>24</c:v>
                </c:pt>
                <c:pt idx="8667">
                  <c:v>24</c:v>
                </c:pt>
                <c:pt idx="8668">
                  <c:v>24</c:v>
                </c:pt>
                <c:pt idx="8669">
                  <c:v>24</c:v>
                </c:pt>
                <c:pt idx="8670">
                  <c:v>24</c:v>
                </c:pt>
                <c:pt idx="8671">
                  <c:v>24</c:v>
                </c:pt>
                <c:pt idx="8672">
                  <c:v>24</c:v>
                </c:pt>
                <c:pt idx="8673">
                  <c:v>24.321999999999999</c:v>
                </c:pt>
                <c:pt idx="8674">
                  <c:v>24.649000000000001</c:v>
                </c:pt>
                <c:pt idx="8675">
                  <c:v>24.979999999999993</c:v>
                </c:pt>
                <c:pt idx="8676">
                  <c:v>25.315000000000001</c:v>
                </c:pt>
                <c:pt idx="8677">
                  <c:v>25.655000000000001</c:v>
                </c:pt>
                <c:pt idx="8678">
                  <c:v>26</c:v>
                </c:pt>
                <c:pt idx="8679">
                  <c:v>26</c:v>
                </c:pt>
                <c:pt idx="8680">
                  <c:v>25.548999999999992</c:v>
                </c:pt>
                <c:pt idx="8681">
                  <c:v>25.105</c:v>
                </c:pt>
                <c:pt idx="8682">
                  <c:v>24.669</c:v>
                </c:pt>
                <c:pt idx="8683">
                  <c:v>24.241</c:v>
                </c:pt>
                <c:pt idx="8684">
                  <c:v>23.82</c:v>
                </c:pt>
                <c:pt idx="8685">
                  <c:v>23.405999999999988</c:v>
                </c:pt>
                <c:pt idx="8686">
                  <c:v>23</c:v>
                </c:pt>
                <c:pt idx="8687">
                  <c:v>22.795999999999992</c:v>
                </c:pt>
                <c:pt idx="8688">
                  <c:v>22.594999999999999</c:v>
                </c:pt>
                <c:pt idx="8689">
                  <c:v>22.395</c:v>
                </c:pt>
                <c:pt idx="8690">
                  <c:v>22.196000000000005</c:v>
                </c:pt>
                <c:pt idx="8691">
                  <c:v>22</c:v>
                </c:pt>
                <c:pt idx="8692">
                  <c:v>22</c:v>
                </c:pt>
                <c:pt idx="8693">
                  <c:v>22</c:v>
                </c:pt>
                <c:pt idx="8694">
                  <c:v>22</c:v>
                </c:pt>
                <c:pt idx="8695">
                  <c:v>22</c:v>
                </c:pt>
                <c:pt idx="8696">
                  <c:v>21.207999999999991</c:v>
                </c:pt>
                <c:pt idx="8697">
                  <c:v>20.444999999999993</c:v>
                </c:pt>
                <c:pt idx="8698">
                  <c:v>19.709</c:v>
                </c:pt>
                <c:pt idx="8699">
                  <c:v>19</c:v>
                </c:pt>
                <c:pt idx="8700">
                  <c:v>19.384</c:v>
                </c:pt>
                <c:pt idx="8701">
                  <c:v>19.776</c:v>
                </c:pt>
                <c:pt idx="8702">
                  <c:v>20.175999999999991</c:v>
                </c:pt>
                <c:pt idx="8703">
                  <c:v>20.584</c:v>
                </c:pt>
                <c:pt idx="8704">
                  <c:v>21</c:v>
                </c:pt>
                <c:pt idx="8705">
                  <c:v>20.661000000000001</c:v>
                </c:pt>
                <c:pt idx="8706">
                  <c:v>20.327999999999999</c:v>
                </c:pt>
                <c:pt idx="8707">
                  <c:v>20</c:v>
                </c:pt>
                <c:pt idx="8708">
                  <c:v>20</c:v>
                </c:pt>
                <c:pt idx="8709">
                  <c:v>20</c:v>
                </c:pt>
                <c:pt idx="8710">
                  <c:v>20</c:v>
                </c:pt>
                <c:pt idx="8711">
                  <c:v>20</c:v>
                </c:pt>
                <c:pt idx="8712">
                  <c:v>20</c:v>
                </c:pt>
                <c:pt idx="8713">
                  <c:v>20</c:v>
                </c:pt>
                <c:pt idx="8714">
                  <c:v>20</c:v>
                </c:pt>
                <c:pt idx="8715">
                  <c:v>20</c:v>
                </c:pt>
                <c:pt idx="8716">
                  <c:v>20.126999999999999</c:v>
                </c:pt>
                <c:pt idx="8717">
                  <c:v>20.256</c:v>
                </c:pt>
                <c:pt idx="8718">
                  <c:v>20.385000000000002</c:v>
                </c:pt>
                <c:pt idx="8719">
                  <c:v>20.515000000000001</c:v>
                </c:pt>
                <c:pt idx="8720">
                  <c:v>20.646000000000001</c:v>
                </c:pt>
                <c:pt idx="8721">
                  <c:v>20.777000000000001</c:v>
                </c:pt>
                <c:pt idx="8722">
                  <c:v>20.91</c:v>
                </c:pt>
                <c:pt idx="8723">
                  <c:v>21.042999999999992</c:v>
                </c:pt>
                <c:pt idx="8724">
                  <c:v>21.177000000000007</c:v>
                </c:pt>
                <c:pt idx="8725">
                  <c:v>21.312000000000001</c:v>
                </c:pt>
                <c:pt idx="8726">
                  <c:v>21.447999999999993</c:v>
                </c:pt>
                <c:pt idx="8727">
                  <c:v>21.584999999999994</c:v>
                </c:pt>
                <c:pt idx="8728">
                  <c:v>21.721999999999994</c:v>
                </c:pt>
                <c:pt idx="8729">
                  <c:v>21.861000000000001</c:v>
                </c:pt>
                <c:pt idx="8730">
                  <c:v>22</c:v>
                </c:pt>
                <c:pt idx="8731">
                  <c:v>22</c:v>
                </c:pt>
                <c:pt idx="8732">
                  <c:v>22</c:v>
                </c:pt>
                <c:pt idx="8733">
                  <c:v>21.661000000000001</c:v>
                </c:pt>
                <c:pt idx="8734">
                  <c:v>21.327999999999999</c:v>
                </c:pt>
                <c:pt idx="8735">
                  <c:v>21</c:v>
                </c:pt>
                <c:pt idx="8736">
                  <c:v>21</c:v>
                </c:pt>
                <c:pt idx="8737">
                  <c:v>21</c:v>
                </c:pt>
                <c:pt idx="8738">
                  <c:v>21</c:v>
                </c:pt>
                <c:pt idx="8739">
                  <c:v>21</c:v>
                </c:pt>
                <c:pt idx="8740">
                  <c:v>20.466999999999988</c:v>
                </c:pt>
                <c:pt idx="8741">
                  <c:v>19.947999999999993</c:v>
                </c:pt>
                <c:pt idx="8742">
                  <c:v>19.441999999999993</c:v>
                </c:pt>
                <c:pt idx="8743">
                  <c:v>18.949000000000002</c:v>
                </c:pt>
                <c:pt idx="8744">
                  <c:v>18.467999999999993</c:v>
                </c:pt>
                <c:pt idx="8745">
                  <c:v>18</c:v>
                </c:pt>
                <c:pt idx="8746">
                  <c:v>18.327000000000005</c:v>
                </c:pt>
                <c:pt idx="8747">
                  <c:v>18.661000000000001</c:v>
                </c:pt>
                <c:pt idx="8748">
                  <c:v>19</c:v>
                </c:pt>
                <c:pt idx="8749">
                  <c:v>19</c:v>
                </c:pt>
                <c:pt idx="8750">
                  <c:v>19</c:v>
                </c:pt>
                <c:pt idx="8751">
                  <c:v>19</c:v>
                </c:pt>
                <c:pt idx="8752">
                  <c:v>19</c:v>
                </c:pt>
                <c:pt idx="8753">
                  <c:v>19</c:v>
                </c:pt>
                <c:pt idx="8754">
                  <c:v>18.661000000000001</c:v>
                </c:pt>
                <c:pt idx="8755">
                  <c:v>18.327000000000005</c:v>
                </c:pt>
                <c:pt idx="8756">
                  <c:v>18</c:v>
                </c:pt>
                <c:pt idx="8757">
                  <c:v>18</c:v>
                </c:pt>
                <c:pt idx="8758">
                  <c:v>17.306999999999999</c:v>
                </c:pt>
                <c:pt idx="8759">
                  <c:v>16.640999999999991</c:v>
                </c:pt>
                <c:pt idx="8760">
                  <c:v>16</c:v>
                </c:pt>
                <c:pt idx="8761">
                  <c:v>16.640999999999991</c:v>
                </c:pt>
                <c:pt idx="8762">
                  <c:v>17.306999999999999</c:v>
                </c:pt>
                <c:pt idx="8763">
                  <c:v>18</c:v>
                </c:pt>
                <c:pt idx="8764">
                  <c:v>18</c:v>
                </c:pt>
                <c:pt idx="8765">
                  <c:v>18</c:v>
                </c:pt>
                <c:pt idx="8766">
                  <c:v>18</c:v>
                </c:pt>
                <c:pt idx="8767">
                  <c:v>18</c:v>
                </c:pt>
                <c:pt idx="8768">
                  <c:v>18</c:v>
                </c:pt>
                <c:pt idx="8769">
                  <c:v>18</c:v>
                </c:pt>
                <c:pt idx="8770">
                  <c:v>18</c:v>
                </c:pt>
                <c:pt idx="8771">
                  <c:v>18</c:v>
                </c:pt>
                <c:pt idx="8772">
                  <c:v>18</c:v>
                </c:pt>
                <c:pt idx="8773">
                  <c:v>18</c:v>
                </c:pt>
                <c:pt idx="8774">
                  <c:v>18</c:v>
                </c:pt>
                <c:pt idx="8775">
                  <c:v>18</c:v>
                </c:pt>
                <c:pt idx="8776">
                  <c:v>18</c:v>
                </c:pt>
                <c:pt idx="8777">
                  <c:v>18</c:v>
                </c:pt>
                <c:pt idx="8778">
                  <c:v>18</c:v>
                </c:pt>
                <c:pt idx="8779">
                  <c:v>18</c:v>
                </c:pt>
                <c:pt idx="8780">
                  <c:v>18</c:v>
                </c:pt>
                <c:pt idx="8781">
                  <c:v>18</c:v>
                </c:pt>
                <c:pt idx="8782">
                  <c:v>18</c:v>
                </c:pt>
                <c:pt idx="8783">
                  <c:v>18</c:v>
                </c:pt>
                <c:pt idx="8784">
                  <c:v>17.66</c:v>
                </c:pt>
                <c:pt idx="8785">
                  <c:v>17.327000000000005</c:v>
                </c:pt>
                <c:pt idx="8786">
                  <c:v>17</c:v>
                </c:pt>
                <c:pt idx="8787">
                  <c:v>17</c:v>
                </c:pt>
                <c:pt idx="8788">
                  <c:v>17</c:v>
                </c:pt>
                <c:pt idx="8789">
                  <c:v>17</c:v>
                </c:pt>
                <c:pt idx="8790">
                  <c:v>17</c:v>
                </c:pt>
                <c:pt idx="8791">
                  <c:v>17</c:v>
                </c:pt>
                <c:pt idx="8792">
                  <c:v>17</c:v>
                </c:pt>
                <c:pt idx="8793">
                  <c:v>17</c:v>
                </c:pt>
                <c:pt idx="8794">
                  <c:v>17</c:v>
                </c:pt>
                <c:pt idx="8795">
                  <c:v>17</c:v>
                </c:pt>
                <c:pt idx="8796">
                  <c:v>17</c:v>
                </c:pt>
                <c:pt idx="8797">
                  <c:v>17</c:v>
                </c:pt>
                <c:pt idx="8798">
                  <c:v>17</c:v>
                </c:pt>
                <c:pt idx="8799">
                  <c:v>17</c:v>
                </c:pt>
                <c:pt idx="8800">
                  <c:v>17</c:v>
                </c:pt>
                <c:pt idx="8801">
                  <c:v>17</c:v>
                </c:pt>
                <c:pt idx="8802">
                  <c:v>17.399000000000001</c:v>
                </c:pt>
                <c:pt idx="8803">
                  <c:v>17.808</c:v>
                </c:pt>
                <c:pt idx="8804">
                  <c:v>18.225999999999992</c:v>
                </c:pt>
                <c:pt idx="8805">
                  <c:v>18.654000000000007</c:v>
                </c:pt>
                <c:pt idx="8806">
                  <c:v>19.093</c:v>
                </c:pt>
                <c:pt idx="8807">
                  <c:v>19.541</c:v>
                </c:pt>
                <c:pt idx="8808">
                  <c:v>20</c:v>
                </c:pt>
                <c:pt idx="8809">
                  <c:v>20.620999999999999</c:v>
                </c:pt>
                <c:pt idx="8810">
                  <c:v>21</c:v>
                </c:pt>
                <c:pt idx="8811">
                  <c:v>21.921999999999993</c:v>
                </c:pt>
                <c:pt idx="8812">
                  <c:v>22.603000000000005</c:v>
                </c:pt>
                <c:pt idx="8813">
                  <c:v>23.305</c:v>
                </c:pt>
                <c:pt idx="8814">
                  <c:v>24.029</c:v>
                </c:pt>
                <c:pt idx="8815">
                  <c:v>24.774999999999999</c:v>
                </c:pt>
                <c:pt idx="8816">
                  <c:v>25.545000000000002</c:v>
                </c:pt>
                <c:pt idx="8817">
                  <c:v>26.338000000000001</c:v>
                </c:pt>
                <c:pt idx="8818">
                  <c:v>27.155999999999999</c:v>
                </c:pt>
                <c:pt idx="8819">
                  <c:v>28</c:v>
                </c:pt>
                <c:pt idx="8820">
                  <c:v>28</c:v>
                </c:pt>
                <c:pt idx="8821">
                  <c:v>27.663</c:v>
                </c:pt>
                <c:pt idx="8822">
                  <c:v>27.329000000000001</c:v>
                </c:pt>
                <c:pt idx="8823">
                  <c:v>27</c:v>
                </c:pt>
                <c:pt idx="8824">
                  <c:v>26.661999999999999</c:v>
                </c:pt>
                <c:pt idx="8825">
                  <c:v>26.329000000000001</c:v>
                </c:pt>
                <c:pt idx="8826">
                  <c:v>26</c:v>
                </c:pt>
                <c:pt idx="8827">
                  <c:v>26</c:v>
                </c:pt>
                <c:pt idx="8828">
                  <c:v>26</c:v>
                </c:pt>
                <c:pt idx="8829">
                  <c:v>26</c:v>
                </c:pt>
                <c:pt idx="8830">
                  <c:v>27.803999999999991</c:v>
                </c:pt>
                <c:pt idx="8831">
                  <c:v>29.731999999999999</c:v>
                </c:pt>
                <c:pt idx="8832">
                  <c:v>31.795000000000002</c:v>
                </c:pt>
                <c:pt idx="8833">
                  <c:v>34</c:v>
                </c:pt>
                <c:pt idx="8834">
                  <c:v>32.718000000000011</c:v>
                </c:pt>
                <c:pt idx="8835">
                  <c:v>31.484000000000002</c:v>
                </c:pt>
                <c:pt idx="8836">
                  <c:v>30.297000000000001</c:v>
                </c:pt>
                <c:pt idx="8837">
                  <c:v>28</c:v>
                </c:pt>
                <c:pt idx="8838">
                  <c:v>27</c:v>
                </c:pt>
                <c:pt idx="8839">
                  <c:v>26</c:v>
                </c:pt>
                <c:pt idx="8840">
                  <c:v>25.979999999999993</c:v>
                </c:pt>
                <c:pt idx="8841">
                  <c:v>25</c:v>
                </c:pt>
                <c:pt idx="8842">
                  <c:v>25.196999999999999</c:v>
                </c:pt>
                <c:pt idx="8843">
                  <c:v>25.395</c:v>
                </c:pt>
                <c:pt idx="8844">
                  <c:v>25.594999999999999</c:v>
                </c:pt>
                <c:pt idx="8845">
                  <c:v>25.797000000000001</c:v>
                </c:pt>
                <c:pt idx="8846">
                  <c:v>26</c:v>
                </c:pt>
                <c:pt idx="8847">
                  <c:v>25.683</c:v>
                </c:pt>
                <c:pt idx="8848">
                  <c:v>25.37</c:v>
                </c:pt>
                <c:pt idx="8849">
                  <c:v>25.061</c:v>
                </c:pt>
                <c:pt idx="8850">
                  <c:v>24.756</c:v>
                </c:pt>
                <c:pt idx="8851">
                  <c:v>24.454000000000001</c:v>
                </c:pt>
                <c:pt idx="8852">
                  <c:v>24.155999999999999</c:v>
                </c:pt>
                <c:pt idx="8853">
                  <c:v>23.861999999999991</c:v>
                </c:pt>
                <c:pt idx="8854">
                  <c:v>23.571000000000005</c:v>
                </c:pt>
                <c:pt idx="8855">
                  <c:v>23.283999999999988</c:v>
                </c:pt>
                <c:pt idx="8856">
                  <c:v>23</c:v>
                </c:pt>
                <c:pt idx="8857">
                  <c:v>22.661999999999999</c:v>
                </c:pt>
                <c:pt idx="8858">
                  <c:v>22.327999999999999</c:v>
                </c:pt>
                <c:pt idx="8859">
                  <c:v>22</c:v>
                </c:pt>
                <c:pt idx="8860">
                  <c:v>22</c:v>
                </c:pt>
                <c:pt idx="8861">
                  <c:v>22</c:v>
                </c:pt>
                <c:pt idx="8862">
                  <c:v>22</c:v>
                </c:pt>
                <c:pt idx="8863">
                  <c:v>22</c:v>
                </c:pt>
                <c:pt idx="8864">
                  <c:v>22</c:v>
                </c:pt>
                <c:pt idx="8865">
                  <c:v>22</c:v>
                </c:pt>
                <c:pt idx="8866">
                  <c:v>22.184999999999999</c:v>
                </c:pt>
                <c:pt idx="8867">
                  <c:v>22.370999999999999</c:v>
                </c:pt>
                <c:pt idx="8868">
                  <c:v>22.558</c:v>
                </c:pt>
                <c:pt idx="8869">
                  <c:v>22.747</c:v>
                </c:pt>
                <c:pt idx="8870">
                  <c:v>22.937999999999999</c:v>
                </c:pt>
                <c:pt idx="8871">
                  <c:v>23.131000000000007</c:v>
                </c:pt>
                <c:pt idx="8872">
                  <c:v>23.324999999999999</c:v>
                </c:pt>
                <c:pt idx="8873">
                  <c:v>23.52</c:v>
                </c:pt>
                <c:pt idx="8874">
                  <c:v>23.718</c:v>
                </c:pt>
                <c:pt idx="8875">
                  <c:v>23.917000000000005</c:v>
                </c:pt>
                <c:pt idx="8876">
                  <c:v>24.117000000000008</c:v>
                </c:pt>
                <c:pt idx="8877">
                  <c:v>24.318999999999999</c:v>
                </c:pt>
                <c:pt idx="8878">
                  <c:v>24.523</c:v>
                </c:pt>
                <c:pt idx="8879">
                  <c:v>24.728999999999992</c:v>
                </c:pt>
                <c:pt idx="8880">
                  <c:v>24.937000000000001</c:v>
                </c:pt>
                <c:pt idx="8881">
                  <c:v>25.146000000000001</c:v>
                </c:pt>
                <c:pt idx="8882">
                  <c:v>25.356999999999999</c:v>
                </c:pt>
                <c:pt idx="8883">
                  <c:v>25.568999999999992</c:v>
                </c:pt>
                <c:pt idx="8884">
                  <c:v>25.783999999999988</c:v>
                </c:pt>
                <c:pt idx="8885">
                  <c:v>26</c:v>
                </c:pt>
                <c:pt idx="8886">
                  <c:v>26</c:v>
                </c:pt>
                <c:pt idx="8887">
                  <c:v>25.661999999999999</c:v>
                </c:pt>
                <c:pt idx="8888">
                  <c:v>25.329000000000001</c:v>
                </c:pt>
                <c:pt idx="8889">
                  <c:v>25</c:v>
                </c:pt>
                <c:pt idx="8890">
                  <c:v>25</c:v>
                </c:pt>
                <c:pt idx="8891">
                  <c:v>25</c:v>
                </c:pt>
                <c:pt idx="8892">
                  <c:v>24.484000000000002</c:v>
                </c:pt>
                <c:pt idx="8893">
                  <c:v>23.978999999999992</c:v>
                </c:pt>
                <c:pt idx="8894">
                  <c:v>23.484000000000002</c:v>
                </c:pt>
                <c:pt idx="8895">
                  <c:v>23</c:v>
                </c:pt>
                <c:pt idx="8896">
                  <c:v>23</c:v>
                </c:pt>
                <c:pt idx="8897">
                  <c:v>23</c:v>
                </c:pt>
                <c:pt idx="8898">
                  <c:v>23</c:v>
                </c:pt>
                <c:pt idx="8899">
                  <c:v>23</c:v>
                </c:pt>
                <c:pt idx="8900">
                  <c:v>23</c:v>
                </c:pt>
                <c:pt idx="8901">
                  <c:v>26.419999999999995</c:v>
                </c:pt>
                <c:pt idx="8902">
                  <c:v>30.349</c:v>
                </c:pt>
                <c:pt idx="8903">
                  <c:v>34.861000000000004</c:v>
                </c:pt>
                <c:pt idx="8904">
                  <c:v>40.045000000000002</c:v>
                </c:pt>
                <c:pt idx="8905">
                  <c:v>46</c:v>
                </c:pt>
                <c:pt idx="8906">
                  <c:v>44.966000000000001</c:v>
                </c:pt>
                <c:pt idx="8907">
                  <c:v>43.954999999999998</c:v>
                </c:pt>
                <c:pt idx="8908">
                  <c:v>42.966000000000001</c:v>
                </c:pt>
                <c:pt idx="8909">
                  <c:v>42</c:v>
                </c:pt>
                <c:pt idx="8910">
                  <c:v>41.798000000000016</c:v>
                </c:pt>
                <c:pt idx="8911">
                  <c:v>41.597000000000001</c:v>
                </c:pt>
                <c:pt idx="8912">
                  <c:v>41.397000000000006</c:v>
                </c:pt>
                <c:pt idx="8913">
                  <c:v>41.198000000000015</c:v>
                </c:pt>
                <c:pt idx="8914">
                  <c:v>41</c:v>
                </c:pt>
                <c:pt idx="8915">
                  <c:v>40.558</c:v>
                </c:pt>
                <c:pt idx="8916">
                  <c:v>40.121000000000002</c:v>
                </c:pt>
                <c:pt idx="8917">
                  <c:v>39.688000000000002</c:v>
                </c:pt>
                <c:pt idx="8918">
                  <c:v>39.261000000000003</c:v>
                </c:pt>
                <c:pt idx="8919">
                  <c:v>38.837000000000003</c:v>
                </c:pt>
                <c:pt idx="8920">
                  <c:v>38.419000000000004</c:v>
                </c:pt>
                <c:pt idx="8921">
                  <c:v>38.005000000000003</c:v>
                </c:pt>
                <c:pt idx="8922">
                  <c:v>37.595000000000013</c:v>
                </c:pt>
                <c:pt idx="8923">
                  <c:v>37.190000000000012</c:v>
                </c:pt>
                <c:pt idx="8924">
                  <c:v>36.789000000000001</c:v>
                </c:pt>
                <c:pt idx="8925">
                  <c:v>36.392000000000003</c:v>
                </c:pt>
                <c:pt idx="8926">
                  <c:v>36</c:v>
                </c:pt>
                <c:pt idx="8927">
                  <c:v>35.114000000000004</c:v>
                </c:pt>
                <c:pt idx="8928">
                  <c:v>34.25</c:v>
                </c:pt>
                <c:pt idx="8929">
                  <c:v>33.407000000000004</c:v>
                </c:pt>
                <c:pt idx="8930">
                  <c:v>32.584000000000003</c:v>
                </c:pt>
                <c:pt idx="8931">
                  <c:v>31.781999999999993</c:v>
                </c:pt>
                <c:pt idx="8932">
                  <c:v>31</c:v>
                </c:pt>
                <c:pt idx="8933">
                  <c:v>31</c:v>
                </c:pt>
                <c:pt idx="8934">
                  <c:v>31</c:v>
                </c:pt>
                <c:pt idx="8935">
                  <c:v>31</c:v>
                </c:pt>
                <c:pt idx="8936">
                  <c:v>31</c:v>
                </c:pt>
                <c:pt idx="8937">
                  <c:v>31</c:v>
                </c:pt>
                <c:pt idx="8938">
                  <c:v>31</c:v>
                </c:pt>
                <c:pt idx="8939">
                  <c:v>31</c:v>
                </c:pt>
                <c:pt idx="8940">
                  <c:v>31</c:v>
                </c:pt>
                <c:pt idx="8941">
                  <c:v>31</c:v>
                </c:pt>
                <c:pt idx="8942">
                  <c:v>31</c:v>
                </c:pt>
                <c:pt idx="8943">
                  <c:v>31</c:v>
                </c:pt>
                <c:pt idx="8944">
                  <c:v>31</c:v>
                </c:pt>
                <c:pt idx="8945">
                  <c:v>31</c:v>
                </c:pt>
                <c:pt idx="8946">
                  <c:v>31</c:v>
                </c:pt>
                <c:pt idx="8947">
                  <c:v>30.478999999999992</c:v>
                </c:pt>
                <c:pt idx="8948">
                  <c:v>29.96599999999999</c:v>
                </c:pt>
                <c:pt idx="8949">
                  <c:v>29.461999999999993</c:v>
                </c:pt>
                <c:pt idx="8950">
                  <c:v>28.96599999999999</c:v>
                </c:pt>
                <c:pt idx="8951">
                  <c:v>28.478999999999992</c:v>
                </c:pt>
                <c:pt idx="8952">
                  <c:v>28</c:v>
                </c:pt>
                <c:pt idx="8953">
                  <c:v>28</c:v>
                </c:pt>
                <c:pt idx="8954">
                  <c:v>28</c:v>
                </c:pt>
                <c:pt idx="8955">
                  <c:v>28</c:v>
                </c:pt>
                <c:pt idx="8956">
                  <c:v>28</c:v>
                </c:pt>
                <c:pt idx="8957">
                  <c:v>28</c:v>
                </c:pt>
                <c:pt idx="8958">
                  <c:v>28</c:v>
                </c:pt>
                <c:pt idx="8959">
                  <c:v>28</c:v>
                </c:pt>
                <c:pt idx="8960">
                  <c:v>28</c:v>
                </c:pt>
                <c:pt idx="8961">
                  <c:v>28</c:v>
                </c:pt>
                <c:pt idx="8962">
                  <c:v>28</c:v>
                </c:pt>
                <c:pt idx="8963">
                  <c:v>28</c:v>
                </c:pt>
                <c:pt idx="8964">
                  <c:v>28</c:v>
                </c:pt>
                <c:pt idx="8965">
                  <c:v>28</c:v>
                </c:pt>
                <c:pt idx="8966">
                  <c:v>28</c:v>
                </c:pt>
                <c:pt idx="8967">
                  <c:v>28</c:v>
                </c:pt>
                <c:pt idx="8968">
                  <c:v>28</c:v>
                </c:pt>
                <c:pt idx="8969">
                  <c:v>27.663</c:v>
                </c:pt>
                <c:pt idx="8970">
                  <c:v>27.329000000000001</c:v>
                </c:pt>
                <c:pt idx="8971">
                  <c:v>27</c:v>
                </c:pt>
                <c:pt idx="8972">
                  <c:v>27</c:v>
                </c:pt>
                <c:pt idx="8973">
                  <c:v>27</c:v>
                </c:pt>
                <c:pt idx="8974">
                  <c:v>27</c:v>
                </c:pt>
                <c:pt idx="8975">
                  <c:v>27</c:v>
                </c:pt>
                <c:pt idx="8976">
                  <c:v>27</c:v>
                </c:pt>
                <c:pt idx="8977">
                  <c:v>26.745999999999988</c:v>
                </c:pt>
                <c:pt idx="8978">
                  <c:v>26.494999999999994</c:v>
                </c:pt>
                <c:pt idx="8979">
                  <c:v>26.245999999999988</c:v>
                </c:pt>
                <c:pt idx="8980">
                  <c:v>26</c:v>
                </c:pt>
                <c:pt idx="8981">
                  <c:v>25.661999999999999</c:v>
                </c:pt>
                <c:pt idx="8982">
                  <c:v>25.329000000000001</c:v>
                </c:pt>
                <c:pt idx="8983">
                  <c:v>25</c:v>
                </c:pt>
                <c:pt idx="8984">
                  <c:v>24.797000000000001</c:v>
                </c:pt>
                <c:pt idx="8985">
                  <c:v>24.594999999999999</c:v>
                </c:pt>
                <c:pt idx="8986">
                  <c:v>24.395</c:v>
                </c:pt>
                <c:pt idx="8987">
                  <c:v>24.196999999999999</c:v>
                </c:pt>
                <c:pt idx="8988">
                  <c:v>24</c:v>
                </c:pt>
                <c:pt idx="8989">
                  <c:v>24.925999999999984</c:v>
                </c:pt>
                <c:pt idx="8990">
                  <c:v>25.887</c:v>
                </c:pt>
                <c:pt idx="8991">
                  <c:v>26.885999999999992</c:v>
                </c:pt>
                <c:pt idx="8992">
                  <c:v>27.922999999999984</c:v>
                </c:pt>
                <c:pt idx="8993">
                  <c:v>29</c:v>
                </c:pt>
                <c:pt idx="8994">
                  <c:v>28.914999999999999</c:v>
                </c:pt>
                <c:pt idx="8995">
                  <c:v>28.831000000000007</c:v>
                </c:pt>
                <c:pt idx="8996">
                  <c:v>28.747</c:v>
                </c:pt>
                <c:pt idx="8997">
                  <c:v>28.663</c:v>
                </c:pt>
                <c:pt idx="8998">
                  <c:v>28.579000000000001</c:v>
                </c:pt>
                <c:pt idx="8999">
                  <c:v>28.495999999999988</c:v>
                </c:pt>
                <c:pt idx="9000">
                  <c:v>28.411999999999999</c:v>
                </c:pt>
                <c:pt idx="9001">
                  <c:v>28.329000000000001</c:v>
                </c:pt>
                <c:pt idx="9002">
                  <c:v>28.247</c:v>
                </c:pt>
                <c:pt idx="9003">
                  <c:v>28.164000000000001</c:v>
                </c:pt>
                <c:pt idx="9004">
                  <c:v>28.081999999999994</c:v>
                </c:pt>
                <c:pt idx="9005">
                  <c:v>28</c:v>
                </c:pt>
                <c:pt idx="9006">
                  <c:v>27.663</c:v>
                </c:pt>
                <c:pt idx="9007">
                  <c:v>27.329000000000001</c:v>
                </c:pt>
                <c:pt idx="9008">
                  <c:v>27</c:v>
                </c:pt>
                <c:pt idx="9009">
                  <c:v>27</c:v>
                </c:pt>
                <c:pt idx="9010">
                  <c:v>27</c:v>
                </c:pt>
                <c:pt idx="9011">
                  <c:v>27</c:v>
                </c:pt>
                <c:pt idx="9012">
                  <c:v>27</c:v>
                </c:pt>
                <c:pt idx="9013">
                  <c:v>27</c:v>
                </c:pt>
                <c:pt idx="9014">
                  <c:v>27</c:v>
                </c:pt>
                <c:pt idx="9015">
                  <c:v>27</c:v>
                </c:pt>
                <c:pt idx="9016">
                  <c:v>27</c:v>
                </c:pt>
                <c:pt idx="9017">
                  <c:v>27</c:v>
                </c:pt>
                <c:pt idx="9018">
                  <c:v>27</c:v>
                </c:pt>
                <c:pt idx="9019">
                  <c:v>27</c:v>
                </c:pt>
                <c:pt idx="9020">
                  <c:v>27</c:v>
                </c:pt>
                <c:pt idx="9021">
                  <c:v>27</c:v>
                </c:pt>
                <c:pt idx="9022">
                  <c:v>26.661999999999999</c:v>
                </c:pt>
                <c:pt idx="9023">
                  <c:v>26.329000000000001</c:v>
                </c:pt>
                <c:pt idx="9024">
                  <c:v>26</c:v>
                </c:pt>
                <c:pt idx="9025">
                  <c:v>26</c:v>
                </c:pt>
                <c:pt idx="9026">
                  <c:v>26</c:v>
                </c:pt>
                <c:pt idx="9027">
                  <c:v>26</c:v>
                </c:pt>
                <c:pt idx="9028">
                  <c:v>26</c:v>
                </c:pt>
                <c:pt idx="9029">
                  <c:v>26</c:v>
                </c:pt>
                <c:pt idx="9030">
                  <c:v>26</c:v>
                </c:pt>
                <c:pt idx="9031">
                  <c:v>26</c:v>
                </c:pt>
                <c:pt idx="9032">
                  <c:v>26</c:v>
                </c:pt>
                <c:pt idx="9033">
                  <c:v>26</c:v>
                </c:pt>
                <c:pt idx="9034">
                  <c:v>26</c:v>
                </c:pt>
                <c:pt idx="9035">
                  <c:v>26</c:v>
                </c:pt>
                <c:pt idx="9036">
                  <c:v>26</c:v>
                </c:pt>
                <c:pt idx="9037">
                  <c:v>26</c:v>
                </c:pt>
                <c:pt idx="9038">
                  <c:v>25.661999999999999</c:v>
                </c:pt>
                <c:pt idx="9039">
                  <c:v>25.329000000000001</c:v>
                </c:pt>
                <c:pt idx="9040">
                  <c:v>25</c:v>
                </c:pt>
                <c:pt idx="9041">
                  <c:v>25</c:v>
                </c:pt>
                <c:pt idx="9042">
                  <c:v>25</c:v>
                </c:pt>
                <c:pt idx="9043">
                  <c:v>25</c:v>
                </c:pt>
                <c:pt idx="9044">
                  <c:v>25</c:v>
                </c:pt>
                <c:pt idx="9045">
                  <c:v>25</c:v>
                </c:pt>
                <c:pt idx="9046">
                  <c:v>25</c:v>
                </c:pt>
                <c:pt idx="9047">
                  <c:v>25</c:v>
                </c:pt>
                <c:pt idx="9048">
                  <c:v>25</c:v>
                </c:pt>
                <c:pt idx="9049">
                  <c:v>25</c:v>
                </c:pt>
                <c:pt idx="9050">
                  <c:v>25</c:v>
                </c:pt>
                <c:pt idx="9051">
                  <c:v>25.650000000000006</c:v>
                </c:pt>
                <c:pt idx="9052">
                  <c:v>26.315999999999999</c:v>
                </c:pt>
                <c:pt idx="9053">
                  <c:v>27</c:v>
                </c:pt>
                <c:pt idx="9054">
                  <c:v>27.097999999999999</c:v>
                </c:pt>
                <c:pt idx="9055">
                  <c:v>27.196999999999999</c:v>
                </c:pt>
                <c:pt idx="9056">
                  <c:v>27.295999999999992</c:v>
                </c:pt>
                <c:pt idx="9057">
                  <c:v>27.396000000000001</c:v>
                </c:pt>
                <c:pt idx="9058">
                  <c:v>27.494999999999994</c:v>
                </c:pt>
                <c:pt idx="9059">
                  <c:v>27.596</c:v>
                </c:pt>
                <c:pt idx="9060">
                  <c:v>27.696000000000005</c:v>
                </c:pt>
                <c:pt idx="9061">
                  <c:v>27.797000000000001</c:v>
                </c:pt>
                <c:pt idx="9062">
                  <c:v>27.898</c:v>
                </c:pt>
                <c:pt idx="9063">
                  <c:v>28</c:v>
                </c:pt>
                <c:pt idx="9064">
                  <c:v>27.372</c:v>
                </c:pt>
                <c:pt idx="9065">
                  <c:v>26.759</c:v>
                </c:pt>
                <c:pt idx="9066">
                  <c:v>26.158999999999999</c:v>
                </c:pt>
                <c:pt idx="9067">
                  <c:v>25.573</c:v>
                </c:pt>
                <c:pt idx="9068">
                  <c:v>25</c:v>
                </c:pt>
                <c:pt idx="9069">
                  <c:v>25.245999999999988</c:v>
                </c:pt>
                <c:pt idx="9070">
                  <c:v>25.494999999999994</c:v>
                </c:pt>
                <c:pt idx="9071">
                  <c:v>25.745999999999988</c:v>
                </c:pt>
                <c:pt idx="9072">
                  <c:v>26</c:v>
                </c:pt>
                <c:pt idx="9073">
                  <c:v>25.548999999999992</c:v>
                </c:pt>
                <c:pt idx="9074">
                  <c:v>25.105</c:v>
                </c:pt>
                <c:pt idx="9075">
                  <c:v>24.669</c:v>
                </c:pt>
                <c:pt idx="9076">
                  <c:v>24.241</c:v>
                </c:pt>
                <c:pt idx="9077">
                  <c:v>23.82</c:v>
                </c:pt>
                <c:pt idx="9078">
                  <c:v>23.405999999999988</c:v>
                </c:pt>
                <c:pt idx="9079">
                  <c:v>23</c:v>
                </c:pt>
                <c:pt idx="9080">
                  <c:v>23.387</c:v>
                </c:pt>
                <c:pt idx="9081">
                  <c:v>23.779999999999994</c:v>
                </c:pt>
                <c:pt idx="9082">
                  <c:v>24.18</c:v>
                </c:pt>
                <c:pt idx="9083">
                  <c:v>24.587</c:v>
                </c:pt>
                <c:pt idx="9084">
                  <c:v>25</c:v>
                </c:pt>
                <c:pt idx="9085">
                  <c:v>25</c:v>
                </c:pt>
                <c:pt idx="9086">
                  <c:v>25</c:v>
                </c:pt>
                <c:pt idx="9087">
                  <c:v>25</c:v>
                </c:pt>
                <c:pt idx="9088">
                  <c:v>25</c:v>
                </c:pt>
                <c:pt idx="9089">
                  <c:v>25</c:v>
                </c:pt>
                <c:pt idx="9090">
                  <c:v>24.655000000000001</c:v>
                </c:pt>
                <c:pt idx="9091">
                  <c:v>24.315000000000001</c:v>
                </c:pt>
                <c:pt idx="9092">
                  <c:v>23.978999999999992</c:v>
                </c:pt>
                <c:pt idx="9093">
                  <c:v>23.648</c:v>
                </c:pt>
                <c:pt idx="9094">
                  <c:v>23.321999999999999</c:v>
                </c:pt>
                <c:pt idx="9095">
                  <c:v>23</c:v>
                </c:pt>
                <c:pt idx="9096">
                  <c:v>23</c:v>
                </c:pt>
                <c:pt idx="9097">
                  <c:v>22.795999999999992</c:v>
                </c:pt>
                <c:pt idx="9098">
                  <c:v>22.594999999999999</c:v>
                </c:pt>
                <c:pt idx="9099">
                  <c:v>22.395</c:v>
                </c:pt>
                <c:pt idx="9100">
                  <c:v>22.196000000000005</c:v>
                </c:pt>
                <c:pt idx="9101">
                  <c:v>22</c:v>
                </c:pt>
                <c:pt idx="9102">
                  <c:v>22</c:v>
                </c:pt>
                <c:pt idx="9103">
                  <c:v>22.327999999999999</c:v>
                </c:pt>
                <c:pt idx="9104">
                  <c:v>22.661999999999999</c:v>
                </c:pt>
                <c:pt idx="9105">
                  <c:v>23</c:v>
                </c:pt>
                <c:pt idx="9106">
                  <c:v>23</c:v>
                </c:pt>
                <c:pt idx="9107">
                  <c:v>23</c:v>
                </c:pt>
                <c:pt idx="9108">
                  <c:v>23</c:v>
                </c:pt>
                <c:pt idx="9109">
                  <c:v>23</c:v>
                </c:pt>
                <c:pt idx="9110">
                  <c:v>23</c:v>
                </c:pt>
                <c:pt idx="9111">
                  <c:v>22.661999999999999</c:v>
                </c:pt>
                <c:pt idx="9112">
                  <c:v>22.327999999999999</c:v>
                </c:pt>
                <c:pt idx="9113">
                  <c:v>22</c:v>
                </c:pt>
                <c:pt idx="9114">
                  <c:v>22.123000000000001</c:v>
                </c:pt>
                <c:pt idx="9115">
                  <c:v>22.245999999999988</c:v>
                </c:pt>
                <c:pt idx="9116">
                  <c:v>22.37</c:v>
                </c:pt>
                <c:pt idx="9117">
                  <c:v>22.494</c:v>
                </c:pt>
                <c:pt idx="9118">
                  <c:v>22.62</c:v>
                </c:pt>
                <c:pt idx="9119">
                  <c:v>22.745999999999988</c:v>
                </c:pt>
                <c:pt idx="9120">
                  <c:v>22.873000000000001</c:v>
                </c:pt>
                <c:pt idx="9121">
                  <c:v>23</c:v>
                </c:pt>
                <c:pt idx="9122">
                  <c:v>23</c:v>
                </c:pt>
                <c:pt idx="9123">
                  <c:v>23</c:v>
                </c:pt>
                <c:pt idx="9124">
                  <c:v>23</c:v>
                </c:pt>
                <c:pt idx="9125">
                  <c:v>23</c:v>
                </c:pt>
                <c:pt idx="9126">
                  <c:v>23</c:v>
                </c:pt>
                <c:pt idx="9127">
                  <c:v>23</c:v>
                </c:pt>
                <c:pt idx="9128">
                  <c:v>23</c:v>
                </c:pt>
                <c:pt idx="9129">
                  <c:v>23</c:v>
                </c:pt>
                <c:pt idx="9130">
                  <c:v>23</c:v>
                </c:pt>
                <c:pt idx="9131">
                  <c:v>23</c:v>
                </c:pt>
                <c:pt idx="9132">
                  <c:v>22.661999999999999</c:v>
                </c:pt>
                <c:pt idx="9133">
                  <c:v>22.327999999999999</c:v>
                </c:pt>
                <c:pt idx="9134">
                  <c:v>22</c:v>
                </c:pt>
                <c:pt idx="9135">
                  <c:v>22</c:v>
                </c:pt>
                <c:pt idx="9136">
                  <c:v>22.327999999999999</c:v>
                </c:pt>
                <c:pt idx="9137">
                  <c:v>22.661999999999999</c:v>
                </c:pt>
                <c:pt idx="9138">
                  <c:v>23</c:v>
                </c:pt>
                <c:pt idx="9139">
                  <c:v>23</c:v>
                </c:pt>
                <c:pt idx="9140">
                  <c:v>23</c:v>
                </c:pt>
                <c:pt idx="9141">
                  <c:v>23.329000000000001</c:v>
                </c:pt>
                <c:pt idx="9142">
                  <c:v>23.661999999999999</c:v>
                </c:pt>
                <c:pt idx="9143">
                  <c:v>24</c:v>
                </c:pt>
                <c:pt idx="9144">
                  <c:v>23.661999999999999</c:v>
                </c:pt>
                <c:pt idx="9145">
                  <c:v>23.329000000000001</c:v>
                </c:pt>
                <c:pt idx="9146">
                  <c:v>23</c:v>
                </c:pt>
                <c:pt idx="9147">
                  <c:v>23</c:v>
                </c:pt>
                <c:pt idx="9148">
                  <c:v>23</c:v>
                </c:pt>
                <c:pt idx="9149">
                  <c:v>23.484000000000002</c:v>
                </c:pt>
                <c:pt idx="9150">
                  <c:v>23.978999999999992</c:v>
                </c:pt>
                <c:pt idx="9151">
                  <c:v>24.484000000000002</c:v>
                </c:pt>
                <c:pt idx="9152">
                  <c:v>25</c:v>
                </c:pt>
                <c:pt idx="9153">
                  <c:v>25.650000000000006</c:v>
                </c:pt>
                <c:pt idx="9154">
                  <c:v>26.315999999999999</c:v>
                </c:pt>
                <c:pt idx="9155">
                  <c:v>27</c:v>
                </c:pt>
                <c:pt idx="9156">
                  <c:v>26.661999999999999</c:v>
                </c:pt>
                <c:pt idx="9157">
                  <c:v>26.329000000000001</c:v>
                </c:pt>
                <c:pt idx="9158">
                  <c:v>26</c:v>
                </c:pt>
                <c:pt idx="9159">
                  <c:v>26.356999999999999</c:v>
                </c:pt>
                <c:pt idx="9160">
                  <c:v>26.72</c:v>
                </c:pt>
                <c:pt idx="9161">
                  <c:v>27.087</c:v>
                </c:pt>
                <c:pt idx="9162">
                  <c:v>27.459</c:v>
                </c:pt>
                <c:pt idx="9163">
                  <c:v>27.835999999999999</c:v>
                </c:pt>
                <c:pt idx="9164">
                  <c:v>28.219000000000001</c:v>
                </c:pt>
                <c:pt idx="9165">
                  <c:v>28.606999999999999</c:v>
                </c:pt>
                <c:pt idx="9166">
                  <c:v>29</c:v>
                </c:pt>
                <c:pt idx="9167">
                  <c:v>29</c:v>
                </c:pt>
                <c:pt idx="9168">
                  <c:v>29</c:v>
                </c:pt>
                <c:pt idx="9169">
                  <c:v>29</c:v>
                </c:pt>
                <c:pt idx="9170">
                  <c:v>29</c:v>
                </c:pt>
                <c:pt idx="9171">
                  <c:v>29.952000000000002</c:v>
                </c:pt>
                <c:pt idx="9172">
                  <c:v>30.934999999999999</c:v>
                </c:pt>
                <c:pt idx="9173">
                  <c:v>31.951000000000001</c:v>
                </c:pt>
                <c:pt idx="9174">
                  <c:v>33</c:v>
                </c:pt>
                <c:pt idx="9175">
                  <c:v>34</c:v>
                </c:pt>
                <c:pt idx="9176">
                  <c:v>44.331000000000003</c:v>
                </c:pt>
                <c:pt idx="9177">
                  <c:v>51.380999999999993</c:v>
                </c:pt>
                <c:pt idx="9178">
                  <c:v>59.552</c:v>
                </c:pt>
                <c:pt idx="9179">
                  <c:v>69.022999999999982</c:v>
                </c:pt>
                <c:pt idx="9180">
                  <c:v>80</c:v>
                </c:pt>
                <c:pt idx="9181">
                  <c:v>75.274000000000001</c:v>
                </c:pt>
                <c:pt idx="9182">
                  <c:v>70.825999999999979</c:v>
                </c:pt>
                <c:pt idx="9183">
                  <c:v>66.641999999999996</c:v>
                </c:pt>
                <c:pt idx="9184">
                  <c:v>62.705000000000013</c:v>
                </c:pt>
                <c:pt idx="9185">
                  <c:v>59</c:v>
                </c:pt>
                <c:pt idx="9186">
                  <c:v>59</c:v>
                </c:pt>
                <c:pt idx="9187">
                  <c:v>60.338000000000001</c:v>
                </c:pt>
                <c:pt idx="9188">
                  <c:v>61.706000000000003</c:v>
                </c:pt>
                <c:pt idx="9189">
                  <c:v>63.105000000000011</c:v>
                </c:pt>
                <c:pt idx="9190">
                  <c:v>64.537000000000006</c:v>
                </c:pt>
                <c:pt idx="9191">
                  <c:v>66</c:v>
                </c:pt>
                <c:pt idx="9192">
                  <c:v>63.016000000000005</c:v>
                </c:pt>
                <c:pt idx="9193">
                  <c:v>60.166000000000011</c:v>
                </c:pt>
                <c:pt idx="9194">
                  <c:v>57.446000000000005</c:v>
                </c:pt>
                <c:pt idx="9195">
                  <c:v>53</c:v>
                </c:pt>
                <c:pt idx="9196">
                  <c:v>51</c:v>
                </c:pt>
                <c:pt idx="9197">
                  <c:v>50</c:v>
                </c:pt>
                <c:pt idx="9198">
                  <c:v>50</c:v>
                </c:pt>
                <c:pt idx="9199">
                  <c:v>49.095000000000013</c:v>
                </c:pt>
                <c:pt idx="9200">
                  <c:v>48.207000000000001</c:v>
                </c:pt>
                <c:pt idx="9201">
                  <c:v>47.334000000000003</c:v>
                </c:pt>
                <c:pt idx="9202">
                  <c:v>46.478000000000002</c:v>
                </c:pt>
                <c:pt idx="9203">
                  <c:v>45.637</c:v>
                </c:pt>
                <c:pt idx="9204">
                  <c:v>44.810999999999993</c:v>
                </c:pt>
                <c:pt idx="9205">
                  <c:v>44</c:v>
                </c:pt>
                <c:pt idx="9206">
                  <c:v>44</c:v>
                </c:pt>
                <c:pt idx="9207">
                  <c:v>43.832000000000001</c:v>
                </c:pt>
                <c:pt idx="9208">
                  <c:v>43.664000000000001</c:v>
                </c:pt>
                <c:pt idx="9209">
                  <c:v>43.497</c:v>
                </c:pt>
                <c:pt idx="9210">
                  <c:v>43.331000000000003</c:v>
                </c:pt>
                <c:pt idx="9211">
                  <c:v>43.165000000000013</c:v>
                </c:pt>
                <c:pt idx="9212">
                  <c:v>43</c:v>
                </c:pt>
                <c:pt idx="9213">
                  <c:v>43</c:v>
                </c:pt>
                <c:pt idx="9214">
                  <c:v>43.978000000000002</c:v>
                </c:pt>
                <c:pt idx="9215">
                  <c:v>44.977000000000004</c:v>
                </c:pt>
                <c:pt idx="9216">
                  <c:v>46</c:v>
                </c:pt>
                <c:pt idx="9217">
                  <c:v>46</c:v>
                </c:pt>
                <c:pt idx="9218">
                  <c:v>46</c:v>
                </c:pt>
                <c:pt idx="9219">
                  <c:v>46</c:v>
                </c:pt>
                <c:pt idx="9220">
                  <c:v>46</c:v>
                </c:pt>
                <c:pt idx="9221">
                  <c:v>45.173000000000002</c:v>
                </c:pt>
                <c:pt idx="9222">
                  <c:v>44.361000000000004</c:v>
                </c:pt>
                <c:pt idx="9223">
                  <c:v>43.563000000000002</c:v>
                </c:pt>
                <c:pt idx="9224">
                  <c:v>42.78</c:v>
                </c:pt>
                <c:pt idx="9225">
                  <c:v>42.011000000000003</c:v>
                </c:pt>
                <c:pt idx="9226">
                  <c:v>41.255000000000003</c:v>
                </c:pt>
                <c:pt idx="9227">
                  <c:v>40.514000000000003</c:v>
                </c:pt>
                <c:pt idx="9228">
                  <c:v>39.785000000000011</c:v>
                </c:pt>
                <c:pt idx="9229">
                  <c:v>39.07</c:v>
                </c:pt>
                <c:pt idx="9230">
                  <c:v>38.367000000000004</c:v>
                </c:pt>
                <c:pt idx="9231">
                  <c:v>37.677</c:v>
                </c:pt>
                <c:pt idx="9232">
                  <c:v>37</c:v>
                </c:pt>
                <c:pt idx="9233">
                  <c:v>37.248000000000012</c:v>
                </c:pt>
                <c:pt idx="9234">
                  <c:v>37.497</c:v>
                </c:pt>
                <c:pt idx="9235">
                  <c:v>37.747</c:v>
                </c:pt>
                <c:pt idx="9236">
                  <c:v>38</c:v>
                </c:pt>
                <c:pt idx="9237">
                  <c:v>38</c:v>
                </c:pt>
                <c:pt idx="9238">
                  <c:v>38</c:v>
                </c:pt>
                <c:pt idx="9239">
                  <c:v>38</c:v>
                </c:pt>
                <c:pt idx="9240">
                  <c:v>38</c:v>
                </c:pt>
                <c:pt idx="9241">
                  <c:v>38</c:v>
                </c:pt>
                <c:pt idx="9242">
                  <c:v>37.664000000000001</c:v>
                </c:pt>
                <c:pt idx="9243">
                  <c:v>37.33</c:v>
                </c:pt>
                <c:pt idx="9244">
                  <c:v>37</c:v>
                </c:pt>
                <c:pt idx="9245">
                  <c:v>36.664000000000001</c:v>
                </c:pt>
                <c:pt idx="9246">
                  <c:v>36.33</c:v>
                </c:pt>
                <c:pt idx="9247">
                  <c:v>36</c:v>
                </c:pt>
                <c:pt idx="9248">
                  <c:v>35.481999999999999</c:v>
                </c:pt>
                <c:pt idx="9249">
                  <c:v>34.971000000000004</c:v>
                </c:pt>
                <c:pt idx="9250">
                  <c:v>34.467000000000006</c:v>
                </c:pt>
                <c:pt idx="9251">
                  <c:v>33.971000000000004</c:v>
                </c:pt>
                <c:pt idx="9252">
                  <c:v>33.481999999999999</c:v>
                </c:pt>
                <c:pt idx="9253">
                  <c:v>33</c:v>
                </c:pt>
                <c:pt idx="9254">
                  <c:v>33</c:v>
                </c:pt>
                <c:pt idx="9255">
                  <c:v>33</c:v>
                </c:pt>
                <c:pt idx="9256">
                  <c:v>33</c:v>
                </c:pt>
                <c:pt idx="9257">
                  <c:v>32.396000000000001</c:v>
                </c:pt>
                <c:pt idx="9258">
                  <c:v>31.803999999999991</c:v>
                </c:pt>
                <c:pt idx="9259">
                  <c:v>31.221999999999994</c:v>
                </c:pt>
                <c:pt idx="9260">
                  <c:v>30.651000000000007</c:v>
                </c:pt>
                <c:pt idx="9261">
                  <c:v>30.091000000000001</c:v>
                </c:pt>
                <c:pt idx="9262">
                  <c:v>29.54</c:v>
                </c:pt>
                <c:pt idx="9263">
                  <c:v>29</c:v>
                </c:pt>
                <c:pt idx="9264">
                  <c:v>29</c:v>
                </c:pt>
                <c:pt idx="9265">
                  <c:v>29</c:v>
                </c:pt>
                <c:pt idx="9266">
                  <c:v>28.486999999999984</c:v>
                </c:pt>
                <c:pt idx="9267">
                  <c:v>27.981999999999992</c:v>
                </c:pt>
                <c:pt idx="9268">
                  <c:v>27.486999999999984</c:v>
                </c:pt>
                <c:pt idx="9269">
                  <c:v>27</c:v>
                </c:pt>
                <c:pt idx="9270">
                  <c:v>26.831000000000007</c:v>
                </c:pt>
                <c:pt idx="9271">
                  <c:v>26.661999999999999</c:v>
                </c:pt>
                <c:pt idx="9272">
                  <c:v>26.494999999999994</c:v>
                </c:pt>
                <c:pt idx="9273">
                  <c:v>26.329000000000001</c:v>
                </c:pt>
                <c:pt idx="9274">
                  <c:v>26.164000000000001</c:v>
                </c:pt>
                <c:pt idx="9275">
                  <c:v>26</c:v>
                </c:pt>
                <c:pt idx="9276">
                  <c:v>27.27</c:v>
                </c:pt>
                <c:pt idx="9277">
                  <c:v>28.603000000000005</c:v>
                </c:pt>
                <c:pt idx="9278">
                  <c:v>30</c:v>
                </c:pt>
                <c:pt idx="9279">
                  <c:v>29.318000000000001</c:v>
                </c:pt>
                <c:pt idx="9280">
                  <c:v>28.651000000000007</c:v>
                </c:pt>
                <c:pt idx="9281">
                  <c:v>28</c:v>
                </c:pt>
                <c:pt idx="9282">
                  <c:v>28</c:v>
                </c:pt>
                <c:pt idx="9283">
                  <c:v>28.196999999999999</c:v>
                </c:pt>
                <c:pt idx="9284">
                  <c:v>28.396000000000001</c:v>
                </c:pt>
                <c:pt idx="9285">
                  <c:v>28.596</c:v>
                </c:pt>
                <c:pt idx="9286">
                  <c:v>28.797000000000001</c:v>
                </c:pt>
                <c:pt idx="9287">
                  <c:v>29</c:v>
                </c:pt>
                <c:pt idx="9288">
                  <c:v>28.663</c:v>
                </c:pt>
                <c:pt idx="9289">
                  <c:v>28.329000000000001</c:v>
                </c:pt>
                <c:pt idx="9290">
                  <c:v>28</c:v>
                </c:pt>
                <c:pt idx="9291">
                  <c:v>27.873000000000001</c:v>
                </c:pt>
                <c:pt idx="9292">
                  <c:v>27.747</c:v>
                </c:pt>
                <c:pt idx="9293">
                  <c:v>27.620999999999999</c:v>
                </c:pt>
                <c:pt idx="9294">
                  <c:v>27.494999999999994</c:v>
                </c:pt>
                <c:pt idx="9295">
                  <c:v>27.370999999999999</c:v>
                </c:pt>
                <c:pt idx="9296">
                  <c:v>27.247</c:v>
                </c:pt>
                <c:pt idx="9297">
                  <c:v>27.123000000000001</c:v>
                </c:pt>
                <c:pt idx="9298">
                  <c:v>27</c:v>
                </c:pt>
                <c:pt idx="9299">
                  <c:v>27</c:v>
                </c:pt>
                <c:pt idx="9300">
                  <c:v>27</c:v>
                </c:pt>
                <c:pt idx="9301">
                  <c:v>27.247</c:v>
                </c:pt>
                <c:pt idx="9302">
                  <c:v>27.494999999999994</c:v>
                </c:pt>
                <c:pt idx="9303">
                  <c:v>27.747</c:v>
                </c:pt>
                <c:pt idx="9304">
                  <c:v>28</c:v>
                </c:pt>
                <c:pt idx="9305">
                  <c:v>28</c:v>
                </c:pt>
                <c:pt idx="9306">
                  <c:v>28</c:v>
                </c:pt>
                <c:pt idx="9307">
                  <c:v>28</c:v>
                </c:pt>
                <c:pt idx="9308">
                  <c:v>28</c:v>
                </c:pt>
                <c:pt idx="9309">
                  <c:v>28</c:v>
                </c:pt>
                <c:pt idx="9310">
                  <c:v>28</c:v>
                </c:pt>
                <c:pt idx="9311">
                  <c:v>28</c:v>
                </c:pt>
                <c:pt idx="9312">
                  <c:v>28</c:v>
                </c:pt>
                <c:pt idx="9313">
                  <c:v>27.663</c:v>
                </c:pt>
                <c:pt idx="9314">
                  <c:v>27.329000000000001</c:v>
                </c:pt>
                <c:pt idx="9315">
                  <c:v>27</c:v>
                </c:pt>
                <c:pt idx="9316">
                  <c:v>28.271999999999991</c:v>
                </c:pt>
                <c:pt idx="9317">
                  <c:v>29.605</c:v>
                </c:pt>
                <c:pt idx="9318">
                  <c:v>31</c:v>
                </c:pt>
                <c:pt idx="9319">
                  <c:v>31.110000000000007</c:v>
                </c:pt>
                <c:pt idx="9320">
                  <c:v>31.219000000000001</c:v>
                </c:pt>
                <c:pt idx="9321">
                  <c:v>31.330000000000005</c:v>
                </c:pt>
                <c:pt idx="9322">
                  <c:v>31.440999999999988</c:v>
                </c:pt>
                <c:pt idx="9323">
                  <c:v>31.552</c:v>
                </c:pt>
                <c:pt idx="9324">
                  <c:v>31.663</c:v>
                </c:pt>
                <c:pt idx="9325">
                  <c:v>31.774999999999999</c:v>
                </c:pt>
                <c:pt idx="9326">
                  <c:v>31.887</c:v>
                </c:pt>
                <c:pt idx="9327">
                  <c:v>32</c:v>
                </c:pt>
                <c:pt idx="9328">
                  <c:v>32</c:v>
                </c:pt>
                <c:pt idx="9329">
                  <c:v>32</c:v>
                </c:pt>
                <c:pt idx="9330">
                  <c:v>32</c:v>
                </c:pt>
                <c:pt idx="9331">
                  <c:v>32</c:v>
                </c:pt>
                <c:pt idx="9332">
                  <c:v>32</c:v>
                </c:pt>
                <c:pt idx="9333">
                  <c:v>32</c:v>
                </c:pt>
                <c:pt idx="9334">
                  <c:v>32</c:v>
                </c:pt>
                <c:pt idx="9335">
                  <c:v>32</c:v>
                </c:pt>
                <c:pt idx="9336">
                  <c:v>32</c:v>
                </c:pt>
                <c:pt idx="9337">
                  <c:v>32</c:v>
                </c:pt>
                <c:pt idx="9338">
                  <c:v>31.478999999999992</c:v>
                </c:pt>
                <c:pt idx="9339">
                  <c:v>30.966999999999988</c:v>
                </c:pt>
                <c:pt idx="9340">
                  <c:v>30.46299999999999</c:v>
                </c:pt>
                <c:pt idx="9341">
                  <c:v>29.966999999999988</c:v>
                </c:pt>
                <c:pt idx="9342">
                  <c:v>29.479999999999993</c:v>
                </c:pt>
                <c:pt idx="9343">
                  <c:v>29</c:v>
                </c:pt>
                <c:pt idx="9344">
                  <c:v>29</c:v>
                </c:pt>
                <c:pt idx="9345">
                  <c:v>29</c:v>
                </c:pt>
                <c:pt idx="9346">
                  <c:v>28.887</c:v>
                </c:pt>
                <c:pt idx="9347">
                  <c:v>28.774999999999999</c:v>
                </c:pt>
                <c:pt idx="9348">
                  <c:v>28.663</c:v>
                </c:pt>
                <c:pt idx="9349">
                  <c:v>28.550999999999991</c:v>
                </c:pt>
                <c:pt idx="9350">
                  <c:v>28.439999999999994</c:v>
                </c:pt>
                <c:pt idx="9351">
                  <c:v>28.329000000000001</c:v>
                </c:pt>
                <c:pt idx="9352">
                  <c:v>28.219000000000001</c:v>
                </c:pt>
                <c:pt idx="9353">
                  <c:v>28.109000000000005</c:v>
                </c:pt>
                <c:pt idx="9354">
                  <c:v>28</c:v>
                </c:pt>
                <c:pt idx="9355">
                  <c:v>28.388999999999992</c:v>
                </c:pt>
                <c:pt idx="9356">
                  <c:v>28.782999999999991</c:v>
                </c:pt>
                <c:pt idx="9357">
                  <c:v>29.183</c:v>
                </c:pt>
                <c:pt idx="9358">
                  <c:v>29.588999999999988</c:v>
                </c:pt>
                <c:pt idx="9359">
                  <c:v>30</c:v>
                </c:pt>
                <c:pt idx="9360">
                  <c:v>30</c:v>
                </c:pt>
                <c:pt idx="9361">
                  <c:v>30</c:v>
                </c:pt>
                <c:pt idx="9362">
                  <c:v>30</c:v>
                </c:pt>
                <c:pt idx="9363">
                  <c:v>29.663</c:v>
                </c:pt>
                <c:pt idx="9364">
                  <c:v>29.330000000000005</c:v>
                </c:pt>
                <c:pt idx="9365">
                  <c:v>29</c:v>
                </c:pt>
                <c:pt idx="9366">
                  <c:v>29</c:v>
                </c:pt>
                <c:pt idx="9367">
                  <c:v>29.330000000000005</c:v>
                </c:pt>
                <c:pt idx="9368">
                  <c:v>29.663</c:v>
                </c:pt>
                <c:pt idx="9369">
                  <c:v>30</c:v>
                </c:pt>
                <c:pt idx="9370">
                  <c:v>30</c:v>
                </c:pt>
                <c:pt idx="9371">
                  <c:v>30</c:v>
                </c:pt>
                <c:pt idx="9372">
                  <c:v>30</c:v>
                </c:pt>
                <c:pt idx="9373">
                  <c:v>29.663</c:v>
                </c:pt>
                <c:pt idx="9374">
                  <c:v>29.330000000000005</c:v>
                </c:pt>
                <c:pt idx="9375">
                  <c:v>29</c:v>
                </c:pt>
                <c:pt idx="9376">
                  <c:v>29</c:v>
                </c:pt>
                <c:pt idx="9377">
                  <c:v>29</c:v>
                </c:pt>
                <c:pt idx="9378">
                  <c:v>28.663</c:v>
                </c:pt>
                <c:pt idx="9379">
                  <c:v>28.329000000000001</c:v>
                </c:pt>
                <c:pt idx="9380">
                  <c:v>28</c:v>
                </c:pt>
                <c:pt idx="9381">
                  <c:v>28</c:v>
                </c:pt>
                <c:pt idx="9382">
                  <c:v>28</c:v>
                </c:pt>
                <c:pt idx="9383">
                  <c:v>27.317000000000007</c:v>
                </c:pt>
                <c:pt idx="9384">
                  <c:v>26.650000000000006</c:v>
                </c:pt>
                <c:pt idx="9385">
                  <c:v>26</c:v>
                </c:pt>
                <c:pt idx="9386">
                  <c:v>26.754999999999999</c:v>
                </c:pt>
                <c:pt idx="9387">
                  <c:v>27</c:v>
                </c:pt>
                <c:pt idx="9388">
                  <c:v>28.331000000000007</c:v>
                </c:pt>
                <c:pt idx="9389">
                  <c:v>29.154000000000007</c:v>
                </c:pt>
                <c:pt idx="9390">
                  <c:v>30</c:v>
                </c:pt>
                <c:pt idx="9391">
                  <c:v>29.318000000000001</c:v>
                </c:pt>
                <c:pt idx="9392">
                  <c:v>28.651000000000007</c:v>
                </c:pt>
                <c:pt idx="9393">
                  <c:v>28</c:v>
                </c:pt>
                <c:pt idx="9394">
                  <c:v>27.855</c:v>
                </c:pt>
                <c:pt idx="9395">
                  <c:v>27.710999999999999</c:v>
                </c:pt>
                <c:pt idx="9396">
                  <c:v>27.567</c:v>
                </c:pt>
                <c:pt idx="9397">
                  <c:v>27.423999999999992</c:v>
                </c:pt>
                <c:pt idx="9398">
                  <c:v>27.281999999999993</c:v>
                </c:pt>
                <c:pt idx="9399">
                  <c:v>27.140999999999991</c:v>
                </c:pt>
                <c:pt idx="9400">
                  <c:v>27</c:v>
                </c:pt>
                <c:pt idx="9401">
                  <c:v>27.277000000000001</c:v>
                </c:pt>
                <c:pt idx="9402">
                  <c:v>27.556999999999999</c:v>
                </c:pt>
                <c:pt idx="9403">
                  <c:v>27.84</c:v>
                </c:pt>
                <c:pt idx="9404">
                  <c:v>28.125</c:v>
                </c:pt>
                <c:pt idx="9405">
                  <c:v>28.414000000000001</c:v>
                </c:pt>
                <c:pt idx="9406">
                  <c:v>28.704999999999991</c:v>
                </c:pt>
                <c:pt idx="9407">
                  <c:v>29</c:v>
                </c:pt>
                <c:pt idx="9408">
                  <c:v>29</c:v>
                </c:pt>
                <c:pt idx="9409">
                  <c:v>28.747</c:v>
                </c:pt>
                <c:pt idx="9410">
                  <c:v>28.495999999999988</c:v>
                </c:pt>
                <c:pt idx="9411">
                  <c:v>28.247</c:v>
                </c:pt>
                <c:pt idx="9412">
                  <c:v>28</c:v>
                </c:pt>
                <c:pt idx="9413">
                  <c:v>28</c:v>
                </c:pt>
                <c:pt idx="9414">
                  <c:v>28</c:v>
                </c:pt>
                <c:pt idx="9415">
                  <c:v>28</c:v>
                </c:pt>
                <c:pt idx="9416">
                  <c:v>28</c:v>
                </c:pt>
                <c:pt idx="9417">
                  <c:v>28</c:v>
                </c:pt>
                <c:pt idx="9418">
                  <c:v>28</c:v>
                </c:pt>
                <c:pt idx="9419">
                  <c:v>28</c:v>
                </c:pt>
                <c:pt idx="9420">
                  <c:v>28</c:v>
                </c:pt>
                <c:pt idx="9421">
                  <c:v>28</c:v>
                </c:pt>
                <c:pt idx="9422">
                  <c:v>28</c:v>
                </c:pt>
                <c:pt idx="9423">
                  <c:v>28</c:v>
                </c:pt>
                <c:pt idx="9424">
                  <c:v>29.109000000000005</c:v>
                </c:pt>
                <c:pt idx="9425">
                  <c:v>30.260999999999992</c:v>
                </c:pt>
                <c:pt idx="9426">
                  <c:v>31.459</c:v>
                </c:pt>
                <c:pt idx="9427">
                  <c:v>32.705000000000013</c:v>
                </c:pt>
                <c:pt idx="9428">
                  <c:v>34</c:v>
                </c:pt>
                <c:pt idx="9429">
                  <c:v>33.707000000000001</c:v>
                </c:pt>
                <c:pt idx="9430">
                  <c:v>33.416000000000004</c:v>
                </c:pt>
                <c:pt idx="9431">
                  <c:v>33.128000000000014</c:v>
                </c:pt>
                <c:pt idx="9432">
                  <c:v>32.841999999999999</c:v>
                </c:pt>
                <c:pt idx="9433">
                  <c:v>32.559000000000005</c:v>
                </c:pt>
                <c:pt idx="9434">
                  <c:v>32.278000000000013</c:v>
                </c:pt>
                <c:pt idx="9435">
                  <c:v>32</c:v>
                </c:pt>
                <c:pt idx="9436">
                  <c:v>32</c:v>
                </c:pt>
                <c:pt idx="9437">
                  <c:v>32</c:v>
                </c:pt>
                <c:pt idx="9438">
                  <c:v>32</c:v>
                </c:pt>
                <c:pt idx="9439">
                  <c:v>32</c:v>
                </c:pt>
                <c:pt idx="9440">
                  <c:v>32.33</c:v>
                </c:pt>
                <c:pt idx="9441">
                  <c:v>32.663000000000011</c:v>
                </c:pt>
                <c:pt idx="9442">
                  <c:v>33</c:v>
                </c:pt>
                <c:pt idx="9443">
                  <c:v>32.377000000000002</c:v>
                </c:pt>
                <c:pt idx="9444">
                  <c:v>31.765999999999984</c:v>
                </c:pt>
                <c:pt idx="9445">
                  <c:v>31.166</c:v>
                </c:pt>
                <c:pt idx="9446">
                  <c:v>30.577000000000005</c:v>
                </c:pt>
                <c:pt idx="9447">
                  <c:v>30</c:v>
                </c:pt>
                <c:pt idx="9448">
                  <c:v>29.663</c:v>
                </c:pt>
                <c:pt idx="9449">
                  <c:v>29.330000000000005</c:v>
                </c:pt>
                <c:pt idx="9450">
                  <c:v>29</c:v>
                </c:pt>
                <c:pt idx="9451">
                  <c:v>29</c:v>
                </c:pt>
                <c:pt idx="9452">
                  <c:v>29</c:v>
                </c:pt>
                <c:pt idx="9453">
                  <c:v>29</c:v>
                </c:pt>
                <c:pt idx="9454">
                  <c:v>29</c:v>
                </c:pt>
                <c:pt idx="9455">
                  <c:v>29</c:v>
                </c:pt>
                <c:pt idx="9456">
                  <c:v>29</c:v>
                </c:pt>
                <c:pt idx="9457">
                  <c:v>29.459</c:v>
                </c:pt>
                <c:pt idx="9458">
                  <c:v>29.574000000000005</c:v>
                </c:pt>
                <c:pt idx="9459">
                  <c:v>29.690999999999999</c:v>
                </c:pt>
                <c:pt idx="9460">
                  <c:v>29.806999999999999</c:v>
                </c:pt>
                <c:pt idx="9461">
                  <c:v>29.924999999999994</c:v>
                </c:pt>
                <c:pt idx="9462">
                  <c:v>30.042000000000002</c:v>
                </c:pt>
                <c:pt idx="9463">
                  <c:v>30.16</c:v>
                </c:pt>
                <c:pt idx="9464">
                  <c:v>30.279</c:v>
                </c:pt>
                <c:pt idx="9465">
                  <c:v>30.398</c:v>
                </c:pt>
                <c:pt idx="9466">
                  <c:v>30.516999999999999</c:v>
                </c:pt>
                <c:pt idx="9467">
                  <c:v>30.637000000000008</c:v>
                </c:pt>
                <c:pt idx="9468">
                  <c:v>30.757999999999999</c:v>
                </c:pt>
                <c:pt idx="9469">
                  <c:v>30.879000000000001</c:v>
                </c:pt>
                <c:pt idx="9470">
                  <c:v>31</c:v>
                </c:pt>
                <c:pt idx="9471">
                  <c:v>31</c:v>
                </c:pt>
                <c:pt idx="9472">
                  <c:v>31</c:v>
                </c:pt>
                <c:pt idx="9473">
                  <c:v>31</c:v>
                </c:pt>
                <c:pt idx="9474">
                  <c:v>31</c:v>
                </c:pt>
                <c:pt idx="9475">
                  <c:v>31</c:v>
                </c:pt>
                <c:pt idx="9476">
                  <c:v>31</c:v>
                </c:pt>
                <c:pt idx="9477">
                  <c:v>31</c:v>
                </c:pt>
                <c:pt idx="9478">
                  <c:v>31</c:v>
                </c:pt>
                <c:pt idx="9479">
                  <c:v>31</c:v>
                </c:pt>
                <c:pt idx="9480">
                  <c:v>30.713999999999999</c:v>
                </c:pt>
                <c:pt idx="9481">
                  <c:v>30.431999999999999</c:v>
                </c:pt>
                <c:pt idx="9482">
                  <c:v>30.151000000000007</c:v>
                </c:pt>
                <c:pt idx="9483">
                  <c:v>29.873999999999999</c:v>
                </c:pt>
                <c:pt idx="9484">
                  <c:v>29.597999999999999</c:v>
                </c:pt>
                <c:pt idx="9485">
                  <c:v>29.326000000000001</c:v>
                </c:pt>
                <c:pt idx="9486">
                  <c:v>29.056000000000001</c:v>
                </c:pt>
                <c:pt idx="9487">
                  <c:v>28.787999999999993</c:v>
                </c:pt>
                <c:pt idx="9488">
                  <c:v>28.523</c:v>
                </c:pt>
                <c:pt idx="9489">
                  <c:v>28.259999999999994</c:v>
                </c:pt>
                <c:pt idx="9490">
                  <c:v>28</c:v>
                </c:pt>
                <c:pt idx="9491">
                  <c:v>27.475999999999992</c:v>
                </c:pt>
                <c:pt idx="9492">
                  <c:v>26.961999999999993</c:v>
                </c:pt>
                <c:pt idx="9493">
                  <c:v>26.457999999999991</c:v>
                </c:pt>
                <c:pt idx="9494">
                  <c:v>25.961999999999993</c:v>
                </c:pt>
                <c:pt idx="9495">
                  <c:v>25.477</c:v>
                </c:pt>
                <c:pt idx="9496">
                  <c:v>25</c:v>
                </c:pt>
                <c:pt idx="9497">
                  <c:v>25</c:v>
                </c:pt>
                <c:pt idx="9498">
                  <c:v>25</c:v>
                </c:pt>
                <c:pt idx="9499">
                  <c:v>25.329000000000001</c:v>
                </c:pt>
                <c:pt idx="9500">
                  <c:v>25.661999999999999</c:v>
                </c:pt>
                <c:pt idx="9501">
                  <c:v>26</c:v>
                </c:pt>
                <c:pt idx="9502">
                  <c:v>26</c:v>
                </c:pt>
                <c:pt idx="9503">
                  <c:v>26</c:v>
                </c:pt>
                <c:pt idx="9504">
                  <c:v>26</c:v>
                </c:pt>
                <c:pt idx="9505">
                  <c:v>26</c:v>
                </c:pt>
                <c:pt idx="9506">
                  <c:v>26</c:v>
                </c:pt>
                <c:pt idx="9507">
                  <c:v>26</c:v>
                </c:pt>
                <c:pt idx="9508">
                  <c:v>26</c:v>
                </c:pt>
                <c:pt idx="9509">
                  <c:v>26</c:v>
                </c:pt>
                <c:pt idx="9510">
                  <c:v>26</c:v>
                </c:pt>
                <c:pt idx="9511">
                  <c:v>26</c:v>
                </c:pt>
                <c:pt idx="9512">
                  <c:v>26</c:v>
                </c:pt>
                <c:pt idx="9513">
                  <c:v>26</c:v>
                </c:pt>
                <c:pt idx="9514">
                  <c:v>26</c:v>
                </c:pt>
                <c:pt idx="9515">
                  <c:v>26.161000000000001</c:v>
                </c:pt>
                <c:pt idx="9516">
                  <c:v>26.323</c:v>
                </c:pt>
                <c:pt idx="9517">
                  <c:v>26.48599999999999</c:v>
                </c:pt>
                <c:pt idx="9518">
                  <c:v>26.650000000000006</c:v>
                </c:pt>
                <c:pt idx="9519">
                  <c:v>26.815000000000001</c:v>
                </c:pt>
                <c:pt idx="9520">
                  <c:v>26.981000000000002</c:v>
                </c:pt>
                <c:pt idx="9521">
                  <c:v>27.149000000000001</c:v>
                </c:pt>
                <c:pt idx="9522">
                  <c:v>27.317000000000007</c:v>
                </c:pt>
                <c:pt idx="9523">
                  <c:v>27.48599999999999</c:v>
                </c:pt>
                <c:pt idx="9524">
                  <c:v>27.655999999999999</c:v>
                </c:pt>
                <c:pt idx="9525">
                  <c:v>27.827999999999999</c:v>
                </c:pt>
                <c:pt idx="9526">
                  <c:v>28</c:v>
                </c:pt>
                <c:pt idx="9527">
                  <c:v>28</c:v>
                </c:pt>
                <c:pt idx="9528">
                  <c:v>28</c:v>
                </c:pt>
                <c:pt idx="9529">
                  <c:v>28</c:v>
                </c:pt>
                <c:pt idx="9530">
                  <c:v>28</c:v>
                </c:pt>
                <c:pt idx="9531">
                  <c:v>28</c:v>
                </c:pt>
                <c:pt idx="9532">
                  <c:v>28</c:v>
                </c:pt>
                <c:pt idx="9533">
                  <c:v>27.747</c:v>
                </c:pt>
                <c:pt idx="9534">
                  <c:v>27.494999999999994</c:v>
                </c:pt>
                <c:pt idx="9535">
                  <c:v>27.247</c:v>
                </c:pt>
                <c:pt idx="9536">
                  <c:v>27</c:v>
                </c:pt>
                <c:pt idx="9537">
                  <c:v>27.355</c:v>
                </c:pt>
                <c:pt idx="9538">
                  <c:v>27.715</c:v>
                </c:pt>
                <c:pt idx="9539">
                  <c:v>28.08</c:v>
                </c:pt>
                <c:pt idx="9540">
                  <c:v>28.449000000000002</c:v>
                </c:pt>
                <c:pt idx="9541">
                  <c:v>28.823</c:v>
                </c:pt>
                <c:pt idx="9542">
                  <c:v>29.202000000000002</c:v>
                </c:pt>
                <c:pt idx="9543">
                  <c:v>29.587</c:v>
                </c:pt>
                <c:pt idx="9544">
                  <c:v>29.975999999999992</c:v>
                </c:pt>
                <c:pt idx="9545">
                  <c:v>30.37</c:v>
                </c:pt>
                <c:pt idx="9546">
                  <c:v>30.77</c:v>
                </c:pt>
                <c:pt idx="9547">
                  <c:v>31.173999999999999</c:v>
                </c:pt>
                <c:pt idx="9548">
                  <c:v>31.584999999999994</c:v>
                </c:pt>
                <c:pt idx="9549">
                  <c:v>32</c:v>
                </c:pt>
                <c:pt idx="9550">
                  <c:v>32</c:v>
                </c:pt>
                <c:pt idx="9551">
                  <c:v>32</c:v>
                </c:pt>
                <c:pt idx="9552">
                  <c:v>32</c:v>
                </c:pt>
                <c:pt idx="9553">
                  <c:v>32</c:v>
                </c:pt>
                <c:pt idx="9554">
                  <c:v>32</c:v>
                </c:pt>
                <c:pt idx="9555">
                  <c:v>32</c:v>
                </c:pt>
                <c:pt idx="9556">
                  <c:v>32</c:v>
                </c:pt>
                <c:pt idx="9557">
                  <c:v>33</c:v>
                </c:pt>
                <c:pt idx="9558">
                  <c:v>35.327000000000005</c:v>
                </c:pt>
                <c:pt idx="9559">
                  <c:v>37.118000000000002</c:v>
                </c:pt>
                <c:pt idx="9560">
                  <c:v>39</c:v>
                </c:pt>
                <c:pt idx="9561">
                  <c:v>39</c:v>
                </c:pt>
                <c:pt idx="9562">
                  <c:v>39.414999999999999</c:v>
                </c:pt>
                <c:pt idx="9563">
                  <c:v>39.835000000000001</c:v>
                </c:pt>
                <c:pt idx="9564">
                  <c:v>40.259</c:v>
                </c:pt>
                <c:pt idx="9565">
                  <c:v>40.687000000000005</c:v>
                </c:pt>
                <c:pt idx="9566">
                  <c:v>41.120000000000012</c:v>
                </c:pt>
                <c:pt idx="9567">
                  <c:v>41.558</c:v>
                </c:pt>
                <c:pt idx="9568">
                  <c:v>42</c:v>
                </c:pt>
                <c:pt idx="9569">
                  <c:v>41.229000000000013</c:v>
                </c:pt>
                <c:pt idx="9570">
                  <c:v>40.472000000000001</c:v>
                </c:pt>
                <c:pt idx="9571">
                  <c:v>39.729000000000013</c:v>
                </c:pt>
                <c:pt idx="9572">
                  <c:v>39</c:v>
                </c:pt>
                <c:pt idx="9573">
                  <c:v>38.410000000000004</c:v>
                </c:pt>
                <c:pt idx="9574">
                  <c:v>37.829000000000001</c:v>
                </c:pt>
                <c:pt idx="9575">
                  <c:v>37.257000000000005</c:v>
                </c:pt>
                <c:pt idx="9576">
                  <c:v>36.693000000000012</c:v>
                </c:pt>
                <c:pt idx="9577">
                  <c:v>36.138000000000012</c:v>
                </c:pt>
                <c:pt idx="9578">
                  <c:v>35.591000000000001</c:v>
                </c:pt>
                <c:pt idx="9579">
                  <c:v>35.053000000000004</c:v>
                </c:pt>
                <c:pt idx="9580">
                  <c:v>34.522000000000013</c:v>
                </c:pt>
                <c:pt idx="9581">
                  <c:v>34</c:v>
                </c:pt>
                <c:pt idx="9582">
                  <c:v>34</c:v>
                </c:pt>
                <c:pt idx="9583">
                  <c:v>34.33</c:v>
                </c:pt>
                <c:pt idx="9584">
                  <c:v>34.663000000000011</c:v>
                </c:pt>
                <c:pt idx="9585">
                  <c:v>35</c:v>
                </c:pt>
                <c:pt idx="9586">
                  <c:v>35</c:v>
                </c:pt>
                <c:pt idx="9587">
                  <c:v>34.854999999999997</c:v>
                </c:pt>
                <c:pt idx="9588">
                  <c:v>34.711000000000006</c:v>
                </c:pt>
                <c:pt idx="9589">
                  <c:v>34.568000000000012</c:v>
                </c:pt>
                <c:pt idx="9590">
                  <c:v>34.425000000000011</c:v>
                </c:pt>
                <c:pt idx="9591">
                  <c:v>34.283000000000001</c:v>
                </c:pt>
                <c:pt idx="9592">
                  <c:v>34.141000000000005</c:v>
                </c:pt>
                <c:pt idx="9593">
                  <c:v>34</c:v>
                </c:pt>
                <c:pt idx="9594">
                  <c:v>34</c:v>
                </c:pt>
                <c:pt idx="9595">
                  <c:v>33.663000000000011</c:v>
                </c:pt>
                <c:pt idx="9596">
                  <c:v>33.33</c:v>
                </c:pt>
                <c:pt idx="9597">
                  <c:v>33</c:v>
                </c:pt>
                <c:pt idx="9598">
                  <c:v>33</c:v>
                </c:pt>
                <c:pt idx="9599">
                  <c:v>33</c:v>
                </c:pt>
                <c:pt idx="9600">
                  <c:v>33</c:v>
                </c:pt>
                <c:pt idx="9601">
                  <c:v>33</c:v>
                </c:pt>
                <c:pt idx="9602">
                  <c:v>32.403000000000006</c:v>
                </c:pt>
                <c:pt idx="9603">
                  <c:v>31.818000000000001</c:v>
                </c:pt>
                <c:pt idx="9604">
                  <c:v>31.241999999999994</c:v>
                </c:pt>
                <c:pt idx="9605">
                  <c:v>30.678000000000001</c:v>
                </c:pt>
                <c:pt idx="9606">
                  <c:v>30.123000000000001</c:v>
                </c:pt>
                <c:pt idx="9607">
                  <c:v>29.579000000000001</c:v>
                </c:pt>
                <c:pt idx="9608">
                  <c:v>29.044</c:v>
                </c:pt>
                <c:pt idx="9609">
                  <c:v>28.518999999999991</c:v>
                </c:pt>
                <c:pt idx="9610">
                  <c:v>28.003</c:v>
                </c:pt>
                <c:pt idx="9611">
                  <c:v>27.497</c:v>
                </c:pt>
                <c:pt idx="9612">
                  <c:v>27</c:v>
                </c:pt>
                <c:pt idx="9613">
                  <c:v>28.106000000000005</c:v>
                </c:pt>
                <c:pt idx="9614">
                  <c:v>29.257000000000001</c:v>
                </c:pt>
                <c:pt idx="9615">
                  <c:v>30.454999999999991</c:v>
                </c:pt>
                <c:pt idx="9616">
                  <c:v>31.702000000000002</c:v>
                </c:pt>
                <c:pt idx="9617">
                  <c:v>33</c:v>
                </c:pt>
                <c:pt idx="9618">
                  <c:v>33</c:v>
                </c:pt>
                <c:pt idx="9619">
                  <c:v>33</c:v>
                </c:pt>
                <c:pt idx="9620">
                  <c:v>33</c:v>
                </c:pt>
                <c:pt idx="9621">
                  <c:v>32.772000000000013</c:v>
                </c:pt>
                <c:pt idx="9622">
                  <c:v>32.545000000000002</c:v>
                </c:pt>
                <c:pt idx="9623">
                  <c:v>32.319000000000003</c:v>
                </c:pt>
                <c:pt idx="9624">
                  <c:v>32.096000000000011</c:v>
                </c:pt>
                <c:pt idx="9625">
                  <c:v>31.873000000000001</c:v>
                </c:pt>
                <c:pt idx="9626">
                  <c:v>31.652999999999999</c:v>
                </c:pt>
                <c:pt idx="9627">
                  <c:v>31.434000000000001</c:v>
                </c:pt>
                <c:pt idx="9628">
                  <c:v>31.216000000000001</c:v>
                </c:pt>
                <c:pt idx="9629">
                  <c:v>31</c:v>
                </c:pt>
                <c:pt idx="9630">
                  <c:v>30.267999999999994</c:v>
                </c:pt>
                <c:pt idx="9631">
                  <c:v>29.553000000000001</c:v>
                </c:pt>
                <c:pt idx="9632">
                  <c:v>28.855</c:v>
                </c:pt>
                <c:pt idx="9633">
                  <c:v>28.173999999999999</c:v>
                </c:pt>
                <c:pt idx="9634">
                  <c:v>27.507999999999999</c:v>
                </c:pt>
                <c:pt idx="9635">
                  <c:v>26.858000000000001</c:v>
                </c:pt>
                <c:pt idx="9636">
                  <c:v>26.224</c:v>
                </c:pt>
                <c:pt idx="9637">
                  <c:v>25.605</c:v>
                </c:pt>
                <c:pt idx="9638">
                  <c:v>25</c:v>
                </c:pt>
                <c:pt idx="9639">
                  <c:v>25</c:v>
                </c:pt>
                <c:pt idx="9640">
                  <c:v>25</c:v>
                </c:pt>
                <c:pt idx="9641">
                  <c:v>25</c:v>
                </c:pt>
                <c:pt idx="9642">
                  <c:v>25</c:v>
                </c:pt>
                <c:pt idx="9643">
                  <c:v>25</c:v>
                </c:pt>
                <c:pt idx="9644">
                  <c:v>24.484000000000002</c:v>
                </c:pt>
                <c:pt idx="9645">
                  <c:v>23.978999999999992</c:v>
                </c:pt>
                <c:pt idx="9646">
                  <c:v>23.484000000000002</c:v>
                </c:pt>
                <c:pt idx="9647">
                  <c:v>23</c:v>
                </c:pt>
                <c:pt idx="9648">
                  <c:v>23</c:v>
                </c:pt>
                <c:pt idx="9649">
                  <c:v>22.745999999999988</c:v>
                </c:pt>
                <c:pt idx="9650">
                  <c:v>22.494</c:v>
                </c:pt>
                <c:pt idx="9651">
                  <c:v>22.245999999999988</c:v>
                </c:pt>
                <c:pt idx="9652">
                  <c:v>22</c:v>
                </c:pt>
                <c:pt idx="9653">
                  <c:v>22</c:v>
                </c:pt>
                <c:pt idx="9654">
                  <c:v>22</c:v>
                </c:pt>
                <c:pt idx="9655">
                  <c:v>21.795999999999992</c:v>
                </c:pt>
                <c:pt idx="9656">
                  <c:v>21.594000000000001</c:v>
                </c:pt>
                <c:pt idx="9657">
                  <c:v>21.393999999999991</c:v>
                </c:pt>
                <c:pt idx="9658">
                  <c:v>21.196000000000005</c:v>
                </c:pt>
                <c:pt idx="9659">
                  <c:v>21</c:v>
                </c:pt>
                <c:pt idx="9660">
                  <c:v>21</c:v>
                </c:pt>
                <c:pt idx="9661">
                  <c:v>20.361999999999991</c:v>
                </c:pt>
                <c:pt idx="9662">
                  <c:v>19.744</c:v>
                </c:pt>
                <c:pt idx="9663">
                  <c:v>19.145</c:v>
                </c:pt>
                <c:pt idx="9664">
                  <c:v>18.564</c:v>
                </c:pt>
                <c:pt idx="9665">
                  <c:v>18</c:v>
                </c:pt>
                <c:pt idx="9666">
                  <c:v>18</c:v>
                </c:pt>
                <c:pt idx="9667">
                  <c:v>18</c:v>
                </c:pt>
                <c:pt idx="9668">
                  <c:v>18</c:v>
                </c:pt>
                <c:pt idx="9669">
                  <c:v>18</c:v>
                </c:pt>
                <c:pt idx="9670">
                  <c:v>18.564</c:v>
                </c:pt>
                <c:pt idx="9671">
                  <c:v>19.145</c:v>
                </c:pt>
                <c:pt idx="9672">
                  <c:v>19.744</c:v>
                </c:pt>
                <c:pt idx="9673">
                  <c:v>20.361999999999991</c:v>
                </c:pt>
                <c:pt idx="9674">
                  <c:v>21</c:v>
                </c:pt>
                <c:pt idx="9675">
                  <c:v>21</c:v>
                </c:pt>
                <c:pt idx="9676">
                  <c:v>20.661000000000001</c:v>
                </c:pt>
                <c:pt idx="9677">
                  <c:v>20.327999999999999</c:v>
                </c:pt>
                <c:pt idx="9678">
                  <c:v>20</c:v>
                </c:pt>
                <c:pt idx="9679">
                  <c:v>20.196000000000005</c:v>
                </c:pt>
                <c:pt idx="9680">
                  <c:v>20.393999999999991</c:v>
                </c:pt>
                <c:pt idx="9681">
                  <c:v>20.594000000000001</c:v>
                </c:pt>
                <c:pt idx="9682">
                  <c:v>20.795999999999992</c:v>
                </c:pt>
                <c:pt idx="9683">
                  <c:v>21</c:v>
                </c:pt>
                <c:pt idx="9684">
                  <c:v>21.744999999999994</c:v>
                </c:pt>
                <c:pt idx="9685">
                  <c:v>22.516999999999999</c:v>
                </c:pt>
                <c:pt idx="9686">
                  <c:v>23.315999999999999</c:v>
                </c:pt>
                <c:pt idx="9687">
                  <c:v>24.143000000000001</c:v>
                </c:pt>
                <c:pt idx="9688">
                  <c:v>25</c:v>
                </c:pt>
                <c:pt idx="9689">
                  <c:v>24.213999999999999</c:v>
                </c:pt>
                <c:pt idx="9690">
                  <c:v>23.452000000000002</c:v>
                </c:pt>
                <c:pt idx="9691">
                  <c:v>22.713999999999999</c:v>
                </c:pt>
                <c:pt idx="9692">
                  <c:v>22</c:v>
                </c:pt>
                <c:pt idx="9693">
                  <c:v>22.081999999999994</c:v>
                </c:pt>
                <c:pt idx="9694">
                  <c:v>22.164000000000001</c:v>
                </c:pt>
                <c:pt idx="9695">
                  <c:v>22.245999999999988</c:v>
                </c:pt>
                <c:pt idx="9696">
                  <c:v>22.327999999999999</c:v>
                </c:pt>
                <c:pt idx="9697">
                  <c:v>22.411000000000001</c:v>
                </c:pt>
                <c:pt idx="9698">
                  <c:v>22.494</c:v>
                </c:pt>
                <c:pt idx="9699">
                  <c:v>22.577999999999999</c:v>
                </c:pt>
                <c:pt idx="9700">
                  <c:v>22.661999999999999</c:v>
                </c:pt>
                <c:pt idx="9701">
                  <c:v>22.745999999999988</c:v>
                </c:pt>
                <c:pt idx="9702">
                  <c:v>22.830000000000005</c:v>
                </c:pt>
                <c:pt idx="9703">
                  <c:v>22.914999999999999</c:v>
                </c:pt>
                <c:pt idx="9704">
                  <c:v>23</c:v>
                </c:pt>
                <c:pt idx="9705">
                  <c:v>23.539000000000001</c:v>
                </c:pt>
                <c:pt idx="9706">
                  <c:v>24.091000000000001</c:v>
                </c:pt>
                <c:pt idx="9707">
                  <c:v>24.655999999999999</c:v>
                </c:pt>
                <c:pt idx="9708">
                  <c:v>25.234999999999999</c:v>
                </c:pt>
                <c:pt idx="9709">
                  <c:v>25.826000000000001</c:v>
                </c:pt>
                <c:pt idx="9710">
                  <c:v>26.431999999999999</c:v>
                </c:pt>
                <c:pt idx="9711">
                  <c:v>27.052</c:v>
                </c:pt>
                <c:pt idx="9712">
                  <c:v>27.686</c:v>
                </c:pt>
                <c:pt idx="9713">
                  <c:v>28.335999999999999</c:v>
                </c:pt>
                <c:pt idx="9714">
                  <c:v>29</c:v>
                </c:pt>
                <c:pt idx="9715">
                  <c:v>31.664000000000001</c:v>
                </c:pt>
                <c:pt idx="9716">
                  <c:v>34.572000000000003</c:v>
                </c:pt>
                <c:pt idx="9717">
                  <c:v>37.747</c:v>
                </c:pt>
                <c:pt idx="9718">
                  <c:v>41.214000000000006</c:v>
                </c:pt>
                <c:pt idx="9719">
                  <c:v>45</c:v>
                </c:pt>
                <c:pt idx="9720">
                  <c:v>44.059000000000005</c:v>
                </c:pt>
                <c:pt idx="9721">
                  <c:v>43.138000000000012</c:v>
                </c:pt>
                <c:pt idx="9722">
                  <c:v>42.235000000000014</c:v>
                </c:pt>
                <c:pt idx="9723">
                  <c:v>41.351999999999997</c:v>
                </c:pt>
                <c:pt idx="9724">
                  <c:v>40.487000000000002</c:v>
                </c:pt>
                <c:pt idx="9725">
                  <c:v>39.641000000000005</c:v>
                </c:pt>
                <c:pt idx="9726">
                  <c:v>38.811999999999998</c:v>
                </c:pt>
                <c:pt idx="9727">
                  <c:v>38</c:v>
                </c:pt>
                <c:pt idx="9728">
                  <c:v>39.326000000000001</c:v>
                </c:pt>
                <c:pt idx="9729">
                  <c:v>40.699000000000012</c:v>
                </c:pt>
                <c:pt idx="9730">
                  <c:v>42.119</c:v>
                </c:pt>
                <c:pt idx="9731">
                  <c:v>43.589000000000006</c:v>
                </c:pt>
                <c:pt idx="9732">
                  <c:v>45.11</c:v>
                </c:pt>
                <c:pt idx="9733">
                  <c:v>46.685000000000002</c:v>
                </c:pt>
                <c:pt idx="9734">
                  <c:v>48.313999999999993</c:v>
                </c:pt>
                <c:pt idx="9735">
                  <c:v>50</c:v>
                </c:pt>
                <c:pt idx="9736">
                  <c:v>48.431000000000004</c:v>
                </c:pt>
                <c:pt idx="9737">
                  <c:v>46.911999999999999</c:v>
                </c:pt>
                <c:pt idx="9738">
                  <c:v>45.44</c:v>
                </c:pt>
                <c:pt idx="9739">
                  <c:v>44.014000000000003</c:v>
                </c:pt>
                <c:pt idx="9740">
                  <c:v>42.633000000000003</c:v>
                </c:pt>
                <c:pt idx="9741">
                  <c:v>41</c:v>
                </c:pt>
                <c:pt idx="9742">
                  <c:v>40</c:v>
                </c:pt>
                <c:pt idx="9743">
                  <c:v>39.120000000000012</c:v>
                </c:pt>
                <c:pt idx="9744">
                  <c:v>38.259</c:v>
                </c:pt>
                <c:pt idx="9745">
                  <c:v>37.417000000000002</c:v>
                </c:pt>
                <c:pt idx="9746">
                  <c:v>36.593000000000011</c:v>
                </c:pt>
                <c:pt idx="9747">
                  <c:v>35.788000000000011</c:v>
                </c:pt>
                <c:pt idx="9748">
                  <c:v>35</c:v>
                </c:pt>
                <c:pt idx="9749">
                  <c:v>35.654000000000003</c:v>
                </c:pt>
                <c:pt idx="9750">
                  <c:v>36.321000000000005</c:v>
                </c:pt>
                <c:pt idx="9751">
                  <c:v>37</c:v>
                </c:pt>
                <c:pt idx="9752">
                  <c:v>37</c:v>
                </c:pt>
                <c:pt idx="9753">
                  <c:v>37</c:v>
                </c:pt>
                <c:pt idx="9754">
                  <c:v>36.707000000000001</c:v>
                </c:pt>
                <c:pt idx="9755">
                  <c:v>36.417000000000002</c:v>
                </c:pt>
                <c:pt idx="9756">
                  <c:v>36.129000000000012</c:v>
                </c:pt>
                <c:pt idx="9757">
                  <c:v>35.844000000000001</c:v>
                </c:pt>
                <c:pt idx="9758">
                  <c:v>35.56</c:v>
                </c:pt>
                <c:pt idx="9759">
                  <c:v>35.279000000000003</c:v>
                </c:pt>
                <c:pt idx="9760">
                  <c:v>35</c:v>
                </c:pt>
                <c:pt idx="9761">
                  <c:v>35</c:v>
                </c:pt>
                <c:pt idx="9762">
                  <c:v>35.247</c:v>
                </c:pt>
                <c:pt idx="9763">
                  <c:v>35.496000000000002</c:v>
                </c:pt>
                <c:pt idx="9764">
                  <c:v>35.747</c:v>
                </c:pt>
                <c:pt idx="9765">
                  <c:v>36</c:v>
                </c:pt>
                <c:pt idx="9766">
                  <c:v>35.379000000000005</c:v>
                </c:pt>
                <c:pt idx="9767">
                  <c:v>34.769000000000013</c:v>
                </c:pt>
                <c:pt idx="9768">
                  <c:v>34</c:v>
                </c:pt>
                <c:pt idx="9769">
                  <c:v>33.579000000000001</c:v>
                </c:pt>
                <c:pt idx="9770">
                  <c:v>33</c:v>
                </c:pt>
                <c:pt idx="9771">
                  <c:v>33</c:v>
                </c:pt>
                <c:pt idx="9772">
                  <c:v>33.489000000000004</c:v>
                </c:pt>
                <c:pt idx="9773">
                  <c:v>33.984999999999999</c:v>
                </c:pt>
                <c:pt idx="9774">
                  <c:v>34.489000000000004</c:v>
                </c:pt>
                <c:pt idx="9775">
                  <c:v>35</c:v>
                </c:pt>
                <c:pt idx="9776">
                  <c:v>35</c:v>
                </c:pt>
                <c:pt idx="9777">
                  <c:v>35</c:v>
                </c:pt>
                <c:pt idx="9778">
                  <c:v>34.663000000000011</c:v>
                </c:pt>
                <c:pt idx="9779">
                  <c:v>34.33</c:v>
                </c:pt>
                <c:pt idx="9780">
                  <c:v>34</c:v>
                </c:pt>
                <c:pt idx="9781">
                  <c:v>34.391000000000005</c:v>
                </c:pt>
                <c:pt idx="9782">
                  <c:v>34.786000000000001</c:v>
                </c:pt>
                <c:pt idx="9783">
                  <c:v>35.186</c:v>
                </c:pt>
                <c:pt idx="9784">
                  <c:v>35.591000000000001</c:v>
                </c:pt>
                <c:pt idx="9785">
                  <c:v>36</c:v>
                </c:pt>
                <c:pt idx="9786">
                  <c:v>36</c:v>
                </c:pt>
                <c:pt idx="9787">
                  <c:v>35.747</c:v>
                </c:pt>
                <c:pt idx="9788">
                  <c:v>35.496000000000002</c:v>
                </c:pt>
                <c:pt idx="9789">
                  <c:v>35.247</c:v>
                </c:pt>
                <c:pt idx="9790">
                  <c:v>35</c:v>
                </c:pt>
                <c:pt idx="9791">
                  <c:v>34.747</c:v>
                </c:pt>
                <c:pt idx="9792">
                  <c:v>34.496000000000002</c:v>
                </c:pt>
                <c:pt idx="9793">
                  <c:v>34.247</c:v>
                </c:pt>
                <c:pt idx="9794">
                  <c:v>34</c:v>
                </c:pt>
                <c:pt idx="9795">
                  <c:v>33.663000000000011</c:v>
                </c:pt>
                <c:pt idx="9796">
                  <c:v>33.33</c:v>
                </c:pt>
                <c:pt idx="9797">
                  <c:v>33</c:v>
                </c:pt>
                <c:pt idx="9798">
                  <c:v>33</c:v>
                </c:pt>
                <c:pt idx="9799">
                  <c:v>32.488</c:v>
                </c:pt>
                <c:pt idx="9800">
                  <c:v>31.984000000000002</c:v>
                </c:pt>
                <c:pt idx="9801">
                  <c:v>31.487999999999992</c:v>
                </c:pt>
                <c:pt idx="9802">
                  <c:v>31</c:v>
                </c:pt>
                <c:pt idx="9803">
                  <c:v>31</c:v>
                </c:pt>
                <c:pt idx="9804">
                  <c:v>31</c:v>
                </c:pt>
                <c:pt idx="9805">
                  <c:v>31</c:v>
                </c:pt>
                <c:pt idx="9806">
                  <c:v>31</c:v>
                </c:pt>
                <c:pt idx="9807">
                  <c:v>31</c:v>
                </c:pt>
                <c:pt idx="9808">
                  <c:v>31</c:v>
                </c:pt>
                <c:pt idx="9809">
                  <c:v>31</c:v>
                </c:pt>
                <c:pt idx="9810">
                  <c:v>31</c:v>
                </c:pt>
                <c:pt idx="9811">
                  <c:v>31</c:v>
                </c:pt>
                <c:pt idx="9812">
                  <c:v>31</c:v>
                </c:pt>
                <c:pt idx="9813">
                  <c:v>31</c:v>
                </c:pt>
                <c:pt idx="9814">
                  <c:v>31</c:v>
                </c:pt>
                <c:pt idx="9815">
                  <c:v>31</c:v>
                </c:pt>
                <c:pt idx="9816">
                  <c:v>30.468999999999991</c:v>
                </c:pt>
                <c:pt idx="9817">
                  <c:v>29.947999999999993</c:v>
                </c:pt>
                <c:pt idx="9818">
                  <c:v>29.434999999999999</c:v>
                </c:pt>
                <c:pt idx="9819">
                  <c:v>28.931000000000001</c:v>
                </c:pt>
                <c:pt idx="9820">
                  <c:v>28.436</c:v>
                </c:pt>
                <c:pt idx="9821">
                  <c:v>27.949000000000002</c:v>
                </c:pt>
                <c:pt idx="9822">
                  <c:v>27.47</c:v>
                </c:pt>
                <c:pt idx="9823">
                  <c:v>27</c:v>
                </c:pt>
                <c:pt idx="9824">
                  <c:v>27</c:v>
                </c:pt>
                <c:pt idx="9825">
                  <c:v>27</c:v>
                </c:pt>
                <c:pt idx="9826">
                  <c:v>27</c:v>
                </c:pt>
                <c:pt idx="9827">
                  <c:v>27</c:v>
                </c:pt>
                <c:pt idx="9828">
                  <c:v>27.329000000000001</c:v>
                </c:pt>
                <c:pt idx="9829">
                  <c:v>27.663</c:v>
                </c:pt>
                <c:pt idx="9830">
                  <c:v>28</c:v>
                </c:pt>
                <c:pt idx="9831">
                  <c:v>28</c:v>
                </c:pt>
                <c:pt idx="9832">
                  <c:v>28</c:v>
                </c:pt>
                <c:pt idx="9833">
                  <c:v>28</c:v>
                </c:pt>
                <c:pt idx="9834">
                  <c:v>28</c:v>
                </c:pt>
                <c:pt idx="9835">
                  <c:v>27.663</c:v>
                </c:pt>
                <c:pt idx="9836">
                  <c:v>27.329000000000001</c:v>
                </c:pt>
                <c:pt idx="9837">
                  <c:v>27</c:v>
                </c:pt>
                <c:pt idx="9838">
                  <c:v>26.661999999999999</c:v>
                </c:pt>
                <c:pt idx="9839">
                  <c:v>26.329000000000001</c:v>
                </c:pt>
                <c:pt idx="9840">
                  <c:v>26</c:v>
                </c:pt>
                <c:pt idx="9841">
                  <c:v>26</c:v>
                </c:pt>
                <c:pt idx="9842">
                  <c:v>26</c:v>
                </c:pt>
                <c:pt idx="9843">
                  <c:v>26</c:v>
                </c:pt>
                <c:pt idx="9844">
                  <c:v>26</c:v>
                </c:pt>
                <c:pt idx="9845">
                  <c:v>26</c:v>
                </c:pt>
                <c:pt idx="9846">
                  <c:v>26</c:v>
                </c:pt>
                <c:pt idx="9847">
                  <c:v>26</c:v>
                </c:pt>
                <c:pt idx="9848">
                  <c:v>26</c:v>
                </c:pt>
                <c:pt idx="9849">
                  <c:v>26.164000000000001</c:v>
                </c:pt>
                <c:pt idx="9850">
                  <c:v>26.329000000000001</c:v>
                </c:pt>
                <c:pt idx="9851">
                  <c:v>26.494999999999994</c:v>
                </c:pt>
                <c:pt idx="9852">
                  <c:v>26.661999999999999</c:v>
                </c:pt>
                <c:pt idx="9853">
                  <c:v>26.831000000000007</c:v>
                </c:pt>
                <c:pt idx="9854">
                  <c:v>27</c:v>
                </c:pt>
                <c:pt idx="9855">
                  <c:v>27</c:v>
                </c:pt>
                <c:pt idx="9856">
                  <c:v>26.661999999999999</c:v>
                </c:pt>
                <c:pt idx="9857">
                  <c:v>26.329000000000001</c:v>
                </c:pt>
                <c:pt idx="9858">
                  <c:v>26</c:v>
                </c:pt>
                <c:pt idx="9859">
                  <c:v>26</c:v>
                </c:pt>
                <c:pt idx="9860">
                  <c:v>26</c:v>
                </c:pt>
                <c:pt idx="9861">
                  <c:v>25.37</c:v>
                </c:pt>
                <c:pt idx="9862">
                  <c:v>24.756</c:v>
                </c:pt>
                <c:pt idx="9863">
                  <c:v>24.155999999999999</c:v>
                </c:pt>
                <c:pt idx="9864">
                  <c:v>23.571000000000005</c:v>
                </c:pt>
                <c:pt idx="9865">
                  <c:v>23</c:v>
                </c:pt>
                <c:pt idx="9866">
                  <c:v>23</c:v>
                </c:pt>
                <c:pt idx="9867">
                  <c:v>23</c:v>
                </c:pt>
                <c:pt idx="9868">
                  <c:v>23</c:v>
                </c:pt>
                <c:pt idx="9869">
                  <c:v>23</c:v>
                </c:pt>
                <c:pt idx="9870">
                  <c:v>23</c:v>
                </c:pt>
                <c:pt idx="9871">
                  <c:v>23</c:v>
                </c:pt>
                <c:pt idx="9872">
                  <c:v>23</c:v>
                </c:pt>
                <c:pt idx="9873">
                  <c:v>23</c:v>
                </c:pt>
                <c:pt idx="9874">
                  <c:v>23.940999999999988</c:v>
                </c:pt>
                <c:pt idx="9875">
                  <c:v>24.920999999999992</c:v>
                </c:pt>
                <c:pt idx="9876">
                  <c:v>25.940999999999988</c:v>
                </c:pt>
                <c:pt idx="9877">
                  <c:v>27.003</c:v>
                </c:pt>
                <c:pt idx="9878">
                  <c:v>28.108000000000001</c:v>
                </c:pt>
                <c:pt idx="9879">
                  <c:v>29.257999999999999</c:v>
                </c:pt>
                <c:pt idx="9880">
                  <c:v>30.456</c:v>
                </c:pt>
                <c:pt idx="9881">
                  <c:v>31.702000000000002</c:v>
                </c:pt>
                <c:pt idx="9882">
                  <c:v>33</c:v>
                </c:pt>
                <c:pt idx="9883">
                  <c:v>34.121000000000002</c:v>
                </c:pt>
                <c:pt idx="9884">
                  <c:v>35.28</c:v>
                </c:pt>
                <c:pt idx="9885">
                  <c:v>36.479000000000006</c:v>
                </c:pt>
                <c:pt idx="9886">
                  <c:v>37.719000000000001</c:v>
                </c:pt>
                <c:pt idx="9887">
                  <c:v>39</c:v>
                </c:pt>
                <c:pt idx="9888">
                  <c:v>37.944000000000003</c:v>
                </c:pt>
                <c:pt idx="9889">
                  <c:v>36.917000000000002</c:v>
                </c:pt>
                <c:pt idx="9890">
                  <c:v>35.917999999999999</c:v>
                </c:pt>
                <c:pt idx="9891">
                  <c:v>34.946000000000005</c:v>
                </c:pt>
                <c:pt idx="9892">
                  <c:v>34</c:v>
                </c:pt>
                <c:pt idx="9893">
                  <c:v>34</c:v>
                </c:pt>
                <c:pt idx="9894">
                  <c:v>32.969000000000001</c:v>
                </c:pt>
                <c:pt idx="9895">
                  <c:v>31.968999999999991</c:v>
                </c:pt>
                <c:pt idx="9896">
                  <c:v>31</c:v>
                </c:pt>
                <c:pt idx="9897">
                  <c:v>31</c:v>
                </c:pt>
                <c:pt idx="9898">
                  <c:v>31</c:v>
                </c:pt>
                <c:pt idx="9899">
                  <c:v>30.797000000000001</c:v>
                </c:pt>
                <c:pt idx="9900">
                  <c:v>30.596</c:v>
                </c:pt>
                <c:pt idx="9901">
                  <c:v>30.396000000000001</c:v>
                </c:pt>
                <c:pt idx="9902">
                  <c:v>30.196999999999999</c:v>
                </c:pt>
                <c:pt idx="9903">
                  <c:v>30</c:v>
                </c:pt>
                <c:pt idx="9904">
                  <c:v>29.663</c:v>
                </c:pt>
                <c:pt idx="9905">
                  <c:v>29.330000000000005</c:v>
                </c:pt>
                <c:pt idx="9906">
                  <c:v>29</c:v>
                </c:pt>
                <c:pt idx="9907">
                  <c:v>29</c:v>
                </c:pt>
                <c:pt idx="9908">
                  <c:v>29</c:v>
                </c:pt>
                <c:pt idx="9909">
                  <c:v>29.196999999999999</c:v>
                </c:pt>
                <c:pt idx="9910">
                  <c:v>29.396000000000001</c:v>
                </c:pt>
                <c:pt idx="9911">
                  <c:v>29.596</c:v>
                </c:pt>
                <c:pt idx="9912">
                  <c:v>29.797000000000001</c:v>
                </c:pt>
                <c:pt idx="9913">
                  <c:v>30</c:v>
                </c:pt>
                <c:pt idx="9914">
                  <c:v>30</c:v>
                </c:pt>
                <c:pt idx="9915">
                  <c:v>30</c:v>
                </c:pt>
                <c:pt idx="9916">
                  <c:v>30</c:v>
                </c:pt>
                <c:pt idx="9917">
                  <c:v>30</c:v>
                </c:pt>
                <c:pt idx="9918">
                  <c:v>30</c:v>
                </c:pt>
                <c:pt idx="9919">
                  <c:v>30</c:v>
                </c:pt>
                <c:pt idx="9920">
                  <c:v>30</c:v>
                </c:pt>
                <c:pt idx="9921">
                  <c:v>30</c:v>
                </c:pt>
                <c:pt idx="9922">
                  <c:v>30</c:v>
                </c:pt>
                <c:pt idx="9923">
                  <c:v>30</c:v>
                </c:pt>
                <c:pt idx="9924">
                  <c:v>29.663</c:v>
                </c:pt>
                <c:pt idx="9925">
                  <c:v>29.330000000000005</c:v>
                </c:pt>
                <c:pt idx="9926">
                  <c:v>29</c:v>
                </c:pt>
                <c:pt idx="9927">
                  <c:v>29</c:v>
                </c:pt>
                <c:pt idx="9928">
                  <c:v>29.795999999999992</c:v>
                </c:pt>
                <c:pt idx="9929">
                  <c:v>30.613000000000007</c:v>
                </c:pt>
                <c:pt idx="9930">
                  <c:v>31.452999999999992</c:v>
                </c:pt>
                <c:pt idx="9931">
                  <c:v>32.316000000000003</c:v>
                </c:pt>
                <c:pt idx="9932">
                  <c:v>33.203000000000003</c:v>
                </c:pt>
                <c:pt idx="9933">
                  <c:v>34.114000000000004</c:v>
                </c:pt>
                <c:pt idx="9934">
                  <c:v>35.050000000000004</c:v>
                </c:pt>
                <c:pt idx="9935">
                  <c:v>36.012</c:v>
                </c:pt>
                <c:pt idx="9936">
                  <c:v>37</c:v>
                </c:pt>
                <c:pt idx="9937">
                  <c:v>36.380000000000003</c:v>
                </c:pt>
                <c:pt idx="9938">
                  <c:v>35.769000000000013</c:v>
                </c:pt>
                <c:pt idx="9939">
                  <c:v>35.17</c:v>
                </c:pt>
                <c:pt idx="9940">
                  <c:v>34.58</c:v>
                </c:pt>
                <c:pt idx="9941">
                  <c:v>34</c:v>
                </c:pt>
                <c:pt idx="9942">
                  <c:v>34</c:v>
                </c:pt>
                <c:pt idx="9943">
                  <c:v>33.378</c:v>
                </c:pt>
                <c:pt idx="9944">
                  <c:v>32.767000000000003</c:v>
                </c:pt>
                <c:pt idx="9945">
                  <c:v>32.167000000000002</c:v>
                </c:pt>
                <c:pt idx="9946">
                  <c:v>31.577999999999999</c:v>
                </c:pt>
                <c:pt idx="9947">
                  <c:v>31</c:v>
                </c:pt>
                <c:pt idx="9948">
                  <c:v>30.855</c:v>
                </c:pt>
                <c:pt idx="9949">
                  <c:v>30.710999999999999</c:v>
                </c:pt>
                <c:pt idx="9950">
                  <c:v>30.567</c:v>
                </c:pt>
                <c:pt idx="9951">
                  <c:v>30.424999999999994</c:v>
                </c:pt>
                <c:pt idx="9952">
                  <c:v>30.281999999999993</c:v>
                </c:pt>
                <c:pt idx="9953">
                  <c:v>30.140999999999991</c:v>
                </c:pt>
                <c:pt idx="9954">
                  <c:v>30</c:v>
                </c:pt>
                <c:pt idx="9955">
                  <c:v>30.196999999999999</c:v>
                </c:pt>
                <c:pt idx="9956">
                  <c:v>30.396000000000001</c:v>
                </c:pt>
                <c:pt idx="9957">
                  <c:v>30.596</c:v>
                </c:pt>
                <c:pt idx="9958">
                  <c:v>30.797000000000001</c:v>
                </c:pt>
                <c:pt idx="9959">
                  <c:v>31</c:v>
                </c:pt>
                <c:pt idx="9960">
                  <c:v>31</c:v>
                </c:pt>
                <c:pt idx="9961">
                  <c:v>30.663</c:v>
                </c:pt>
                <c:pt idx="9962">
                  <c:v>30.330000000000005</c:v>
                </c:pt>
                <c:pt idx="9963">
                  <c:v>30</c:v>
                </c:pt>
                <c:pt idx="9964">
                  <c:v>29.373999999999999</c:v>
                </c:pt>
                <c:pt idx="9965">
                  <c:v>28.761999999999993</c:v>
                </c:pt>
                <c:pt idx="9966">
                  <c:v>28.161999999999999</c:v>
                </c:pt>
                <c:pt idx="9967">
                  <c:v>27.574999999999999</c:v>
                </c:pt>
                <c:pt idx="9968">
                  <c:v>27</c:v>
                </c:pt>
                <c:pt idx="9969">
                  <c:v>27</c:v>
                </c:pt>
                <c:pt idx="9970">
                  <c:v>27</c:v>
                </c:pt>
                <c:pt idx="9971">
                  <c:v>27</c:v>
                </c:pt>
                <c:pt idx="9972">
                  <c:v>27</c:v>
                </c:pt>
                <c:pt idx="9973">
                  <c:v>27</c:v>
                </c:pt>
                <c:pt idx="9974">
                  <c:v>27</c:v>
                </c:pt>
                <c:pt idx="9975">
                  <c:v>27</c:v>
                </c:pt>
                <c:pt idx="9976">
                  <c:v>27</c:v>
                </c:pt>
                <c:pt idx="9977">
                  <c:v>27</c:v>
                </c:pt>
                <c:pt idx="9978">
                  <c:v>26.484999999999992</c:v>
                </c:pt>
                <c:pt idx="9979">
                  <c:v>25.981000000000002</c:v>
                </c:pt>
                <c:pt idx="9980">
                  <c:v>25.48599999999999</c:v>
                </c:pt>
                <c:pt idx="9981">
                  <c:v>25</c:v>
                </c:pt>
                <c:pt idx="9982">
                  <c:v>25</c:v>
                </c:pt>
                <c:pt idx="9983">
                  <c:v>25</c:v>
                </c:pt>
                <c:pt idx="9984">
                  <c:v>25</c:v>
                </c:pt>
                <c:pt idx="9985">
                  <c:v>25</c:v>
                </c:pt>
                <c:pt idx="9986">
                  <c:v>25</c:v>
                </c:pt>
                <c:pt idx="9987">
                  <c:v>25</c:v>
                </c:pt>
                <c:pt idx="9988">
                  <c:v>25</c:v>
                </c:pt>
                <c:pt idx="9989">
                  <c:v>24.587</c:v>
                </c:pt>
                <c:pt idx="9990">
                  <c:v>24.18</c:v>
                </c:pt>
                <c:pt idx="9991">
                  <c:v>23.779999999999994</c:v>
                </c:pt>
                <c:pt idx="9992">
                  <c:v>23.387</c:v>
                </c:pt>
                <c:pt idx="9993">
                  <c:v>23</c:v>
                </c:pt>
                <c:pt idx="9994">
                  <c:v>23.14</c:v>
                </c:pt>
                <c:pt idx="9995">
                  <c:v>23.280999999999988</c:v>
                </c:pt>
                <c:pt idx="9996">
                  <c:v>23.422999999999984</c:v>
                </c:pt>
                <c:pt idx="9997">
                  <c:v>23.565999999999988</c:v>
                </c:pt>
                <c:pt idx="9998">
                  <c:v>23.71</c:v>
                </c:pt>
                <c:pt idx="9999">
                  <c:v>23.855</c:v>
                </c:pt>
                <c:pt idx="10000">
                  <c:v>24</c:v>
                </c:pt>
                <c:pt idx="10001">
                  <c:v>24.123000000000001</c:v>
                </c:pt>
                <c:pt idx="10002">
                  <c:v>24.245999999999988</c:v>
                </c:pt>
                <c:pt idx="10003">
                  <c:v>24.37</c:v>
                </c:pt>
                <c:pt idx="10004">
                  <c:v>24.494999999999994</c:v>
                </c:pt>
                <c:pt idx="10005">
                  <c:v>24.62</c:v>
                </c:pt>
                <c:pt idx="10006">
                  <c:v>24.745999999999988</c:v>
                </c:pt>
                <c:pt idx="10007">
                  <c:v>24.873000000000001</c:v>
                </c:pt>
                <c:pt idx="10008">
                  <c:v>25</c:v>
                </c:pt>
                <c:pt idx="10009">
                  <c:v>25</c:v>
                </c:pt>
                <c:pt idx="10010">
                  <c:v>24.830000000000005</c:v>
                </c:pt>
                <c:pt idx="10011">
                  <c:v>24.661999999999999</c:v>
                </c:pt>
                <c:pt idx="10012">
                  <c:v>24.494999999999994</c:v>
                </c:pt>
                <c:pt idx="10013">
                  <c:v>24.329000000000001</c:v>
                </c:pt>
                <c:pt idx="10014">
                  <c:v>24.164000000000001</c:v>
                </c:pt>
                <c:pt idx="10015">
                  <c:v>24</c:v>
                </c:pt>
                <c:pt idx="10016">
                  <c:v>24</c:v>
                </c:pt>
                <c:pt idx="10017">
                  <c:v>23.484000000000002</c:v>
                </c:pt>
                <c:pt idx="10018">
                  <c:v>22.978000000000002</c:v>
                </c:pt>
                <c:pt idx="10019">
                  <c:v>22.484000000000002</c:v>
                </c:pt>
                <c:pt idx="10020">
                  <c:v>22</c:v>
                </c:pt>
                <c:pt idx="10021">
                  <c:v>22</c:v>
                </c:pt>
                <c:pt idx="10022">
                  <c:v>22.620999999999999</c:v>
                </c:pt>
                <c:pt idx="10023">
                  <c:v>23.259999999999994</c:v>
                </c:pt>
                <c:pt idx="10024">
                  <c:v>23.917000000000005</c:v>
                </c:pt>
                <c:pt idx="10025">
                  <c:v>24.591999999999999</c:v>
                </c:pt>
                <c:pt idx="10026">
                  <c:v>25.285999999999991</c:v>
                </c:pt>
                <c:pt idx="10027">
                  <c:v>26</c:v>
                </c:pt>
                <c:pt idx="10028">
                  <c:v>25.219000000000001</c:v>
                </c:pt>
                <c:pt idx="10029">
                  <c:v>24.460999999999988</c:v>
                </c:pt>
                <c:pt idx="10030">
                  <c:v>23.725999999999992</c:v>
                </c:pt>
                <c:pt idx="10031">
                  <c:v>23.013000000000005</c:v>
                </c:pt>
                <c:pt idx="10032">
                  <c:v>22.321000000000005</c:v>
                </c:pt>
                <c:pt idx="10033">
                  <c:v>21.651000000000007</c:v>
                </c:pt>
                <c:pt idx="10034">
                  <c:v>21</c:v>
                </c:pt>
                <c:pt idx="10035">
                  <c:v>21</c:v>
                </c:pt>
                <c:pt idx="10036">
                  <c:v>21</c:v>
                </c:pt>
                <c:pt idx="10037">
                  <c:v>21.274999999999999</c:v>
                </c:pt>
                <c:pt idx="10038">
                  <c:v>21.553000000000001</c:v>
                </c:pt>
                <c:pt idx="10039">
                  <c:v>21.835000000000001</c:v>
                </c:pt>
                <c:pt idx="10040">
                  <c:v>22.120999999999999</c:v>
                </c:pt>
                <c:pt idx="10041">
                  <c:v>22.41</c:v>
                </c:pt>
                <c:pt idx="10042">
                  <c:v>22.702999999999992</c:v>
                </c:pt>
                <c:pt idx="10043">
                  <c:v>23</c:v>
                </c:pt>
                <c:pt idx="10044">
                  <c:v>23</c:v>
                </c:pt>
                <c:pt idx="10045">
                  <c:v>23</c:v>
                </c:pt>
                <c:pt idx="10046">
                  <c:v>23</c:v>
                </c:pt>
                <c:pt idx="10047">
                  <c:v>23</c:v>
                </c:pt>
                <c:pt idx="10048">
                  <c:v>22.745999999999988</c:v>
                </c:pt>
                <c:pt idx="10049">
                  <c:v>22.494</c:v>
                </c:pt>
                <c:pt idx="10050">
                  <c:v>22.245999999999988</c:v>
                </c:pt>
                <c:pt idx="10051">
                  <c:v>22</c:v>
                </c:pt>
                <c:pt idx="10052">
                  <c:v>22</c:v>
                </c:pt>
                <c:pt idx="10053">
                  <c:v>22</c:v>
                </c:pt>
                <c:pt idx="10054">
                  <c:v>22</c:v>
                </c:pt>
                <c:pt idx="10055">
                  <c:v>22</c:v>
                </c:pt>
                <c:pt idx="10056">
                  <c:v>22.713999999999999</c:v>
                </c:pt>
                <c:pt idx="10057">
                  <c:v>23.452000000000002</c:v>
                </c:pt>
                <c:pt idx="10058">
                  <c:v>24.213999999999999</c:v>
                </c:pt>
                <c:pt idx="10059">
                  <c:v>25</c:v>
                </c:pt>
                <c:pt idx="10060">
                  <c:v>24.655000000000001</c:v>
                </c:pt>
                <c:pt idx="10061">
                  <c:v>24.315000000000001</c:v>
                </c:pt>
                <c:pt idx="10062">
                  <c:v>23.978999999999992</c:v>
                </c:pt>
                <c:pt idx="10063">
                  <c:v>23.648</c:v>
                </c:pt>
                <c:pt idx="10064">
                  <c:v>23.321999999999999</c:v>
                </c:pt>
                <c:pt idx="10065">
                  <c:v>23</c:v>
                </c:pt>
                <c:pt idx="10066">
                  <c:v>23</c:v>
                </c:pt>
                <c:pt idx="10067">
                  <c:v>23</c:v>
                </c:pt>
                <c:pt idx="10068">
                  <c:v>25.221999999999994</c:v>
                </c:pt>
                <c:pt idx="10069">
                  <c:v>27.658999999999999</c:v>
                </c:pt>
                <c:pt idx="10070">
                  <c:v>30.332000000000001</c:v>
                </c:pt>
                <c:pt idx="10071">
                  <c:v>33.262000000000015</c:v>
                </c:pt>
                <c:pt idx="10072">
                  <c:v>36.476000000000006</c:v>
                </c:pt>
                <c:pt idx="10073">
                  <c:v>40</c:v>
                </c:pt>
                <c:pt idx="10074">
                  <c:v>39.659000000000006</c:v>
                </c:pt>
                <c:pt idx="10075">
                  <c:v>39.322000000000003</c:v>
                </c:pt>
                <c:pt idx="10076">
                  <c:v>38.987000000000002</c:v>
                </c:pt>
                <c:pt idx="10077">
                  <c:v>38.655000000000001</c:v>
                </c:pt>
                <c:pt idx="10078">
                  <c:v>38.326000000000001</c:v>
                </c:pt>
                <c:pt idx="10079">
                  <c:v>38</c:v>
                </c:pt>
                <c:pt idx="10080">
                  <c:v>37.015000000000001</c:v>
                </c:pt>
                <c:pt idx="10081">
                  <c:v>36.055</c:v>
                </c:pt>
                <c:pt idx="10082">
                  <c:v>35.121000000000002</c:v>
                </c:pt>
                <c:pt idx="10083">
                  <c:v>34.21</c:v>
                </c:pt>
                <c:pt idx="10084">
                  <c:v>33.323</c:v>
                </c:pt>
                <c:pt idx="10085">
                  <c:v>32</c:v>
                </c:pt>
                <c:pt idx="10086">
                  <c:v>31.618000000000006</c:v>
                </c:pt>
                <c:pt idx="10087">
                  <c:v>30.797999999999991</c:v>
                </c:pt>
                <c:pt idx="10088">
                  <c:v>30</c:v>
                </c:pt>
                <c:pt idx="10089">
                  <c:v>29.588999999999988</c:v>
                </c:pt>
                <c:pt idx="10090">
                  <c:v>29.183</c:v>
                </c:pt>
                <c:pt idx="10091">
                  <c:v>28.782999999999991</c:v>
                </c:pt>
                <c:pt idx="10092">
                  <c:v>28.388999999999992</c:v>
                </c:pt>
                <c:pt idx="10093">
                  <c:v>28</c:v>
                </c:pt>
                <c:pt idx="10094">
                  <c:v>27.663</c:v>
                </c:pt>
                <c:pt idx="10095">
                  <c:v>27.329000000000001</c:v>
                </c:pt>
                <c:pt idx="10096">
                  <c:v>27</c:v>
                </c:pt>
                <c:pt idx="10097">
                  <c:v>27.574999999999999</c:v>
                </c:pt>
                <c:pt idx="10098">
                  <c:v>28.161999999999999</c:v>
                </c:pt>
                <c:pt idx="10099">
                  <c:v>28.761999999999993</c:v>
                </c:pt>
                <c:pt idx="10100">
                  <c:v>29.373999999999999</c:v>
                </c:pt>
                <c:pt idx="10101">
                  <c:v>30</c:v>
                </c:pt>
                <c:pt idx="10102">
                  <c:v>30</c:v>
                </c:pt>
                <c:pt idx="10103">
                  <c:v>30</c:v>
                </c:pt>
                <c:pt idx="10104">
                  <c:v>31.277999999999999</c:v>
                </c:pt>
                <c:pt idx="10105">
                  <c:v>32.611000000000004</c:v>
                </c:pt>
                <c:pt idx="10106">
                  <c:v>34</c:v>
                </c:pt>
                <c:pt idx="10107">
                  <c:v>34</c:v>
                </c:pt>
                <c:pt idx="10108">
                  <c:v>33.53</c:v>
                </c:pt>
                <c:pt idx="10109">
                  <c:v>33.067</c:v>
                </c:pt>
                <c:pt idx="10110">
                  <c:v>32.611000000000004</c:v>
                </c:pt>
                <c:pt idx="10111">
                  <c:v>32.160000000000011</c:v>
                </c:pt>
                <c:pt idx="10112">
                  <c:v>31.716000000000001</c:v>
                </c:pt>
                <c:pt idx="10113">
                  <c:v>31.277999999999999</c:v>
                </c:pt>
                <c:pt idx="10114">
                  <c:v>30.846</c:v>
                </c:pt>
                <c:pt idx="10115">
                  <c:v>30.419999999999995</c:v>
                </c:pt>
                <c:pt idx="10116">
                  <c:v>30</c:v>
                </c:pt>
                <c:pt idx="10117">
                  <c:v>32.46</c:v>
                </c:pt>
                <c:pt idx="10118">
                  <c:v>35.121000000000002</c:v>
                </c:pt>
                <c:pt idx="10119">
                  <c:v>38</c:v>
                </c:pt>
                <c:pt idx="10120">
                  <c:v>37.303000000000004</c:v>
                </c:pt>
                <c:pt idx="10121">
                  <c:v>36.619</c:v>
                </c:pt>
                <c:pt idx="10122">
                  <c:v>35.947000000000003</c:v>
                </c:pt>
                <c:pt idx="10123">
                  <c:v>35.288000000000011</c:v>
                </c:pt>
                <c:pt idx="10124">
                  <c:v>34.641000000000005</c:v>
                </c:pt>
                <c:pt idx="10125">
                  <c:v>34.006</c:v>
                </c:pt>
                <c:pt idx="10126">
                  <c:v>33</c:v>
                </c:pt>
                <c:pt idx="10127">
                  <c:v>32.770000000000003</c:v>
                </c:pt>
                <c:pt idx="10128">
                  <c:v>32</c:v>
                </c:pt>
                <c:pt idx="10129">
                  <c:v>31.579000000000001</c:v>
                </c:pt>
                <c:pt idx="10130">
                  <c:v>31</c:v>
                </c:pt>
                <c:pt idx="10131">
                  <c:v>30.478999999999992</c:v>
                </c:pt>
                <c:pt idx="10132">
                  <c:v>29.96599999999999</c:v>
                </c:pt>
                <c:pt idx="10133">
                  <c:v>29.461999999999993</c:v>
                </c:pt>
                <c:pt idx="10134">
                  <c:v>28.96599999999999</c:v>
                </c:pt>
                <c:pt idx="10135">
                  <c:v>28.478999999999992</c:v>
                </c:pt>
                <c:pt idx="10136">
                  <c:v>28</c:v>
                </c:pt>
                <c:pt idx="10137">
                  <c:v>28.486999999999984</c:v>
                </c:pt>
                <c:pt idx="10138">
                  <c:v>28.98299999999999</c:v>
                </c:pt>
                <c:pt idx="10139">
                  <c:v>29.486999999999984</c:v>
                </c:pt>
                <c:pt idx="10140">
                  <c:v>30</c:v>
                </c:pt>
                <c:pt idx="10141">
                  <c:v>29.663</c:v>
                </c:pt>
                <c:pt idx="10142">
                  <c:v>29.330000000000005</c:v>
                </c:pt>
                <c:pt idx="10143">
                  <c:v>29</c:v>
                </c:pt>
                <c:pt idx="10144">
                  <c:v>29</c:v>
                </c:pt>
                <c:pt idx="10145">
                  <c:v>28.663</c:v>
                </c:pt>
                <c:pt idx="10146">
                  <c:v>28.329000000000001</c:v>
                </c:pt>
                <c:pt idx="10147">
                  <c:v>28</c:v>
                </c:pt>
                <c:pt idx="10148">
                  <c:v>28.329000000000001</c:v>
                </c:pt>
                <c:pt idx="10149">
                  <c:v>28.663</c:v>
                </c:pt>
                <c:pt idx="10150">
                  <c:v>29</c:v>
                </c:pt>
                <c:pt idx="10151">
                  <c:v>29</c:v>
                </c:pt>
                <c:pt idx="10152">
                  <c:v>29</c:v>
                </c:pt>
                <c:pt idx="10153">
                  <c:v>29</c:v>
                </c:pt>
                <c:pt idx="10154">
                  <c:v>28.663</c:v>
                </c:pt>
                <c:pt idx="10155">
                  <c:v>28.329000000000001</c:v>
                </c:pt>
                <c:pt idx="10156">
                  <c:v>28</c:v>
                </c:pt>
                <c:pt idx="10157">
                  <c:v>28.329000000000001</c:v>
                </c:pt>
                <c:pt idx="10158">
                  <c:v>28.663</c:v>
                </c:pt>
                <c:pt idx="10159">
                  <c:v>29</c:v>
                </c:pt>
                <c:pt idx="10160">
                  <c:v>29.759</c:v>
                </c:pt>
                <c:pt idx="10161">
                  <c:v>30.538</c:v>
                </c:pt>
                <c:pt idx="10162">
                  <c:v>31.338000000000001</c:v>
                </c:pt>
                <c:pt idx="10163">
                  <c:v>32.158000000000001</c:v>
                </c:pt>
                <c:pt idx="10164">
                  <c:v>33</c:v>
                </c:pt>
                <c:pt idx="10165">
                  <c:v>33.198000000000015</c:v>
                </c:pt>
                <c:pt idx="10166">
                  <c:v>33.396000000000001</c:v>
                </c:pt>
                <c:pt idx="10167">
                  <c:v>33.596000000000011</c:v>
                </c:pt>
                <c:pt idx="10168">
                  <c:v>33.798000000000016</c:v>
                </c:pt>
                <c:pt idx="10169">
                  <c:v>34</c:v>
                </c:pt>
                <c:pt idx="10170">
                  <c:v>34</c:v>
                </c:pt>
                <c:pt idx="10171">
                  <c:v>33.481000000000002</c:v>
                </c:pt>
                <c:pt idx="10172">
                  <c:v>32.969000000000001</c:v>
                </c:pt>
                <c:pt idx="10173">
                  <c:v>32.465000000000003</c:v>
                </c:pt>
                <c:pt idx="10174">
                  <c:v>31.968999999999991</c:v>
                </c:pt>
                <c:pt idx="10175">
                  <c:v>31.481000000000002</c:v>
                </c:pt>
                <c:pt idx="10176">
                  <c:v>31</c:v>
                </c:pt>
                <c:pt idx="10177">
                  <c:v>30.478999999999992</c:v>
                </c:pt>
                <c:pt idx="10178">
                  <c:v>29.96599999999999</c:v>
                </c:pt>
                <c:pt idx="10179">
                  <c:v>29.461999999999993</c:v>
                </c:pt>
                <c:pt idx="10180">
                  <c:v>28.96599999999999</c:v>
                </c:pt>
                <c:pt idx="10181">
                  <c:v>28.478999999999992</c:v>
                </c:pt>
                <c:pt idx="10182">
                  <c:v>28</c:v>
                </c:pt>
                <c:pt idx="10183">
                  <c:v>28</c:v>
                </c:pt>
                <c:pt idx="10184">
                  <c:v>28</c:v>
                </c:pt>
                <c:pt idx="10185">
                  <c:v>28</c:v>
                </c:pt>
                <c:pt idx="10186">
                  <c:v>28</c:v>
                </c:pt>
                <c:pt idx="10187">
                  <c:v>28</c:v>
                </c:pt>
                <c:pt idx="10188">
                  <c:v>28</c:v>
                </c:pt>
                <c:pt idx="10189">
                  <c:v>28</c:v>
                </c:pt>
                <c:pt idx="10190">
                  <c:v>27.48599999999999</c:v>
                </c:pt>
                <c:pt idx="10191">
                  <c:v>26.981000000000002</c:v>
                </c:pt>
                <c:pt idx="10192">
                  <c:v>26.48599999999999</c:v>
                </c:pt>
                <c:pt idx="10193">
                  <c:v>26</c:v>
                </c:pt>
                <c:pt idx="10194">
                  <c:v>26</c:v>
                </c:pt>
                <c:pt idx="10195">
                  <c:v>26</c:v>
                </c:pt>
                <c:pt idx="10196">
                  <c:v>26</c:v>
                </c:pt>
                <c:pt idx="10197">
                  <c:v>26</c:v>
                </c:pt>
                <c:pt idx="10198">
                  <c:v>26</c:v>
                </c:pt>
                <c:pt idx="10199">
                  <c:v>26</c:v>
                </c:pt>
                <c:pt idx="10200">
                  <c:v>26</c:v>
                </c:pt>
                <c:pt idx="10201">
                  <c:v>26</c:v>
                </c:pt>
                <c:pt idx="10202">
                  <c:v>25.661999999999999</c:v>
                </c:pt>
                <c:pt idx="10203">
                  <c:v>25.329000000000001</c:v>
                </c:pt>
                <c:pt idx="10204">
                  <c:v>25</c:v>
                </c:pt>
                <c:pt idx="10205">
                  <c:v>25</c:v>
                </c:pt>
                <c:pt idx="10206">
                  <c:v>25.329000000000001</c:v>
                </c:pt>
                <c:pt idx="10207">
                  <c:v>25.661999999999999</c:v>
                </c:pt>
                <c:pt idx="10208">
                  <c:v>26</c:v>
                </c:pt>
                <c:pt idx="10209">
                  <c:v>25.484999999999992</c:v>
                </c:pt>
                <c:pt idx="10210">
                  <c:v>24.979999999999993</c:v>
                </c:pt>
                <c:pt idx="10211">
                  <c:v>24.484999999999992</c:v>
                </c:pt>
                <c:pt idx="10212">
                  <c:v>24</c:v>
                </c:pt>
                <c:pt idx="10213">
                  <c:v>24.329000000000001</c:v>
                </c:pt>
                <c:pt idx="10214">
                  <c:v>24.661999999999999</c:v>
                </c:pt>
                <c:pt idx="10215">
                  <c:v>25</c:v>
                </c:pt>
                <c:pt idx="10216">
                  <c:v>24.661999999999999</c:v>
                </c:pt>
                <c:pt idx="10217">
                  <c:v>24.329000000000001</c:v>
                </c:pt>
                <c:pt idx="10218">
                  <c:v>24</c:v>
                </c:pt>
                <c:pt idx="10219">
                  <c:v>24</c:v>
                </c:pt>
                <c:pt idx="10220">
                  <c:v>24</c:v>
                </c:pt>
                <c:pt idx="10221">
                  <c:v>24</c:v>
                </c:pt>
                <c:pt idx="10222">
                  <c:v>24</c:v>
                </c:pt>
                <c:pt idx="10223">
                  <c:v>24</c:v>
                </c:pt>
                <c:pt idx="10224">
                  <c:v>24</c:v>
                </c:pt>
                <c:pt idx="10225">
                  <c:v>24</c:v>
                </c:pt>
                <c:pt idx="10226">
                  <c:v>24</c:v>
                </c:pt>
                <c:pt idx="10227">
                  <c:v>24</c:v>
                </c:pt>
                <c:pt idx="10228">
                  <c:v>24</c:v>
                </c:pt>
                <c:pt idx="10229">
                  <c:v>24</c:v>
                </c:pt>
                <c:pt idx="10230">
                  <c:v>24</c:v>
                </c:pt>
                <c:pt idx="10231">
                  <c:v>24</c:v>
                </c:pt>
                <c:pt idx="10232">
                  <c:v>24</c:v>
                </c:pt>
                <c:pt idx="10233">
                  <c:v>24</c:v>
                </c:pt>
                <c:pt idx="10234">
                  <c:v>24</c:v>
                </c:pt>
                <c:pt idx="10235">
                  <c:v>24</c:v>
                </c:pt>
                <c:pt idx="10236">
                  <c:v>24</c:v>
                </c:pt>
                <c:pt idx="10237">
                  <c:v>24</c:v>
                </c:pt>
                <c:pt idx="10238">
                  <c:v>24</c:v>
                </c:pt>
                <c:pt idx="10239">
                  <c:v>24</c:v>
                </c:pt>
                <c:pt idx="10240">
                  <c:v>24</c:v>
                </c:pt>
                <c:pt idx="10241">
                  <c:v>24</c:v>
                </c:pt>
                <c:pt idx="10242">
                  <c:v>24</c:v>
                </c:pt>
                <c:pt idx="10243">
                  <c:v>24.329000000000001</c:v>
                </c:pt>
                <c:pt idx="10244">
                  <c:v>24.661999999999999</c:v>
                </c:pt>
                <c:pt idx="10245">
                  <c:v>25</c:v>
                </c:pt>
                <c:pt idx="10246">
                  <c:v>25.605</c:v>
                </c:pt>
                <c:pt idx="10247">
                  <c:v>26.224</c:v>
                </c:pt>
                <c:pt idx="10248">
                  <c:v>26.858000000000001</c:v>
                </c:pt>
                <c:pt idx="10249">
                  <c:v>27.507999999999999</c:v>
                </c:pt>
                <c:pt idx="10250">
                  <c:v>28.173999999999999</c:v>
                </c:pt>
                <c:pt idx="10251">
                  <c:v>28.855</c:v>
                </c:pt>
                <c:pt idx="10252">
                  <c:v>29.553000000000001</c:v>
                </c:pt>
                <c:pt idx="10253">
                  <c:v>30.267999999999994</c:v>
                </c:pt>
                <c:pt idx="10254">
                  <c:v>31</c:v>
                </c:pt>
                <c:pt idx="10255">
                  <c:v>30.468999999999991</c:v>
                </c:pt>
                <c:pt idx="10256">
                  <c:v>29.947999999999993</c:v>
                </c:pt>
                <c:pt idx="10257">
                  <c:v>29.434999999999999</c:v>
                </c:pt>
                <c:pt idx="10258">
                  <c:v>28.931000000000001</c:v>
                </c:pt>
                <c:pt idx="10259">
                  <c:v>28.436</c:v>
                </c:pt>
                <c:pt idx="10260">
                  <c:v>27.949000000000002</c:v>
                </c:pt>
                <c:pt idx="10261">
                  <c:v>27.47</c:v>
                </c:pt>
                <c:pt idx="10262">
                  <c:v>27</c:v>
                </c:pt>
                <c:pt idx="10263">
                  <c:v>27</c:v>
                </c:pt>
                <c:pt idx="10264">
                  <c:v>27</c:v>
                </c:pt>
                <c:pt idx="10265">
                  <c:v>28</c:v>
                </c:pt>
                <c:pt idx="10266">
                  <c:v>36.911000000000001</c:v>
                </c:pt>
                <c:pt idx="10267">
                  <c:v>43.158000000000001</c:v>
                </c:pt>
                <c:pt idx="10268">
                  <c:v>50.461000000000006</c:v>
                </c:pt>
                <c:pt idx="10269">
                  <c:v>59</c:v>
                </c:pt>
                <c:pt idx="10270">
                  <c:v>57.708000000000013</c:v>
                </c:pt>
                <c:pt idx="10271">
                  <c:v>56.445</c:v>
                </c:pt>
                <c:pt idx="10272">
                  <c:v>55.209000000000003</c:v>
                </c:pt>
                <c:pt idx="10273">
                  <c:v>54</c:v>
                </c:pt>
                <c:pt idx="10274">
                  <c:v>52.271000000000001</c:v>
                </c:pt>
                <c:pt idx="10275">
                  <c:v>50.597000000000001</c:v>
                </c:pt>
                <c:pt idx="10276">
                  <c:v>48.977000000000004</c:v>
                </c:pt>
                <c:pt idx="10277">
                  <c:v>47.409000000000006</c:v>
                </c:pt>
                <c:pt idx="10278">
                  <c:v>45.891000000000005</c:v>
                </c:pt>
                <c:pt idx="10279">
                  <c:v>44.422000000000011</c:v>
                </c:pt>
                <c:pt idx="10280">
                  <c:v>42.999000000000002</c:v>
                </c:pt>
                <c:pt idx="10281">
                  <c:v>41</c:v>
                </c:pt>
                <c:pt idx="10282">
                  <c:v>40</c:v>
                </c:pt>
                <c:pt idx="10283">
                  <c:v>39</c:v>
                </c:pt>
                <c:pt idx="10284">
                  <c:v>40.290000000000013</c:v>
                </c:pt>
                <c:pt idx="10285">
                  <c:v>41.623000000000012</c:v>
                </c:pt>
                <c:pt idx="10286">
                  <c:v>43</c:v>
                </c:pt>
                <c:pt idx="10287">
                  <c:v>44.061</c:v>
                </c:pt>
                <c:pt idx="10288">
                  <c:v>45.148000000000003</c:v>
                </c:pt>
                <c:pt idx="10289">
                  <c:v>46.262000000000015</c:v>
                </c:pt>
                <c:pt idx="10290">
                  <c:v>47.404000000000003</c:v>
                </c:pt>
                <c:pt idx="10291">
                  <c:v>48.573</c:v>
                </c:pt>
                <c:pt idx="10292">
                  <c:v>49.772000000000013</c:v>
                </c:pt>
                <c:pt idx="10293">
                  <c:v>51</c:v>
                </c:pt>
                <c:pt idx="10294">
                  <c:v>51</c:v>
                </c:pt>
                <c:pt idx="10295">
                  <c:v>51</c:v>
                </c:pt>
                <c:pt idx="10296">
                  <c:v>51</c:v>
                </c:pt>
                <c:pt idx="10297">
                  <c:v>51</c:v>
                </c:pt>
                <c:pt idx="10298">
                  <c:v>51</c:v>
                </c:pt>
                <c:pt idx="10299">
                  <c:v>51</c:v>
                </c:pt>
                <c:pt idx="10300">
                  <c:v>51</c:v>
                </c:pt>
                <c:pt idx="10301">
                  <c:v>50.324000000000005</c:v>
                </c:pt>
                <c:pt idx="10302">
                  <c:v>49.658000000000001</c:v>
                </c:pt>
                <c:pt idx="10303">
                  <c:v>49</c:v>
                </c:pt>
                <c:pt idx="10304">
                  <c:v>47.968000000000011</c:v>
                </c:pt>
                <c:pt idx="10305">
                  <c:v>46.957000000000001</c:v>
                </c:pt>
                <c:pt idx="10306">
                  <c:v>45.968000000000011</c:v>
                </c:pt>
                <c:pt idx="10307">
                  <c:v>45</c:v>
                </c:pt>
                <c:pt idx="10308">
                  <c:v>44.664000000000001</c:v>
                </c:pt>
                <c:pt idx="10309">
                  <c:v>44.331000000000003</c:v>
                </c:pt>
                <c:pt idx="10310">
                  <c:v>44</c:v>
                </c:pt>
                <c:pt idx="10311">
                  <c:v>43.230000000000011</c:v>
                </c:pt>
                <c:pt idx="10312">
                  <c:v>42.474000000000004</c:v>
                </c:pt>
                <c:pt idx="10313">
                  <c:v>41.730000000000011</c:v>
                </c:pt>
                <c:pt idx="10314">
                  <c:v>41</c:v>
                </c:pt>
                <c:pt idx="10315">
                  <c:v>40.381999999999998</c:v>
                </c:pt>
                <c:pt idx="10316">
                  <c:v>39.773000000000003</c:v>
                </c:pt>
                <c:pt idx="10317">
                  <c:v>39.173000000000002</c:v>
                </c:pt>
                <c:pt idx="10318">
                  <c:v>38.582000000000001</c:v>
                </c:pt>
                <c:pt idx="10319">
                  <c:v>38</c:v>
                </c:pt>
                <c:pt idx="10320">
                  <c:v>38.950999999999993</c:v>
                </c:pt>
                <c:pt idx="10321">
                  <c:v>39.926000000000002</c:v>
                </c:pt>
                <c:pt idx="10322">
                  <c:v>40.926000000000002</c:v>
                </c:pt>
                <c:pt idx="10323">
                  <c:v>41.95</c:v>
                </c:pt>
                <c:pt idx="10324">
                  <c:v>43</c:v>
                </c:pt>
                <c:pt idx="10325">
                  <c:v>42.664000000000001</c:v>
                </c:pt>
                <c:pt idx="10326">
                  <c:v>42.331000000000003</c:v>
                </c:pt>
                <c:pt idx="10327">
                  <c:v>42</c:v>
                </c:pt>
                <c:pt idx="10328">
                  <c:v>41.664000000000001</c:v>
                </c:pt>
                <c:pt idx="10329">
                  <c:v>41.331000000000003</c:v>
                </c:pt>
                <c:pt idx="10330">
                  <c:v>41</c:v>
                </c:pt>
                <c:pt idx="10331">
                  <c:v>41</c:v>
                </c:pt>
                <c:pt idx="10332">
                  <c:v>41</c:v>
                </c:pt>
                <c:pt idx="10333">
                  <c:v>41</c:v>
                </c:pt>
                <c:pt idx="10334">
                  <c:v>41</c:v>
                </c:pt>
                <c:pt idx="10335">
                  <c:v>41</c:v>
                </c:pt>
                <c:pt idx="10336">
                  <c:v>41</c:v>
                </c:pt>
                <c:pt idx="10337">
                  <c:v>40.664000000000001</c:v>
                </c:pt>
                <c:pt idx="10338">
                  <c:v>40.331000000000003</c:v>
                </c:pt>
                <c:pt idx="10339">
                  <c:v>40</c:v>
                </c:pt>
                <c:pt idx="10340">
                  <c:v>39.581000000000003</c:v>
                </c:pt>
                <c:pt idx="10341">
                  <c:v>39.166000000000011</c:v>
                </c:pt>
                <c:pt idx="10342">
                  <c:v>38.755000000000003</c:v>
                </c:pt>
                <c:pt idx="10343">
                  <c:v>38.349000000000004</c:v>
                </c:pt>
                <c:pt idx="10344">
                  <c:v>37.947000000000003</c:v>
                </c:pt>
                <c:pt idx="10345">
                  <c:v>37.550000000000004</c:v>
                </c:pt>
                <c:pt idx="10346">
                  <c:v>37.156000000000006</c:v>
                </c:pt>
                <c:pt idx="10347">
                  <c:v>36.767000000000003</c:v>
                </c:pt>
                <c:pt idx="10348">
                  <c:v>36.380999999999993</c:v>
                </c:pt>
                <c:pt idx="10349">
                  <c:v>36</c:v>
                </c:pt>
                <c:pt idx="10350">
                  <c:v>35.664000000000001</c:v>
                </c:pt>
                <c:pt idx="10351">
                  <c:v>35.33</c:v>
                </c:pt>
                <c:pt idx="10352">
                  <c:v>35</c:v>
                </c:pt>
                <c:pt idx="10353">
                  <c:v>35.141000000000005</c:v>
                </c:pt>
                <c:pt idx="10354">
                  <c:v>35.283000000000001</c:v>
                </c:pt>
                <c:pt idx="10355">
                  <c:v>35.425000000000011</c:v>
                </c:pt>
                <c:pt idx="10356">
                  <c:v>35.568000000000012</c:v>
                </c:pt>
                <c:pt idx="10357">
                  <c:v>35.711000000000006</c:v>
                </c:pt>
                <c:pt idx="10358">
                  <c:v>35.854999999999997</c:v>
                </c:pt>
                <c:pt idx="10359">
                  <c:v>36</c:v>
                </c:pt>
                <c:pt idx="10360">
                  <c:v>36</c:v>
                </c:pt>
                <c:pt idx="10361">
                  <c:v>38.197000000000003</c:v>
                </c:pt>
                <c:pt idx="10362">
                  <c:v>40.527000000000001</c:v>
                </c:pt>
                <c:pt idx="10363">
                  <c:v>43</c:v>
                </c:pt>
                <c:pt idx="10364">
                  <c:v>42.087000000000003</c:v>
                </c:pt>
                <c:pt idx="10365">
                  <c:v>41.193000000000012</c:v>
                </c:pt>
                <c:pt idx="10366">
                  <c:v>40.317999999999998</c:v>
                </c:pt>
                <c:pt idx="10367">
                  <c:v>39.461000000000006</c:v>
                </c:pt>
                <c:pt idx="10368">
                  <c:v>38.623000000000012</c:v>
                </c:pt>
                <c:pt idx="10369">
                  <c:v>37.803000000000004</c:v>
                </c:pt>
                <c:pt idx="10370">
                  <c:v>37</c:v>
                </c:pt>
                <c:pt idx="10371">
                  <c:v>37.49</c:v>
                </c:pt>
                <c:pt idx="10372">
                  <c:v>37.987000000000002</c:v>
                </c:pt>
                <c:pt idx="10373">
                  <c:v>38.49</c:v>
                </c:pt>
                <c:pt idx="10374">
                  <c:v>39</c:v>
                </c:pt>
                <c:pt idx="10375">
                  <c:v>39</c:v>
                </c:pt>
                <c:pt idx="10376">
                  <c:v>39</c:v>
                </c:pt>
                <c:pt idx="10377">
                  <c:v>39</c:v>
                </c:pt>
                <c:pt idx="10378">
                  <c:v>39</c:v>
                </c:pt>
                <c:pt idx="10379">
                  <c:v>38.664000000000001</c:v>
                </c:pt>
                <c:pt idx="10380">
                  <c:v>38.33</c:v>
                </c:pt>
                <c:pt idx="10381">
                  <c:v>38</c:v>
                </c:pt>
                <c:pt idx="10382">
                  <c:v>38</c:v>
                </c:pt>
                <c:pt idx="10383">
                  <c:v>38</c:v>
                </c:pt>
                <c:pt idx="10384">
                  <c:v>38</c:v>
                </c:pt>
                <c:pt idx="10385">
                  <c:v>38</c:v>
                </c:pt>
                <c:pt idx="10386">
                  <c:v>37.516000000000005</c:v>
                </c:pt>
                <c:pt idx="10387">
                  <c:v>37.038000000000011</c:v>
                </c:pt>
                <c:pt idx="10388">
                  <c:v>36.566000000000003</c:v>
                </c:pt>
                <c:pt idx="10389">
                  <c:v>36.1</c:v>
                </c:pt>
                <c:pt idx="10390">
                  <c:v>35.64</c:v>
                </c:pt>
                <c:pt idx="10391">
                  <c:v>35.185000000000002</c:v>
                </c:pt>
                <c:pt idx="10392">
                  <c:v>34.737000000000002</c:v>
                </c:pt>
                <c:pt idx="10393">
                  <c:v>34.294000000000011</c:v>
                </c:pt>
                <c:pt idx="10394">
                  <c:v>33.856999999999999</c:v>
                </c:pt>
                <c:pt idx="10395">
                  <c:v>33.426000000000002</c:v>
                </c:pt>
                <c:pt idx="10396">
                  <c:v>33</c:v>
                </c:pt>
                <c:pt idx="10397">
                  <c:v>32.590000000000003</c:v>
                </c:pt>
                <c:pt idx="10398">
                  <c:v>32.185000000000002</c:v>
                </c:pt>
                <c:pt idx="10399">
                  <c:v>31.784999999999993</c:v>
                </c:pt>
                <c:pt idx="10400">
                  <c:v>31.39</c:v>
                </c:pt>
                <c:pt idx="10401">
                  <c:v>31</c:v>
                </c:pt>
                <c:pt idx="10402">
                  <c:v>31</c:v>
                </c:pt>
                <c:pt idx="10403">
                  <c:v>31</c:v>
                </c:pt>
                <c:pt idx="10404">
                  <c:v>31</c:v>
                </c:pt>
                <c:pt idx="10405">
                  <c:v>30.663</c:v>
                </c:pt>
                <c:pt idx="10406">
                  <c:v>30.330000000000005</c:v>
                </c:pt>
                <c:pt idx="10407">
                  <c:v>30</c:v>
                </c:pt>
                <c:pt idx="10408">
                  <c:v>30</c:v>
                </c:pt>
                <c:pt idx="10409">
                  <c:v>30</c:v>
                </c:pt>
                <c:pt idx="10410">
                  <c:v>30</c:v>
                </c:pt>
                <c:pt idx="10411">
                  <c:v>29.393000000000001</c:v>
                </c:pt>
                <c:pt idx="10412">
                  <c:v>28.797999999999991</c:v>
                </c:pt>
                <c:pt idx="10413">
                  <c:v>28.215</c:v>
                </c:pt>
                <c:pt idx="10414">
                  <c:v>27.643999999999991</c:v>
                </c:pt>
                <c:pt idx="10415">
                  <c:v>27.084999999999994</c:v>
                </c:pt>
                <c:pt idx="10416">
                  <c:v>26.536999999999999</c:v>
                </c:pt>
                <c:pt idx="10417">
                  <c:v>26</c:v>
                </c:pt>
                <c:pt idx="10418">
                  <c:v>26</c:v>
                </c:pt>
                <c:pt idx="10419">
                  <c:v>26</c:v>
                </c:pt>
                <c:pt idx="10420">
                  <c:v>26</c:v>
                </c:pt>
                <c:pt idx="10421">
                  <c:v>26</c:v>
                </c:pt>
                <c:pt idx="10422">
                  <c:v>26</c:v>
                </c:pt>
                <c:pt idx="10423">
                  <c:v>26</c:v>
                </c:pt>
                <c:pt idx="10424">
                  <c:v>26</c:v>
                </c:pt>
                <c:pt idx="10425">
                  <c:v>25.661999999999999</c:v>
                </c:pt>
                <c:pt idx="10426">
                  <c:v>25.329000000000001</c:v>
                </c:pt>
                <c:pt idx="10427">
                  <c:v>25</c:v>
                </c:pt>
                <c:pt idx="10428">
                  <c:v>25</c:v>
                </c:pt>
                <c:pt idx="10429">
                  <c:v>25.196999999999999</c:v>
                </c:pt>
                <c:pt idx="10430">
                  <c:v>25.395</c:v>
                </c:pt>
                <c:pt idx="10431">
                  <c:v>25.594999999999999</c:v>
                </c:pt>
                <c:pt idx="10432">
                  <c:v>25.797000000000001</c:v>
                </c:pt>
                <c:pt idx="10433">
                  <c:v>26</c:v>
                </c:pt>
                <c:pt idx="10434">
                  <c:v>26</c:v>
                </c:pt>
                <c:pt idx="10435">
                  <c:v>26</c:v>
                </c:pt>
                <c:pt idx="10436">
                  <c:v>26.277000000000001</c:v>
                </c:pt>
                <c:pt idx="10437">
                  <c:v>26.556000000000001</c:v>
                </c:pt>
                <c:pt idx="10438">
                  <c:v>26.838999999999999</c:v>
                </c:pt>
                <c:pt idx="10439">
                  <c:v>27.125</c:v>
                </c:pt>
                <c:pt idx="10440">
                  <c:v>27.413</c:v>
                </c:pt>
                <c:pt idx="10441">
                  <c:v>27.704999999999991</c:v>
                </c:pt>
                <c:pt idx="10442">
                  <c:v>28</c:v>
                </c:pt>
                <c:pt idx="10443">
                  <c:v>27.747</c:v>
                </c:pt>
                <c:pt idx="10444">
                  <c:v>27.494999999999994</c:v>
                </c:pt>
                <c:pt idx="10445">
                  <c:v>27.247</c:v>
                </c:pt>
                <c:pt idx="10446">
                  <c:v>27</c:v>
                </c:pt>
                <c:pt idx="10447">
                  <c:v>27.329000000000001</c:v>
                </c:pt>
                <c:pt idx="10448">
                  <c:v>27.663</c:v>
                </c:pt>
                <c:pt idx="10449">
                  <c:v>28</c:v>
                </c:pt>
                <c:pt idx="10450">
                  <c:v>28</c:v>
                </c:pt>
                <c:pt idx="10451">
                  <c:v>28</c:v>
                </c:pt>
                <c:pt idx="10452">
                  <c:v>28</c:v>
                </c:pt>
                <c:pt idx="10453">
                  <c:v>28</c:v>
                </c:pt>
                <c:pt idx="10454">
                  <c:v>28</c:v>
                </c:pt>
                <c:pt idx="10455">
                  <c:v>27.655999999999999</c:v>
                </c:pt>
                <c:pt idx="10456">
                  <c:v>27.317000000000007</c:v>
                </c:pt>
                <c:pt idx="10457">
                  <c:v>26.981000000000002</c:v>
                </c:pt>
                <c:pt idx="10458">
                  <c:v>26.650000000000006</c:v>
                </c:pt>
                <c:pt idx="10459">
                  <c:v>26.323</c:v>
                </c:pt>
                <c:pt idx="10460">
                  <c:v>26</c:v>
                </c:pt>
                <c:pt idx="10461">
                  <c:v>26</c:v>
                </c:pt>
                <c:pt idx="10462">
                  <c:v>26.196999999999999</c:v>
                </c:pt>
                <c:pt idx="10463">
                  <c:v>26.395</c:v>
                </c:pt>
                <c:pt idx="10464">
                  <c:v>26.594999999999999</c:v>
                </c:pt>
                <c:pt idx="10465">
                  <c:v>26.797000000000001</c:v>
                </c:pt>
                <c:pt idx="10466">
                  <c:v>27</c:v>
                </c:pt>
                <c:pt idx="10467">
                  <c:v>27</c:v>
                </c:pt>
                <c:pt idx="10468">
                  <c:v>27</c:v>
                </c:pt>
                <c:pt idx="10469">
                  <c:v>27</c:v>
                </c:pt>
                <c:pt idx="10470">
                  <c:v>26.315999999999999</c:v>
                </c:pt>
                <c:pt idx="10471">
                  <c:v>25.650000000000006</c:v>
                </c:pt>
                <c:pt idx="10472">
                  <c:v>25</c:v>
                </c:pt>
                <c:pt idx="10473">
                  <c:v>25.245999999999988</c:v>
                </c:pt>
                <c:pt idx="10474">
                  <c:v>25.494999999999994</c:v>
                </c:pt>
                <c:pt idx="10475">
                  <c:v>25.745999999999988</c:v>
                </c:pt>
                <c:pt idx="10476">
                  <c:v>26</c:v>
                </c:pt>
                <c:pt idx="10477">
                  <c:v>26.123000000000001</c:v>
                </c:pt>
                <c:pt idx="10478">
                  <c:v>26.245999999999988</c:v>
                </c:pt>
                <c:pt idx="10479">
                  <c:v>26.370999999999999</c:v>
                </c:pt>
                <c:pt idx="10480">
                  <c:v>26.494999999999994</c:v>
                </c:pt>
                <c:pt idx="10481">
                  <c:v>26.620999999999999</c:v>
                </c:pt>
                <c:pt idx="10482">
                  <c:v>26.745999999999988</c:v>
                </c:pt>
                <c:pt idx="10483">
                  <c:v>26.873000000000001</c:v>
                </c:pt>
                <c:pt idx="10484">
                  <c:v>27</c:v>
                </c:pt>
                <c:pt idx="10485">
                  <c:v>27</c:v>
                </c:pt>
                <c:pt idx="10486">
                  <c:v>27</c:v>
                </c:pt>
                <c:pt idx="10487">
                  <c:v>27.329000000000001</c:v>
                </c:pt>
                <c:pt idx="10488">
                  <c:v>27.663</c:v>
                </c:pt>
                <c:pt idx="10489">
                  <c:v>28</c:v>
                </c:pt>
                <c:pt idx="10490">
                  <c:v>28</c:v>
                </c:pt>
                <c:pt idx="10491">
                  <c:v>28</c:v>
                </c:pt>
                <c:pt idx="10492">
                  <c:v>28</c:v>
                </c:pt>
                <c:pt idx="10493">
                  <c:v>27.663</c:v>
                </c:pt>
                <c:pt idx="10494">
                  <c:v>27.329000000000001</c:v>
                </c:pt>
                <c:pt idx="10495">
                  <c:v>27</c:v>
                </c:pt>
                <c:pt idx="10496">
                  <c:v>26.484999999999992</c:v>
                </c:pt>
                <c:pt idx="10497">
                  <c:v>25.981000000000002</c:v>
                </c:pt>
                <c:pt idx="10498">
                  <c:v>25.48599999999999</c:v>
                </c:pt>
                <c:pt idx="10499">
                  <c:v>25</c:v>
                </c:pt>
                <c:pt idx="10500">
                  <c:v>25.882999999999992</c:v>
                </c:pt>
                <c:pt idx="10501">
                  <c:v>26.797000000000001</c:v>
                </c:pt>
                <c:pt idx="10502">
                  <c:v>27.742999999999988</c:v>
                </c:pt>
                <c:pt idx="10503">
                  <c:v>28.722999999999988</c:v>
                </c:pt>
                <c:pt idx="10504">
                  <c:v>29.736999999999991</c:v>
                </c:pt>
                <c:pt idx="10505">
                  <c:v>30.786999999999988</c:v>
                </c:pt>
                <c:pt idx="10506">
                  <c:v>31.873999999999999</c:v>
                </c:pt>
                <c:pt idx="10507">
                  <c:v>33</c:v>
                </c:pt>
                <c:pt idx="10508">
                  <c:v>32.899000000000001</c:v>
                </c:pt>
                <c:pt idx="10509">
                  <c:v>32.798000000000016</c:v>
                </c:pt>
                <c:pt idx="10510">
                  <c:v>32.697000000000003</c:v>
                </c:pt>
                <c:pt idx="10511">
                  <c:v>32.596000000000011</c:v>
                </c:pt>
                <c:pt idx="10512">
                  <c:v>32.496000000000002</c:v>
                </c:pt>
                <c:pt idx="10513">
                  <c:v>32.396000000000001</c:v>
                </c:pt>
                <c:pt idx="10514">
                  <c:v>32.297000000000011</c:v>
                </c:pt>
                <c:pt idx="10515">
                  <c:v>32.198000000000015</c:v>
                </c:pt>
                <c:pt idx="10516">
                  <c:v>32.099000000000011</c:v>
                </c:pt>
                <c:pt idx="10517">
                  <c:v>32</c:v>
                </c:pt>
                <c:pt idx="10518">
                  <c:v>32</c:v>
                </c:pt>
                <c:pt idx="10519">
                  <c:v>32.33</c:v>
                </c:pt>
                <c:pt idx="10520">
                  <c:v>32.663000000000011</c:v>
                </c:pt>
                <c:pt idx="10521">
                  <c:v>33</c:v>
                </c:pt>
                <c:pt idx="10522">
                  <c:v>32.590000000000003</c:v>
                </c:pt>
                <c:pt idx="10523">
                  <c:v>32.185000000000002</c:v>
                </c:pt>
                <c:pt idx="10524">
                  <c:v>31.784999999999993</c:v>
                </c:pt>
                <c:pt idx="10525">
                  <c:v>31.39</c:v>
                </c:pt>
                <c:pt idx="10526">
                  <c:v>31</c:v>
                </c:pt>
                <c:pt idx="10527">
                  <c:v>31.247</c:v>
                </c:pt>
                <c:pt idx="10528">
                  <c:v>31.495999999999988</c:v>
                </c:pt>
                <c:pt idx="10529">
                  <c:v>31.747</c:v>
                </c:pt>
                <c:pt idx="10530">
                  <c:v>32</c:v>
                </c:pt>
                <c:pt idx="10531">
                  <c:v>38.331000000000003</c:v>
                </c:pt>
                <c:pt idx="10532">
                  <c:v>45.914999999999999</c:v>
                </c:pt>
                <c:pt idx="10533">
                  <c:v>55</c:v>
                </c:pt>
                <c:pt idx="10534">
                  <c:v>52.63</c:v>
                </c:pt>
                <c:pt idx="10535">
                  <c:v>50.362000000000002</c:v>
                </c:pt>
                <c:pt idx="10536">
                  <c:v>48.192000000000014</c:v>
                </c:pt>
                <c:pt idx="10537">
                  <c:v>46.115000000000002</c:v>
                </c:pt>
                <c:pt idx="10538">
                  <c:v>44.128000000000014</c:v>
                </c:pt>
                <c:pt idx="10539">
                  <c:v>42.227000000000011</c:v>
                </c:pt>
                <c:pt idx="10540">
                  <c:v>40</c:v>
                </c:pt>
                <c:pt idx="10541">
                  <c:v>38</c:v>
                </c:pt>
                <c:pt idx="10542">
                  <c:v>37</c:v>
                </c:pt>
                <c:pt idx="10543">
                  <c:v>36.226000000000013</c:v>
                </c:pt>
                <c:pt idx="10544">
                  <c:v>35.468000000000011</c:v>
                </c:pt>
                <c:pt idx="10545">
                  <c:v>34.726000000000013</c:v>
                </c:pt>
                <c:pt idx="10546">
                  <c:v>34</c:v>
                </c:pt>
                <c:pt idx="10547">
                  <c:v>33.798000000000016</c:v>
                </c:pt>
                <c:pt idx="10548">
                  <c:v>33.596000000000011</c:v>
                </c:pt>
                <c:pt idx="10549">
                  <c:v>33.396000000000001</c:v>
                </c:pt>
                <c:pt idx="10550">
                  <c:v>33.198000000000015</c:v>
                </c:pt>
                <c:pt idx="10551">
                  <c:v>33</c:v>
                </c:pt>
                <c:pt idx="10552">
                  <c:v>33.198000000000015</c:v>
                </c:pt>
                <c:pt idx="10553">
                  <c:v>33.396000000000001</c:v>
                </c:pt>
                <c:pt idx="10554">
                  <c:v>33.596000000000011</c:v>
                </c:pt>
                <c:pt idx="10555">
                  <c:v>33.798000000000016</c:v>
                </c:pt>
                <c:pt idx="10556">
                  <c:v>34</c:v>
                </c:pt>
                <c:pt idx="10557">
                  <c:v>33.397000000000006</c:v>
                </c:pt>
                <c:pt idx="10558">
                  <c:v>32.806000000000004</c:v>
                </c:pt>
                <c:pt idx="10559">
                  <c:v>32.224000000000011</c:v>
                </c:pt>
                <c:pt idx="10560">
                  <c:v>31.652999999999999</c:v>
                </c:pt>
                <c:pt idx="10561">
                  <c:v>31.091999999999999</c:v>
                </c:pt>
                <c:pt idx="10562">
                  <c:v>30.541</c:v>
                </c:pt>
                <c:pt idx="10563">
                  <c:v>30</c:v>
                </c:pt>
                <c:pt idx="10564">
                  <c:v>30</c:v>
                </c:pt>
                <c:pt idx="10565">
                  <c:v>30</c:v>
                </c:pt>
                <c:pt idx="10566">
                  <c:v>30</c:v>
                </c:pt>
                <c:pt idx="10567">
                  <c:v>29.663</c:v>
                </c:pt>
                <c:pt idx="10568">
                  <c:v>29.330000000000005</c:v>
                </c:pt>
                <c:pt idx="10569">
                  <c:v>29</c:v>
                </c:pt>
                <c:pt idx="10570">
                  <c:v>29</c:v>
                </c:pt>
                <c:pt idx="10571">
                  <c:v>29</c:v>
                </c:pt>
                <c:pt idx="10572">
                  <c:v>29</c:v>
                </c:pt>
                <c:pt idx="10573">
                  <c:v>29</c:v>
                </c:pt>
                <c:pt idx="10574">
                  <c:v>28.486999999999984</c:v>
                </c:pt>
                <c:pt idx="10575">
                  <c:v>27.981999999999992</c:v>
                </c:pt>
                <c:pt idx="10576">
                  <c:v>27.486999999999984</c:v>
                </c:pt>
                <c:pt idx="10577">
                  <c:v>27</c:v>
                </c:pt>
                <c:pt idx="10578">
                  <c:v>27</c:v>
                </c:pt>
                <c:pt idx="10579">
                  <c:v>27</c:v>
                </c:pt>
                <c:pt idx="10580">
                  <c:v>27</c:v>
                </c:pt>
                <c:pt idx="10581">
                  <c:v>27.329000000000001</c:v>
                </c:pt>
                <c:pt idx="10582">
                  <c:v>27.663</c:v>
                </c:pt>
                <c:pt idx="10583">
                  <c:v>28</c:v>
                </c:pt>
                <c:pt idx="10584">
                  <c:v>27.48599999999999</c:v>
                </c:pt>
                <c:pt idx="10585">
                  <c:v>26.981000000000002</c:v>
                </c:pt>
                <c:pt idx="10586">
                  <c:v>26.48599999999999</c:v>
                </c:pt>
                <c:pt idx="10587">
                  <c:v>26</c:v>
                </c:pt>
                <c:pt idx="10588">
                  <c:v>26.329000000000001</c:v>
                </c:pt>
                <c:pt idx="10589">
                  <c:v>26.661999999999999</c:v>
                </c:pt>
                <c:pt idx="10590">
                  <c:v>27</c:v>
                </c:pt>
                <c:pt idx="10591">
                  <c:v>27</c:v>
                </c:pt>
                <c:pt idx="10592">
                  <c:v>26.484999999999992</c:v>
                </c:pt>
                <c:pt idx="10593">
                  <c:v>25.981000000000002</c:v>
                </c:pt>
                <c:pt idx="10594">
                  <c:v>25.48599999999999</c:v>
                </c:pt>
                <c:pt idx="10595">
                  <c:v>25</c:v>
                </c:pt>
                <c:pt idx="10596">
                  <c:v>25</c:v>
                </c:pt>
                <c:pt idx="10597">
                  <c:v>25.329000000000001</c:v>
                </c:pt>
                <c:pt idx="10598">
                  <c:v>25.661999999999999</c:v>
                </c:pt>
                <c:pt idx="10599">
                  <c:v>26</c:v>
                </c:pt>
                <c:pt idx="10600">
                  <c:v>26</c:v>
                </c:pt>
                <c:pt idx="10601">
                  <c:v>26.329000000000001</c:v>
                </c:pt>
                <c:pt idx="10602">
                  <c:v>26.661999999999999</c:v>
                </c:pt>
                <c:pt idx="10603">
                  <c:v>27</c:v>
                </c:pt>
                <c:pt idx="10604">
                  <c:v>27.329000000000001</c:v>
                </c:pt>
                <c:pt idx="10605">
                  <c:v>27.663</c:v>
                </c:pt>
                <c:pt idx="10606">
                  <c:v>28</c:v>
                </c:pt>
                <c:pt idx="10607">
                  <c:v>28.787999999999993</c:v>
                </c:pt>
                <c:pt idx="10608">
                  <c:v>29.599</c:v>
                </c:pt>
                <c:pt idx="10609">
                  <c:v>30.431999999999999</c:v>
                </c:pt>
                <c:pt idx="10610">
                  <c:v>31.288999999999991</c:v>
                </c:pt>
                <c:pt idx="10611">
                  <c:v>32.169000000000011</c:v>
                </c:pt>
                <c:pt idx="10612">
                  <c:v>33.075000000000003</c:v>
                </c:pt>
                <c:pt idx="10613">
                  <c:v>34.006</c:v>
                </c:pt>
                <c:pt idx="10614">
                  <c:v>34.963000000000001</c:v>
                </c:pt>
                <c:pt idx="10615">
                  <c:v>35.948</c:v>
                </c:pt>
                <c:pt idx="10616">
                  <c:v>36.96</c:v>
                </c:pt>
                <c:pt idx="10617">
                  <c:v>38</c:v>
                </c:pt>
                <c:pt idx="10618">
                  <c:v>38</c:v>
                </c:pt>
                <c:pt idx="10619">
                  <c:v>38.655000000000001</c:v>
                </c:pt>
                <c:pt idx="10620">
                  <c:v>39.322000000000003</c:v>
                </c:pt>
                <c:pt idx="10621">
                  <c:v>40</c:v>
                </c:pt>
                <c:pt idx="10622">
                  <c:v>40</c:v>
                </c:pt>
                <c:pt idx="10623">
                  <c:v>40</c:v>
                </c:pt>
                <c:pt idx="10624">
                  <c:v>40</c:v>
                </c:pt>
                <c:pt idx="10625">
                  <c:v>40</c:v>
                </c:pt>
                <c:pt idx="10626">
                  <c:v>40</c:v>
                </c:pt>
                <c:pt idx="10627">
                  <c:v>40</c:v>
                </c:pt>
                <c:pt idx="10628">
                  <c:v>40</c:v>
                </c:pt>
                <c:pt idx="10629">
                  <c:v>40</c:v>
                </c:pt>
                <c:pt idx="10630">
                  <c:v>40</c:v>
                </c:pt>
                <c:pt idx="10631">
                  <c:v>39.304000000000002</c:v>
                </c:pt>
                <c:pt idx="10632">
                  <c:v>38.620000000000012</c:v>
                </c:pt>
                <c:pt idx="10633">
                  <c:v>37.947000000000003</c:v>
                </c:pt>
                <c:pt idx="10634">
                  <c:v>37</c:v>
                </c:pt>
                <c:pt idx="10635">
                  <c:v>36.638000000000012</c:v>
                </c:pt>
                <c:pt idx="10636">
                  <c:v>36</c:v>
                </c:pt>
                <c:pt idx="10637">
                  <c:v>36</c:v>
                </c:pt>
                <c:pt idx="10638">
                  <c:v>36</c:v>
                </c:pt>
                <c:pt idx="10639">
                  <c:v>36</c:v>
                </c:pt>
                <c:pt idx="10640">
                  <c:v>36</c:v>
                </c:pt>
                <c:pt idx="10641">
                  <c:v>36</c:v>
                </c:pt>
                <c:pt idx="10642">
                  <c:v>36</c:v>
                </c:pt>
                <c:pt idx="10643">
                  <c:v>36</c:v>
                </c:pt>
                <c:pt idx="10644">
                  <c:v>36</c:v>
                </c:pt>
                <c:pt idx="10645">
                  <c:v>36.33</c:v>
                </c:pt>
                <c:pt idx="10646">
                  <c:v>36.664000000000001</c:v>
                </c:pt>
                <c:pt idx="10647">
                  <c:v>37</c:v>
                </c:pt>
                <c:pt idx="10648">
                  <c:v>37</c:v>
                </c:pt>
                <c:pt idx="10649">
                  <c:v>38.207000000000001</c:v>
                </c:pt>
                <c:pt idx="10650">
                  <c:v>39.453000000000003</c:v>
                </c:pt>
                <c:pt idx="10651">
                  <c:v>40.739000000000011</c:v>
                </c:pt>
                <c:pt idx="10652">
                  <c:v>42.068000000000012</c:v>
                </c:pt>
                <c:pt idx="10653">
                  <c:v>43.44</c:v>
                </c:pt>
                <c:pt idx="10654">
                  <c:v>44.856000000000002</c:v>
                </c:pt>
                <c:pt idx="10655">
                  <c:v>46.319000000000003</c:v>
                </c:pt>
                <c:pt idx="10656">
                  <c:v>47.83</c:v>
                </c:pt>
                <c:pt idx="10657">
                  <c:v>49.389000000000003</c:v>
                </c:pt>
                <c:pt idx="10658">
                  <c:v>51</c:v>
                </c:pt>
                <c:pt idx="10659">
                  <c:v>50.664000000000001</c:v>
                </c:pt>
                <c:pt idx="10660">
                  <c:v>50.331000000000003</c:v>
                </c:pt>
                <c:pt idx="10661">
                  <c:v>50</c:v>
                </c:pt>
                <c:pt idx="10662">
                  <c:v>48.996000000000002</c:v>
                </c:pt>
                <c:pt idx="10663">
                  <c:v>48.012</c:v>
                </c:pt>
                <c:pt idx="10664">
                  <c:v>47.048000000000002</c:v>
                </c:pt>
                <c:pt idx="10665">
                  <c:v>46.103000000000002</c:v>
                </c:pt>
                <c:pt idx="10666">
                  <c:v>45.177</c:v>
                </c:pt>
                <c:pt idx="10667">
                  <c:v>44.27</c:v>
                </c:pt>
                <c:pt idx="10668">
                  <c:v>43.380999999999993</c:v>
                </c:pt>
                <c:pt idx="10669">
                  <c:v>42.51</c:v>
                </c:pt>
                <c:pt idx="10670">
                  <c:v>41.656000000000006</c:v>
                </c:pt>
                <c:pt idx="10671">
                  <c:v>40.82</c:v>
                </c:pt>
                <c:pt idx="10672">
                  <c:v>40</c:v>
                </c:pt>
                <c:pt idx="10673">
                  <c:v>40</c:v>
                </c:pt>
                <c:pt idx="10674">
                  <c:v>40</c:v>
                </c:pt>
                <c:pt idx="10675">
                  <c:v>40</c:v>
                </c:pt>
                <c:pt idx="10676">
                  <c:v>39.380999999999993</c:v>
                </c:pt>
                <c:pt idx="10677">
                  <c:v>38.772000000000013</c:v>
                </c:pt>
                <c:pt idx="10678">
                  <c:v>38.172000000000011</c:v>
                </c:pt>
                <c:pt idx="10679">
                  <c:v>37.581000000000003</c:v>
                </c:pt>
                <c:pt idx="10680">
                  <c:v>37</c:v>
                </c:pt>
                <c:pt idx="10681">
                  <c:v>37.962000000000003</c:v>
                </c:pt>
                <c:pt idx="10682">
                  <c:v>38.949000000000005</c:v>
                </c:pt>
                <c:pt idx="10683">
                  <c:v>39.961000000000006</c:v>
                </c:pt>
                <c:pt idx="10684">
                  <c:v>41</c:v>
                </c:pt>
                <c:pt idx="10685">
                  <c:v>40.612000000000002</c:v>
                </c:pt>
                <c:pt idx="10686">
                  <c:v>40.228000000000016</c:v>
                </c:pt>
                <c:pt idx="10687">
                  <c:v>39.847999999999999</c:v>
                </c:pt>
                <c:pt idx="10688">
                  <c:v>39.472000000000001</c:v>
                </c:pt>
                <c:pt idx="10689">
                  <c:v>39.098000000000013</c:v>
                </c:pt>
                <c:pt idx="10690">
                  <c:v>38.729000000000013</c:v>
                </c:pt>
                <c:pt idx="10691">
                  <c:v>38.363</c:v>
                </c:pt>
                <c:pt idx="10692">
                  <c:v>38</c:v>
                </c:pt>
                <c:pt idx="10693">
                  <c:v>37.747</c:v>
                </c:pt>
                <c:pt idx="10694">
                  <c:v>37.497</c:v>
                </c:pt>
                <c:pt idx="10695">
                  <c:v>37.248000000000012</c:v>
                </c:pt>
                <c:pt idx="10696">
                  <c:v>37</c:v>
                </c:pt>
                <c:pt idx="10697">
                  <c:v>37</c:v>
                </c:pt>
                <c:pt idx="10698">
                  <c:v>37</c:v>
                </c:pt>
                <c:pt idx="10699">
                  <c:v>37.33</c:v>
                </c:pt>
                <c:pt idx="10700">
                  <c:v>37.664000000000001</c:v>
                </c:pt>
                <c:pt idx="10701">
                  <c:v>38</c:v>
                </c:pt>
                <c:pt idx="10702">
                  <c:v>38.392000000000003</c:v>
                </c:pt>
                <c:pt idx="10703">
                  <c:v>38.788000000000011</c:v>
                </c:pt>
                <c:pt idx="10704">
                  <c:v>39.188000000000002</c:v>
                </c:pt>
                <c:pt idx="10705">
                  <c:v>39.592000000000013</c:v>
                </c:pt>
                <c:pt idx="10706">
                  <c:v>40</c:v>
                </c:pt>
                <c:pt idx="10707">
                  <c:v>40</c:v>
                </c:pt>
                <c:pt idx="10708">
                  <c:v>40</c:v>
                </c:pt>
                <c:pt idx="10709">
                  <c:v>39.477000000000004</c:v>
                </c:pt>
                <c:pt idx="10710">
                  <c:v>38.96</c:v>
                </c:pt>
                <c:pt idx="10711">
                  <c:v>38.450000000000003</c:v>
                </c:pt>
                <c:pt idx="10712">
                  <c:v>37.947000000000003</c:v>
                </c:pt>
                <c:pt idx="10713">
                  <c:v>37.450999999999993</c:v>
                </c:pt>
                <c:pt idx="10714">
                  <c:v>36.961000000000006</c:v>
                </c:pt>
                <c:pt idx="10715">
                  <c:v>36.477000000000004</c:v>
                </c:pt>
                <c:pt idx="10716">
                  <c:v>36</c:v>
                </c:pt>
                <c:pt idx="10717">
                  <c:v>36</c:v>
                </c:pt>
                <c:pt idx="10718">
                  <c:v>35.555</c:v>
                </c:pt>
                <c:pt idx="10719">
                  <c:v>35.116</c:v>
                </c:pt>
                <c:pt idx="10720">
                  <c:v>34.682000000000002</c:v>
                </c:pt>
                <c:pt idx="10721">
                  <c:v>34.254000000000005</c:v>
                </c:pt>
                <c:pt idx="10722">
                  <c:v>33.831000000000003</c:v>
                </c:pt>
                <c:pt idx="10723">
                  <c:v>33.413000000000004</c:v>
                </c:pt>
                <c:pt idx="10724">
                  <c:v>33</c:v>
                </c:pt>
                <c:pt idx="10725">
                  <c:v>32.319000000000003</c:v>
                </c:pt>
                <c:pt idx="10726">
                  <c:v>31.652999999999999</c:v>
                </c:pt>
                <c:pt idx="10727">
                  <c:v>31</c:v>
                </c:pt>
                <c:pt idx="10728">
                  <c:v>30.318000000000001</c:v>
                </c:pt>
                <c:pt idx="10729">
                  <c:v>29.652000000000001</c:v>
                </c:pt>
                <c:pt idx="10730">
                  <c:v>29</c:v>
                </c:pt>
                <c:pt idx="10731">
                  <c:v>27.96299999999999</c:v>
                </c:pt>
                <c:pt idx="10732">
                  <c:v>26.963999999999988</c:v>
                </c:pt>
                <c:pt idx="10733">
                  <c:v>26</c:v>
                </c:pt>
                <c:pt idx="10734">
                  <c:v>26</c:v>
                </c:pt>
                <c:pt idx="10735">
                  <c:v>26</c:v>
                </c:pt>
                <c:pt idx="10736">
                  <c:v>26.931000000000001</c:v>
                </c:pt>
                <c:pt idx="10737">
                  <c:v>27.895</c:v>
                </c:pt>
                <c:pt idx="10738">
                  <c:v>28.893999999999991</c:v>
                </c:pt>
                <c:pt idx="10739">
                  <c:v>29.927999999999994</c:v>
                </c:pt>
                <c:pt idx="10740">
                  <c:v>31</c:v>
                </c:pt>
                <c:pt idx="10741">
                  <c:v>30.582999999999984</c:v>
                </c:pt>
                <c:pt idx="10742">
                  <c:v>30.172000000000001</c:v>
                </c:pt>
                <c:pt idx="10743">
                  <c:v>29.766999999999992</c:v>
                </c:pt>
                <c:pt idx="10744">
                  <c:v>29.367000000000001</c:v>
                </c:pt>
                <c:pt idx="10745">
                  <c:v>28.971999999999994</c:v>
                </c:pt>
                <c:pt idx="10746">
                  <c:v>28.582999999999984</c:v>
                </c:pt>
                <c:pt idx="10747">
                  <c:v>28.199000000000005</c:v>
                </c:pt>
                <c:pt idx="10748">
                  <c:v>27.82</c:v>
                </c:pt>
                <c:pt idx="10749">
                  <c:v>27.446000000000002</c:v>
                </c:pt>
                <c:pt idx="10750">
                  <c:v>27.077000000000005</c:v>
                </c:pt>
                <c:pt idx="10751">
                  <c:v>26.713000000000001</c:v>
                </c:pt>
                <c:pt idx="10752">
                  <c:v>26.353999999999999</c:v>
                </c:pt>
                <c:pt idx="10753">
                  <c:v>26</c:v>
                </c:pt>
                <c:pt idx="10754">
                  <c:v>26</c:v>
                </c:pt>
                <c:pt idx="10755">
                  <c:v>26.650000000000006</c:v>
                </c:pt>
                <c:pt idx="10756">
                  <c:v>27.317000000000007</c:v>
                </c:pt>
                <c:pt idx="10757">
                  <c:v>28</c:v>
                </c:pt>
                <c:pt idx="10758">
                  <c:v>28</c:v>
                </c:pt>
                <c:pt idx="10759">
                  <c:v>28</c:v>
                </c:pt>
                <c:pt idx="10760">
                  <c:v>28</c:v>
                </c:pt>
                <c:pt idx="10761">
                  <c:v>28</c:v>
                </c:pt>
                <c:pt idx="10762">
                  <c:v>28</c:v>
                </c:pt>
                <c:pt idx="10763">
                  <c:v>27.831000000000007</c:v>
                </c:pt>
                <c:pt idx="10764">
                  <c:v>27.663</c:v>
                </c:pt>
                <c:pt idx="10765">
                  <c:v>27.494999999999994</c:v>
                </c:pt>
                <c:pt idx="10766">
                  <c:v>27.329000000000001</c:v>
                </c:pt>
                <c:pt idx="10767">
                  <c:v>27.164000000000001</c:v>
                </c:pt>
                <c:pt idx="10768">
                  <c:v>27</c:v>
                </c:pt>
                <c:pt idx="10769">
                  <c:v>27.721</c:v>
                </c:pt>
                <c:pt idx="10770">
                  <c:v>28.459999999999994</c:v>
                </c:pt>
                <c:pt idx="10771">
                  <c:v>29.22</c:v>
                </c:pt>
                <c:pt idx="10772">
                  <c:v>30</c:v>
                </c:pt>
                <c:pt idx="10773">
                  <c:v>30</c:v>
                </c:pt>
                <c:pt idx="10774">
                  <c:v>30</c:v>
                </c:pt>
                <c:pt idx="10775">
                  <c:v>30</c:v>
                </c:pt>
                <c:pt idx="10776">
                  <c:v>29.747</c:v>
                </c:pt>
                <c:pt idx="10777">
                  <c:v>29.495999999999988</c:v>
                </c:pt>
                <c:pt idx="10778">
                  <c:v>29.247</c:v>
                </c:pt>
                <c:pt idx="10779">
                  <c:v>29</c:v>
                </c:pt>
                <c:pt idx="10780">
                  <c:v>28.663</c:v>
                </c:pt>
                <c:pt idx="10781">
                  <c:v>28.329000000000001</c:v>
                </c:pt>
                <c:pt idx="10782">
                  <c:v>28</c:v>
                </c:pt>
                <c:pt idx="10783">
                  <c:v>28</c:v>
                </c:pt>
                <c:pt idx="10784">
                  <c:v>28</c:v>
                </c:pt>
                <c:pt idx="10785">
                  <c:v>28</c:v>
                </c:pt>
                <c:pt idx="10786">
                  <c:v>28</c:v>
                </c:pt>
                <c:pt idx="10787">
                  <c:v>28</c:v>
                </c:pt>
                <c:pt idx="10788">
                  <c:v>28</c:v>
                </c:pt>
                <c:pt idx="10789">
                  <c:v>28</c:v>
                </c:pt>
                <c:pt idx="10790">
                  <c:v>28</c:v>
                </c:pt>
                <c:pt idx="10791">
                  <c:v>28</c:v>
                </c:pt>
                <c:pt idx="10792">
                  <c:v>28</c:v>
                </c:pt>
                <c:pt idx="10793">
                  <c:v>28.329000000000001</c:v>
                </c:pt>
                <c:pt idx="10794">
                  <c:v>28.663</c:v>
                </c:pt>
                <c:pt idx="10795">
                  <c:v>29</c:v>
                </c:pt>
                <c:pt idx="10796">
                  <c:v>29</c:v>
                </c:pt>
                <c:pt idx="10797">
                  <c:v>29.937000000000001</c:v>
                </c:pt>
                <c:pt idx="10798">
                  <c:v>30.904999999999994</c:v>
                </c:pt>
                <c:pt idx="10799">
                  <c:v>31.904</c:v>
                </c:pt>
                <c:pt idx="10800">
                  <c:v>32.935000000000002</c:v>
                </c:pt>
                <c:pt idx="10801">
                  <c:v>34</c:v>
                </c:pt>
                <c:pt idx="10802">
                  <c:v>32.389000000000003</c:v>
                </c:pt>
                <c:pt idx="10803">
                  <c:v>30.853999999999999</c:v>
                </c:pt>
                <c:pt idx="10804">
                  <c:v>29.393000000000001</c:v>
                </c:pt>
                <c:pt idx="10805">
                  <c:v>28</c:v>
                </c:pt>
                <c:pt idx="10806">
                  <c:v>28.96599999999999</c:v>
                </c:pt>
                <c:pt idx="10807">
                  <c:v>29.96599999999999</c:v>
                </c:pt>
                <c:pt idx="10808">
                  <c:v>31</c:v>
                </c:pt>
                <c:pt idx="10809">
                  <c:v>30.651000000000007</c:v>
                </c:pt>
                <c:pt idx="10810">
                  <c:v>30.306999999999999</c:v>
                </c:pt>
                <c:pt idx="10811">
                  <c:v>29.96599999999999</c:v>
                </c:pt>
                <c:pt idx="10812">
                  <c:v>29.629000000000001</c:v>
                </c:pt>
                <c:pt idx="10813">
                  <c:v>29.295999999999992</c:v>
                </c:pt>
                <c:pt idx="10814">
                  <c:v>28.96599999999999</c:v>
                </c:pt>
                <c:pt idx="10815">
                  <c:v>28.640999999999991</c:v>
                </c:pt>
                <c:pt idx="10816">
                  <c:v>28.318000000000001</c:v>
                </c:pt>
                <c:pt idx="10817">
                  <c:v>28</c:v>
                </c:pt>
                <c:pt idx="10818">
                  <c:v>28.215</c:v>
                </c:pt>
                <c:pt idx="10819">
                  <c:v>28.433</c:v>
                </c:pt>
                <c:pt idx="10820">
                  <c:v>28.651000000000007</c:v>
                </c:pt>
                <c:pt idx="10821">
                  <c:v>28.872</c:v>
                </c:pt>
                <c:pt idx="10822">
                  <c:v>29.094000000000001</c:v>
                </c:pt>
                <c:pt idx="10823">
                  <c:v>29.318000000000001</c:v>
                </c:pt>
                <c:pt idx="10824">
                  <c:v>29.544</c:v>
                </c:pt>
                <c:pt idx="10825">
                  <c:v>29.771000000000001</c:v>
                </c:pt>
                <c:pt idx="10826">
                  <c:v>30</c:v>
                </c:pt>
                <c:pt idx="10827">
                  <c:v>30</c:v>
                </c:pt>
                <c:pt idx="10828">
                  <c:v>29.478000000000002</c:v>
                </c:pt>
                <c:pt idx="10829">
                  <c:v>28.964999999999993</c:v>
                </c:pt>
                <c:pt idx="10830">
                  <c:v>28.459999999999994</c:v>
                </c:pt>
                <c:pt idx="10831">
                  <c:v>27.964999999999993</c:v>
                </c:pt>
                <c:pt idx="10832">
                  <c:v>27.478000000000002</c:v>
                </c:pt>
                <c:pt idx="10833">
                  <c:v>27</c:v>
                </c:pt>
                <c:pt idx="10834">
                  <c:v>27</c:v>
                </c:pt>
                <c:pt idx="10835">
                  <c:v>27</c:v>
                </c:pt>
                <c:pt idx="10836">
                  <c:v>27.670999999999999</c:v>
                </c:pt>
                <c:pt idx="10837">
                  <c:v>28.358000000000001</c:v>
                </c:pt>
                <c:pt idx="10838">
                  <c:v>29.061999999999994</c:v>
                </c:pt>
                <c:pt idx="10839">
                  <c:v>28.831000000000007</c:v>
                </c:pt>
                <c:pt idx="10840">
                  <c:v>28.6</c:v>
                </c:pt>
                <c:pt idx="10841">
                  <c:v>28.372</c:v>
                </c:pt>
                <c:pt idx="10842">
                  <c:v>28.146000000000001</c:v>
                </c:pt>
                <c:pt idx="10843">
                  <c:v>28.332999999999991</c:v>
                </c:pt>
                <c:pt idx="10844">
                  <c:v>28.791</c:v>
                </c:pt>
                <c:pt idx="10845">
                  <c:v>29.119000000000007</c:v>
                </c:pt>
                <c:pt idx="10846">
                  <c:v>29.45</c:v>
                </c:pt>
                <c:pt idx="10847">
                  <c:v>29.785999999999991</c:v>
                </c:pt>
                <c:pt idx="10848">
                  <c:v>30.125</c:v>
                </c:pt>
                <c:pt idx="10849">
                  <c:v>30.467999999999993</c:v>
                </c:pt>
                <c:pt idx="10850">
                  <c:v>30.815000000000001</c:v>
                </c:pt>
                <c:pt idx="10851">
                  <c:v>31.166</c:v>
                </c:pt>
                <c:pt idx="10852">
                  <c:v>31.521000000000001</c:v>
                </c:pt>
                <c:pt idx="10853">
                  <c:v>31.183</c:v>
                </c:pt>
                <c:pt idx="10854">
                  <c:v>30.849</c:v>
                </c:pt>
                <c:pt idx="10855">
                  <c:v>30.518999999999991</c:v>
                </c:pt>
                <c:pt idx="10856">
                  <c:v>30.192</c:v>
                </c:pt>
                <c:pt idx="10857">
                  <c:v>29.869</c:v>
                </c:pt>
                <c:pt idx="10858">
                  <c:v>29.548999999999992</c:v>
                </c:pt>
                <c:pt idx="10859">
                  <c:v>29.231999999999999</c:v>
                </c:pt>
                <c:pt idx="10860">
                  <c:v>28.919</c:v>
                </c:pt>
                <c:pt idx="10861">
                  <c:v>28.610000000000007</c:v>
                </c:pt>
                <c:pt idx="10862">
                  <c:v>28.228999999999992</c:v>
                </c:pt>
                <c:pt idx="10863">
                  <c:v>28</c:v>
                </c:pt>
                <c:pt idx="10864">
                  <c:v>28</c:v>
                </c:pt>
                <c:pt idx="10865">
                  <c:v>28</c:v>
                </c:pt>
                <c:pt idx="10866">
                  <c:v>28</c:v>
                </c:pt>
                <c:pt idx="10867">
                  <c:v>28</c:v>
                </c:pt>
                <c:pt idx="10868">
                  <c:v>28</c:v>
                </c:pt>
                <c:pt idx="10869">
                  <c:v>28</c:v>
                </c:pt>
                <c:pt idx="10870">
                  <c:v>28</c:v>
                </c:pt>
                <c:pt idx="10871">
                  <c:v>28</c:v>
                </c:pt>
                <c:pt idx="10872">
                  <c:v>28</c:v>
                </c:pt>
                <c:pt idx="10873">
                  <c:v>28.021000000000001</c:v>
                </c:pt>
                <c:pt idx="10874">
                  <c:v>28.782999999999991</c:v>
                </c:pt>
                <c:pt idx="10875">
                  <c:v>29.183</c:v>
                </c:pt>
                <c:pt idx="10876">
                  <c:v>29.588999999999988</c:v>
                </c:pt>
                <c:pt idx="10877">
                  <c:v>30</c:v>
                </c:pt>
                <c:pt idx="10878">
                  <c:v>29.259</c:v>
                </c:pt>
                <c:pt idx="10879">
                  <c:v>28.536999999999999</c:v>
                </c:pt>
                <c:pt idx="10880">
                  <c:v>27.832999999999991</c:v>
                </c:pt>
                <c:pt idx="10881">
                  <c:v>27.146000000000001</c:v>
                </c:pt>
                <c:pt idx="10882">
                  <c:v>28.51</c:v>
                </c:pt>
                <c:pt idx="10883">
                  <c:v>29.942999999999991</c:v>
                </c:pt>
                <c:pt idx="10884">
                  <c:v>31.446999999999992</c:v>
                </c:pt>
                <c:pt idx="10885">
                  <c:v>33.028000000000013</c:v>
                </c:pt>
                <c:pt idx="10886">
                  <c:v>34.688000000000002</c:v>
                </c:pt>
                <c:pt idx="10887">
                  <c:v>34.802</c:v>
                </c:pt>
                <c:pt idx="10888">
                  <c:v>34.916000000000004</c:v>
                </c:pt>
                <c:pt idx="10889">
                  <c:v>35.031000000000006</c:v>
                </c:pt>
                <c:pt idx="10890">
                  <c:v>35.146000000000001</c:v>
                </c:pt>
                <c:pt idx="10891">
                  <c:v>34.911000000000001</c:v>
                </c:pt>
                <c:pt idx="10892">
                  <c:v>34.678000000000011</c:v>
                </c:pt>
                <c:pt idx="10893">
                  <c:v>34.447000000000003</c:v>
                </c:pt>
                <c:pt idx="10894">
                  <c:v>34.217000000000006</c:v>
                </c:pt>
                <c:pt idx="10895">
                  <c:v>33.988</c:v>
                </c:pt>
                <c:pt idx="10896">
                  <c:v>33.761000000000003</c:v>
                </c:pt>
                <c:pt idx="10897">
                  <c:v>33.536000000000001</c:v>
                </c:pt>
                <c:pt idx="10898">
                  <c:v>33.311999999999998</c:v>
                </c:pt>
                <c:pt idx="10899">
                  <c:v>33.090000000000003</c:v>
                </c:pt>
                <c:pt idx="10900">
                  <c:v>32.869</c:v>
                </c:pt>
                <c:pt idx="10901">
                  <c:v>32.583000000000006</c:v>
                </c:pt>
                <c:pt idx="10902">
                  <c:v>32.353999999999999</c:v>
                </c:pt>
                <c:pt idx="10903">
                  <c:v>32.083000000000006</c:v>
                </c:pt>
                <c:pt idx="10904">
                  <c:v>32</c:v>
                </c:pt>
                <c:pt idx="10905">
                  <c:v>31.98299999999999</c:v>
                </c:pt>
                <c:pt idx="10906">
                  <c:v>31.96599999999999</c:v>
                </c:pt>
                <c:pt idx="10907">
                  <c:v>31.949000000000002</c:v>
                </c:pt>
                <c:pt idx="10908">
                  <c:v>31.931999999999999</c:v>
                </c:pt>
                <c:pt idx="10909">
                  <c:v>31.914999999999999</c:v>
                </c:pt>
                <c:pt idx="10910">
                  <c:v>31.898</c:v>
                </c:pt>
                <c:pt idx="10911">
                  <c:v>31.881</c:v>
                </c:pt>
                <c:pt idx="10912">
                  <c:v>31.864000000000001</c:v>
                </c:pt>
                <c:pt idx="10913">
                  <c:v>31.847000000000001</c:v>
                </c:pt>
                <c:pt idx="10914">
                  <c:v>31.829000000000001</c:v>
                </c:pt>
                <c:pt idx="10915">
                  <c:v>31.812000000000001</c:v>
                </c:pt>
                <c:pt idx="10916">
                  <c:v>31.875</c:v>
                </c:pt>
                <c:pt idx="10917">
                  <c:v>31.937000000000001</c:v>
                </c:pt>
                <c:pt idx="10918">
                  <c:v>32</c:v>
                </c:pt>
                <c:pt idx="10919">
                  <c:v>31.47</c:v>
                </c:pt>
                <c:pt idx="10920">
                  <c:v>30.949000000000002</c:v>
                </c:pt>
                <c:pt idx="10921">
                  <c:v>30.437000000000001</c:v>
                </c:pt>
                <c:pt idx="10922">
                  <c:v>29.933</c:v>
                </c:pt>
                <c:pt idx="10923">
                  <c:v>29.167000000000005</c:v>
                </c:pt>
                <c:pt idx="10924">
                  <c:v>28.95</c:v>
                </c:pt>
                <c:pt idx="10925">
                  <c:v>28.471</c:v>
                </c:pt>
                <c:pt idx="10926">
                  <c:v>28</c:v>
                </c:pt>
                <c:pt idx="10927">
                  <c:v>28</c:v>
                </c:pt>
                <c:pt idx="10928">
                  <c:v>28</c:v>
                </c:pt>
                <c:pt idx="10929">
                  <c:v>28</c:v>
                </c:pt>
                <c:pt idx="10930">
                  <c:v>28</c:v>
                </c:pt>
                <c:pt idx="10931">
                  <c:v>28</c:v>
                </c:pt>
                <c:pt idx="10932">
                  <c:v>28</c:v>
                </c:pt>
                <c:pt idx="10933">
                  <c:v>28</c:v>
                </c:pt>
                <c:pt idx="10934">
                  <c:v>28</c:v>
                </c:pt>
                <c:pt idx="10935">
                  <c:v>28</c:v>
                </c:pt>
                <c:pt idx="10936">
                  <c:v>28</c:v>
                </c:pt>
                <c:pt idx="10937">
                  <c:v>28</c:v>
                </c:pt>
                <c:pt idx="10938">
                  <c:v>28</c:v>
                </c:pt>
                <c:pt idx="10939">
                  <c:v>28</c:v>
                </c:pt>
                <c:pt idx="10940">
                  <c:v>28</c:v>
                </c:pt>
                <c:pt idx="10941">
                  <c:v>28</c:v>
                </c:pt>
                <c:pt idx="10942">
                  <c:v>27.937000000000001</c:v>
                </c:pt>
                <c:pt idx="10943">
                  <c:v>27.875</c:v>
                </c:pt>
                <c:pt idx="10944">
                  <c:v>27.812000000000001</c:v>
                </c:pt>
                <c:pt idx="10945">
                  <c:v>27.75</c:v>
                </c:pt>
                <c:pt idx="10946">
                  <c:v>27.797000000000001</c:v>
                </c:pt>
                <c:pt idx="10947">
                  <c:v>27.844999999999999</c:v>
                </c:pt>
                <c:pt idx="10948">
                  <c:v>27.891999999999999</c:v>
                </c:pt>
                <c:pt idx="10949">
                  <c:v>27.939999999999994</c:v>
                </c:pt>
                <c:pt idx="10950">
                  <c:v>27.987999999999992</c:v>
                </c:pt>
                <c:pt idx="10951">
                  <c:v>28.035</c:v>
                </c:pt>
                <c:pt idx="10952">
                  <c:v>28.082999999999984</c:v>
                </c:pt>
                <c:pt idx="10953">
                  <c:v>28.099</c:v>
                </c:pt>
                <c:pt idx="10954">
                  <c:v>28.103999999999999</c:v>
                </c:pt>
                <c:pt idx="10955">
                  <c:v>28.130000000000006</c:v>
                </c:pt>
                <c:pt idx="10956">
                  <c:v>28.146000000000001</c:v>
                </c:pt>
                <c:pt idx="10957">
                  <c:v>28.161000000000001</c:v>
                </c:pt>
                <c:pt idx="10958">
                  <c:v>28.177000000000007</c:v>
                </c:pt>
                <c:pt idx="10959">
                  <c:v>28.193000000000001</c:v>
                </c:pt>
                <c:pt idx="10960">
                  <c:v>28.207999999999991</c:v>
                </c:pt>
                <c:pt idx="10961">
                  <c:v>28.224</c:v>
                </c:pt>
                <c:pt idx="10962">
                  <c:v>28.239000000000001</c:v>
                </c:pt>
                <c:pt idx="10963">
                  <c:v>28.254999999999999</c:v>
                </c:pt>
                <c:pt idx="10964">
                  <c:v>28.271000000000001</c:v>
                </c:pt>
                <c:pt idx="10965">
                  <c:v>28.792000000000002</c:v>
                </c:pt>
                <c:pt idx="10966">
                  <c:v>28.957999999999991</c:v>
                </c:pt>
                <c:pt idx="10967">
                  <c:v>30</c:v>
                </c:pt>
                <c:pt idx="10968">
                  <c:v>35.602000000000011</c:v>
                </c:pt>
                <c:pt idx="10969">
                  <c:v>37.714000000000006</c:v>
                </c:pt>
                <c:pt idx="10970">
                  <c:v>39.951999999999998</c:v>
                </c:pt>
                <c:pt idx="10971">
                  <c:v>42.323</c:v>
                </c:pt>
                <c:pt idx="10972">
                  <c:v>44.834000000000003</c:v>
                </c:pt>
                <c:pt idx="10973">
                  <c:v>47.494</c:v>
                </c:pt>
                <c:pt idx="10974">
                  <c:v>50.311999999999998</c:v>
                </c:pt>
                <c:pt idx="10975">
                  <c:v>48.850999999999999</c:v>
                </c:pt>
                <c:pt idx="10976">
                  <c:v>47.432000000000002</c:v>
                </c:pt>
                <c:pt idx="10977">
                  <c:v>46.054000000000002</c:v>
                </c:pt>
                <c:pt idx="10978">
                  <c:v>44.717000000000006</c:v>
                </c:pt>
                <c:pt idx="10979">
                  <c:v>43.417999999999999</c:v>
                </c:pt>
                <c:pt idx="10980">
                  <c:v>42.157000000000004</c:v>
                </c:pt>
                <c:pt idx="10981">
                  <c:v>40.932000000000002</c:v>
                </c:pt>
                <c:pt idx="10982">
                  <c:v>39.743000000000002</c:v>
                </c:pt>
                <c:pt idx="10983">
                  <c:v>38.589000000000006</c:v>
                </c:pt>
                <c:pt idx="10984">
                  <c:v>37.468000000000011</c:v>
                </c:pt>
                <c:pt idx="10985">
                  <c:v>36.380000000000003</c:v>
                </c:pt>
                <c:pt idx="10986">
                  <c:v>35.323</c:v>
                </c:pt>
                <c:pt idx="10987">
                  <c:v>34.297000000000011</c:v>
                </c:pt>
                <c:pt idx="10988">
                  <c:v>32.771000000000001</c:v>
                </c:pt>
                <c:pt idx="10989">
                  <c:v>32.333000000000006</c:v>
                </c:pt>
                <c:pt idx="10990">
                  <c:v>32.527000000000001</c:v>
                </c:pt>
                <c:pt idx="10991">
                  <c:v>32.721000000000011</c:v>
                </c:pt>
                <c:pt idx="10992">
                  <c:v>32.917000000000002</c:v>
                </c:pt>
                <c:pt idx="10993">
                  <c:v>32.714000000000006</c:v>
                </c:pt>
                <c:pt idx="10994">
                  <c:v>32.513000000000005</c:v>
                </c:pt>
                <c:pt idx="10995">
                  <c:v>32.313000000000002</c:v>
                </c:pt>
                <c:pt idx="10996">
                  <c:v>32.114000000000004</c:v>
                </c:pt>
                <c:pt idx="10997">
                  <c:v>31.917000000000005</c:v>
                </c:pt>
                <c:pt idx="10998">
                  <c:v>31.701000000000001</c:v>
                </c:pt>
                <c:pt idx="10999">
                  <c:v>31.486999999999984</c:v>
                </c:pt>
                <c:pt idx="11000">
                  <c:v>31.274999999999999</c:v>
                </c:pt>
                <c:pt idx="11001">
                  <c:v>31.064</c:v>
                </c:pt>
                <c:pt idx="11002">
                  <c:v>30.853999999999999</c:v>
                </c:pt>
                <c:pt idx="11003">
                  <c:v>30.646000000000001</c:v>
                </c:pt>
                <c:pt idx="11004">
                  <c:v>30.687999999999999</c:v>
                </c:pt>
                <c:pt idx="11005">
                  <c:v>30.731000000000005</c:v>
                </c:pt>
                <c:pt idx="11006">
                  <c:v>30.774000000000001</c:v>
                </c:pt>
                <c:pt idx="11007">
                  <c:v>30.817000000000007</c:v>
                </c:pt>
                <c:pt idx="11008">
                  <c:v>30.86</c:v>
                </c:pt>
                <c:pt idx="11009">
                  <c:v>30.902999999999988</c:v>
                </c:pt>
                <c:pt idx="11010">
                  <c:v>30.946000000000002</c:v>
                </c:pt>
                <c:pt idx="11011">
                  <c:v>30.98899999999999</c:v>
                </c:pt>
                <c:pt idx="11012">
                  <c:v>31.032</c:v>
                </c:pt>
                <c:pt idx="11013">
                  <c:v>31.074999999999999</c:v>
                </c:pt>
                <c:pt idx="11014">
                  <c:v>31.118000000000006</c:v>
                </c:pt>
                <c:pt idx="11015">
                  <c:v>31.161000000000001</c:v>
                </c:pt>
                <c:pt idx="11016">
                  <c:v>31.204999999999991</c:v>
                </c:pt>
                <c:pt idx="11017">
                  <c:v>31.247999999999994</c:v>
                </c:pt>
                <c:pt idx="11018">
                  <c:v>31.292000000000002</c:v>
                </c:pt>
                <c:pt idx="11019">
                  <c:v>31.225999999999992</c:v>
                </c:pt>
                <c:pt idx="11020">
                  <c:v>31.161000000000001</c:v>
                </c:pt>
                <c:pt idx="11021">
                  <c:v>31.096</c:v>
                </c:pt>
                <c:pt idx="11022">
                  <c:v>31.030999999999999</c:v>
                </c:pt>
                <c:pt idx="11023">
                  <c:v>30.96599999999999</c:v>
                </c:pt>
                <c:pt idx="11024">
                  <c:v>30.901999999999994</c:v>
                </c:pt>
                <c:pt idx="11025">
                  <c:v>30.837000000000007</c:v>
                </c:pt>
                <c:pt idx="11026">
                  <c:v>30.773</c:v>
                </c:pt>
                <c:pt idx="11027">
                  <c:v>30.707999999999991</c:v>
                </c:pt>
                <c:pt idx="11028">
                  <c:v>30.925999999999984</c:v>
                </c:pt>
                <c:pt idx="11029">
                  <c:v>31.146000000000001</c:v>
                </c:pt>
                <c:pt idx="11030">
                  <c:v>31.367000000000001</c:v>
                </c:pt>
                <c:pt idx="11031">
                  <c:v>31.588999999999988</c:v>
                </c:pt>
                <c:pt idx="11032">
                  <c:v>31.812999999999999</c:v>
                </c:pt>
                <c:pt idx="11033">
                  <c:v>32.039000000000001</c:v>
                </c:pt>
                <c:pt idx="11034">
                  <c:v>32.267000000000003</c:v>
                </c:pt>
                <c:pt idx="11035">
                  <c:v>32.496000000000002</c:v>
                </c:pt>
                <c:pt idx="11036">
                  <c:v>32.726000000000013</c:v>
                </c:pt>
                <c:pt idx="11037">
                  <c:v>32.957999999999998</c:v>
                </c:pt>
                <c:pt idx="11038">
                  <c:v>33.651000000000003</c:v>
                </c:pt>
                <c:pt idx="11039">
                  <c:v>34.359000000000002</c:v>
                </c:pt>
                <c:pt idx="11040">
                  <c:v>35.081000000000003</c:v>
                </c:pt>
                <c:pt idx="11041">
                  <c:v>35.817999999999998</c:v>
                </c:pt>
                <c:pt idx="11042">
                  <c:v>36.571000000000005</c:v>
                </c:pt>
                <c:pt idx="11043">
                  <c:v>37.340000000000003</c:v>
                </c:pt>
                <c:pt idx="11044">
                  <c:v>38.125000000000014</c:v>
                </c:pt>
                <c:pt idx="11045">
                  <c:v>43.075000000000003</c:v>
                </c:pt>
                <c:pt idx="11046">
                  <c:v>48.667000000000002</c:v>
                </c:pt>
                <c:pt idx="11047">
                  <c:v>54.986000000000004</c:v>
                </c:pt>
                <c:pt idx="11048">
                  <c:v>62.125000000000014</c:v>
                </c:pt>
                <c:pt idx="11049">
                  <c:v>60.493000000000002</c:v>
                </c:pt>
                <c:pt idx="11050">
                  <c:v>58.904000000000003</c:v>
                </c:pt>
                <c:pt idx="11051">
                  <c:v>57.356000000000002</c:v>
                </c:pt>
                <c:pt idx="11052">
                  <c:v>55.849000000000004</c:v>
                </c:pt>
                <c:pt idx="11053">
                  <c:v>54.381999999999998</c:v>
                </c:pt>
                <c:pt idx="11054">
                  <c:v>51.792000000000016</c:v>
                </c:pt>
                <c:pt idx="11055">
                  <c:v>50.333000000000006</c:v>
                </c:pt>
                <c:pt idx="11056">
                  <c:v>49.208000000000013</c:v>
                </c:pt>
                <c:pt idx="11057">
                  <c:v>48.311999999999998</c:v>
                </c:pt>
                <c:pt idx="11058">
                  <c:v>47.604000000000006</c:v>
                </c:pt>
                <c:pt idx="11059">
                  <c:v>47.081000000000003</c:v>
                </c:pt>
                <c:pt idx="11060">
                  <c:v>46.563000000000002</c:v>
                </c:pt>
                <c:pt idx="11061">
                  <c:v>46.051000000000002</c:v>
                </c:pt>
                <c:pt idx="11062">
                  <c:v>45.396000000000001</c:v>
                </c:pt>
                <c:pt idx="11063">
                  <c:v>44.708000000000013</c:v>
                </c:pt>
                <c:pt idx="11064">
                  <c:v>44.548000000000002</c:v>
                </c:pt>
                <c:pt idx="11065">
                  <c:v>44.058</c:v>
                </c:pt>
                <c:pt idx="11066">
                  <c:v>43.573</c:v>
                </c:pt>
                <c:pt idx="11067">
                  <c:v>43.094000000000001</c:v>
                </c:pt>
                <c:pt idx="11068">
                  <c:v>42.620000000000012</c:v>
                </c:pt>
                <c:pt idx="11069">
                  <c:v>42.151000000000003</c:v>
                </c:pt>
                <c:pt idx="11070">
                  <c:v>41.688000000000002</c:v>
                </c:pt>
                <c:pt idx="11071">
                  <c:v>43.085000000000001</c:v>
                </c:pt>
                <c:pt idx="11072">
                  <c:v>44.529000000000003</c:v>
                </c:pt>
                <c:pt idx="11073">
                  <c:v>46.021000000000001</c:v>
                </c:pt>
                <c:pt idx="11074">
                  <c:v>44.730000000000011</c:v>
                </c:pt>
                <c:pt idx="11075">
                  <c:v>43.474000000000004</c:v>
                </c:pt>
                <c:pt idx="11076">
                  <c:v>42.255000000000003</c:v>
                </c:pt>
                <c:pt idx="11077">
                  <c:v>41.069000000000003</c:v>
                </c:pt>
                <c:pt idx="11078">
                  <c:v>39.917000000000002</c:v>
                </c:pt>
                <c:pt idx="11079">
                  <c:v>39.488</c:v>
                </c:pt>
                <c:pt idx="11080">
                  <c:v>39.065000000000012</c:v>
                </c:pt>
                <c:pt idx="11081">
                  <c:v>38.646000000000001</c:v>
                </c:pt>
                <c:pt idx="11082">
                  <c:v>39.200000000000003</c:v>
                </c:pt>
                <c:pt idx="11083">
                  <c:v>39.763000000000012</c:v>
                </c:pt>
                <c:pt idx="11084">
                  <c:v>40.333000000000006</c:v>
                </c:pt>
                <c:pt idx="11085">
                  <c:v>41.399000000000001</c:v>
                </c:pt>
                <c:pt idx="11086">
                  <c:v>42.492000000000012</c:v>
                </c:pt>
                <c:pt idx="11087">
                  <c:v>43.615000000000002</c:v>
                </c:pt>
                <c:pt idx="11088">
                  <c:v>44.767000000000003</c:v>
                </c:pt>
                <c:pt idx="11089">
                  <c:v>45.949000000000005</c:v>
                </c:pt>
                <c:pt idx="11090">
                  <c:v>47.163000000000011</c:v>
                </c:pt>
                <c:pt idx="11091">
                  <c:v>48.409000000000006</c:v>
                </c:pt>
                <c:pt idx="11092">
                  <c:v>49.688000000000002</c:v>
                </c:pt>
                <c:pt idx="11093">
                  <c:v>51</c:v>
                </c:pt>
                <c:pt idx="11094">
                  <c:v>50.529000000000003</c:v>
                </c:pt>
                <c:pt idx="11095">
                  <c:v>50.062000000000012</c:v>
                </c:pt>
                <c:pt idx="11096">
                  <c:v>49.6</c:v>
                </c:pt>
                <c:pt idx="11097">
                  <c:v>49.141000000000005</c:v>
                </c:pt>
                <c:pt idx="11098">
                  <c:v>48.688000000000002</c:v>
                </c:pt>
                <c:pt idx="11099">
                  <c:v>49.333000000000006</c:v>
                </c:pt>
                <c:pt idx="11100">
                  <c:v>49.986000000000004</c:v>
                </c:pt>
                <c:pt idx="11101">
                  <c:v>50.649000000000001</c:v>
                </c:pt>
                <c:pt idx="11102">
                  <c:v>51.32</c:v>
                </c:pt>
                <c:pt idx="11103">
                  <c:v>52</c:v>
                </c:pt>
                <c:pt idx="11104">
                  <c:v>49.988</c:v>
                </c:pt>
                <c:pt idx="11105">
                  <c:v>48.053000000000004</c:v>
                </c:pt>
                <c:pt idx="11106">
                  <c:v>46.194000000000003</c:v>
                </c:pt>
                <c:pt idx="11107">
                  <c:v>44.208000000000013</c:v>
                </c:pt>
                <c:pt idx="11108">
                  <c:v>42.688000000000002</c:v>
                </c:pt>
                <c:pt idx="11109">
                  <c:v>42.249000000000002</c:v>
                </c:pt>
                <c:pt idx="11110">
                  <c:v>41.813999999999993</c:v>
                </c:pt>
                <c:pt idx="11111">
                  <c:v>41.383999999999993</c:v>
                </c:pt>
                <c:pt idx="11112">
                  <c:v>40.959000000000003</c:v>
                </c:pt>
                <c:pt idx="11113">
                  <c:v>40.538000000000011</c:v>
                </c:pt>
                <c:pt idx="11114">
                  <c:v>40.121000000000002</c:v>
                </c:pt>
                <c:pt idx="11115">
                  <c:v>39.708000000000013</c:v>
                </c:pt>
                <c:pt idx="11116">
                  <c:v>39.311999999999998</c:v>
                </c:pt>
                <c:pt idx="11117">
                  <c:v>38.92</c:v>
                </c:pt>
                <c:pt idx="11118">
                  <c:v>38.532000000000011</c:v>
                </c:pt>
                <c:pt idx="11119">
                  <c:v>38.147000000000006</c:v>
                </c:pt>
                <c:pt idx="11120">
                  <c:v>37.767000000000003</c:v>
                </c:pt>
                <c:pt idx="11121">
                  <c:v>37.39</c:v>
                </c:pt>
                <c:pt idx="11122">
                  <c:v>37.017000000000003</c:v>
                </c:pt>
                <c:pt idx="11123">
                  <c:v>36.648000000000003</c:v>
                </c:pt>
                <c:pt idx="11124">
                  <c:v>36.282000000000011</c:v>
                </c:pt>
                <c:pt idx="11125">
                  <c:v>35.92</c:v>
                </c:pt>
                <c:pt idx="11126">
                  <c:v>35.562000000000012</c:v>
                </c:pt>
                <c:pt idx="11127">
                  <c:v>35.207000000000001</c:v>
                </c:pt>
                <c:pt idx="11128">
                  <c:v>34.856000000000002</c:v>
                </c:pt>
                <c:pt idx="11129">
                  <c:v>34.508000000000003</c:v>
                </c:pt>
                <c:pt idx="11130">
                  <c:v>34.164000000000001</c:v>
                </c:pt>
                <c:pt idx="11131">
                  <c:v>33.823</c:v>
                </c:pt>
                <c:pt idx="11132">
                  <c:v>33.486000000000004</c:v>
                </c:pt>
                <c:pt idx="11133">
                  <c:v>33.152000000000001</c:v>
                </c:pt>
                <c:pt idx="11134">
                  <c:v>32.821000000000005</c:v>
                </c:pt>
                <c:pt idx="11135">
                  <c:v>32.494</c:v>
                </c:pt>
                <c:pt idx="11136">
                  <c:v>32.17</c:v>
                </c:pt>
                <c:pt idx="11137">
                  <c:v>31.849</c:v>
                </c:pt>
                <c:pt idx="11138">
                  <c:v>31.530999999999999</c:v>
                </c:pt>
                <c:pt idx="11139">
                  <c:v>31.216999999999999</c:v>
                </c:pt>
                <c:pt idx="11140">
                  <c:v>30.904999999999994</c:v>
                </c:pt>
                <c:pt idx="11141">
                  <c:v>30.597000000000001</c:v>
                </c:pt>
                <c:pt idx="11142">
                  <c:v>30.292000000000002</c:v>
                </c:pt>
                <c:pt idx="11143">
                  <c:v>30.48299999999999</c:v>
                </c:pt>
                <c:pt idx="11144">
                  <c:v>30.675000000000001</c:v>
                </c:pt>
                <c:pt idx="11145">
                  <c:v>30.867999999999999</c:v>
                </c:pt>
                <c:pt idx="11146">
                  <c:v>31.062999999999988</c:v>
                </c:pt>
                <c:pt idx="11147">
                  <c:v>31.259</c:v>
                </c:pt>
                <c:pt idx="11148">
                  <c:v>31.456</c:v>
                </c:pt>
                <c:pt idx="11149">
                  <c:v>31.655000000000001</c:v>
                </c:pt>
                <c:pt idx="11150">
                  <c:v>31.853999999999999</c:v>
                </c:pt>
                <c:pt idx="11151">
                  <c:v>32.081000000000003</c:v>
                </c:pt>
                <c:pt idx="11152">
                  <c:v>32.309000000000005</c:v>
                </c:pt>
                <c:pt idx="11153">
                  <c:v>32.539000000000001</c:v>
                </c:pt>
                <c:pt idx="11154">
                  <c:v>32.771000000000001</c:v>
                </c:pt>
                <c:pt idx="11155">
                  <c:v>32.786000000000001</c:v>
                </c:pt>
                <c:pt idx="11156">
                  <c:v>32.802</c:v>
                </c:pt>
                <c:pt idx="11157">
                  <c:v>32.817999999999998</c:v>
                </c:pt>
                <c:pt idx="11158">
                  <c:v>32.833000000000006</c:v>
                </c:pt>
                <c:pt idx="11159">
                  <c:v>32.378</c:v>
                </c:pt>
                <c:pt idx="11160">
                  <c:v>31.93</c:v>
                </c:pt>
                <c:pt idx="11161">
                  <c:v>31.486999999999984</c:v>
                </c:pt>
                <c:pt idx="11162">
                  <c:v>31.050999999999991</c:v>
                </c:pt>
                <c:pt idx="11163">
                  <c:v>30.620999999999999</c:v>
                </c:pt>
                <c:pt idx="11164">
                  <c:v>30.196000000000005</c:v>
                </c:pt>
                <c:pt idx="11165">
                  <c:v>29.777999999999999</c:v>
                </c:pt>
                <c:pt idx="11166">
                  <c:v>29.364999999999991</c:v>
                </c:pt>
                <c:pt idx="11167">
                  <c:v>28.957999999999991</c:v>
                </c:pt>
                <c:pt idx="11168">
                  <c:v>28.974</c:v>
                </c:pt>
                <c:pt idx="11169">
                  <c:v>28.99</c:v>
                </c:pt>
                <c:pt idx="11170">
                  <c:v>29.004999999999999</c:v>
                </c:pt>
                <c:pt idx="11171">
                  <c:v>29.021000000000001</c:v>
                </c:pt>
                <c:pt idx="11172">
                  <c:v>29.521000000000001</c:v>
                </c:pt>
                <c:pt idx="11173">
                  <c:v>30.643999999999991</c:v>
                </c:pt>
                <c:pt idx="11174">
                  <c:v>31.48899999999999</c:v>
                </c:pt>
                <c:pt idx="11175">
                  <c:v>32.356999999999999</c:v>
                </c:pt>
                <c:pt idx="11176">
                  <c:v>33.25</c:v>
                </c:pt>
                <c:pt idx="11177">
                  <c:v>34.167000000000002</c:v>
                </c:pt>
                <c:pt idx="11178">
                  <c:v>32.795000000000016</c:v>
                </c:pt>
                <c:pt idx="11179">
                  <c:v>31.478000000000002</c:v>
                </c:pt>
                <c:pt idx="11180">
                  <c:v>30.213000000000001</c:v>
                </c:pt>
                <c:pt idx="11181">
                  <c:v>29</c:v>
                </c:pt>
                <c:pt idx="11182">
                  <c:v>29.552</c:v>
                </c:pt>
                <c:pt idx="11183">
                  <c:v>30.114000000000008</c:v>
                </c:pt>
                <c:pt idx="11184">
                  <c:v>30.687000000000001</c:v>
                </c:pt>
                <c:pt idx="11185">
                  <c:v>31.271000000000001</c:v>
                </c:pt>
                <c:pt idx="11186">
                  <c:v>31.408999999999988</c:v>
                </c:pt>
                <c:pt idx="11187">
                  <c:v>31.547999999999991</c:v>
                </c:pt>
                <c:pt idx="11188">
                  <c:v>31.687999999999999</c:v>
                </c:pt>
                <c:pt idx="11189">
                  <c:v>32.099000000000011</c:v>
                </c:pt>
                <c:pt idx="11190">
                  <c:v>32.517000000000003</c:v>
                </c:pt>
                <c:pt idx="11191">
                  <c:v>32.939</c:v>
                </c:pt>
                <c:pt idx="11192">
                  <c:v>33.368000000000002</c:v>
                </c:pt>
                <c:pt idx="11193">
                  <c:v>33.801000000000002</c:v>
                </c:pt>
                <c:pt idx="11194">
                  <c:v>34.241</c:v>
                </c:pt>
                <c:pt idx="11195">
                  <c:v>34.686</c:v>
                </c:pt>
                <c:pt idx="11196">
                  <c:v>35.137</c:v>
                </c:pt>
                <c:pt idx="11197">
                  <c:v>35.594000000000001</c:v>
                </c:pt>
                <c:pt idx="11198">
                  <c:v>36.056000000000004</c:v>
                </c:pt>
                <c:pt idx="11199">
                  <c:v>36.525000000000013</c:v>
                </c:pt>
                <c:pt idx="11200">
                  <c:v>37</c:v>
                </c:pt>
                <c:pt idx="11201">
                  <c:v>36.226000000000013</c:v>
                </c:pt>
                <c:pt idx="11202">
                  <c:v>35.468000000000011</c:v>
                </c:pt>
                <c:pt idx="11203">
                  <c:v>34.726000000000013</c:v>
                </c:pt>
                <c:pt idx="11204">
                  <c:v>34</c:v>
                </c:pt>
                <c:pt idx="11205">
                  <c:v>34</c:v>
                </c:pt>
                <c:pt idx="11206">
                  <c:v>34</c:v>
                </c:pt>
                <c:pt idx="11207">
                  <c:v>34</c:v>
                </c:pt>
                <c:pt idx="11208">
                  <c:v>34</c:v>
                </c:pt>
                <c:pt idx="11209">
                  <c:v>34</c:v>
                </c:pt>
                <c:pt idx="11210">
                  <c:v>34</c:v>
                </c:pt>
                <c:pt idx="11211">
                  <c:v>34.33</c:v>
                </c:pt>
                <c:pt idx="11212">
                  <c:v>34.663000000000011</c:v>
                </c:pt>
                <c:pt idx="11213">
                  <c:v>35</c:v>
                </c:pt>
                <c:pt idx="11214">
                  <c:v>35.679000000000002</c:v>
                </c:pt>
                <c:pt idx="11215">
                  <c:v>36.371000000000002</c:v>
                </c:pt>
                <c:pt idx="11216">
                  <c:v>37.076000000000001</c:v>
                </c:pt>
                <c:pt idx="11217">
                  <c:v>37.795000000000016</c:v>
                </c:pt>
                <c:pt idx="11218">
                  <c:v>38.528000000000013</c:v>
                </c:pt>
                <c:pt idx="11219">
                  <c:v>39.276000000000003</c:v>
                </c:pt>
                <c:pt idx="11220">
                  <c:v>40.037000000000006</c:v>
                </c:pt>
                <c:pt idx="11221">
                  <c:v>40.813999999999993</c:v>
                </c:pt>
                <c:pt idx="11222">
                  <c:v>41.605000000000011</c:v>
                </c:pt>
                <c:pt idx="11223">
                  <c:v>42.411999999999999</c:v>
                </c:pt>
                <c:pt idx="11224">
                  <c:v>43.309000000000005</c:v>
                </c:pt>
                <c:pt idx="11225">
                  <c:v>44.224000000000011</c:v>
                </c:pt>
                <c:pt idx="11226">
                  <c:v>45.159000000000006</c:v>
                </c:pt>
                <c:pt idx="11227">
                  <c:v>46.113</c:v>
                </c:pt>
                <c:pt idx="11228">
                  <c:v>47.088000000000001</c:v>
                </c:pt>
                <c:pt idx="11229">
                  <c:v>48.083000000000006</c:v>
                </c:pt>
                <c:pt idx="11230">
                  <c:v>49.099000000000011</c:v>
                </c:pt>
                <c:pt idx="11231">
                  <c:v>48.624000000000002</c:v>
                </c:pt>
                <c:pt idx="11232">
                  <c:v>48.154000000000003</c:v>
                </c:pt>
                <c:pt idx="11233">
                  <c:v>47.689</c:v>
                </c:pt>
                <c:pt idx="11234">
                  <c:v>47.227000000000011</c:v>
                </c:pt>
                <c:pt idx="11235">
                  <c:v>46.771000000000001</c:v>
                </c:pt>
                <c:pt idx="11236">
                  <c:v>47.006</c:v>
                </c:pt>
                <c:pt idx="11237">
                  <c:v>47.242000000000012</c:v>
                </c:pt>
                <c:pt idx="11238">
                  <c:v>47.479000000000006</c:v>
                </c:pt>
                <c:pt idx="11239">
                  <c:v>45.317999999999998</c:v>
                </c:pt>
                <c:pt idx="11240">
                  <c:v>43.256</c:v>
                </c:pt>
                <c:pt idx="11241">
                  <c:v>41.287000000000006</c:v>
                </c:pt>
                <c:pt idx="11242">
                  <c:v>39.408000000000001</c:v>
                </c:pt>
                <c:pt idx="11243">
                  <c:v>37.615000000000002</c:v>
                </c:pt>
                <c:pt idx="11244">
                  <c:v>37.524000000000001</c:v>
                </c:pt>
                <c:pt idx="11245">
                  <c:v>37.435000000000002</c:v>
                </c:pt>
                <c:pt idx="11246">
                  <c:v>37.344999999999999</c:v>
                </c:pt>
                <c:pt idx="11247">
                  <c:v>37.256</c:v>
                </c:pt>
                <c:pt idx="11248">
                  <c:v>37.166000000000011</c:v>
                </c:pt>
                <c:pt idx="11249">
                  <c:v>37.077000000000005</c:v>
                </c:pt>
                <c:pt idx="11250">
                  <c:v>36.988</c:v>
                </c:pt>
                <c:pt idx="11251">
                  <c:v>36.9</c:v>
                </c:pt>
                <c:pt idx="11252">
                  <c:v>36.811999999999998</c:v>
                </c:pt>
                <c:pt idx="11253">
                  <c:v>36.723000000000013</c:v>
                </c:pt>
                <c:pt idx="11254">
                  <c:v>36.635000000000012</c:v>
                </c:pt>
                <c:pt idx="11255">
                  <c:v>36.768000000000015</c:v>
                </c:pt>
                <c:pt idx="11256">
                  <c:v>36.901000000000003</c:v>
                </c:pt>
                <c:pt idx="11257">
                  <c:v>37.034000000000006</c:v>
                </c:pt>
                <c:pt idx="11258">
                  <c:v>37.168000000000013</c:v>
                </c:pt>
                <c:pt idx="11259">
                  <c:v>37.303000000000004</c:v>
                </c:pt>
                <c:pt idx="11260">
                  <c:v>37.438000000000002</c:v>
                </c:pt>
                <c:pt idx="11261">
                  <c:v>37.573</c:v>
                </c:pt>
                <c:pt idx="11262">
                  <c:v>36.118000000000002</c:v>
                </c:pt>
                <c:pt idx="11263">
                  <c:v>34.720000000000013</c:v>
                </c:pt>
                <c:pt idx="11264">
                  <c:v>33.376000000000005</c:v>
                </c:pt>
                <c:pt idx="11265">
                  <c:v>32.083000000000006</c:v>
                </c:pt>
                <c:pt idx="11266">
                  <c:v>30.841000000000001</c:v>
                </c:pt>
                <c:pt idx="11267">
                  <c:v>28.536000000000001</c:v>
                </c:pt>
                <c:pt idx="11268">
                  <c:v>28.498999999999988</c:v>
                </c:pt>
                <c:pt idx="11269">
                  <c:v>27.396000000000001</c:v>
                </c:pt>
                <c:pt idx="11270">
                  <c:v>27.896000000000001</c:v>
                </c:pt>
                <c:pt idx="11271">
                  <c:v>29.516999999999999</c:v>
                </c:pt>
                <c:pt idx="11272">
                  <c:v>30.638000000000005</c:v>
                </c:pt>
                <c:pt idx="11273">
                  <c:v>31.802</c:v>
                </c:pt>
                <c:pt idx="11274">
                  <c:v>32.378</c:v>
                </c:pt>
                <c:pt idx="11275">
                  <c:v>32.281000000000006</c:v>
                </c:pt>
                <c:pt idx="11276">
                  <c:v>33.561</c:v>
                </c:pt>
                <c:pt idx="11277">
                  <c:v>34.168000000000013</c:v>
                </c:pt>
                <c:pt idx="11278">
                  <c:v>34.787000000000006</c:v>
                </c:pt>
                <c:pt idx="11279">
                  <c:v>35.416000000000004</c:v>
                </c:pt>
                <c:pt idx="11280">
                  <c:v>36.057000000000002</c:v>
                </c:pt>
                <c:pt idx="11281">
                  <c:v>34.662000000000013</c:v>
                </c:pt>
                <c:pt idx="11282">
                  <c:v>33.32</c:v>
                </c:pt>
                <c:pt idx="11283">
                  <c:v>32.03</c:v>
                </c:pt>
                <c:pt idx="11284">
                  <c:v>30.542000000000002</c:v>
                </c:pt>
                <c:pt idx="11285">
                  <c:v>29.599</c:v>
                </c:pt>
                <c:pt idx="11286">
                  <c:v>28.452999999999992</c:v>
                </c:pt>
                <c:pt idx="11287">
                  <c:v>29.207999999999991</c:v>
                </c:pt>
                <c:pt idx="11288">
                  <c:v>30.558</c:v>
                </c:pt>
                <c:pt idx="11289">
                  <c:v>31.667000000000005</c:v>
                </c:pt>
                <c:pt idx="11290">
                  <c:v>32.817999999999998</c:v>
                </c:pt>
                <c:pt idx="11291">
                  <c:v>34.01</c:v>
                </c:pt>
                <c:pt idx="11292">
                  <c:v>35.245000000000012</c:v>
                </c:pt>
                <c:pt idx="11293">
                  <c:v>36.525000000000013</c:v>
                </c:pt>
                <c:pt idx="11294">
                  <c:v>37.851999999999997</c:v>
                </c:pt>
                <c:pt idx="11295">
                  <c:v>39.226000000000013</c:v>
                </c:pt>
                <c:pt idx="11296">
                  <c:v>40.651000000000003</c:v>
                </c:pt>
                <c:pt idx="11297">
                  <c:v>39.093000000000011</c:v>
                </c:pt>
                <c:pt idx="11298">
                  <c:v>37.594000000000001</c:v>
                </c:pt>
                <c:pt idx="11299">
                  <c:v>36.153000000000006</c:v>
                </c:pt>
                <c:pt idx="11300">
                  <c:v>34.767000000000003</c:v>
                </c:pt>
                <c:pt idx="11301">
                  <c:v>33.434000000000005</c:v>
                </c:pt>
                <c:pt idx="11302">
                  <c:v>32.152000000000001</c:v>
                </c:pt>
                <c:pt idx="11303">
                  <c:v>30.919999999999995</c:v>
                </c:pt>
                <c:pt idx="11304">
                  <c:v>29.734000000000005</c:v>
                </c:pt>
                <c:pt idx="11305">
                  <c:v>29.823</c:v>
                </c:pt>
                <c:pt idx="11306">
                  <c:v>29.911000000000001</c:v>
                </c:pt>
                <c:pt idx="11307">
                  <c:v>30</c:v>
                </c:pt>
                <c:pt idx="11308">
                  <c:v>28.964999999999993</c:v>
                </c:pt>
                <c:pt idx="11309">
                  <c:v>27.964999999999993</c:v>
                </c:pt>
                <c:pt idx="11310">
                  <c:v>27</c:v>
                </c:pt>
                <c:pt idx="11311">
                  <c:v>27</c:v>
                </c:pt>
                <c:pt idx="11312">
                  <c:v>27.949000000000002</c:v>
                </c:pt>
                <c:pt idx="11313">
                  <c:v>28.931000000000001</c:v>
                </c:pt>
                <c:pt idx="11314">
                  <c:v>29.947999999999993</c:v>
                </c:pt>
                <c:pt idx="11315">
                  <c:v>31</c:v>
                </c:pt>
                <c:pt idx="11316">
                  <c:v>31.533000000000001</c:v>
                </c:pt>
                <c:pt idx="11317">
                  <c:v>32.075000000000003</c:v>
                </c:pt>
                <c:pt idx="11318">
                  <c:v>32.626000000000012</c:v>
                </c:pt>
                <c:pt idx="11319">
                  <c:v>33.187000000000005</c:v>
                </c:pt>
                <c:pt idx="11320">
                  <c:v>33.757000000000005</c:v>
                </c:pt>
                <c:pt idx="11321">
                  <c:v>34.337000000000003</c:v>
                </c:pt>
                <c:pt idx="11322">
                  <c:v>34.927</c:v>
                </c:pt>
                <c:pt idx="11323">
                  <c:v>34.591000000000001</c:v>
                </c:pt>
                <c:pt idx="11324">
                  <c:v>34.258000000000003</c:v>
                </c:pt>
                <c:pt idx="11325">
                  <c:v>33.928000000000011</c:v>
                </c:pt>
                <c:pt idx="11326">
                  <c:v>33.602000000000011</c:v>
                </c:pt>
                <c:pt idx="11327">
                  <c:v>33.278000000000013</c:v>
                </c:pt>
                <c:pt idx="11328">
                  <c:v>32.957999999999998</c:v>
                </c:pt>
                <c:pt idx="11329">
                  <c:v>32.641000000000005</c:v>
                </c:pt>
                <c:pt idx="11330">
                  <c:v>32.327000000000005</c:v>
                </c:pt>
                <c:pt idx="11331">
                  <c:v>32.016000000000005</c:v>
                </c:pt>
                <c:pt idx="11332">
                  <c:v>31.664999999999999</c:v>
                </c:pt>
                <c:pt idx="11333">
                  <c:v>31.317000000000007</c:v>
                </c:pt>
                <c:pt idx="11334">
                  <c:v>30.974</c:v>
                </c:pt>
                <c:pt idx="11335">
                  <c:v>30.635000000000005</c:v>
                </c:pt>
                <c:pt idx="11336">
                  <c:v>30.298999999999992</c:v>
                </c:pt>
                <c:pt idx="11337">
                  <c:v>29.96599999999999</c:v>
                </c:pt>
                <c:pt idx="11338">
                  <c:v>29.638000000000005</c:v>
                </c:pt>
                <c:pt idx="11339">
                  <c:v>29.312999999999999</c:v>
                </c:pt>
                <c:pt idx="11340">
                  <c:v>28.991999999999994</c:v>
                </c:pt>
                <c:pt idx="11341">
                  <c:v>28.673999999999999</c:v>
                </c:pt>
                <c:pt idx="11342">
                  <c:v>28.359000000000005</c:v>
                </c:pt>
                <c:pt idx="11343">
                  <c:v>32.057000000000002</c:v>
                </c:pt>
                <c:pt idx="11344">
                  <c:v>36.236000000000011</c:v>
                </c:pt>
                <c:pt idx="11345">
                  <c:v>40.961000000000006</c:v>
                </c:pt>
                <c:pt idx="11346">
                  <c:v>46.301000000000002</c:v>
                </c:pt>
                <c:pt idx="11347">
                  <c:v>52.338000000000001</c:v>
                </c:pt>
                <c:pt idx="11348">
                  <c:v>59.162000000000013</c:v>
                </c:pt>
                <c:pt idx="11349">
                  <c:v>66.874999999999986</c:v>
                </c:pt>
                <c:pt idx="11350">
                  <c:v>65.072000000000003</c:v>
                </c:pt>
                <c:pt idx="11351">
                  <c:v>63.316999999999993</c:v>
                </c:pt>
                <c:pt idx="11352">
                  <c:v>61.61</c:v>
                </c:pt>
                <c:pt idx="11353">
                  <c:v>59.949000000000005</c:v>
                </c:pt>
                <c:pt idx="11354">
                  <c:v>58.332000000000001</c:v>
                </c:pt>
                <c:pt idx="11355">
                  <c:v>56.760000000000012</c:v>
                </c:pt>
                <c:pt idx="11356">
                  <c:v>55.229000000000013</c:v>
                </c:pt>
                <c:pt idx="11357">
                  <c:v>54.81</c:v>
                </c:pt>
                <c:pt idx="11358">
                  <c:v>54.393000000000001</c:v>
                </c:pt>
                <c:pt idx="11359">
                  <c:v>53.98</c:v>
                </c:pt>
                <c:pt idx="11360">
                  <c:v>53.57</c:v>
                </c:pt>
                <c:pt idx="11361">
                  <c:v>53.163000000000011</c:v>
                </c:pt>
                <c:pt idx="11362">
                  <c:v>52.759</c:v>
                </c:pt>
                <c:pt idx="11363">
                  <c:v>52.357999999999997</c:v>
                </c:pt>
                <c:pt idx="11364">
                  <c:v>51.961000000000006</c:v>
                </c:pt>
                <c:pt idx="11365">
                  <c:v>51.566000000000003</c:v>
                </c:pt>
                <c:pt idx="11366">
                  <c:v>51.174000000000007</c:v>
                </c:pt>
                <c:pt idx="11367">
                  <c:v>50.785000000000011</c:v>
                </c:pt>
                <c:pt idx="11368">
                  <c:v>50.4</c:v>
                </c:pt>
                <c:pt idx="11369">
                  <c:v>50.017000000000003</c:v>
                </c:pt>
                <c:pt idx="11370">
                  <c:v>49.637</c:v>
                </c:pt>
                <c:pt idx="11371">
                  <c:v>49.260000000000012</c:v>
                </c:pt>
                <c:pt idx="11372">
                  <c:v>48.884999999999998</c:v>
                </c:pt>
                <c:pt idx="11373">
                  <c:v>49.376000000000005</c:v>
                </c:pt>
                <c:pt idx="11374">
                  <c:v>49.872</c:v>
                </c:pt>
                <c:pt idx="11375">
                  <c:v>50.373000000000005</c:v>
                </c:pt>
                <c:pt idx="11376">
                  <c:v>50.879000000000005</c:v>
                </c:pt>
                <c:pt idx="11377">
                  <c:v>51.39</c:v>
                </c:pt>
                <c:pt idx="11378">
                  <c:v>51.906000000000006</c:v>
                </c:pt>
                <c:pt idx="11379">
                  <c:v>52.427</c:v>
                </c:pt>
                <c:pt idx="11380">
                  <c:v>52.953000000000003</c:v>
                </c:pt>
                <c:pt idx="11381">
                  <c:v>54.551000000000002</c:v>
                </c:pt>
                <c:pt idx="11382">
                  <c:v>56.197000000000003</c:v>
                </c:pt>
                <c:pt idx="11383">
                  <c:v>57.893000000000001</c:v>
                </c:pt>
                <c:pt idx="11384">
                  <c:v>59.641000000000005</c:v>
                </c:pt>
                <c:pt idx="11385">
                  <c:v>59.062000000000012</c:v>
                </c:pt>
                <c:pt idx="11386">
                  <c:v>58.488</c:v>
                </c:pt>
                <c:pt idx="11387">
                  <c:v>57.92</c:v>
                </c:pt>
                <c:pt idx="11388">
                  <c:v>57.357999999999997</c:v>
                </c:pt>
                <c:pt idx="11389">
                  <c:v>56.801000000000002</c:v>
                </c:pt>
                <c:pt idx="11390">
                  <c:v>56.25</c:v>
                </c:pt>
                <c:pt idx="11391">
                  <c:v>55.704000000000001</c:v>
                </c:pt>
                <c:pt idx="11392">
                  <c:v>55.163000000000011</c:v>
                </c:pt>
                <c:pt idx="11393">
                  <c:v>54.627000000000002</c:v>
                </c:pt>
                <c:pt idx="11394">
                  <c:v>54.097000000000001</c:v>
                </c:pt>
                <c:pt idx="11395">
                  <c:v>53.572000000000003</c:v>
                </c:pt>
                <c:pt idx="11396">
                  <c:v>53.052</c:v>
                </c:pt>
                <c:pt idx="11397">
                  <c:v>52.536000000000001</c:v>
                </c:pt>
                <c:pt idx="11398">
                  <c:v>51.577000000000005</c:v>
                </c:pt>
                <c:pt idx="11399">
                  <c:v>50.635000000000012</c:v>
                </c:pt>
                <c:pt idx="11400">
                  <c:v>49.71</c:v>
                </c:pt>
                <c:pt idx="11401">
                  <c:v>48.802</c:v>
                </c:pt>
                <c:pt idx="11402">
                  <c:v>48.262000000000015</c:v>
                </c:pt>
                <c:pt idx="11403">
                  <c:v>47.727000000000011</c:v>
                </c:pt>
                <c:pt idx="11404">
                  <c:v>47.199000000000012</c:v>
                </c:pt>
                <c:pt idx="11405">
                  <c:v>46.676000000000002</c:v>
                </c:pt>
                <c:pt idx="11406">
                  <c:v>46.159000000000006</c:v>
                </c:pt>
                <c:pt idx="11407">
                  <c:v>45.648000000000003</c:v>
                </c:pt>
                <c:pt idx="11408">
                  <c:v>45.143000000000001</c:v>
                </c:pt>
                <c:pt idx="11409">
                  <c:v>44.643000000000001</c:v>
                </c:pt>
                <c:pt idx="11410">
                  <c:v>44.148000000000003</c:v>
                </c:pt>
                <c:pt idx="11411">
                  <c:v>43.656000000000006</c:v>
                </c:pt>
                <c:pt idx="11412">
                  <c:v>43.176000000000002</c:v>
                </c:pt>
                <c:pt idx="11413">
                  <c:v>42.698000000000015</c:v>
                </c:pt>
                <c:pt idx="11414">
                  <c:v>42.176000000000002</c:v>
                </c:pt>
                <c:pt idx="11415">
                  <c:v>41.661000000000001</c:v>
                </c:pt>
                <c:pt idx="11416">
                  <c:v>41.152000000000001</c:v>
                </c:pt>
                <c:pt idx="11417">
                  <c:v>40.649000000000001</c:v>
                </c:pt>
                <c:pt idx="11418">
                  <c:v>40.152000000000001</c:v>
                </c:pt>
                <c:pt idx="11419">
                  <c:v>39.5</c:v>
                </c:pt>
                <c:pt idx="11420">
                  <c:v>39.177</c:v>
                </c:pt>
                <c:pt idx="11421">
                  <c:v>40.013000000000005</c:v>
                </c:pt>
                <c:pt idx="11422">
                  <c:v>40.867000000000004</c:v>
                </c:pt>
                <c:pt idx="11423">
                  <c:v>41.739000000000011</c:v>
                </c:pt>
                <c:pt idx="11424">
                  <c:v>42.63</c:v>
                </c:pt>
                <c:pt idx="11425">
                  <c:v>42.328000000000003</c:v>
                </c:pt>
                <c:pt idx="11426">
                  <c:v>42.028000000000013</c:v>
                </c:pt>
                <c:pt idx="11427">
                  <c:v>41.730000000000011</c:v>
                </c:pt>
                <c:pt idx="11428">
                  <c:v>41.434000000000005</c:v>
                </c:pt>
                <c:pt idx="11429">
                  <c:v>41.141000000000005</c:v>
                </c:pt>
                <c:pt idx="11430">
                  <c:v>40.849000000000004</c:v>
                </c:pt>
                <c:pt idx="11431">
                  <c:v>40.56</c:v>
                </c:pt>
                <c:pt idx="11432">
                  <c:v>40</c:v>
                </c:pt>
                <c:pt idx="11433">
                  <c:v>39.833000000000006</c:v>
                </c:pt>
                <c:pt idx="11434">
                  <c:v>39.703000000000003</c:v>
                </c:pt>
                <c:pt idx="11435">
                  <c:v>39.422000000000011</c:v>
                </c:pt>
                <c:pt idx="11436">
                  <c:v>39.526000000000003</c:v>
                </c:pt>
                <c:pt idx="11437">
                  <c:v>39.495000000000012</c:v>
                </c:pt>
                <c:pt idx="11438">
                  <c:v>39.756</c:v>
                </c:pt>
                <c:pt idx="11439">
                  <c:v>39.869</c:v>
                </c:pt>
                <c:pt idx="11440">
                  <c:v>39.981000000000002</c:v>
                </c:pt>
                <c:pt idx="11441">
                  <c:v>40.094000000000001</c:v>
                </c:pt>
                <c:pt idx="11442">
                  <c:v>39.734000000000002</c:v>
                </c:pt>
                <c:pt idx="11443">
                  <c:v>39.377000000000002</c:v>
                </c:pt>
                <c:pt idx="11444">
                  <c:v>39.023000000000003</c:v>
                </c:pt>
                <c:pt idx="11445">
                  <c:v>38.673000000000002</c:v>
                </c:pt>
                <c:pt idx="11446">
                  <c:v>38.326000000000001</c:v>
                </c:pt>
                <c:pt idx="11447">
                  <c:v>37.981999999999999</c:v>
                </c:pt>
                <c:pt idx="11448">
                  <c:v>37.641000000000005</c:v>
                </c:pt>
                <c:pt idx="11449">
                  <c:v>36.749000000000002</c:v>
                </c:pt>
                <c:pt idx="11450">
                  <c:v>35.878</c:v>
                </c:pt>
                <c:pt idx="11451">
                  <c:v>35.028000000000013</c:v>
                </c:pt>
                <c:pt idx="11452">
                  <c:v>34.198000000000015</c:v>
                </c:pt>
                <c:pt idx="11453">
                  <c:v>34.243000000000002</c:v>
                </c:pt>
                <c:pt idx="11454">
                  <c:v>34.287000000000006</c:v>
                </c:pt>
                <c:pt idx="11455">
                  <c:v>34.332000000000001</c:v>
                </c:pt>
                <c:pt idx="11456">
                  <c:v>34.377000000000002</c:v>
                </c:pt>
                <c:pt idx="11457">
                  <c:v>34.422000000000011</c:v>
                </c:pt>
                <c:pt idx="11458">
                  <c:v>34.467000000000006</c:v>
                </c:pt>
                <c:pt idx="11459">
                  <c:v>34.512</c:v>
                </c:pt>
                <c:pt idx="11460">
                  <c:v>34.557000000000002</c:v>
                </c:pt>
                <c:pt idx="11461">
                  <c:v>34.602000000000011</c:v>
                </c:pt>
                <c:pt idx="11462">
                  <c:v>34.647000000000006</c:v>
                </c:pt>
                <c:pt idx="11463">
                  <c:v>34.693000000000012</c:v>
                </c:pt>
                <c:pt idx="11464">
                  <c:v>34.921000000000006</c:v>
                </c:pt>
                <c:pt idx="11465">
                  <c:v>35.151000000000003</c:v>
                </c:pt>
                <c:pt idx="11466">
                  <c:v>35.383000000000003</c:v>
                </c:pt>
                <c:pt idx="11467">
                  <c:v>35.616</c:v>
                </c:pt>
                <c:pt idx="11468">
                  <c:v>35.850999999999999</c:v>
                </c:pt>
                <c:pt idx="11469">
                  <c:v>36.087000000000003</c:v>
                </c:pt>
                <c:pt idx="11470">
                  <c:v>36.325000000000003</c:v>
                </c:pt>
                <c:pt idx="11471">
                  <c:v>36.564</c:v>
                </c:pt>
                <c:pt idx="11472">
                  <c:v>36.805</c:v>
                </c:pt>
                <c:pt idx="11473">
                  <c:v>37.048000000000002</c:v>
                </c:pt>
                <c:pt idx="11474">
                  <c:v>37.292000000000016</c:v>
                </c:pt>
                <c:pt idx="11475">
                  <c:v>37.538000000000011</c:v>
                </c:pt>
                <c:pt idx="11476">
                  <c:v>37.785000000000011</c:v>
                </c:pt>
                <c:pt idx="11477">
                  <c:v>38.034000000000006</c:v>
                </c:pt>
                <c:pt idx="11478">
                  <c:v>38.284000000000006</c:v>
                </c:pt>
                <c:pt idx="11479">
                  <c:v>38.537000000000006</c:v>
                </c:pt>
                <c:pt idx="11480">
                  <c:v>38.791000000000011</c:v>
                </c:pt>
                <c:pt idx="11481">
                  <c:v>39.046000000000006</c:v>
                </c:pt>
                <c:pt idx="11482">
                  <c:v>39.304000000000002</c:v>
                </c:pt>
                <c:pt idx="11483">
                  <c:v>39.562000000000012</c:v>
                </c:pt>
                <c:pt idx="11484">
                  <c:v>38.519000000000005</c:v>
                </c:pt>
                <c:pt idx="11485">
                  <c:v>37.502000000000002</c:v>
                </c:pt>
                <c:pt idx="11486">
                  <c:v>36.513000000000005</c:v>
                </c:pt>
                <c:pt idx="11487">
                  <c:v>35.549000000000007</c:v>
                </c:pt>
                <c:pt idx="11488">
                  <c:v>33.995000000000012</c:v>
                </c:pt>
                <c:pt idx="11489">
                  <c:v>33.698000000000015</c:v>
                </c:pt>
                <c:pt idx="11490">
                  <c:v>33.007000000000005</c:v>
                </c:pt>
                <c:pt idx="11491">
                  <c:v>32.331000000000003</c:v>
                </c:pt>
                <c:pt idx="11492">
                  <c:v>31.667999999999999</c:v>
                </c:pt>
                <c:pt idx="11493">
                  <c:v>31.018999999999991</c:v>
                </c:pt>
                <c:pt idx="11494">
                  <c:v>30.224</c:v>
                </c:pt>
                <c:pt idx="11495">
                  <c:v>29.759999999999994</c:v>
                </c:pt>
                <c:pt idx="11496">
                  <c:v>29.885000000000002</c:v>
                </c:pt>
                <c:pt idx="11497">
                  <c:v>30.01</c:v>
                </c:pt>
                <c:pt idx="11498">
                  <c:v>30.135000000000005</c:v>
                </c:pt>
                <c:pt idx="11499">
                  <c:v>30.260999999999992</c:v>
                </c:pt>
                <c:pt idx="11500">
                  <c:v>30.387</c:v>
                </c:pt>
                <c:pt idx="11501">
                  <c:v>30.513999999999999</c:v>
                </c:pt>
                <c:pt idx="11502">
                  <c:v>30.641999999999999</c:v>
                </c:pt>
                <c:pt idx="11503">
                  <c:v>30.77</c:v>
                </c:pt>
                <c:pt idx="11504">
                  <c:v>30.898</c:v>
                </c:pt>
                <c:pt idx="11505">
                  <c:v>31.027000000000001</c:v>
                </c:pt>
                <c:pt idx="11506">
                  <c:v>31.157000000000007</c:v>
                </c:pt>
                <c:pt idx="11507">
                  <c:v>31.286999999999988</c:v>
                </c:pt>
                <c:pt idx="11508">
                  <c:v>31.417999999999999</c:v>
                </c:pt>
                <c:pt idx="11509">
                  <c:v>31.548999999999992</c:v>
                </c:pt>
                <c:pt idx="11510">
                  <c:v>31.681000000000001</c:v>
                </c:pt>
                <c:pt idx="11511">
                  <c:v>31.812999999999999</c:v>
                </c:pt>
                <c:pt idx="11512">
                  <c:v>31.946000000000002</c:v>
                </c:pt>
                <c:pt idx="11513">
                  <c:v>32.08</c:v>
                </c:pt>
                <c:pt idx="11514">
                  <c:v>32.214000000000006</c:v>
                </c:pt>
                <c:pt idx="11515">
                  <c:v>32.984999999999999</c:v>
                </c:pt>
                <c:pt idx="11516">
                  <c:v>33.775000000000013</c:v>
                </c:pt>
                <c:pt idx="11517">
                  <c:v>34.584000000000003</c:v>
                </c:pt>
                <c:pt idx="11518">
                  <c:v>35.411999999999999</c:v>
                </c:pt>
                <c:pt idx="11519">
                  <c:v>36.260000000000012</c:v>
                </c:pt>
                <c:pt idx="11520">
                  <c:v>36.186</c:v>
                </c:pt>
                <c:pt idx="11521">
                  <c:v>36.112000000000002</c:v>
                </c:pt>
                <c:pt idx="11522">
                  <c:v>36.038000000000011</c:v>
                </c:pt>
                <c:pt idx="11523">
                  <c:v>35.965000000000003</c:v>
                </c:pt>
                <c:pt idx="11524">
                  <c:v>35.891000000000005</c:v>
                </c:pt>
                <c:pt idx="11525">
                  <c:v>35.817999999999998</c:v>
                </c:pt>
                <c:pt idx="11526">
                  <c:v>35.994</c:v>
                </c:pt>
                <c:pt idx="11527">
                  <c:v>36.172000000000011</c:v>
                </c:pt>
                <c:pt idx="11528">
                  <c:v>36.35</c:v>
                </c:pt>
                <c:pt idx="11529">
                  <c:v>36.529000000000003</c:v>
                </c:pt>
                <c:pt idx="11530">
                  <c:v>36.71</c:v>
                </c:pt>
                <c:pt idx="11531">
                  <c:v>36.891000000000005</c:v>
                </c:pt>
                <c:pt idx="11532">
                  <c:v>36.596000000000011</c:v>
                </c:pt>
                <c:pt idx="11533">
                  <c:v>36.303000000000004</c:v>
                </c:pt>
                <c:pt idx="11534">
                  <c:v>36.013000000000005</c:v>
                </c:pt>
                <c:pt idx="11535">
                  <c:v>35.725000000000016</c:v>
                </c:pt>
                <c:pt idx="11536">
                  <c:v>35.439</c:v>
                </c:pt>
                <c:pt idx="11537">
                  <c:v>35.156000000000006</c:v>
                </c:pt>
                <c:pt idx="11538">
                  <c:v>34.875</c:v>
                </c:pt>
                <c:pt idx="11539">
                  <c:v>35.479000000000006</c:v>
                </c:pt>
                <c:pt idx="11540">
                  <c:v>36.093000000000011</c:v>
                </c:pt>
                <c:pt idx="11541">
                  <c:v>36.718000000000011</c:v>
                </c:pt>
                <c:pt idx="11542">
                  <c:v>37.353999999999999</c:v>
                </c:pt>
                <c:pt idx="11543">
                  <c:v>37.405000000000001</c:v>
                </c:pt>
                <c:pt idx="11544">
                  <c:v>37.456000000000003</c:v>
                </c:pt>
                <c:pt idx="11545">
                  <c:v>37.508000000000003</c:v>
                </c:pt>
                <c:pt idx="11546">
                  <c:v>37.559000000000005</c:v>
                </c:pt>
                <c:pt idx="11547">
                  <c:v>37.611000000000004</c:v>
                </c:pt>
                <c:pt idx="11548">
                  <c:v>37.662000000000013</c:v>
                </c:pt>
                <c:pt idx="11549">
                  <c:v>37.714000000000006</c:v>
                </c:pt>
                <c:pt idx="11550">
                  <c:v>37.751000000000005</c:v>
                </c:pt>
                <c:pt idx="11551">
                  <c:v>37.788000000000011</c:v>
                </c:pt>
                <c:pt idx="11552">
                  <c:v>37.826000000000001</c:v>
                </c:pt>
                <c:pt idx="11553">
                  <c:v>37.863</c:v>
                </c:pt>
                <c:pt idx="11554">
                  <c:v>37.901000000000003</c:v>
                </c:pt>
                <c:pt idx="11555">
                  <c:v>38.286000000000001</c:v>
                </c:pt>
                <c:pt idx="11556">
                  <c:v>40.308</c:v>
                </c:pt>
                <c:pt idx="11557">
                  <c:v>41.568000000000012</c:v>
                </c:pt>
                <c:pt idx="11558">
                  <c:v>42.868000000000002</c:v>
                </c:pt>
                <c:pt idx="11559">
                  <c:v>44.208000000000013</c:v>
                </c:pt>
                <c:pt idx="11560">
                  <c:v>43.745000000000012</c:v>
                </c:pt>
                <c:pt idx="11561">
                  <c:v>43.287000000000006</c:v>
                </c:pt>
                <c:pt idx="11562">
                  <c:v>42.833000000000006</c:v>
                </c:pt>
                <c:pt idx="11563">
                  <c:v>42.424000000000007</c:v>
                </c:pt>
                <c:pt idx="11564">
                  <c:v>42.019000000000005</c:v>
                </c:pt>
                <c:pt idx="11565">
                  <c:v>41.618000000000002</c:v>
                </c:pt>
                <c:pt idx="11566">
                  <c:v>41.221000000000011</c:v>
                </c:pt>
                <c:pt idx="11567">
                  <c:v>40.474000000000004</c:v>
                </c:pt>
                <c:pt idx="11568">
                  <c:v>40.438000000000002</c:v>
                </c:pt>
                <c:pt idx="11569">
                  <c:v>40.120000000000012</c:v>
                </c:pt>
                <c:pt idx="11570">
                  <c:v>39.805</c:v>
                </c:pt>
                <c:pt idx="11571">
                  <c:v>39.492000000000012</c:v>
                </c:pt>
                <c:pt idx="11572">
                  <c:v>39.182000000000002</c:v>
                </c:pt>
                <c:pt idx="11573">
                  <c:v>39.706000000000003</c:v>
                </c:pt>
                <c:pt idx="11574">
                  <c:v>40.237000000000002</c:v>
                </c:pt>
                <c:pt idx="11575">
                  <c:v>40.775000000000013</c:v>
                </c:pt>
                <c:pt idx="11576">
                  <c:v>41.32</c:v>
                </c:pt>
                <c:pt idx="11577">
                  <c:v>41.872</c:v>
                </c:pt>
                <c:pt idx="11578">
                  <c:v>42.432000000000002</c:v>
                </c:pt>
                <c:pt idx="11579">
                  <c:v>42.999000000000002</c:v>
                </c:pt>
                <c:pt idx="11580">
                  <c:v>43.574000000000005</c:v>
                </c:pt>
                <c:pt idx="11581">
                  <c:v>44.156000000000006</c:v>
                </c:pt>
                <c:pt idx="11582">
                  <c:v>44.819000000000003</c:v>
                </c:pt>
                <c:pt idx="11583">
                  <c:v>45.492000000000012</c:v>
                </c:pt>
                <c:pt idx="11584">
                  <c:v>46.176000000000002</c:v>
                </c:pt>
                <c:pt idx="11585">
                  <c:v>46.869</c:v>
                </c:pt>
                <c:pt idx="11586">
                  <c:v>47.573</c:v>
                </c:pt>
                <c:pt idx="11587">
                  <c:v>47.043000000000006</c:v>
                </c:pt>
                <c:pt idx="11588">
                  <c:v>46.519000000000005</c:v>
                </c:pt>
                <c:pt idx="11589">
                  <c:v>46.001000000000005</c:v>
                </c:pt>
                <c:pt idx="11590">
                  <c:v>45.488</c:v>
                </c:pt>
                <c:pt idx="11591">
                  <c:v>44.981000000000002</c:v>
                </c:pt>
                <c:pt idx="11592">
                  <c:v>44.48</c:v>
                </c:pt>
                <c:pt idx="11593">
                  <c:v>43.984999999999999</c:v>
                </c:pt>
                <c:pt idx="11594">
                  <c:v>43.495000000000012</c:v>
                </c:pt>
                <c:pt idx="11595">
                  <c:v>44.439</c:v>
                </c:pt>
                <c:pt idx="11596">
                  <c:v>45.404000000000003</c:v>
                </c:pt>
                <c:pt idx="11597">
                  <c:v>46.389000000000003</c:v>
                </c:pt>
                <c:pt idx="11598">
                  <c:v>47.396000000000001</c:v>
                </c:pt>
                <c:pt idx="11599">
                  <c:v>48.425000000000011</c:v>
                </c:pt>
                <c:pt idx="11600">
                  <c:v>49.477000000000004</c:v>
                </c:pt>
                <c:pt idx="11601">
                  <c:v>50.551000000000002</c:v>
                </c:pt>
                <c:pt idx="11602">
                  <c:v>51.648000000000003</c:v>
                </c:pt>
                <c:pt idx="11603">
                  <c:v>52.769000000000013</c:v>
                </c:pt>
                <c:pt idx="11604">
                  <c:v>53.914999999999999</c:v>
                </c:pt>
                <c:pt idx="11605">
                  <c:v>55.085000000000001</c:v>
                </c:pt>
                <c:pt idx="11606">
                  <c:v>56.281000000000006</c:v>
                </c:pt>
                <c:pt idx="11607">
                  <c:v>58.635000000000012</c:v>
                </c:pt>
                <c:pt idx="11608">
                  <c:v>61.362000000000002</c:v>
                </c:pt>
                <c:pt idx="11609">
                  <c:v>64.072000000000003</c:v>
                </c:pt>
                <c:pt idx="11610">
                  <c:v>66.900999999999996</c:v>
                </c:pt>
                <c:pt idx="11611">
                  <c:v>66.046000000000006</c:v>
                </c:pt>
                <c:pt idx="11612">
                  <c:v>65.200999999999993</c:v>
                </c:pt>
                <c:pt idx="11613">
                  <c:v>64.367000000000004</c:v>
                </c:pt>
                <c:pt idx="11614">
                  <c:v>63.544000000000004</c:v>
                </c:pt>
                <c:pt idx="11615">
                  <c:v>62.732000000000014</c:v>
                </c:pt>
                <c:pt idx="11616">
                  <c:v>61.276000000000003</c:v>
                </c:pt>
                <c:pt idx="11617">
                  <c:v>59.828000000000003</c:v>
                </c:pt>
                <c:pt idx="11618">
                  <c:v>58.286000000000001</c:v>
                </c:pt>
                <c:pt idx="11619">
                  <c:v>56.620000000000012</c:v>
                </c:pt>
                <c:pt idx="11620">
                  <c:v>56.641000000000005</c:v>
                </c:pt>
                <c:pt idx="11621">
                  <c:v>56.062000000000012</c:v>
                </c:pt>
                <c:pt idx="11622">
                  <c:v>54.281000000000006</c:v>
                </c:pt>
                <c:pt idx="11623">
                  <c:v>53.922000000000011</c:v>
                </c:pt>
                <c:pt idx="11624">
                  <c:v>52.474000000000004</c:v>
                </c:pt>
                <c:pt idx="11625">
                  <c:v>51.99</c:v>
                </c:pt>
                <c:pt idx="11626">
                  <c:v>54.450999999999993</c:v>
                </c:pt>
                <c:pt idx="11627">
                  <c:v>51.719000000000001</c:v>
                </c:pt>
                <c:pt idx="11628">
                  <c:v>52.948</c:v>
                </c:pt>
                <c:pt idx="11629">
                  <c:v>51.568000000000012</c:v>
                </c:pt>
                <c:pt idx="11630">
                  <c:v>51.375</c:v>
                </c:pt>
                <c:pt idx="11631">
                  <c:v>49.969000000000001</c:v>
                </c:pt>
                <c:pt idx="11632">
                  <c:v>50.021000000000001</c:v>
                </c:pt>
                <c:pt idx="11633">
                  <c:v>49.760000000000012</c:v>
                </c:pt>
                <c:pt idx="11634">
                  <c:v>49.208000000000013</c:v>
                </c:pt>
                <c:pt idx="11635">
                  <c:v>48.661000000000001</c:v>
                </c:pt>
                <c:pt idx="11636">
                  <c:v>48.120000000000012</c:v>
                </c:pt>
                <c:pt idx="11637">
                  <c:v>47.585000000000001</c:v>
                </c:pt>
                <c:pt idx="11638">
                  <c:v>47.057000000000002</c:v>
                </c:pt>
                <c:pt idx="11639">
                  <c:v>46.534000000000006</c:v>
                </c:pt>
                <c:pt idx="11640">
                  <c:v>46.017000000000003</c:v>
                </c:pt>
                <c:pt idx="11641">
                  <c:v>45.506</c:v>
                </c:pt>
                <c:pt idx="11642">
                  <c:v>45</c:v>
                </c:pt>
                <c:pt idx="11643">
                  <c:v>44.705000000000013</c:v>
                </c:pt>
                <c:pt idx="11644">
                  <c:v>44.413000000000004</c:v>
                </c:pt>
                <c:pt idx="11645">
                  <c:v>44.122000000000014</c:v>
                </c:pt>
                <c:pt idx="11646">
                  <c:v>43.833000000000006</c:v>
                </c:pt>
                <c:pt idx="11647">
                  <c:v>43.67</c:v>
                </c:pt>
                <c:pt idx="11648">
                  <c:v>43.507000000000005</c:v>
                </c:pt>
                <c:pt idx="11649">
                  <c:v>43.344999999999999</c:v>
                </c:pt>
                <c:pt idx="11650">
                  <c:v>43.184000000000005</c:v>
                </c:pt>
                <c:pt idx="11651">
                  <c:v>43.023000000000003</c:v>
                </c:pt>
                <c:pt idx="11652">
                  <c:v>42.863</c:v>
                </c:pt>
                <c:pt idx="11653">
                  <c:v>42.703000000000003</c:v>
                </c:pt>
                <c:pt idx="11654">
                  <c:v>42.730000000000011</c:v>
                </c:pt>
                <c:pt idx="11655">
                  <c:v>42.758000000000003</c:v>
                </c:pt>
                <c:pt idx="11656">
                  <c:v>42.785000000000011</c:v>
                </c:pt>
                <c:pt idx="11657">
                  <c:v>42.811999999999998</c:v>
                </c:pt>
                <c:pt idx="11658">
                  <c:v>42.687000000000005</c:v>
                </c:pt>
                <c:pt idx="11659">
                  <c:v>42.563000000000002</c:v>
                </c:pt>
                <c:pt idx="11660">
                  <c:v>42.438000000000002</c:v>
                </c:pt>
                <c:pt idx="11661">
                  <c:v>42.314999999999998</c:v>
                </c:pt>
                <c:pt idx="11662">
                  <c:v>42.191000000000003</c:v>
                </c:pt>
                <c:pt idx="11663">
                  <c:v>42.068000000000012</c:v>
                </c:pt>
                <c:pt idx="11664">
                  <c:v>42.076000000000001</c:v>
                </c:pt>
                <c:pt idx="11665">
                  <c:v>42.085000000000001</c:v>
                </c:pt>
                <c:pt idx="11666">
                  <c:v>42.094000000000001</c:v>
                </c:pt>
                <c:pt idx="11667">
                  <c:v>42.102000000000011</c:v>
                </c:pt>
                <c:pt idx="11668">
                  <c:v>42.111000000000004</c:v>
                </c:pt>
                <c:pt idx="11669">
                  <c:v>42.120000000000012</c:v>
                </c:pt>
                <c:pt idx="11670">
                  <c:v>41.965000000000003</c:v>
                </c:pt>
                <c:pt idx="11671">
                  <c:v>41.81</c:v>
                </c:pt>
                <c:pt idx="11672">
                  <c:v>41.656000000000006</c:v>
                </c:pt>
                <c:pt idx="11673">
                  <c:v>41.503</c:v>
                </c:pt>
                <c:pt idx="11674">
                  <c:v>41.35</c:v>
                </c:pt>
                <c:pt idx="11675">
                  <c:v>41.198000000000015</c:v>
                </c:pt>
                <c:pt idx="11676">
                  <c:v>41.046000000000006</c:v>
                </c:pt>
                <c:pt idx="11677">
                  <c:v>40.895000000000003</c:v>
                </c:pt>
                <c:pt idx="11678">
                  <c:v>40.745000000000012</c:v>
                </c:pt>
                <c:pt idx="11679">
                  <c:v>40.595000000000013</c:v>
                </c:pt>
                <c:pt idx="11680">
                  <c:v>40.445</c:v>
                </c:pt>
                <c:pt idx="11681">
                  <c:v>40.296000000000021</c:v>
                </c:pt>
                <c:pt idx="11682">
                  <c:v>40.148000000000003</c:v>
                </c:pt>
                <c:pt idx="11683">
                  <c:v>40</c:v>
                </c:pt>
                <c:pt idx="11684">
                  <c:v>40</c:v>
                </c:pt>
                <c:pt idx="11685">
                  <c:v>40</c:v>
                </c:pt>
                <c:pt idx="11686">
                  <c:v>40</c:v>
                </c:pt>
                <c:pt idx="11687">
                  <c:v>40.573</c:v>
                </c:pt>
                <c:pt idx="11688">
                  <c:v>41.155000000000001</c:v>
                </c:pt>
                <c:pt idx="11689">
                  <c:v>41.745000000000012</c:v>
                </c:pt>
                <c:pt idx="11690">
                  <c:v>42.344000000000001</c:v>
                </c:pt>
                <c:pt idx="11691">
                  <c:v>42.394000000000005</c:v>
                </c:pt>
                <c:pt idx="11692">
                  <c:v>42.444000000000003</c:v>
                </c:pt>
                <c:pt idx="11693">
                  <c:v>42.494</c:v>
                </c:pt>
                <c:pt idx="11694">
                  <c:v>42.545000000000002</c:v>
                </c:pt>
                <c:pt idx="11695">
                  <c:v>42.595000000000013</c:v>
                </c:pt>
                <c:pt idx="11696">
                  <c:v>42.645000000000003</c:v>
                </c:pt>
                <c:pt idx="11697">
                  <c:v>42.696000000000012</c:v>
                </c:pt>
                <c:pt idx="11698">
                  <c:v>42.746000000000002</c:v>
                </c:pt>
                <c:pt idx="11699">
                  <c:v>42.797000000000011</c:v>
                </c:pt>
                <c:pt idx="11700">
                  <c:v>42.847999999999999</c:v>
                </c:pt>
                <c:pt idx="11701">
                  <c:v>42.898000000000003</c:v>
                </c:pt>
                <c:pt idx="11702">
                  <c:v>42.949000000000005</c:v>
                </c:pt>
                <c:pt idx="11703">
                  <c:v>43</c:v>
                </c:pt>
                <c:pt idx="11704">
                  <c:v>43</c:v>
                </c:pt>
                <c:pt idx="11705">
                  <c:v>42.875</c:v>
                </c:pt>
                <c:pt idx="11706">
                  <c:v>42.75</c:v>
                </c:pt>
                <c:pt idx="11707">
                  <c:v>42.625000000000014</c:v>
                </c:pt>
                <c:pt idx="11708">
                  <c:v>42.501000000000005</c:v>
                </c:pt>
                <c:pt idx="11709">
                  <c:v>42.377000000000002</c:v>
                </c:pt>
                <c:pt idx="11710">
                  <c:v>42.254000000000005</c:v>
                </c:pt>
                <c:pt idx="11711">
                  <c:v>42.131</c:v>
                </c:pt>
                <c:pt idx="11712">
                  <c:v>42.008000000000003</c:v>
                </c:pt>
                <c:pt idx="11713">
                  <c:v>41.886000000000003</c:v>
                </c:pt>
                <c:pt idx="11714">
                  <c:v>41.764000000000003</c:v>
                </c:pt>
                <c:pt idx="11715">
                  <c:v>41.531000000000006</c:v>
                </c:pt>
                <c:pt idx="11716">
                  <c:v>41.521000000000001</c:v>
                </c:pt>
                <c:pt idx="11717">
                  <c:v>41.766000000000012</c:v>
                </c:pt>
                <c:pt idx="11718">
                  <c:v>42.012</c:v>
                </c:pt>
                <c:pt idx="11719">
                  <c:v>42.260000000000012</c:v>
                </c:pt>
                <c:pt idx="11720">
                  <c:v>42.509</c:v>
                </c:pt>
                <c:pt idx="11721">
                  <c:v>42.760000000000012</c:v>
                </c:pt>
                <c:pt idx="11722">
                  <c:v>43.012</c:v>
                </c:pt>
                <c:pt idx="11723">
                  <c:v>43.266000000000012</c:v>
                </c:pt>
                <c:pt idx="11724">
                  <c:v>43.786000000000001</c:v>
                </c:pt>
                <c:pt idx="11725">
                  <c:v>54.639000000000003</c:v>
                </c:pt>
                <c:pt idx="11726">
                  <c:v>61.401000000000003</c:v>
                </c:pt>
                <c:pt idx="11727">
                  <c:v>69.001000000000005</c:v>
                </c:pt>
                <c:pt idx="11728">
                  <c:v>77.542000000000002</c:v>
                </c:pt>
                <c:pt idx="11729">
                  <c:v>76.926000000000002</c:v>
                </c:pt>
                <c:pt idx="11730">
                  <c:v>76.315000000000012</c:v>
                </c:pt>
                <c:pt idx="11731">
                  <c:v>75.709000000000003</c:v>
                </c:pt>
                <c:pt idx="11732">
                  <c:v>75.10799999999999</c:v>
                </c:pt>
                <c:pt idx="11733">
                  <c:v>74.512</c:v>
                </c:pt>
                <c:pt idx="11734">
                  <c:v>73.921000000000006</c:v>
                </c:pt>
                <c:pt idx="11735">
                  <c:v>73.334000000000003</c:v>
                </c:pt>
                <c:pt idx="11736">
                  <c:v>72.751999999999995</c:v>
                </c:pt>
                <c:pt idx="11737">
                  <c:v>72.173999999999978</c:v>
                </c:pt>
                <c:pt idx="11738">
                  <c:v>71.600999999999999</c:v>
                </c:pt>
                <c:pt idx="11739">
                  <c:v>71.033000000000001</c:v>
                </c:pt>
                <c:pt idx="11740">
                  <c:v>70.468999999999994</c:v>
                </c:pt>
                <c:pt idx="11741">
                  <c:v>69.909000000000006</c:v>
                </c:pt>
                <c:pt idx="11742">
                  <c:v>69.353999999999999</c:v>
                </c:pt>
                <c:pt idx="11743">
                  <c:v>68.524999999999991</c:v>
                </c:pt>
                <c:pt idx="11744">
                  <c:v>67.706000000000003</c:v>
                </c:pt>
                <c:pt idx="11745">
                  <c:v>66.897000000000006</c:v>
                </c:pt>
                <c:pt idx="11746">
                  <c:v>65.641000000000005</c:v>
                </c:pt>
                <c:pt idx="11747">
                  <c:v>65.307000000000002</c:v>
                </c:pt>
                <c:pt idx="11748">
                  <c:v>64.525999999999982</c:v>
                </c:pt>
                <c:pt idx="11749">
                  <c:v>63.679000000000002</c:v>
                </c:pt>
                <c:pt idx="11750">
                  <c:v>62.843000000000004</c:v>
                </c:pt>
                <c:pt idx="11751">
                  <c:v>62.018000000000001</c:v>
                </c:pt>
                <c:pt idx="11752">
                  <c:v>61.204000000000001</c:v>
                </c:pt>
                <c:pt idx="11753">
                  <c:v>60.4</c:v>
                </c:pt>
                <c:pt idx="11754">
                  <c:v>59.607000000000006</c:v>
                </c:pt>
                <c:pt idx="11755">
                  <c:v>58.824000000000005</c:v>
                </c:pt>
                <c:pt idx="11756">
                  <c:v>58.052</c:v>
                </c:pt>
                <c:pt idx="11757">
                  <c:v>58.179000000000002</c:v>
                </c:pt>
                <c:pt idx="11758">
                  <c:v>58.305</c:v>
                </c:pt>
                <c:pt idx="11759">
                  <c:v>58.432000000000002</c:v>
                </c:pt>
                <c:pt idx="11760">
                  <c:v>57.843000000000004</c:v>
                </c:pt>
                <c:pt idx="11761">
                  <c:v>57.260000000000012</c:v>
                </c:pt>
                <c:pt idx="11762">
                  <c:v>56.682000000000002</c:v>
                </c:pt>
                <c:pt idx="11763">
                  <c:v>56.11</c:v>
                </c:pt>
                <c:pt idx="11764">
                  <c:v>55.544000000000004</c:v>
                </c:pt>
                <c:pt idx="11765">
                  <c:v>54.984000000000002</c:v>
                </c:pt>
                <c:pt idx="11766">
                  <c:v>54.43</c:v>
                </c:pt>
                <c:pt idx="11767">
                  <c:v>53.880999999999993</c:v>
                </c:pt>
                <c:pt idx="11768">
                  <c:v>52.884999999999998</c:v>
                </c:pt>
                <c:pt idx="11769">
                  <c:v>52.799000000000021</c:v>
                </c:pt>
                <c:pt idx="11770">
                  <c:v>52.057000000000002</c:v>
                </c:pt>
                <c:pt idx="11771">
                  <c:v>51.74</c:v>
                </c:pt>
                <c:pt idx="11772">
                  <c:v>52.104000000000006</c:v>
                </c:pt>
                <c:pt idx="11773">
                  <c:v>52.471000000000004</c:v>
                </c:pt>
                <c:pt idx="11774">
                  <c:v>52.841000000000001</c:v>
                </c:pt>
                <c:pt idx="11775">
                  <c:v>53.214000000000006</c:v>
                </c:pt>
                <c:pt idx="11776">
                  <c:v>52.627000000000002</c:v>
                </c:pt>
                <c:pt idx="11777">
                  <c:v>52.046000000000006</c:v>
                </c:pt>
                <c:pt idx="11778">
                  <c:v>51.473000000000006</c:v>
                </c:pt>
                <c:pt idx="11779">
                  <c:v>50.905000000000001</c:v>
                </c:pt>
                <c:pt idx="11780">
                  <c:v>50.344000000000001</c:v>
                </c:pt>
                <c:pt idx="11781">
                  <c:v>49.672000000000011</c:v>
                </c:pt>
                <c:pt idx="11782">
                  <c:v>49.008000000000003</c:v>
                </c:pt>
                <c:pt idx="11783">
                  <c:v>48.353999999999999</c:v>
                </c:pt>
                <c:pt idx="11784">
                  <c:v>46.703000000000003</c:v>
                </c:pt>
                <c:pt idx="11785">
                  <c:v>46.797000000000011</c:v>
                </c:pt>
                <c:pt idx="11786">
                  <c:v>46.443000000000005</c:v>
                </c:pt>
                <c:pt idx="11787">
                  <c:v>46.514000000000003</c:v>
                </c:pt>
                <c:pt idx="11788">
                  <c:v>46.586000000000006</c:v>
                </c:pt>
                <c:pt idx="11789">
                  <c:v>46.657000000000004</c:v>
                </c:pt>
                <c:pt idx="11790">
                  <c:v>46.729000000000013</c:v>
                </c:pt>
                <c:pt idx="11791">
                  <c:v>46.801000000000002</c:v>
                </c:pt>
                <c:pt idx="11792">
                  <c:v>46.873000000000005</c:v>
                </c:pt>
                <c:pt idx="11793">
                  <c:v>46.945</c:v>
                </c:pt>
                <c:pt idx="11794">
                  <c:v>47.017000000000003</c:v>
                </c:pt>
                <c:pt idx="11795">
                  <c:v>47.09</c:v>
                </c:pt>
                <c:pt idx="11796">
                  <c:v>47.162000000000013</c:v>
                </c:pt>
                <c:pt idx="11797">
                  <c:v>47.235000000000014</c:v>
                </c:pt>
                <c:pt idx="11798">
                  <c:v>47.307000000000002</c:v>
                </c:pt>
                <c:pt idx="11799">
                  <c:v>47.38</c:v>
                </c:pt>
                <c:pt idx="11800">
                  <c:v>47.453000000000003</c:v>
                </c:pt>
                <c:pt idx="11801">
                  <c:v>47.526000000000003</c:v>
                </c:pt>
                <c:pt idx="11802">
                  <c:v>47.198000000000015</c:v>
                </c:pt>
                <c:pt idx="11803">
                  <c:v>46.873000000000005</c:v>
                </c:pt>
                <c:pt idx="11804">
                  <c:v>46.55</c:v>
                </c:pt>
                <c:pt idx="11805">
                  <c:v>46.228000000000016</c:v>
                </c:pt>
                <c:pt idx="11806">
                  <c:v>45.91</c:v>
                </c:pt>
                <c:pt idx="11807">
                  <c:v>45.593000000000011</c:v>
                </c:pt>
                <c:pt idx="11808">
                  <c:v>45.279000000000003</c:v>
                </c:pt>
                <c:pt idx="11809">
                  <c:v>44.875</c:v>
                </c:pt>
                <c:pt idx="11810">
                  <c:v>44.656000000000006</c:v>
                </c:pt>
                <c:pt idx="11811">
                  <c:v>44.75</c:v>
                </c:pt>
                <c:pt idx="11812">
                  <c:v>45.158000000000001</c:v>
                </c:pt>
                <c:pt idx="11813">
                  <c:v>45.016000000000005</c:v>
                </c:pt>
                <c:pt idx="11814">
                  <c:v>45.666000000000011</c:v>
                </c:pt>
                <c:pt idx="11815">
                  <c:v>45.922000000000011</c:v>
                </c:pt>
                <c:pt idx="11816">
                  <c:v>46.18</c:v>
                </c:pt>
                <c:pt idx="11817">
                  <c:v>46.439</c:v>
                </c:pt>
                <c:pt idx="11818">
                  <c:v>46.699000000000012</c:v>
                </c:pt>
                <c:pt idx="11819">
                  <c:v>46.961000000000006</c:v>
                </c:pt>
                <c:pt idx="11820">
                  <c:v>47.224000000000011</c:v>
                </c:pt>
                <c:pt idx="11821">
                  <c:v>46.218000000000011</c:v>
                </c:pt>
                <c:pt idx="11822">
                  <c:v>45.233000000000011</c:v>
                </c:pt>
                <c:pt idx="11823">
                  <c:v>44.269000000000013</c:v>
                </c:pt>
                <c:pt idx="11824">
                  <c:v>43.326000000000001</c:v>
                </c:pt>
                <c:pt idx="11825">
                  <c:v>42.402000000000001</c:v>
                </c:pt>
                <c:pt idx="11826">
                  <c:v>41.499000000000002</c:v>
                </c:pt>
                <c:pt idx="11827">
                  <c:v>40.615000000000002</c:v>
                </c:pt>
                <c:pt idx="11828">
                  <c:v>40.983000000000004</c:v>
                </c:pt>
                <c:pt idx="11829">
                  <c:v>41.353999999999999</c:v>
                </c:pt>
                <c:pt idx="11830">
                  <c:v>41.729000000000013</c:v>
                </c:pt>
                <c:pt idx="11831">
                  <c:v>42.108000000000011</c:v>
                </c:pt>
                <c:pt idx="11832">
                  <c:v>42.49</c:v>
                </c:pt>
                <c:pt idx="11833">
                  <c:v>42.139000000000003</c:v>
                </c:pt>
                <c:pt idx="11834">
                  <c:v>41.792000000000016</c:v>
                </c:pt>
                <c:pt idx="11835">
                  <c:v>41.447000000000003</c:v>
                </c:pt>
                <c:pt idx="11836">
                  <c:v>41.105000000000011</c:v>
                </c:pt>
                <c:pt idx="11837">
                  <c:v>40.766000000000012</c:v>
                </c:pt>
                <c:pt idx="11838">
                  <c:v>40.43</c:v>
                </c:pt>
                <c:pt idx="11839">
                  <c:v>40.096000000000011</c:v>
                </c:pt>
                <c:pt idx="11840">
                  <c:v>39.765000000000015</c:v>
                </c:pt>
                <c:pt idx="11841">
                  <c:v>39.438000000000002</c:v>
                </c:pt>
                <c:pt idx="11842">
                  <c:v>39.645000000000003</c:v>
                </c:pt>
                <c:pt idx="11843">
                  <c:v>39.853999999999999</c:v>
                </c:pt>
                <c:pt idx="11844">
                  <c:v>40.064</c:v>
                </c:pt>
                <c:pt idx="11845">
                  <c:v>40.275000000000013</c:v>
                </c:pt>
                <c:pt idx="11846">
                  <c:v>40.487000000000002</c:v>
                </c:pt>
                <c:pt idx="11847">
                  <c:v>40.700000000000003</c:v>
                </c:pt>
                <c:pt idx="11848">
                  <c:v>40.914000000000001</c:v>
                </c:pt>
                <c:pt idx="11849">
                  <c:v>41.13</c:v>
                </c:pt>
                <c:pt idx="11850">
                  <c:v>41.346000000000004</c:v>
                </c:pt>
                <c:pt idx="11851">
                  <c:v>41.564</c:v>
                </c:pt>
                <c:pt idx="11852">
                  <c:v>41.783000000000001</c:v>
                </c:pt>
                <c:pt idx="11853">
                  <c:v>42.003</c:v>
                </c:pt>
                <c:pt idx="11854">
                  <c:v>42.224000000000011</c:v>
                </c:pt>
                <c:pt idx="11855">
                  <c:v>41.825000000000003</c:v>
                </c:pt>
                <c:pt idx="11856">
                  <c:v>41.43</c:v>
                </c:pt>
                <c:pt idx="11857">
                  <c:v>41.038000000000011</c:v>
                </c:pt>
                <c:pt idx="11858">
                  <c:v>40.65</c:v>
                </c:pt>
                <c:pt idx="11859">
                  <c:v>40.266000000000012</c:v>
                </c:pt>
                <c:pt idx="11860">
                  <c:v>39.884999999999998</c:v>
                </c:pt>
                <c:pt idx="11861">
                  <c:v>40.321000000000005</c:v>
                </c:pt>
                <c:pt idx="11862">
                  <c:v>40.761000000000003</c:v>
                </c:pt>
                <c:pt idx="11863">
                  <c:v>41.206000000000003</c:v>
                </c:pt>
                <c:pt idx="11864">
                  <c:v>41.656000000000006</c:v>
                </c:pt>
                <c:pt idx="11865">
                  <c:v>41.779000000000003</c:v>
                </c:pt>
                <c:pt idx="11866">
                  <c:v>41.902000000000001</c:v>
                </c:pt>
                <c:pt idx="11867">
                  <c:v>42.026000000000003</c:v>
                </c:pt>
                <c:pt idx="11868">
                  <c:v>42.132000000000012</c:v>
                </c:pt>
                <c:pt idx="11869">
                  <c:v>42.239000000000011</c:v>
                </c:pt>
                <c:pt idx="11870">
                  <c:v>42.346000000000004</c:v>
                </c:pt>
                <c:pt idx="11871">
                  <c:v>42.453000000000003</c:v>
                </c:pt>
                <c:pt idx="11872">
                  <c:v>42.376000000000005</c:v>
                </c:pt>
                <c:pt idx="11873">
                  <c:v>42.3</c:v>
                </c:pt>
                <c:pt idx="11874">
                  <c:v>42.223000000000013</c:v>
                </c:pt>
                <c:pt idx="11875">
                  <c:v>42.147000000000006</c:v>
                </c:pt>
                <c:pt idx="11876">
                  <c:v>42.071000000000005</c:v>
                </c:pt>
                <c:pt idx="11877">
                  <c:v>41.995000000000012</c:v>
                </c:pt>
                <c:pt idx="11878">
                  <c:v>42.244</c:v>
                </c:pt>
                <c:pt idx="11879">
                  <c:v>42.494</c:v>
                </c:pt>
                <c:pt idx="11880">
                  <c:v>42.746000000000002</c:v>
                </c:pt>
                <c:pt idx="11881">
                  <c:v>43</c:v>
                </c:pt>
                <c:pt idx="11882">
                  <c:v>42.669000000000011</c:v>
                </c:pt>
                <c:pt idx="11883">
                  <c:v>42.34</c:v>
                </c:pt>
                <c:pt idx="11884">
                  <c:v>41.811999999999998</c:v>
                </c:pt>
                <c:pt idx="11885">
                  <c:v>41.427</c:v>
                </c:pt>
                <c:pt idx="11886">
                  <c:v>41.369</c:v>
                </c:pt>
                <c:pt idx="11887">
                  <c:v>41.051000000000002</c:v>
                </c:pt>
                <c:pt idx="11888">
                  <c:v>40.719000000000001</c:v>
                </c:pt>
                <c:pt idx="11889">
                  <c:v>40.421000000000006</c:v>
                </c:pt>
                <c:pt idx="11890">
                  <c:v>40.109000000000002</c:v>
                </c:pt>
                <c:pt idx="11891">
                  <c:v>39.728000000000016</c:v>
                </c:pt>
                <c:pt idx="11892">
                  <c:v>39.350999999999999</c:v>
                </c:pt>
                <c:pt idx="11893">
                  <c:v>38.976000000000006</c:v>
                </c:pt>
                <c:pt idx="11894">
                  <c:v>38.606000000000002</c:v>
                </c:pt>
                <c:pt idx="11895">
                  <c:v>38.239000000000011</c:v>
                </c:pt>
                <c:pt idx="11896">
                  <c:v>37.876000000000005</c:v>
                </c:pt>
                <c:pt idx="11897">
                  <c:v>37.516000000000005</c:v>
                </c:pt>
                <c:pt idx="11898">
                  <c:v>37.159000000000006</c:v>
                </c:pt>
                <c:pt idx="11899">
                  <c:v>36.806000000000004</c:v>
                </c:pt>
                <c:pt idx="11900">
                  <c:v>36.456000000000003</c:v>
                </c:pt>
                <c:pt idx="11901">
                  <c:v>36.109000000000002</c:v>
                </c:pt>
                <c:pt idx="11902">
                  <c:v>36.122000000000014</c:v>
                </c:pt>
                <c:pt idx="11903">
                  <c:v>36.134</c:v>
                </c:pt>
                <c:pt idx="11904">
                  <c:v>36.146000000000001</c:v>
                </c:pt>
                <c:pt idx="11905">
                  <c:v>37.101000000000006</c:v>
                </c:pt>
                <c:pt idx="11906">
                  <c:v>38.08</c:v>
                </c:pt>
                <c:pt idx="11907">
                  <c:v>39.086000000000006</c:v>
                </c:pt>
                <c:pt idx="11908">
                  <c:v>40.119</c:v>
                </c:pt>
                <c:pt idx="11909">
                  <c:v>41.178000000000011</c:v>
                </c:pt>
                <c:pt idx="11910">
                  <c:v>42.266000000000012</c:v>
                </c:pt>
                <c:pt idx="11911">
                  <c:v>43.381999999999998</c:v>
                </c:pt>
                <c:pt idx="11912">
                  <c:v>44.528000000000013</c:v>
                </c:pt>
                <c:pt idx="11913">
                  <c:v>45.704000000000001</c:v>
                </c:pt>
                <c:pt idx="11914">
                  <c:v>46.911000000000001</c:v>
                </c:pt>
                <c:pt idx="11915">
                  <c:v>48.15</c:v>
                </c:pt>
                <c:pt idx="11916">
                  <c:v>49.422000000000011</c:v>
                </c:pt>
                <c:pt idx="11917">
                  <c:v>50.814999999999998</c:v>
                </c:pt>
                <c:pt idx="11918">
                  <c:v>51.479000000000006</c:v>
                </c:pt>
                <c:pt idx="11919">
                  <c:v>52.01</c:v>
                </c:pt>
                <c:pt idx="11920">
                  <c:v>55.233000000000011</c:v>
                </c:pt>
                <c:pt idx="11921">
                  <c:v>56.790000000000013</c:v>
                </c:pt>
                <c:pt idx="11922">
                  <c:v>58.391000000000005</c:v>
                </c:pt>
                <c:pt idx="11923">
                  <c:v>60.036000000000001</c:v>
                </c:pt>
                <c:pt idx="11924">
                  <c:v>59.827000000000005</c:v>
                </c:pt>
                <c:pt idx="11925">
                  <c:v>59.618000000000002</c:v>
                </c:pt>
                <c:pt idx="11926">
                  <c:v>59.41</c:v>
                </c:pt>
                <c:pt idx="11927">
                  <c:v>59.203000000000003</c:v>
                </c:pt>
                <c:pt idx="11928">
                  <c:v>59.558</c:v>
                </c:pt>
                <c:pt idx="11929">
                  <c:v>59.914999999999999</c:v>
                </c:pt>
                <c:pt idx="11930">
                  <c:v>60.275000000000013</c:v>
                </c:pt>
                <c:pt idx="11931">
                  <c:v>60.636000000000003</c:v>
                </c:pt>
                <c:pt idx="11932">
                  <c:v>61</c:v>
                </c:pt>
                <c:pt idx="11933">
                  <c:v>59.044000000000004</c:v>
                </c:pt>
                <c:pt idx="11934">
                  <c:v>57.151000000000003</c:v>
                </c:pt>
                <c:pt idx="11935">
                  <c:v>55.317999999999998</c:v>
                </c:pt>
                <c:pt idx="11936">
                  <c:v>53.544000000000004</c:v>
                </c:pt>
                <c:pt idx="11937">
                  <c:v>51.827000000000005</c:v>
                </c:pt>
                <c:pt idx="11938">
                  <c:v>49</c:v>
                </c:pt>
                <c:pt idx="11939">
                  <c:v>48.557000000000002</c:v>
                </c:pt>
                <c:pt idx="11940">
                  <c:v>47</c:v>
                </c:pt>
                <c:pt idx="11941">
                  <c:v>46.251000000000005</c:v>
                </c:pt>
                <c:pt idx="11942">
                  <c:v>45.514000000000003</c:v>
                </c:pt>
                <c:pt idx="11943">
                  <c:v>44.788000000000011</c:v>
                </c:pt>
                <c:pt idx="11944">
                  <c:v>44.074000000000005</c:v>
                </c:pt>
                <c:pt idx="11945">
                  <c:v>43.372</c:v>
                </c:pt>
                <c:pt idx="11946">
                  <c:v>42.68</c:v>
                </c:pt>
                <c:pt idx="11947">
                  <c:v>42</c:v>
                </c:pt>
                <c:pt idx="11948">
                  <c:v>42</c:v>
                </c:pt>
                <c:pt idx="11949">
                  <c:v>42</c:v>
                </c:pt>
                <c:pt idx="11950">
                  <c:v>42</c:v>
                </c:pt>
                <c:pt idx="11951">
                  <c:v>42</c:v>
                </c:pt>
                <c:pt idx="11952">
                  <c:v>42</c:v>
                </c:pt>
                <c:pt idx="11953">
                  <c:v>42</c:v>
                </c:pt>
                <c:pt idx="11954">
                  <c:v>40.743000000000002</c:v>
                </c:pt>
                <c:pt idx="11955">
                  <c:v>39.524000000000001</c:v>
                </c:pt>
                <c:pt idx="11956">
                  <c:v>38.341000000000001</c:v>
                </c:pt>
                <c:pt idx="11957">
                  <c:v>37.193000000000012</c:v>
                </c:pt>
                <c:pt idx="11958">
                  <c:v>36.08</c:v>
                </c:pt>
                <c:pt idx="11959">
                  <c:v>35</c:v>
                </c:pt>
                <c:pt idx="11960">
                  <c:v>35</c:v>
                </c:pt>
                <c:pt idx="11961">
                  <c:v>34.481000000000002</c:v>
                </c:pt>
                <c:pt idx="11962">
                  <c:v>33.97</c:v>
                </c:pt>
                <c:pt idx="11963">
                  <c:v>33.466000000000001</c:v>
                </c:pt>
                <c:pt idx="11964">
                  <c:v>32.97</c:v>
                </c:pt>
                <c:pt idx="11965">
                  <c:v>32.481999999999999</c:v>
                </c:pt>
                <c:pt idx="11966">
                  <c:v>32</c:v>
                </c:pt>
                <c:pt idx="11967">
                  <c:v>32.278000000000013</c:v>
                </c:pt>
                <c:pt idx="11968">
                  <c:v>32.559000000000005</c:v>
                </c:pt>
                <c:pt idx="11969">
                  <c:v>32.841999999999999</c:v>
                </c:pt>
                <c:pt idx="11970">
                  <c:v>33.128000000000014</c:v>
                </c:pt>
                <c:pt idx="11971">
                  <c:v>33.416000000000004</c:v>
                </c:pt>
                <c:pt idx="11972">
                  <c:v>33.707000000000001</c:v>
                </c:pt>
                <c:pt idx="11973">
                  <c:v>34</c:v>
                </c:pt>
                <c:pt idx="11974">
                  <c:v>34.361000000000004</c:v>
                </c:pt>
                <c:pt idx="11975">
                  <c:v>34.726000000000013</c:v>
                </c:pt>
                <c:pt idx="11976">
                  <c:v>35.095000000000013</c:v>
                </c:pt>
                <c:pt idx="11977">
                  <c:v>35.468000000000011</c:v>
                </c:pt>
                <c:pt idx="11978">
                  <c:v>35.844999999999999</c:v>
                </c:pt>
                <c:pt idx="11979">
                  <c:v>36.226000000000013</c:v>
                </c:pt>
                <c:pt idx="11980">
                  <c:v>36.611000000000004</c:v>
                </c:pt>
                <c:pt idx="11981">
                  <c:v>37</c:v>
                </c:pt>
                <c:pt idx="11982">
                  <c:v>38</c:v>
                </c:pt>
                <c:pt idx="11983">
                  <c:v>39.421000000000006</c:v>
                </c:pt>
                <c:pt idx="11984">
                  <c:v>40.690000000000012</c:v>
                </c:pt>
                <c:pt idx="11985">
                  <c:v>42</c:v>
                </c:pt>
                <c:pt idx="11986">
                  <c:v>41.664000000000001</c:v>
                </c:pt>
                <c:pt idx="11987">
                  <c:v>41.331000000000003</c:v>
                </c:pt>
                <c:pt idx="11988">
                  <c:v>41</c:v>
                </c:pt>
                <c:pt idx="11989">
                  <c:v>41.656000000000006</c:v>
                </c:pt>
                <c:pt idx="11990">
                  <c:v>42.323</c:v>
                </c:pt>
                <c:pt idx="11991">
                  <c:v>43</c:v>
                </c:pt>
                <c:pt idx="11992">
                  <c:v>42.230000000000011</c:v>
                </c:pt>
                <c:pt idx="11993">
                  <c:v>41.473000000000006</c:v>
                </c:pt>
                <c:pt idx="11994">
                  <c:v>40.730000000000011</c:v>
                </c:pt>
                <c:pt idx="11995">
                  <c:v>40</c:v>
                </c:pt>
                <c:pt idx="11996">
                  <c:v>40</c:v>
                </c:pt>
                <c:pt idx="11997">
                  <c:v>40</c:v>
                </c:pt>
                <c:pt idx="11998">
                  <c:v>38.946000000000005</c:v>
                </c:pt>
                <c:pt idx="11999">
                  <c:v>37.92</c:v>
                </c:pt>
                <c:pt idx="12000">
                  <c:v>36</c:v>
                </c:pt>
                <c:pt idx="12001">
                  <c:v>35.947000000000003</c:v>
                </c:pt>
                <c:pt idx="12002">
                  <c:v>35</c:v>
                </c:pt>
                <c:pt idx="12003">
                  <c:v>35</c:v>
                </c:pt>
                <c:pt idx="12004">
                  <c:v>35</c:v>
                </c:pt>
                <c:pt idx="12005">
                  <c:v>35</c:v>
                </c:pt>
                <c:pt idx="12006">
                  <c:v>34.831000000000003</c:v>
                </c:pt>
                <c:pt idx="12007">
                  <c:v>34.663000000000011</c:v>
                </c:pt>
                <c:pt idx="12008">
                  <c:v>34.496000000000002</c:v>
                </c:pt>
                <c:pt idx="12009">
                  <c:v>34.33</c:v>
                </c:pt>
                <c:pt idx="12010">
                  <c:v>34.165000000000013</c:v>
                </c:pt>
                <c:pt idx="12011">
                  <c:v>34</c:v>
                </c:pt>
                <c:pt idx="12012">
                  <c:v>34.33</c:v>
                </c:pt>
                <c:pt idx="12013">
                  <c:v>34.663000000000011</c:v>
                </c:pt>
                <c:pt idx="12014">
                  <c:v>35</c:v>
                </c:pt>
                <c:pt idx="12015">
                  <c:v>35</c:v>
                </c:pt>
                <c:pt idx="12016">
                  <c:v>35</c:v>
                </c:pt>
                <c:pt idx="12017">
                  <c:v>35</c:v>
                </c:pt>
                <c:pt idx="12018">
                  <c:v>35</c:v>
                </c:pt>
                <c:pt idx="12019">
                  <c:v>35</c:v>
                </c:pt>
                <c:pt idx="12020">
                  <c:v>35</c:v>
                </c:pt>
                <c:pt idx="12021">
                  <c:v>35</c:v>
                </c:pt>
                <c:pt idx="12022">
                  <c:v>35</c:v>
                </c:pt>
                <c:pt idx="12023">
                  <c:v>35</c:v>
                </c:pt>
                <c:pt idx="12024">
                  <c:v>35.33</c:v>
                </c:pt>
                <c:pt idx="12025">
                  <c:v>35.664000000000001</c:v>
                </c:pt>
                <c:pt idx="12026">
                  <c:v>36</c:v>
                </c:pt>
                <c:pt idx="12027">
                  <c:v>36</c:v>
                </c:pt>
                <c:pt idx="12028">
                  <c:v>36</c:v>
                </c:pt>
                <c:pt idx="12029">
                  <c:v>36</c:v>
                </c:pt>
                <c:pt idx="12030">
                  <c:v>36</c:v>
                </c:pt>
                <c:pt idx="12031">
                  <c:v>36.33</c:v>
                </c:pt>
                <c:pt idx="12032">
                  <c:v>36.664000000000001</c:v>
                </c:pt>
                <c:pt idx="12033">
                  <c:v>37</c:v>
                </c:pt>
                <c:pt idx="12034">
                  <c:v>37</c:v>
                </c:pt>
                <c:pt idx="12035">
                  <c:v>36.664000000000001</c:v>
                </c:pt>
                <c:pt idx="12036">
                  <c:v>36.33</c:v>
                </c:pt>
                <c:pt idx="12037">
                  <c:v>36</c:v>
                </c:pt>
                <c:pt idx="12038">
                  <c:v>36</c:v>
                </c:pt>
                <c:pt idx="12039">
                  <c:v>36</c:v>
                </c:pt>
                <c:pt idx="12040">
                  <c:v>36</c:v>
                </c:pt>
                <c:pt idx="12041">
                  <c:v>36</c:v>
                </c:pt>
                <c:pt idx="12042">
                  <c:v>35.489000000000004</c:v>
                </c:pt>
                <c:pt idx="12043">
                  <c:v>34.986000000000004</c:v>
                </c:pt>
                <c:pt idx="12044">
                  <c:v>34.489000000000004</c:v>
                </c:pt>
                <c:pt idx="12045">
                  <c:v>34</c:v>
                </c:pt>
                <c:pt idx="12046">
                  <c:v>34</c:v>
                </c:pt>
                <c:pt idx="12047">
                  <c:v>34</c:v>
                </c:pt>
                <c:pt idx="12048">
                  <c:v>34</c:v>
                </c:pt>
                <c:pt idx="12049">
                  <c:v>34</c:v>
                </c:pt>
                <c:pt idx="12050">
                  <c:v>34</c:v>
                </c:pt>
                <c:pt idx="12051">
                  <c:v>34</c:v>
                </c:pt>
                <c:pt idx="12052">
                  <c:v>34</c:v>
                </c:pt>
                <c:pt idx="12053">
                  <c:v>34.391000000000005</c:v>
                </c:pt>
                <c:pt idx="12054">
                  <c:v>34.786000000000001</c:v>
                </c:pt>
                <c:pt idx="12055">
                  <c:v>35.186</c:v>
                </c:pt>
                <c:pt idx="12056">
                  <c:v>35.591000000000001</c:v>
                </c:pt>
                <c:pt idx="12057">
                  <c:v>36</c:v>
                </c:pt>
                <c:pt idx="12058">
                  <c:v>36</c:v>
                </c:pt>
                <c:pt idx="12059">
                  <c:v>36</c:v>
                </c:pt>
                <c:pt idx="12060">
                  <c:v>36</c:v>
                </c:pt>
                <c:pt idx="12061">
                  <c:v>36</c:v>
                </c:pt>
                <c:pt idx="12062">
                  <c:v>36</c:v>
                </c:pt>
                <c:pt idx="12063">
                  <c:v>35.481999999999999</c:v>
                </c:pt>
                <c:pt idx="12064">
                  <c:v>34.971000000000004</c:v>
                </c:pt>
                <c:pt idx="12065">
                  <c:v>34.467000000000006</c:v>
                </c:pt>
                <c:pt idx="12066">
                  <c:v>33.971000000000004</c:v>
                </c:pt>
                <c:pt idx="12067">
                  <c:v>33.481999999999999</c:v>
                </c:pt>
                <c:pt idx="12068">
                  <c:v>33</c:v>
                </c:pt>
                <c:pt idx="12069">
                  <c:v>33</c:v>
                </c:pt>
                <c:pt idx="12070">
                  <c:v>33</c:v>
                </c:pt>
                <c:pt idx="12071">
                  <c:v>33</c:v>
                </c:pt>
                <c:pt idx="12072">
                  <c:v>33.247</c:v>
                </c:pt>
                <c:pt idx="12073">
                  <c:v>33.496000000000002</c:v>
                </c:pt>
                <c:pt idx="12074">
                  <c:v>33.747</c:v>
                </c:pt>
                <c:pt idx="12075">
                  <c:v>34</c:v>
                </c:pt>
                <c:pt idx="12076">
                  <c:v>34</c:v>
                </c:pt>
                <c:pt idx="12077">
                  <c:v>34</c:v>
                </c:pt>
                <c:pt idx="12078">
                  <c:v>34</c:v>
                </c:pt>
                <c:pt idx="12079">
                  <c:v>35</c:v>
                </c:pt>
                <c:pt idx="12080">
                  <c:v>36</c:v>
                </c:pt>
                <c:pt idx="12081">
                  <c:v>37.972000000000001</c:v>
                </c:pt>
                <c:pt idx="12082">
                  <c:v>39.397000000000006</c:v>
                </c:pt>
                <c:pt idx="12083">
                  <c:v>40.875</c:v>
                </c:pt>
                <c:pt idx="12084">
                  <c:v>42.409000000000006</c:v>
                </c:pt>
                <c:pt idx="12085">
                  <c:v>44</c:v>
                </c:pt>
                <c:pt idx="12086">
                  <c:v>44</c:v>
                </c:pt>
                <c:pt idx="12087">
                  <c:v>42.553000000000004</c:v>
                </c:pt>
                <c:pt idx="12088">
                  <c:v>41.153000000000006</c:v>
                </c:pt>
                <c:pt idx="12089">
                  <c:v>39.799000000000021</c:v>
                </c:pt>
                <c:pt idx="12090">
                  <c:v>38.49</c:v>
                </c:pt>
                <c:pt idx="12091">
                  <c:v>37</c:v>
                </c:pt>
                <c:pt idx="12092">
                  <c:v>36</c:v>
                </c:pt>
                <c:pt idx="12093">
                  <c:v>36.581000000000003</c:v>
                </c:pt>
                <c:pt idx="12094">
                  <c:v>37.171000000000006</c:v>
                </c:pt>
                <c:pt idx="12095">
                  <c:v>37.771000000000001</c:v>
                </c:pt>
                <c:pt idx="12096">
                  <c:v>38.380999999999993</c:v>
                </c:pt>
                <c:pt idx="12097">
                  <c:v>39</c:v>
                </c:pt>
                <c:pt idx="12098">
                  <c:v>39.28</c:v>
                </c:pt>
                <c:pt idx="12099">
                  <c:v>39.561</c:v>
                </c:pt>
                <c:pt idx="12100">
                  <c:v>39.844999999999999</c:v>
                </c:pt>
                <c:pt idx="12101">
                  <c:v>40.131</c:v>
                </c:pt>
                <c:pt idx="12102">
                  <c:v>40.417999999999999</c:v>
                </c:pt>
                <c:pt idx="12103">
                  <c:v>40.708000000000013</c:v>
                </c:pt>
                <c:pt idx="12104">
                  <c:v>41</c:v>
                </c:pt>
                <c:pt idx="12105">
                  <c:v>40.491</c:v>
                </c:pt>
                <c:pt idx="12106">
                  <c:v>39.987000000000002</c:v>
                </c:pt>
                <c:pt idx="12107">
                  <c:v>39.491</c:v>
                </c:pt>
                <c:pt idx="12108">
                  <c:v>39</c:v>
                </c:pt>
                <c:pt idx="12109">
                  <c:v>39.656000000000006</c:v>
                </c:pt>
                <c:pt idx="12110">
                  <c:v>40.322000000000003</c:v>
                </c:pt>
                <c:pt idx="12111">
                  <c:v>41</c:v>
                </c:pt>
                <c:pt idx="12112">
                  <c:v>40.023000000000003</c:v>
                </c:pt>
                <c:pt idx="12113">
                  <c:v>39.069000000000003</c:v>
                </c:pt>
                <c:pt idx="12114">
                  <c:v>38.138000000000012</c:v>
                </c:pt>
                <c:pt idx="12115">
                  <c:v>37.229000000000013</c:v>
                </c:pt>
                <c:pt idx="12116">
                  <c:v>36.341999999999999</c:v>
                </c:pt>
                <c:pt idx="12117">
                  <c:v>35.476000000000006</c:v>
                </c:pt>
                <c:pt idx="12118">
                  <c:v>34.631</c:v>
                </c:pt>
                <c:pt idx="12119">
                  <c:v>33.806000000000004</c:v>
                </c:pt>
                <c:pt idx="12120">
                  <c:v>33</c:v>
                </c:pt>
                <c:pt idx="12121">
                  <c:v>33</c:v>
                </c:pt>
                <c:pt idx="12122">
                  <c:v>32.663000000000011</c:v>
                </c:pt>
                <c:pt idx="12123">
                  <c:v>32.33</c:v>
                </c:pt>
                <c:pt idx="12124">
                  <c:v>32</c:v>
                </c:pt>
                <c:pt idx="12125">
                  <c:v>32.36</c:v>
                </c:pt>
                <c:pt idx="12126">
                  <c:v>32.725000000000016</c:v>
                </c:pt>
                <c:pt idx="12127">
                  <c:v>33.094000000000001</c:v>
                </c:pt>
                <c:pt idx="12128">
                  <c:v>33.466000000000001</c:v>
                </c:pt>
                <c:pt idx="12129">
                  <c:v>33.843000000000004</c:v>
                </c:pt>
                <c:pt idx="12130">
                  <c:v>34.225000000000016</c:v>
                </c:pt>
                <c:pt idx="12131">
                  <c:v>34.61</c:v>
                </c:pt>
                <c:pt idx="12132">
                  <c:v>35</c:v>
                </c:pt>
                <c:pt idx="12133">
                  <c:v>35</c:v>
                </c:pt>
                <c:pt idx="12134">
                  <c:v>35</c:v>
                </c:pt>
                <c:pt idx="12135">
                  <c:v>35</c:v>
                </c:pt>
                <c:pt idx="12136">
                  <c:v>35</c:v>
                </c:pt>
                <c:pt idx="12137">
                  <c:v>35</c:v>
                </c:pt>
                <c:pt idx="12138">
                  <c:v>35</c:v>
                </c:pt>
                <c:pt idx="12139">
                  <c:v>35</c:v>
                </c:pt>
                <c:pt idx="12140">
                  <c:v>35</c:v>
                </c:pt>
                <c:pt idx="12141">
                  <c:v>35</c:v>
                </c:pt>
                <c:pt idx="12142">
                  <c:v>35</c:v>
                </c:pt>
                <c:pt idx="12143">
                  <c:v>34.873000000000005</c:v>
                </c:pt>
                <c:pt idx="12144">
                  <c:v>34.747</c:v>
                </c:pt>
                <c:pt idx="12145">
                  <c:v>34.622000000000014</c:v>
                </c:pt>
                <c:pt idx="12146">
                  <c:v>34.496000000000002</c:v>
                </c:pt>
                <c:pt idx="12147">
                  <c:v>34.372</c:v>
                </c:pt>
                <c:pt idx="12148">
                  <c:v>34.247</c:v>
                </c:pt>
                <c:pt idx="12149">
                  <c:v>34.123000000000012</c:v>
                </c:pt>
                <c:pt idx="12150">
                  <c:v>34</c:v>
                </c:pt>
                <c:pt idx="12151">
                  <c:v>34.959000000000003</c:v>
                </c:pt>
                <c:pt idx="12152">
                  <c:v>35.944000000000003</c:v>
                </c:pt>
                <c:pt idx="12153">
                  <c:v>36.957999999999998</c:v>
                </c:pt>
                <c:pt idx="12154">
                  <c:v>38</c:v>
                </c:pt>
                <c:pt idx="12155">
                  <c:v>36.957999999999998</c:v>
                </c:pt>
                <c:pt idx="12156">
                  <c:v>35.944000000000003</c:v>
                </c:pt>
                <c:pt idx="12157">
                  <c:v>34.959000000000003</c:v>
                </c:pt>
                <c:pt idx="12158">
                  <c:v>34</c:v>
                </c:pt>
                <c:pt idx="12159">
                  <c:v>34.698000000000015</c:v>
                </c:pt>
                <c:pt idx="12160">
                  <c:v>35.410000000000004</c:v>
                </c:pt>
                <c:pt idx="12161">
                  <c:v>36.137</c:v>
                </c:pt>
                <c:pt idx="12162">
                  <c:v>36.878</c:v>
                </c:pt>
                <c:pt idx="12163">
                  <c:v>37.635000000000012</c:v>
                </c:pt>
                <c:pt idx="12164">
                  <c:v>38.407000000000004</c:v>
                </c:pt>
                <c:pt idx="12165">
                  <c:v>39.196000000000012</c:v>
                </c:pt>
                <c:pt idx="12166">
                  <c:v>40</c:v>
                </c:pt>
                <c:pt idx="12167">
                  <c:v>40.932000000000002</c:v>
                </c:pt>
                <c:pt idx="12168">
                  <c:v>41.886000000000003</c:v>
                </c:pt>
                <c:pt idx="12169">
                  <c:v>42.862000000000002</c:v>
                </c:pt>
                <c:pt idx="12170">
                  <c:v>43.861000000000004</c:v>
                </c:pt>
                <c:pt idx="12171">
                  <c:v>44.883999999999993</c:v>
                </c:pt>
                <c:pt idx="12172">
                  <c:v>45.93</c:v>
                </c:pt>
                <c:pt idx="12173">
                  <c:v>47</c:v>
                </c:pt>
                <c:pt idx="12174">
                  <c:v>45.339000000000006</c:v>
                </c:pt>
                <c:pt idx="12175">
                  <c:v>43.737000000000002</c:v>
                </c:pt>
                <c:pt idx="12176">
                  <c:v>42.191000000000003</c:v>
                </c:pt>
                <c:pt idx="12177">
                  <c:v>40.701000000000001</c:v>
                </c:pt>
                <c:pt idx="12178">
                  <c:v>39.262000000000015</c:v>
                </c:pt>
                <c:pt idx="12179">
                  <c:v>37.875</c:v>
                </c:pt>
                <c:pt idx="12180">
                  <c:v>36.537000000000006</c:v>
                </c:pt>
                <c:pt idx="12181">
                  <c:v>35.245000000000012</c:v>
                </c:pt>
                <c:pt idx="12182">
                  <c:v>34</c:v>
                </c:pt>
                <c:pt idx="12183">
                  <c:v>33.378</c:v>
                </c:pt>
                <c:pt idx="12184">
                  <c:v>32.767000000000003</c:v>
                </c:pt>
                <c:pt idx="12185">
                  <c:v>32.167000000000002</c:v>
                </c:pt>
                <c:pt idx="12186">
                  <c:v>31.577999999999999</c:v>
                </c:pt>
                <c:pt idx="12187">
                  <c:v>31</c:v>
                </c:pt>
                <c:pt idx="12188">
                  <c:v>30.663</c:v>
                </c:pt>
                <c:pt idx="12189">
                  <c:v>30.330000000000005</c:v>
                </c:pt>
                <c:pt idx="12190">
                  <c:v>30</c:v>
                </c:pt>
                <c:pt idx="12191">
                  <c:v>29.831000000000007</c:v>
                </c:pt>
                <c:pt idx="12192">
                  <c:v>29.663</c:v>
                </c:pt>
                <c:pt idx="12193">
                  <c:v>29.495999999999988</c:v>
                </c:pt>
                <c:pt idx="12194">
                  <c:v>29.330000000000005</c:v>
                </c:pt>
                <c:pt idx="12195">
                  <c:v>29.164000000000001</c:v>
                </c:pt>
                <c:pt idx="12196">
                  <c:v>29</c:v>
                </c:pt>
                <c:pt idx="12197">
                  <c:v>29</c:v>
                </c:pt>
                <c:pt idx="12198">
                  <c:v>29</c:v>
                </c:pt>
                <c:pt idx="12199">
                  <c:v>29</c:v>
                </c:pt>
                <c:pt idx="12200">
                  <c:v>29</c:v>
                </c:pt>
                <c:pt idx="12201">
                  <c:v>28.663</c:v>
                </c:pt>
                <c:pt idx="12202">
                  <c:v>28.329000000000001</c:v>
                </c:pt>
                <c:pt idx="12203">
                  <c:v>28</c:v>
                </c:pt>
                <c:pt idx="12204">
                  <c:v>28</c:v>
                </c:pt>
                <c:pt idx="12205">
                  <c:v>28</c:v>
                </c:pt>
                <c:pt idx="12206">
                  <c:v>28</c:v>
                </c:pt>
                <c:pt idx="12207">
                  <c:v>27.887</c:v>
                </c:pt>
                <c:pt idx="12208">
                  <c:v>27.774999999999999</c:v>
                </c:pt>
                <c:pt idx="12209">
                  <c:v>27.663</c:v>
                </c:pt>
                <c:pt idx="12210">
                  <c:v>27.550999999999991</c:v>
                </c:pt>
                <c:pt idx="12211">
                  <c:v>27.439999999999994</c:v>
                </c:pt>
                <c:pt idx="12212">
                  <c:v>27.329000000000001</c:v>
                </c:pt>
                <c:pt idx="12213">
                  <c:v>27.219000000000001</c:v>
                </c:pt>
                <c:pt idx="12214">
                  <c:v>27.109000000000005</c:v>
                </c:pt>
                <c:pt idx="12215">
                  <c:v>27</c:v>
                </c:pt>
                <c:pt idx="12216">
                  <c:v>27</c:v>
                </c:pt>
                <c:pt idx="12217">
                  <c:v>27</c:v>
                </c:pt>
                <c:pt idx="12218">
                  <c:v>27</c:v>
                </c:pt>
                <c:pt idx="12219">
                  <c:v>27</c:v>
                </c:pt>
                <c:pt idx="12220">
                  <c:v>27</c:v>
                </c:pt>
                <c:pt idx="12221">
                  <c:v>27</c:v>
                </c:pt>
                <c:pt idx="12222">
                  <c:v>27</c:v>
                </c:pt>
                <c:pt idx="12223">
                  <c:v>27</c:v>
                </c:pt>
                <c:pt idx="12224">
                  <c:v>27.756</c:v>
                </c:pt>
                <c:pt idx="12225">
                  <c:v>28</c:v>
                </c:pt>
                <c:pt idx="12226">
                  <c:v>29.332999999999991</c:v>
                </c:pt>
                <c:pt idx="12227">
                  <c:v>30.155000000000001</c:v>
                </c:pt>
                <c:pt idx="12228">
                  <c:v>31</c:v>
                </c:pt>
                <c:pt idx="12229">
                  <c:v>31.968999999999991</c:v>
                </c:pt>
                <c:pt idx="12230">
                  <c:v>32.969000000000001</c:v>
                </c:pt>
                <c:pt idx="12231">
                  <c:v>34</c:v>
                </c:pt>
                <c:pt idx="12232">
                  <c:v>33.002000000000002</c:v>
                </c:pt>
                <c:pt idx="12233">
                  <c:v>32.032000000000011</c:v>
                </c:pt>
                <c:pt idx="12234">
                  <c:v>31.091999999999999</c:v>
                </c:pt>
                <c:pt idx="12235">
                  <c:v>30.178999999999991</c:v>
                </c:pt>
                <c:pt idx="12236">
                  <c:v>29.292000000000002</c:v>
                </c:pt>
                <c:pt idx="12237">
                  <c:v>28.431999999999999</c:v>
                </c:pt>
                <c:pt idx="12238">
                  <c:v>27.597000000000001</c:v>
                </c:pt>
                <c:pt idx="12239">
                  <c:v>26.786999999999988</c:v>
                </c:pt>
                <c:pt idx="12240">
                  <c:v>26</c:v>
                </c:pt>
                <c:pt idx="12241">
                  <c:v>26.931000000000001</c:v>
                </c:pt>
                <c:pt idx="12242">
                  <c:v>27.895</c:v>
                </c:pt>
                <c:pt idx="12243">
                  <c:v>28.893999999999991</c:v>
                </c:pt>
                <c:pt idx="12244">
                  <c:v>29.927999999999994</c:v>
                </c:pt>
                <c:pt idx="12245">
                  <c:v>31</c:v>
                </c:pt>
                <c:pt idx="12246">
                  <c:v>30.548999999999992</c:v>
                </c:pt>
                <c:pt idx="12247">
                  <c:v>30.103999999999999</c:v>
                </c:pt>
                <c:pt idx="12248">
                  <c:v>29.666</c:v>
                </c:pt>
                <c:pt idx="12249">
                  <c:v>29.234999999999999</c:v>
                </c:pt>
                <c:pt idx="12250">
                  <c:v>28.809000000000001</c:v>
                </c:pt>
                <c:pt idx="12251">
                  <c:v>28.39</c:v>
                </c:pt>
                <c:pt idx="12252">
                  <c:v>27.977</c:v>
                </c:pt>
                <c:pt idx="12253">
                  <c:v>27.57</c:v>
                </c:pt>
                <c:pt idx="12254">
                  <c:v>27.169</c:v>
                </c:pt>
                <c:pt idx="12255">
                  <c:v>26.773</c:v>
                </c:pt>
                <c:pt idx="12256">
                  <c:v>26.384</c:v>
                </c:pt>
                <c:pt idx="12257">
                  <c:v>26</c:v>
                </c:pt>
                <c:pt idx="12258">
                  <c:v>26</c:v>
                </c:pt>
                <c:pt idx="12259">
                  <c:v>25.792999999999992</c:v>
                </c:pt>
                <c:pt idx="12260">
                  <c:v>25.587</c:v>
                </c:pt>
                <c:pt idx="12261">
                  <c:v>25.382999999999992</c:v>
                </c:pt>
                <c:pt idx="12262">
                  <c:v>25.181000000000001</c:v>
                </c:pt>
                <c:pt idx="12263">
                  <c:v>24.979999999999993</c:v>
                </c:pt>
                <c:pt idx="12264">
                  <c:v>24.780999999999988</c:v>
                </c:pt>
                <c:pt idx="12265">
                  <c:v>24.582999999999984</c:v>
                </c:pt>
                <c:pt idx="12266">
                  <c:v>24.387</c:v>
                </c:pt>
                <c:pt idx="12267">
                  <c:v>24.193000000000001</c:v>
                </c:pt>
                <c:pt idx="12268">
                  <c:v>24</c:v>
                </c:pt>
                <c:pt idx="12269">
                  <c:v>24.925999999999984</c:v>
                </c:pt>
                <c:pt idx="12270">
                  <c:v>25.887</c:v>
                </c:pt>
                <c:pt idx="12271">
                  <c:v>26.885999999999992</c:v>
                </c:pt>
                <c:pt idx="12272">
                  <c:v>27.922999999999984</c:v>
                </c:pt>
                <c:pt idx="12273">
                  <c:v>29</c:v>
                </c:pt>
                <c:pt idx="12274">
                  <c:v>29.324000000000005</c:v>
                </c:pt>
                <c:pt idx="12275">
                  <c:v>29.652000000000001</c:v>
                </c:pt>
                <c:pt idx="12276">
                  <c:v>29.98299999999999</c:v>
                </c:pt>
                <c:pt idx="12277">
                  <c:v>30.318000000000001</c:v>
                </c:pt>
                <c:pt idx="12278">
                  <c:v>30.657000000000007</c:v>
                </c:pt>
                <c:pt idx="12279">
                  <c:v>31</c:v>
                </c:pt>
                <c:pt idx="12280">
                  <c:v>31.344000000000001</c:v>
                </c:pt>
                <c:pt idx="12281">
                  <c:v>31.692</c:v>
                </c:pt>
                <c:pt idx="12282">
                  <c:v>32.043000000000006</c:v>
                </c:pt>
                <c:pt idx="12283">
                  <c:v>32.399000000000001</c:v>
                </c:pt>
                <c:pt idx="12284">
                  <c:v>32.758000000000003</c:v>
                </c:pt>
                <c:pt idx="12285">
                  <c:v>33.122000000000014</c:v>
                </c:pt>
                <c:pt idx="12286">
                  <c:v>33.489000000000004</c:v>
                </c:pt>
                <c:pt idx="12287">
                  <c:v>33.861000000000004</c:v>
                </c:pt>
                <c:pt idx="12288">
                  <c:v>34.236000000000011</c:v>
                </c:pt>
                <c:pt idx="12289">
                  <c:v>34.616</c:v>
                </c:pt>
                <c:pt idx="12290">
                  <c:v>35</c:v>
                </c:pt>
                <c:pt idx="12291">
                  <c:v>34.072000000000003</c:v>
                </c:pt>
                <c:pt idx="12292">
                  <c:v>33.169000000000011</c:v>
                </c:pt>
                <c:pt idx="12293">
                  <c:v>32.290000000000013</c:v>
                </c:pt>
                <c:pt idx="12294">
                  <c:v>31.434000000000001</c:v>
                </c:pt>
                <c:pt idx="12295">
                  <c:v>30.600999999999999</c:v>
                </c:pt>
                <c:pt idx="12296">
                  <c:v>29.79</c:v>
                </c:pt>
                <c:pt idx="12297">
                  <c:v>29</c:v>
                </c:pt>
                <c:pt idx="12298">
                  <c:v>29</c:v>
                </c:pt>
                <c:pt idx="12299">
                  <c:v>29.247</c:v>
                </c:pt>
                <c:pt idx="12300">
                  <c:v>29.495999999999988</c:v>
                </c:pt>
                <c:pt idx="12301">
                  <c:v>29.747</c:v>
                </c:pt>
                <c:pt idx="12302">
                  <c:v>30</c:v>
                </c:pt>
                <c:pt idx="12303">
                  <c:v>30</c:v>
                </c:pt>
                <c:pt idx="12304">
                  <c:v>30.577000000000005</c:v>
                </c:pt>
                <c:pt idx="12305">
                  <c:v>31.166</c:v>
                </c:pt>
                <c:pt idx="12306">
                  <c:v>31.765999999999984</c:v>
                </c:pt>
                <c:pt idx="12307">
                  <c:v>32.377000000000002</c:v>
                </c:pt>
                <c:pt idx="12308">
                  <c:v>33</c:v>
                </c:pt>
                <c:pt idx="12309">
                  <c:v>33</c:v>
                </c:pt>
                <c:pt idx="12310">
                  <c:v>33</c:v>
                </c:pt>
                <c:pt idx="12311">
                  <c:v>33</c:v>
                </c:pt>
                <c:pt idx="12312">
                  <c:v>33</c:v>
                </c:pt>
                <c:pt idx="12313">
                  <c:v>33</c:v>
                </c:pt>
                <c:pt idx="12314">
                  <c:v>33</c:v>
                </c:pt>
                <c:pt idx="12315">
                  <c:v>33</c:v>
                </c:pt>
                <c:pt idx="12316">
                  <c:v>33</c:v>
                </c:pt>
                <c:pt idx="12317">
                  <c:v>33</c:v>
                </c:pt>
                <c:pt idx="12318">
                  <c:v>33</c:v>
                </c:pt>
                <c:pt idx="12319">
                  <c:v>33</c:v>
                </c:pt>
                <c:pt idx="12320">
                  <c:v>33</c:v>
                </c:pt>
                <c:pt idx="12321">
                  <c:v>33</c:v>
                </c:pt>
                <c:pt idx="12322">
                  <c:v>33</c:v>
                </c:pt>
                <c:pt idx="12323">
                  <c:v>33</c:v>
                </c:pt>
                <c:pt idx="12324">
                  <c:v>33</c:v>
                </c:pt>
                <c:pt idx="12325">
                  <c:v>33</c:v>
                </c:pt>
                <c:pt idx="12326">
                  <c:v>33.198000000000015</c:v>
                </c:pt>
                <c:pt idx="12327">
                  <c:v>33.396000000000001</c:v>
                </c:pt>
                <c:pt idx="12328">
                  <c:v>33.596000000000011</c:v>
                </c:pt>
                <c:pt idx="12329">
                  <c:v>33.798000000000016</c:v>
                </c:pt>
                <c:pt idx="12330">
                  <c:v>34</c:v>
                </c:pt>
                <c:pt idx="12331">
                  <c:v>34.244</c:v>
                </c:pt>
                <c:pt idx="12332">
                  <c:v>34.489000000000004</c:v>
                </c:pt>
                <c:pt idx="12333">
                  <c:v>34.737000000000002</c:v>
                </c:pt>
                <c:pt idx="12334">
                  <c:v>34.986000000000004</c:v>
                </c:pt>
                <c:pt idx="12335">
                  <c:v>35.237000000000002</c:v>
                </c:pt>
                <c:pt idx="12336">
                  <c:v>35.489000000000004</c:v>
                </c:pt>
                <c:pt idx="12337">
                  <c:v>35.744</c:v>
                </c:pt>
                <c:pt idx="12338">
                  <c:v>36</c:v>
                </c:pt>
                <c:pt idx="12339">
                  <c:v>36</c:v>
                </c:pt>
                <c:pt idx="12340">
                  <c:v>36</c:v>
                </c:pt>
                <c:pt idx="12341">
                  <c:v>35.854999999999997</c:v>
                </c:pt>
                <c:pt idx="12342">
                  <c:v>35.711000000000006</c:v>
                </c:pt>
                <c:pt idx="12343">
                  <c:v>35.568000000000012</c:v>
                </c:pt>
                <c:pt idx="12344">
                  <c:v>35.425000000000011</c:v>
                </c:pt>
                <c:pt idx="12345">
                  <c:v>35.283000000000001</c:v>
                </c:pt>
                <c:pt idx="12346">
                  <c:v>35.141000000000005</c:v>
                </c:pt>
                <c:pt idx="12347">
                  <c:v>35</c:v>
                </c:pt>
                <c:pt idx="12348">
                  <c:v>35.247</c:v>
                </c:pt>
                <c:pt idx="12349">
                  <c:v>35.496000000000002</c:v>
                </c:pt>
                <c:pt idx="12350">
                  <c:v>35.747</c:v>
                </c:pt>
                <c:pt idx="12351">
                  <c:v>36</c:v>
                </c:pt>
                <c:pt idx="12352">
                  <c:v>36</c:v>
                </c:pt>
                <c:pt idx="12353">
                  <c:v>36.424000000000007</c:v>
                </c:pt>
                <c:pt idx="12354">
                  <c:v>36.853000000000002</c:v>
                </c:pt>
                <c:pt idx="12355">
                  <c:v>37.287000000000006</c:v>
                </c:pt>
                <c:pt idx="12356">
                  <c:v>37.726000000000013</c:v>
                </c:pt>
                <c:pt idx="12357">
                  <c:v>38.17</c:v>
                </c:pt>
                <c:pt idx="12358">
                  <c:v>38.620000000000012</c:v>
                </c:pt>
                <c:pt idx="12359">
                  <c:v>39.074000000000005</c:v>
                </c:pt>
                <c:pt idx="12360">
                  <c:v>39.534000000000006</c:v>
                </c:pt>
                <c:pt idx="12361">
                  <c:v>40</c:v>
                </c:pt>
                <c:pt idx="12362">
                  <c:v>40.705000000000013</c:v>
                </c:pt>
                <c:pt idx="12363">
                  <c:v>41.422000000000011</c:v>
                </c:pt>
                <c:pt idx="12364">
                  <c:v>42.152000000000001</c:v>
                </c:pt>
                <c:pt idx="12365">
                  <c:v>42.895000000000003</c:v>
                </c:pt>
                <c:pt idx="12366">
                  <c:v>43.651000000000003</c:v>
                </c:pt>
                <c:pt idx="12367">
                  <c:v>44.42</c:v>
                </c:pt>
                <c:pt idx="12368">
                  <c:v>45.203000000000003</c:v>
                </c:pt>
                <c:pt idx="12369">
                  <c:v>46</c:v>
                </c:pt>
                <c:pt idx="12370">
                  <c:v>44.696000000000012</c:v>
                </c:pt>
                <c:pt idx="12371">
                  <c:v>43.428000000000011</c:v>
                </c:pt>
                <c:pt idx="12372">
                  <c:v>42.197000000000003</c:v>
                </c:pt>
                <c:pt idx="12373">
                  <c:v>41</c:v>
                </c:pt>
                <c:pt idx="12374">
                  <c:v>41.954999999999998</c:v>
                </c:pt>
                <c:pt idx="12375">
                  <c:v>42.931000000000004</c:v>
                </c:pt>
                <c:pt idx="12376">
                  <c:v>43.931000000000004</c:v>
                </c:pt>
                <c:pt idx="12377">
                  <c:v>44.953000000000003</c:v>
                </c:pt>
                <c:pt idx="12378">
                  <c:v>46</c:v>
                </c:pt>
                <c:pt idx="12379">
                  <c:v>45.017000000000003</c:v>
                </c:pt>
                <c:pt idx="12380">
                  <c:v>44.056000000000004</c:v>
                </c:pt>
                <c:pt idx="12381">
                  <c:v>43.115000000000002</c:v>
                </c:pt>
                <c:pt idx="12382">
                  <c:v>42.194000000000003</c:v>
                </c:pt>
                <c:pt idx="12383">
                  <c:v>41.293000000000013</c:v>
                </c:pt>
                <c:pt idx="12384">
                  <c:v>40.411000000000001</c:v>
                </c:pt>
                <c:pt idx="12385">
                  <c:v>39.547000000000004</c:v>
                </c:pt>
                <c:pt idx="12386">
                  <c:v>38.703000000000003</c:v>
                </c:pt>
                <c:pt idx="12387">
                  <c:v>37.876000000000005</c:v>
                </c:pt>
                <c:pt idx="12388">
                  <c:v>37.067</c:v>
                </c:pt>
                <c:pt idx="12389">
                  <c:v>36.275000000000013</c:v>
                </c:pt>
                <c:pt idx="12390">
                  <c:v>35.5</c:v>
                </c:pt>
                <c:pt idx="12391">
                  <c:v>34.742000000000012</c:v>
                </c:pt>
                <c:pt idx="12392">
                  <c:v>34</c:v>
                </c:pt>
                <c:pt idx="12393">
                  <c:v>34</c:v>
                </c:pt>
                <c:pt idx="12394">
                  <c:v>34</c:v>
                </c:pt>
                <c:pt idx="12395">
                  <c:v>34</c:v>
                </c:pt>
                <c:pt idx="12396">
                  <c:v>34</c:v>
                </c:pt>
                <c:pt idx="12397">
                  <c:v>34</c:v>
                </c:pt>
                <c:pt idx="12398">
                  <c:v>33.663000000000011</c:v>
                </c:pt>
                <c:pt idx="12399">
                  <c:v>33.33</c:v>
                </c:pt>
                <c:pt idx="12400">
                  <c:v>33</c:v>
                </c:pt>
                <c:pt idx="12401">
                  <c:v>33.334000000000003</c:v>
                </c:pt>
                <c:pt idx="12402">
                  <c:v>33.672000000000011</c:v>
                </c:pt>
                <c:pt idx="12403">
                  <c:v>34.013000000000005</c:v>
                </c:pt>
                <c:pt idx="12404">
                  <c:v>34.356999999999999</c:v>
                </c:pt>
                <c:pt idx="12405">
                  <c:v>34.705000000000013</c:v>
                </c:pt>
                <c:pt idx="12406">
                  <c:v>35.057000000000002</c:v>
                </c:pt>
                <c:pt idx="12407">
                  <c:v>35.411999999999999</c:v>
                </c:pt>
                <c:pt idx="12408">
                  <c:v>35.771000000000001</c:v>
                </c:pt>
                <c:pt idx="12409">
                  <c:v>36.133000000000003</c:v>
                </c:pt>
                <c:pt idx="12410">
                  <c:v>36.499000000000002</c:v>
                </c:pt>
                <c:pt idx="12411">
                  <c:v>36.868000000000002</c:v>
                </c:pt>
                <c:pt idx="12412">
                  <c:v>37.242000000000012</c:v>
                </c:pt>
                <c:pt idx="12413">
                  <c:v>37.619</c:v>
                </c:pt>
                <c:pt idx="12414">
                  <c:v>38</c:v>
                </c:pt>
                <c:pt idx="12415">
                  <c:v>38</c:v>
                </c:pt>
                <c:pt idx="12416">
                  <c:v>38.193000000000012</c:v>
                </c:pt>
                <c:pt idx="12417">
                  <c:v>38.386999999999993</c:v>
                </c:pt>
                <c:pt idx="12418">
                  <c:v>38.582000000000001</c:v>
                </c:pt>
                <c:pt idx="12419">
                  <c:v>38.778000000000013</c:v>
                </c:pt>
                <c:pt idx="12420">
                  <c:v>38.975000000000001</c:v>
                </c:pt>
                <c:pt idx="12421">
                  <c:v>39.173000000000002</c:v>
                </c:pt>
                <c:pt idx="12422">
                  <c:v>39.372</c:v>
                </c:pt>
                <c:pt idx="12423">
                  <c:v>39.572000000000003</c:v>
                </c:pt>
                <c:pt idx="12424">
                  <c:v>39.773000000000003</c:v>
                </c:pt>
                <c:pt idx="12425">
                  <c:v>39.975000000000001</c:v>
                </c:pt>
                <c:pt idx="12426">
                  <c:v>40.178000000000011</c:v>
                </c:pt>
                <c:pt idx="12427">
                  <c:v>40.381999999999998</c:v>
                </c:pt>
                <c:pt idx="12428">
                  <c:v>40.587000000000003</c:v>
                </c:pt>
                <c:pt idx="12429">
                  <c:v>40.793000000000013</c:v>
                </c:pt>
                <c:pt idx="12430">
                  <c:v>41</c:v>
                </c:pt>
                <c:pt idx="12431">
                  <c:v>41</c:v>
                </c:pt>
                <c:pt idx="12432">
                  <c:v>40.491</c:v>
                </c:pt>
                <c:pt idx="12433">
                  <c:v>39.987000000000002</c:v>
                </c:pt>
                <c:pt idx="12434">
                  <c:v>39.491</c:v>
                </c:pt>
                <c:pt idx="12435">
                  <c:v>39</c:v>
                </c:pt>
                <c:pt idx="12436">
                  <c:v>38.664000000000001</c:v>
                </c:pt>
                <c:pt idx="12437">
                  <c:v>38.33</c:v>
                </c:pt>
                <c:pt idx="12438">
                  <c:v>38</c:v>
                </c:pt>
                <c:pt idx="12439">
                  <c:v>37.664000000000001</c:v>
                </c:pt>
                <c:pt idx="12440">
                  <c:v>37.33</c:v>
                </c:pt>
                <c:pt idx="12441">
                  <c:v>37</c:v>
                </c:pt>
                <c:pt idx="12442">
                  <c:v>37</c:v>
                </c:pt>
                <c:pt idx="12443">
                  <c:v>37.424000000000007</c:v>
                </c:pt>
                <c:pt idx="12444">
                  <c:v>37.853999999999999</c:v>
                </c:pt>
                <c:pt idx="12445">
                  <c:v>38.288000000000011</c:v>
                </c:pt>
                <c:pt idx="12446">
                  <c:v>38.727000000000011</c:v>
                </c:pt>
                <c:pt idx="12447">
                  <c:v>39.171000000000006</c:v>
                </c:pt>
                <c:pt idx="12448">
                  <c:v>39.621000000000002</c:v>
                </c:pt>
                <c:pt idx="12449">
                  <c:v>40.075000000000003</c:v>
                </c:pt>
                <c:pt idx="12450">
                  <c:v>40.535000000000011</c:v>
                </c:pt>
                <c:pt idx="12451">
                  <c:v>41</c:v>
                </c:pt>
                <c:pt idx="12452">
                  <c:v>40.813999999999993</c:v>
                </c:pt>
                <c:pt idx="12453">
                  <c:v>40.629000000000012</c:v>
                </c:pt>
                <c:pt idx="12454">
                  <c:v>40.445</c:v>
                </c:pt>
                <c:pt idx="12455">
                  <c:v>40.261000000000003</c:v>
                </c:pt>
                <c:pt idx="12456">
                  <c:v>40.079000000000001</c:v>
                </c:pt>
                <c:pt idx="12457">
                  <c:v>39.897000000000006</c:v>
                </c:pt>
                <c:pt idx="12458">
                  <c:v>39.716000000000001</c:v>
                </c:pt>
                <c:pt idx="12459">
                  <c:v>39.536000000000001</c:v>
                </c:pt>
                <c:pt idx="12460">
                  <c:v>39.356000000000002</c:v>
                </c:pt>
                <c:pt idx="12461">
                  <c:v>39.178000000000011</c:v>
                </c:pt>
                <c:pt idx="12462">
                  <c:v>39</c:v>
                </c:pt>
                <c:pt idx="12463">
                  <c:v>38.592000000000013</c:v>
                </c:pt>
                <c:pt idx="12464">
                  <c:v>38.187000000000005</c:v>
                </c:pt>
                <c:pt idx="12465">
                  <c:v>37.787000000000006</c:v>
                </c:pt>
                <c:pt idx="12466">
                  <c:v>37.392000000000003</c:v>
                </c:pt>
                <c:pt idx="12467">
                  <c:v>37</c:v>
                </c:pt>
                <c:pt idx="12468">
                  <c:v>37</c:v>
                </c:pt>
                <c:pt idx="12469">
                  <c:v>38</c:v>
                </c:pt>
                <c:pt idx="12470">
                  <c:v>40.013000000000005</c:v>
                </c:pt>
                <c:pt idx="12471">
                  <c:v>41.611000000000004</c:v>
                </c:pt>
                <c:pt idx="12472">
                  <c:v>43.272000000000013</c:v>
                </c:pt>
                <c:pt idx="12473">
                  <c:v>45</c:v>
                </c:pt>
                <c:pt idx="12474">
                  <c:v>45.198000000000015</c:v>
                </c:pt>
                <c:pt idx="12475">
                  <c:v>45.397000000000006</c:v>
                </c:pt>
                <c:pt idx="12476">
                  <c:v>45.597000000000001</c:v>
                </c:pt>
                <c:pt idx="12477">
                  <c:v>45.798000000000016</c:v>
                </c:pt>
                <c:pt idx="12478">
                  <c:v>46</c:v>
                </c:pt>
                <c:pt idx="12479">
                  <c:v>45.521000000000001</c:v>
                </c:pt>
                <c:pt idx="12480">
                  <c:v>45.048000000000002</c:v>
                </c:pt>
                <c:pt idx="12481">
                  <c:v>44.579000000000001</c:v>
                </c:pt>
                <c:pt idx="12482">
                  <c:v>44.115000000000002</c:v>
                </c:pt>
                <c:pt idx="12483">
                  <c:v>43.656000000000006</c:v>
                </c:pt>
                <c:pt idx="12484">
                  <c:v>43.202000000000012</c:v>
                </c:pt>
                <c:pt idx="12485">
                  <c:v>42.752000000000002</c:v>
                </c:pt>
                <c:pt idx="12486">
                  <c:v>42.307000000000002</c:v>
                </c:pt>
                <c:pt idx="12487">
                  <c:v>41.867000000000004</c:v>
                </c:pt>
                <c:pt idx="12488">
                  <c:v>41.431000000000004</c:v>
                </c:pt>
                <c:pt idx="12489">
                  <c:v>41</c:v>
                </c:pt>
                <c:pt idx="12490">
                  <c:v>40.156000000000006</c:v>
                </c:pt>
                <c:pt idx="12491">
                  <c:v>39.329000000000001</c:v>
                </c:pt>
                <c:pt idx="12492">
                  <c:v>38</c:v>
                </c:pt>
                <c:pt idx="12493">
                  <c:v>37.727000000000011</c:v>
                </c:pt>
                <c:pt idx="12494">
                  <c:v>36.950000000000003</c:v>
                </c:pt>
                <c:pt idx="12495">
                  <c:v>36</c:v>
                </c:pt>
                <c:pt idx="12496">
                  <c:v>35</c:v>
                </c:pt>
                <c:pt idx="12497">
                  <c:v>34.715000000000003</c:v>
                </c:pt>
                <c:pt idx="12498">
                  <c:v>34</c:v>
                </c:pt>
                <c:pt idx="12499">
                  <c:v>34</c:v>
                </c:pt>
                <c:pt idx="12500">
                  <c:v>34.33</c:v>
                </c:pt>
                <c:pt idx="12501">
                  <c:v>34.663000000000011</c:v>
                </c:pt>
                <c:pt idx="12502">
                  <c:v>35</c:v>
                </c:pt>
                <c:pt idx="12503">
                  <c:v>35</c:v>
                </c:pt>
                <c:pt idx="12504">
                  <c:v>34.112000000000002</c:v>
                </c:pt>
                <c:pt idx="12505">
                  <c:v>33.247</c:v>
                </c:pt>
                <c:pt idx="12506">
                  <c:v>32.404000000000003</c:v>
                </c:pt>
                <c:pt idx="12507">
                  <c:v>31.581999999999994</c:v>
                </c:pt>
                <c:pt idx="12508">
                  <c:v>30.780999999999988</c:v>
                </c:pt>
                <c:pt idx="12509">
                  <c:v>30</c:v>
                </c:pt>
                <c:pt idx="12510">
                  <c:v>30</c:v>
                </c:pt>
                <c:pt idx="12511">
                  <c:v>30</c:v>
                </c:pt>
                <c:pt idx="12512">
                  <c:v>30</c:v>
                </c:pt>
                <c:pt idx="12513">
                  <c:v>30</c:v>
                </c:pt>
                <c:pt idx="12514">
                  <c:v>30</c:v>
                </c:pt>
                <c:pt idx="12515">
                  <c:v>30.123000000000001</c:v>
                </c:pt>
                <c:pt idx="12516">
                  <c:v>30.247</c:v>
                </c:pt>
                <c:pt idx="12517">
                  <c:v>30.370999999999999</c:v>
                </c:pt>
                <c:pt idx="12518">
                  <c:v>30.495999999999988</c:v>
                </c:pt>
                <c:pt idx="12519">
                  <c:v>30.620999999999999</c:v>
                </c:pt>
                <c:pt idx="12520">
                  <c:v>30.747</c:v>
                </c:pt>
                <c:pt idx="12521">
                  <c:v>30.873000000000001</c:v>
                </c:pt>
                <c:pt idx="12522">
                  <c:v>31</c:v>
                </c:pt>
                <c:pt idx="12523">
                  <c:v>30.318000000000001</c:v>
                </c:pt>
                <c:pt idx="12524">
                  <c:v>29.652000000000001</c:v>
                </c:pt>
                <c:pt idx="12525">
                  <c:v>29</c:v>
                </c:pt>
                <c:pt idx="12526">
                  <c:v>29</c:v>
                </c:pt>
                <c:pt idx="12527">
                  <c:v>29.196999999999999</c:v>
                </c:pt>
                <c:pt idx="12528">
                  <c:v>29.396000000000001</c:v>
                </c:pt>
                <c:pt idx="12529">
                  <c:v>29.596</c:v>
                </c:pt>
                <c:pt idx="12530">
                  <c:v>29.797000000000001</c:v>
                </c:pt>
                <c:pt idx="12531">
                  <c:v>30</c:v>
                </c:pt>
                <c:pt idx="12532">
                  <c:v>29.318000000000001</c:v>
                </c:pt>
                <c:pt idx="12533">
                  <c:v>28.651000000000007</c:v>
                </c:pt>
                <c:pt idx="12534">
                  <c:v>28</c:v>
                </c:pt>
                <c:pt idx="12535">
                  <c:v>28</c:v>
                </c:pt>
                <c:pt idx="12536">
                  <c:v>28</c:v>
                </c:pt>
                <c:pt idx="12537">
                  <c:v>28.329000000000001</c:v>
                </c:pt>
                <c:pt idx="12538">
                  <c:v>28.663</c:v>
                </c:pt>
                <c:pt idx="12539">
                  <c:v>29</c:v>
                </c:pt>
                <c:pt idx="12540">
                  <c:v>29</c:v>
                </c:pt>
                <c:pt idx="12541">
                  <c:v>29</c:v>
                </c:pt>
                <c:pt idx="12542">
                  <c:v>29</c:v>
                </c:pt>
                <c:pt idx="12543">
                  <c:v>29</c:v>
                </c:pt>
                <c:pt idx="12544">
                  <c:v>29</c:v>
                </c:pt>
                <c:pt idx="12545">
                  <c:v>28.663</c:v>
                </c:pt>
                <c:pt idx="12546">
                  <c:v>28.329000000000001</c:v>
                </c:pt>
                <c:pt idx="12547">
                  <c:v>28</c:v>
                </c:pt>
                <c:pt idx="12548">
                  <c:v>28</c:v>
                </c:pt>
                <c:pt idx="12549">
                  <c:v>27.663</c:v>
                </c:pt>
                <c:pt idx="12550">
                  <c:v>27.329000000000001</c:v>
                </c:pt>
                <c:pt idx="12551">
                  <c:v>27</c:v>
                </c:pt>
                <c:pt idx="12552">
                  <c:v>27</c:v>
                </c:pt>
                <c:pt idx="12553">
                  <c:v>27.196999999999999</c:v>
                </c:pt>
                <c:pt idx="12554">
                  <c:v>27.396000000000001</c:v>
                </c:pt>
                <c:pt idx="12555">
                  <c:v>27.596</c:v>
                </c:pt>
                <c:pt idx="12556">
                  <c:v>27.797000000000001</c:v>
                </c:pt>
                <c:pt idx="12557">
                  <c:v>28</c:v>
                </c:pt>
                <c:pt idx="12558">
                  <c:v>28</c:v>
                </c:pt>
                <c:pt idx="12559">
                  <c:v>28</c:v>
                </c:pt>
                <c:pt idx="12560">
                  <c:v>27.797000000000001</c:v>
                </c:pt>
                <c:pt idx="12561">
                  <c:v>27.596</c:v>
                </c:pt>
                <c:pt idx="12562">
                  <c:v>27.396000000000001</c:v>
                </c:pt>
                <c:pt idx="12563">
                  <c:v>27.196999999999999</c:v>
                </c:pt>
                <c:pt idx="12564">
                  <c:v>27</c:v>
                </c:pt>
                <c:pt idx="12565">
                  <c:v>27.215</c:v>
                </c:pt>
                <c:pt idx="12566">
                  <c:v>27.431999999999999</c:v>
                </c:pt>
                <c:pt idx="12567">
                  <c:v>27.651000000000007</c:v>
                </c:pt>
                <c:pt idx="12568">
                  <c:v>27.870999999999999</c:v>
                </c:pt>
                <c:pt idx="12569">
                  <c:v>28.093</c:v>
                </c:pt>
                <c:pt idx="12570">
                  <c:v>28.317000000000007</c:v>
                </c:pt>
                <c:pt idx="12571">
                  <c:v>28.542999999999992</c:v>
                </c:pt>
                <c:pt idx="12572">
                  <c:v>28.771000000000001</c:v>
                </c:pt>
                <c:pt idx="12573">
                  <c:v>29</c:v>
                </c:pt>
                <c:pt idx="12574">
                  <c:v>29</c:v>
                </c:pt>
                <c:pt idx="12575">
                  <c:v>29.330000000000005</c:v>
                </c:pt>
                <c:pt idx="12576">
                  <c:v>29.663</c:v>
                </c:pt>
                <c:pt idx="12577">
                  <c:v>30</c:v>
                </c:pt>
                <c:pt idx="12578">
                  <c:v>29.657000000000007</c:v>
                </c:pt>
                <c:pt idx="12579">
                  <c:v>29.318000000000001</c:v>
                </c:pt>
                <c:pt idx="12580">
                  <c:v>28.98299999999999</c:v>
                </c:pt>
                <c:pt idx="12581">
                  <c:v>28.651000000000007</c:v>
                </c:pt>
                <c:pt idx="12582">
                  <c:v>28.324000000000005</c:v>
                </c:pt>
                <c:pt idx="12583">
                  <c:v>28</c:v>
                </c:pt>
                <c:pt idx="12584">
                  <c:v>28.96599999999999</c:v>
                </c:pt>
                <c:pt idx="12585">
                  <c:v>29.96599999999999</c:v>
                </c:pt>
                <c:pt idx="12586">
                  <c:v>31</c:v>
                </c:pt>
                <c:pt idx="12587">
                  <c:v>31</c:v>
                </c:pt>
                <c:pt idx="12588">
                  <c:v>31</c:v>
                </c:pt>
                <c:pt idx="12589">
                  <c:v>30.663</c:v>
                </c:pt>
                <c:pt idx="12590">
                  <c:v>30.330000000000005</c:v>
                </c:pt>
                <c:pt idx="12591">
                  <c:v>30</c:v>
                </c:pt>
                <c:pt idx="12592">
                  <c:v>30</c:v>
                </c:pt>
                <c:pt idx="12593">
                  <c:v>30</c:v>
                </c:pt>
                <c:pt idx="12594">
                  <c:v>30</c:v>
                </c:pt>
                <c:pt idx="12595">
                  <c:v>30</c:v>
                </c:pt>
                <c:pt idx="12596">
                  <c:v>30</c:v>
                </c:pt>
                <c:pt idx="12597">
                  <c:v>29.663</c:v>
                </c:pt>
                <c:pt idx="12598">
                  <c:v>29.330000000000005</c:v>
                </c:pt>
                <c:pt idx="12599">
                  <c:v>29</c:v>
                </c:pt>
                <c:pt idx="12600">
                  <c:v>29</c:v>
                </c:pt>
                <c:pt idx="12601">
                  <c:v>29</c:v>
                </c:pt>
                <c:pt idx="12602">
                  <c:v>28.587999999999994</c:v>
                </c:pt>
                <c:pt idx="12603">
                  <c:v>28.183</c:v>
                </c:pt>
                <c:pt idx="12604">
                  <c:v>27.782999999999991</c:v>
                </c:pt>
                <c:pt idx="12605">
                  <c:v>27.388999999999992</c:v>
                </c:pt>
                <c:pt idx="12606">
                  <c:v>27</c:v>
                </c:pt>
                <c:pt idx="12607">
                  <c:v>27.164000000000001</c:v>
                </c:pt>
                <c:pt idx="12608">
                  <c:v>27.329000000000001</c:v>
                </c:pt>
                <c:pt idx="12609">
                  <c:v>27.494999999999994</c:v>
                </c:pt>
                <c:pt idx="12610">
                  <c:v>27.663</c:v>
                </c:pt>
                <c:pt idx="12611">
                  <c:v>27.831000000000007</c:v>
                </c:pt>
                <c:pt idx="12612">
                  <c:v>28</c:v>
                </c:pt>
                <c:pt idx="12613">
                  <c:v>27.218</c:v>
                </c:pt>
                <c:pt idx="12614">
                  <c:v>26.457999999999991</c:v>
                </c:pt>
                <c:pt idx="12615">
                  <c:v>25.718</c:v>
                </c:pt>
                <c:pt idx="12616">
                  <c:v>25</c:v>
                </c:pt>
                <c:pt idx="12617">
                  <c:v>25.573</c:v>
                </c:pt>
                <c:pt idx="12618">
                  <c:v>26.158999999999999</c:v>
                </c:pt>
                <c:pt idx="12619">
                  <c:v>26.759</c:v>
                </c:pt>
                <c:pt idx="12620">
                  <c:v>27.372</c:v>
                </c:pt>
                <c:pt idx="12621">
                  <c:v>28</c:v>
                </c:pt>
                <c:pt idx="12622">
                  <c:v>27.372</c:v>
                </c:pt>
                <c:pt idx="12623">
                  <c:v>26.759</c:v>
                </c:pt>
                <c:pt idx="12624">
                  <c:v>26.158999999999999</c:v>
                </c:pt>
                <c:pt idx="12625">
                  <c:v>25.573</c:v>
                </c:pt>
                <c:pt idx="12626">
                  <c:v>25</c:v>
                </c:pt>
                <c:pt idx="12627">
                  <c:v>25</c:v>
                </c:pt>
                <c:pt idx="12628">
                  <c:v>25</c:v>
                </c:pt>
                <c:pt idx="12629">
                  <c:v>25</c:v>
                </c:pt>
                <c:pt idx="12630">
                  <c:v>25</c:v>
                </c:pt>
                <c:pt idx="12631">
                  <c:v>25</c:v>
                </c:pt>
                <c:pt idx="12632">
                  <c:v>25.329000000000001</c:v>
                </c:pt>
                <c:pt idx="12633">
                  <c:v>25.661999999999999</c:v>
                </c:pt>
                <c:pt idx="12634">
                  <c:v>26</c:v>
                </c:pt>
                <c:pt idx="12635">
                  <c:v>26</c:v>
                </c:pt>
                <c:pt idx="12636">
                  <c:v>26</c:v>
                </c:pt>
                <c:pt idx="12637">
                  <c:v>26</c:v>
                </c:pt>
                <c:pt idx="12638">
                  <c:v>25.661999999999999</c:v>
                </c:pt>
                <c:pt idx="12639">
                  <c:v>25.329000000000001</c:v>
                </c:pt>
                <c:pt idx="12640">
                  <c:v>25</c:v>
                </c:pt>
                <c:pt idx="12641">
                  <c:v>24.745999999999988</c:v>
                </c:pt>
                <c:pt idx="12642">
                  <c:v>24.494999999999994</c:v>
                </c:pt>
                <c:pt idx="12643">
                  <c:v>24.245999999999988</c:v>
                </c:pt>
                <c:pt idx="12644">
                  <c:v>24</c:v>
                </c:pt>
                <c:pt idx="12645">
                  <c:v>24</c:v>
                </c:pt>
                <c:pt idx="12646">
                  <c:v>24</c:v>
                </c:pt>
                <c:pt idx="12647">
                  <c:v>24</c:v>
                </c:pt>
                <c:pt idx="12648">
                  <c:v>24</c:v>
                </c:pt>
                <c:pt idx="12649">
                  <c:v>24.649000000000001</c:v>
                </c:pt>
                <c:pt idx="12650">
                  <c:v>25.315000000000001</c:v>
                </c:pt>
                <c:pt idx="12651">
                  <c:v>26</c:v>
                </c:pt>
                <c:pt idx="12652">
                  <c:v>26.196999999999999</c:v>
                </c:pt>
                <c:pt idx="12653">
                  <c:v>26.395</c:v>
                </c:pt>
                <c:pt idx="12654">
                  <c:v>26.594999999999999</c:v>
                </c:pt>
                <c:pt idx="12655">
                  <c:v>26.797000000000001</c:v>
                </c:pt>
                <c:pt idx="12656">
                  <c:v>27</c:v>
                </c:pt>
                <c:pt idx="12657">
                  <c:v>27</c:v>
                </c:pt>
                <c:pt idx="12658">
                  <c:v>27</c:v>
                </c:pt>
                <c:pt idx="12659">
                  <c:v>27</c:v>
                </c:pt>
                <c:pt idx="12660">
                  <c:v>27</c:v>
                </c:pt>
                <c:pt idx="12661">
                  <c:v>26.661999999999999</c:v>
                </c:pt>
                <c:pt idx="12662">
                  <c:v>26.329000000000001</c:v>
                </c:pt>
                <c:pt idx="12663">
                  <c:v>26</c:v>
                </c:pt>
                <c:pt idx="12664">
                  <c:v>26</c:v>
                </c:pt>
                <c:pt idx="12665">
                  <c:v>26</c:v>
                </c:pt>
                <c:pt idx="12666">
                  <c:v>26</c:v>
                </c:pt>
                <c:pt idx="12667">
                  <c:v>26</c:v>
                </c:pt>
                <c:pt idx="12668">
                  <c:v>26</c:v>
                </c:pt>
                <c:pt idx="12669">
                  <c:v>26</c:v>
                </c:pt>
                <c:pt idx="12670">
                  <c:v>26</c:v>
                </c:pt>
                <c:pt idx="12671">
                  <c:v>26</c:v>
                </c:pt>
                <c:pt idx="12672">
                  <c:v>26</c:v>
                </c:pt>
                <c:pt idx="12673">
                  <c:v>26</c:v>
                </c:pt>
                <c:pt idx="12674">
                  <c:v>26</c:v>
                </c:pt>
                <c:pt idx="12675">
                  <c:v>26</c:v>
                </c:pt>
                <c:pt idx="12676">
                  <c:v>26.140999999999991</c:v>
                </c:pt>
                <c:pt idx="12677">
                  <c:v>26.281999999999993</c:v>
                </c:pt>
                <c:pt idx="12678">
                  <c:v>26.423999999999992</c:v>
                </c:pt>
                <c:pt idx="12679">
                  <c:v>26.567</c:v>
                </c:pt>
                <c:pt idx="12680">
                  <c:v>26.71</c:v>
                </c:pt>
                <c:pt idx="12681">
                  <c:v>26.855</c:v>
                </c:pt>
                <c:pt idx="12682">
                  <c:v>27</c:v>
                </c:pt>
                <c:pt idx="12683">
                  <c:v>26.741999999999994</c:v>
                </c:pt>
                <c:pt idx="12684">
                  <c:v>26.484999999999992</c:v>
                </c:pt>
                <c:pt idx="12685">
                  <c:v>26.231999999999999</c:v>
                </c:pt>
                <c:pt idx="12686">
                  <c:v>25.981000000000002</c:v>
                </c:pt>
                <c:pt idx="12687">
                  <c:v>25.731999999999999</c:v>
                </c:pt>
                <c:pt idx="12688">
                  <c:v>25.48599999999999</c:v>
                </c:pt>
                <c:pt idx="12689">
                  <c:v>25.241999999999994</c:v>
                </c:pt>
                <c:pt idx="12690">
                  <c:v>25</c:v>
                </c:pt>
                <c:pt idx="12691">
                  <c:v>24.661999999999999</c:v>
                </c:pt>
                <c:pt idx="12692">
                  <c:v>24.329000000000001</c:v>
                </c:pt>
                <c:pt idx="12693">
                  <c:v>24</c:v>
                </c:pt>
                <c:pt idx="12694">
                  <c:v>24.329000000000001</c:v>
                </c:pt>
                <c:pt idx="12695">
                  <c:v>24.661999999999999</c:v>
                </c:pt>
                <c:pt idx="12696">
                  <c:v>25</c:v>
                </c:pt>
                <c:pt idx="12697">
                  <c:v>25.626000000000001</c:v>
                </c:pt>
                <c:pt idx="12698">
                  <c:v>26</c:v>
                </c:pt>
                <c:pt idx="12699">
                  <c:v>26.925999999999984</c:v>
                </c:pt>
                <c:pt idx="12700">
                  <c:v>27.6</c:v>
                </c:pt>
                <c:pt idx="12701">
                  <c:v>28.291</c:v>
                </c:pt>
                <c:pt idx="12702">
                  <c:v>29</c:v>
                </c:pt>
                <c:pt idx="12703">
                  <c:v>29.247</c:v>
                </c:pt>
                <c:pt idx="12704">
                  <c:v>29.495999999999988</c:v>
                </c:pt>
                <c:pt idx="12705">
                  <c:v>29.747</c:v>
                </c:pt>
                <c:pt idx="12706">
                  <c:v>30</c:v>
                </c:pt>
                <c:pt idx="12707">
                  <c:v>29.657000000000007</c:v>
                </c:pt>
                <c:pt idx="12708">
                  <c:v>29.318000000000001</c:v>
                </c:pt>
                <c:pt idx="12709">
                  <c:v>28.98299999999999</c:v>
                </c:pt>
                <c:pt idx="12710">
                  <c:v>28.651000000000007</c:v>
                </c:pt>
                <c:pt idx="12711">
                  <c:v>28.324000000000005</c:v>
                </c:pt>
                <c:pt idx="12712">
                  <c:v>28</c:v>
                </c:pt>
                <c:pt idx="12713">
                  <c:v>28</c:v>
                </c:pt>
                <c:pt idx="12714">
                  <c:v>28.329000000000001</c:v>
                </c:pt>
                <c:pt idx="12715">
                  <c:v>28.663</c:v>
                </c:pt>
                <c:pt idx="12716">
                  <c:v>29</c:v>
                </c:pt>
                <c:pt idx="12717">
                  <c:v>29.140999999999991</c:v>
                </c:pt>
                <c:pt idx="12718">
                  <c:v>29.281999999999993</c:v>
                </c:pt>
                <c:pt idx="12719">
                  <c:v>29.423999999999992</c:v>
                </c:pt>
                <c:pt idx="12720">
                  <c:v>29.567</c:v>
                </c:pt>
                <c:pt idx="12721">
                  <c:v>29.710999999999999</c:v>
                </c:pt>
                <c:pt idx="12722">
                  <c:v>29.855</c:v>
                </c:pt>
                <c:pt idx="12723">
                  <c:v>30</c:v>
                </c:pt>
                <c:pt idx="12724">
                  <c:v>30</c:v>
                </c:pt>
                <c:pt idx="12725">
                  <c:v>30</c:v>
                </c:pt>
                <c:pt idx="12726">
                  <c:v>29.486999999999984</c:v>
                </c:pt>
                <c:pt idx="12727">
                  <c:v>28.98299999999999</c:v>
                </c:pt>
                <c:pt idx="12728">
                  <c:v>28.486999999999984</c:v>
                </c:pt>
                <c:pt idx="12729">
                  <c:v>28</c:v>
                </c:pt>
                <c:pt idx="12730">
                  <c:v>28</c:v>
                </c:pt>
                <c:pt idx="12731">
                  <c:v>27.317000000000007</c:v>
                </c:pt>
                <c:pt idx="12732">
                  <c:v>26.650000000000006</c:v>
                </c:pt>
                <c:pt idx="12733">
                  <c:v>26</c:v>
                </c:pt>
                <c:pt idx="12734">
                  <c:v>26</c:v>
                </c:pt>
                <c:pt idx="12735">
                  <c:v>26</c:v>
                </c:pt>
                <c:pt idx="12736">
                  <c:v>26</c:v>
                </c:pt>
                <c:pt idx="12737">
                  <c:v>26</c:v>
                </c:pt>
                <c:pt idx="12738">
                  <c:v>26</c:v>
                </c:pt>
                <c:pt idx="12739">
                  <c:v>26</c:v>
                </c:pt>
                <c:pt idx="12740">
                  <c:v>26</c:v>
                </c:pt>
                <c:pt idx="12741">
                  <c:v>26</c:v>
                </c:pt>
                <c:pt idx="12742">
                  <c:v>26</c:v>
                </c:pt>
                <c:pt idx="12743">
                  <c:v>26</c:v>
                </c:pt>
                <c:pt idx="12744">
                  <c:v>25.661999999999999</c:v>
                </c:pt>
                <c:pt idx="12745">
                  <c:v>25.329000000000001</c:v>
                </c:pt>
                <c:pt idx="12746">
                  <c:v>25</c:v>
                </c:pt>
                <c:pt idx="12747">
                  <c:v>25.14</c:v>
                </c:pt>
                <c:pt idx="12748">
                  <c:v>25.281999999999993</c:v>
                </c:pt>
                <c:pt idx="12749">
                  <c:v>25.423999999999992</c:v>
                </c:pt>
                <c:pt idx="12750">
                  <c:v>25.567</c:v>
                </c:pt>
                <c:pt idx="12751">
                  <c:v>25.71</c:v>
                </c:pt>
                <c:pt idx="12752">
                  <c:v>25.855</c:v>
                </c:pt>
                <c:pt idx="12753">
                  <c:v>26</c:v>
                </c:pt>
                <c:pt idx="12754">
                  <c:v>26</c:v>
                </c:pt>
                <c:pt idx="12755">
                  <c:v>26</c:v>
                </c:pt>
                <c:pt idx="12756">
                  <c:v>25.661999999999999</c:v>
                </c:pt>
                <c:pt idx="12757">
                  <c:v>25.329000000000001</c:v>
                </c:pt>
                <c:pt idx="12758">
                  <c:v>25</c:v>
                </c:pt>
                <c:pt idx="12759">
                  <c:v>25.329000000000001</c:v>
                </c:pt>
                <c:pt idx="12760">
                  <c:v>25.661999999999999</c:v>
                </c:pt>
                <c:pt idx="12761">
                  <c:v>26</c:v>
                </c:pt>
                <c:pt idx="12762">
                  <c:v>26</c:v>
                </c:pt>
                <c:pt idx="12763">
                  <c:v>25.745999999999988</c:v>
                </c:pt>
                <c:pt idx="12764">
                  <c:v>25.494999999999994</c:v>
                </c:pt>
                <c:pt idx="12765">
                  <c:v>25.245999999999988</c:v>
                </c:pt>
                <c:pt idx="12766">
                  <c:v>25</c:v>
                </c:pt>
                <c:pt idx="12767">
                  <c:v>25</c:v>
                </c:pt>
                <c:pt idx="12768">
                  <c:v>25</c:v>
                </c:pt>
                <c:pt idx="12769">
                  <c:v>25</c:v>
                </c:pt>
                <c:pt idx="12770">
                  <c:v>25</c:v>
                </c:pt>
                <c:pt idx="12771">
                  <c:v>25.329000000000001</c:v>
                </c:pt>
                <c:pt idx="12772">
                  <c:v>25.661999999999999</c:v>
                </c:pt>
                <c:pt idx="12773">
                  <c:v>26</c:v>
                </c:pt>
                <c:pt idx="12774">
                  <c:v>26.72</c:v>
                </c:pt>
                <c:pt idx="12775">
                  <c:v>27.459</c:v>
                </c:pt>
                <c:pt idx="12776">
                  <c:v>28.219000000000001</c:v>
                </c:pt>
                <c:pt idx="12777">
                  <c:v>29</c:v>
                </c:pt>
                <c:pt idx="12778">
                  <c:v>28.678999999999991</c:v>
                </c:pt>
                <c:pt idx="12779">
                  <c:v>28.361000000000001</c:v>
                </c:pt>
                <c:pt idx="12780">
                  <c:v>28.047999999999991</c:v>
                </c:pt>
                <c:pt idx="12781">
                  <c:v>27.736999999999991</c:v>
                </c:pt>
                <c:pt idx="12782">
                  <c:v>27.43</c:v>
                </c:pt>
                <c:pt idx="12783">
                  <c:v>27.126000000000001</c:v>
                </c:pt>
                <c:pt idx="12784">
                  <c:v>26.826000000000001</c:v>
                </c:pt>
                <c:pt idx="12785">
                  <c:v>26.529</c:v>
                </c:pt>
                <c:pt idx="12786">
                  <c:v>26.234999999999999</c:v>
                </c:pt>
                <c:pt idx="12787">
                  <c:v>25.944999999999993</c:v>
                </c:pt>
                <c:pt idx="12788">
                  <c:v>25.658000000000001</c:v>
                </c:pt>
                <c:pt idx="12789">
                  <c:v>25.373999999999999</c:v>
                </c:pt>
                <c:pt idx="12790">
                  <c:v>25.093</c:v>
                </c:pt>
                <c:pt idx="12791">
                  <c:v>24.815000000000001</c:v>
                </c:pt>
                <c:pt idx="12792">
                  <c:v>24.54</c:v>
                </c:pt>
                <c:pt idx="12793">
                  <c:v>24.268999999999984</c:v>
                </c:pt>
                <c:pt idx="12794">
                  <c:v>24</c:v>
                </c:pt>
                <c:pt idx="12795">
                  <c:v>24</c:v>
                </c:pt>
                <c:pt idx="12796">
                  <c:v>24</c:v>
                </c:pt>
                <c:pt idx="12797">
                  <c:v>24</c:v>
                </c:pt>
                <c:pt idx="12798">
                  <c:v>24</c:v>
                </c:pt>
                <c:pt idx="12799">
                  <c:v>24</c:v>
                </c:pt>
                <c:pt idx="12800">
                  <c:v>24</c:v>
                </c:pt>
                <c:pt idx="12801">
                  <c:v>24.196999999999999</c:v>
                </c:pt>
                <c:pt idx="12802">
                  <c:v>24.395</c:v>
                </c:pt>
                <c:pt idx="12803">
                  <c:v>24.594999999999999</c:v>
                </c:pt>
                <c:pt idx="12804">
                  <c:v>24.797000000000001</c:v>
                </c:pt>
                <c:pt idx="12805">
                  <c:v>25</c:v>
                </c:pt>
                <c:pt idx="12806">
                  <c:v>25</c:v>
                </c:pt>
                <c:pt idx="12807">
                  <c:v>25</c:v>
                </c:pt>
                <c:pt idx="12808">
                  <c:v>25</c:v>
                </c:pt>
                <c:pt idx="12809">
                  <c:v>25</c:v>
                </c:pt>
                <c:pt idx="12810">
                  <c:v>25</c:v>
                </c:pt>
                <c:pt idx="12811">
                  <c:v>25</c:v>
                </c:pt>
                <c:pt idx="12812">
                  <c:v>25</c:v>
                </c:pt>
                <c:pt idx="12813">
                  <c:v>25</c:v>
                </c:pt>
                <c:pt idx="12814">
                  <c:v>24.661999999999999</c:v>
                </c:pt>
                <c:pt idx="12815">
                  <c:v>24.329000000000001</c:v>
                </c:pt>
                <c:pt idx="12816">
                  <c:v>24</c:v>
                </c:pt>
                <c:pt idx="12817">
                  <c:v>24</c:v>
                </c:pt>
                <c:pt idx="12818">
                  <c:v>24</c:v>
                </c:pt>
                <c:pt idx="12819">
                  <c:v>24</c:v>
                </c:pt>
                <c:pt idx="12820">
                  <c:v>24.652000000000001</c:v>
                </c:pt>
                <c:pt idx="12821">
                  <c:v>25.321000000000005</c:v>
                </c:pt>
                <c:pt idx="12822">
                  <c:v>26.009</c:v>
                </c:pt>
                <c:pt idx="12823">
                  <c:v>26.715</c:v>
                </c:pt>
                <c:pt idx="12824">
                  <c:v>27.439999999999994</c:v>
                </c:pt>
                <c:pt idx="12825">
                  <c:v>28.186</c:v>
                </c:pt>
                <c:pt idx="12826">
                  <c:v>28.951000000000001</c:v>
                </c:pt>
                <c:pt idx="12827">
                  <c:v>29.736999999999991</c:v>
                </c:pt>
                <c:pt idx="12828">
                  <c:v>30.545000000000002</c:v>
                </c:pt>
                <c:pt idx="12829">
                  <c:v>31.373999999999999</c:v>
                </c:pt>
                <c:pt idx="12830">
                  <c:v>32.226000000000013</c:v>
                </c:pt>
                <c:pt idx="12831">
                  <c:v>33.101000000000006</c:v>
                </c:pt>
                <c:pt idx="12832">
                  <c:v>34</c:v>
                </c:pt>
                <c:pt idx="12833">
                  <c:v>34.24</c:v>
                </c:pt>
                <c:pt idx="12834">
                  <c:v>34.483000000000004</c:v>
                </c:pt>
                <c:pt idx="12835">
                  <c:v>34.726000000000013</c:v>
                </c:pt>
                <c:pt idx="12836">
                  <c:v>34.972000000000001</c:v>
                </c:pt>
                <c:pt idx="12837">
                  <c:v>35.219000000000001</c:v>
                </c:pt>
                <c:pt idx="12838">
                  <c:v>35.468000000000011</c:v>
                </c:pt>
                <c:pt idx="12839">
                  <c:v>35.719000000000001</c:v>
                </c:pt>
                <c:pt idx="12840">
                  <c:v>35.972000000000001</c:v>
                </c:pt>
                <c:pt idx="12841">
                  <c:v>36.226000000000013</c:v>
                </c:pt>
                <c:pt idx="12842">
                  <c:v>36.481999999999999</c:v>
                </c:pt>
                <c:pt idx="12843">
                  <c:v>36.74</c:v>
                </c:pt>
                <c:pt idx="12844">
                  <c:v>37</c:v>
                </c:pt>
                <c:pt idx="12845">
                  <c:v>36.226000000000013</c:v>
                </c:pt>
                <c:pt idx="12846">
                  <c:v>35.468000000000011</c:v>
                </c:pt>
                <c:pt idx="12847">
                  <c:v>34.726000000000013</c:v>
                </c:pt>
                <c:pt idx="12848">
                  <c:v>34</c:v>
                </c:pt>
                <c:pt idx="12849">
                  <c:v>33.590000000000003</c:v>
                </c:pt>
                <c:pt idx="12850">
                  <c:v>33.185000000000002</c:v>
                </c:pt>
                <c:pt idx="12851">
                  <c:v>32.785000000000011</c:v>
                </c:pt>
                <c:pt idx="12852">
                  <c:v>32.39</c:v>
                </c:pt>
                <c:pt idx="12853">
                  <c:v>32</c:v>
                </c:pt>
                <c:pt idx="12854">
                  <c:v>31.663</c:v>
                </c:pt>
                <c:pt idx="12855">
                  <c:v>31.330000000000005</c:v>
                </c:pt>
                <c:pt idx="12856">
                  <c:v>31</c:v>
                </c:pt>
                <c:pt idx="12857">
                  <c:v>31</c:v>
                </c:pt>
                <c:pt idx="12858">
                  <c:v>31</c:v>
                </c:pt>
                <c:pt idx="12859">
                  <c:v>30.393999999999991</c:v>
                </c:pt>
                <c:pt idx="12860">
                  <c:v>29.8</c:v>
                </c:pt>
                <c:pt idx="12861">
                  <c:v>29.218</c:v>
                </c:pt>
                <c:pt idx="12862">
                  <c:v>28.646999999999991</c:v>
                </c:pt>
                <c:pt idx="12863">
                  <c:v>28</c:v>
                </c:pt>
                <c:pt idx="12864">
                  <c:v>27.538</c:v>
                </c:pt>
                <c:pt idx="12865">
                  <c:v>27</c:v>
                </c:pt>
                <c:pt idx="12866">
                  <c:v>27</c:v>
                </c:pt>
                <c:pt idx="12867">
                  <c:v>27.651000000000007</c:v>
                </c:pt>
                <c:pt idx="12868">
                  <c:v>28.317000000000007</c:v>
                </c:pt>
                <c:pt idx="12869">
                  <c:v>29</c:v>
                </c:pt>
                <c:pt idx="12870">
                  <c:v>29</c:v>
                </c:pt>
                <c:pt idx="12871">
                  <c:v>29</c:v>
                </c:pt>
                <c:pt idx="12872">
                  <c:v>29</c:v>
                </c:pt>
                <c:pt idx="12873">
                  <c:v>29</c:v>
                </c:pt>
                <c:pt idx="12874">
                  <c:v>29</c:v>
                </c:pt>
                <c:pt idx="12875">
                  <c:v>29</c:v>
                </c:pt>
                <c:pt idx="12876">
                  <c:v>28.486999999999984</c:v>
                </c:pt>
                <c:pt idx="12877">
                  <c:v>27.981999999999992</c:v>
                </c:pt>
                <c:pt idx="12878">
                  <c:v>27.486999999999984</c:v>
                </c:pt>
                <c:pt idx="12879">
                  <c:v>27</c:v>
                </c:pt>
                <c:pt idx="12880">
                  <c:v>26.797000000000001</c:v>
                </c:pt>
                <c:pt idx="12881">
                  <c:v>26.594999999999999</c:v>
                </c:pt>
                <c:pt idx="12882">
                  <c:v>26.395</c:v>
                </c:pt>
                <c:pt idx="12883">
                  <c:v>26.196999999999999</c:v>
                </c:pt>
                <c:pt idx="12884">
                  <c:v>26</c:v>
                </c:pt>
                <c:pt idx="12885">
                  <c:v>26</c:v>
                </c:pt>
                <c:pt idx="12886">
                  <c:v>26</c:v>
                </c:pt>
                <c:pt idx="12887">
                  <c:v>25.661999999999999</c:v>
                </c:pt>
                <c:pt idx="12888">
                  <c:v>25.329000000000001</c:v>
                </c:pt>
                <c:pt idx="12889">
                  <c:v>25</c:v>
                </c:pt>
                <c:pt idx="12890">
                  <c:v>25</c:v>
                </c:pt>
                <c:pt idx="12891">
                  <c:v>24.472999999999988</c:v>
                </c:pt>
                <c:pt idx="12892">
                  <c:v>23.957000000000001</c:v>
                </c:pt>
                <c:pt idx="12893">
                  <c:v>23.452000000000002</c:v>
                </c:pt>
                <c:pt idx="12894">
                  <c:v>22.957999999999991</c:v>
                </c:pt>
                <c:pt idx="12895">
                  <c:v>22.474</c:v>
                </c:pt>
                <c:pt idx="12896">
                  <c:v>22</c:v>
                </c:pt>
                <c:pt idx="12897">
                  <c:v>22</c:v>
                </c:pt>
                <c:pt idx="12898">
                  <c:v>22</c:v>
                </c:pt>
                <c:pt idx="12899">
                  <c:v>22</c:v>
                </c:pt>
                <c:pt idx="12900">
                  <c:v>22</c:v>
                </c:pt>
                <c:pt idx="12901">
                  <c:v>22.192</c:v>
                </c:pt>
                <c:pt idx="12902">
                  <c:v>22.385999999999992</c:v>
                </c:pt>
                <c:pt idx="12903">
                  <c:v>22.581999999999994</c:v>
                </c:pt>
                <c:pt idx="12904">
                  <c:v>22.779</c:v>
                </c:pt>
                <c:pt idx="12905">
                  <c:v>22.978000000000002</c:v>
                </c:pt>
                <c:pt idx="12906">
                  <c:v>23.178999999999991</c:v>
                </c:pt>
                <c:pt idx="12907">
                  <c:v>23.381999999999994</c:v>
                </c:pt>
                <c:pt idx="12908">
                  <c:v>23.585999999999988</c:v>
                </c:pt>
                <c:pt idx="12909">
                  <c:v>23.792000000000002</c:v>
                </c:pt>
                <c:pt idx="12910">
                  <c:v>24</c:v>
                </c:pt>
                <c:pt idx="12911">
                  <c:v>23.212</c:v>
                </c:pt>
                <c:pt idx="12912">
                  <c:v>22.45</c:v>
                </c:pt>
                <c:pt idx="12913">
                  <c:v>21.713000000000001</c:v>
                </c:pt>
                <c:pt idx="12914">
                  <c:v>21</c:v>
                </c:pt>
                <c:pt idx="12915">
                  <c:v>21.327999999999999</c:v>
                </c:pt>
                <c:pt idx="12916">
                  <c:v>21.661000000000001</c:v>
                </c:pt>
                <c:pt idx="12917">
                  <c:v>22</c:v>
                </c:pt>
                <c:pt idx="12918">
                  <c:v>21.312000000000001</c:v>
                </c:pt>
                <c:pt idx="12919">
                  <c:v>20.646000000000001</c:v>
                </c:pt>
                <c:pt idx="12920">
                  <c:v>20</c:v>
                </c:pt>
                <c:pt idx="12921">
                  <c:v>20</c:v>
                </c:pt>
                <c:pt idx="12922">
                  <c:v>20</c:v>
                </c:pt>
                <c:pt idx="12923">
                  <c:v>20</c:v>
                </c:pt>
                <c:pt idx="12924">
                  <c:v>20</c:v>
                </c:pt>
                <c:pt idx="12925">
                  <c:v>20</c:v>
                </c:pt>
                <c:pt idx="12926">
                  <c:v>20</c:v>
                </c:pt>
                <c:pt idx="12927">
                  <c:v>20</c:v>
                </c:pt>
                <c:pt idx="12928">
                  <c:v>20</c:v>
                </c:pt>
                <c:pt idx="12929">
                  <c:v>20</c:v>
                </c:pt>
                <c:pt idx="12930">
                  <c:v>20</c:v>
                </c:pt>
                <c:pt idx="12931">
                  <c:v>20</c:v>
                </c:pt>
                <c:pt idx="12932">
                  <c:v>20</c:v>
                </c:pt>
                <c:pt idx="12933">
                  <c:v>20</c:v>
                </c:pt>
                <c:pt idx="12934">
                  <c:v>20</c:v>
                </c:pt>
                <c:pt idx="12935">
                  <c:v>20.385000000000002</c:v>
                </c:pt>
                <c:pt idx="12936">
                  <c:v>20.777000000000001</c:v>
                </c:pt>
                <c:pt idx="12937">
                  <c:v>21.177000000000007</c:v>
                </c:pt>
                <c:pt idx="12938">
                  <c:v>21.584999999999994</c:v>
                </c:pt>
                <c:pt idx="12939">
                  <c:v>22</c:v>
                </c:pt>
                <c:pt idx="12940">
                  <c:v>22</c:v>
                </c:pt>
                <c:pt idx="12941">
                  <c:v>22</c:v>
                </c:pt>
                <c:pt idx="12942">
                  <c:v>23.259999999999994</c:v>
                </c:pt>
                <c:pt idx="12943">
                  <c:v>24.591999999999999</c:v>
                </c:pt>
                <c:pt idx="12944">
                  <c:v>26</c:v>
                </c:pt>
                <c:pt idx="12945">
                  <c:v>25.484999999999992</c:v>
                </c:pt>
                <c:pt idx="12946">
                  <c:v>24.979999999999993</c:v>
                </c:pt>
                <c:pt idx="12947">
                  <c:v>24.484999999999992</c:v>
                </c:pt>
                <c:pt idx="12948">
                  <c:v>24</c:v>
                </c:pt>
                <c:pt idx="12949">
                  <c:v>24</c:v>
                </c:pt>
                <c:pt idx="12950">
                  <c:v>24</c:v>
                </c:pt>
                <c:pt idx="12951">
                  <c:v>24.164000000000001</c:v>
                </c:pt>
                <c:pt idx="12952">
                  <c:v>24.329000000000001</c:v>
                </c:pt>
                <c:pt idx="12953">
                  <c:v>24.494999999999994</c:v>
                </c:pt>
                <c:pt idx="12954">
                  <c:v>24.661999999999999</c:v>
                </c:pt>
                <c:pt idx="12955">
                  <c:v>24.830000000000005</c:v>
                </c:pt>
                <c:pt idx="12956">
                  <c:v>25</c:v>
                </c:pt>
                <c:pt idx="12957">
                  <c:v>25</c:v>
                </c:pt>
                <c:pt idx="12958">
                  <c:v>24.745999999999988</c:v>
                </c:pt>
                <c:pt idx="12959">
                  <c:v>24.494999999999994</c:v>
                </c:pt>
                <c:pt idx="12960">
                  <c:v>24.245999999999988</c:v>
                </c:pt>
                <c:pt idx="12961">
                  <c:v>24</c:v>
                </c:pt>
                <c:pt idx="12962">
                  <c:v>23.745999999999988</c:v>
                </c:pt>
                <c:pt idx="12963">
                  <c:v>23.494999999999994</c:v>
                </c:pt>
                <c:pt idx="12964">
                  <c:v>23.245999999999988</c:v>
                </c:pt>
                <c:pt idx="12965">
                  <c:v>23</c:v>
                </c:pt>
                <c:pt idx="12966">
                  <c:v>23</c:v>
                </c:pt>
                <c:pt idx="12967">
                  <c:v>23</c:v>
                </c:pt>
                <c:pt idx="12968">
                  <c:v>22.661999999999999</c:v>
                </c:pt>
                <c:pt idx="12969">
                  <c:v>22.327999999999999</c:v>
                </c:pt>
                <c:pt idx="12970">
                  <c:v>22</c:v>
                </c:pt>
                <c:pt idx="12971">
                  <c:v>22</c:v>
                </c:pt>
                <c:pt idx="12972">
                  <c:v>21.661000000000001</c:v>
                </c:pt>
                <c:pt idx="12973">
                  <c:v>21.327999999999999</c:v>
                </c:pt>
                <c:pt idx="12974">
                  <c:v>21</c:v>
                </c:pt>
                <c:pt idx="12975">
                  <c:v>21</c:v>
                </c:pt>
                <c:pt idx="12976">
                  <c:v>21</c:v>
                </c:pt>
                <c:pt idx="12977">
                  <c:v>21</c:v>
                </c:pt>
                <c:pt idx="12978">
                  <c:v>20.795999999999992</c:v>
                </c:pt>
                <c:pt idx="12979">
                  <c:v>20.594000000000001</c:v>
                </c:pt>
                <c:pt idx="12980">
                  <c:v>20.393999999999991</c:v>
                </c:pt>
                <c:pt idx="12981">
                  <c:v>20.196000000000005</c:v>
                </c:pt>
                <c:pt idx="12982">
                  <c:v>20</c:v>
                </c:pt>
                <c:pt idx="12983">
                  <c:v>20</c:v>
                </c:pt>
                <c:pt idx="12984">
                  <c:v>20.385000000000002</c:v>
                </c:pt>
                <c:pt idx="12985">
                  <c:v>20.777000000000001</c:v>
                </c:pt>
                <c:pt idx="12986">
                  <c:v>21.177000000000007</c:v>
                </c:pt>
                <c:pt idx="12987">
                  <c:v>21.584999999999994</c:v>
                </c:pt>
                <c:pt idx="12988">
                  <c:v>22</c:v>
                </c:pt>
                <c:pt idx="12989">
                  <c:v>22</c:v>
                </c:pt>
                <c:pt idx="12990">
                  <c:v>21.830000000000005</c:v>
                </c:pt>
                <c:pt idx="12991">
                  <c:v>21.661000000000001</c:v>
                </c:pt>
                <c:pt idx="12992">
                  <c:v>21.494</c:v>
                </c:pt>
                <c:pt idx="12993">
                  <c:v>21.327999999999999</c:v>
                </c:pt>
                <c:pt idx="12994">
                  <c:v>21.163</c:v>
                </c:pt>
                <c:pt idx="12995">
                  <c:v>21</c:v>
                </c:pt>
                <c:pt idx="12996">
                  <c:v>21</c:v>
                </c:pt>
                <c:pt idx="12997">
                  <c:v>21</c:v>
                </c:pt>
                <c:pt idx="12998">
                  <c:v>21</c:v>
                </c:pt>
                <c:pt idx="12999">
                  <c:v>21</c:v>
                </c:pt>
                <c:pt idx="13000">
                  <c:v>21</c:v>
                </c:pt>
                <c:pt idx="13001">
                  <c:v>21</c:v>
                </c:pt>
                <c:pt idx="13002">
                  <c:v>21</c:v>
                </c:pt>
                <c:pt idx="13003">
                  <c:v>21.245999999999988</c:v>
                </c:pt>
                <c:pt idx="13004">
                  <c:v>21.494</c:v>
                </c:pt>
                <c:pt idx="13005">
                  <c:v>21.745999999999988</c:v>
                </c:pt>
                <c:pt idx="13006">
                  <c:v>22</c:v>
                </c:pt>
                <c:pt idx="13007">
                  <c:v>21.312000000000001</c:v>
                </c:pt>
                <c:pt idx="13008">
                  <c:v>20.646000000000001</c:v>
                </c:pt>
                <c:pt idx="13009">
                  <c:v>20</c:v>
                </c:pt>
                <c:pt idx="13010">
                  <c:v>20</c:v>
                </c:pt>
                <c:pt idx="13011">
                  <c:v>20</c:v>
                </c:pt>
                <c:pt idx="13012">
                  <c:v>20</c:v>
                </c:pt>
                <c:pt idx="13013">
                  <c:v>20.327999999999999</c:v>
                </c:pt>
                <c:pt idx="13014">
                  <c:v>20.661000000000001</c:v>
                </c:pt>
                <c:pt idx="13015">
                  <c:v>21</c:v>
                </c:pt>
                <c:pt idx="13016">
                  <c:v>21</c:v>
                </c:pt>
                <c:pt idx="13017">
                  <c:v>21</c:v>
                </c:pt>
                <c:pt idx="13018">
                  <c:v>21</c:v>
                </c:pt>
                <c:pt idx="13019">
                  <c:v>21</c:v>
                </c:pt>
                <c:pt idx="13020">
                  <c:v>21</c:v>
                </c:pt>
                <c:pt idx="13021">
                  <c:v>21</c:v>
                </c:pt>
                <c:pt idx="13022">
                  <c:v>21</c:v>
                </c:pt>
                <c:pt idx="13023">
                  <c:v>21</c:v>
                </c:pt>
                <c:pt idx="13024">
                  <c:v>21</c:v>
                </c:pt>
                <c:pt idx="13025">
                  <c:v>21</c:v>
                </c:pt>
                <c:pt idx="13026">
                  <c:v>21</c:v>
                </c:pt>
                <c:pt idx="13027">
                  <c:v>21.327999999999999</c:v>
                </c:pt>
                <c:pt idx="13028">
                  <c:v>21.661000000000001</c:v>
                </c:pt>
                <c:pt idx="13029">
                  <c:v>22</c:v>
                </c:pt>
                <c:pt idx="13030">
                  <c:v>22</c:v>
                </c:pt>
                <c:pt idx="13031">
                  <c:v>22</c:v>
                </c:pt>
                <c:pt idx="13032">
                  <c:v>22</c:v>
                </c:pt>
                <c:pt idx="13033">
                  <c:v>22</c:v>
                </c:pt>
                <c:pt idx="13034">
                  <c:v>22</c:v>
                </c:pt>
                <c:pt idx="13035">
                  <c:v>22</c:v>
                </c:pt>
                <c:pt idx="13036">
                  <c:v>22</c:v>
                </c:pt>
                <c:pt idx="13037">
                  <c:v>22</c:v>
                </c:pt>
                <c:pt idx="13038">
                  <c:v>22</c:v>
                </c:pt>
                <c:pt idx="13039">
                  <c:v>22.164000000000001</c:v>
                </c:pt>
                <c:pt idx="13040">
                  <c:v>22.327999999999999</c:v>
                </c:pt>
                <c:pt idx="13041">
                  <c:v>22.494</c:v>
                </c:pt>
                <c:pt idx="13042">
                  <c:v>22.661999999999999</c:v>
                </c:pt>
                <c:pt idx="13043">
                  <c:v>22.830000000000005</c:v>
                </c:pt>
                <c:pt idx="13044">
                  <c:v>23</c:v>
                </c:pt>
                <c:pt idx="13045">
                  <c:v>22.745999999999988</c:v>
                </c:pt>
                <c:pt idx="13046">
                  <c:v>22.494</c:v>
                </c:pt>
                <c:pt idx="13047">
                  <c:v>22.245999999999988</c:v>
                </c:pt>
                <c:pt idx="13048">
                  <c:v>22</c:v>
                </c:pt>
                <c:pt idx="13049">
                  <c:v>22</c:v>
                </c:pt>
                <c:pt idx="13050">
                  <c:v>22</c:v>
                </c:pt>
                <c:pt idx="13051">
                  <c:v>21.661000000000001</c:v>
                </c:pt>
                <c:pt idx="13052">
                  <c:v>21.327999999999999</c:v>
                </c:pt>
                <c:pt idx="13053">
                  <c:v>21</c:v>
                </c:pt>
                <c:pt idx="13054">
                  <c:v>21</c:v>
                </c:pt>
                <c:pt idx="13055">
                  <c:v>21</c:v>
                </c:pt>
                <c:pt idx="13056">
                  <c:v>21</c:v>
                </c:pt>
                <c:pt idx="13057">
                  <c:v>21</c:v>
                </c:pt>
                <c:pt idx="13058">
                  <c:v>21</c:v>
                </c:pt>
                <c:pt idx="13059">
                  <c:v>21</c:v>
                </c:pt>
                <c:pt idx="13060">
                  <c:v>21.327999999999999</c:v>
                </c:pt>
                <c:pt idx="13061">
                  <c:v>21.661000000000001</c:v>
                </c:pt>
                <c:pt idx="13062">
                  <c:v>22</c:v>
                </c:pt>
                <c:pt idx="13063">
                  <c:v>21.830000000000005</c:v>
                </c:pt>
                <c:pt idx="13064">
                  <c:v>21.661000000000001</c:v>
                </c:pt>
                <c:pt idx="13065">
                  <c:v>21.494</c:v>
                </c:pt>
                <c:pt idx="13066">
                  <c:v>21.327999999999999</c:v>
                </c:pt>
                <c:pt idx="13067">
                  <c:v>21.163</c:v>
                </c:pt>
                <c:pt idx="13068">
                  <c:v>21</c:v>
                </c:pt>
                <c:pt idx="13069">
                  <c:v>21</c:v>
                </c:pt>
                <c:pt idx="13070">
                  <c:v>21</c:v>
                </c:pt>
                <c:pt idx="13071">
                  <c:v>20.481000000000002</c:v>
                </c:pt>
                <c:pt idx="13072">
                  <c:v>19.974999999999994</c:v>
                </c:pt>
                <c:pt idx="13073">
                  <c:v>19.481000000000002</c:v>
                </c:pt>
                <c:pt idx="13074">
                  <c:v>19</c:v>
                </c:pt>
                <c:pt idx="13075">
                  <c:v>19</c:v>
                </c:pt>
                <c:pt idx="13076">
                  <c:v>19</c:v>
                </c:pt>
                <c:pt idx="13077">
                  <c:v>19</c:v>
                </c:pt>
                <c:pt idx="13078">
                  <c:v>19</c:v>
                </c:pt>
                <c:pt idx="13079">
                  <c:v>19</c:v>
                </c:pt>
                <c:pt idx="13080">
                  <c:v>19</c:v>
                </c:pt>
                <c:pt idx="13081">
                  <c:v>19.14</c:v>
                </c:pt>
                <c:pt idx="13082">
                  <c:v>19.280999999999988</c:v>
                </c:pt>
                <c:pt idx="13083">
                  <c:v>19.421999999999993</c:v>
                </c:pt>
                <c:pt idx="13084">
                  <c:v>19.564999999999994</c:v>
                </c:pt>
                <c:pt idx="13085">
                  <c:v>19.709</c:v>
                </c:pt>
                <c:pt idx="13086">
                  <c:v>19.853999999999999</c:v>
                </c:pt>
                <c:pt idx="13087">
                  <c:v>20</c:v>
                </c:pt>
                <c:pt idx="13088">
                  <c:v>20</c:v>
                </c:pt>
                <c:pt idx="13089">
                  <c:v>20</c:v>
                </c:pt>
                <c:pt idx="13090">
                  <c:v>20</c:v>
                </c:pt>
                <c:pt idx="13091">
                  <c:v>19.661000000000001</c:v>
                </c:pt>
                <c:pt idx="13092">
                  <c:v>19.327999999999999</c:v>
                </c:pt>
                <c:pt idx="13093">
                  <c:v>19</c:v>
                </c:pt>
                <c:pt idx="13094">
                  <c:v>19</c:v>
                </c:pt>
                <c:pt idx="13095">
                  <c:v>19</c:v>
                </c:pt>
                <c:pt idx="13096">
                  <c:v>19</c:v>
                </c:pt>
                <c:pt idx="13097">
                  <c:v>19</c:v>
                </c:pt>
                <c:pt idx="13098">
                  <c:v>19</c:v>
                </c:pt>
                <c:pt idx="13099">
                  <c:v>19</c:v>
                </c:pt>
                <c:pt idx="13100">
                  <c:v>19</c:v>
                </c:pt>
                <c:pt idx="13101">
                  <c:v>19</c:v>
                </c:pt>
                <c:pt idx="13102">
                  <c:v>19</c:v>
                </c:pt>
                <c:pt idx="13103">
                  <c:v>19</c:v>
                </c:pt>
                <c:pt idx="13104">
                  <c:v>19</c:v>
                </c:pt>
                <c:pt idx="13105">
                  <c:v>19</c:v>
                </c:pt>
                <c:pt idx="13106">
                  <c:v>19</c:v>
                </c:pt>
                <c:pt idx="13107">
                  <c:v>19</c:v>
                </c:pt>
                <c:pt idx="13108">
                  <c:v>19</c:v>
                </c:pt>
                <c:pt idx="13109">
                  <c:v>19</c:v>
                </c:pt>
                <c:pt idx="13110">
                  <c:v>19</c:v>
                </c:pt>
                <c:pt idx="13111">
                  <c:v>19</c:v>
                </c:pt>
                <c:pt idx="13112">
                  <c:v>19</c:v>
                </c:pt>
                <c:pt idx="13113">
                  <c:v>19</c:v>
                </c:pt>
                <c:pt idx="13114">
                  <c:v>19</c:v>
                </c:pt>
                <c:pt idx="13115">
                  <c:v>19</c:v>
                </c:pt>
                <c:pt idx="13116">
                  <c:v>19</c:v>
                </c:pt>
                <c:pt idx="13117">
                  <c:v>19.327999999999999</c:v>
                </c:pt>
                <c:pt idx="13118">
                  <c:v>19.661000000000001</c:v>
                </c:pt>
                <c:pt idx="13119">
                  <c:v>20</c:v>
                </c:pt>
                <c:pt idx="13120">
                  <c:v>20</c:v>
                </c:pt>
                <c:pt idx="13121">
                  <c:v>20</c:v>
                </c:pt>
                <c:pt idx="13122">
                  <c:v>20</c:v>
                </c:pt>
                <c:pt idx="13123">
                  <c:v>20</c:v>
                </c:pt>
                <c:pt idx="13124">
                  <c:v>20</c:v>
                </c:pt>
                <c:pt idx="13125">
                  <c:v>20</c:v>
                </c:pt>
                <c:pt idx="13126">
                  <c:v>19.795999999999992</c:v>
                </c:pt>
                <c:pt idx="13127">
                  <c:v>19.594000000000001</c:v>
                </c:pt>
                <c:pt idx="13128">
                  <c:v>19.393999999999991</c:v>
                </c:pt>
                <c:pt idx="13129">
                  <c:v>19.196000000000005</c:v>
                </c:pt>
                <c:pt idx="13130">
                  <c:v>19</c:v>
                </c:pt>
                <c:pt idx="13131">
                  <c:v>19.459</c:v>
                </c:pt>
                <c:pt idx="13132">
                  <c:v>19.93</c:v>
                </c:pt>
                <c:pt idx="13133">
                  <c:v>20.411000000000001</c:v>
                </c:pt>
                <c:pt idx="13134">
                  <c:v>20.904999999999994</c:v>
                </c:pt>
                <c:pt idx="13135">
                  <c:v>21.41</c:v>
                </c:pt>
                <c:pt idx="13136">
                  <c:v>21.927</c:v>
                </c:pt>
                <c:pt idx="13137">
                  <c:v>22.457000000000001</c:v>
                </c:pt>
                <c:pt idx="13138">
                  <c:v>23</c:v>
                </c:pt>
                <c:pt idx="13139">
                  <c:v>23</c:v>
                </c:pt>
                <c:pt idx="13140">
                  <c:v>23</c:v>
                </c:pt>
                <c:pt idx="13141">
                  <c:v>22.795999999999992</c:v>
                </c:pt>
                <c:pt idx="13142">
                  <c:v>22.594999999999999</c:v>
                </c:pt>
                <c:pt idx="13143">
                  <c:v>22.395</c:v>
                </c:pt>
                <c:pt idx="13144">
                  <c:v>22.196000000000005</c:v>
                </c:pt>
                <c:pt idx="13145">
                  <c:v>22</c:v>
                </c:pt>
                <c:pt idx="13146">
                  <c:v>21.661000000000001</c:v>
                </c:pt>
                <c:pt idx="13147">
                  <c:v>21.327999999999999</c:v>
                </c:pt>
                <c:pt idx="13148">
                  <c:v>21</c:v>
                </c:pt>
                <c:pt idx="13149">
                  <c:v>21</c:v>
                </c:pt>
                <c:pt idx="13150">
                  <c:v>21</c:v>
                </c:pt>
                <c:pt idx="13151">
                  <c:v>21</c:v>
                </c:pt>
                <c:pt idx="13152">
                  <c:v>21</c:v>
                </c:pt>
                <c:pt idx="13153">
                  <c:v>22.55</c:v>
                </c:pt>
                <c:pt idx="13154">
                  <c:v>24.213000000000001</c:v>
                </c:pt>
                <c:pt idx="13155">
                  <c:v>26</c:v>
                </c:pt>
                <c:pt idx="13156">
                  <c:v>24.937000000000001</c:v>
                </c:pt>
                <c:pt idx="13157">
                  <c:v>23.917000000000005</c:v>
                </c:pt>
                <c:pt idx="13158">
                  <c:v>22.937999999999999</c:v>
                </c:pt>
                <c:pt idx="13159">
                  <c:v>22</c:v>
                </c:pt>
                <c:pt idx="13160">
                  <c:v>21.661000000000001</c:v>
                </c:pt>
                <c:pt idx="13161">
                  <c:v>21.327999999999999</c:v>
                </c:pt>
                <c:pt idx="13162">
                  <c:v>21</c:v>
                </c:pt>
                <c:pt idx="13163">
                  <c:v>20.661000000000001</c:v>
                </c:pt>
                <c:pt idx="13164">
                  <c:v>20.327999999999999</c:v>
                </c:pt>
                <c:pt idx="13165">
                  <c:v>20</c:v>
                </c:pt>
                <c:pt idx="13166">
                  <c:v>20</c:v>
                </c:pt>
                <c:pt idx="13167">
                  <c:v>20</c:v>
                </c:pt>
                <c:pt idx="13168">
                  <c:v>20</c:v>
                </c:pt>
                <c:pt idx="13169">
                  <c:v>20</c:v>
                </c:pt>
                <c:pt idx="13170">
                  <c:v>20</c:v>
                </c:pt>
                <c:pt idx="13171">
                  <c:v>20</c:v>
                </c:pt>
                <c:pt idx="13172">
                  <c:v>20</c:v>
                </c:pt>
                <c:pt idx="13173">
                  <c:v>20</c:v>
                </c:pt>
                <c:pt idx="13174">
                  <c:v>20</c:v>
                </c:pt>
                <c:pt idx="13175">
                  <c:v>20</c:v>
                </c:pt>
                <c:pt idx="13176">
                  <c:v>20</c:v>
                </c:pt>
                <c:pt idx="13177">
                  <c:v>20</c:v>
                </c:pt>
                <c:pt idx="13178">
                  <c:v>20</c:v>
                </c:pt>
                <c:pt idx="13179">
                  <c:v>20</c:v>
                </c:pt>
                <c:pt idx="13180">
                  <c:v>20</c:v>
                </c:pt>
                <c:pt idx="13181">
                  <c:v>20</c:v>
                </c:pt>
                <c:pt idx="13182">
                  <c:v>20</c:v>
                </c:pt>
                <c:pt idx="13183">
                  <c:v>20</c:v>
                </c:pt>
                <c:pt idx="13184">
                  <c:v>31.346</c:v>
                </c:pt>
                <c:pt idx="13185">
                  <c:v>49.129000000000012</c:v>
                </c:pt>
                <c:pt idx="13186">
                  <c:v>77</c:v>
                </c:pt>
                <c:pt idx="13187">
                  <c:v>77</c:v>
                </c:pt>
                <c:pt idx="13188">
                  <c:v>77</c:v>
                </c:pt>
                <c:pt idx="13189">
                  <c:v>77</c:v>
                </c:pt>
                <c:pt idx="13190">
                  <c:v>71.897000000000006</c:v>
                </c:pt>
                <c:pt idx="13191">
                  <c:v>67.131999999999991</c:v>
                </c:pt>
                <c:pt idx="13192">
                  <c:v>62.683</c:v>
                </c:pt>
                <c:pt idx="13193">
                  <c:v>53</c:v>
                </c:pt>
                <c:pt idx="13194">
                  <c:v>46</c:v>
                </c:pt>
                <c:pt idx="13195">
                  <c:v>41</c:v>
                </c:pt>
                <c:pt idx="13196">
                  <c:v>37</c:v>
                </c:pt>
                <c:pt idx="13197">
                  <c:v>36</c:v>
                </c:pt>
                <c:pt idx="13198">
                  <c:v>36</c:v>
                </c:pt>
                <c:pt idx="13199">
                  <c:v>33</c:v>
                </c:pt>
                <c:pt idx="13200">
                  <c:v>31</c:v>
                </c:pt>
                <c:pt idx="13201">
                  <c:v>30</c:v>
                </c:pt>
                <c:pt idx="13202">
                  <c:v>29</c:v>
                </c:pt>
                <c:pt idx="13203">
                  <c:v>28</c:v>
                </c:pt>
                <c:pt idx="13204">
                  <c:v>27</c:v>
                </c:pt>
                <c:pt idx="13205">
                  <c:v>25</c:v>
                </c:pt>
                <c:pt idx="13206">
                  <c:v>24</c:v>
                </c:pt>
                <c:pt idx="13207">
                  <c:v>24</c:v>
                </c:pt>
                <c:pt idx="13208">
                  <c:v>24</c:v>
                </c:pt>
                <c:pt idx="13209">
                  <c:v>24</c:v>
                </c:pt>
                <c:pt idx="13210">
                  <c:v>24</c:v>
                </c:pt>
                <c:pt idx="13211">
                  <c:v>23.661999999999999</c:v>
                </c:pt>
                <c:pt idx="13212">
                  <c:v>23.329000000000001</c:v>
                </c:pt>
                <c:pt idx="13213">
                  <c:v>23</c:v>
                </c:pt>
                <c:pt idx="13214">
                  <c:v>23</c:v>
                </c:pt>
                <c:pt idx="13215">
                  <c:v>23</c:v>
                </c:pt>
                <c:pt idx="13216">
                  <c:v>23</c:v>
                </c:pt>
                <c:pt idx="13217">
                  <c:v>23</c:v>
                </c:pt>
                <c:pt idx="13218">
                  <c:v>23</c:v>
                </c:pt>
                <c:pt idx="13219">
                  <c:v>23</c:v>
                </c:pt>
                <c:pt idx="13220">
                  <c:v>23</c:v>
                </c:pt>
                <c:pt idx="13221">
                  <c:v>22.745999999999988</c:v>
                </c:pt>
                <c:pt idx="13222">
                  <c:v>22.494</c:v>
                </c:pt>
                <c:pt idx="13223">
                  <c:v>22.245999999999988</c:v>
                </c:pt>
                <c:pt idx="13224">
                  <c:v>22</c:v>
                </c:pt>
                <c:pt idx="13225">
                  <c:v>22</c:v>
                </c:pt>
                <c:pt idx="13226">
                  <c:v>22</c:v>
                </c:pt>
                <c:pt idx="13227">
                  <c:v>22</c:v>
                </c:pt>
                <c:pt idx="13228">
                  <c:v>22</c:v>
                </c:pt>
                <c:pt idx="13229">
                  <c:v>22</c:v>
                </c:pt>
                <c:pt idx="13230">
                  <c:v>22</c:v>
                </c:pt>
                <c:pt idx="13231">
                  <c:v>22</c:v>
                </c:pt>
                <c:pt idx="13232">
                  <c:v>22</c:v>
                </c:pt>
                <c:pt idx="13233">
                  <c:v>22</c:v>
                </c:pt>
                <c:pt idx="13234">
                  <c:v>22</c:v>
                </c:pt>
                <c:pt idx="13235">
                  <c:v>22</c:v>
                </c:pt>
                <c:pt idx="13236">
                  <c:v>22</c:v>
                </c:pt>
                <c:pt idx="13237">
                  <c:v>22</c:v>
                </c:pt>
                <c:pt idx="13238">
                  <c:v>22</c:v>
                </c:pt>
                <c:pt idx="13239">
                  <c:v>22</c:v>
                </c:pt>
                <c:pt idx="13240">
                  <c:v>22</c:v>
                </c:pt>
                <c:pt idx="13241">
                  <c:v>22</c:v>
                </c:pt>
                <c:pt idx="13242">
                  <c:v>22</c:v>
                </c:pt>
                <c:pt idx="13243">
                  <c:v>22</c:v>
                </c:pt>
                <c:pt idx="13244">
                  <c:v>22</c:v>
                </c:pt>
                <c:pt idx="13245">
                  <c:v>22</c:v>
                </c:pt>
                <c:pt idx="13246">
                  <c:v>22.620999999999999</c:v>
                </c:pt>
                <c:pt idx="13247">
                  <c:v>23.259999999999994</c:v>
                </c:pt>
                <c:pt idx="13248">
                  <c:v>23.917000000000005</c:v>
                </c:pt>
                <c:pt idx="13249">
                  <c:v>24.591999999999999</c:v>
                </c:pt>
                <c:pt idx="13250">
                  <c:v>25.285999999999991</c:v>
                </c:pt>
                <c:pt idx="13251">
                  <c:v>26</c:v>
                </c:pt>
                <c:pt idx="13252">
                  <c:v>26</c:v>
                </c:pt>
                <c:pt idx="13253">
                  <c:v>26</c:v>
                </c:pt>
                <c:pt idx="13254">
                  <c:v>26</c:v>
                </c:pt>
                <c:pt idx="13255">
                  <c:v>26</c:v>
                </c:pt>
                <c:pt idx="13256">
                  <c:v>25.712</c:v>
                </c:pt>
                <c:pt idx="13257">
                  <c:v>25.427</c:v>
                </c:pt>
                <c:pt idx="13258">
                  <c:v>25.145</c:v>
                </c:pt>
                <c:pt idx="13259">
                  <c:v>24.866</c:v>
                </c:pt>
                <c:pt idx="13260">
                  <c:v>24.591000000000001</c:v>
                </c:pt>
                <c:pt idx="13261">
                  <c:v>24.318000000000001</c:v>
                </c:pt>
                <c:pt idx="13262">
                  <c:v>24.048999999999992</c:v>
                </c:pt>
                <c:pt idx="13263">
                  <c:v>23.781999999999993</c:v>
                </c:pt>
                <c:pt idx="13264">
                  <c:v>23.518000000000001</c:v>
                </c:pt>
                <c:pt idx="13265">
                  <c:v>23.257999999999999</c:v>
                </c:pt>
                <c:pt idx="13266">
                  <c:v>23</c:v>
                </c:pt>
                <c:pt idx="13267">
                  <c:v>22.661999999999999</c:v>
                </c:pt>
                <c:pt idx="13268">
                  <c:v>22.327999999999999</c:v>
                </c:pt>
                <c:pt idx="13269">
                  <c:v>22</c:v>
                </c:pt>
                <c:pt idx="13270">
                  <c:v>21.907</c:v>
                </c:pt>
                <c:pt idx="13271">
                  <c:v>21.815000000000001</c:v>
                </c:pt>
                <c:pt idx="13272">
                  <c:v>21.722999999999988</c:v>
                </c:pt>
                <c:pt idx="13273">
                  <c:v>21.631000000000007</c:v>
                </c:pt>
                <c:pt idx="13274">
                  <c:v>21.54</c:v>
                </c:pt>
                <c:pt idx="13275">
                  <c:v>21.449000000000002</c:v>
                </c:pt>
                <c:pt idx="13276">
                  <c:v>21.358000000000001</c:v>
                </c:pt>
                <c:pt idx="13277">
                  <c:v>21.267999999999994</c:v>
                </c:pt>
                <c:pt idx="13278">
                  <c:v>21.178000000000001</c:v>
                </c:pt>
                <c:pt idx="13279">
                  <c:v>21.088999999999988</c:v>
                </c:pt>
                <c:pt idx="13280">
                  <c:v>21</c:v>
                </c:pt>
                <c:pt idx="13281">
                  <c:v>20.311000000000007</c:v>
                </c:pt>
                <c:pt idx="13282">
                  <c:v>19.645</c:v>
                </c:pt>
                <c:pt idx="13283">
                  <c:v>19</c:v>
                </c:pt>
                <c:pt idx="13284">
                  <c:v>19</c:v>
                </c:pt>
                <c:pt idx="13285">
                  <c:v>19</c:v>
                </c:pt>
                <c:pt idx="13286">
                  <c:v>19</c:v>
                </c:pt>
                <c:pt idx="13287">
                  <c:v>19</c:v>
                </c:pt>
                <c:pt idx="13288">
                  <c:v>19</c:v>
                </c:pt>
                <c:pt idx="13289">
                  <c:v>19.384</c:v>
                </c:pt>
                <c:pt idx="13290">
                  <c:v>19.776</c:v>
                </c:pt>
                <c:pt idx="13291">
                  <c:v>20.175999999999991</c:v>
                </c:pt>
                <c:pt idx="13292">
                  <c:v>20.584</c:v>
                </c:pt>
                <c:pt idx="13293">
                  <c:v>21</c:v>
                </c:pt>
                <c:pt idx="13294">
                  <c:v>21</c:v>
                </c:pt>
                <c:pt idx="13295">
                  <c:v>21</c:v>
                </c:pt>
                <c:pt idx="13296">
                  <c:v>21.128</c:v>
                </c:pt>
                <c:pt idx="13297">
                  <c:v>21.256</c:v>
                </c:pt>
                <c:pt idx="13298">
                  <c:v>21.385999999999992</c:v>
                </c:pt>
                <c:pt idx="13299">
                  <c:v>21.515999999999991</c:v>
                </c:pt>
                <c:pt idx="13300">
                  <c:v>21.646999999999991</c:v>
                </c:pt>
                <c:pt idx="13301">
                  <c:v>21.777999999999999</c:v>
                </c:pt>
                <c:pt idx="13302">
                  <c:v>21.911000000000001</c:v>
                </c:pt>
                <c:pt idx="13303">
                  <c:v>22.044</c:v>
                </c:pt>
                <c:pt idx="13304">
                  <c:v>22.178000000000001</c:v>
                </c:pt>
                <c:pt idx="13305">
                  <c:v>22.312999999999999</c:v>
                </c:pt>
                <c:pt idx="13306">
                  <c:v>22.449000000000002</c:v>
                </c:pt>
                <c:pt idx="13307">
                  <c:v>22.584999999999994</c:v>
                </c:pt>
                <c:pt idx="13308">
                  <c:v>22.722999999999988</c:v>
                </c:pt>
                <c:pt idx="13309">
                  <c:v>22.861000000000001</c:v>
                </c:pt>
                <c:pt idx="13310">
                  <c:v>23</c:v>
                </c:pt>
                <c:pt idx="13311">
                  <c:v>23</c:v>
                </c:pt>
                <c:pt idx="13312">
                  <c:v>23.329000000000001</c:v>
                </c:pt>
                <c:pt idx="13313">
                  <c:v>23.661999999999999</c:v>
                </c:pt>
                <c:pt idx="13314">
                  <c:v>24</c:v>
                </c:pt>
                <c:pt idx="13315">
                  <c:v>24</c:v>
                </c:pt>
                <c:pt idx="13316">
                  <c:v>23.654000000000007</c:v>
                </c:pt>
                <c:pt idx="13317">
                  <c:v>23.314000000000007</c:v>
                </c:pt>
                <c:pt idx="13318">
                  <c:v>22.978000000000002</c:v>
                </c:pt>
                <c:pt idx="13319">
                  <c:v>22.646999999999991</c:v>
                </c:pt>
                <c:pt idx="13320">
                  <c:v>22.321000000000005</c:v>
                </c:pt>
                <c:pt idx="13321">
                  <c:v>22</c:v>
                </c:pt>
                <c:pt idx="13322">
                  <c:v>21.661000000000001</c:v>
                </c:pt>
                <c:pt idx="13323">
                  <c:v>21.327999999999999</c:v>
                </c:pt>
                <c:pt idx="13324">
                  <c:v>21</c:v>
                </c:pt>
                <c:pt idx="13325">
                  <c:v>21</c:v>
                </c:pt>
                <c:pt idx="13326">
                  <c:v>21</c:v>
                </c:pt>
                <c:pt idx="13327">
                  <c:v>21</c:v>
                </c:pt>
                <c:pt idx="13328">
                  <c:v>21</c:v>
                </c:pt>
                <c:pt idx="13329">
                  <c:v>20.481000000000002</c:v>
                </c:pt>
                <c:pt idx="13330">
                  <c:v>19.974999999999994</c:v>
                </c:pt>
                <c:pt idx="13331">
                  <c:v>19.481000000000002</c:v>
                </c:pt>
                <c:pt idx="13332">
                  <c:v>19</c:v>
                </c:pt>
                <c:pt idx="13333">
                  <c:v>19.327999999999999</c:v>
                </c:pt>
                <c:pt idx="13334">
                  <c:v>19.661000000000001</c:v>
                </c:pt>
                <c:pt idx="13335">
                  <c:v>20</c:v>
                </c:pt>
                <c:pt idx="13336">
                  <c:v>20</c:v>
                </c:pt>
                <c:pt idx="13337">
                  <c:v>20</c:v>
                </c:pt>
                <c:pt idx="13338">
                  <c:v>20</c:v>
                </c:pt>
                <c:pt idx="13339">
                  <c:v>20</c:v>
                </c:pt>
                <c:pt idx="13340">
                  <c:v>20</c:v>
                </c:pt>
                <c:pt idx="13341">
                  <c:v>20</c:v>
                </c:pt>
                <c:pt idx="13342">
                  <c:v>20</c:v>
                </c:pt>
                <c:pt idx="13343">
                  <c:v>20</c:v>
                </c:pt>
                <c:pt idx="13344">
                  <c:v>20.408999999999988</c:v>
                </c:pt>
                <c:pt idx="13345">
                  <c:v>20.827000000000005</c:v>
                </c:pt>
                <c:pt idx="13346">
                  <c:v>21.253</c:v>
                </c:pt>
                <c:pt idx="13347">
                  <c:v>21.687999999999999</c:v>
                </c:pt>
                <c:pt idx="13348">
                  <c:v>22.132000000000001</c:v>
                </c:pt>
                <c:pt idx="13349">
                  <c:v>22.584999999999994</c:v>
                </c:pt>
                <c:pt idx="13350">
                  <c:v>23.047000000000001</c:v>
                </c:pt>
                <c:pt idx="13351">
                  <c:v>23.518999999999991</c:v>
                </c:pt>
                <c:pt idx="13352">
                  <c:v>24</c:v>
                </c:pt>
                <c:pt idx="13353">
                  <c:v>23.244999999999994</c:v>
                </c:pt>
                <c:pt idx="13354">
                  <c:v>22.513999999999999</c:v>
                </c:pt>
                <c:pt idx="13355">
                  <c:v>21.805</c:v>
                </c:pt>
                <c:pt idx="13356">
                  <c:v>21.119000000000007</c:v>
                </c:pt>
                <c:pt idx="13357">
                  <c:v>20.454999999999991</c:v>
                </c:pt>
                <c:pt idx="13358">
                  <c:v>19.812000000000001</c:v>
                </c:pt>
                <c:pt idx="13359">
                  <c:v>19</c:v>
                </c:pt>
                <c:pt idx="13360">
                  <c:v>18.584999999999994</c:v>
                </c:pt>
                <c:pt idx="13361">
                  <c:v>18</c:v>
                </c:pt>
                <c:pt idx="13362">
                  <c:v>18</c:v>
                </c:pt>
                <c:pt idx="13363">
                  <c:v>18</c:v>
                </c:pt>
                <c:pt idx="13364">
                  <c:v>18</c:v>
                </c:pt>
                <c:pt idx="13365">
                  <c:v>18.196000000000005</c:v>
                </c:pt>
                <c:pt idx="13366">
                  <c:v>18.393999999999991</c:v>
                </c:pt>
                <c:pt idx="13367">
                  <c:v>18.594000000000001</c:v>
                </c:pt>
                <c:pt idx="13368">
                  <c:v>18.795999999999992</c:v>
                </c:pt>
                <c:pt idx="13369">
                  <c:v>19</c:v>
                </c:pt>
                <c:pt idx="13370">
                  <c:v>19</c:v>
                </c:pt>
                <c:pt idx="13371">
                  <c:v>19</c:v>
                </c:pt>
                <c:pt idx="13372">
                  <c:v>19</c:v>
                </c:pt>
                <c:pt idx="13373">
                  <c:v>19</c:v>
                </c:pt>
                <c:pt idx="13374">
                  <c:v>19</c:v>
                </c:pt>
                <c:pt idx="13375">
                  <c:v>19</c:v>
                </c:pt>
                <c:pt idx="13376">
                  <c:v>19</c:v>
                </c:pt>
                <c:pt idx="13377">
                  <c:v>19</c:v>
                </c:pt>
                <c:pt idx="13378">
                  <c:v>19</c:v>
                </c:pt>
                <c:pt idx="13379">
                  <c:v>18.744999999999994</c:v>
                </c:pt>
                <c:pt idx="13380">
                  <c:v>18.492999999999988</c:v>
                </c:pt>
                <c:pt idx="13381">
                  <c:v>18.244999999999994</c:v>
                </c:pt>
                <c:pt idx="13382">
                  <c:v>18</c:v>
                </c:pt>
                <c:pt idx="13383">
                  <c:v>18</c:v>
                </c:pt>
                <c:pt idx="13384">
                  <c:v>17.744999999999994</c:v>
                </c:pt>
                <c:pt idx="13385">
                  <c:v>17.492999999999988</c:v>
                </c:pt>
                <c:pt idx="13386">
                  <c:v>17.244999999999994</c:v>
                </c:pt>
                <c:pt idx="13387">
                  <c:v>17</c:v>
                </c:pt>
                <c:pt idx="13388">
                  <c:v>17</c:v>
                </c:pt>
                <c:pt idx="13389">
                  <c:v>17</c:v>
                </c:pt>
                <c:pt idx="13390">
                  <c:v>17</c:v>
                </c:pt>
                <c:pt idx="13391">
                  <c:v>17.381999999999994</c:v>
                </c:pt>
                <c:pt idx="13392">
                  <c:v>17.773</c:v>
                </c:pt>
                <c:pt idx="13393">
                  <c:v>18.172999999999991</c:v>
                </c:pt>
                <c:pt idx="13394">
                  <c:v>18.581999999999994</c:v>
                </c:pt>
                <c:pt idx="13395">
                  <c:v>19</c:v>
                </c:pt>
                <c:pt idx="13396">
                  <c:v>19</c:v>
                </c:pt>
                <c:pt idx="13397">
                  <c:v>19</c:v>
                </c:pt>
                <c:pt idx="13398">
                  <c:v>19.614999999999998</c:v>
                </c:pt>
                <c:pt idx="13399">
                  <c:v>20.248999999999988</c:v>
                </c:pt>
                <c:pt idx="13400">
                  <c:v>20.904999999999994</c:v>
                </c:pt>
                <c:pt idx="13401">
                  <c:v>21.581</c:v>
                </c:pt>
                <c:pt idx="13402">
                  <c:v>22.279</c:v>
                </c:pt>
                <c:pt idx="13403">
                  <c:v>23</c:v>
                </c:pt>
                <c:pt idx="13404">
                  <c:v>22.661999999999999</c:v>
                </c:pt>
                <c:pt idx="13405">
                  <c:v>22.327999999999999</c:v>
                </c:pt>
                <c:pt idx="13406">
                  <c:v>22</c:v>
                </c:pt>
                <c:pt idx="13407">
                  <c:v>22</c:v>
                </c:pt>
                <c:pt idx="13408">
                  <c:v>22</c:v>
                </c:pt>
                <c:pt idx="13409">
                  <c:v>22</c:v>
                </c:pt>
                <c:pt idx="13410">
                  <c:v>22</c:v>
                </c:pt>
                <c:pt idx="13411">
                  <c:v>21.652999999999999</c:v>
                </c:pt>
                <c:pt idx="13412">
                  <c:v>21.312000000000001</c:v>
                </c:pt>
                <c:pt idx="13413">
                  <c:v>20.975999999999992</c:v>
                </c:pt>
                <c:pt idx="13414">
                  <c:v>20.646000000000001</c:v>
                </c:pt>
                <c:pt idx="13415">
                  <c:v>20.32</c:v>
                </c:pt>
                <c:pt idx="13416">
                  <c:v>20</c:v>
                </c:pt>
                <c:pt idx="13417">
                  <c:v>20</c:v>
                </c:pt>
                <c:pt idx="13418">
                  <c:v>20</c:v>
                </c:pt>
                <c:pt idx="13419">
                  <c:v>20</c:v>
                </c:pt>
                <c:pt idx="13420">
                  <c:v>20</c:v>
                </c:pt>
                <c:pt idx="13421">
                  <c:v>20</c:v>
                </c:pt>
                <c:pt idx="13422">
                  <c:v>20</c:v>
                </c:pt>
                <c:pt idx="13423">
                  <c:v>20</c:v>
                </c:pt>
                <c:pt idx="13424">
                  <c:v>20</c:v>
                </c:pt>
                <c:pt idx="13425">
                  <c:v>20.196000000000005</c:v>
                </c:pt>
                <c:pt idx="13426">
                  <c:v>20.393999999999991</c:v>
                </c:pt>
                <c:pt idx="13427">
                  <c:v>20.594000000000001</c:v>
                </c:pt>
                <c:pt idx="13428">
                  <c:v>20.795999999999992</c:v>
                </c:pt>
                <c:pt idx="13429">
                  <c:v>21</c:v>
                </c:pt>
                <c:pt idx="13430">
                  <c:v>21</c:v>
                </c:pt>
                <c:pt idx="13431">
                  <c:v>21</c:v>
                </c:pt>
                <c:pt idx="13432">
                  <c:v>21</c:v>
                </c:pt>
                <c:pt idx="13433">
                  <c:v>21</c:v>
                </c:pt>
                <c:pt idx="13434">
                  <c:v>21</c:v>
                </c:pt>
                <c:pt idx="13435">
                  <c:v>21</c:v>
                </c:pt>
                <c:pt idx="13436">
                  <c:v>21</c:v>
                </c:pt>
                <c:pt idx="13437">
                  <c:v>21</c:v>
                </c:pt>
                <c:pt idx="13438">
                  <c:v>21</c:v>
                </c:pt>
                <c:pt idx="13439">
                  <c:v>21</c:v>
                </c:pt>
                <c:pt idx="13440">
                  <c:v>21</c:v>
                </c:pt>
                <c:pt idx="13441">
                  <c:v>21</c:v>
                </c:pt>
                <c:pt idx="13442">
                  <c:v>21</c:v>
                </c:pt>
                <c:pt idx="13443">
                  <c:v>21</c:v>
                </c:pt>
                <c:pt idx="13444">
                  <c:v>21</c:v>
                </c:pt>
                <c:pt idx="13445">
                  <c:v>21</c:v>
                </c:pt>
                <c:pt idx="13446">
                  <c:v>21</c:v>
                </c:pt>
                <c:pt idx="13447">
                  <c:v>21</c:v>
                </c:pt>
                <c:pt idx="13448">
                  <c:v>21</c:v>
                </c:pt>
                <c:pt idx="13449">
                  <c:v>21</c:v>
                </c:pt>
                <c:pt idx="13450">
                  <c:v>21</c:v>
                </c:pt>
                <c:pt idx="13451">
                  <c:v>21</c:v>
                </c:pt>
                <c:pt idx="13452">
                  <c:v>21</c:v>
                </c:pt>
                <c:pt idx="13453">
                  <c:v>21</c:v>
                </c:pt>
                <c:pt idx="13454">
                  <c:v>21</c:v>
                </c:pt>
                <c:pt idx="13455">
                  <c:v>20.661000000000001</c:v>
                </c:pt>
                <c:pt idx="13456">
                  <c:v>20.327999999999999</c:v>
                </c:pt>
                <c:pt idx="13457">
                  <c:v>20</c:v>
                </c:pt>
                <c:pt idx="13458">
                  <c:v>20</c:v>
                </c:pt>
                <c:pt idx="13459">
                  <c:v>20</c:v>
                </c:pt>
                <c:pt idx="13460">
                  <c:v>20.122</c:v>
                </c:pt>
                <c:pt idx="13461">
                  <c:v>20.244999999999994</c:v>
                </c:pt>
                <c:pt idx="13462">
                  <c:v>20.369</c:v>
                </c:pt>
                <c:pt idx="13463">
                  <c:v>20.494</c:v>
                </c:pt>
                <c:pt idx="13464">
                  <c:v>20.619000000000007</c:v>
                </c:pt>
                <c:pt idx="13465">
                  <c:v>20.744999999999994</c:v>
                </c:pt>
                <c:pt idx="13466">
                  <c:v>20.872</c:v>
                </c:pt>
                <c:pt idx="13467">
                  <c:v>21</c:v>
                </c:pt>
                <c:pt idx="13468">
                  <c:v>21.327999999999999</c:v>
                </c:pt>
                <c:pt idx="13469">
                  <c:v>21.661000000000001</c:v>
                </c:pt>
                <c:pt idx="13470">
                  <c:v>22</c:v>
                </c:pt>
                <c:pt idx="13471">
                  <c:v>22</c:v>
                </c:pt>
                <c:pt idx="13472">
                  <c:v>21.745999999999988</c:v>
                </c:pt>
                <c:pt idx="13473">
                  <c:v>21.494</c:v>
                </c:pt>
                <c:pt idx="13474">
                  <c:v>21.245999999999988</c:v>
                </c:pt>
                <c:pt idx="13475">
                  <c:v>21</c:v>
                </c:pt>
                <c:pt idx="13476">
                  <c:v>21</c:v>
                </c:pt>
                <c:pt idx="13477">
                  <c:v>21</c:v>
                </c:pt>
                <c:pt idx="13478">
                  <c:v>21</c:v>
                </c:pt>
                <c:pt idx="13479">
                  <c:v>20.311000000000007</c:v>
                </c:pt>
                <c:pt idx="13480">
                  <c:v>19.645</c:v>
                </c:pt>
                <c:pt idx="13481">
                  <c:v>19</c:v>
                </c:pt>
                <c:pt idx="13482">
                  <c:v>19.327999999999999</c:v>
                </c:pt>
                <c:pt idx="13483">
                  <c:v>19.661000000000001</c:v>
                </c:pt>
                <c:pt idx="13484">
                  <c:v>20</c:v>
                </c:pt>
                <c:pt idx="13485">
                  <c:v>20</c:v>
                </c:pt>
                <c:pt idx="13486">
                  <c:v>20</c:v>
                </c:pt>
                <c:pt idx="13487">
                  <c:v>20</c:v>
                </c:pt>
                <c:pt idx="13488">
                  <c:v>20.327999999999999</c:v>
                </c:pt>
                <c:pt idx="13489">
                  <c:v>20.661000000000001</c:v>
                </c:pt>
                <c:pt idx="13490">
                  <c:v>21</c:v>
                </c:pt>
                <c:pt idx="13491">
                  <c:v>21</c:v>
                </c:pt>
                <c:pt idx="13492">
                  <c:v>21</c:v>
                </c:pt>
                <c:pt idx="13493">
                  <c:v>21</c:v>
                </c:pt>
                <c:pt idx="13494">
                  <c:v>21</c:v>
                </c:pt>
                <c:pt idx="13495">
                  <c:v>21</c:v>
                </c:pt>
                <c:pt idx="13496">
                  <c:v>21</c:v>
                </c:pt>
                <c:pt idx="13497">
                  <c:v>20.661000000000001</c:v>
                </c:pt>
                <c:pt idx="13498">
                  <c:v>20.327999999999999</c:v>
                </c:pt>
                <c:pt idx="13499">
                  <c:v>20</c:v>
                </c:pt>
                <c:pt idx="13500">
                  <c:v>20</c:v>
                </c:pt>
                <c:pt idx="13501">
                  <c:v>20</c:v>
                </c:pt>
                <c:pt idx="13502">
                  <c:v>20</c:v>
                </c:pt>
                <c:pt idx="13503">
                  <c:v>20</c:v>
                </c:pt>
                <c:pt idx="13504">
                  <c:v>20</c:v>
                </c:pt>
                <c:pt idx="13505">
                  <c:v>20</c:v>
                </c:pt>
                <c:pt idx="13506">
                  <c:v>20</c:v>
                </c:pt>
                <c:pt idx="13507">
                  <c:v>19.661000000000001</c:v>
                </c:pt>
                <c:pt idx="13508">
                  <c:v>19.327999999999999</c:v>
                </c:pt>
                <c:pt idx="13509">
                  <c:v>19</c:v>
                </c:pt>
                <c:pt idx="13510">
                  <c:v>19</c:v>
                </c:pt>
                <c:pt idx="13511">
                  <c:v>19</c:v>
                </c:pt>
                <c:pt idx="13512">
                  <c:v>19</c:v>
                </c:pt>
                <c:pt idx="13513">
                  <c:v>19</c:v>
                </c:pt>
                <c:pt idx="13514">
                  <c:v>19.327999999999999</c:v>
                </c:pt>
                <c:pt idx="13515">
                  <c:v>19.661000000000001</c:v>
                </c:pt>
                <c:pt idx="13516">
                  <c:v>20</c:v>
                </c:pt>
                <c:pt idx="13517">
                  <c:v>20.280999999999988</c:v>
                </c:pt>
                <c:pt idx="13518">
                  <c:v>20.567</c:v>
                </c:pt>
                <c:pt idx="13519">
                  <c:v>20.856000000000005</c:v>
                </c:pt>
                <c:pt idx="13520">
                  <c:v>21.150000000000006</c:v>
                </c:pt>
                <c:pt idx="13521">
                  <c:v>21.447999999999993</c:v>
                </c:pt>
                <c:pt idx="13522">
                  <c:v>21.748999999999988</c:v>
                </c:pt>
                <c:pt idx="13523">
                  <c:v>22.056000000000001</c:v>
                </c:pt>
                <c:pt idx="13524">
                  <c:v>22.366</c:v>
                </c:pt>
                <c:pt idx="13525">
                  <c:v>22.681000000000001</c:v>
                </c:pt>
                <c:pt idx="13526">
                  <c:v>23</c:v>
                </c:pt>
                <c:pt idx="13527">
                  <c:v>22.661999999999999</c:v>
                </c:pt>
                <c:pt idx="13528">
                  <c:v>22.327999999999999</c:v>
                </c:pt>
                <c:pt idx="13529">
                  <c:v>22</c:v>
                </c:pt>
                <c:pt idx="13530">
                  <c:v>22</c:v>
                </c:pt>
                <c:pt idx="13531">
                  <c:v>22</c:v>
                </c:pt>
                <c:pt idx="13532">
                  <c:v>22.192</c:v>
                </c:pt>
                <c:pt idx="13533">
                  <c:v>22.385999999999992</c:v>
                </c:pt>
                <c:pt idx="13534">
                  <c:v>22.581999999999994</c:v>
                </c:pt>
                <c:pt idx="13535">
                  <c:v>22.779</c:v>
                </c:pt>
                <c:pt idx="13536">
                  <c:v>22.978000000000002</c:v>
                </c:pt>
                <c:pt idx="13537">
                  <c:v>23.178999999999991</c:v>
                </c:pt>
                <c:pt idx="13538">
                  <c:v>23.381999999999994</c:v>
                </c:pt>
                <c:pt idx="13539">
                  <c:v>23.585999999999988</c:v>
                </c:pt>
                <c:pt idx="13540">
                  <c:v>23.792000000000002</c:v>
                </c:pt>
                <c:pt idx="13541">
                  <c:v>24</c:v>
                </c:pt>
                <c:pt idx="13542">
                  <c:v>28.541</c:v>
                </c:pt>
                <c:pt idx="13543">
                  <c:v>33.941000000000003</c:v>
                </c:pt>
                <c:pt idx="13544">
                  <c:v>40.363</c:v>
                </c:pt>
                <c:pt idx="13545">
                  <c:v>48</c:v>
                </c:pt>
                <c:pt idx="13546">
                  <c:v>45.319000000000003</c:v>
                </c:pt>
                <c:pt idx="13547">
                  <c:v>42.788000000000011</c:v>
                </c:pt>
                <c:pt idx="13548">
                  <c:v>40.398000000000003</c:v>
                </c:pt>
                <c:pt idx="13549">
                  <c:v>38.142000000000003</c:v>
                </c:pt>
                <c:pt idx="13550">
                  <c:v>36.011000000000003</c:v>
                </c:pt>
                <c:pt idx="13551">
                  <c:v>34</c:v>
                </c:pt>
                <c:pt idx="13552">
                  <c:v>32.674000000000007</c:v>
                </c:pt>
                <c:pt idx="13553">
                  <c:v>31.401</c:v>
                </c:pt>
                <c:pt idx="13554">
                  <c:v>30.175999999999991</c:v>
                </c:pt>
                <c:pt idx="13555">
                  <c:v>29</c:v>
                </c:pt>
                <c:pt idx="13556">
                  <c:v>29</c:v>
                </c:pt>
                <c:pt idx="13557">
                  <c:v>29</c:v>
                </c:pt>
                <c:pt idx="13558">
                  <c:v>29</c:v>
                </c:pt>
                <c:pt idx="13559">
                  <c:v>29.577000000000005</c:v>
                </c:pt>
                <c:pt idx="13560">
                  <c:v>30.164999999999999</c:v>
                </c:pt>
                <c:pt idx="13561">
                  <c:v>30.763999999999992</c:v>
                </c:pt>
                <c:pt idx="13562">
                  <c:v>31.376000000000001</c:v>
                </c:pt>
                <c:pt idx="13563">
                  <c:v>32</c:v>
                </c:pt>
                <c:pt idx="13564">
                  <c:v>33.281000000000006</c:v>
                </c:pt>
                <c:pt idx="13565">
                  <c:v>34.614000000000004</c:v>
                </c:pt>
                <c:pt idx="13566">
                  <c:v>36</c:v>
                </c:pt>
                <c:pt idx="13567">
                  <c:v>34.563000000000002</c:v>
                </c:pt>
                <c:pt idx="13568">
                  <c:v>33.184000000000005</c:v>
                </c:pt>
                <c:pt idx="13569">
                  <c:v>31.859000000000005</c:v>
                </c:pt>
                <c:pt idx="13570">
                  <c:v>30.587999999999994</c:v>
                </c:pt>
                <c:pt idx="13571">
                  <c:v>29.367000000000001</c:v>
                </c:pt>
                <c:pt idx="13572">
                  <c:v>28.195</c:v>
                </c:pt>
                <c:pt idx="13573">
                  <c:v>27.07</c:v>
                </c:pt>
                <c:pt idx="13574">
                  <c:v>25.98899999999999</c:v>
                </c:pt>
                <c:pt idx="13575">
                  <c:v>24.952000000000002</c:v>
                </c:pt>
                <c:pt idx="13576">
                  <c:v>23.956</c:v>
                </c:pt>
                <c:pt idx="13577">
                  <c:v>23</c:v>
                </c:pt>
                <c:pt idx="13578">
                  <c:v>23</c:v>
                </c:pt>
                <c:pt idx="13579">
                  <c:v>23</c:v>
                </c:pt>
                <c:pt idx="13580">
                  <c:v>25</c:v>
                </c:pt>
                <c:pt idx="13581">
                  <c:v>30.332000000000001</c:v>
                </c:pt>
                <c:pt idx="13582">
                  <c:v>34.832000000000001</c:v>
                </c:pt>
                <c:pt idx="13583">
                  <c:v>40</c:v>
                </c:pt>
                <c:pt idx="13584">
                  <c:v>39.646000000000001</c:v>
                </c:pt>
                <c:pt idx="13585">
                  <c:v>39.294000000000011</c:v>
                </c:pt>
                <c:pt idx="13586">
                  <c:v>38.946000000000005</c:v>
                </c:pt>
                <c:pt idx="13587">
                  <c:v>38.601000000000006</c:v>
                </c:pt>
                <c:pt idx="13588">
                  <c:v>38.259</c:v>
                </c:pt>
                <c:pt idx="13589">
                  <c:v>37.92</c:v>
                </c:pt>
                <c:pt idx="13590">
                  <c:v>37.583000000000006</c:v>
                </c:pt>
                <c:pt idx="13591">
                  <c:v>37.25</c:v>
                </c:pt>
                <c:pt idx="13592">
                  <c:v>36.92</c:v>
                </c:pt>
                <c:pt idx="13593">
                  <c:v>36.593000000000011</c:v>
                </c:pt>
                <c:pt idx="13594">
                  <c:v>36.269000000000013</c:v>
                </c:pt>
                <c:pt idx="13595">
                  <c:v>35.947000000000003</c:v>
                </c:pt>
                <c:pt idx="13596">
                  <c:v>35.629000000000012</c:v>
                </c:pt>
                <c:pt idx="13597">
                  <c:v>35.313000000000002</c:v>
                </c:pt>
                <c:pt idx="13598">
                  <c:v>35</c:v>
                </c:pt>
                <c:pt idx="13599">
                  <c:v>35</c:v>
                </c:pt>
                <c:pt idx="13600">
                  <c:v>35</c:v>
                </c:pt>
                <c:pt idx="13601">
                  <c:v>35</c:v>
                </c:pt>
                <c:pt idx="13602">
                  <c:v>35</c:v>
                </c:pt>
                <c:pt idx="13603">
                  <c:v>35</c:v>
                </c:pt>
                <c:pt idx="13604">
                  <c:v>35</c:v>
                </c:pt>
                <c:pt idx="13605">
                  <c:v>35</c:v>
                </c:pt>
                <c:pt idx="13606">
                  <c:v>35</c:v>
                </c:pt>
                <c:pt idx="13607">
                  <c:v>34.873000000000005</c:v>
                </c:pt>
                <c:pt idx="13608">
                  <c:v>34.747</c:v>
                </c:pt>
                <c:pt idx="13609">
                  <c:v>34.622000000000014</c:v>
                </c:pt>
                <c:pt idx="13610">
                  <c:v>34.496000000000002</c:v>
                </c:pt>
                <c:pt idx="13611">
                  <c:v>34.372</c:v>
                </c:pt>
                <c:pt idx="13612">
                  <c:v>34.247</c:v>
                </c:pt>
                <c:pt idx="13613">
                  <c:v>34.123000000000012</c:v>
                </c:pt>
                <c:pt idx="13614">
                  <c:v>34</c:v>
                </c:pt>
                <c:pt idx="13615">
                  <c:v>33.378</c:v>
                </c:pt>
                <c:pt idx="13616">
                  <c:v>32.767000000000003</c:v>
                </c:pt>
                <c:pt idx="13617">
                  <c:v>32.167000000000002</c:v>
                </c:pt>
                <c:pt idx="13618">
                  <c:v>31.577999999999999</c:v>
                </c:pt>
                <c:pt idx="13619">
                  <c:v>31</c:v>
                </c:pt>
                <c:pt idx="13620">
                  <c:v>31.652999999999999</c:v>
                </c:pt>
                <c:pt idx="13621">
                  <c:v>32.319000000000003</c:v>
                </c:pt>
                <c:pt idx="13622">
                  <c:v>33</c:v>
                </c:pt>
                <c:pt idx="13623">
                  <c:v>33</c:v>
                </c:pt>
                <c:pt idx="13624">
                  <c:v>33</c:v>
                </c:pt>
                <c:pt idx="13625">
                  <c:v>33</c:v>
                </c:pt>
                <c:pt idx="13626">
                  <c:v>33</c:v>
                </c:pt>
                <c:pt idx="13627">
                  <c:v>32.377000000000002</c:v>
                </c:pt>
                <c:pt idx="13628">
                  <c:v>31.765999999999984</c:v>
                </c:pt>
                <c:pt idx="13629">
                  <c:v>31.166</c:v>
                </c:pt>
                <c:pt idx="13630">
                  <c:v>30.577000000000005</c:v>
                </c:pt>
                <c:pt idx="13631">
                  <c:v>30</c:v>
                </c:pt>
                <c:pt idx="13632">
                  <c:v>30</c:v>
                </c:pt>
                <c:pt idx="13633">
                  <c:v>30</c:v>
                </c:pt>
                <c:pt idx="13634">
                  <c:v>30</c:v>
                </c:pt>
                <c:pt idx="13635">
                  <c:v>29.606999999999999</c:v>
                </c:pt>
                <c:pt idx="13636">
                  <c:v>29.22</c:v>
                </c:pt>
                <c:pt idx="13637">
                  <c:v>28.838000000000001</c:v>
                </c:pt>
                <c:pt idx="13638">
                  <c:v>28.459999999999994</c:v>
                </c:pt>
                <c:pt idx="13639">
                  <c:v>28.087999999999994</c:v>
                </c:pt>
                <c:pt idx="13640">
                  <c:v>27.721</c:v>
                </c:pt>
                <c:pt idx="13641">
                  <c:v>27.358000000000001</c:v>
                </c:pt>
                <c:pt idx="13642">
                  <c:v>27</c:v>
                </c:pt>
                <c:pt idx="13643">
                  <c:v>26.484999999999992</c:v>
                </c:pt>
                <c:pt idx="13644">
                  <c:v>25.981000000000002</c:v>
                </c:pt>
                <c:pt idx="13645">
                  <c:v>25.48599999999999</c:v>
                </c:pt>
                <c:pt idx="13646">
                  <c:v>25</c:v>
                </c:pt>
                <c:pt idx="13647">
                  <c:v>25</c:v>
                </c:pt>
                <c:pt idx="13648">
                  <c:v>25</c:v>
                </c:pt>
                <c:pt idx="13649">
                  <c:v>25</c:v>
                </c:pt>
                <c:pt idx="13650">
                  <c:v>25</c:v>
                </c:pt>
                <c:pt idx="13651">
                  <c:v>25</c:v>
                </c:pt>
                <c:pt idx="13652">
                  <c:v>25</c:v>
                </c:pt>
                <c:pt idx="13653">
                  <c:v>25</c:v>
                </c:pt>
                <c:pt idx="13654">
                  <c:v>25</c:v>
                </c:pt>
                <c:pt idx="13655">
                  <c:v>24.484000000000002</c:v>
                </c:pt>
                <c:pt idx="13656">
                  <c:v>23.978999999999992</c:v>
                </c:pt>
                <c:pt idx="13657">
                  <c:v>23.484000000000002</c:v>
                </c:pt>
                <c:pt idx="13658">
                  <c:v>23</c:v>
                </c:pt>
                <c:pt idx="13659">
                  <c:v>23.387</c:v>
                </c:pt>
                <c:pt idx="13660">
                  <c:v>23.779999999999994</c:v>
                </c:pt>
                <c:pt idx="13661">
                  <c:v>24.18</c:v>
                </c:pt>
                <c:pt idx="13662">
                  <c:v>24.587</c:v>
                </c:pt>
                <c:pt idx="13663">
                  <c:v>25</c:v>
                </c:pt>
                <c:pt idx="13664">
                  <c:v>25</c:v>
                </c:pt>
                <c:pt idx="13665">
                  <c:v>25</c:v>
                </c:pt>
                <c:pt idx="13666">
                  <c:v>25</c:v>
                </c:pt>
                <c:pt idx="13667">
                  <c:v>25</c:v>
                </c:pt>
                <c:pt idx="13668">
                  <c:v>25</c:v>
                </c:pt>
                <c:pt idx="13669">
                  <c:v>25</c:v>
                </c:pt>
                <c:pt idx="13670">
                  <c:v>25.196999999999999</c:v>
                </c:pt>
                <c:pt idx="13671">
                  <c:v>25.395</c:v>
                </c:pt>
                <c:pt idx="13672">
                  <c:v>25.594999999999999</c:v>
                </c:pt>
                <c:pt idx="13673">
                  <c:v>25.797000000000001</c:v>
                </c:pt>
                <c:pt idx="13674">
                  <c:v>26</c:v>
                </c:pt>
                <c:pt idx="13675">
                  <c:v>25.484999999999992</c:v>
                </c:pt>
                <c:pt idx="13676">
                  <c:v>24.979999999999993</c:v>
                </c:pt>
                <c:pt idx="13677">
                  <c:v>24.484999999999992</c:v>
                </c:pt>
                <c:pt idx="13678">
                  <c:v>24</c:v>
                </c:pt>
                <c:pt idx="13679">
                  <c:v>24.329000000000001</c:v>
                </c:pt>
                <c:pt idx="13680">
                  <c:v>24.661999999999999</c:v>
                </c:pt>
                <c:pt idx="13681">
                  <c:v>25</c:v>
                </c:pt>
                <c:pt idx="13682">
                  <c:v>25</c:v>
                </c:pt>
                <c:pt idx="13683">
                  <c:v>25</c:v>
                </c:pt>
                <c:pt idx="13684">
                  <c:v>24.472999999999988</c:v>
                </c:pt>
                <c:pt idx="13685">
                  <c:v>23.957000000000001</c:v>
                </c:pt>
                <c:pt idx="13686">
                  <c:v>23.452000000000002</c:v>
                </c:pt>
                <c:pt idx="13687">
                  <c:v>22.957999999999991</c:v>
                </c:pt>
                <c:pt idx="13688">
                  <c:v>22.474</c:v>
                </c:pt>
                <c:pt idx="13689">
                  <c:v>22</c:v>
                </c:pt>
                <c:pt idx="13690">
                  <c:v>22</c:v>
                </c:pt>
                <c:pt idx="13691">
                  <c:v>22.484000000000002</c:v>
                </c:pt>
                <c:pt idx="13692">
                  <c:v>22.978000000000002</c:v>
                </c:pt>
                <c:pt idx="13693">
                  <c:v>23.484000000000002</c:v>
                </c:pt>
                <c:pt idx="13694">
                  <c:v>24</c:v>
                </c:pt>
                <c:pt idx="13695">
                  <c:v>23.471999999999994</c:v>
                </c:pt>
                <c:pt idx="13696">
                  <c:v>22.954999999999991</c:v>
                </c:pt>
                <c:pt idx="13697">
                  <c:v>22.45</c:v>
                </c:pt>
                <c:pt idx="13698">
                  <c:v>21.956</c:v>
                </c:pt>
                <c:pt idx="13699">
                  <c:v>21.472999999999988</c:v>
                </c:pt>
                <c:pt idx="13700">
                  <c:v>21</c:v>
                </c:pt>
                <c:pt idx="13701">
                  <c:v>21.196000000000005</c:v>
                </c:pt>
                <c:pt idx="13702">
                  <c:v>21.393999999999991</c:v>
                </c:pt>
                <c:pt idx="13703">
                  <c:v>21.594000000000001</c:v>
                </c:pt>
                <c:pt idx="13704">
                  <c:v>21.795999999999992</c:v>
                </c:pt>
                <c:pt idx="13705">
                  <c:v>22</c:v>
                </c:pt>
                <c:pt idx="13706">
                  <c:v>22</c:v>
                </c:pt>
                <c:pt idx="13707">
                  <c:v>22</c:v>
                </c:pt>
                <c:pt idx="13708">
                  <c:v>22.474</c:v>
                </c:pt>
                <c:pt idx="13709">
                  <c:v>22.957999999999991</c:v>
                </c:pt>
                <c:pt idx="13710">
                  <c:v>23.452000000000002</c:v>
                </c:pt>
                <c:pt idx="13711">
                  <c:v>23.957000000000001</c:v>
                </c:pt>
                <c:pt idx="13712">
                  <c:v>24.472999999999988</c:v>
                </c:pt>
                <c:pt idx="13713">
                  <c:v>25</c:v>
                </c:pt>
                <c:pt idx="13714">
                  <c:v>25.329000000000001</c:v>
                </c:pt>
                <c:pt idx="13715">
                  <c:v>25.661999999999999</c:v>
                </c:pt>
                <c:pt idx="13716">
                  <c:v>26</c:v>
                </c:pt>
                <c:pt idx="13717">
                  <c:v>26</c:v>
                </c:pt>
                <c:pt idx="13718">
                  <c:v>26</c:v>
                </c:pt>
                <c:pt idx="13719">
                  <c:v>26</c:v>
                </c:pt>
                <c:pt idx="13720">
                  <c:v>25.745999999999988</c:v>
                </c:pt>
                <c:pt idx="13721">
                  <c:v>25.494999999999994</c:v>
                </c:pt>
                <c:pt idx="13722">
                  <c:v>25.245999999999988</c:v>
                </c:pt>
                <c:pt idx="13723">
                  <c:v>25</c:v>
                </c:pt>
                <c:pt idx="13724">
                  <c:v>24.484000000000002</c:v>
                </c:pt>
                <c:pt idx="13725">
                  <c:v>23.978999999999992</c:v>
                </c:pt>
                <c:pt idx="13726">
                  <c:v>23.484000000000002</c:v>
                </c:pt>
                <c:pt idx="13727">
                  <c:v>23</c:v>
                </c:pt>
                <c:pt idx="13728">
                  <c:v>23</c:v>
                </c:pt>
                <c:pt idx="13729">
                  <c:v>23</c:v>
                </c:pt>
                <c:pt idx="13730">
                  <c:v>23</c:v>
                </c:pt>
                <c:pt idx="13731">
                  <c:v>23</c:v>
                </c:pt>
                <c:pt idx="13732">
                  <c:v>23</c:v>
                </c:pt>
                <c:pt idx="13733">
                  <c:v>23</c:v>
                </c:pt>
                <c:pt idx="13734">
                  <c:v>23</c:v>
                </c:pt>
                <c:pt idx="13735">
                  <c:v>23</c:v>
                </c:pt>
                <c:pt idx="13736">
                  <c:v>22.907</c:v>
                </c:pt>
                <c:pt idx="13737">
                  <c:v>22.815000000000001</c:v>
                </c:pt>
                <c:pt idx="13738">
                  <c:v>22.722999999999988</c:v>
                </c:pt>
                <c:pt idx="13739">
                  <c:v>22.631000000000007</c:v>
                </c:pt>
                <c:pt idx="13740">
                  <c:v>22.54</c:v>
                </c:pt>
                <c:pt idx="13741">
                  <c:v>22.449000000000002</c:v>
                </c:pt>
                <c:pt idx="13742">
                  <c:v>22.359000000000005</c:v>
                </c:pt>
                <c:pt idx="13743">
                  <c:v>22.267999999999994</c:v>
                </c:pt>
                <c:pt idx="13744">
                  <c:v>22.178999999999991</c:v>
                </c:pt>
                <c:pt idx="13745">
                  <c:v>22.088999999999988</c:v>
                </c:pt>
                <c:pt idx="13746">
                  <c:v>22</c:v>
                </c:pt>
                <c:pt idx="13747">
                  <c:v>22</c:v>
                </c:pt>
                <c:pt idx="13748">
                  <c:v>22</c:v>
                </c:pt>
                <c:pt idx="13749">
                  <c:v>22</c:v>
                </c:pt>
                <c:pt idx="13750">
                  <c:v>22</c:v>
                </c:pt>
                <c:pt idx="13751">
                  <c:v>22</c:v>
                </c:pt>
                <c:pt idx="13752">
                  <c:v>22</c:v>
                </c:pt>
                <c:pt idx="13753">
                  <c:v>22</c:v>
                </c:pt>
                <c:pt idx="13754">
                  <c:v>22</c:v>
                </c:pt>
                <c:pt idx="13755">
                  <c:v>22</c:v>
                </c:pt>
                <c:pt idx="13756">
                  <c:v>22.327999999999999</c:v>
                </c:pt>
                <c:pt idx="13757">
                  <c:v>22.661999999999999</c:v>
                </c:pt>
                <c:pt idx="13758">
                  <c:v>23</c:v>
                </c:pt>
                <c:pt idx="13759">
                  <c:v>22.768999999999984</c:v>
                </c:pt>
                <c:pt idx="13760">
                  <c:v>22.54</c:v>
                </c:pt>
                <c:pt idx="13761">
                  <c:v>22.312999999999999</c:v>
                </c:pt>
                <c:pt idx="13762">
                  <c:v>22.088999999999988</c:v>
                </c:pt>
                <c:pt idx="13763">
                  <c:v>21.866</c:v>
                </c:pt>
                <c:pt idx="13764">
                  <c:v>21.646999999999991</c:v>
                </c:pt>
                <c:pt idx="13765">
                  <c:v>21.428999999999984</c:v>
                </c:pt>
                <c:pt idx="13766">
                  <c:v>21.213000000000001</c:v>
                </c:pt>
                <c:pt idx="13767">
                  <c:v>21</c:v>
                </c:pt>
                <c:pt idx="13768">
                  <c:v>21</c:v>
                </c:pt>
                <c:pt idx="13769">
                  <c:v>20.795999999999992</c:v>
                </c:pt>
                <c:pt idx="13770">
                  <c:v>20.594000000000001</c:v>
                </c:pt>
                <c:pt idx="13771">
                  <c:v>20.393999999999991</c:v>
                </c:pt>
                <c:pt idx="13772">
                  <c:v>20.196000000000005</c:v>
                </c:pt>
                <c:pt idx="13773">
                  <c:v>20</c:v>
                </c:pt>
                <c:pt idx="13774">
                  <c:v>20.327999999999999</c:v>
                </c:pt>
                <c:pt idx="13775">
                  <c:v>20.661000000000001</c:v>
                </c:pt>
                <c:pt idx="13776">
                  <c:v>21</c:v>
                </c:pt>
                <c:pt idx="13777">
                  <c:v>21</c:v>
                </c:pt>
                <c:pt idx="13778">
                  <c:v>22</c:v>
                </c:pt>
                <c:pt idx="13779">
                  <c:v>26.667000000000005</c:v>
                </c:pt>
                <c:pt idx="13780">
                  <c:v>30.05</c:v>
                </c:pt>
                <c:pt idx="13781">
                  <c:v>33.862000000000002</c:v>
                </c:pt>
                <c:pt idx="13782">
                  <c:v>38.159000000000006</c:v>
                </c:pt>
                <c:pt idx="13783">
                  <c:v>43</c:v>
                </c:pt>
                <c:pt idx="13784">
                  <c:v>43.978000000000002</c:v>
                </c:pt>
                <c:pt idx="13785">
                  <c:v>44.977000000000004</c:v>
                </c:pt>
                <c:pt idx="13786">
                  <c:v>46</c:v>
                </c:pt>
                <c:pt idx="13787">
                  <c:v>43.926000000000002</c:v>
                </c:pt>
                <c:pt idx="13788">
                  <c:v>41.946000000000005</c:v>
                </c:pt>
                <c:pt idx="13789">
                  <c:v>40.054000000000002</c:v>
                </c:pt>
                <c:pt idx="13790">
                  <c:v>38.248000000000012</c:v>
                </c:pt>
                <c:pt idx="13791">
                  <c:v>36.524000000000001</c:v>
                </c:pt>
                <c:pt idx="13792">
                  <c:v>34.877000000000002</c:v>
                </c:pt>
                <c:pt idx="13793">
                  <c:v>33.305</c:v>
                </c:pt>
                <c:pt idx="13794">
                  <c:v>31</c:v>
                </c:pt>
                <c:pt idx="13795">
                  <c:v>30</c:v>
                </c:pt>
                <c:pt idx="13796">
                  <c:v>29</c:v>
                </c:pt>
                <c:pt idx="13797">
                  <c:v>29</c:v>
                </c:pt>
                <c:pt idx="13798">
                  <c:v>29</c:v>
                </c:pt>
                <c:pt idx="13799">
                  <c:v>29</c:v>
                </c:pt>
                <c:pt idx="13800">
                  <c:v>30.611000000000008</c:v>
                </c:pt>
                <c:pt idx="13801">
                  <c:v>32.310999999999993</c:v>
                </c:pt>
                <c:pt idx="13802">
                  <c:v>34.106000000000002</c:v>
                </c:pt>
                <c:pt idx="13803">
                  <c:v>36</c:v>
                </c:pt>
                <c:pt idx="13804">
                  <c:v>36</c:v>
                </c:pt>
                <c:pt idx="13805">
                  <c:v>36</c:v>
                </c:pt>
                <c:pt idx="13806">
                  <c:v>36</c:v>
                </c:pt>
                <c:pt idx="13807">
                  <c:v>36</c:v>
                </c:pt>
                <c:pt idx="13808">
                  <c:v>36</c:v>
                </c:pt>
                <c:pt idx="13809">
                  <c:v>35.481999999999999</c:v>
                </c:pt>
                <c:pt idx="13810">
                  <c:v>34.971000000000004</c:v>
                </c:pt>
                <c:pt idx="13811">
                  <c:v>34.467000000000006</c:v>
                </c:pt>
                <c:pt idx="13812">
                  <c:v>33.971000000000004</c:v>
                </c:pt>
                <c:pt idx="13813">
                  <c:v>33.481999999999999</c:v>
                </c:pt>
                <c:pt idx="13814">
                  <c:v>33</c:v>
                </c:pt>
                <c:pt idx="13815">
                  <c:v>33</c:v>
                </c:pt>
                <c:pt idx="13816">
                  <c:v>33</c:v>
                </c:pt>
                <c:pt idx="13817">
                  <c:v>33</c:v>
                </c:pt>
                <c:pt idx="13818">
                  <c:v>33</c:v>
                </c:pt>
                <c:pt idx="13819">
                  <c:v>33</c:v>
                </c:pt>
                <c:pt idx="13820">
                  <c:v>33</c:v>
                </c:pt>
                <c:pt idx="13821">
                  <c:v>33</c:v>
                </c:pt>
                <c:pt idx="13822">
                  <c:v>33</c:v>
                </c:pt>
                <c:pt idx="13823">
                  <c:v>33</c:v>
                </c:pt>
                <c:pt idx="13824">
                  <c:v>34.185000000000002</c:v>
                </c:pt>
                <c:pt idx="13825">
                  <c:v>35.411999999999999</c:v>
                </c:pt>
                <c:pt idx="13826">
                  <c:v>36.683</c:v>
                </c:pt>
                <c:pt idx="13827">
                  <c:v>38</c:v>
                </c:pt>
                <c:pt idx="13828">
                  <c:v>37.475000000000001</c:v>
                </c:pt>
                <c:pt idx="13829">
                  <c:v>36.957999999999998</c:v>
                </c:pt>
                <c:pt idx="13830">
                  <c:v>36.448</c:v>
                </c:pt>
                <c:pt idx="13831">
                  <c:v>35.944000000000003</c:v>
                </c:pt>
                <c:pt idx="13832">
                  <c:v>35.448</c:v>
                </c:pt>
                <c:pt idx="13833">
                  <c:v>34.959000000000003</c:v>
                </c:pt>
                <c:pt idx="13834">
                  <c:v>34.476000000000006</c:v>
                </c:pt>
                <c:pt idx="13835">
                  <c:v>34</c:v>
                </c:pt>
                <c:pt idx="13836">
                  <c:v>34.33</c:v>
                </c:pt>
                <c:pt idx="13837">
                  <c:v>34.663000000000011</c:v>
                </c:pt>
                <c:pt idx="13838">
                  <c:v>35</c:v>
                </c:pt>
                <c:pt idx="13839">
                  <c:v>34.663000000000011</c:v>
                </c:pt>
                <c:pt idx="13840">
                  <c:v>34.33</c:v>
                </c:pt>
                <c:pt idx="13841">
                  <c:v>34</c:v>
                </c:pt>
                <c:pt idx="13842">
                  <c:v>34</c:v>
                </c:pt>
                <c:pt idx="13843">
                  <c:v>33.663000000000011</c:v>
                </c:pt>
                <c:pt idx="13844">
                  <c:v>33.33</c:v>
                </c:pt>
                <c:pt idx="13845">
                  <c:v>33</c:v>
                </c:pt>
                <c:pt idx="13846">
                  <c:v>32.663000000000011</c:v>
                </c:pt>
                <c:pt idx="13847">
                  <c:v>32.33</c:v>
                </c:pt>
                <c:pt idx="13848">
                  <c:v>32</c:v>
                </c:pt>
                <c:pt idx="13849">
                  <c:v>32</c:v>
                </c:pt>
                <c:pt idx="13850">
                  <c:v>31.663</c:v>
                </c:pt>
                <c:pt idx="13851">
                  <c:v>31.330000000000005</c:v>
                </c:pt>
                <c:pt idx="13852">
                  <c:v>31</c:v>
                </c:pt>
                <c:pt idx="13853">
                  <c:v>31</c:v>
                </c:pt>
                <c:pt idx="13854">
                  <c:v>31</c:v>
                </c:pt>
                <c:pt idx="13855">
                  <c:v>31.247</c:v>
                </c:pt>
                <c:pt idx="13856">
                  <c:v>31.495999999999988</c:v>
                </c:pt>
                <c:pt idx="13857">
                  <c:v>31.747</c:v>
                </c:pt>
                <c:pt idx="13858">
                  <c:v>32</c:v>
                </c:pt>
                <c:pt idx="13859">
                  <c:v>31.529</c:v>
                </c:pt>
                <c:pt idx="13860">
                  <c:v>31.064</c:v>
                </c:pt>
                <c:pt idx="13861">
                  <c:v>30.606999999999999</c:v>
                </c:pt>
                <c:pt idx="13862">
                  <c:v>30.155999999999999</c:v>
                </c:pt>
                <c:pt idx="13863">
                  <c:v>29.712</c:v>
                </c:pt>
                <c:pt idx="13864">
                  <c:v>29.274000000000001</c:v>
                </c:pt>
                <c:pt idx="13865">
                  <c:v>28.843</c:v>
                </c:pt>
                <c:pt idx="13866">
                  <c:v>28.419</c:v>
                </c:pt>
                <c:pt idx="13867">
                  <c:v>28</c:v>
                </c:pt>
                <c:pt idx="13868">
                  <c:v>28.164000000000001</c:v>
                </c:pt>
                <c:pt idx="13869">
                  <c:v>28.329000000000001</c:v>
                </c:pt>
                <c:pt idx="13870">
                  <c:v>28.495999999999988</c:v>
                </c:pt>
                <c:pt idx="13871">
                  <c:v>28.663</c:v>
                </c:pt>
                <c:pt idx="13872">
                  <c:v>28.831000000000007</c:v>
                </c:pt>
                <c:pt idx="13873">
                  <c:v>29</c:v>
                </c:pt>
                <c:pt idx="13874">
                  <c:v>29.164000000000001</c:v>
                </c:pt>
                <c:pt idx="13875">
                  <c:v>29.330000000000005</c:v>
                </c:pt>
                <c:pt idx="13876">
                  <c:v>29.495999999999988</c:v>
                </c:pt>
                <c:pt idx="13877">
                  <c:v>29.663</c:v>
                </c:pt>
                <c:pt idx="13878">
                  <c:v>29.831000000000007</c:v>
                </c:pt>
                <c:pt idx="13879">
                  <c:v>30</c:v>
                </c:pt>
                <c:pt idx="13880">
                  <c:v>29.741999999999994</c:v>
                </c:pt>
                <c:pt idx="13881">
                  <c:v>29.486999999999984</c:v>
                </c:pt>
                <c:pt idx="13882">
                  <c:v>29.234000000000005</c:v>
                </c:pt>
                <c:pt idx="13883">
                  <c:v>28.98299999999999</c:v>
                </c:pt>
                <c:pt idx="13884">
                  <c:v>28.734000000000005</c:v>
                </c:pt>
                <c:pt idx="13885">
                  <c:v>28.486999999999984</c:v>
                </c:pt>
                <c:pt idx="13886">
                  <c:v>28.242999999999988</c:v>
                </c:pt>
                <c:pt idx="13887">
                  <c:v>28</c:v>
                </c:pt>
                <c:pt idx="13888">
                  <c:v>27.663</c:v>
                </c:pt>
                <c:pt idx="13889">
                  <c:v>27.329000000000001</c:v>
                </c:pt>
                <c:pt idx="13890">
                  <c:v>27</c:v>
                </c:pt>
                <c:pt idx="13891">
                  <c:v>27.247</c:v>
                </c:pt>
                <c:pt idx="13892">
                  <c:v>27.494999999999994</c:v>
                </c:pt>
                <c:pt idx="13893">
                  <c:v>27.747</c:v>
                </c:pt>
                <c:pt idx="13894">
                  <c:v>28</c:v>
                </c:pt>
                <c:pt idx="13895">
                  <c:v>29</c:v>
                </c:pt>
                <c:pt idx="13896">
                  <c:v>30.649000000000001</c:v>
                </c:pt>
                <c:pt idx="13897">
                  <c:v>32</c:v>
                </c:pt>
                <c:pt idx="13898">
                  <c:v>33.549000000000007</c:v>
                </c:pt>
                <c:pt idx="13899">
                  <c:v>35.1</c:v>
                </c:pt>
                <c:pt idx="13900">
                  <c:v>36.723000000000013</c:v>
                </c:pt>
                <c:pt idx="13901">
                  <c:v>38.421000000000006</c:v>
                </c:pt>
                <c:pt idx="13902">
                  <c:v>40.197000000000003</c:v>
                </c:pt>
                <c:pt idx="13903">
                  <c:v>42.056000000000004</c:v>
                </c:pt>
                <c:pt idx="13904">
                  <c:v>44</c:v>
                </c:pt>
                <c:pt idx="13905">
                  <c:v>43.248000000000012</c:v>
                </c:pt>
                <c:pt idx="13906">
                  <c:v>42.509</c:v>
                </c:pt>
                <c:pt idx="13907">
                  <c:v>41.783000000000001</c:v>
                </c:pt>
                <c:pt idx="13908">
                  <c:v>41.069000000000003</c:v>
                </c:pt>
                <c:pt idx="13909">
                  <c:v>40.368000000000002</c:v>
                </c:pt>
                <c:pt idx="13910">
                  <c:v>39.678000000000011</c:v>
                </c:pt>
                <c:pt idx="13911">
                  <c:v>39</c:v>
                </c:pt>
                <c:pt idx="13912">
                  <c:v>39.248000000000012</c:v>
                </c:pt>
                <c:pt idx="13913">
                  <c:v>39.497</c:v>
                </c:pt>
                <c:pt idx="13914">
                  <c:v>39.748000000000012</c:v>
                </c:pt>
                <c:pt idx="13915">
                  <c:v>40</c:v>
                </c:pt>
                <c:pt idx="13916">
                  <c:v>39.082000000000001</c:v>
                </c:pt>
                <c:pt idx="13917">
                  <c:v>38.185000000000002</c:v>
                </c:pt>
                <c:pt idx="13918">
                  <c:v>37.309000000000005</c:v>
                </c:pt>
                <c:pt idx="13919">
                  <c:v>36.453000000000003</c:v>
                </c:pt>
                <c:pt idx="13920">
                  <c:v>35.616</c:v>
                </c:pt>
                <c:pt idx="13921">
                  <c:v>34.799000000000021</c:v>
                </c:pt>
                <c:pt idx="13922">
                  <c:v>34</c:v>
                </c:pt>
                <c:pt idx="13923">
                  <c:v>33.590000000000003</c:v>
                </c:pt>
                <c:pt idx="13924">
                  <c:v>33.185000000000002</c:v>
                </c:pt>
                <c:pt idx="13925">
                  <c:v>32.785000000000011</c:v>
                </c:pt>
                <c:pt idx="13926">
                  <c:v>32.39</c:v>
                </c:pt>
                <c:pt idx="13927">
                  <c:v>32</c:v>
                </c:pt>
                <c:pt idx="13928">
                  <c:v>32</c:v>
                </c:pt>
                <c:pt idx="13929">
                  <c:v>32</c:v>
                </c:pt>
                <c:pt idx="13930">
                  <c:v>32</c:v>
                </c:pt>
                <c:pt idx="13931">
                  <c:v>32</c:v>
                </c:pt>
                <c:pt idx="13932">
                  <c:v>32</c:v>
                </c:pt>
                <c:pt idx="13933">
                  <c:v>32</c:v>
                </c:pt>
                <c:pt idx="13934">
                  <c:v>32</c:v>
                </c:pt>
                <c:pt idx="13935">
                  <c:v>32</c:v>
                </c:pt>
                <c:pt idx="13936">
                  <c:v>31.327999999999999</c:v>
                </c:pt>
                <c:pt idx="13937">
                  <c:v>30.669</c:v>
                </c:pt>
                <c:pt idx="13938">
                  <c:v>30.024999999999999</c:v>
                </c:pt>
                <c:pt idx="13939">
                  <c:v>29.393999999999991</c:v>
                </c:pt>
                <c:pt idx="13940">
                  <c:v>28.776</c:v>
                </c:pt>
                <c:pt idx="13941">
                  <c:v>28.172000000000001</c:v>
                </c:pt>
                <c:pt idx="13942">
                  <c:v>27.58</c:v>
                </c:pt>
                <c:pt idx="13943">
                  <c:v>27</c:v>
                </c:pt>
                <c:pt idx="13944">
                  <c:v>27.329000000000001</c:v>
                </c:pt>
                <c:pt idx="13945">
                  <c:v>27.663</c:v>
                </c:pt>
                <c:pt idx="13946">
                  <c:v>28</c:v>
                </c:pt>
                <c:pt idx="13947">
                  <c:v>28.247</c:v>
                </c:pt>
                <c:pt idx="13948">
                  <c:v>28.495999999999988</c:v>
                </c:pt>
                <c:pt idx="13949">
                  <c:v>28.747</c:v>
                </c:pt>
                <c:pt idx="13950">
                  <c:v>29</c:v>
                </c:pt>
                <c:pt idx="13951">
                  <c:v>29</c:v>
                </c:pt>
                <c:pt idx="13952">
                  <c:v>29</c:v>
                </c:pt>
                <c:pt idx="13953">
                  <c:v>30.611000000000008</c:v>
                </c:pt>
                <c:pt idx="13954">
                  <c:v>32.310999999999993</c:v>
                </c:pt>
                <c:pt idx="13955">
                  <c:v>34.106000000000002</c:v>
                </c:pt>
                <c:pt idx="13956">
                  <c:v>36</c:v>
                </c:pt>
                <c:pt idx="13957">
                  <c:v>35.637</c:v>
                </c:pt>
                <c:pt idx="13958">
                  <c:v>35.278000000000013</c:v>
                </c:pt>
                <c:pt idx="13959">
                  <c:v>34.923000000000002</c:v>
                </c:pt>
                <c:pt idx="13960">
                  <c:v>34.571000000000005</c:v>
                </c:pt>
                <c:pt idx="13961">
                  <c:v>34.222000000000016</c:v>
                </c:pt>
                <c:pt idx="13962">
                  <c:v>33.877000000000002</c:v>
                </c:pt>
                <c:pt idx="13963">
                  <c:v>33.536000000000001</c:v>
                </c:pt>
                <c:pt idx="13964">
                  <c:v>33.198000000000015</c:v>
                </c:pt>
                <c:pt idx="13965">
                  <c:v>32.863</c:v>
                </c:pt>
                <c:pt idx="13966">
                  <c:v>32.532000000000011</c:v>
                </c:pt>
                <c:pt idx="13967">
                  <c:v>32.204000000000001</c:v>
                </c:pt>
                <c:pt idx="13968">
                  <c:v>31.88</c:v>
                </c:pt>
                <c:pt idx="13969">
                  <c:v>31.558</c:v>
                </c:pt>
                <c:pt idx="13970">
                  <c:v>31.24</c:v>
                </c:pt>
                <c:pt idx="13971">
                  <c:v>30.925999999999984</c:v>
                </c:pt>
                <c:pt idx="13972">
                  <c:v>30.614000000000008</c:v>
                </c:pt>
                <c:pt idx="13973">
                  <c:v>30.305</c:v>
                </c:pt>
                <c:pt idx="13974">
                  <c:v>30</c:v>
                </c:pt>
                <c:pt idx="13975">
                  <c:v>30</c:v>
                </c:pt>
                <c:pt idx="13976">
                  <c:v>30</c:v>
                </c:pt>
                <c:pt idx="13977">
                  <c:v>30</c:v>
                </c:pt>
                <c:pt idx="13978">
                  <c:v>30</c:v>
                </c:pt>
                <c:pt idx="13979">
                  <c:v>30</c:v>
                </c:pt>
                <c:pt idx="13980">
                  <c:v>30</c:v>
                </c:pt>
                <c:pt idx="13981">
                  <c:v>30</c:v>
                </c:pt>
                <c:pt idx="13982">
                  <c:v>30</c:v>
                </c:pt>
                <c:pt idx="13983">
                  <c:v>30</c:v>
                </c:pt>
                <c:pt idx="13984">
                  <c:v>29.373999999999999</c:v>
                </c:pt>
                <c:pt idx="13985">
                  <c:v>28.761999999999993</c:v>
                </c:pt>
                <c:pt idx="13986">
                  <c:v>28.161999999999999</c:v>
                </c:pt>
                <c:pt idx="13987">
                  <c:v>27.574999999999999</c:v>
                </c:pt>
                <c:pt idx="13988">
                  <c:v>27</c:v>
                </c:pt>
                <c:pt idx="13989">
                  <c:v>27</c:v>
                </c:pt>
                <c:pt idx="13990">
                  <c:v>27</c:v>
                </c:pt>
                <c:pt idx="13991">
                  <c:v>27</c:v>
                </c:pt>
                <c:pt idx="13992">
                  <c:v>27</c:v>
                </c:pt>
                <c:pt idx="13993">
                  <c:v>27</c:v>
                </c:pt>
                <c:pt idx="13994">
                  <c:v>27</c:v>
                </c:pt>
                <c:pt idx="13995">
                  <c:v>27</c:v>
                </c:pt>
                <c:pt idx="13996">
                  <c:v>27</c:v>
                </c:pt>
                <c:pt idx="13997">
                  <c:v>27</c:v>
                </c:pt>
                <c:pt idx="13998">
                  <c:v>27</c:v>
                </c:pt>
                <c:pt idx="13999">
                  <c:v>27</c:v>
                </c:pt>
                <c:pt idx="14000">
                  <c:v>27</c:v>
                </c:pt>
                <c:pt idx="14001">
                  <c:v>27</c:v>
                </c:pt>
                <c:pt idx="14002">
                  <c:v>27</c:v>
                </c:pt>
                <c:pt idx="14003">
                  <c:v>27</c:v>
                </c:pt>
                <c:pt idx="14004">
                  <c:v>27</c:v>
                </c:pt>
                <c:pt idx="14005">
                  <c:v>27</c:v>
                </c:pt>
                <c:pt idx="14006">
                  <c:v>27</c:v>
                </c:pt>
                <c:pt idx="14007">
                  <c:v>27</c:v>
                </c:pt>
                <c:pt idx="14008">
                  <c:v>27</c:v>
                </c:pt>
                <c:pt idx="14009">
                  <c:v>27</c:v>
                </c:pt>
                <c:pt idx="14010">
                  <c:v>26.661999999999999</c:v>
                </c:pt>
                <c:pt idx="14011">
                  <c:v>26.329000000000001</c:v>
                </c:pt>
                <c:pt idx="14012">
                  <c:v>26</c:v>
                </c:pt>
                <c:pt idx="14013">
                  <c:v>25.661999999999999</c:v>
                </c:pt>
                <c:pt idx="14014">
                  <c:v>25.329000000000001</c:v>
                </c:pt>
                <c:pt idx="14015">
                  <c:v>25</c:v>
                </c:pt>
                <c:pt idx="14016">
                  <c:v>24.587</c:v>
                </c:pt>
                <c:pt idx="14017">
                  <c:v>24.18</c:v>
                </c:pt>
                <c:pt idx="14018">
                  <c:v>23.779999999999994</c:v>
                </c:pt>
                <c:pt idx="14019">
                  <c:v>23.387</c:v>
                </c:pt>
                <c:pt idx="14020">
                  <c:v>23</c:v>
                </c:pt>
                <c:pt idx="14021">
                  <c:v>23</c:v>
                </c:pt>
                <c:pt idx="14022">
                  <c:v>23</c:v>
                </c:pt>
                <c:pt idx="14023">
                  <c:v>23</c:v>
                </c:pt>
                <c:pt idx="14024">
                  <c:v>23</c:v>
                </c:pt>
                <c:pt idx="14025">
                  <c:v>23</c:v>
                </c:pt>
                <c:pt idx="14026">
                  <c:v>23</c:v>
                </c:pt>
                <c:pt idx="14027">
                  <c:v>23.484000000000002</c:v>
                </c:pt>
                <c:pt idx="14028">
                  <c:v>23.978999999999992</c:v>
                </c:pt>
                <c:pt idx="14029">
                  <c:v>24.484000000000002</c:v>
                </c:pt>
                <c:pt idx="14030">
                  <c:v>25</c:v>
                </c:pt>
                <c:pt idx="14031">
                  <c:v>24.587</c:v>
                </c:pt>
                <c:pt idx="14032">
                  <c:v>24.18</c:v>
                </c:pt>
                <c:pt idx="14033">
                  <c:v>23.779999999999994</c:v>
                </c:pt>
                <c:pt idx="14034">
                  <c:v>23.387</c:v>
                </c:pt>
                <c:pt idx="14035">
                  <c:v>23</c:v>
                </c:pt>
                <c:pt idx="14036">
                  <c:v>23.716000000000001</c:v>
                </c:pt>
                <c:pt idx="14037">
                  <c:v>24.454000000000001</c:v>
                </c:pt>
                <c:pt idx="14038">
                  <c:v>25.215</c:v>
                </c:pt>
                <c:pt idx="14039">
                  <c:v>26</c:v>
                </c:pt>
                <c:pt idx="14040">
                  <c:v>26</c:v>
                </c:pt>
                <c:pt idx="14041">
                  <c:v>26.277000000000001</c:v>
                </c:pt>
                <c:pt idx="14042">
                  <c:v>26.556000000000001</c:v>
                </c:pt>
                <c:pt idx="14043">
                  <c:v>26.838999999999999</c:v>
                </c:pt>
                <c:pt idx="14044">
                  <c:v>27.125</c:v>
                </c:pt>
                <c:pt idx="14045">
                  <c:v>27.413</c:v>
                </c:pt>
                <c:pt idx="14046">
                  <c:v>27.704999999999991</c:v>
                </c:pt>
                <c:pt idx="14047">
                  <c:v>28</c:v>
                </c:pt>
                <c:pt idx="14048">
                  <c:v>28</c:v>
                </c:pt>
                <c:pt idx="14049">
                  <c:v>28</c:v>
                </c:pt>
                <c:pt idx="14050">
                  <c:v>27.747</c:v>
                </c:pt>
                <c:pt idx="14051">
                  <c:v>27.494999999999994</c:v>
                </c:pt>
                <c:pt idx="14052">
                  <c:v>27.247</c:v>
                </c:pt>
                <c:pt idx="14053">
                  <c:v>27</c:v>
                </c:pt>
                <c:pt idx="14054">
                  <c:v>26.661999999999999</c:v>
                </c:pt>
                <c:pt idx="14055">
                  <c:v>26.329000000000001</c:v>
                </c:pt>
                <c:pt idx="14056">
                  <c:v>26</c:v>
                </c:pt>
                <c:pt idx="14057">
                  <c:v>26</c:v>
                </c:pt>
                <c:pt idx="14058">
                  <c:v>25.741</c:v>
                </c:pt>
                <c:pt idx="14059">
                  <c:v>25.484999999999992</c:v>
                </c:pt>
                <c:pt idx="14060">
                  <c:v>25.231000000000005</c:v>
                </c:pt>
                <c:pt idx="14061">
                  <c:v>24.979999999999993</c:v>
                </c:pt>
                <c:pt idx="14062">
                  <c:v>24.731000000000005</c:v>
                </c:pt>
                <c:pt idx="14063">
                  <c:v>24.484999999999992</c:v>
                </c:pt>
                <c:pt idx="14064">
                  <c:v>24.241</c:v>
                </c:pt>
                <c:pt idx="14065">
                  <c:v>24</c:v>
                </c:pt>
                <c:pt idx="14066">
                  <c:v>24</c:v>
                </c:pt>
                <c:pt idx="14067">
                  <c:v>24.245999999999988</c:v>
                </c:pt>
                <c:pt idx="14068">
                  <c:v>24.494999999999994</c:v>
                </c:pt>
                <c:pt idx="14069">
                  <c:v>24.745999999999988</c:v>
                </c:pt>
                <c:pt idx="14070">
                  <c:v>25</c:v>
                </c:pt>
                <c:pt idx="14071">
                  <c:v>25</c:v>
                </c:pt>
                <c:pt idx="14072">
                  <c:v>25</c:v>
                </c:pt>
                <c:pt idx="14073">
                  <c:v>25</c:v>
                </c:pt>
                <c:pt idx="14074">
                  <c:v>25</c:v>
                </c:pt>
                <c:pt idx="14075">
                  <c:v>25</c:v>
                </c:pt>
                <c:pt idx="14076">
                  <c:v>25</c:v>
                </c:pt>
                <c:pt idx="14077">
                  <c:v>25</c:v>
                </c:pt>
                <c:pt idx="14078">
                  <c:v>25</c:v>
                </c:pt>
                <c:pt idx="14079">
                  <c:v>25</c:v>
                </c:pt>
                <c:pt idx="14080">
                  <c:v>24.661999999999999</c:v>
                </c:pt>
                <c:pt idx="14081">
                  <c:v>24.329000000000001</c:v>
                </c:pt>
                <c:pt idx="14082">
                  <c:v>24</c:v>
                </c:pt>
                <c:pt idx="14083">
                  <c:v>24</c:v>
                </c:pt>
                <c:pt idx="14084">
                  <c:v>24</c:v>
                </c:pt>
                <c:pt idx="14085">
                  <c:v>24.245999999999988</c:v>
                </c:pt>
                <c:pt idx="14086">
                  <c:v>24.494999999999994</c:v>
                </c:pt>
                <c:pt idx="14087">
                  <c:v>24.745999999999988</c:v>
                </c:pt>
                <c:pt idx="14088">
                  <c:v>25</c:v>
                </c:pt>
                <c:pt idx="14089">
                  <c:v>26.267999999999994</c:v>
                </c:pt>
                <c:pt idx="14090">
                  <c:v>27.6</c:v>
                </c:pt>
                <c:pt idx="14091">
                  <c:v>29</c:v>
                </c:pt>
                <c:pt idx="14092">
                  <c:v>28.797000000000001</c:v>
                </c:pt>
                <c:pt idx="14093">
                  <c:v>28.596</c:v>
                </c:pt>
                <c:pt idx="14094">
                  <c:v>28.396000000000001</c:v>
                </c:pt>
                <c:pt idx="14095">
                  <c:v>28.196999999999999</c:v>
                </c:pt>
                <c:pt idx="14096">
                  <c:v>28</c:v>
                </c:pt>
                <c:pt idx="14097">
                  <c:v>28.651000000000007</c:v>
                </c:pt>
                <c:pt idx="14098">
                  <c:v>29.318000000000001</c:v>
                </c:pt>
                <c:pt idx="14099">
                  <c:v>30</c:v>
                </c:pt>
                <c:pt idx="14100">
                  <c:v>29.797000000000001</c:v>
                </c:pt>
                <c:pt idx="14101">
                  <c:v>29.596</c:v>
                </c:pt>
                <c:pt idx="14102">
                  <c:v>29.396000000000001</c:v>
                </c:pt>
                <c:pt idx="14103">
                  <c:v>29.196999999999999</c:v>
                </c:pt>
                <c:pt idx="14104">
                  <c:v>29</c:v>
                </c:pt>
                <c:pt idx="14105">
                  <c:v>29.54</c:v>
                </c:pt>
                <c:pt idx="14106">
                  <c:v>30.091000000000001</c:v>
                </c:pt>
                <c:pt idx="14107">
                  <c:v>30.651000000000007</c:v>
                </c:pt>
                <c:pt idx="14108">
                  <c:v>31.221999999999994</c:v>
                </c:pt>
                <c:pt idx="14109">
                  <c:v>31.803999999999991</c:v>
                </c:pt>
                <c:pt idx="14110">
                  <c:v>32.396000000000001</c:v>
                </c:pt>
                <c:pt idx="14111">
                  <c:v>33</c:v>
                </c:pt>
                <c:pt idx="14112">
                  <c:v>31.385000000000002</c:v>
                </c:pt>
                <c:pt idx="14113">
                  <c:v>29.85</c:v>
                </c:pt>
                <c:pt idx="14114">
                  <c:v>28.388999999999992</c:v>
                </c:pt>
                <c:pt idx="14115">
                  <c:v>27</c:v>
                </c:pt>
                <c:pt idx="14116">
                  <c:v>27</c:v>
                </c:pt>
                <c:pt idx="14117">
                  <c:v>26.704999999999991</c:v>
                </c:pt>
                <c:pt idx="14118">
                  <c:v>26.413</c:v>
                </c:pt>
                <c:pt idx="14119">
                  <c:v>26.123999999999999</c:v>
                </c:pt>
                <c:pt idx="14120">
                  <c:v>25.838000000000001</c:v>
                </c:pt>
                <c:pt idx="14121">
                  <c:v>25.556000000000001</c:v>
                </c:pt>
                <c:pt idx="14122">
                  <c:v>25.276</c:v>
                </c:pt>
                <c:pt idx="14123">
                  <c:v>25</c:v>
                </c:pt>
                <c:pt idx="14124">
                  <c:v>24.369</c:v>
                </c:pt>
                <c:pt idx="14125">
                  <c:v>23.754000000000001</c:v>
                </c:pt>
                <c:pt idx="14126">
                  <c:v>23.154000000000007</c:v>
                </c:pt>
                <c:pt idx="14127">
                  <c:v>22.57</c:v>
                </c:pt>
                <c:pt idx="14128">
                  <c:v>22</c:v>
                </c:pt>
                <c:pt idx="14129">
                  <c:v>22.327999999999999</c:v>
                </c:pt>
                <c:pt idx="14130">
                  <c:v>22.661999999999999</c:v>
                </c:pt>
                <c:pt idx="14131">
                  <c:v>23</c:v>
                </c:pt>
                <c:pt idx="14132">
                  <c:v>23</c:v>
                </c:pt>
                <c:pt idx="14133">
                  <c:v>23</c:v>
                </c:pt>
                <c:pt idx="14134">
                  <c:v>23</c:v>
                </c:pt>
                <c:pt idx="14135">
                  <c:v>23</c:v>
                </c:pt>
                <c:pt idx="14136">
                  <c:v>22.795999999999992</c:v>
                </c:pt>
                <c:pt idx="14137">
                  <c:v>22.594999999999999</c:v>
                </c:pt>
                <c:pt idx="14138">
                  <c:v>22.395</c:v>
                </c:pt>
                <c:pt idx="14139">
                  <c:v>22.196000000000005</c:v>
                </c:pt>
                <c:pt idx="14140">
                  <c:v>22</c:v>
                </c:pt>
                <c:pt idx="14141">
                  <c:v>22.646999999999991</c:v>
                </c:pt>
                <c:pt idx="14142">
                  <c:v>23.314000000000007</c:v>
                </c:pt>
                <c:pt idx="14143">
                  <c:v>24</c:v>
                </c:pt>
                <c:pt idx="14144">
                  <c:v>24</c:v>
                </c:pt>
                <c:pt idx="14145">
                  <c:v>23.797000000000001</c:v>
                </c:pt>
                <c:pt idx="14146">
                  <c:v>23.594999999999999</c:v>
                </c:pt>
                <c:pt idx="14147">
                  <c:v>23.395</c:v>
                </c:pt>
                <c:pt idx="14148">
                  <c:v>23.196999999999999</c:v>
                </c:pt>
                <c:pt idx="14149">
                  <c:v>23</c:v>
                </c:pt>
                <c:pt idx="14150">
                  <c:v>23</c:v>
                </c:pt>
                <c:pt idx="14151">
                  <c:v>23.283999999999988</c:v>
                </c:pt>
                <c:pt idx="14152">
                  <c:v>23.571000000000005</c:v>
                </c:pt>
                <c:pt idx="14153">
                  <c:v>23.861999999999991</c:v>
                </c:pt>
                <c:pt idx="14154">
                  <c:v>24.155999999999999</c:v>
                </c:pt>
                <c:pt idx="14155">
                  <c:v>24.454000000000001</c:v>
                </c:pt>
                <c:pt idx="14156">
                  <c:v>24.756</c:v>
                </c:pt>
                <c:pt idx="14157">
                  <c:v>25.061</c:v>
                </c:pt>
                <c:pt idx="14158">
                  <c:v>25.37</c:v>
                </c:pt>
                <c:pt idx="14159">
                  <c:v>25.683</c:v>
                </c:pt>
                <c:pt idx="14160">
                  <c:v>26</c:v>
                </c:pt>
                <c:pt idx="14161">
                  <c:v>25.661999999999999</c:v>
                </c:pt>
                <c:pt idx="14162">
                  <c:v>25.329000000000001</c:v>
                </c:pt>
                <c:pt idx="14163">
                  <c:v>25</c:v>
                </c:pt>
                <c:pt idx="14164">
                  <c:v>24.655000000000001</c:v>
                </c:pt>
                <c:pt idx="14165">
                  <c:v>24.315000000000001</c:v>
                </c:pt>
                <c:pt idx="14166">
                  <c:v>23.978999999999992</c:v>
                </c:pt>
                <c:pt idx="14167">
                  <c:v>23.648</c:v>
                </c:pt>
                <c:pt idx="14168">
                  <c:v>23.321999999999999</c:v>
                </c:pt>
                <c:pt idx="14169">
                  <c:v>23</c:v>
                </c:pt>
                <c:pt idx="14170">
                  <c:v>23</c:v>
                </c:pt>
                <c:pt idx="14171">
                  <c:v>23</c:v>
                </c:pt>
                <c:pt idx="14172">
                  <c:v>23.433</c:v>
                </c:pt>
                <c:pt idx="14173">
                  <c:v>23.873999999999999</c:v>
                </c:pt>
                <c:pt idx="14174">
                  <c:v>24.324000000000005</c:v>
                </c:pt>
                <c:pt idx="14175">
                  <c:v>24.781999999999993</c:v>
                </c:pt>
                <c:pt idx="14176">
                  <c:v>25.248999999999988</c:v>
                </c:pt>
                <c:pt idx="14177">
                  <c:v>25.724</c:v>
                </c:pt>
                <c:pt idx="14178">
                  <c:v>26.209</c:v>
                </c:pt>
                <c:pt idx="14179">
                  <c:v>26.702000000000002</c:v>
                </c:pt>
                <c:pt idx="14180">
                  <c:v>27.204999999999991</c:v>
                </c:pt>
                <c:pt idx="14181">
                  <c:v>27.716999999999999</c:v>
                </c:pt>
                <c:pt idx="14182">
                  <c:v>28.239000000000001</c:v>
                </c:pt>
                <c:pt idx="14183">
                  <c:v>28.771000000000001</c:v>
                </c:pt>
                <c:pt idx="14184">
                  <c:v>29.312999999999999</c:v>
                </c:pt>
                <c:pt idx="14185">
                  <c:v>29.864999999999991</c:v>
                </c:pt>
                <c:pt idx="14186">
                  <c:v>30.427</c:v>
                </c:pt>
                <c:pt idx="14187">
                  <c:v>31</c:v>
                </c:pt>
                <c:pt idx="14188">
                  <c:v>31</c:v>
                </c:pt>
                <c:pt idx="14189">
                  <c:v>31</c:v>
                </c:pt>
                <c:pt idx="14190">
                  <c:v>31</c:v>
                </c:pt>
                <c:pt idx="14191">
                  <c:v>31</c:v>
                </c:pt>
                <c:pt idx="14192">
                  <c:v>31</c:v>
                </c:pt>
                <c:pt idx="14193">
                  <c:v>31</c:v>
                </c:pt>
                <c:pt idx="14194">
                  <c:v>30.663</c:v>
                </c:pt>
                <c:pt idx="14195">
                  <c:v>30.330000000000005</c:v>
                </c:pt>
                <c:pt idx="14196">
                  <c:v>30</c:v>
                </c:pt>
                <c:pt idx="14197">
                  <c:v>30.099</c:v>
                </c:pt>
                <c:pt idx="14198">
                  <c:v>30.196999999999999</c:v>
                </c:pt>
                <c:pt idx="14199">
                  <c:v>30.297000000000001</c:v>
                </c:pt>
                <c:pt idx="14200">
                  <c:v>30.396000000000001</c:v>
                </c:pt>
                <c:pt idx="14201">
                  <c:v>30.495999999999988</c:v>
                </c:pt>
                <c:pt idx="14202">
                  <c:v>30.596</c:v>
                </c:pt>
                <c:pt idx="14203">
                  <c:v>30.696999999999999</c:v>
                </c:pt>
                <c:pt idx="14204">
                  <c:v>30.797000000000001</c:v>
                </c:pt>
                <c:pt idx="14205">
                  <c:v>30.899000000000001</c:v>
                </c:pt>
                <c:pt idx="14206">
                  <c:v>31</c:v>
                </c:pt>
                <c:pt idx="14207">
                  <c:v>30.663</c:v>
                </c:pt>
                <c:pt idx="14208">
                  <c:v>30.330000000000005</c:v>
                </c:pt>
                <c:pt idx="14209">
                  <c:v>30</c:v>
                </c:pt>
                <c:pt idx="14210">
                  <c:v>30</c:v>
                </c:pt>
                <c:pt idx="14211">
                  <c:v>30.196999999999999</c:v>
                </c:pt>
                <c:pt idx="14212">
                  <c:v>30.396000000000001</c:v>
                </c:pt>
                <c:pt idx="14213">
                  <c:v>30.596</c:v>
                </c:pt>
                <c:pt idx="14214">
                  <c:v>30.797000000000001</c:v>
                </c:pt>
                <c:pt idx="14215">
                  <c:v>31</c:v>
                </c:pt>
                <c:pt idx="14216">
                  <c:v>30.742999999999988</c:v>
                </c:pt>
                <c:pt idx="14217">
                  <c:v>30.486999999999984</c:v>
                </c:pt>
                <c:pt idx="14218">
                  <c:v>30.234000000000005</c:v>
                </c:pt>
                <c:pt idx="14219">
                  <c:v>29.98299999999999</c:v>
                </c:pt>
                <c:pt idx="14220">
                  <c:v>29.734000000000005</c:v>
                </c:pt>
                <c:pt idx="14221">
                  <c:v>29.487999999999992</c:v>
                </c:pt>
                <c:pt idx="14222">
                  <c:v>29.242999999999988</c:v>
                </c:pt>
                <c:pt idx="14223">
                  <c:v>29</c:v>
                </c:pt>
                <c:pt idx="14224">
                  <c:v>29</c:v>
                </c:pt>
                <c:pt idx="14225">
                  <c:v>28.704999999999991</c:v>
                </c:pt>
                <c:pt idx="14226">
                  <c:v>28.414000000000001</c:v>
                </c:pt>
                <c:pt idx="14227">
                  <c:v>28.125</c:v>
                </c:pt>
                <c:pt idx="14228">
                  <c:v>27.84</c:v>
                </c:pt>
                <c:pt idx="14229">
                  <c:v>27.556999999999999</c:v>
                </c:pt>
                <c:pt idx="14230">
                  <c:v>27.277000000000001</c:v>
                </c:pt>
                <c:pt idx="14231">
                  <c:v>27</c:v>
                </c:pt>
                <c:pt idx="14232">
                  <c:v>27</c:v>
                </c:pt>
                <c:pt idx="14233">
                  <c:v>27</c:v>
                </c:pt>
                <c:pt idx="14234">
                  <c:v>27.164000000000001</c:v>
                </c:pt>
                <c:pt idx="14235">
                  <c:v>27.329000000000001</c:v>
                </c:pt>
                <c:pt idx="14236">
                  <c:v>27.494999999999994</c:v>
                </c:pt>
                <c:pt idx="14237">
                  <c:v>27.663</c:v>
                </c:pt>
                <c:pt idx="14238">
                  <c:v>27.831000000000007</c:v>
                </c:pt>
                <c:pt idx="14239">
                  <c:v>28</c:v>
                </c:pt>
                <c:pt idx="14240">
                  <c:v>27.317000000000007</c:v>
                </c:pt>
                <c:pt idx="14241">
                  <c:v>26.650000000000006</c:v>
                </c:pt>
                <c:pt idx="14242">
                  <c:v>26</c:v>
                </c:pt>
                <c:pt idx="14243">
                  <c:v>26</c:v>
                </c:pt>
                <c:pt idx="14244">
                  <c:v>26.081999999999994</c:v>
                </c:pt>
                <c:pt idx="14245">
                  <c:v>26.164000000000001</c:v>
                </c:pt>
                <c:pt idx="14246">
                  <c:v>26.245999999999988</c:v>
                </c:pt>
                <c:pt idx="14247">
                  <c:v>26.329000000000001</c:v>
                </c:pt>
                <c:pt idx="14248">
                  <c:v>26.411999999999999</c:v>
                </c:pt>
                <c:pt idx="14249">
                  <c:v>26.494999999999994</c:v>
                </c:pt>
                <c:pt idx="14250">
                  <c:v>26.579000000000001</c:v>
                </c:pt>
                <c:pt idx="14251">
                  <c:v>26.661999999999999</c:v>
                </c:pt>
                <c:pt idx="14252">
                  <c:v>26.745999999999988</c:v>
                </c:pt>
                <c:pt idx="14253">
                  <c:v>26.831000000000007</c:v>
                </c:pt>
                <c:pt idx="14254">
                  <c:v>26.914999999999999</c:v>
                </c:pt>
                <c:pt idx="14255">
                  <c:v>27</c:v>
                </c:pt>
                <c:pt idx="14256">
                  <c:v>26.287999999999993</c:v>
                </c:pt>
                <c:pt idx="14257">
                  <c:v>25.594999999999999</c:v>
                </c:pt>
                <c:pt idx="14258">
                  <c:v>24.919999999999995</c:v>
                </c:pt>
                <c:pt idx="14259">
                  <c:v>24.263000000000002</c:v>
                </c:pt>
                <c:pt idx="14260">
                  <c:v>23.623000000000001</c:v>
                </c:pt>
                <c:pt idx="14261">
                  <c:v>23</c:v>
                </c:pt>
                <c:pt idx="14262">
                  <c:v>23.329000000000001</c:v>
                </c:pt>
                <c:pt idx="14263">
                  <c:v>23.661999999999999</c:v>
                </c:pt>
                <c:pt idx="14264">
                  <c:v>24</c:v>
                </c:pt>
                <c:pt idx="14265">
                  <c:v>24.329000000000001</c:v>
                </c:pt>
                <c:pt idx="14266">
                  <c:v>24.661999999999999</c:v>
                </c:pt>
                <c:pt idx="14267">
                  <c:v>25</c:v>
                </c:pt>
                <c:pt idx="14268">
                  <c:v>24.661999999999999</c:v>
                </c:pt>
                <c:pt idx="14269">
                  <c:v>24.329000000000001</c:v>
                </c:pt>
                <c:pt idx="14270">
                  <c:v>24</c:v>
                </c:pt>
                <c:pt idx="14271">
                  <c:v>24</c:v>
                </c:pt>
                <c:pt idx="14272">
                  <c:v>24.12</c:v>
                </c:pt>
                <c:pt idx="14273">
                  <c:v>24.241</c:v>
                </c:pt>
                <c:pt idx="14274">
                  <c:v>24.363</c:v>
                </c:pt>
                <c:pt idx="14275">
                  <c:v>24.484999999999992</c:v>
                </c:pt>
                <c:pt idx="14276">
                  <c:v>24.608000000000001</c:v>
                </c:pt>
                <c:pt idx="14277">
                  <c:v>24.731000000000005</c:v>
                </c:pt>
                <c:pt idx="14278">
                  <c:v>24.855</c:v>
                </c:pt>
                <c:pt idx="14279">
                  <c:v>24.979999999999993</c:v>
                </c:pt>
                <c:pt idx="14280">
                  <c:v>25.105</c:v>
                </c:pt>
                <c:pt idx="14281">
                  <c:v>25.231000000000005</c:v>
                </c:pt>
                <c:pt idx="14282">
                  <c:v>25.358000000000001</c:v>
                </c:pt>
                <c:pt idx="14283">
                  <c:v>25.484999999999992</c:v>
                </c:pt>
                <c:pt idx="14284">
                  <c:v>25.613000000000007</c:v>
                </c:pt>
                <c:pt idx="14285">
                  <c:v>25.741</c:v>
                </c:pt>
                <c:pt idx="14286">
                  <c:v>25.87</c:v>
                </c:pt>
                <c:pt idx="14287">
                  <c:v>26</c:v>
                </c:pt>
                <c:pt idx="14288">
                  <c:v>26.388000000000002</c:v>
                </c:pt>
                <c:pt idx="14289">
                  <c:v>26.781999999999993</c:v>
                </c:pt>
                <c:pt idx="14290">
                  <c:v>27.181999999999999</c:v>
                </c:pt>
                <c:pt idx="14291">
                  <c:v>27.587999999999994</c:v>
                </c:pt>
                <c:pt idx="14292">
                  <c:v>28</c:v>
                </c:pt>
                <c:pt idx="14293">
                  <c:v>30</c:v>
                </c:pt>
                <c:pt idx="14294">
                  <c:v>34</c:v>
                </c:pt>
                <c:pt idx="14295">
                  <c:v>56.99</c:v>
                </c:pt>
                <c:pt idx="14296">
                  <c:v>72.222999999999999</c:v>
                </c:pt>
                <c:pt idx="14297">
                  <c:v>91.528999999999982</c:v>
                </c:pt>
                <c:pt idx="14298">
                  <c:v>115.99400000000003</c:v>
                </c:pt>
                <c:pt idx="14299">
                  <c:v>147</c:v>
                </c:pt>
                <c:pt idx="14300">
                  <c:v>134.66</c:v>
                </c:pt>
                <c:pt idx="14301">
                  <c:v>123.35499999999999</c:v>
                </c:pt>
                <c:pt idx="14302">
                  <c:v>113</c:v>
                </c:pt>
                <c:pt idx="14303">
                  <c:v>104.18499999999999</c:v>
                </c:pt>
                <c:pt idx="14304">
                  <c:v>96.058999999999983</c:v>
                </c:pt>
                <c:pt idx="14305">
                  <c:v>79</c:v>
                </c:pt>
                <c:pt idx="14306">
                  <c:v>70</c:v>
                </c:pt>
                <c:pt idx="14307">
                  <c:v>70</c:v>
                </c:pt>
                <c:pt idx="14308">
                  <c:v>68</c:v>
                </c:pt>
                <c:pt idx="14309">
                  <c:v>64</c:v>
                </c:pt>
                <c:pt idx="14310">
                  <c:v>63.261000000000003</c:v>
                </c:pt>
                <c:pt idx="14311">
                  <c:v>62.53</c:v>
                </c:pt>
                <c:pt idx="14312">
                  <c:v>61.807000000000002</c:v>
                </c:pt>
                <c:pt idx="14313">
                  <c:v>61.093000000000011</c:v>
                </c:pt>
                <c:pt idx="14314">
                  <c:v>60.386999999999993</c:v>
                </c:pt>
                <c:pt idx="14315">
                  <c:v>59.690000000000012</c:v>
                </c:pt>
                <c:pt idx="14316">
                  <c:v>59</c:v>
                </c:pt>
                <c:pt idx="14317">
                  <c:v>59</c:v>
                </c:pt>
                <c:pt idx="14318">
                  <c:v>64.448000000000022</c:v>
                </c:pt>
                <c:pt idx="14319">
                  <c:v>70.399000000000001</c:v>
                </c:pt>
                <c:pt idx="14320">
                  <c:v>76.899000000000001</c:v>
                </c:pt>
                <c:pt idx="14321">
                  <c:v>84</c:v>
                </c:pt>
                <c:pt idx="14322">
                  <c:v>81.5</c:v>
                </c:pt>
                <c:pt idx="14323">
                  <c:v>79.073999999999998</c:v>
                </c:pt>
                <c:pt idx="14324">
                  <c:v>76.721000000000004</c:v>
                </c:pt>
                <c:pt idx="14325">
                  <c:v>74.437000000000026</c:v>
                </c:pt>
                <c:pt idx="14326">
                  <c:v>72.221999999999994</c:v>
                </c:pt>
                <c:pt idx="14327">
                  <c:v>70.072000000000003</c:v>
                </c:pt>
                <c:pt idx="14328">
                  <c:v>67.986999999999995</c:v>
                </c:pt>
                <c:pt idx="14329">
                  <c:v>65</c:v>
                </c:pt>
                <c:pt idx="14330">
                  <c:v>64</c:v>
                </c:pt>
                <c:pt idx="14331">
                  <c:v>62.976000000000006</c:v>
                </c:pt>
                <c:pt idx="14332">
                  <c:v>61.968000000000011</c:v>
                </c:pt>
                <c:pt idx="14333">
                  <c:v>60.976000000000006</c:v>
                </c:pt>
                <c:pt idx="14334">
                  <c:v>60</c:v>
                </c:pt>
                <c:pt idx="14335">
                  <c:v>60.166000000000011</c:v>
                </c:pt>
                <c:pt idx="14336">
                  <c:v>60.332000000000001</c:v>
                </c:pt>
                <c:pt idx="14337">
                  <c:v>60.498000000000012</c:v>
                </c:pt>
                <c:pt idx="14338">
                  <c:v>60.665000000000013</c:v>
                </c:pt>
                <c:pt idx="14339">
                  <c:v>60.832000000000001</c:v>
                </c:pt>
                <c:pt idx="14340">
                  <c:v>61</c:v>
                </c:pt>
                <c:pt idx="14341">
                  <c:v>60.055</c:v>
                </c:pt>
                <c:pt idx="14342">
                  <c:v>59.124000000000002</c:v>
                </c:pt>
                <c:pt idx="14343">
                  <c:v>58.207000000000001</c:v>
                </c:pt>
                <c:pt idx="14344">
                  <c:v>57.305</c:v>
                </c:pt>
                <c:pt idx="14345">
                  <c:v>56.417000000000002</c:v>
                </c:pt>
                <c:pt idx="14346">
                  <c:v>55.543000000000006</c:v>
                </c:pt>
                <c:pt idx="14347">
                  <c:v>54.682000000000002</c:v>
                </c:pt>
                <c:pt idx="14348">
                  <c:v>53.834000000000003</c:v>
                </c:pt>
                <c:pt idx="14349">
                  <c:v>53</c:v>
                </c:pt>
                <c:pt idx="14350">
                  <c:v>53</c:v>
                </c:pt>
                <c:pt idx="14351">
                  <c:v>52.748000000000012</c:v>
                </c:pt>
                <c:pt idx="14352">
                  <c:v>52.498000000000012</c:v>
                </c:pt>
                <c:pt idx="14353">
                  <c:v>52.248000000000012</c:v>
                </c:pt>
                <c:pt idx="14354">
                  <c:v>52</c:v>
                </c:pt>
                <c:pt idx="14355">
                  <c:v>52</c:v>
                </c:pt>
                <c:pt idx="14356">
                  <c:v>51.254000000000005</c:v>
                </c:pt>
                <c:pt idx="14357">
                  <c:v>50.519000000000005</c:v>
                </c:pt>
                <c:pt idx="14358">
                  <c:v>49.795000000000016</c:v>
                </c:pt>
                <c:pt idx="14359">
                  <c:v>49.081000000000003</c:v>
                </c:pt>
                <c:pt idx="14360">
                  <c:v>48.377000000000002</c:v>
                </c:pt>
                <c:pt idx="14361">
                  <c:v>47.684000000000005</c:v>
                </c:pt>
                <c:pt idx="14362">
                  <c:v>47</c:v>
                </c:pt>
                <c:pt idx="14363">
                  <c:v>47.492000000000012</c:v>
                </c:pt>
                <c:pt idx="14364">
                  <c:v>47.99</c:v>
                </c:pt>
                <c:pt idx="14365">
                  <c:v>48.492000000000012</c:v>
                </c:pt>
                <c:pt idx="14366">
                  <c:v>49</c:v>
                </c:pt>
                <c:pt idx="14367">
                  <c:v>48.232000000000014</c:v>
                </c:pt>
                <c:pt idx="14368">
                  <c:v>47.476000000000006</c:v>
                </c:pt>
                <c:pt idx="14369">
                  <c:v>46.732000000000014</c:v>
                </c:pt>
                <c:pt idx="14370">
                  <c:v>46</c:v>
                </c:pt>
                <c:pt idx="14371">
                  <c:v>46.813000000000002</c:v>
                </c:pt>
                <c:pt idx="14372">
                  <c:v>47.64</c:v>
                </c:pt>
                <c:pt idx="14373">
                  <c:v>48.481999999999999</c:v>
                </c:pt>
                <c:pt idx="14374">
                  <c:v>49.338000000000001</c:v>
                </c:pt>
                <c:pt idx="14375">
                  <c:v>50.21</c:v>
                </c:pt>
                <c:pt idx="14376">
                  <c:v>51.097000000000001</c:v>
                </c:pt>
                <c:pt idx="14377">
                  <c:v>52</c:v>
                </c:pt>
                <c:pt idx="14378">
                  <c:v>53.301000000000002</c:v>
                </c:pt>
                <c:pt idx="14379">
                  <c:v>54.634</c:v>
                </c:pt>
                <c:pt idx="14380">
                  <c:v>56</c:v>
                </c:pt>
                <c:pt idx="14381">
                  <c:v>55.71</c:v>
                </c:pt>
                <c:pt idx="14382">
                  <c:v>55.421000000000006</c:v>
                </c:pt>
                <c:pt idx="14383">
                  <c:v>55.134</c:v>
                </c:pt>
                <c:pt idx="14384">
                  <c:v>54.847999999999999</c:v>
                </c:pt>
                <c:pt idx="14385">
                  <c:v>54.564</c:v>
                </c:pt>
                <c:pt idx="14386">
                  <c:v>54.281000000000006</c:v>
                </c:pt>
                <c:pt idx="14387">
                  <c:v>54</c:v>
                </c:pt>
                <c:pt idx="14388">
                  <c:v>54</c:v>
                </c:pt>
                <c:pt idx="14389">
                  <c:v>53.175000000000011</c:v>
                </c:pt>
                <c:pt idx="14390">
                  <c:v>52.363</c:v>
                </c:pt>
                <c:pt idx="14391">
                  <c:v>51.563000000000002</c:v>
                </c:pt>
                <c:pt idx="14392">
                  <c:v>50.776000000000003</c:v>
                </c:pt>
                <c:pt idx="14393">
                  <c:v>50</c:v>
                </c:pt>
                <c:pt idx="14394">
                  <c:v>50.198000000000015</c:v>
                </c:pt>
                <c:pt idx="14395">
                  <c:v>50.398000000000003</c:v>
                </c:pt>
                <c:pt idx="14396">
                  <c:v>50.598000000000013</c:v>
                </c:pt>
                <c:pt idx="14397">
                  <c:v>50.798000000000016</c:v>
                </c:pt>
                <c:pt idx="14398">
                  <c:v>51</c:v>
                </c:pt>
                <c:pt idx="14399">
                  <c:v>67.98</c:v>
                </c:pt>
                <c:pt idx="14400">
                  <c:v>90.614999999999995</c:v>
                </c:pt>
                <c:pt idx="14401">
                  <c:v>120.785</c:v>
                </c:pt>
                <c:pt idx="14402">
                  <c:v>161</c:v>
                </c:pt>
                <c:pt idx="14403">
                  <c:v>149.291</c:v>
                </c:pt>
                <c:pt idx="14404">
                  <c:v>138.43300000000002</c:v>
                </c:pt>
                <c:pt idx="14405">
                  <c:v>128.36500000000001</c:v>
                </c:pt>
                <c:pt idx="14406">
                  <c:v>119.029</c:v>
                </c:pt>
                <c:pt idx="14407">
                  <c:v>110.37299999999998</c:v>
                </c:pt>
                <c:pt idx="14408">
                  <c:v>102.345</c:v>
                </c:pt>
                <c:pt idx="14409">
                  <c:v>94.902000000000001</c:v>
                </c:pt>
                <c:pt idx="14410">
                  <c:v>88</c:v>
                </c:pt>
                <c:pt idx="14411">
                  <c:v>85.518000000000001</c:v>
                </c:pt>
                <c:pt idx="14412">
                  <c:v>83.106999999999999</c:v>
                </c:pt>
                <c:pt idx="14413">
                  <c:v>80.763000000000005</c:v>
                </c:pt>
                <c:pt idx="14414">
                  <c:v>78.486000000000004</c:v>
                </c:pt>
                <c:pt idx="14415">
                  <c:v>76</c:v>
                </c:pt>
                <c:pt idx="14416">
                  <c:v>73</c:v>
                </c:pt>
                <c:pt idx="14417">
                  <c:v>71</c:v>
                </c:pt>
                <c:pt idx="14418">
                  <c:v>70</c:v>
                </c:pt>
                <c:pt idx="14419">
                  <c:v>69.432000000000002</c:v>
                </c:pt>
                <c:pt idx="14420">
                  <c:v>68.869</c:v>
                </c:pt>
                <c:pt idx="14421">
                  <c:v>68.31</c:v>
                </c:pt>
                <c:pt idx="14422">
                  <c:v>67.756</c:v>
                </c:pt>
                <c:pt idx="14423">
                  <c:v>67.206000000000003</c:v>
                </c:pt>
                <c:pt idx="14424">
                  <c:v>66.661000000000001</c:v>
                </c:pt>
                <c:pt idx="14425">
                  <c:v>66.11999999999999</c:v>
                </c:pt>
                <c:pt idx="14426">
                  <c:v>65.582999999999998</c:v>
                </c:pt>
                <c:pt idx="14427">
                  <c:v>65.051000000000002</c:v>
                </c:pt>
                <c:pt idx="14428">
                  <c:v>64.524000000000001</c:v>
                </c:pt>
                <c:pt idx="14429">
                  <c:v>64</c:v>
                </c:pt>
                <c:pt idx="14430">
                  <c:v>63.236000000000011</c:v>
                </c:pt>
                <c:pt idx="14431">
                  <c:v>62.481999999999999</c:v>
                </c:pt>
                <c:pt idx="14432">
                  <c:v>61.737000000000002</c:v>
                </c:pt>
                <c:pt idx="14433">
                  <c:v>61</c:v>
                </c:pt>
                <c:pt idx="14434">
                  <c:v>60.313999999999993</c:v>
                </c:pt>
                <c:pt idx="14435">
                  <c:v>59.636000000000003</c:v>
                </c:pt>
                <c:pt idx="14436">
                  <c:v>58.966000000000001</c:v>
                </c:pt>
                <c:pt idx="14437">
                  <c:v>58.303000000000004</c:v>
                </c:pt>
                <c:pt idx="14438">
                  <c:v>57.648000000000003</c:v>
                </c:pt>
                <c:pt idx="14439">
                  <c:v>57</c:v>
                </c:pt>
                <c:pt idx="14440">
                  <c:v>57.602000000000011</c:v>
                </c:pt>
                <c:pt idx="14441">
                  <c:v>58.211000000000006</c:v>
                </c:pt>
                <c:pt idx="14442">
                  <c:v>58.826000000000001</c:v>
                </c:pt>
                <c:pt idx="14443">
                  <c:v>59.447000000000003</c:v>
                </c:pt>
                <c:pt idx="14444">
                  <c:v>60.076000000000001</c:v>
                </c:pt>
                <c:pt idx="14445">
                  <c:v>60.71</c:v>
                </c:pt>
                <c:pt idx="14446">
                  <c:v>61.351999999999997</c:v>
                </c:pt>
                <c:pt idx="14447">
                  <c:v>62</c:v>
                </c:pt>
                <c:pt idx="14448">
                  <c:v>61.137</c:v>
                </c:pt>
                <c:pt idx="14449">
                  <c:v>60.286000000000001</c:v>
                </c:pt>
                <c:pt idx="14450">
                  <c:v>59.447000000000003</c:v>
                </c:pt>
                <c:pt idx="14451">
                  <c:v>58.620000000000012</c:v>
                </c:pt>
                <c:pt idx="14452">
                  <c:v>57.804000000000002</c:v>
                </c:pt>
                <c:pt idx="14453">
                  <c:v>57</c:v>
                </c:pt>
                <c:pt idx="14454">
                  <c:v>56.856000000000002</c:v>
                </c:pt>
                <c:pt idx="14455">
                  <c:v>56.712000000000003</c:v>
                </c:pt>
                <c:pt idx="14456">
                  <c:v>56.569000000000003</c:v>
                </c:pt>
                <c:pt idx="14457">
                  <c:v>56.426000000000002</c:v>
                </c:pt>
                <c:pt idx="14458">
                  <c:v>56.284000000000006</c:v>
                </c:pt>
                <c:pt idx="14459">
                  <c:v>56.142000000000003</c:v>
                </c:pt>
                <c:pt idx="14460">
                  <c:v>56</c:v>
                </c:pt>
                <c:pt idx="14461">
                  <c:v>55.488</c:v>
                </c:pt>
                <c:pt idx="14462">
                  <c:v>54.981999999999999</c:v>
                </c:pt>
                <c:pt idx="14463">
                  <c:v>54.479000000000006</c:v>
                </c:pt>
                <c:pt idx="14464">
                  <c:v>53.981999999999999</c:v>
                </c:pt>
                <c:pt idx="14465">
                  <c:v>53.489000000000004</c:v>
                </c:pt>
                <c:pt idx="14466">
                  <c:v>53</c:v>
                </c:pt>
                <c:pt idx="14467">
                  <c:v>53</c:v>
                </c:pt>
                <c:pt idx="14468">
                  <c:v>53.534000000000006</c:v>
                </c:pt>
                <c:pt idx="14469">
                  <c:v>54.072000000000003</c:v>
                </c:pt>
                <c:pt idx="14470">
                  <c:v>54.617000000000004</c:v>
                </c:pt>
                <c:pt idx="14471">
                  <c:v>55.167000000000002</c:v>
                </c:pt>
                <c:pt idx="14472">
                  <c:v>55.722000000000016</c:v>
                </c:pt>
                <c:pt idx="14473">
                  <c:v>56.283000000000001</c:v>
                </c:pt>
                <c:pt idx="14474">
                  <c:v>56.85</c:v>
                </c:pt>
                <c:pt idx="14475">
                  <c:v>57.422000000000011</c:v>
                </c:pt>
                <c:pt idx="14476">
                  <c:v>58</c:v>
                </c:pt>
                <c:pt idx="14477">
                  <c:v>56.973000000000006</c:v>
                </c:pt>
                <c:pt idx="14478">
                  <c:v>55.964000000000006</c:v>
                </c:pt>
                <c:pt idx="14479">
                  <c:v>54.973000000000006</c:v>
                </c:pt>
                <c:pt idx="14480">
                  <c:v>54</c:v>
                </c:pt>
                <c:pt idx="14481">
                  <c:v>53.692000000000014</c:v>
                </c:pt>
                <c:pt idx="14482">
                  <c:v>53.386000000000003</c:v>
                </c:pt>
                <c:pt idx="14483">
                  <c:v>53.082000000000001</c:v>
                </c:pt>
                <c:pt idx="14484">
                  <c:v>52.779000000000003</c:v>
                </c:pt>
                <c:pt idx="14485">
                  <c:v>52.479000000000006</c:v>
                </c:pt>
                <c:pt idx="14486">
                  <c:v>52.179000000000002</c:v>
                </c:pt>
                <c:pt idx="14487">
                  <c:v>51.881999999999998</c:v>
                </c:pt>
                <c:pt idx="14488">
                  <c:v>51.586000000000006</c:v>
                </c:pt>
                <c:pt idx="14489">
                  <c:v>51.292000000000016</c:v>
                </c:pt>
                <c:pt idx="14490">
                  <c:v>51</c:v>
                </c:pt>
                <c:pt idx="14491">
                  <c:v>51</c:v>
                </c:pt>
                <c:pt idx="14492">
                  <c:v>51</c:v>
                </c:pt>
                <c:pt idx="14493">
                  <c:v>51</c:v>
                </c:pt>
                <c:pt idx="14494">
                  <c:v>51</c:v>
                </c:pt>
                <c:pt idx="14495">
                  <c:v>50.798000000000016</c:v>
                </c:pt>
                <c:pt idx="14496">
                  <c:v>50.598000000000013</c:v>
                </c:pt>
                <c:pt idx="14497">
                  <c:v>50.398000000000003</c:v>
                </c:pt>
                <c:pt idx="14498">
                  <c:v>50.198000000000015</c:v>
                </c:pt>
                <c:pt idx="14499">
                  <c:v>50</c:v>
                </c:pt>
                <c:pt idx="14500">
                  <c:v>50</c:v>
                </c:pt>
                <c:pt idx="14501">
                  <c:v>50</c:v>
                </c:pt>
                <c:pt idx="14502">
                  <c:v>50</c:v>
                </c:pt>
                <c:pt idx="14503">
                  <c:v>50</c:v>
                </c:pt>
                <c:pt idx="14504">
                  <c:v>50</c:v>
                </c:pt>
                <c:pt idx="14505">
                  <c:v>50</c:v>
                </c:pt>
                <c:pt idx="14506">
                  <c:v>50</c:v>
                </c:pt>
                <c:pt idx="14507">
                  <c:v>49.832000000000001</c:v>
                </c:pt>
                <c:pt idx="14508">
                  <c:v>49.664000000000001</c:v>
                </c:pt>
                <c:pt idx="14509">
                  <c:v>49.497</c:v>
                </c:pt>
                <c:pt idx="14510">
                  <c:v>49.331000000000003</c:v>
                </c:pt>
                <c:pt idx="14511">
                  <c:v>49.165000000000013</c:v>
                </c:pt>
                <c:pt idx="14512">
                  <c:v>49</c:v>
                </c:pt>
                <c:pt idx="14513">
                  <c:v>49</c:v>
                </c:pt>
                <c:pt idx="14514">
                  <c:v>48.664000000000001</c:v>
                </c:pt>
                <c:pt idx="14515">
                  <c:v>48.331000000000003</c:v>
                </c:pt>
                <c:pt idx="14516">
                  <c:v>48</c:v>
                </c:pt>
                <c:pt idx="14517">
                  <c:v>48</c:v>
                </c:pt>
                <c:pt idx="14518">
                  <c:v>48</c:v>
                </c:pt>
                <c:pt idx="14519">
                  <c:v>48</c:v>
                </c:pt>
                <c:pt idx="14520">
                  <c:v>47.856000000000002</c:v>
                </c:pt>
                <c:pt idx="14521">
                  <c:v>47.712000000000003</c:v>
                </c:pt>
                <c:pt idx="14522">
                  <c:v>47.569000000000003</c:v>
                </c:pt>
                <c:pt idx="14523">
                  <c:v>47.426000000000002</c:v>
                </c:pt>
                <c:pt idx="14524">
                  <c:v>47.284000000000006</c:v>
                </c:pt>
                <c:pt idx="14525">
                  <c:v>47.142000000000003</c:v>
                </c:pt>
                <c:pt idx="14526">
                  <c:v>47</c:v>
                </c:pt>
                <c:pt idx="14527">
                  <c:v>47</c:v>
                </c:pt>
                <c:pt idx="14528">
                  <c:v>47</c:v>
                </c:pt>
                <c:pt idx="14529">
                  <c:v>47</c:v>
                </c:pt>
                <c:pt idx="14530">
                  <c:v>46.899000000000001</c:v>
                </c:pt>
                <c:pt idx="14531">
                  <c:v>46.798000000000016</c:v>
                </c:pt>
                <c:pt idx="14532">
                  <c:v>46.698000000000015</c:v>
                </c:pt>
                <c:pt idx="14533">
                  <c:v>46.597000000000001</c:v>
                </c:pt>
                <c:pt idx="14534">
                  <c:v>46.497</c:v>
                </c:pt>
                <c:pt idx="14535">
                  <c:v>46.397000000000006</c:v>
                </c:pt>
                <c:pt idx="14536">
                  <c:v>46.298000000000016</c:v>
                </c:pt>
                <c:pt idx="14537">
                  <c:v>46.198000000000015</c:v>
                </c:pt>
                <c:pt idx="14538">
                  <c:v>46.099000000000011</c:v>
                </c:pt>
                <c:pt idx="14539">
                  <c:v>46</c:v>
                </c:pt>
                <c:pt idx="14540">
                  <c:v>46</c:v>
                </c:pt>
                <c:pt idx="14541">
                  <c:v>46</c:v>
                </c:pt>
                <c:pt idx="14542">
                  <c:v>46.165000000000013</c:v>
                </c:pt>
                <c:pt idx="14543">
                  <c:v>46.331000000000003</c:v>
                </c:pt>
                <c:pt idx="14544">
                  <c:v>46.497</c:v>
                </c:pt>
                <c:pt idx="14545">
                  <c:v>46.664000000000001</c:v>
                </c:pt>
                <c:pt idx="14546">
                  <c:v>46.832000000000001</c:v>
                </c:pt>
                <c:pt idx="14547">
                  <c:v>47</c:v>
                </c:pt>
                <c:pt idx="14548">
                  <c:v>47</c:v>
                </c:pt>
                <c:pt idx="14549">
                  <c:v>47.657000000000004</c:v>
                </c:pt>
                <c:pt idx="14550">
                  <c:v>48.324000000000005</c:v>
                </c:pt>
                <c:pt idx="14551">
                  <c:v>49</c:v>
                </c:pt>
                <c:pt idx="14552">
                  <c:v>48.324000000000005</c:v>
                </c:pt>
                <c:pt idx="14553">
                  <c:v>47.657000000000004</c:v>
                </c:pt>
                <c:pt idx="14554">
                  <c:v>47</c:v>
                </c:pt>
                <c:pt idx="14555">
                  <c:v>47</c:v>
                </c:pt>
                <c:pt idx="14556">
                  <c:v>46.593000000000011</c:v>
                </c:pt>
                <c:pt idx="14557">
                  <c:v>46.190000000000012</c:v>
                </c:pt>
                <c:pt idx="14558">
                  <c:v>45.790000000000013</c:v>
                </c:pt>
                <c:pt idx="14559">
                  <c:v>45.393000000000001</c:v>
                </c:pt>
                <c:pt idx="14560">
                  <c:v>45</c:v>
                </c:pt>
                <c:pt idx="14561">
                  <c:v>45</c:v>
                </c:pt>
                <c:pt idx="14562">
                  <c:v>45</c:v>
                </c:pt>
                <c:pt idx="14563">
                  <c:v>45</c:v>
                </c:pt>
                <c:pt idx="14564">
                  <c:v>44.46</c:v>
                </c:pt>
                <c:pt idx="14565">
                  <c:v>43.926000000000002</c:v>
                </c:pt>
                <c:pt idx="14566">
                  <c:v>43.399000000000001</c:v>
                </c:pt>
                <c:pt idx="14567">
                  <c:v>42.878</c:v>
                </c:pt>
                <c:pt idx="14568">
                  <c:v>42.363</c:v>
                </c:pt>
                <c:pt idx="14569">
                  <c:v>41.854999999999997</c:v>
                </c:pt>
                <c:pt idx="14570">
                  <c:v>41.351999999999997</c:v>
                </c:pt>
                <c:pt idx="14571">
                  <c:v>40.856000000000002</c:v>
                </c:pt>
                <c:pt idx="14572">
                  <c:v>40.365000000000002</c:v>
                </c:pt>
                <c:pt idx="14573">
                  <c:v>39.880999999999993</c:v>
                </c:pt>
                <c:pt idx="14574">
                  <c:v>39.402000000000001</c:v>
                </c:pt>
                <c:pt idx="14575">
                  <c:v>38.929000000000002</c:v>
                </c:pt>
                <c:pt idx="14576">
                  <c:v>38.462000000000003</c:v>
                </c:pt>
                <c:pt idx="14577">
                  <c:v>38</c:v>
                </c:pt>
                <c:pt idx="14578">
                  <c:v>38.33</c:v>
                </c:pt>
                <c:pt idx="14579">
                  <c:v>38.664000000000001</c:v>
                </c:pt>
                <c:pt idx="14580">
                  <c:v>39</c:v>
                </c:pt>
                <c:pt idx="14581">
                  <c:v>39</c:v>
                </c:pt>
                <c:pt idx="14582">
                  <c:v>39</c:v>
                </c:pt>
                <c:pt idx="14583">
                  <c:v>39</c:v>
                </c:pt>
                <c:pt idx="14584">
                  <c:v>39</c:v>
                </c:pt>
                <c:pt idx="14585">
                  <c:v>39</c:v>
                </c:pt>
                <c:pt idx="14586">
                  <c:v>39</c:v>
                </c:pt>
                <c:pt idx="14587">
                  <c:v>39</c:v>
                </c:pt>
                <c:pt idx="14588">
                  <c:v>39</c:v>
                </c:pt>
                <c:pt idx="14589">
                  <c:v>39</c:v>
                </c:pt>
                <c:pt idx="14590">
                  <c:v>38.49</c:v>
                </c:pt>
                <c:pt idx="14591">
                  <c:v>37.987000000000002</c:v>
                </c:pt>
                <c:pt idx="14592">
                  <c:v>37.49</c:v>
                </c:pt>
                <c:pt idx="14593">
                  <c:v>37</c:v>
                </c:pt>
                <c:pt idx="14594">
                  <c:v>37</c:v>
                </c:pt>
                <c:pt idx="14595">
                  <c:v>37</c:v>
                </c:pt>
                <c:pt idx="14596">
                  <c:v>37</c:v>
                </c:pt>
                <c:pt idx="14597">
                  <c:v>37</c:v>
                </c:pt>
                <c:pt idx="14598">
                  <c:v>37</c:v>
                </c:pt>
                <c:pt idx="14599">
                  <c:v>37</c:v>
                </c:pt>
                <c:pt idx="14600">
                  <c:v>37</c:v>
                </c:pt>
                <c:pt idx="14601">
                  <c:v>37.33</c:v>
                </c:pt>
                <c:pt idx="14602">
                  <c:v>37.664000000000001</c:v>
                </c:pt>
                <c:pt idx="14603">
                  <c:v>38</c:v>
                </c:pt>
                <c:pt idx="14604">
                  <c:v>38</c:v>
                </c:pt>
                <c:pt idx="14605">
                  <c:v>38</c:v>
                </c:pt>
                <c:pt idx="14606">
                  <c:v>38</c:v>
                </c:pt>
                <c:pt idx="14607">
                  <c:v>38</c:v>
                </c:pt>
                <c:pt idx="14608">
                  <c:v>38</c:v>
                </c:pt>
                <c:pt idx="14609">
                  <c:v>38</c:v>
                </c:pt>
                <c:pt idx="14610">
                  <c:v>38</c:v>
                </c:pt>
                <c:pt idx="14611">
                  <c:v>38</c:v>
                </c:pt>
                <c:pt idx="14612">
                  <c:v>38</c:v>
                </c:pt>
                <c:pt idx="14613">
                  <c:v>38</c:v>
                </c:pt>
                <c:pt idx="14614">
                  <c:v>37.591000000000001</c:v>
                </c:pt>
                <c:pt idx="14615">
                  <c:v>37.187000000000005</c:v>
                </c:pt>
                <c:pt idx="14616">
                  <c:v>36.787000000000006</c:v>
                </c:pt>
                <c:pt idx="14617">
                  <c:v>36.391000000000005</c:v>
                </c:pt>
                <c:pt idx="14618">
                  <c:v>36</c:v>
                </c:pt>
                <c:pt idx="14619">
                  <c:v>36.33</c:v>
                </c:pt>
                <c:pt idx="14620">
                  <c:v>36.664000000000001</c:v>
                </c:pt>
                <c:pt idx="14621">
                  <c:v>37</c:v>
                </c:pt>
                <c:pt idx="14622">
                  <c:v>37.49</c:v>
                </c:pt>
                <c:pt idx="14623">
                  <c:v>37.987000000000002</c:v>
                </c:pt>
                <c:pt idx="14624">
                  <c:v>38.49</c:v>
                </c:pt>
                <c:pt idx="14625">
                  <c:v>39</c:v>
                </c:pt>
                <c:pt idx="14626">
                  <c:v>39.401000000000003</c:v>
                </c:pt>
                <c:pt idx="14627">
                  <c:v>39.805</c:v>
                </c:pt>
                <c:pt idx="14628">
                  <c:v>40.214000000000006</c:v>
                </c:pt>
                <c:pt idx="14629">
                  <c:v>40.628000000000014</c:v>
                </c:pt>
                <c:pt idx="14630">
                  <c:v>41.045000000000002</c:v>
                </c:pt>
                <c:pt idx="14631">
                  <c:v>41.467000000000006</c:v>
                </c:pt>
                <c:pt idx="14632">
                  <c:v>41.893000000000001</c:v>
                </c:pt>
                <c:pt idx="14633">
                  <c:v>42.323</c:v>
                </c:pt>
                <c:pt idx="14634">
                  <c:v>42.758000000000003</c:v>
                </c:pt>
                <c:pt idx="14635">
                  <c:v>43.197000000000003</c:v>
                </c:pt>
                <c:pt idx="14636">
                  <c:v>43.641000000000005</c:v>
                </c:pt>
                <c:pt idx="14637">
                  <c:v>44.089000000000006</c:v>
                </c:pt>
                <c:pt idx="14638">
                  <c:v>44.542000000000002</c:v>
                </c:pt>
                <c:pt idx="14639">
                  <c:v>45</c:v>
                </c:pt>
                <c:pt idx="14640">
                  <c:v>45.63</c:v>
                </c:pt>
                <c:pt idx="14641">
                  <c:v>46.269000000000013</c:v>
                </c:pt>
                <c:pt idx="14642">
                  <c:v>46.917000000000002</c:v>
                </c:pt>
                <c:pt idx="14643">
                  <c:v>47.574000000000005</c:v>
                </c:pt>
                <c:pt idx="14644">
                  <c:v>48.24</c:v>
                </c:pt>
                <c:pt idx="14645">
                  <c:v>48.916000000000004</c:v>
                </c:pt>
                <c:pt idx="14646">
                  <c:v>49.601000000000006</c:v>
                </c:pt>
                <c:pt idx="14647">
                  <c:v>50.296000000000021</c:v>
                </c:pt>
                <c:pt idx="14648">
                  <c:v>51</c:v>
                </c:pt>
                <c:pt idx="14649">
                  <c:v>50.067</c:v>
                </c:pt>
                <c:pt idx="14650">
                  <c:v>49.152000000000001</c:v>
                </c:pt>
                <c:pt idx="14651">
                  <c:v>48.253</c:v>
                </c:pt>
                <c:pt idx="14652">
                  <c:v>47.371000000000002</c:v>
                </c:pt>
                <c:pt idx="14653">
                  <c:v>46.505000000000003</c:v>
                </c:pt>
                <c:pt idx="14654">
                  <c:v>45.654000000000003</c:v>
                </c:pt>
                <c:pt idx="14655">
                  <c:v>44.82</c:v>
                </c:pt>
                <c:pt idx="14656">
                  <c:v>44</c:v>
                </c:pt>
                <c:pt idx="14657">
                  <c:v>44.28</c:v>
                </c:pt>
                <c:pt idx="14658">
                  <c:v>44.562000000000012</c:v>
                </c:pt>
                <c:pt idx="14659">
                  <c:v>44.846000000000004</c:v>
                </c:pt>
                <c:pt idx="14660">
                  <c:v>45.132000000000012</c:v>
                </c:pt>
                <c:pt idx="14661">
                  <c:v>45.419000000000004</c:v>
                </c:pt>
                <c:pt idx="14662">
                  <c:v>45.709000000000003</c:v>
                </c:pt>
                <c:pt idx="14663">
                  <c:v>46</c:v>
                </c:pt>
                <c:pt idx="14664">
                  <c:v>45.171000000000006</c:v>
                </c:pt>
                <c:pt idx="14665">
                  <c:v>44.356000000000002</c:v>
                </c:pt>
                <c:pt idx="14666">
                  <c:v>43.556000000000004</c:v>
                </c:pt>
                <c:pt idx="14667">
                  <c:v>42.771000000000001</c:v>
                </c:pt>
                <c:pt idx="14668">
                  <c:v>42</c:v>
                </c:pt>
                <c:pt idx="14669">
                  <c:v>41.558</c:v>
                </c:pt>
                <c:pt idx="14670">
                  <c:v>41.120000000000012</c:v>
                </c:pt>
                <c:pt idx="14671">
                  <c:v>40.687000000000005</c:v>
                </c:pt>
                <c:pt idx="14672">
                  <c:v>40.259</c:v>
                </c:pt>
                <c:pt idx="14673">
                  <c:v>39.835000000000001</c:v>
                </c:pt>
                <c:pt idx="14674">
                  <c:v>39.414999999999999</c:v>
                </c:pt>
                <c:pt idx="14675">
                  <c:v>39</c:v>
                </c:pt>
                <c:pt idx="14676">
                  <c:v>38.664000000000001</c:v>
                </c:pt>
                <c:pt idx="14677">
                  <c:v>38.33</c:v>
                </c:pt>
                <c:pt idx="14678">
                  <c:v>38</c:v>
                </c:pt>
                <c:pt idx="14679">
                  <c:v>38</c:v>
                </c:pt>
                <c:pt idx="14680">
                  <c:v>39.598000000000013</c:v>
                </c:pt>
                <c:pt idx="14681">
                  <c:v>41.264000000000003</c:v>
                </c:pt>
                <c:pt idx="14682">
                  <c:v>43</c:v>
                </c:pt>
                <c:pt idx="14683">
                  <c:v>42.028000000000013</c:v>
                </c:pt>
                <c:pt idx="14684">
                  <c:v>41.077000000000005</c:v>
                </c:pt>
                <c:pt idx="14685">
                  <c:v>40</c:v>
                </c:pt>
                <c:pt idx="14686">
                  <c:v>39</c:v>
                </c:pt>
                <c:pt idx="14687">
                  <c:v>38</c:v>
                </c:pt>
                <c:pt idx="14688">
                  <c:v>37</c:v>
                </c:pt>
                <c:pt idx="14689">
                  <c:v>36</c:v>
                </c:pt>
                <c:pt idx="14690">
                  <c:v>35.81</c:v>
                </c:pt>
                <c:pt idx="14691">
                  <c:v>35</c:v>
                </c:pt>
                <c:pt idx="14692">
                  <c:v>35</c:v>
                </c:pt>
                <c:pt idx="14693">
                  <c:v>35.247</c:v>
                </c:pt>
                <c:pt idx="14694">
                  <c:v>35.496000000000002</c:v>
                </c:pt>
                <c:pt idx="14695">
                  <c:v>35.747</c:v>
                </c:pt>
                <c:pt idx="14696">
                  <c:v>36</c:v>
                </c:pt>
                <c:pt idx="14697">
                  <c:v>36</c:v>
                </c:pt>
                <c:pt idx="14698">
                  <c:v>36.141000000000005</c:v>
                </c:pt>
                <c:pt idx="14699">
                  <c:v>36.283000000000001</c:v>
                </c:pt>
                <c:pt idx="14700">
                  <c:v>36.425000000000011</c:v>
                </c:pt>
                <c:pt idx="14701">
                  <c:v>36.568000000000012</c:v>
                </c:pt>
                <c:pt idx="14702">
                  <c:v>36.711000000000006</c:v>
                </c:pt>
                <c:pt idx="14703">
                  <c:v>36.854999999999997</c:v>
                </c:pt>
                <c:pt idx="14704">
                  <c:v>37</c:v>
                </c:pt>
                <c:pt idx="14705">
                  <c:v>37</c:v>
                </c:pt>
                <c:pt idx="14706">
                  <c:v>37</c:v>
                </c:pt>
                <c:pt idx="14707">
                  <c:v>37</c:v>
                </c:pt>
                <c:pt idx="14708">
                  <c:v>37</c:v>
                </c:pt>
                <c:pt idx="14709">
                  <c:v>36.664000000000001</c:v>
                </c:pt>
                <c:pt idx="14710">
                  <c:v>36.33</c:v>
                </c:pt>
                <c:pt idx="14711">
                  <c:v>36</c:v>
                </c:pt>
                <c:pt idx="14712">
                  <c:v>35.591000000000001</c:v>
                </c:pt>
                <c:pt idx="14713">
                  <c:v>35.186</c:v>
                </c:pt>
                <c:pt idx="14714">
                  <c:v>34.786000000000001</c:v>
                </c:pt>
                <c:pt idx="14715">
                  <c:v>34.391000000000005</c:v>
                </c:pt>
                <c:pt idx="14716">
                  <c:v>34</c:v>
                </c:pt>
                <c:pt idx="14717">
                  <c:v>33.489000000000004</c:v>
                </c:pt>
                <c:pt idx="14718">
                  <c:v>32.984999999999999</c:v>
                </c:pt>
                <c:pt idx="14719">
                  <c:v>32.489000000000004</c:v>
                </c:pt>
                <c:pt idx="14720">
                  <c:v>32</c:v>
                </c:pt>
                <c:pt idx="14721">
                  <c:v>31.855</c:v>
                </c:pt>
                <c:pt idx="14722">
                  <c:v>31.710999999999999</c:v>
                </c:pt>
                <c:pt idx="14723">
                  <c:v>31.567999999999994</c:v>
                </c:pt>
                <c:pt idx="14724">
                  <c:v>31.424999999999994</c:v>
                </c:pt>
                <c:pt idx="14725">
                  <c:v>31.281999999999993</c:v>
                </c:pt>
                <c:pt idx="14726">
                  <c:v>31.140999999999991</c:v>
                </c:pt>
                <c:pt idx="14727">
                  <c:v>31</c:v>
                </c:pt>
                <c:pt idx="14728">
                  <c:v>31</c:v>
                </c:pt>
                <c:pt idx="14729">
                  <c:v>30.663</c:v>
                </c:pt>
                <c:pt idx="14730">
                  <c:v>30.330000000000005</c:v>
                </c:pt>
                <c:pt idx="14731">
                  <c:v>30</c:v>
                </c:pt>
                <c:pt idx="14732">
                  <c:v>30</c:v>
                </c:pt>
                <c:pt idx="14733">
                  <c:v>30</c:v>
                </c:pt>
                <c:pt idx="14734">
                  <c:v>30</c:v>
                </c:pt>
                <c:pt idx="14735">
                  <c:v>30</c:v>
                </c:pt>
                <c:pt idx="14736">
                  <c:v>30</c:v>
                </c:pt>
                <c:pt idx="14737">
                  <c:v>30</c:v>
                </c:pt>
                <c:pt idx="14738">
                  <c:v>29.486999999999984</c:v>
                </c:pt>
                <c:pt idx="14739">
                  <c:v>28.98299999999999</c:v>
                </c:pt>
                <c:pt idx="14740">
                  <c:v>28.486999999999984</c:v>
                </c:pt>
                <c:pt idx="14741">
                  <c:v>28</c:v>
                </c:pt>
                <c:pt idx="14742">
                  <c:v>27.797000000000001</c:v>
                </c:pt>
                <c:pt idx="14743">
                  <c:v>27.596</c:v>
                </c:pt>
                <c:pt idx="14744">
                  <c:v>27.396000000000001</c:v>
                </c:pt>
                <c:pt idx="14745">
                  <c:v>27.196999999999999</c:v>
                </c:pt>
                <c:pt idx="14746">
                  <c:v>27</c:v>
                </c:pt>
                <c:pt idx="14747">
                  <c:v>27</c:v>
                </c:pt>
                <c:pt idx="14748">
                  <c:v>27</c:v>
                </c:pt>
                <c:pt idx="14749">
                  <c:v>27.651000000000007</c:v>
                </c:pt>
                <c:pt idx="14750">
                  <c:v>28.317000000000007</c:v>
                </c:pt>
                <c:pt idx="14751">
                  <c:v>29</c:v>
                </c:pt>
                <c:pt idx="14752">
                  <c:v>33.069000000000003</c:v>
                </c:pt>
                <c:pt idx="14753">
                  <c:v>37.709000000000003</c:v>
                </c:pt>
                <c:pt idx="14754">
                  <c:v>43</c:v>
                </c:pt>
                <c:pt idx="14755">
                  <c:v>42.341000000000001</c:v>
                </c:pt>
                <c:pt idx="14756">
                  <c:v>41.691000000000003</c:v>
                </c:pt>
                <c:pt idx="14757">
                  <c:v>41.052</c:v>
                </c:pt>
                <c:pt idx="14758">
                  <c:v>40.423000000000002</c:v>
                </c:pt>
                <c:pt idx="14759">
                  <c:v>39.803000000000004</c:v>
                </c:pt>
                <c:pt idx="14760">
                  <c:v>39</c:v>
                </c:pt>
                <c:pt idx="14761">
                  <c:v>38.592000000000013</c:v>
                </c:pt>
                <c:pt idx="14762">
                  <c:v>38</c:v>
                </c:pt>
                <c:pt idx="14763">
                  <c:v>37.747</c:v>
                </c:pt>
                <c:pt idx="14764">
                  <c:v>37.497</c:v>
                </c:pt>
                <c:pt idx="14765">
                  <c:v>37.248000000000012</c:v>
                </c:pt>
                <c:pt idx="14766">
                  <c:v>37</c:v>
                </c:pt>
                <c:pt idx="14767">
                  <c:v>35.941000000000003</c:v>
                </c:pt>
                <c:pt idx="14768">
                  <c:v>34.913000000000004</c:v>
                </c:pt>
                <c:pt idx="14769">
                  <c:v>33.913000000000004</c:v>
                </c:pt>
                <c:pt idx="14770">
                  <c:v>32.943000000000005</c:v>
                </c:pt>
                <c:pt idx="14771">
                  <c:v>32</c:v>
                </c:pt>
                <c:pt idx="14772">
                  <c:v>32</c:v>
                </c:pt>
                <c:pt idx="14773">
                  <c:v>32.33</c:v>
                </c:pt>
                <c:pt idx="14774">
                  <c:v>32.663000000000011</c:v>
                </c:pt>
                <c:pt idx="14775">
                  <c:v>33</c:v>
                </c:pt>
                <c:pt idx="14776">
                  <c:v>33.33</c:v>
                </c:pt>
                <c:pt idx="14777">
                  <c:v>33.663000000000011</c:v>
                </c:pt>
                <c:pt idx="14778">
                  <c:v>34</c:v>
                </c:pt>
                <c:pt idx="14779">
                  <c:v>34.58</c:v>
                </c:pt>
                <c:pt idx="14780">
                  <c:v>35.17</c:v>
                </c:pt>
                <c:pt idx="14781">
                  <c:v>35.769000000000013</c:v>
                </c:pt>
                <c:pt idx="14782">
                  <c:v>36.380000000000003</c:v>
                </c:pt>
                <c:pt idx="14783">
                  <c:v>37</c:v>
                </c:pt>
                <c:pt idx="14784">
                  <c:v>37</c:v>
                </c:pt>
                <c:pt idx="14785">
                  <c:v>37</c:v>
                </c:pt>
                <c:pt idx="14786">
                  <c:v>37</c:v>
                </c:pt>
                <c:pt idx="14787">
                  <c:v>37</c:v>
                </c:pt>
                <c:pt idx="14788">
                  <c:v>37</c:v>
                </c:pt>
                <c:pt idx="14789">
                  <c:v>37</c:v>
                </c:pt>
                <c:pt idx="14790">
                  <c:v>37</c:v>
                </c:pt>
                <c:pt idx="14791">
                  <c:v>36.887999999999998</c:v>
                </c:pt>
                <c:pt idx="14792">
                  <c:v>36.775000000000013</c:v>
                </c:pt>
                <c:pt idx="14793">
                  <c:v>36.664000000000001</c:v>
                </c:pt>
                <c:pt idx="14794">
                  <c:v>36.552</c:v>
                </c:pt>
                <c:pt idx="14795">
                  <c:v>36.441000000000003</c:v>
                </c:pt>
                <c:pt idx="14796">
                  <c:v>36.33</c:v>
                </c:pt>
                <c:pt idx="14797">
                  <c:v>36.220000000000013</c:v>
                </c:pt>
                <c:pt idx="14798">
                  <c:v>36.11</c:v>
                </c:pt>
                <c:pt idx="14799">
                  <c:v>36</c:v>
                </c:pt>
                <c:pt idx="14800">
                  <c:v>36.124000000000002</c:v>
                </c:pt>
                <c:pt idx="14801">
                  <c:v>36.247</c:v>
                </c:pt>
                <c:pt idx="14802">
                  <c:v>36.372</c:v>
                </c:pt>
                <c:pt idx="14803">
                  <c:v>36.497</c:v>
                </c:pt>
                <c:pt idx="14804">
                  <c:v>36.622000000000014</c:v>
                </c:pt>
                <c:pt idx="14805">
                  <c:v>36.747</c:v>
                </c:pt>
                <c:pt idx="14806">
                  <c:v>36.874000000000002</c:v>
                </c:pt>
                <c:pt idx="14807">
                  <c:v>37</c:v>
                </c:pt>
                <c:pt idx="14808">
                  <c:v>37</c:v>
                </c:pt>
                <c:pt idx="14809">
                  <c:v>37</c:v>
                </c:pt>
                <c:pt idx="14810">
                  <c:v>37</c:v>
                </c:pt>
                <c:pt idx="14811">
                  <c:v>37</c:v>
                </c:pt>
                <c:pt idx="14812">
                  <c:v>37</c:v>
                </c:pt>
                <c:pt idx="14813">
                  <c:v>37</c:v>
                </c:pt>
                <c:pt idx="14814">
                  <c:v>37</c:v>
                </c:pt>
                <c:pt idx="14815">
                  <c:v>37</c:v>
                </c:pt>
                <c:pt idx="14816">
                  <c:v>37</c:v>
                </c:pt>
                <c:pt idx="14817">
                  <c:v>37</c:v>
                </c:pt>
                <c:pt idx="14818">
                  <c:v>37</c:v>
                </c:pt>
                <c:pt idx="14819">
                  <c:v>37</c:v>
                </c:pt>
                <c:pt idx="14820">
                  <c:v>37.33</c:v>
                </c:pt>
                <c:pt idx="14821">
                  <c:v>37.664000000000001</c:v>
                </c:pt>
                <c:pt idx="14822">
                  <c:v>38</c:v>
                </c:pt>
                <c:pt idx="14823">
                  <c:v>38</c:v>
                </c:pt>
                <c:pt idx="14824">
                  <c:v>38</c:v>
                </c:pt>
                <c:pt idx="14825">
                  <c:v>38</c:v>
                </c:pt>
                <c:pt idx="14826">
                  <c:v>38</c:v>
                </c:pt>
                <c:pt idx="14827">
                  <c:v>38</c:v>
                </c:pt>
                <c:pt idx="14828">
                  <c:v>38</c:v>
                </c:pt>
                <c:pt idx="14829">
                  <c:v>38</c:v>
                </c:pt>
                <c:pt idx="14830">
                  <c:v>38.248000000000012</c:v>
                </c:pt>
                <c:pt idx="14831">
                  <c:v>38.497</c:v>
                </c:pt>
                <c:pt idx="14832">
                  <c:v>38.748000000000012</c:v>
                </c:pt>
                <c:pt idx="14833">
                  <c:v>39</c:v>
                </c:pt>
                <c:pt idx="14834">
                  <c:v>38.689</c:v>
                </c:pt>
                <c:pt idx="14835">
                  <c:v>38.380999999999993</c:v>
                </c:pt>
                <c:pt idx="14836">
                  <c:v>38.075000000000003</c:v>
                </c:pt>
                <c:pt idx="14837">
                  <c:v>37.771000000000001</c:v>
                </c:pt>
                <c:pt idx="14838">
                  <c:v>37.47</c:v>
                </c:pt>
                <c:pt idx="14839">
                  <c:v>37.171000000000006</c:v>
                </c:pt>
                <c:pt idx="14840">
                  <c:v>36.875</c:v>
                </c:pt>
                <c:pt idx="14841">
                  <c:v>36.581000000000003</c:v>
                </c:pt>
                <c:pt idx="14842">
                  <c:v>36.289000000000001</c:v>
                </c:pt>
                <c:pt idx="14843">
                  <c:v>36</c:v>
                </c:pt>
                <c:pt idx="14844">
                  <c:v>35.74</c:v>
                </c:pt>
                <c:pt idx="14845">
                  <c:v>35.481999999999999</c:v>
                </c:pt>
                <c:pt idx="14846">
                  <c:v>35.225000000000016</c:v>
                </c:pt>
                <c:pt idx="14847">
                  <c:v>34.971000000000004</c:v>
                </c:pt>
                <c:pt idx="14848">
                  <c:v>34.718000000000011</c:v>
                </c:pt>
                <c:pt idx="14849">
                  <c:v>34.467000000000006</c:v>
                </c:pt>
                <c:pt idx="14850">
                  <c:v>34.218000000000011</c:v>
                </c:pt>
                <c:pt idx="14851">
                  <c:v>33.971000000000004</c:v>
                </c:pt>
                <c:pt idx="14852">
                  <c:v>33.726000000000013</c:v>
                </c:pt>
                <c:pt idx="14853">
                  <c:v>33.481999999999999</c:v>
                </c:pt>
                <c:pt idx="14854">
                  <c:v>33.24</c:v>
                </c:pt>
                <c:pt idx="14855">
                  <c:v>33</c:v>
                </c:pt>
                <c:pt idx="14856">
                  <c:v>33</c:v>
                </c:pt>
                <c:pt idx="14857">
                  <c:v>33</c:v>
                </c:pt>
                <c:pt idx="14858">
                  <c:v>32.377000000000002</c:v>
                </c:pt>
                <c:pt idx="14859">
                  <c:v>31.765999999999984</c:v>
                </c:pt>
                <c:pt idx="14860">
                  <c:v>31.166</c:v>
                </c:pt>
                <c:pt idx="14861">
                  <c:v>30.577000000000005</c:v>
                </c:pt>
                <c:pt idx="14862">
                  <c:v>30</c:v>
                </c:pt>
                <c:pt idx="14863">
                  <c:v>30</c:v>
                </c:pt>
                <c:pt idx="14864">
                  <c:v>30</c:v>
                </c:pt>
                <c:pt idx="14865">
                  <c:v>30</c:v>
                </c:pt>
                <c:pt idx="14866">
                  <c:v>30</c:v>
                </c:pt>
                <c:pt idx="14867">
                  <c:v>30</c:v>
                </c:pt>
                <c:pt idx="14868">
                  <c:v>30.330000000000005</c:v>
                </c:pt>
                <c:pt idx="14869">
                  <c:v>30.663</c:v>
                </c:pt>
                <c:pt idx="14870">
                  <c:v>31</c:v>
                </c:pt>
                <c:pt idx="14871">
                  <c:v>31</c:v>
                </c:pt>
                <c:pt idx="14872">
                  <c:v>31</c:v>
                </c:pt>
                <c:pt idx="14873">
                  <c:v>30.663</c:v>
                </c:pt>
                <c:pt idx="14874">
                  <c:v>30.330000000000005</c:v>
                </c:pt>
                <c:pt idx="14875">
                  <c:v>30</c:v>
                </c:pt>
                <c:pt idx="14876">
                  <c:v>30</c:v>
                </c:pt>
                <c:pt idx="14877">
                  <c:v>30</c:v>
                </c:pt>
                <c:pt idx="14878">
                  <c:v>30</c:v>
                </c:pt>
                <c:pt idx="14879">
                  <c:v>30</c:v>
                </c:pt>
                <c:pt idx="14880">
                  <c:v>30</c:v>
                </c:pt>
                <c:pt idx="14881">
                  <c:v>30</c:v>
                </c:pt>
                <c:pt idx="14882">
                  <c:v>30</c:v>
                </c:pt>
                <c:pt idx="14883">
                  <c:v>30</c:v>
                </c:pt>
                <c:pt idx="14884">
                  <c:v>30</c:v>
                </c:pt>
                <c:pt idx="14885">
                  <c:v>30.419999999999995</c:v>
                </c:pt>
                <c:pt idx="14886">
                  <c:v>30.846</c:v>
                </c:pt>
                <c:pt idx="14887">
                  <c:v>31.277999999999999</c:v>
                </c:pt>
                <c:pt idx="14888">
                  <c:v>31.716000000000001</c:v>
                </c:pt>
                <c:pt idx="14889">
                  <c:v>32.160000000000011</c:v>
                </c:pt>
                <c:pt idx="14890">
                  <c:v>32.611000000000004</c:v>
                </c:pt>
                <c:pt idx="14891">
                  <c:v>33.067</c:v>
                </c:pt>
                <c:pt idx="14892">
                  <c:v>33.53</c:v>
                </c:pt>
                <c:pt idx="14893">
                  <c:v>34</c:v>
                </c:pt>
                <c:pt idx="14894">
                  <c:v>34</c:v>
                </c:pt>
                <c:pt idx="14895">
                  <c:v>33.489000000000004</c:v>
                </c:pt>
                <c:pt idx="14896">
                  <c:v>32.984999999999999</c:v>
                </c:pt>
                <c:pt idx="14897">
                  <c:v>32.489000000000004</c:v>
                </c:pt>
                <c:pt idx="14898">
                  <c:v>32</c:v>
                </c:pt>
                <c:pt idx="14899">
                  <c:v>31.663</c:v>
                </c:pt>
                <c:pt idx="14900">
                  <c:v>31.330000000000005</c:v>
                </c:pt>
                <c:pt idx="14901">
                  <c:v>31</c:v>
                </c:pt>
                <c:pt idx="14902">
                  <c:v>31.277999999999999</c:v>
                </c:pt>
                <c:pt idx="14903">
                  <c:v>31.559000000000001</c:v>
                </c:pt>
                <c:pt idx="14904">
                  <c:v>31.841999999999999</c:v>
                </c:pt>
                <c:pt idx="14905">
                  <c:v>32.128000000000014</c:v>
                </c:pt>
                <c:pt idx="14906">
                  <c:v>32.416000000000004</c:v>
                </c:pt>
                <c:pt idx="14907">
                  <c:v>32.707000000000001</c:v>
                </c:pt>
                <c:pt idx="14908">
                  <c:v>33</c:v>
                </c:pt>
                <c:pt idx="14909">
                  <c:v>33.672000000000011</c:v>
                </c:pt>
                <c:pt idx="14910">
                  <c:v>34.356999999999999</c:v>
                </c:pt>
                <c:pt idx="14911">
                  <c:v>35.057000000000002</c:v>
                </c:pt>
                <c:pt idx="14912">
                  <c:v>35.771000000000001</c:v>
                </c:pt>
                <c:pt idx="14913">
                  <c:v>36.499000000000002</c:v>
                </c:pt>
                <c:pt idx="14914">
                  <c:v>37.242000000000012</c:v>
                </c:pt>
                <c:pt idx="14915">
                  <c:v>38</c:v>
                </c:pt>
                <c:pt idx="14916">
                  <c:v>38</c:v>
                </c:pt>
                <c:pt idx="14917">
                  <c:v>37.234000000000002</c:v>
                </c:pt>
                <c:pt idx="14918">
                  <c:v>36.484000000000002</c:v>
                </c:pt>
                <c:pt idx="14919">
                  <c:v>35.748000000000012</c:v>
                </c:pt>
                <c:pt idx="14920">
                  <c:v>35.028000000000013</c:v>
                </c:pt>
                <c:pt idx="14921">
                  <c:v>34.322000000000003</c:v>
                </c:pt>
                <c:pt idx="14922">
                  <c:v>33.630000000000003</c:v>
                </c:pt>
                <c:pt idx="14923">
                  <c:v>32.951999999999998</c:v>
                </c:pt>
                <c:pt idx="14924">
                  <c:v>32.288000000000011</c:v>
                </c:pt>
                <c:pt idx="14925">
                  <c:v>31.638000000000005</c:v>
                </c:pt>
                <c:pt idx="14926">
                  <c:v>31</c:v>
                </c:pt>
                <c:pt idx="14927">
                  <c:v>31.39</c:v>
                </c:pt>
                <c:pt idx="14928">
                  <c:v>31.784999999999993</c:v>
                </c:pt>
                <c:pt idx="14929">
                  <c:v>32.185000000000002</c:v>
                </c:pt>
                <c:pt idx="14930">
                  <c:v>32.590000000000003</c:v>
                </c:pt>
                <c:pt idx="14931">
                  <c:v>33</c:v>
                </c:pt>
                <c:pt idx="14932">
                  <c:v>33</c:v>
                </c:pt>
                <c:pt idx="14933">
                  <c:v>33</c:v>
                </c:pt>
                <c:pt idx="14934">
                  <c:v>33.198000000000015</c:v>
                </c:pt>
                <c:pt idx="14935">
                  <c:v>33.396000000000001</c:v>
                </c:pt>
                <c:pt idx="14936">
                  <c:v>33.596000000000011</c:v>
                </c:pt>
                <c:pt idx="14937">
                  <c:v>33.798000000000016</c:v>
                </c:pt>
                <c:pt idx="14938">
                  <c:v>34</c:v>
                </c:pt>
                <c:pt idx="14939">
                  <c:v>33.577000000000005</c:v>
                </c:pt>
                <c:pt idx="14940">
                  <c:v>33.159000000000006</c:v>
                </c:pt>
                <c:pt idx="14941">
                  <c:v>32.747</c:v>
                </c:pt>
                <c:pt idx="14942">
                  <c:v>32.340000000000003</c:v>
                </c:pt>
                <c:pt idx="14943">
                  <c:v>31.937000000000001</c:v>
                </c:pt>
                <c:pt idx="14944">
                  <c:v>31.54</c:v>
                </c:pt>
                <c:pt idx="14945">
                  <c:v>31.148</c:v>
                </c:pt>
                <c:pt idx="14946">
                  <c:v>30.759999999999994</c:v>
                </c:pt>
                <c:pt idx="14947">
                  <c:v>30.378</c:v>
                </c:pt>
                <c:pt idx="14948">
                  <c:v>30</c:v>
                </c:pt>
                <c:pt idx="14949">
                  <c:v>30</c:v>
                </c:pt>
                <c:pt idx="14950">
                  <c:v>30</c:v>
                </c:pt>
                <c:pt idx="14951">
                  <c:v>29.663</c:v>
                </c:pt>
                <c:pt idx="14952">
                  <c:v>29.330000000000005</c:v>
                </c:pt>
                <c:pt idx="14953">
                  <c:v>29</c:v>
                </c:pt>
                <c:pt idx="14954">
                  <c:v>29.631000000000007</c:v>
                </c:pt>
                <c:pt idx="14955">
                  <c:v>30.276</c:v>
                </c:pt>
                <c:pt idx="14956">
                  <c:v>30.934999999999999</c:v>
                </c:pt>
                <c:pt idx="14957">
                  <c:v>31.609000000000005</c:v>
                </c:pt>
                <c:pt idx="14958">
                  <c:v>32.297000000000011</c:v>
                </c:pt>
                <c:pt idx="14959">
                  <c:v>33</c:v>
                </c:pt>
                <c:pt idx="14960">
                  <c:v>33</c:v>
                </c:pt>
                <c:pt idx="14961">
                  <c:v>33</c:v>
                </c:pt>
                <c:pt idx="14962">
                  <c:v>33</c:v>
                </c:pt>
                <c:pt idx="14963">
                  <c:v>33</c:v>
                </c:pt>
                <c:pt idx="14964">
                  <c:v>33</c:v>
                </c:pt>
                <c:pt idx="14965">
                  <c:v>32.158000000000001</c:v>
                </c:pt>
                <c:pt idx="14966">
                  <c:v>31.338000000000001</c:v>
                </c:pt>
                <c:pt idx="14967">
                  <c:v>30.538</c:v>
                </c:pt>
                <c:pt idx="14968">
                  <c:v>29.759</c:v>
                </c:pt>
                <c:pt idx="14969">
                  <c:v>29</c:v>
                </c:pt>
                <c:pt idx="14970">
                  <c:v>29.577000000000005</c:v>
                </c:pt>
                <c:pt idx="14971">
                  <c:v>30.164999999999999</c:v>
                </c:pt>
                <c:pt idx="14972">
                  <c:v>30.763999999999992</c:v>
                </c:pt>
                <c:pt idx="14973">
                  <c:v>31.376000000000001</c:v>
                </c:pt>
                <c:pt idx="14974">
                  <c:v>32</c:v>
                </c:pt>
                <c:pt idx="14975">
                  <c:v>31.553000000000001</c:v>
                </c:pt>
                <c:pt idx="14976">
                  <c:v>31.113000000000007</c:v>
                </c:pt>
                <c:pt idx="14977">
                  <c:v>30.678000000000001</c:v>
                </c:pt>
                <c:pt idx="14978">
                  <c:v>30.25</c:v>
                </c:pt>
                <c:pt idx="14979">
                  <c:v>29.827000000000005</c:v>
                </c:pt>
                <c:pt idx="14980">
                  <c:v>29.411000000000001</c:v>
                </c:pt>
                <c:pt idx="14981">
                  <c:v>29</c:v>
                </c:pt>
                <c:pt idx="14982">
                  <c:v>29</c:v>
                </c:pt>
                <c:pt idx="14983">
                  <c:v>29</c:v>
                </c:pt>
                <c:pt idx="14984">
                  <c:v>29</c:v>
                </c:pt>
                <c:pt idx="14985">
                  <c:v>29</c:v>
                </c:pt>
                <c:pt idx="14986">
                  <c:v>29</c:v>
                </c:pt>
                <c:pt idx="14987">
                  <c:v>29</c:v>
                </c:pt>
                <c:pt idx="14988">
                  <c:v>29</c:v>
                </c:pt>
                <c:pt idx="14989">
                  <c:v>29</c:v>
                </c:pt>
                <c:pt idx="14990">
                  <c:v>29</c:v>
                </c:pt>
                <c:pt idx="14991">
                  <c:v>29</c:v>
                </c:pt>
                <c:pt idx="14992">
                  <c:v>29.193999999999999</c:v>
                </c:pt>
                <c:pt idx="14993">
                  <c:v>29.388999999999992</c:v>
                </c:pt>
                <c:pt idx="14994">
                  <c:v>29.585999999999988</c:v>
                </c:pt>
                <c:pt idx="14995">
                  <c:v>29.783999999999988</c:v>
                </c:pt>
                <c:pt idx="14996">
                  <c:v>29.98299999999999</c:v>
                </c:pt>
                <c:pt idx="14997">
                  <c:v>30.184000000000001</c:v>
                </c:pt>
                <c:pt idx="14998">
                  <c:v>30.385999999999992</c:v>
                </c:pt>
                <c:pt idx="14999">
                  <c:v>30.588999999999988</c:v>
                </c:pt>
                <c:pt idx="15000">
                  <c:v>30.794</c:v>
                </c:pt>
                <c:pt idx="15001">
                  <c:v>31</c:v>
                </c:pt>
                <c:pt idx="15002">
                  <c:v>30.375</c:v>
                </c:pt>
                <c:pt idx="15003">
                  <c:v>29.763000000000002</c:v>
                </c:pt>
                <c:pt idx="15004">
                  <c:v>29</c:v>
                </c:pt>
                <c:pt idx="15005">
                  <c:v>28.576000000000001</c:v>
                </c:pt>
                <c:pt idx="15006">
                  <c:v>28</c:v>
                </c:pt>
                <c:pt idx="15007">
                  <c:v>28</c:v>
                </c:pt>
                <c:pt idx="15008">
                  <c:v>28</c:v>
                </c:pt>
                <c:pt idx="15009">
                  <c:v>28</c:v>
                </c:pt>
                <c:pt idx="15010">
                  <c:v>28</c:v>
                </c:pt>
                <c:pt idx="15011">
                  <c:v>28</c:v>
                </c:pt>
                <c:pt idx="15012">
                  <c:v>28.792999999999992</c:v>
                </c:pt>
                <c:pt idx="15013">
                  <c:v>29.608000000000001</c:v>
                </c:pt>
                <c:pt idx="15014">
                  <c:v>30.446999999999992</c:v>
                </c:pt>
                <c:pt idx="15015">
                  <c:v>31.309000000000001</c:v>
                </c:pt>
                <c:pt idx="15016">
                  <c:v>32.195000000000014</c:v>
                </c:pt>
                <c:pt idx="15017">
                  <c:v>33.107000000000006</c:v>
                </c:pt>
                <c:pt idx="15018">
                  <c:v>34.045000000000002</c:v>
                </c:pt>
                <c:pt idx="15019">
                  <c:v>35.009</c:v>
                </c:pt>
                <c:pt idx="15020">
                  <c:v>36</c:v>
                </c:pt>
                <c:pt idx="15021">
                  <c:v>36</c:v>
                </c:pt>
                <c:pt idx="15022">
                  <c:v>36</c:v>
                </c:pt>
                <c:pt idx="15023">
                  <c:v>36</c:v>
                </c:pt>
                <c:pt idx="15024">
                  <c:v>36</c:v>
                </c:pt>
                <c:pt idx="15025">
                  <c:v>36</c:v>
                </c:pt>
                <c:pt idx="15026">
                  <c:v>36</c:v>
                </c:pt>
                <c:pt idx="15027">
                  <c:v>36</c:v>
                </c:pt>
                <c:pt idx="15028">
                  <c:v>36</c:v>
                </c:pt>
                <c:pt idx="15029">
                  <c:v>35.899000000000001</c:v>
                </c:pt>
                <c:pt idx="15030">
                  <c:v>35.798000000000016</c:v>
                </c:pt>
                <c:pt idx="15031">
                  <c:v>35.697000000000003</c:v>
                </c:pt>
                <c:pt idx="15032">
                  <c:v>35.597000000000001</c:v>
                </c:pt>
                <c:pt idx="15033">
                  <c:v>35.496000000000002</c:v>
                </c:pt>
                <c:pt idx="15034">
                  <c:v>35.397000000000006</c:v>
                </c:pt>
                <c:pt idx="15035">
                  <c:v>35.297000000000011</c:v>
                </c:pt>
                <c:pt idx="15036">
                  <c:v>35.198000000000015</c:v>
                </c:pt>
                <c:pt idx="15037">
                  <c:v>35.099000000000011</c:v>
                </c:pt>
                <c:pt idx="15038">
                  <c:v>35</c:v>
                </c:pt>
                <c:pt idx="15039">
                  <c:v>36</c:v>
                </c:pt>
                <c:pt idx="15040">
                  <c:v>37</c:v>
                </c:pt>
                <c:pt idx="15041">
                  <c:v>41.772000000000013</c:v>
                </c:pt>
                <c:pt idx="15042">
                  <c:v>44.309000000000005</c:v>
                </c:pt>
                <c:pt idx="15043">
                  <c:v>47</c:v>
                </c:pt>
                <c:pt idx="15044">
                  <c:v>46.308</c:v>
                </c:pt>
                <c:pt idx="15045">
                  <c:v>45.627000000000002</c:v>
                </c:pt>
                <c:pt idx="15046">
                  <c:v>44.956000000000003</c:v>
                </c:pt>
                <c:pt idx="15047">
                  <c:v>44.294000000000011</c:v>
                </c:pt>
                <c:pt idx="15048">
                  <c:v>43.642000000000003</c:v>
                </c:pt>
                <c:pt idx="15049">
                  <c:v>43</c:v>
                </c:pt>
                <c:pt idx="15050">
                  <c:v>43</c:v>
                </c:pt>
                <c:pt idx="15051">
                  <c:v>45.217000000000006</c:v>
                </c:pt>
                <c:pt idx="15052">
                  <c:v>47.548000000000002</c:v>
                </c:pt>
                <c:pt idx="15053">
                  <c:v>50</c:v>
                </c:pt>
                <c:pt idx="15054">
                  <c:v>48.287000000000006</c:v>
                </c:pt>
                <c:pt idx="15055">
                  <c:v>46.632000000000012</c:v>
                </c:pt>
                <c:pt idx="15056">
                  <c:v>44</c:v>
                </c:pt>
                <c:pt idx="15057">
                  <c:v>43</c:v>
                </c:pt>
                <c:pt idx="15058">
                  <c:v>42</c:v>
                </c:pt>
                <c:pt idx="15059">
                  <c:v>41.559000000000005</c:v>
                </c:pt>
                <c:pt idx="15060">
                  <c:v>41.122000000000014</c:v>
                </c:pt>
                <c:pt idx="15061">
                  <c:v>40.690000000000012</c:v>
                </c:pt>
                <c:pt idx="15062">
                  <c:v>40.262000000000015</c:v>
                </c:pt>
                <c:pt idx="15063">
                  <c:v>39.839000000000006</c:v>
                </c:pt>
                <c:pt idx="15064">
                  <c:v>39.421000000000006</c:v>
                </c:pt>
                <c:pt idx="15065">
                  <c:v>39.007000000000005</c:v>
                </c:pt>
                <c:pt idx="15066">
                  <c:v>38.597000000000001</c:v>
                </c:pt>
                <c:pt idx="15067">
                  <c:v>38.191000000000003</c:v>
                </c:pt>
                <c:pt idx="15068">
                  <c:v>37.790000000000013</c:v>
                </c:pt>
                <c:pt idx="15069">
                  <c:v>37.393000000000001</c:v>
                </c:pt>
                <c:pt idx="15070">
                  <c:v>37</c:v>
                </c:pt>
                <c:pt idx="15071">
                  <c:v>36.699000000000012</c:v>
                </c:pt>
                <c:pt idx="15072">
                  <c:v>36.4</c:v>
                </c:pt>
                <c:pt idx="15073">
                  <c:v>36.104000000000006</c:v>
                </c:pt>
                <c:pt idx="15074">
                  <c:v>35.81</c:v>
                </c:pt>
                <c:pt idx="15075">
                  <c:v>35.519000000000005</c:v>
                </c:pt>
                <c:pt idx="15076">
                  <c:v>35.230000000000011</c:v>
                </c:pt>
                <c:pt idx="15077">
                  <c:v>34.943000000000005</c:v>
                </c:pt>
                <c:pt idx="15078">
                  <c:v>34.658000000000001</c:v>
                </c:pt>
                <c:pt idx="15079">
                  <c:v>34.376000000000005</c:v>
                </c:pt>
                <c:pt idx="15080">
                  <c:v>34.097000000000001</c:v>
                </c:pt>
                <c:pt idx="15081">
                  <c:v>33.819000000000003</c:v>
                </c:pt>
                <c:pt idx="15082">
                  <c:v>33.544000000000004</c:v>
                </c:pt>
                <c:pt idx="15083">
                  <c:v>33.271000000000001</c:v>
                </c:pt>
                <c:pt idx="15084">
                  <c:v>33</c:v>
                </c:pt>
                <c:pt idx="15085">
                  <c:v>33</c:v>
                </c:pt>
                <c:pt idx="15086">
                  <c:v>33.489000000000004</c:v>
                </c:pt>
                <c:pt idx="15087">
                  <c:v>33.984999999999999</c:v>
                </c:pt>
                <c:pt idx="15088">
                  <c:v>34.489000000000004</c:v>
                </c:pt>
                <c:pt idx="15089">
                  <c:v>35</c:v>
                </c:pt>
                <c:pt idx="15090">
                  <c:v>35.716000000000001</c:v>
                </c:pt>
                <c:pt idx="15091">
                  <c:v>36.447000000000003</c:v>
                </c:pt>
                <c:pt idx="15092">
                  <c:v>37.193000000000012</c:v>
                </c:pt>
                <c:pt idx="15093">
                  <c:v>37.954000000000001</c:v>
                </c:pt>
                <c:pt idx="15094">
                  <c:v>38.731000000000002</c:v>
                </c:pt>
                <c:pt idx="15095">
                  <c:v>39.524000000000001</c:v>
                </c:pt>
                <c:pt idx="15096">
                  <c:v>40.332000000000001</c:v>
                </c:pt>
                <c:pt idx="15097">
                  <c:v>41.158000000000001</c:v>
                </c:pt>
                <c:pt idx="15098">
                  <c:v>42</c:v>
                </c:pt>
                <c:pt idx="15099">
                  <c:v>42</c:v>
                </c:pt>
                <c:pt idx="15100">
                  <c:v>41.524000000000001</c:v>
                </c:pt>
                <c:pt idx="15101">
                  <c:v>41.054000000000002</c:v>
                </c:pt>
                <c:pt idx="15102">
                  <c:v>40.588000000000001</c:v>
                </c:pt>
                <c:pt idx="15103">
                  <c:v>40.129000000000012</c:v>
                </c:pt>
                <c:pt idx="15104">
                  <c:v>39.674000000000007</c:v>
                </c:pt>
                <c:pt idx="15105">
                  <c:v>39.224000000000011</c:v>
                </c:pt>
                <c:pt idx="15106">
                  <c:v>38.78</c:v>
                </c:pt>
                <c:pt idx="15107">
                  <c:v>38.341000000000001</c:v>
                </c:pt>
                <c:pt idx="15108">
                  <c:v>37.906000000000006</c:v>
                </c:pt>
                <c:pt idx="15109">
                  <c:v>37.477000000000004</c:v>
                </c:pt>
                <c:pt idx="15110">
                  <c:v>37.052</c:v>
                </c:pt>
                <c:pt idx="15111">
                  <c:v>36.632000000000012</c:v>
                </c:pt>
                <c:pt idx="15112">
                  <c:v>36.217000000000006</c:v>
                </c:pt>
                <c:pt idx="15113">
                  <c:v>35.807000000000002</c:v>
                </c:pt>
                <c:pt idx="15114">
                  <c:v>35.401000000000003</c:v>
                </c:pt>
                <c:pt idx="15115">
                  <c:v>35</c:v>
                </c:pt>
                <c:pt idx="15116">
                  <c:v>35</c:v>
                </c:pt>
                <c:pt idx="15117">
                  <c:v>35</c:v>
                </c:pt>
                <c:pt idx="15118">
                  <c:v>35</c:v>
                </c:pt>
                <c:pt idx="15119">
                  <c:v>35</c:v>
                </c:pt>
                <c:pt idx="15120">
                  <c:v>34.481000000000002</c:v>
                </c:pt>
                <c:pt idx="15121">
                  <c:v>33.97</c:v>
                </c:pt>
                <c:pt idx="15122">
                  <c:v>33.466000000000001</c:v>
                </c:pt>
                <c:pt idx="15123">
                  <c:v>32.97</c:v>
                </c:pt>
                <c:pt idx="15124">
                  <c:v>32.481999999999999</c:v>
                </c:pt>
                <c:pt idx="15125">
                  <c:v>32</c:v>
                </c:pt>
                <c:pt idx="15126">
                  <c:v>32</c:v>
                </c:pt>
                <c:pt idx="15127">
                  <c:v>32</c:v>
                </c:pt>
                <c:pt idx="15128">
                  <c:v>32.278000000000013</c:v>
                </c:pt>
                <c:pt idx="15129">
                  <c:v>32.559000000000005</c:v>
                </c:pt>
                <c:pt idx="15130">
                  <c:v>32.841999999999999</c:v>
                </c:pt>
                <c:pt idx="15131">
                  <c:v>33.128000000000014</c:v>
                </c:pt>
                <c:pt idx="15132">
                  <c:v>33.416000000000004</c:v>
                </c:pt>
                <c:pt idx="15133">
                  <c:v>33.707000000000001</c:v>
                </c:pt>
                <c:pt idx="15134">
                  <c:v>34</c:v>
                </c:pt>
                <c:pt idx="15135">
                  <c:v>34</c:v>
                </c:pt>
                <c:pt idx="15136">
                  <c:v>34</c:v>
                </c:pt>
                <c:pt idx="15137">
                  <c:v>34</c:v>
                </c:pt>
                <c:pt idx="15138">
                  <c:v>34</c:v>
                </c:pt>
                <c:pt idx="15139">
                  <c:v>34</c:v>
                </c:pt>
                <c:pt idx="15140">
                  <c:v>34</c:v>
                </c:pt>
                <c:pt idx="15141">
                  <c:v>34</c:v>
                </c:pt>
                <c:pt idx="15142">
                  <c:v>34</c:v>
                </c:pt>
                <c:pt idx="15143">
                  <c:v>34</c:v>
                </c:pt>
                <c:pt idx="15144">
                  <c:v>33.663000000000011</c:v>
                </c:pt>
                <c:pt idx="15145">
                  <c:v>33.33</c:v>
                </c:pt>
                <c:pt idx="15146">
                  <c:v>33</c:v>
                </c:pt>
                <c:pt idx="15147">
                  <c:v>33.764000000000003</c:v>
                </c:pt>
                <c:pt idx="15148">
                  <c:v>34.545000000000002</c:v>
                </c:pt>
                <c:pt idx="15149">
                  <c:v>35.344999999999999</c:v>
                </c:pt>
                <c:pt idx="15150">
                  <c:v>36.163000000000011</c:v>
                </c:pt>
                <c:pt idx="15151">
                  <c:v>37</c:v>
                </c:pt>
                <c:pt idx="15152">
                  <c:v>36.664000000000001</c:v>
                </c:pt>
                <c:pt idx="15153">
                  <c:v>36.33</c:v>
                </c:pt>
                <c:pt idx="15154">
                  <c:v>36</c:v>
                </c:pt>
                <c:pt idx="15155">
                  <c:v>35.659000000000006</c:v>
                </c:pt>
                <c:pt idx="15156">
                  <c:v>35.321000000000005</c:v>
                </c:pt>
                <c:pt idx="15157">
                  <c:v>34.986000000000004</c:v>
                </c:pt>
                <c:pt idx="15158">
                  <c:v>34.654000000000003</c:v>
                </c:pt>
                <c:pt idx="15159">
                  <c:v>34.325000000000003</c:v>
                </c:pt>
                <c:pt idx="15160">
                  <c:v>34</c:v>
                </c:pt>
                <c:pt idx="15161">
                  <c:v>34</c:v>
                </c:pt>
                <c:pt idx="15162">
                  <c:v>33.886999999999993</c:v>
                </c:pt>
                <c:pt idx="15163">
                  <c:v>33.775000000000013</c:v>
                </c:pt>
                <c:pt idx="15164">
                  <c:v>33.663000000000011</c:v>
                </c:pt>
                <c:pt idx="15165">
                  <c:v>33.552</c:v>
                </c:pt>
                <c:pt idx="15166">
                  <c:v>33.441000000000003</c:v>
                </c:pt>
                <c:pt idx="15167">
                  <c:v>33.33</c:v>
                </c:pt>
                <c:pt idx="15168">
                  <c:v>33.220000000000013</c:v>
                </c:pt>
                <c:pt idx="15169">
                  <c:v>33.11</c:v>
                </c:pt>
                <c:pt idx="15170">
                  <c:v>33</c:v>
                </c:pt>
                <c:pt idx="15171">
                  <c:v>32.829000000000001</c:v>
                </c:pt>
                <c:pt idx="15172">
                  <c:v>32.658000000000001</c:v>
                </c:pt>
                <c:pt idx="15173">
                  <c:v>32.488</c:v>
                </c:pt>
                <c:pt idx="15174">
                  <c:v>32.319000000000003</c:v>
                </c:pt>
                <c:pt idx="15175">
                  <c:v>32.151000000000003</c:v>
                </c:pt>
                <c:pt idx="15176">
                  <c:v>31.984000000000002</c:v>
                </c:pt>
                <c:pt idx="15177">
                  <c:v>31.818000000000001</c:v>
                </c:pt>
                <c:pt idx="15178">
                  <c:v>31.652999999999999</c:v>
                </c:pt>
                <c:pt idx="15179">
                  <c:v>31.487999999999992</c:v>
                </c:pt>
                <c:pt idx="15180">
                  <c:v>31.324999999999999</c:v>
                </c:pt>
                <c:pt idx="15181">
                  <c:v>31.161999999999999</c:v>
                </c:pt>
                <c:pt idx="15182">
                  <c:v>31</c:v>
                </c:pt>
                <c:pt idx="15183">
                  <c:v>30.887</c:v>
                </c:pt>
                <c:pt idx="15184">
                  <c:v>30.774999999999999</c:v>
                </c:pt>
                <c:pt idx="15185">
                  <c:v>30.663</c:v>
                </c:pt>
                <c:pt idx="15186">
                  <c:v>30.552</c:v>
                </c:pt>
                <c:pt idx="15187">
                  <c:v>30.439999999999994</c:v>
                </c:pt>
                <c:pt idx="15188">
                  <c:v>30.330000000000005</c:v>
                </c:pt>
                <c:pt idx="15189">
                  <c:v>30.219000000000001</c:v>
                </c:pt>
                <c:pt idx="15190">
                  <c:v>30.109000000000005</c:v>
                </c:pt>
                <c:pt idx="15191">
                  <c:v>30</c:v>
                </c:pt>
                <c:pt idx="15192">
                  <c:v>29.855</c:v>
                </c:pt>
                <c:pt idx="15193">
                  <c:v>29.710999999999999</c:v>
                </c:pt>
                <c:pt idx="15194">
                  <c:v>29.567</c:v>
                </c:pt>
                <c:pt idx="15195">
                  <c:v>29.423999999999992</c:v>
                </c:pt>
                <c:pt idx="15196">
                  <c:v>29.281999999999993</c:v>
                </c:pt>
                <c:pt idx="15197">
                  <c:v>29.140999999999991</c:v>
                </c:pt>
                <c:pt idx="15198">
                  <c:v>29</c:v>
                </c:pt>
                <c:pt idx="15199">
                  <c:v>29</c:v>
                </c:pt>
                <c:pt idx="15200">
                  <c:v>29</c:v>
                </c:pt>
                <c:pt idx="15201">
                  <c:v>29</c:v>
                </c:pt>
                <c:pt idx="15202">
                  <c:v>29</c:v>
                </c:pt>
                <c:pt idx="15203">
                  <c:v>29</c:v>
                </c:pt>
                <c:pt idx="15204">
                  <c:v>29</c:v>
                </c:pt>
                <c:pt idx="15205">
                  <c:v>29</c:v>
                </c:pt>
                <c:pt idx="15206">
                  <c:v>29</c:v>
                </c:pt>
                <c:pt idx="15207">
                  <c:v>29</c:v>
                </c:pt>
                <c:pt idx="15208">
                  <c:v>29</c:v>
                </c:pt>
                <c:pt idx="15209">
                  <c:v>29</c:v>
                </c:pt>
                <c:pt idx="15210">
                  <c:v>29</c:v>
                </c:pt>
                <c:pt idx="15211">
                  <c:v>29</c:v>
                </c:pt>
                <c:pt idx="15212">
                  <c:v>28.663</c:v>
                </c:pt>
                <c:pt idx="15213">
                  <c:v>28.329000000000001</c:v>
                </c:pt>
                <c:pt idx="15214">
                  <c:v>28</c:v>
                </c:pt>
                <c:pt idx="15215">
                  <c:v>28.651000000000007</c:v>
                </c:pt>
                <c:pt idx="15216">
                  <c:v>29.318000000000001</c:v>
                </c:pt>
                <c:pt idx="15217">
                  <c:v>30</c:v>
                </c:pt>
                <c:pt idx="15218">
                  <c:v>30</c:v>
                </c:pt>
                <c:pt idx="15219">
                  <c:v>30.07</c:v>
                </c:pt>
                <c:pt idx="15220">
                  <c:v>30.140999999999991</c:v>
                </c:pt>
                <c:pt idx="15221">
                  <c:v>30.212</c:v>
                </c:pt>
                <c:pt idx="15222">
                  <c:v>30.281999999999993</c:v>
                </c:pt>
                <c:pt idx="15223">
                  <c:v>30.353000000000005</c:v>
                </c:pt>
                <c:pt idx="15224">
                  <c:v>30.424999999999994</c:v>
                </c:pt>
                <c:pt idx="15225">
                  <c:v>30.495999999999988</c:v>
                </c:pt>
                <c:pt idx="15226">
                  <c:v>30.567</c:v>
                </c:pt>
                <c:pt idx="15227">
                  <c:v>30.638999999999999</c:v>
                </c:pt>
                <c:pt idx="15228">
                  <c:v>30.710999999999999</c:v>
                </c:pt>
                <c:pt idx="15229">
                  <c:v>30.782999999999991</c:v>
                </c:pt>
                <c:pt idx="15230">
                  <c:v>30.855</c:v>
                </c:pt>
                <c:pt idx="15231">
                  <c:v>30.927</c:v>
                </c:pt>
                <c:pt idx="15232">
                  <c:v>31</c:v>
                </c:pt>
                <c:pt idx="15233">
                  <c:v>31.632999999999999</c:v>
                </c:pt>
                <c:pt idx="15234">
                  <c:v>32</c:v>
                </c:pt>
                <c:pt idx="15235">
                  <c:v>32.939</c:v>
                </c:pt>
                <c:pt idx="15236">
                  <c:v>33.612000000000002</c:v>
                </c:pt>
                <c:pt idx="15237">
                  <c:v>34.299000000000021</c:v>
                </c:pt>
                <c:pt idx="15238">
                  <c:v>35</c:v>
                </c:pt>
                <c:pt idx="15239">
                  <c:v>34.663000000000011</c:v>
                </c:pt>
                <c:pt idx="15240">
                  <c:v>34.33</c:v>
                </c:pt>
                <c:pt idx="15241">
                  <c:v>34</c:v>
                </c:pt>
                <c:pt idx="15242">
                  <c:v>34</c:v>
                </c:pt>
                <c:pt idx="15243">
                  <c:v>35.468000000000011</c:v>
                </c:pt>
                <c:pt idx="15244">
                  <c:v>36.999000000000002</c:v>
                </c:pt>
                <c:pt idx="15245">
                  <c:v>38.596000000000011</c:v>
                </c:pt>
                <c:pt idx="15246">
                  <c:v>40.262000000000015</c:v>
                </c:pt>
                <c:pt idx="15247">
                  <c:v>42</c:v>
                </c:pt>
                <c:pt idx="15248">
                  <c:v>41.773000000000003</c:v>
                </c:pt>
                <c:pt idx="15249">
                  <c:v>41.547000000000004</c:v>
                </c:pt>
                <c:pt idx="15250">
                  <c:v>41.322000000000003</c:v>
                </c:pt>
                <c:pt idx="15251">
                  <c:v>41.099000000000011</c:v>
                </c:pt>
                <c:pt idx="15252">
                  <c:v>40.877000000000002</c:v>
                </c:pt>
                <c:pt idx="15253">
                  <c:v>40.656000000000006</c:v>
                </c:pt>
                <c:pt idx="15254">
                  <c:v>40.436</c:v>
                </c:pt>
                <c:pt idx="15255">
                  <c:v>40.217000000000006</c:v>
                </c:pt>
                <c:pt idx="15256">
                  <c:v>40</c:v>
                </c:pt>
                <c:pt idx="15257">
                  <c:v>39.484000000000002</c:v>
                </c:pt>
                <c:pt idx="15258">
                  <c:v>38.974000000000004</c:v>
                </c:pt>
                <c:pt idx="15259">
                  <c:v>38.471000000000004</c:v>
                </c:pt>
                <c:pt idx="15260">
                  <c:v>37.974000000000004</c:v>
                </c:pt>
                <c:pt idx="15261">
                  <c:v>37.484000000000002</c:v>
                </c:pt>
                <c:pt idx="15262">
                  <c:v>37</c:v>
                </c:pt>
                <c:pt idx="15263">
                  <c:v>37</c:v>
                </c:pt>
                <c:pt idx="15264">
                  <c:v>37</c:v>
                </c:pt>
                <c:pt idx="15265">
                  <c:v>37</c:v>
                </c:pt>
                <c:pt idx="15266">
                  <c:v>37</c:v>
                </c:pt>
                <c:pt idx="15267">
                  <c:v>36.591000000000001</c:v>
                </c:pt>
                <c:pt idx="15268">
                  <c:v>36.187000000000005</c:v>
                </c:pt>
                <c:pt idx="15269">
                  <c:v>35.787000000000006</c:v>
                </c:pt>
                <c:pt idx="15270">
                  <c:v>35.391000000000005</c:v>
                </c:pt>
                <c:pt idx="15271">
                  <c:v>35</c:v>
                </c:pt>
                <c:pt idx="15272">
                  <c:v>35</c:v>
                </c:pt>
                <c:pt idx="15273">
                  <c:v>35</c:v>
                </c:pt>
                <c:pt idx="15274">
                  <c:v>35</c:v>
                </c:pt>
                <c:pt idx="15275">
                  <c:v>35</c:v>
                </c:pt>
                <c:pt idx="15276">
                  <c:v>35</c:v>
                </c:pt>
                <c:pt idx="15277">
                  <c:v>35.727000000000011</c:v>
                </c:pt>
                <c:pt idx="15278">
                  <c:v>36.469000000000001</c:v>
                </c:pt>
                <c:pt idx="15279">
                  <c:v>37.227000000000011</c:v>
                </c:pt>
                <c:pt idx="15280">
                  <c:v>38</c:v>
                </c:pt>
                <c:pt idx="15281">
                  <c:v>37.192000000000014</c:v>
                </c:pt>
                <c:pt idx="15282">
                  <c:v>36.402000000000001</c:v>
                </c:pt>
                <c:pt idx="15283">
                  <c:v>35.628000000000014</c:v>
                </c:pt>
                <c:pt idx="15284">
                  <c:v>34.871000000000002</c:v>
                </c:pt>
                <c:pt idx="15285">
                  <c:v>34.130000000000003</c:v>
                </c:pt>
                <c:pt idx="15286">
                  <c:v>33.405000000000001</c:v>
                </c:pt>
                <c:pt idx="15287">
                  <c:v>32.695000000000014</c:v>
                </c:pt>
                <c:pt idx="15288">
                  <c:v>32</c:v>
                </c:pt>
                <c:pt idx="15289">
                  <c:v>32</c:v>
                </c:pt>
                <c:pt idx="15290">
                  <c:v>32</c:v>
                </c:pt>
                <c:pt idx="15291">
                  <c:v>32</c:v>
                </c:pt>
                <c:pt idx="15292">
                  <c:v>32</c:v>
                </c:pt>
                <c:pt idx="15293">
                  <c:v>32</c:v>
                </c:pt>
                <c:pt idx="15294">
                  <c:v>32</c:v>
                </c:pt>
                <c:pt idx="15295">
                  <c:v>32</c:v>
                </c:pt>
                <c:pt idx="15296">
                  <c:v>32</c:v>
                </c:pt>
                <c:pt idx="15297">
                  <c:v>31.663</c:v>
                </c:pt>
                <c:pt idx="15298">
                  <c:v>31.330000000000005</c:v>
                </c:pt>
                <c:pt idx="15299">
                  <c:v>31</c:v>
                </c:pt>
                <c:pt idx="15300">
                  <c:v>31</c:v>
                </c:pt>
                <c:pt idx="15301">
                  <c:v>30.797000000000001</c:v>
                </c:pt>
                <c:pt idx="15302">
                  <c:v>30.596</c:v>
                </c:pt>
                <c:pt idx="15303">
                  <c:v>30.396000000000001</c:v>
                </c:pt>
                <c:pt idx="15304">
                  <c:v>30.196999999999999</c:v>
                </c:pt>
                <c:pt idx="15305">
                  <c:v>30</c:v>
                </c:pt>
                <c:pt idx="15306">
                  <c:v>30</c:v>
                </c:pt>
                <c:pt idx="15307">
                  <c:v>30</c:v>
                </c:pt>
                <c:pt idx="15308">
                  <c:v>30</c:v>
                </c:pt>
                <c:pt idx="15309">
                  <c:v>30</c:v>
                </c:pt>
                <c:pt idx="15310">
                  <c:v>30</c:v>
                </c:pt>
                <c:pt idx="15311">
                  <c:v>30</c:v>
                </c:pt>
                <c:pt idx="15312">
                  <c:v>30</c:v>
                </c:pt>
                <c:pt idx="15313">
                  <c:v>30</c:v>
                </c:pt>
                <c:pt idx="15314">
                  <c:v>30</c:v>
                </c:pt>
                <c:pt idx="15315">
                  <c:v>30</c:v>
                </c:pt>
                <c:pt idx="15316">
                  <c:v>30</c:v>
                </c:pt>
                <c:pt idx="15317">
                  <c:v>30</c:v>
                </c:pt>
                <c:pt idx="15318">
                  <c:v>30</c:v>
                </c:pt>
                <c:pt idx="15319">
                  <c:v>30</c:v>
                </c:pt>
                <c:pt idx="15320">
                  <c:v>30</c:v>
                </c:pt>
                <c:pt idx="15321">
                  <c:v>30</c:v>
                </c:pt>
                <c:pt idx="15322">
                  <c:v>30</c:v>
                </c:pt>
                <c:pt idx="15323">
                  <c:v>30</c:v>
                </c:pt>
                <c:pt idx="15324">
                  <c:v>30</c:v>
                </c:pt>
                <c:pt idx="15325">
                  <c:v>30.614000000000008</c:v>
                </c:pt>
                <c:pt idx="15326">
                  <c:v>31.24</c:v>
                </c:pt>
                <c:pt idx="15327">
                  <c:v>31.88</c:v>
                </c:pt>
                <c:pt idx="15328">
                  <c:v>32.532000000000011</c:v>
                </c:pt>
                <c:pt idx="15329">
                  <c:v>33.198000000000015</c:v>
                </c:pt>
                <c:pt idx="15330">
                  <c:v>33.877000000000002</c:v>
                </c:pt>
                <c:pt idx="15331">
                  <c:v>34.571000000000005</c:v>
                </c:pt>
                <c:pt idx="15332">
                  <c:v>35.278000000000013</c:v>
                </c:pt>
                <c:pt idx="15333">
                  <c:v>36</c:v>
                </c:pt>
                <c:pt idx="15334">
                  <c:v>35.278000000000013</c:v>
                </c:pt>
                <c:pt idx="15335">
                  <c:v>34.571000000000005</c:v>
                </c:pt>
                <c:pt idx="15336">
                  <c:v>33.877000000000002</c:v>
                </c:pt>
                <c:pt idx="15337">
                  <c:v>33.198000000000015</c:v>
                </c:pt>
                <c:pt idx="15338">
                  <c:v>32.532000000000011</c:v>
                </c:pt>
                <c:pt idx="15339">
                  <c:v>31.88</c:v>
                </c:pt>
                <c:pt idx="15340">
                  <c:v>31.24</c:v>
                </c:pt>
                <c:pt idx="15341">
                  <c:v>30.614000000000008</c:v>
                </c:pt>
                <c:pt idx="15342">
                  <c:v>30</c:v>
                </c:pt>
                <c:pt idx="15343">
                  <c:v>30</c:v>
                </c:pt>
                <c:pt idx="15344">
                  <c:v>30.138999999999999</c:v>
                </c:pt>
                <c:pt idx="15345">
                  <c:v>30.277999999999999</c:v>
                </c:pt>
                <c:pt idx="15346">
                  <c:v>30.417999999999999</c:v>
                </c:pt>
                <c:pt idx="15347">
                  <c:v>30.558</c:v>
                </c:pt>
                <c:pt idx="15348">
                  <c:v>30.7</c:v>
                </c:pt>
                <c:pt idx="15349">
                  <c:v>30.841000000000001</c:v>
                </c:pt>
                <c:pt idx="15350">
                  <c:v>30.984000000000002</c:v>
                </c:pt>
                <c:pt idx="15351">
                  <c:v>31.126999999999999</c:v>
                </c:pt>
                <c:pt idx="15352">
                  <c:v>31.271000000000001</c:v>
                </c:pt>
                <c:pt idx="15353">
                  <c:v>31.414999999999999</c:v>
                </c:pt>
                <c:pt idx="15354">
                  <c:v>31.56</c:v>
                </c:pt>
                <c:pt idx="15355">
                  <c:v>31.706</c:v>
                </c:pt>
                <c:pt idx="15356">
                  <c:v>31.853000000000005</c:v>
                </c:pt>
                <c:pt idx="15357">
                  <c:v>32</c:v>
                </c:pt>
                <c:pt idx="15358">
                  <c:v>32</c:v>
                </c:pt>
                <c:pt idx="15359">
                  <c:v>32.653000000000006</c:v>
                </c:pt>
                <c:pt idx="15360">
                  <c:v>33.32</c:v>
                </c:pt>
                <c:pt idx="15361">
                  <c:v>34</c:v>
                </c:pt>
                <c:pt idx="15362">
                  <c:v>33.563000000000002</c:v>
                </c:pt>
                <c:pt idx="15363">
                  <c:v>33.131</c:v>
                </c:pt>
                <c:pt idx="15364">
                  <c:v>32.705000000000013</c:v>
                </c:pt>
                <c:pt idx="15365">
                  <c:v>32.284000000000006</c:v>
                </c:pt>
                <c:pt idx="15366">
                  <c:v>31.869</c:v>
                </c:pt>
                <c:pt idx="15367">
                  <c:v>31.459</c:v>
                </c:pt>
                <c:pt idx="15368">
                  <c:v>31.055</c:v>
                </c:pt>
                <c:pt idx="15369">
                  <c:v>30.655000000000001</c:v>
                </c:pt>
                <c:pt idx="15370">
                  <c:v>30.260999999999992</c:v>
                </c:pt>
                <c:pt idx="15371">
                  <c:v>29.872</c:v>
                </c:pt>
                <c:pt idx="15372">
                  <c:v>29.487999999999992</c:v>
                </c:pt>
                <c:pt idx="15373">
                  <c:v>29.109000000000005</c:v>
                </c:pt>
                <c:pt idx="15374">
                  <c:v>28.734000000000005</c:v>
                </c:pt>
                <c:pt idx="15375">
                  <c:v>28.364999999999991</c:v>
                </c:pt>
                <c:pt idx="15376">
                  <c:v>28</c:v>
                </c:pt>
                <c:pt idx="15377">
                  <c:v>28</c:v>
                </c:pt>
                <c:pt idx="15378">
                  <c:v>28.41</c:v>
                </c:pt>
                <c:pt idx="15379">
                  <c:v>28.826000000000001</c:v>
                </c:pt>
                <c:pt idx="15380">
                  <c:v>29.247999999999994</c:v>
                </c:pt>
                <c:pt idx="15381">
                  <c:v>29.677000000000007</c:v>
                </c:pt>
                <c:pt idx="15382">
                  <c:v>30.111000000000008</c:v>
                </c:pt>
                <c:pt idx="15383">
                  <c:v>30.553000000000001</c:v>
                </c:pt>
                <c:pt idx="15384">
                  <c:v>31</c:v>
                </c:pt>
                <c:pt idx="15385">
                  <c:v>31</c:v>
                </c:pt>
                <c:pt idx="15386">
                  <c:v>30.663</c:v>
                </c:pt>
                <c:pt idx="15387">
                  <c:v>30.330000000000005</c:v>
                </c:pt>
                <c:pt idx="15388">
                  <c:v>30</c:v>
                </c:pt>
                <c:pt idx="15389">
                  <c:v>30</c:v>
                </c:pt>
                <c:pt idx="15390">
                  <c:v>30</c:v>
                </c:pt>
                <c:pt idx="15391">
                  <c:v>30</c:v>
                </c:pt>
                <c:pt idx="15392">
                  <c:v>30.632000000000001</c:v>
                </c:pt>
                <c:pt idx="15393">
                  <c:v>31.277999999999999</c:v>
                </c:pt>
                <c:pt idx="15394">
                  <c:v>31.937000000000001</c:v>
                </c:pt>
                <c:pt idx="15395">
                  <c:v>32.611000000000004</c:v>
                </c:pt>
                <c:pt idx="15396">
                  <c:v>33.298000000000016</c:v>
                </c:pt>
                <c:pt idx="15397">
                  <c:v>34</c:v>
                </c:pt>
                <c:pt idx="15398">
                  <c:v>34</c:v>
                </c:pt>
                <c:pt idx="15399">
                  <c:v>34</c:v>
                </c:pt>
                <c:pt idx="15400">
                  <c:v>34</c:v>
                </c:pt>
                <c:pt idx="15401">
                  <c:v>34</c:v>
                </c:pt>
                <c:pt idx="15402">
                  <c:v>34.489000000000004</c:v>
                </c:pt>
                <c:pt idx="15403">
                  <c:v>34.986000000000004</c:v>
                </c:pt>
                <c:pt idx="15404">
                  <c:v>35.489000000000004</c:v>
                </c:pt>
                <c:pt idx="15405">
                  <c:v>36</c:v>
                </c:pt>
                <c:pt idx="15406">
                  <c:v>36.49</c:v>
                </c:pt>
                <c:pt idx="15407">
                  <c:v>36.986000000000004</c:v>
                </c:pt>
                <c:pt idx="15408">
                  <c:v>37.49</c:v>
                </c:pt>
                <c:pt idx="15409">
                  <c:v>38</c:v>
                </c:pt>
                <c:pt idx="15410">
                  <c:v>38</c:v>
                </c:pt>
                <c:pt idx="15411">
                  <c:v>37.664000000000001</c:v>
                </c:pt>
                <c:pt idx="15412">
                  <c:v>37.33</c:v>
                </c:pt>
                <c:pt idx="15413">
                  <c:v>37</c:v>
                </c:pt>
                <c:pt idx="15414">
                  <c:v>37</c:v>
                </c:pt>
                <c:pt idx="15415">
                  <c:v>36.760000000000012</c:v>
                </c:pt>
                <c:pt idx="15416">
                  <c:v>36.522000000000013</c:v>
                </c:pt>
                <c:pt idx="15417">
                  <c:v>36.285000000000011</c:v>
                </c:pt>
                <c:pt idx="15418">
                  <c:v>36.050000000000004</c:v>
                </c:pt>
                <c:pt idx="15419">
                  <c:v>35.816000000000003</c:v>
                </c:pt>
                <c:pt idx="15420">
                  <c:v>35.584000000000003</c:v>
                </c:pt>
                <c:pt idx="15421">
                  <c:v>35.353000000000002</c:v>
                </c:pt>
                <c:pt idx="15422">
                  <c:v>35.124000000000002</c:v>
                </c:pt>
                <c:pt idx="15423">
                  <c:v>34.896000000000001</c:v>
                </c:pt>
                <c:pt idx="15424">
                  <c:v>34.67</c:v>
                </c:pt>
                <c:pt idx="15425">
                  <c:v>34.445</c:v>
                </c:pt>
                <c:pt idx="15426">
                  <c:v>34.222000000000016</c:v>
                </c:pt>
                <c:pt idx="15427">
                  <c:v>34</c:v>
                </c:pt>
                <c:pt idx="15428">
                  <c:v>34.11</c:v>
                </c:pt>
                <c:pt idx="15429">
                  <c:v>34.220000000000013</c:v>
                </c:pt>
                <c:pt idx="15430">
                  <c:v>34.33</c:v>
                </c:pt>
                <c:pt idx="15431">
                  <c:v>34.441000000000003</c:v>
                </c:pt>
                <c:pt idx="15432">
                  <c:v>34.552</c:v>
                </c:pt>
                <c:pt idx="15433">
                  <c:v>34.663000000000011</c:v>
                </c:pt>
                <c:pt idx="15434">
                  <c:v>34.775000000000013</c:v>
                </c:pt>
                <c:pt idx="15435">
                  <c:v>34.886999999999993</c:v>
                </c:pt>
                <c:pt idx="15436">
                  <c:v>35</c:v>
                </c:pt>
                <c:pt idx="15437">
                  <c:v>35.741</c:v>
                </c:pt>
                <c:pt idx="15438">
                  <c:v>36.497</c:v>
                </c:pt>
                <c:pt idx="15439">
                  <c:v>37.270000000000003</c:v>
                </c:pt>
                <c:pt idx="15440">
                  <c:v>38.058</c:v>
                </c:pt>
                <c:pt idx="15441">
                  <c:v>38.864000000000004</c:v>
                </c:pt>
                <c:pt idx="15442">
                  <c:v>39.686</c:v>
                </c:pt>
                <c:pt idx="15443">
                  <c:v>40.526000000000003</c:v>
                </c:pt>
                <c:pt idx="15444">
                  <c:v>41.383999999999993</c:v>
                </c:pt>
                <c:pt idx="15445">
                  <c:v>42.260000000000012</c:v>
                </c:pt>
                <c:pt idx="15446">
                  <c:v>43.154000000000003</c:v>
                </c:pt>
                <c:pt idx="15447">
                  <c:v>44.067</c:v>
                </c:pt>
                <c:pt idx="15448">
                  <c:v>45</c:v>
                </c:pt>
                <c:pt idx="15449">
                  <c:v>44.307000000000002</c:v>
                </c:pt>
                <c:pt idx="15450">
                  <c:v>43.625000000000014</c:v>
                </c:pt>
                <c:pt idx="15451">
                  <c:v>42.953000000000003</c:v>
                </c:pt>
                <c:pt idx="15452">
                  <c:v>42.292000000000016</c:v>
                </c:pt>
                <c:pt idx="15453">
                  <c:v>41.641000000000005</c:v>
                </c:pt>
                <c:pt idx="15454">
                  <c:v>41</c:v>
                </c:pt>
                <c:pt idx="15455">
                  <c:v>41</c:v>
                </c:pt>
                <c:pt idx="15456">
                  <c:v>41</c:v>
                </c:pt>
                <c:pt idx="15457">
                  <c:v>40.491</c:v>
                </c:pt>
                <c:pt idx="15458">
                  <c:v>39.987000000000002</c:v>
                </c:pt>
                <c:pt idx="15459">
                  <c:v>39.491</c:v>
                </c:pt>
                <c:pt idx="15460">
                  <c:v>39</c:v>
                </c:pt>
                <c:pt idx="15461">
                  <c:v>39.951999999999998</c:v>
                </c:pt>
                <c:pt idx="15462">
                  <c:v>40.928000000000011</c:v>
                </c:pt>
                <c:pt idx="15463">
                  <c:v>41.927</c:v>
                </c:pt>
                <c:pt idx="15464">
                  <c:v>42.950999999999993</c:v>
                </c:pt>
                <c:pt idx="15465">
                  <c:v>44</c:v>
                </c:pt>
                <c:pt idx="15466">
                  <c:v>44.09</c:v>
                </c:pt>
                <c:pt idx="15467">
                  <c:v>44.18</c:v>
                </c:pt>
                <c:pt idx="15468">
                  <c:v>44.271000000000001</c:v>
                </c:pt>
                <c:pt idx="15469">
                  <c:v>44.361000000000004</c:v>
                </c:pt>
                <c:pt idx="15470">
                  <c:v>44.451999999999998</c:v>
                </c:pt>
                <c:pt idx="15471">
                  <c:v>44.543000000000006</c:v>
                </c:pt>
                <c:pt idx="15472">
                  <c:v>44.634</c:v>
                </c:pt>
                <c:pt idx="15473">
                  <c:v>44.725000000000016</c:v>
                </c:pt>
                <c:pt idx="15474">
                  <c:v>44.816999999999993</c:v>
                </c:pt>
                <c:pt idx="15475">
                  <c:v>44.908000000000001</c:v>
                </c:pt>
                <c:pt idx="15476">
                  <c:v>45</c:v>
                </c:pt>
                <c:pt idx="15477">
                  <c:v>45.103000000000002</c:v>
                </c:pt>
                <c:pt idx="15478">
                  <c:v>45.206000000000003</c:v>
                </c:pt>
                <c:pt idx="15479">
                  <c:v>45.31</c:v>
                </c:pt>
                <c:pt idx="15480">
                  <c:v>45.414000000000001</c:v>
                </c:pt>
                <c:pt idx="15481">
                  <c:v>45.518000000000001</c:v>
                </c:pt>
                <c:pt idx="15482">
                  <c:v>45.622000000000014</c:v>
                </c:pt>
                <c:pt idx="15483">
                  <c:v>45.727000000000011</c:v>
                </c:pt>
                <c:pt idx="15484">
                  <c:v>45.832000000000001</c:v>
                </c:pt>
                <c:pt idx="15485">
                  <c:v>45.937000000000005</c:v>
                </c:pt>
                <c:pt idx="15486">
                  <c:v>46.042000000000002</c:v>
                </c:pt>
                <c:pt idx="15487">
                  <c:v>46.147000000000006</c:v>
                </c:pt>
                <c:pt idx="15488">
                  <c:v>46.253</c:v>
                </c:pt>
                <c:pt idx="15489">
                  <c:v>46.359000000000002</c:v>
                </c:pt>
                <c:pt idx="15490">
                  <c:v>46.465000000000003</c:v>
                </c:pt>
                <c:pt idx="15491">
                  <c:v>46.572000000000003</c:v>
                </c:pt>
                <c:pt idx="15492">
                  <c:v>46.678000000000011</c:v>
                </c:pt>
                <c:pt idx="15493">
                  <c:v>46.785000000000011</c:v>
                </c:pt>
                <c:pt idx="15494">
                  <c:v>46.893000000000001</c:v>
                </c:pt>
                <c:pt idx="15495">
                  <c:v>47</c:v>
                </c:pt>
                <c:pt idx="15496">
                  <c:v>47</c:v>
                </c:pt>
                <c:pt idx="15497">
                  <c:v>46.171000000000006</c:v>
                </c:pt>
                <c:pt idx="15498">
                  <c:v>45.356999999999999</c:v>
                </c:pt>
                <c:pt idx="15499">
                  <c:v>44.557000000000002</c:v>
                </c:pt>
                <c:pt idx="15500">
                  <c:v>43.772000000000013</c:v>
                </c:pt>
                <c:pt idx="15501">
                  <c:v>43</c:v>
                </c:pt>
                <c:pt idx="15502">
                  <c:v>42.592000000000013</c:v>
                </c:pt>
                <c:pt idx="15503">
                  <c:v>42.189</c:v>
                </c:pt>
                <c:pt idx="15504">
                  <c:v>41.789000000000001</c:v>
                </c:pt>
                <c:pt idx="15505">
                  <c:v>41.392000000000003</c:v>
                </c:pt>
                <c:pt idx="15506">
                  <c:v>41</c:v>
                </c:pt>
                <c:pt idx="15507">
                  <c:v>41</c:v>
                </c:pt>
                <c:pt idx="15508">
                  <c:v>41.196000000000012</c:v>
                </c:pt>
                <c:pt idx="15509">
                  <c:v>41.392000000000003</c:v>
                </c:pt>
                <c:pt idx="15510">
                  <c:v>41.59</c:v>
                </c:pt>
                <c:pt idx="15511">
                  <c:v>41.789000000000001</c:v>
                </c:pt>
                <c:pt idx="15512">
                  <c:v>41.988</c:v>
                </c:pt>
                <c:pt idx="15513">
                  <c:v>42.189</c:v>
                </c:pt>
                <c:pt idx="15514">
                  <c:v>42.39</c:v>
                </c:pt>
                <c:pt idx="15515">
                  <c:v>42.592000000000013</c:v>
                </c:pt>
                <c:pt idx="15516">
                  <c:v>42.796000000000021</c:v>
                </c:pt>
                <c:pt idx="15517">
                  <c:v>43</c:v>
                </c:pt>
                <c:pt idx="15518">
                  <c:v>42.491</c:v>
                </c:pt>
                <c:pt idx="15519">
                  <c:v>41.988</c:v>
                </c:pt>
                <c:pt idx="15520">
                  <c:v>41.491</c:v>
                </c:pt>
                <c:pt idx="15521">
                  <c:v>41</c:v>
                </c:pt>
                <c:pt idx="15522">
                  <c:v>40.664000000000001</c:v>
                </c:pt>
                <c:pt idx="15523">
                  <c:v>40.331000000000003</c:v>
                </c:pt>
                <c:pt idx="15524">
                  <c:v>40</c:v>
                </c:pt>
                <c:pt idx="15525">
                  <c:v>40</c:v>
                </c:pt>
                <c:pt idx="15526">
                  <c:v>40.327000000000005</c:v>
                </c:pt>
                <c:pt idx="15527">
                  <c:v>40.656000000000006</c:v>
                </c:pt>
                <c:pt idx="15528">
                  <c:v>40.988</c:v>
                </c:pt>
                <c:pt idx="15529">
                  <c:v>41.322000000000003</c:v>
                </c:pt>
                <c:pt idx="15530">
                  <c:v>41.660000000000011</c:v>
                </c:pt>
                <c:pt idx="15531">
                  <c:v>42</c:v>
                </c:pt>
                <c:pt idx="15532">
                  <c:v>41.322000000000003</c:v>
                </c:pt>
                <c:pt idx="15533">
                  <c:v>40.656000000000006</c:v>
                </c:pt>
                <c:pt idx="15534">
                  <c:v>40</c:v>
                </c:pt>
                <c:pt idx="15535">
                  <c:v>40</c:v>
                </c:pt>
                <c:pt idx="15536">
                  <c:v>39.664000000000001</c:v>
                </c:pt>
                <c:pt idx="15537">
                  <c:v>39.331000000000003</c:v>
                </c:pt>
                <c:pt idx="15538">
                  <c:v>39</c:v>
                </c:pt>
                <c:pt idx="15539">
                  <c:v>39</c:v>
                </c:pt>
                <c:pt idx="15540">
                  <c:v>39</c:v>
                </c:pt>
                <c:pt idx="15541">
                  <c:v>39</c:v>
                </c:pt>
                <c:pt idx="15542">
                  <c:v>39</c:v>
                </c:pt>
                <c:pt idx="15543">
                  <c:v>39</c:v>
                </c:pt>
                <c:pt idx="15544">
                  <c:v>38.664000000000001</c:v>
                </c:pt>
                <c:pt idx="15545">
                  <c:v>38.33</c:v>
                </c:pt>
                <c:pt idx="15546">
                  <c:v>38</c:v>
                </c:pt>
                <c:pt idx="15547">
                  <c:v>38</c:v>
                </c:pt>
                <c:pt idx="15548">
                  <c:v>37.227000000000011</c:v>
                </c:pt>
                <c:pt idx="15549">
                  <c:v>36.469000000000001</c:v>
                </c:pt>
                <c:pt idx="15550">
                  <c:v>35.727000000000011</c:v>
                </c:pt>
                <c:pt idx="15551">
                  <c:v>35</c:v>
                </c:pt>
                <c:pt idx="15552">
                  <c:v>35</c:v>
                </c:pt>
                <c:pt idx="15553">
                  <c:v>35</c:v>
                </c:pt>
                <c:pt idx="15554">
                  <c:v>34.663000000000011</c:v>
                </c:pt>
                <c:pt idx="15555">
                  <c:v>34.33</c:v>
                </c:pt>
                <c:pt idx="15556">
                  <c:v>34</c:v>
                </c:pt>
                <c:pt idx="15557">
                  <c:v>34</c:v>
                </c:pt>
                <c:pt idx="15558">
                  <c:v>34</c:v>
                </c:pt>
                <c:pt idx="15559">
                  <c:v>34.198000000000015</c:v>
                </c:pt>
                <c:pt idx="15560">
                  <c:v>34.397000000000006</c:v>
                </c:pt>
                <c:pt idx="15561">
                  <c:v>34.597000000000001</c:v>
                </c:pt>
                <c:pt idx="15562">
                  <c:v>34.798000000000016</c:v>
                </c:pt>
                <c:pt idx="15563">
                  <c:v>35</c:v>
                </c:pt>
                <c:pt idx="15564">
                  <c:v>35</c:v>
                </c:pt>
                <c:pt idx="15565">
                  <c:v>34.747</c:v>
                </c:pt>
                <c:pt idx="15566">
                  <c:v>34.496000000000002</c:v>
                </c:pt>
                <c:pt idx="15567">
                  <c:v>34.247</c:v>
                </c:pt>
                <c:pt idx="15568">
                  <c:v>34</c:v>
                </c:pt>
                <c:pt idx="15569">
                  <c:v>34.33</c:v>
                </c:pt>
                <c:pt idx="15570">
                  <c:v>34.663000000000011</c:v>
                </c:pt>
                <c:pt idx="15571">
                  <c:v>35</c:v>
                </c:pt>
                <c:pt idx="15572">
                  <c:v>35</c:v>
                </c:pt>
                <c:pt idx="15573">
                  <c:v>35.33</c:v>
                </c:pt>
                <c:pt idx="15574">
                  <c:v>35.664000000000001</c:v>
                </c:pt>
                <c:pt idx="15575">
                  <c:v>36</c:v>
                </c:pt>
                <c:pt idx="15576">
                  <c:v>36</c:v>
                </c:pt>
                <c:pt idx="15577">
                  <c:v>36</c:v>
                </c:pt>
                <c:pt idx="15578">
                  <c:v>36</c:v>
                </c:pt>
                <c:pt idx="15579">
                  <c:v>36</c:v>
                </c:pt>
                <c:pt idx="15580">
                  <c:v>36</c:v>
                </c:pt>
                <c:pt idx="15581">
                  <c:v>36</c:v>
                </c:pt>
                <c:pt idx="15582">
                  <c:v>36</c:v>
                </c:pt>
                <c:pt idx="15583">
                  <c:v>36</c:v>
                </c:pt>
                <c:pt idx="15584">
                  <c:v>36</c:v>
                </c:pt>
                <c:pt idx="15585">
                  <c:v>36</c:v>
                </c:pt>
                <c:pt idx="15586">
                  <c:v>36</c:v>
                </c:pt>
                <c:pt idx="15587">
                  <c:v>36</c:v>
                </c:pt>
                <c:pt idx="15588">
                  <c:v>36.49</c:v>
                </c:pt>
                <c:pt idx="15589">
                  <c:v>36.986000000000004</c:v>
                </c:pt>
                <c:pt idx="15590">
                  <c:v>37.49</c:v>
                </c:pt>
                <c:pt idx="15591">
                  <c:v>38</c:v>
                </c:pt>
                <c:pt idx="15592">
                  <c:v>37.321000000000005</c:v>
                </c:pt>
                <c:pt idx="15593">
                  <c:v>36.655000000000001</c:v>
                </c:pt>
                <c:pt idx="15594">
                  <c:v>36</c:v>
                </c:pt>
                <c:pt idx="15595">
                  <c:v>36</c:v>
                </c:pt>
                <c:pt idx="15596">
                  <c:v>35.664000000000001</c:v>
                </c:pt>
                <c:pt idx="15597">
                  <c:v>35.33</c:v>
                </c:pt>
                <c:pt idx="15598">
                  <c:v>35</c:v>
                </c:pt>
                <c:pt idx="15599">
                  <c:v>35</c:v>
                </c:pt>
                <c:pt idx="15600">
                  <c:v>35</c:v>
                </c:pt>
                <c:pt idx="15601">
                  <c:v>35</c:v>
                </c:pt>
                <c:pt idx="15602">
                  <c:v>35</c:v>
                </c:pt>
                <c:pt idx="15603">
                  <c:v>35</c:v>
                </c:pt>
                <c:pt idx="15604">
                  <c:v>35.58</c:v>
                </c:pt>
                <c:pt idx="15605">
                  <c:v>36.17</c:v>
                </c:pt>
                <c:pt idx="15606">
                  <c:v>36.770000000000003</c:v>
                </c:pt>
                <c:pt idx="15607">
                  <c:v>37.380000000000003</c:v>
                </c:pt>
                <c:pt idx="15608">
                  <c:v>38</c:v>
                </c:pt>
                <c:pt idx="15609">
                  <c:v>38</c:v>
                </c:pt>
                <c:pt idx="15610">
                  <c:v>38</c:v>
                </c:pt>
                <c:pt idx="15611">
                  <c:v>38.484000000000002</c:v>
                </c:pt>
                <c:pt idx="15612">
                  <c:v>38.975000000000001</c:v>
                </c:pt>
                <c:pt idx="15613">
                  <c:v>39.472000000000001</c:v>
                </c:pt>
                <c:pt idx="15614">
                  <c:v>39.975000000000001</c:v>
                </c:pt>
                <c:pt idx="15615">
                  <c:v>40.484000000000002</c:v>
                </c:pt>
                <c:pt idx="15616">
                  <c:v>41</c:v>
                </c:pt>
                <c:pt idx="15617">
                  <c:v>41</c:v>
                </c:pt>
                <c:pt idx="15618">
                  <c:v>41</c:v>
                </c:pt>
                <c:pt idx="15619">
                  <c:v>40.356000000000002</c:v>
                </c:pt>
                <c:pt idx="15620">
                  <c:v>39.723000000000013</c:v>
                </c:pt>
                <c:pt idx="15621">
                  <c:v>39.099000000000011</c:v>
                </c:pt>
                <c:pt idx="15622">
                  <c:v>38.486000000000004</c:v>
                </c:pt>
                <c:pt idx="15623">
                  <c:v>37.880999999999993</c:v>
                </c:pt>
                <c:pt idx="15624">
                  <c:v>37.287000000000006</c:v>
                </c:pt>
                <c:pt idx="15625">
                  <c:v>36.701000000000001</c:v>
                </c:pt>
                <c:pt idx="15626">
                  <c:v>36.125000000000014</c:v>
                </c:pt>
                <c:pt idx="15627">
                  <c:v>35.558</c:v>
                </c:pt>
                <c:pt idx="15628">
                  <c:v>35</c:v>
                </c:pt>
                <c:pt idx="15629">
                  <c:v>35</c:v>
                </c:pt>
                <c:pt idx="15630">
                  <c:v>35</c:v>
                </c:pt>
                <c:pt idx="15631">
                  <c:v>35</c:v>
                </c:pt>
                <c:pt idx="15632">
                  <c:v>35</c:v>
                </c:pt>
                <c:pt idx="15633">
                  <c:v>35</c:v>
                </c:pt>
                <c:pt idx="15634">
                  <c:v>35</c:v>
                </c:pt>
                <c:pt idx="15635">
                  <c:v>35</c:v>
                </c:pt>
                <c:pt idx="15636">
                  <c:v>35</c:v>
                </c:pt>
                <c:pt idx="15637">
                  <c:v>34.489000000000004</c:v>
                </c:pt>
                <c:pt idx="15638">
                  <c:v>33.984999999999999</c:v>
                </c:pt>
                <c:pt idx="15639">
                  <c:v>33.489000000000004</c:v>
                </c:pt>
                <c:pt idx="15640">
                  <c:v>33</c:v>
                </c:pt>
                <c:pt idx="15641">
                  <c:v>33</c:v>
                </c:pt>
                <c:pt idx="15642">
                  <c:v>33</c:v>
                </c:pt>
                <c:pt idx="15643">
                  <c:v>33.489000000000004</c:v>
                </c:pt>
                <c:pt idx="15644">
                  <c:v>33.984999999999999</c:v>
                </c:pt>
                <c:pt idx="15645">
                  <c:v>34.489000000000004</c:v>
                </c:pt>
                <c:pt idx="15646">
                  <c:v>35</c:v>
                </c:pt>
                <c:pt idx="15647">
                  <c:v>35</c:v>
                </c:pt>
                <c:pt idx="15648">
                  <c:v>35</c:v>
                </c:pt>
                <c:pt idx="15649">
                  <c:v>35</c:v>
                </c:pt>
                <c:pt idx="15650">
                  <c:v>35</c:v>
                </c:pt>
                <c:pt idx="15651">
                  <c:v>34.747</c:v>
                </c:pt>
                <c:pt idx="15652">
                  <c:v>34.496000000000002</c:v>
                </c:pt>
                <c:pt idx="15653">
                  <c:v>34.247</c:v>
                </c:pt>
                <c:pt idx="15654">
                  <c:v>34</c:v>
                </c:pt>
                <c:pt idx="15655">
                  <c:v>33.908000000000001</c:v>
                </c:pt>
                <c:pt idx="15656">
                  <c:v>33.816000000000003</c:v>
                </c:pt>
                <c:pt idx="15657">
                  <c:v>33.724000000000011</c:v>
                </c:pt>
                <c:pt idx="15658">
                  <c:v>33.633000000000003</c:v>
                </c:pt>
                <c:pt idx="15659">
                  <c:v>33.542000000000002</c:v>
                </c:pt>
                <c:pt idx="15660">
                  <c:v>33.450999999999993</c:v>
                </c:pt>
                <c:pt idx="15661">
                  <c:v>33.36</c:v>
                </c:pt>
                <c:pt idx="15662">
                  <c:v>33.270000000000003</c:v>
                </c:pt>
                <c:pt idx="15663">
                  <c:v>33.18</c:v>
                </c:pt>
                <c:pt idx="15664">
                  <c:v>33.090000000000003</c:v>
                </c:pt>
                <c:pt idx="15665">
                  <c:v>33</c:v>
                </c:pt>
                <c:pt idx="15666">
                  <c:v>32.663000000000011</c:v>
                </c:pt>
                <c:pt idx="15667">
                  <c:v>32.33</c:v>
                </c:pt>
                <c:pt idx="15668">
                  <c:v>32</c:v>
                </c:pt>
                <c:pt idx="15669">
                  <c:v>32</c:v>
                </c:pt>
                <c:pt idx="15670">
                  <c:v>32</c:v>
                </c:pt>
                <c:pt idx="15671">
                  <c:v>32</c:v>
                </c:pt>
                <c:pt idx="15672">
                  <c:v>32</c:v>
                </c:pt>
                <c:pt idx="15673">
                  <c:v>32</c:v>
                </c:pt>
                <c:pt idx="15674">
                  <c:v>32</c:v>
                </c:pt>
                <c:pt idx="15675">
                  <c:v>32.475000000000001</c:v>
                </c:pt>
                <c:pt idx="15676">
                  <c:v>32.956000000000003</c:v>
                </c:pt>
                <c:pt idx="15677">
                  <c:v>33.445</c:v>
                </c:pt>
                <c:pt idx="15678">
                  <c:v>33.941000000000003</c:v>
                </c:pt>
                <c:pt idx="15679">
                  <c:v>34.445</c:v>
                </c:pt>
                <c:pt idx="15680">
                  <c:v>34.954999999999998</c:v>
                </c:pt>
                <c:pt idx="15681">
                  <c:v>35.474000000000004</c:v>
                </c:pt>
                <c:pt idx="15682">
                  <c:v>36</c:v>
                </c:pt>
                <c:pt idx="15683">
                  <c:v>34.954999999999998</c:v>
                </c:pt>
                <c:pt idx="15684">
                  <c:v>33.941000000000003</c:v>
                </c:pt>
                <c:pt idx="15685">
                  <c:v>32.956000000000003</c:v>
                </c:pt>
                <c:pt idx="15686">
                  <c:v>32</c:v>
                </c:pt>
                <c:pt idx="15687">
                  <c:v>32</c:v>
                </c:pt>
                <c:pt idx="15688">
                  <c:v>32</c:v>
                </c:pt>
                <c:pt idx="15689">
                  <c:v>31.663</c:v>
                </c:pt>
                <c:pt idx="15690">
                  <c:v>31.330000000000005</c:v>
                </c:pt>
                <c:pt idx="15691">
                  <c:v>31</c:v>
                </c:pt>
                <c:pt idx="15692">
                  <c:v>31</c:v>
                </c:pt>
                <c:pt idx="15693">
                  <c:v>31.330000000000005</c:v>
                </c:pt>
                <c:pt idx="15694">
                  <c:v>31.663</c:v>
                </c:pt>
                <c:pt idx="15695">
                  <c:v>32</c:v>
                </c:pt>
                <c:pt idx="15696">
                  <c:v>31.831000000000007</c:v>
                </c:pt>
                <c:pt idx="15697">
                  <c:v>31.663</c:v>
                </c:pt>
                <c:pt idx="15698">
                  <c:v>31.495999999999988</c:v>
                </c:pt>
                <c:pt idx="15699">
                  <c:v>31.330000000000005</c:v>
                </c:pt>
                <c:pt idx="15700">
                  <c:v>31.164000000000001</c:v>
                </c:pt>
                <c:pt idx="15701">
                  <c:v>31</c:v>
                </c:pt>
                <c:pt idx="15702">
                  <c:v>31</c:v>
                </c:pt>
                <c:pt idx="15703">
                  <c:v>31</c:v>
                </c:pt>
                <c:pt idx="15704">
                  <c:v>31</c:v>
                </c:pt>
                <c:pt idx="15705">
                  <c:v>31</c:v>
                </c:pt>
                <c:pt idx="15706">
                  <c:v>30.855</c:v>
                </c:pt>
                <c:pt idx="15707">
                  <c:v>30.710999999999999</c:v>
                </c:pt>
                <c:pt idx="15708">
                  <c:v>30.567</c:v>
                </c:pt>
                <c:pt idx="15709">
                  <c:v>30.424999999999994</c:v>
                </c:pt>
                <c:pt idx="15710">
                  <c:v>30.281999999999993</c:v>
                </c:pt>
                <c:pt idx="15711">
                  <c:v>30.140999999999991</c:v>
                </c:pt>
                <c:pt idx="15712">
                  <c:v>30</c:v>
                </c:pt>
                <c:pt idx="15713">
                  <c:v>29.292999999999992</c:v>
                </c:pt>
                <c:pt idx="15714">
                  <c:v>28.603000000000005</c:v>
                </c:pt>
                <c:pt idx="15715">
                  <c:v>27.927999999999994</c:v>
                </c:pt>
                <c:pt idx="15716">
                  <c:v>27.27</c:v>
                </c:pt>
                <c:pt idx="15717">
                  <c:v>26.628</c:v>
                </c:pt>
                <c:pt idx="15718">
                  <c:v>26</c:v>
                </c:pt>
                <c:pt idx="15719">
                  <c:v>26</c:v>
                </c:pt>
                <c:pt idx="15720">
                  <c:v>26</c:v>
                </c:pt>
                <c:pt idx="15721">
                  <c:v>26</c:v>
                </c:pt>
                <c:pt idx="15722">
                  <c:v>26</c:v>
                </c:pt>
                <c:pt idx="15723">
                  <c:v>35.646000000000001</c:v>
                </c:pt>
                <c:pt idx="15724">
                  <c:v>48.87</c:v>
                </c:pt>
                <c:pt idx="15725">
                  <c:v>67</c:v>
                </c:pt>
                <c:pt idx="15726">
                  <c:v>61.873000000000005</c:v>
                </c:pt>
                <c:pt idx="15727">
                  <c:v>57.139000000000003</c:v>
                </c:pt>
                <c:pt idx="15728">
                  <c:v>52.766000000000012</c:v>
                </c:pt>
                <c:pt idx="15729">
                  <c:v>48.729000000000013</c:v>
                </c:pt>
                <c:pt idx="15730">
                  <c:v>45</c:v>
                </c:pt>
                <c:pt idx="15731">
                  <c:v>45</c:v>
                </c:pt>
                <c:pt idx="15732">
                  <c:v>44.773000000000003</c:v>
                </c:pt>
                <c:pt idx="15733">
                  <c:v>44.548000000000002</c:v>
                </c:pt>
                <c:pt idx="15734">
                  <c:v>44.323</c:v>
                </c:pt>
                <c:pt idx="15735">
                  <c:v>44.1</c:v>
                </c:pt>
                <c:pt idx="15736">
                  <c:v>43.878</c:v>
                </c:pt>
                <c:pt idx="15737">
                  <c:v>43.657000000000004</c:v>
                </c:pt>
                <c:pt idx="15738">
                  <c:v>43.437000000000005</c:v>
                </c:pt>
                <c:pt idx="15739">
                  <c:v>43.218000000000011</c:v>
                </c:pt>
                <c:pt idx="15740">
                  <c:v>43</c:v>
                </c:pt>
                <c:pt idx="15741">
                  <c:v>43</c:v>
                </c:pt>
                <c:pt idx="15742">
                  <c:v>42.874000000000002</c:v>
                </c:pt>
                <c:pt idx="15743">
                  <c:v>42.748000000000012</c:v>
                </c:pt>
                <c:pt idx="15744">
                  <c:v>42.622000000000014</c:v>
                </c:pt>
                <c:pt idx="15745">
                  <c:v>42.497</c:v>
                </c:pt>
                <c:pt idx="15746">
                  <c:v>42.372</c:v>
                </c:pt>
                <c:pt idx="15747">
                  <c:v>42.248000000000012</c:v>
                </c:pt>
                <c:pt idx="15748">
                  <c:v>42.124000000000002</c:v>
                </c:pt>
                <c:pt idx="15749">
                  <c:v>42</c:v>
                </c:pt>
                <c:pt idx="15750">
                  <c:v>42.731000000000002</c:v>
                </c:pt>
                <c:pt idx="15751">
                  <c:v>43.474000000000004</c:v>
                </c:pt>
                <c:pt idx="15752">
                  <c:v>44.230000000000011</c:v>
                </c:pt>
                <c:pt idx="15753">
                  <c:v>45</c:v>
                </c:pt>
                <c:pt idx="15754">
                  <c:v>45</c:v>
                </c:pt>
                <c:pt idx="15755">
                  <c:v>45</c:v>
                </c:pt>
                <c:pt idx="15756">
                  <c:v>45</c:v>
                </c:pt>
                <c:pt idx="15757">
                  <c:v>45</c:v>
                </c:pt>
                <c:pt idx="15758">
                  <c:v>47.523000000000003</c:v>
                </c:pt>
                <c:pt idx="15759">
                  <c:v>50.187000000000005</c:v>
                </c:pt>
                <c:pt idx="15760">
                  <c:v>53</c:v>
                </c:pt>
                <c:pt idx="15761">
                  <c:v>51.481000000000002</c:v>
                </c:pt>
                <c:pt idx="15762">
                  <c:v>50.006</c:v>
                </c:pt>
                <c:pt idx="15763">
                  <c:v>48.573</c:v>
                </c:pt>
                <c:pt idx="15764">
                  <c:v>47.181000000000004</c:v>
                </c:pt>
                <c:pt idx="15765">
                  <c:v>45</c:v>
                </c:pt>
                <c:pt idx="15766">
                  <c:v>44</c:v>
                </c:pt>
                <c:pt idx="15767">
                  <c:v>43</c:v>
                </c:pt>
                <c:pt idx="15768">
                  <c:v>42</c:v>
                </c:pt>
                <c:pt idx="15769">
                  <c:v>41.305</c:v>
                </c:pt>
                <c:pt idx="15770">
                  <c:v>40.622000000000014</c:v>
                </c:pt>
                <c:pt idx="15771">
                  <c:v>39.950000000000003</c:v>
                </c:pt>
                <c:pt idx="15772">
                  <c:v>39</c:v>
                </c:pt>
                <c:pt idx="15773">
                  <c:v>38.639000000000003</c:v>
                </c:pt>
                <c:pt idx="15774">
                  <c:v>38</c:v>
                </c:pt>
                <c:pt idx="15775">
                  <c:v>38</c:v>
                </c:pt>
                <c:pt idx="15776">
                  <c:v>38</c:v>
                </c:pt>
                <c:pt idx="15777">
                  <c:v>38</c:v>
                </c:pt>
                <c:pt idx="15778">
                  <c:v>37.856000000000002</c:v>
                </c:pt>
                <c:pt idx="15779">
                  <c:v>37.712000000000003</c:v>
                </c:pt>
                <c:pt idx="15780">
                  <c:v>37.568000000000012</c:v>
                </c:pt>
                <c:pt idx="15781">
                  <c:v>37.425000000000011</c:v>
                </c:pt>
                <c:pt idx="15782">
                  <c:v>37.283000000000001</c:v>
                </c:pt>
                <c:pt idx="15783">
                  <c:v>37.141000000000005</c:v>
                </c:pt>
                <c:pt idx="15784">
                  <c:v>37</c:v>
                </c:pt>
                <c:pt idx="15785">
                  <c:v>36.475000000000001</c:v>
                </c:pt>
                <c:pt idx="15786">
                  <c:v>35.957000000000001</c:v>
                </c:pt>
                <c:pt idx="15787">
                  <c:v>35.446000000000005</c:v>
                </c:pt>
                <c:pt idx="15788">
                  <c:v>34.943000000000005</c:v>
                </c:pt>
                <c:pt idx="15789">
                  <c:v>34.447000000000003</c:v>
                </c:pt>
                <c:pt idx="15790">
                  <c:v>33.957999999999998</c:v>
                </c:pt>
                <c:pt idx="15791">
                  <c:v>33.475000000000001</c:v>
                </c:pt>
                <c:pt idx="15792">
                  <c:v>33</c:v>
                </c:pt>
                <c:pt idx="15793">
                  <c:v>33</c:v>
                </c:pt>
                <c:pt idx="15794">
                  <c:v>33</c:v>
                </c:pt>
                <c:pt idx="15795">
                  <c:v>33</c:v>
                </c:pt>
                <c:pt idx="15796">
                  <c:v>33</c:v>
                </c:pt>
                <c:pt idx="15797">
                  <c:v>33</c:v>
                </c:pt>
                <c:pt idx="15798">
                  <c:v>33</c:v>
                </c:pt>
                <c:pt idx="15799">
                  <c:v>33</c:v>
                </c:pt>
                <c:pt idx="15800">
                  <c:v>33</c:v>
                </c:pt>
                <c:pt idx="15801">
                  <c:v>33</c:v>
                </c:pt>
                <c:pt idx="15802">
                  <c:v>33</c:v>
                </c:pt>
                <c:pt idx="15803">
                  <c:v>33</c:v>
                </c:pt>
                <c:pt idx="15804">
                  <c:v>33</c:v>
                </c:pt>
                <c:pt idx="15805">
                  <c:v>33</c:v>
                </c:pt>
                <c:pt idx="15806">
                  <c:v>33</c:v>
                </c:pt>
                <c:pt idx="15807">
                  <c:v>33</c:v>
                </c:pt>
                <c:pt idx="15808">
                  <c:v>32.223000000000013</c:v>
                </c:pt>
                <c:pt idx="15809">
                  <c:v>31.463999999999988</c:v>
                </c:pt>
                <c:pt idx="15810">
                  <c:v>30.722999999999988</c:v>
                </c:pt>
                <c:pt idx="15811">
                  <c:v>30</c:v>
                </c:pt>
                <c:pt idx="15812">
                  <c:v>29.338000000000001</c:v>
                </c:pt>
                <c:pt idx="15813">
                  <c:v>28.690999999999999</c:v>
                </c:pt>
                <c:pt idx="15814">
                  <c:v>28.056999999999999</c:v>
                </c:pt>
                <c:pt idx="15815">
                  <c:v>27.437999999999999</c:v>
                </c:pt>
                <c:pt idx="15816">
                  <c:v>26.832999999999991</c:v>
                </c:pt>
                <c:pt idx="15817">
                  <c:v>26.241</c:v>
                </c:pt>
                <c:pt idx="15818">
                  <c:v>25.661999999999999</c:v>
                </c:pt>
                <c:pt idx="15819">
                  <c:v>25.094999999999999</c:v>
                </c:pt>
                <c:pt idx="15820">
                  <c:v>24.542000000000002</c:v>
                </c:pt>
                <c:pt idx="15821">
                  <c:v>24</c:v>
                </c:pt>
                <c:pt idx="15822">
                  <c:v>24</c:v>
                </c:pt>
                <c:pt idx="15823">
                  <c:v>24.245999999999988</c:v>
                </c:pt>
                <c:pt idx="15824">
                  <c:v>24.494999999999994</c:v>
                </c:pt>
                <c:pt idx="15825">
                  <c:v>24.745999999999988</c:v>
                </c:pt>
                <c:pt idx="15826">
                  <c:v>25</c:v>
                </c:pt>
                <c:pt idx="15827">
                  <c:v>25</c:v>
                </c:pt>
                <c:pt idx="15828">
                  <c:v>25.317000000000007</c:v>
                </c:pt>
                <c:pt idx="15829">
                  <c:v>25.638000000000005</c:v>
                </c:pt>
                <c:pt idx="15830">
                  <c:v>25.961999999999993</c:v>
                </c:pt>
                <c:pt idx="15831">
                  <c:v>26.291</c:v>
                </c:pt>
                <c:pt idx="15832">
                  <c:v>26.625</c:v>
                </c:pt>
                <c:pt idx="15833">
                  <c:v>26.961999999999993</c:v>
                </c:pt>
                <c:pt idx="15834">
                  <c:v>27.303999999999991</c:v>
                </c:pt>
                <c:pt idx="15835">
                  <c:v>27.650000000000006</c:v>
                </c:pt>
                <c:pt idx="15836">
                  <c:v>28</c:v>
                </c:pt>
                <c:pt idx="15837">
                  <c:v>27.663</c:v>
                </c:pt>
                <c:pt idx="15838">
                  <c:v>27.329000000000001</c:v>
                </c:pt>
                <c:pt idx="15839">
                  <c:v>27</c:v>
                </c:pt>
                <c:pt idx="15840">
                  <c:v>28.456</c:v>
                </c:pt>
                <c:pt idx="15841">
                  <c:v>29.99</c:v>
                </c:pt>
                <c:pt idx="15842">
                  <c:v>31.606999999999999</c:v>
                </c:pt>
                <c:pt idx="15843">
                  <c:v>33.310999999999993</c:v>
                </c:pt>
                <c:pt idx="15844">
                  <c:v>35.107000000000006</c:v>
                </c:pt>
                <c:pt idx="15845">
                  <c:v>37</c:v>
                </c:pt>
                <c:pt idx="15846">
                  <c:v>36.408000000000001</c:v>
                </c:pt>
                <c:pt idx="15847">
                  <c:v>35.825000000000003</c:v>
                </c:pt>
                <c:pt idx="15848">
                  <c:v>35.252000000000002</c:v>
                </c:pt>
                <c:pt idx="15849">
                  <c:v>34.688000000000002</c:v>
                </c:pt>
                <c:pt idx="15850">
                  <c:v>34.133000000000003</c:v>
                </c:pt>
                <c:pt idx="15851">
                  <c:v>33.587000000000003</c:v>
                </c:pt>
                <c:pt idx="15852">
                  <c:v>33.049000000000007</c:v>
                </c:pt>
                <c:pt idx="15853">
                  <c:v>32.520000000000003</c:v>
                </c:pt>
                <c:pt idx="15854">
                  <c:v>32</c:v>
                </c:pt>
                <c:pt idx="15855">
                  <c:v>31.747</c:v>
                </c:pt>
                <c:pt idx="15856">
                  <c:v>31.495999999999988</c:v>
                </c:pt>
                <c:pt idx="15857">
                  <c:v>31.247</c:v>
                </c:pt>
                <c:pt idx="15858">
                  <c:v>31</c:v>
                </c:pt>
                <c:pt idx="15859">
                  <c:v>32</c:v>
                </c:pt>
                <c:pt idx="15860">
                  <c:v>33</c:v>
                </c:pt>
                <c:pt idx="15861">
                  <c:v>35.357999999999997</c:v>
                </c:pt>
                <c:pt idx="15862">
                  <c:v>36.943000000000005</c:v>
                </c:pt>
                <c:pt idx="15863">
                  <c:v>38.6</c:v>
                </c:pt>
                <c:pt idx="15864">
                  <c:v>40.33</c:v>
                </c:pt>
                <c:pt idx="15865">
                  <c:v>42.138000000000012</c:v>
                </c:pt>
                <c:pt idx="15866">
                  <c:v>44.026000000000003</c:v>
                </c:pt>
                <c:pt idx="15867">
                  <c:v>46</c:v>
                </c:pt>
                <c:pt idx="15868">
                  <c:v>47</c:v>
                </c:pt>
                <c:pt idx="15869">
                  <c:v>48.744</c:v>
                </c:pt>
                <c:pt idx="15870">
                  <c:v>50.178000000000011</c:v>
                </c:pt>
                <c:pt idx="15871">
                  <c:v>51.653000000000006</c:v>
                </c:pt>
                <c:pt idx="15872">
                  <c:v>53.171000000000006</c:v>
                </c:pt>
                <c:pt idx="15873">
                  <c:v>54.734000000000002</c:v>
                </c:pt>
                <c:pt idx="15874">
                  <c:v>56.344000000000001</c:v>
                </c:pt>
                <c:pt idx="15875">
                  <c:v>58</c:v>
                </c:pt>
                <c:pt idx="15876">
                  <c:v>56.583000000000006</c:v>
                </c:pt>
                <c:pt idx="15877">
                  <c:v>55.2</c:v>
                </c:pt>
                <c:pt idx="15878">
                  <c:v>53.851999999999997</c:v>
                </c:pt>
                <c:pt idx="15879">
                  <c:v>52.536000000000001</c:v>
                </c:pt>
                <c:pt idx="15880">
                  <c:v>51.252000000000002</c:v>
                </c:pt>
                <c:pt idx="15881">
                  <c:v>50</c:v>
                </c:pt>
                <c:pt idx="15882">
                  <c:v>47.516000000000005</c:v>
                </c:pt>
                <c:pt idx="15883">
                  <c:v>45.156000000000006</c:v>
                </c:pt>
                <c:pt idx="15884">
                  <c:v>42.911999999999999</c:v>
                </c:pt>
                <c:pt idx="15885">
                  <c:v>40.781000000000006</c:v>
                </c:pt>
                <c:pt idx="15886">
                  <c:v>38.755000000000003</c:v>
                </c:pt>
                <c:pt idx="15887">
                  <c:v>36</c:v>
                </c:pt>
                <c:pt idx="15888">
                  <c:v>35</c:v>
                </c:pt>
                <c:pt idx="15889">
                  <c:v>34.112000000000002</c:v>
                </c:pt>
                <c:pt idx="15890">
                  <c:v>33.247</c:v>
                </c:pt>
                <c:pt idx="15891">
                  <c:v>32.404000000000003</c:v>
                </c:pt>
                <c:pt idx="15892">
                  <c:v>31.581999999999994</c:v>
                </c:pt>
                <c:pt idx="15893">
                  <c:v>30.780999999999988</c:v>
                </c:pt>
                <c:pt idx="15894">
                  <c:v>30</c:v>
                </c:pt>
                <c:pt idx="15895">
                  <c:v>30</c:v>
                </c:pt>
                <c:pt idx="15896">
                  <c:v>30</c:v>
                </c:pt>
                <c:pt idx="15897">
                  <c:v>30</c:v>
                </c:pt>
                <c:pt idx="15898">
                  <c:v>30.196999999999999</c:v>
                </c:pt>
                <c:pt idx="15899">
                  <c:v>30.396000000000001</c:v>
                </c:pt>
                <c:pt idx="15900">
                  <c:v>30.596</c:v>
                </c:pt>
                <c:pt idx="15901">
                  <c:v>30.797000000000001</c:v>
                </c:pt>
                <c:pt idx="15902">
                  <c:v>31</c:v>
                </c:pt>
                <c:pt idx="15903">
                  <c:v>31</c:v>
                </c:pt>
                <c:pt idx="15904">
                  <c:v>31</c:v>
                </c:pt>
                <c:pt idx="15905">
                  <c:v>31</c:v>
                </c:pt>
                <c:pt idx="15906">
                  <c:v>31.247</c:v>
                </c:pt>
                <c:pt idx="15907">
                  <c:v>31.495999999999988</c:v>
                </c:pt>
                <c:pt idx="15908">
                  <c:v>31.747</c:v>
                </c:pt>
                <c:pt idx="15909">
                  <c:v>32</c:v>
                </c:pt>
                <c:pt idx="15910">
                  <c:v>31.478999999999992</c:v>
                </c:pt>
                <c:pt idx="15911">
                  <c:v>30.966999999999988</c:v>
                </c:pt>
                <c:pt idx="15912">
                  <c:v>30.46299999999999</c:v>
                </c:pt>
                <c:pt idx="15913">
                  <c:v>29.966999999999988</c:v>
                </c:pt>
                <c:pt idx="15914">
                  <c:v>29.479999999999993</c:v>
                </c:pt>
                <c:pt idx="15915">
                  <c:v>29</c:v>
                </c:pt>
                <c:pt idx="15916">
                  <c:v>29</c:v>
                </c:pt>
                <c:pt idx="15917">
                  <c:v>29</c:v>
                </c:pt>
                <c:pt idx="15918">
                  <c:v>29</c:v>
                </c:pt>
                <c:pt idx="15919">
                  <c:v>29</c:v>
                </c:pt>
                <c:pt idx="15920">
                  <c:v>29</c:v>
                </c:pt>
                <c:pt idx="15921">
                  <c:v>29</c:v>
                </c:pt>
                <c:pt idx="15922">
                  <c:v>28.663</c:v>
                </c:pt>
                <c:pt idx="15923">
                  <c:v>28.329000000000001</c:v>
                </c:pt>
                <c:pt idx="15924">
                  <c:v>28</c:v>
                </c:pt>
                <c:pt idx="15925">
                  <c:v>28.164000000000001</c:v>
                </c:pt>
                <c:pt idx="15926">
                  <c:v>28.329000000000001</c:v>
                </c:pt>
                <c:pt idx="15927">
                  <c:v>28.495999999999988</c:v>
                </c:pt>
                <c:pt idx="15928">
                  <c:v>28.663</c:v>
                </c:pt>
                <c:pt idx="15929">
                  <c:v>28.831000000000007</c:v>
                </c:pt>
                <c:pt idx="15930">
                  <c:v>29</c:v>
                </c:pt>
                <c:pt idx="15931">
                  <c:v>29</c:v>
                </c:pt>
                <c:pt idx="15932">
                  <c:v>29.196999999999999</c:v>
                </c:pt>
                <c:pt idx="15933">
                  <c:v>29.396000000000001</c:v>
                </c:pt>
                <c:pt idx="15934">
                  <c:v>29.596</c:v>
                </c:pt>
                <c:pt idx="15935">
                  <c:v>29.797000000000001</c:v>
                </c:pt>
                <c:pt idx="15936">
                  <c:v>30</c:v>
                </c:pt>
                <c:pt idx="15937">
                  <c:v>30.330000000000005</c:v>
                </c:pt>
                <c:pt idx="15938">
                  <c:v>30.663</c:v>
                </c:pt>
                <c:pt idx="15939">
                  <c:v>31</c:v>
                </c:pt>
                <c:pt idx="15940">
                  <c:v>30.588999999999988</c:v>
                </c:pt>
                <c:pt idx="15941">
                  <c:v>30.184000000000001</c:v>
                </c:pt>
                <c:pt idx="15942">
                  <c:v>29.783999999999988</c:v>
                </c:pt>
                <c:pt idx="15943">
                  <c:v>29.388999999999992</c:v>
                </c:pt>
                <c:pt idx="15944">
                  <c:v>29</c:v>
                </c:pt>
                <c:pt idx="15945">
                  <c:v>28.219000000000001</c:v>
                </c:pt>
                <c:pt idx="15946">
                  <c:v>27.459</c:v>
                </c:pt>
                <c:pt idx="15947">
                  <c:v>26.72</c:v>
                </c:pt>
                <c:pt idx="15948">
                  <c:v>26</c:v>
                </c:pt>
                <c:pt idx="15949">
                  <c:v>26</c:v>
                </c:pt>
                <c:pt idx="15950">
                  <c:v>26.329000000000001</c:v>
                </c:pt>
                <c:pt idx="15951">
                  <c:v>26.661999999999999</c:v>
                </c:pt>
                <c:pt idx="15952">
                  <c:v>27</c:v>
                </c:pt>
                <c:pt idx="15953">
                  <c:v>27</c:v>
                </c:pt>
                <c:pt idx="15954">
                  <c:v>27</c:v>
                </c:pt>
                <c:pt idx="15955">
                  <c:v>27</c:v>
                </c:pt>
                <c:pt idx="15956">
                  <c:v>27</c:v>
                </c:pt>
                <c:pt idx="15957">
                  <c:v>27.329000000000001</c:v>
                </c:pt>
                <c:pt idx="15958">
                  <c:v>27.663</c:v>
                </c:pt>
                <c:pt idx="15959">
                  <c:v>28</c:v>
                </c:pt>
                <c:pt idx="15960">
                  <c:v>28.329000000000001</c:v>
                </c:pt>
                <c:pt idx="15961">
                  <c:v>28.663</c:v>
                </c:pt>
                <c:pt idx="15962">
                  <c:v>29</c:v>
                </c:pt>
                <c:pt idx="15963">
                  <c:v>29</c:v>
                </c:pt>
                <c:pt idx="15964">
                  <c:v>29</c:v>
                </c:pt>
                <c:pt idx="15965">
                  <c:v>28.663</c:v>
                </c:pt>
                <c:pt idx="15966">
                  <c:v>28.329000000000001</c:v>
                </c:pt>
                <c:pt idx="15967">
                  <c:v>28</c:v>
                </c:pt>
                <c:pt idx="15968">
                  <c:v>28</c:v>
                </c:pt>
                <c:pt idx="15969">
                  <c:v>28.329000000000001</c:v>
                </c:pt>
                <c:pt idx="15970">
                  <c:v>28.663</c:v>
                </c:pt>
                <c:pt idx="15971">
                  <c:v>29</c:v>
                </c:pt>
                <c:pt idx="15972">
                  <c:v>29</c:v>
                </c:pt>
                <c:pt idx="15973">
                  <c:v>29</c:v>
                </c:pt>
                <c:pt idx="15974">
                  <c:v>29</c:v>
                </c:pt>
                <c:pt idx="15975">
                  <c:v>29</c:v>
                </c:pt>
                <c:pt idx="15976">
                  <c:v>29</c:v>
                </c:pt>
                <c:pt idx="15977">
                  <c:v>29</c:v>
                </c:pt>
                <c:pt idx="15978">
                  <c:v>29</c:v>
                </c:pt>
                <c:pt idx="15979">
                  <c:v>29</c:v>
                </c:pt>
                <c:pt idx="15980">
                  <c:v>28.663</c:v>
                </c:pt>
                <c:pt idx="15981">
                  <c:v>28.329000000000001</c:v>
                </c:pt>
                <c:pt idx="15982">
                  <c:v>28</c:v>
                </c:pt>
                <c:pt idx="15983">
                  <c:v>28</c:v>
                </c:pt>
                <c:pt idx="15984">
                  <c:v>28</c:v>
                </c:pt>
                <c:pt idx="15985">
                  <c:v>28</c:v>
                </c:pt>
                <c:pt idx="15986">
                  <c:v>28</c:v>
                </c:pt>
                <c:pt idx="15987">
                  <c:v>28</c:v>
                </c:pt>
                <c:pt idx="15988">
                  <c:v>28</c:v>
                </c:pt>
                <c:pt idx="15989">
                  <c:v>28</c:v>
                </c:pt>
                <c:pt idx="15990">
                  <c:v>28</c:v>
                </c:pt>
                <c:pt idx="15991">
                  <c:v>27.372</c:v>
                </c:pt>
                <c:pt idx="15992">
                  <c:v>26.759</c:v>
                </c:pt>
                <c:pt idx="15993">
                  <c:v>26.158999999999999</c:v>
                </c:pt>
                <c:pt idx="15994">
                  <c:v>25.573</c:v>
                </c:pt>
                <c:pt idx="15995">
                  <c:v>25</c:v>
                </c:pt>
                <c:pt idx="15996">
                  <c:v>25</c:v>
                </c:pt>
                <c:pt idx="15997">
                  <c:v>25</c:v>
                </c:pt>
                <c:pt idx="15998">
                  <c:v>24.745999999999988</c:v>
                </c:pt>
                <c:pt idx="15999">
                  <c:v>24.494999999999994</c:v>
                </c:pt>
                <c:pt idx="16000">
                  <c:v>24.245999999999988</c:v>
                </c:pt>
                <c:pt idx="16001">
                  <c:v>24</c:v>
                </c:pt>
                <c:pt idx="16002">
                  <c:v>24</c:v>
                </c:pt>
                <c:pt idx="16003">
                  <c:v>24</c:v>
                </c:pt>
                <c:pt idx="16004">
                  <c:v>24</c:v>
                </c:pt>
                <c:pt idx="16005">
                  <c:v>24</c:v>
                </c:pt>
                <c:pt idx="16006">
                  <c:v>24</c:v>
                </c:pt>
                <c:pt idx="16007">
                  <c:v>24.329000000000001</c:v>
                </c:pt>
                <c:pt idx="16008">
                  <c:v>24.661999999999999</c:v>
                </c:pt>
                <c:pt idx="16009">
                  <c:v>25</c:v>
                </c:pt>
                <c:pt idx="16010">
                  <c:v>25</c:v>
                </c:pt>
                <c:pt idx="16011">
                  <c:v>25</c:v>
                </c:pt>
                <c:pt idx="16012">
                  <c:v>25</c:v>
                </c:pt>
                <c:pt idx="16013">
                  <c:v>25</c:v>
                </c:pt>
                <c:pt idx="16014">
                  <c:v>25</c:v>
                </c:pt>
                <c:pt idx="16015">
                  <c:v>25</c:v>
                </c:pt>
                <c:pt idx="16016">
                  <c:v>25.329000000000001</c:v>
                </c:pt>
                <c:pt idx="16017">
                  <c:v>25.661999999999999</c:v>
                </c:pt>
                <c:pt idx="16018">
                  <c:v>26</c:v>
                </c:pt>
                <c:pt idx="16019">
                  <c:v>26</c:v>
                </c:pt>
                <c:pt idx="16020">
                  <c:v>25.661999999999999</c:v>
                </c:pt>
                <c:pt idx="16021">
                  <c:v>25.329000000000001</c:v>
                </c:pt>
                <c:pt idx="16022">
                  <c:v>25</c:v>
                </c:pt>
                <c:pt idx="16023">
                  <c:v>25</c:v>
                </c:pt>
                <c:pt idx="16024">
                  <c:v>25</c:v>
                </c:pt>
                <c:pt idx="16025">
                  <c:v>25</c:v>
                </c:pt>
                <c:pt idx="16026">
                  <c:v>25</c:v>
                </c:pt>
                <c:pt idx="16027">
                  <c:v>25</c:v>
                </c:pt>
                <c:pt idx="16028">
                  <c:v>25</c:v>
                </c:pt>
                <c:pt idx="16029">
                  <c:v>25</c:v>
                </c:pt>
                <c:pt idx="16030">
                  <c:v>25</c:v>
                </c:pt>
                <c:pt idx="16031">
                  <c:v>25</c:v>
                </c:pt>
                <c:pt idx="16032">
                  <c:v>25</c:v>
                </c:pt>
                <c:pt idx="16033">
                  <c:v>24.484000000000002</c:v>
                </c:pt>
                <c:pt idx="16034">
                  <c:v>23.978999999999992</c:v>
                </c:pt>
                <c:pt idx="16035">
                  <c:v>23.484000000000002</c:v>
                </c:pt>
                <c:pt idx="16036">
                  <c:v>23</c:v>
                </c:pt>
                <c:pt idx="16037">
                  <c:v>23</c:v>
                </c:pt>
                <c:pt idx="16038">
                  <c:v>23</c:v>
                </c:pt>
                <c:pt idx="16039">
                  <c:v>23</c:v>
                </c:pt>
                <c:pt idx="16040">
                  <c:v>23</c:v>
                </c:pt>
                <c:pt idx="16041">
                  <c:v>23</c:v>
                </c:pt>
                <c:pt idx="16042">
                  <c:v>23.213999999999999</c:v>
                </c:pt>
                <c:pt idx="16043">
                  <c:v>23.43</c:v>
                </c:pt>
                <c:pt idx="16044">
                  <c:v>23.648</c:v>
                </c:pt>
                <c:pt idx="16045">
                  <c:v>23.867999999999999</c:v>
                </c:pt>
                <c:pt idx="16046">
                  <c:v>24.09</c:v>
                </c:pt>
                <c:pt idx="16047">
                  <c:v>24.315000000000001</c:v>
                </c:pt>
                <c:pt idx="16048">
                  <c:v>24.541</c:v>
                </c:pt>
                <c:pt idx="16049">
                  <c:v>24.768999999999984</c:v>
                </c:pt>
                <c:pt idx="16050">
                  <c:v>25</c:v>
                </c:pt>
                <c:pt idx="16051">
                  <c:v>25</c:v>
                </c:pt>
                <c:pt idx="16052">
                  <c:v>25</c:v>
                </c:pt>
                <c:pt idx="16053">
                  <c:v>25</c:v>
                </c:pt>
                <c:pt idx="16054">
                  <c:v>25</c:v>
                </c:pt>
                <c:pt idx="16055">
                  <c:v>25</c:v>
                </c:pt>
                <c:pt idx="16056">
                  <c:v>24.661999999999999</c:v>
                </c:pt>
                <c:pt idx="16057">
                  <c:v>24.329000000000001</c:v>
                </c:pt>
                <c:pt idx="16058">
                  <c:v>24</c:v>
                </c:pt>
                <c:pt idx="16059">
                  <c:v>24</c:v>
                </c:pt>
                <c:pt idx="16060">
                  <c:v>24</c:v>
                </c:pt>
                <c:pt idx="16061">
                  <c:v>24</c:v>
                </c:pt>
                <c:pt idx="16062">
                  <c:v>24</c:v>
                </c:pt>
                <c:pt idx="16063">
                  <c:v>24</c:v>
                </c:pt>
                <c:pt idx="16064">
                  <c:v>24</c:v>
                </c:pt>
                <c:pt idx="16065">
                  <c:v>24</c:v>
                </c:pt>
                <c:pt idx="16066">
                  <c:v>23.661999999999999</c:v>
                </c:pt>
                <c:pt idx="16067">
                  <c:v>23.329000000000001</c:v>
                </c:pt>
                <c:pt idx="16068">
                  <c:v>23</c:v>
                </c:pt>
                <c:pt idx="16069">
                  <c:v>23</c:v>
                </c:pt>
                <c:pt idx="16070">
                  <c:v>23</c:v>
                </c:pt>
                <c:pt idx="16071">
                  <c:v>23.329000000000001</c:v>
                </c:pt>
                <c:pt idx="16072">
                  <c:v>23.661999999999999</c:v>
                </c:pt>
                <c:pt idx="16073">
                  <c:v>24</c:v>
                </c:pt>
                <c:pt idx="16074">
                  <c:v>23.661999999999999</c:v>
                </c:pt>
                <c:pt idx="16075">
                  <c:v>23.329000000000001</c:v>
                </c:pt>
                <c:pt idx="16076">
                  <c:v>23</c:v>
                </c:pt>
                <c:pt idx="16077">
                  <c:v>23</c:v>
                </c:pt>
                <c:pt idx="16078">
                  <c:v>23</c:v>
                </c:pt>
                <c:pt idx="16079">
                  <c:v>23</c:v>
                </c:pt>
                <c:pt idx="16080">
                  <c:v>23</c:v>
                </c:pt>
                <c:pt idx="16081">
                  <c:v>24.58</c:v>
                </c:pt>
                <c:pt idx="16082">
                  <c:v>26.267999999999994</c:v>
                </c:pt>
                <c:pt idx="16083">
                  <c:v>28.071999999999999</c:v>
                </c:pt>
                <c:pt idx="16084">
                  <c:v>30</c:v>
                </c:pt>
                <c:pt idx="16085">
                  <c:v>30.177000000000007</c:v>
                </c:pt>
                <c:pt idx="16086">
                  <c:v>30.353999999999999</c:v>
                </c:pt>
                <c:pt idx="16087">
                  <c:v>30.533000000000001</c:v>
                </c:pt>
                <c:pt idx="16088">
                  <c:v>30.712</c:v>
                </c:pt>
                <c:pt idx="16089">
                  <c:v>30.893000000000001</c:v>
                </c:pt>
                <c:pt idx="16090">
                  <c:v>31.074999999999999</c:v>
                </c:pt>
                <c:pt idx="16091">
                  <c:v>31.257999999999999</c:v>
                </c:pt>
                <c:pt idx="16092">
                  <c:v>31.441999999999993</c:v>
                </c:pt>
                <c:pt idx="16093">
                  <c:v>31.626999999999999</c:v>
                </c:pt>
                <c:pt idx="16094">
                  <c:v>31.812999999999999</c:v>
                </c:pt>
                <c:pt idx="16095">
                  <c:v>32</c:v>
                </c:pt>
                <c:pt idx="16096">
                  <c:v>32</c:v>
                </c:pt>
                <c:pt idx="16097">
                  <c:v>31.887</c:v>
                </c:pt>
                <c:pt idx="16098">
                  <c:v>31.774999999999999</c:v>
                </c:pt>
                <c:pt idx="16099">
                  <c:v>31.663</c:v>
                </c:pt>
                <c:pt idx="16100">
                  <c:v>31.552</c:v>
                </c:pt>
                <c:pt idx="16101">
                  <c:v>31.440999999999988</c:v>
                </c:pt>
                <c:pt idx="16102">
                  <c:v>31.330000000000005</c:v>
                </c:pt>
                <c:pt idx="16103">
                  <c:v>31.219000000000001</c:v>
                </c:pt>
                <c:pt idx="16104">
                  <c:v>31.110000000000007</c:v>
                </c:pt>
                <c:pt idx="16105">
                  <c:v>31</c:v>
                </c:pt>
                <c:pt idx="16106">
                  <c:v>30.393999999999991</c:v>
                </c:pt>
                <c:pt idx="16107">
                  <c:v>29.8</c:v>
                </c:pt>
                <c:pt idx="16108">
                  <c:v>29.218</c:v>
                </c:pt>
                <c:pt idx="16109">
                  <c:v>28.646999999999991</c:v>
                </c:pt>
                <c:pt idx="16110">
                  <c:v>28</c:v>
                </c:pt>
                <c:pt idx="16111">
                  <c:v>27.538</c:v>
                </c:pt>
                <c:pt idx="16112">
                  <c:v>27</c:v>
                </c:pt>
                <c:pt idx="16113">
                  <c:v>27</c:v>
                </c:pt>
                <c:pt idx="16114">
                  <c:v>27</c:v>
                </c:pt>
                <c:pt idx="16115">
                  <c:v>27.661999999999999</c:v>
                </c:pt>
                <c:pt idx="16116">
                  <c:v>28.341000000000001</c:v>
                </c:pt>
                <c:pt idx="16117">
                  <c:v>29.036000000000001</c:v>
                </c:pt>
                <c:pt idx="16118">
                  <c:v>29.748999999999988</c:v>
                </c:pt>
                <c:pt idx="16119">
                  <c:v>30.478999999999992</c:v>
                </c:pt>
                <c:pt idx="16120">
                  <c:v>31.225999999999992</c:v>
                </c:pt>
                <c:pt idx="16121">
                  <c:v>31.991999999999994</c:v>
                </c:pt>
                <c:pt idx="16122">
                  <c:v>32.777000000000001</c:v>
                </c:pt>
                <c:pt idx="16123">
                  <c:v>33.581000000000003</c:v>
                </c:pt>
                <c:pt idx="16124">
                  <c:v>34.405000000000001</c:v>
                </c:pt>
                <c:pt idx="16125">
                  <c:v>35.249000000000002</c:v>
                </c:pt>
                <c:pt idx="16126">
                  <c:v>36.114000000000004</c:v>
                </c:pt>
                <c:pt idx="16127">
                  <c:v>37</c:v>
                </c:pt>
                <c:pt idx="16128">
                  <c:v>39.114000000000004</c:v>
                </c:pt>
                <c:pt idx="16129">
                  <c:v>41.347999999999999</c:v>
                </c:pt>
                <c:pt idx="16130">
                  <c:v>43.71</c:v>
                </c:pt>
                <c:pt idx="16131">
                  <c:v>46.207000000000001</c:v>
                </c:pt>
                <c:pt idx="16132">
                  <c:v>48.846000000000004</c:v>
                </c:pt>
                <c:pt idx="16133">
                  <c:v>51.636000000000003</c:v>
                </c:pt>
                <c:pt idx="16134">
                  <c:v>54.586000000000006</c:v>
                </c:pt>
                <c:pt idx="16135">
                  <c:v>57.704000000000001</c:v>
                </c:pt>
                <c:pt idx="16136">
                  <c:v>61</c:v>
                </c:pt>
                <c:pt idx="16137">
                  <c:v>60.387999999999998</c:v>
                </c:pt>
                <c:pt idx="16138">
                  <c:v>59.782000000000011</c:v>
                </c:pt>
                <c:pt idx="16139">
                  <c:v>59.182000000000002</c:v>
                </c:pt>
                <c:pt idx="16140">
                  <c:v>58.588000000000001</c:v>
                </c:pt>
                <c:pt idx="16141">
                  <c:v>58</c:v>
                </c:pt>
                <c:pt idx="16142">
                  <c:v>58.718000000000011</c:v>
                </c:pt>
                <c:pt idx="16143">
                  <c:v>59.445</c:v>
                </c:pt>
                <c:pt idx="16144">
                  <c:v>60.181000000000004</c:v>
                </c:pt>
                <c:pt idx="16145">
                  <c:v>60.926000000000002</c:v>
                </c:pt>
                <c:pt idx="16146">
                  <c:v>61.681000000000004</c:v>
                </c:pt>
                <c:pt idx="16147">
                  <c:v>62.444000000000003</c:v>
                </c:pt>
                <c:pt idx="16148">
                  <c:v>63.217000000000006</c:v>
                </c:pt>
                <c:pt idx="16149">
                  <c:v>64</c:v>
                </c:pt>
                <c:pt idx="16150">
                  <c:v>62.685000000000002</c:v>
                </c:pt>
                <c:pt idx="16151">
                  <c:v>61.397000000000006</c:v>
                </c:pt>
                <c:pt idx="16152">
                  <c:v>60.135000000000012</c:v>
                </c:pt>
                <c:pt idx="16153">
                  <c:v>58.899000000000001</c:v>
                </c:pt>
                <c:pt idx="16154">
                  <c:v>57</c:v>
                </c:pt>
                <c:pt idx="16155">
                  <c:v>56.503</c:v>
                </c:pt>
                <c:pt idx="16156">
                  <c:v>55</c:v>
                </c:pt>
                <c:pt idx="16157">
                  <c:v>54</c:v>
                </c:pt>
                <c:pt idx="16158">
                  <c:v>53</c:v>
                </c:pt>
                <c:pt idx="16159">
                  <c:v>52</c:v>
                </c:pt>
                <c:pt idx="16160">
                  <c:v>52</c:v>
                </c:pt>
                <c:pt idx="16161">
                  <c:v>52.198000000000015</c:v>
                </c:pt>
                <c:pt idx="16162">
                  <c:v>52.398000000000003</c:v>
                </c:pt>
                <c:pt idx="16163">
                  <c:v>52.598000000000013</c:v>
                </c:pt>
                <c:pt idx="16164">
                  <c:v>52.798000000000016</c:v>
                </c:pt>
                <c:pt idx="16165">
                  <c:v>53</c:v>
                </c:pt>
                <c:pt idx="16166">
                  <c:v>51.722000000000016</c:v>
                </c:pt>
                <c:pt idx="16167">
                  <c:v>50.475000000000001</c:v>
                </c:pt>
                <c:pt idx="16168">
                  <c:v>49.258000000000003</c:v>
                </c:pt>
                <c:pt idx="16169">
                  <c:v>48.07</c:v>
                </c:pt>
                <c:pt idx="16170">
                  <c:v>46.911000000000001</c:v>
                </c:pt>
                <c:pt idx="16171">
                  <c:v>45.78</c:v>
                </c:pt>
                <c:pt idx="16172">
                  <c:v>44.676000000000002</c:v>
                </c:pt>
                <c:pt idx="16173">
                  <c:v>43.599000000000011</c:v>
                </c:pt>
                <c:pt idx="16174">
                  <c:v>42.547000000000004</c:v>
                </c:pt>
                <c:pt idx="16175">
                  <c:v>41.521000000000001</c:v>
                </c:pt>
                <c:pt idx="16176">
                  <c:v>40.520000000000003</c:v>
                </c:pt>
                <c:pt idx="16177">
                  <c:v>39.543000000000006</c:v>
                </c:pt>
                <c:pt idx="16178">
                  <c:v>38.590000000000003</c:v>
                </c:pt>
                <c:pt idx="16179">
                  <c:v>37.659000000000006</c:v>
                </c:pt>
                <c:pt idx="16180">
                  <c:v>36.751000000000005</c:v>
                </c:pt>
                <c:pt idx="16181">
                  <c:v>35.865000000000002</c:v>
                </c:pt>
                <c:pt idx="16182">
                  <c:v>35</c:v>
                </c:pt>
                <c:pt idx="16183">
                  <c:v>34.555</c:v>
                </c:pt>
                <c:pt idx="16184">
                  <c:v>34.115000000000002</c:v>
                </c:pt>
                <c:pt idx="16185">
                  <c:v>33.681000000000004</c:v>
                </c:pt>
                <c:pt idx="16186">
                  <c:v>33.253</c:v>
                </c:pt>
                <c:pt idx="16187">
                  <c:v>32.83</c:v>
                </c:pt>
                <c:pt idx="16188">
                  <c:v>32.411999999999999</c:v>
                </c:pt>
                <c:pt idx="16189">
                  <c:v>32</c:v>
                </c:pt>
                <c:pt idx="16190">
                  <c:v>30.959999999999994</c:v>
                </c:pt>
                <c:pt idx="16191">
                  <c:v>29.954999999999991</c:v>
                </c:pt>
                <c:pt idx="16192">
                  <c:v>28.981999999999992</c:v>
                </c:pt>
                <c:pt idx="16193">
                  <c:v>28.04</c:v>
                </c:pt>
                <c:pt idx="16194">
                  <c:v>27</c:v>
                </c:pt>
                <c:pt idx="16195">
                  <c:v>26</c:v>
                </c:pt>
                <c:pt idx="16196">
                  <c:v>25</c:v>
                </c:pt>
                <c:pt idx="16197">
                  <c:v>24.57</c:v>
                </c:pt>
                <c:pt idx="16198">
                  <c:v>23.771999999999991</c:v>
                </c:pt>
                <c:pt idx="16199">
                  <c:v>23</c:v>
                </c:pt>
                <c:pt idx="16200">
                  <c:v>23</c:v>
                </c:pt>
                <c:pt idx="16201">
                  <c:v>22.702999999999992</c:v>
                </c:pt>
                <c:pt idx="16202">
                  <c:v>22.41</c:v>
                </c:pt>
                <c:pt idx="16203">
                  <c:v>22.120999999999999</c:v>
                </c:pt>
                <c:pt idx="16204">
                  <c:v>21.835000000000001</c:v>
                </c:pt>
                <c:pt idx="16205">
                  <c:v>21.553000000000001</c:v>
                </c:pt>
                <c:pt idx="16206">
                  <c:v>21.274999999999999</c:v>
                </c:pt>
                <c:pt idx="16207">
                  <c:v>21</c:v>
                </c:pt>
                <c:pt idx="16208">
                  <c:v>21.766999999999992</c:v>
                </c:pt>
                <c:pt idx="16209">
                  <c:v>22.561999999999994</c:v>
                </c:pt>
                <c:pt idx="16210">
                  <c:v>23.385000000000002</c:v>
                </c:pt>
                <c:pt idx="16211">
                  <c:v>24.239000000000001</c:v>
                </c:pt>
                <c:pt idx="16212">
                  <c:v>25.123999999999999</c:v>
                </c:pt>
                <c:pt idx="16213">
                  <c:v>26.042000000000002</c:v>
                </c:pt>
                <c:pt idx="16214">
                  <c:v>26.992999999999988</c:v>
                </c:pt>
                <c:pt idx="16215">
                  <c:v>27.978000000000002</c:v>
                </c:pt>
                <c:pt idx="16216">
                  <c:v>29</c:v>
                </c:pt>
                <c:pt idx="16217">
                  <c:v>32.457000000000001</c:v>
                </c:pt>
                <c:pt idx="16218">
                  <c:v>36.327000000000005</c:v>
                </c:pt>
                <c:pt idx="16219">
                  <c:v>40.657000000000004</c:v>
                </c:pt>
                <c:pt idx="16220">
                  <c:v>45.504000000000005</c:v>
                </c:pt>
                <c:pt idx="16221">
                  <c:v>50.929000000000002</c:v>
                </c:pt>
                <c:pt idx="16222">
                  <c:v>57</c:v>
                </c:pt>
                <c:pt idx="16223">
                  <c:v>56.721000000000011</c:v>
                </c:pt>
                <c:pt idx="16224">
                  <c:v>56.442</c:v>
                </c:pt>
                <c:pt idx="16225">
                  <c:v>56.166000000000011</c:v>
                </c:pt>
                <c:pt idx="16226">
                  <c:v>55.89</c:v>
                </c:pt>
                <c:pt idx="16227">
                  <c:v>55.616</c:v>
                </c:pt>
                <c:pt idx="16228">
                  <c:v>55.344000000000001</c:v>
                </c:pt>
                <c:pt idx="16229">
                  <c:v>55.072000000000003</c:v>
                </c:pt>
                <c:pt idx="16230">
                  <c:v>54.802</c:v>
                </c:pt>
                <c:pt idx="16231">
                  <c:v>54.533000000000001</c:v>
                </c:pt>
                <c:pt idx="16232">
                  <c:v>54.266000000000012</c:v>
                </c:pt>
                <c:pt idx="16233">
                  <c:v>54</c:v>
                </c:pt>
                <c:pt idx="16234">
                  <c:v>53.386000000000003</c:v>
                </c:pt>
                <c:pt idx="16235">
                  <c:v>52.779000000000003</c:v>
                </c:pt>
                <c:pt idx="16236">
                  <c:v>52.179000000000002</c:v>
                </c:pt>
                <c:pt idx="16237">
                  <c:v>51.586000000000006</c:v>
                </c:pt>
                <c:pt idx="16238">
                  <c:v>51</c:v>
                </c:pt>
                <c:pt idx="16239">
                  <c:v>50.501000000000005</c:v>
                </c:pt>
                <c:pt idx="16240">
                  <c:v>50.006</c:v>
                </c:pt>
                <c:pt idx="16241">
                  <c:v>49.516000000000005</c:v>
                </c:pt>
                <c:pt idx="16242">
                  <c:v>49.031000000000006</c:v>
                </c:pt>
                <c:pt idx="16243">
                  <c:v>48.551000000000002</c:v>
                </c:pt>
                <c:pt idx="16244">
                  <c:v>48.075000000000003</c:v>
                </c:pt>
                <c:pt idx="16245">
                  <c:v>47.605000000000011</c:v>
                </c:pt>
                <c:pt idx="16246">
                  <c:v>47.138000000000012</c:v>
                </c:pt>
                <c:pt idx="16247">
                  <c:v>46.677</c:v>
                </c:pt>
                <c:pt idx="16248">
                  <c:v>46.219000000000001</c:v>
                </c:pt>
                <c:pt idx="16249">
                  <c:v>45.767000000000003</c:v>
                </c:pt>
                <c:pt idx="16250">
                  <c:v>45.319000000000003</c:v>
                </c:pt>
                <c:pt idx="16251">
                  <c:v>44.875</c:v>
                </c:pt>
                <c:pt idx="16252">
                  <c:v>44.435000000000002</c:v>
                </c:pt>
                <c:pt idx="16253">
                  <c:v>44</c:v>
                </c:pt>
                <c:pt idx="16254">
                  <c:v>44</c:v>
                </c:pt>
                <c:pt idx="16255">
                  <c:v>43.899000000000001</c:v>
                </c:pt>
                <c:pt idx="16256">
                  <c:v>43.798000000000016</c:v>
                </c:pt>
                <c:pt idx="16257">
                  <c:v>43.698000000000015</c:v>
                </c:pt>
                <c:pt idx="16258">
                  <c:v>43.597000000000001</c:v>
                </c:pt>
                <c:pt idx="16259">
                  <c:v>43.497</c:v>
                </c:pt>
                <c:pt idx="16260">
                  <c:v>43.397000000000006</c:v>
                </c:pt>
                <c:pt idx="16261">
                  <c:v>43.298000000000016</c:v>
                </c:pt>
                <c:pt idx="16262">
                  <c:v>43.198000000000015</c:v>
                </c:pt>
                <c:pt idx="16263">
                  <c:v>43.099000000000011</c:v>
                </c:pt>
                <c:pt idx="16264">
                  <c:v>43</c:v>
                </c:pt>
                <c:pt idx="16265">
                  <c:v>43</c:v>
                </c:pt>
                <c:pt idx="16266">
                  <c:v>43</c:v>
                </c:pt>
                <c:pt idx="16267">
                  <c:v>43</c:v>
                </c:pt>
                <c:pt idx="16268">
                  <c:v>42.491</c:v>
                </c:pt>
                <c:pt idx="16269">
                  <c:v>41.988</c:v>
                </c:pt>
                <c:pt idx="16270">
                  <c:v>41.491</c:v>
                </c:pt>
                <c:pt idx="16271">
                  <c:v>41</c:v>
                </c:pt>
                <c:pt idx="16272">
                  <c:v>41</c:v>
                </c:pt>
                <c:pt idx="16273">
                  <c:v>41.641000000000005</c:v>
                </c:pt>
                <c:pt idx="16274">
                  <c:v>42.292000000000016</c:v>
                </c:pt>
                <c:pt idx="16275">
                  <c:v>42.953000000000003</c:v>
                </c:pt>
                <c:pt idx="16276">
                  <c:v>43.625000000000014</c:v>
                </c:pt>
                <c:pt idx="16277">
                  <c:v>44.307000000000002</c:v>
                </c:pt>
                <c:pt idx="16278">
                  <c:v>45</c:v>
                </c:pt>
                <c:pt idx="16279">
                  <c:v>44.491</c:v>
                </c:pt>
                <c:pt idx="16280">
                  <c:v>43.989000000000004</c:v>
                </c:pt>
                <c:pt idx="16281">
                  <c:v>43.492000000000012</c:v>
                </c:pt>
                <c:pt idx="16282">
                  <c:v>43</c:v>
                </c:pt>
                <c:pt idx="16283">
                  <c:v>43</c:v>
                </c:pt>
                <c:pt idx="16284">
                  <c:v>43</c:v>
                </c:pt>
                <c:pt idx="16285">
                  <c:v>42.664000000000001</c:v>
                </c:pt>
                <c:pt idx="16286">
                  <c:v>42.331000000000003</c:v>
                </c:pt>
                <c:pt idx="16287">
                  <c:v>42</c:v>
                </c:pt>
                <c:pt idx="16288">
                  <c:v>42</c:v>
                </c:pt>
                <c:pt idx="16289">
                  <c:v>42</c:v>
                </c:pt>
                <c:pt idx="16290">
                  <c:v>42</c:v>
                </c:pt>
                <c:pt idx="16291">
                  <c:v>42</c:v>
                </c:pt>
                <c:pt idx="16292">
                  <c:v>42</c:v>
                </c:pt>
                <c:pt idx="16293">
                  <c:v>42</c:v>
                </c:pt>
                <c:pt idx="16294">
                  <c:v>42</c:v>
                </c:pt>
                <c:pt idx="16295">
                  <c:v>42</c:v>
                </c:pt>
                <c:pt idx="16296">
                  <c:v>42.196000000000012</c:v>
                </c:pt>
                <c:pt idx="16297">
                  <c:v>42.393000000000001</c:v>
                </c:pt>
                <c:pt idx="16298">
                  <c:v>42.59</c:v>
                </c:pt>
                <c:pt idx="16299">
                  <c:v>42.789000000000001</c:v>
                </c:pt>
                <c:pt idx="16300">
                  <c:v>42.988</c:v>
                </c:pt>
                <c:pt idx="16301">
                  <c:v>43.189</c:v>
                </c:pt>
                <c:pt idx="16302">
                  <c:v>43.39</c:v>
                </c:pt>
                <c:pt idx="16303">
                  <c:v>43.593000000000011</c:v>
                </c:pt>
                <c:pt idx="16304">
                  <c:v>43.796000000000021</c:v>
                </c:pt>
                <c:pt idx="16305">
                  <c:v>44</c:v>
                </c:pt>
                <c:pt idx="16306">
                  <c:v>44</c:v>
                </c:pt>
                <c:pt idx="16307">
                  <c:v>44</c:v>
                </c:pt>
                <c:pt idx="16308">
                  <c:v>44</c:v>
                </c:pt>
                <c:pt idx="16309">
                  <c:v>44</c:v>
                </c:pt>
                <c:pt idx="16310">
                  <c:v>44</c:v>
                </c:pt>
                <c:pt idx="16311">
                  <c:v>44</c:v>
                </c:pt>
                <c:pt idx="16312">
                  <c:v>44</c:v>
                </c:pt>
                <c:pt idx="16313">
                  <c:v>44</c:v>
                </c:pt>
                <c:pt idx="16314">
                  <c:v>44</c:v>
                </c:pt>
                <c:pt idx="16315">
                  <c:v>43.762000000000015</c:v>
                </c:pt>
                <c:pt idx="16316">
                  <c:v>43.525000000000013</c:v>
                </c:pt>
                <c:pt idx="16317">
                  <c:v>43.289000000000001</c:v>
                </c:pt>
                <c:pt idx="16318">
                  <c:v>43.054000000000002</c:v>
                </c:pt>
                <c:pt idx="16319">
                  <c:v>42.821000000000005</c:v>
                </c:pt>
                <c:pt idx="16320">
                  <c:v>42.589000000000006</c:v>
                </c:pt>
                <c:pt idx="16321">
                  <c:v>42.357999999999997</c:v>
                </c:pt>
                <c:pt idx="16322">
                  <c:v>42.129000000000012</c:v>
                </c:pt>
                <c:pt idx="16323">
                  <c:v>41.901000000000003</c:v>
                </c:pt>
                <c:pt idx="16324">
                  <c:v>41.674000000000007</c:v>
                </c:pt>
                <c:pt idx="16325">
                  <c:v>41.448</c:v>
                </c:pt>
                <c:pt idx="16326">
                  <c:v>41.223000000000013</c:v>
                </c:pt>
                <c:pt idx="16327">
                  <c:v>41</c:v>
                </c:pt>
                <c:pt idx="16328">
                  <c:v>41</c:v>
                </c:pt>
                <c:pt idx="16329">
                  <c:v>41.141000000000005</c:v>
                </c:pt>
                <c:pt idx="16330">
                  <c:v>41.283000000000001</c:v>
                </c:pt>
                <c:pt idx="16331">
                  <c:v>41.426000000000002</c:v>
                </c:pt>
                <c:pt idx="16332">
                  <c:v>41.568000000000012</c:v>
                </c:pt>
                <c:pt idx="16333">
                  <c:v>41.712000000000003</c:v>
                </c:pt>
                <c:pt idx="16334">
                  <c:v>41.856000000000002</c:v>
                </c:pt>
                <c:pt idx="16335">
                  <c:v>42</c:v>
                </c:pt>
                <c:pt idx="16336">
                  <c:v>42.331000000000003</c:v>
                </c:pt>
                <c:pt idx="16337">
                  <c:v>42.664000000000001</c:v>
                </c:pt>
                <c:pt idx="16338">
                  <c:v>43</c:v>
                </c:pt>
                <c:pt idx="16339">
                  <c:v>42.742000000000012</c:v>
                </c:pt>
                <c:pt idx="16340">
                  <c:v>42.484999999999999</c:v>
                </c:pt>
                <c:pt idx="16341">
                  <c:v>42.230000000000011</c:v>
                </c:pt>
                <c:pt idx="16342">
                  <c:v>41.976000000000006</c:v>
                </c:pt>
                <c:pt idx="16343">
                  <c:v>41.724000000000011</c:v>
                </c:pt>
                <c:pt idx="16344">
                  <c:v>41.473000000000006</c:v>
                </c:pt>
                <c:pt idx="16345">
                  <c:v>41.224000000000011</c:v>
                </c:pt>
                <c:pt idx="16346">
                  <c:v>40.976000000000006</c:v>
                </c:pt>
                <c:pt idx="16347">
                  <c:v>40.730000000000011</c:v>
                </c:pt>
                <c:pt idx="16348">
                  <c:v>40.484999999999999</c:v>
                </c:pt>
                <c:pt idx="16349">
                  <c:v>40.242000000000012</c:v>
                </c:pt>
                <c:pt idx="16350">
                  <c:v>40</c:v>
                </c:pt>
                <c:pt idx="16351">
                  <c:v>40.076000000000001</c:v>
                </c:pt>
                <c:pt idx="16352">
                  <c:v>40.152000000000001</c:v>
                </c:pt>
                <c:pt idx="16353">
                  <c:v>40.229000000000013</c:v>
                </c:pt>
                <c:pt idx="16354">
                  <c:v>40.305</c:v>
                </c:pt>
                <c:pt idx="16355">
                  <c:v>40.381999999999998</c:v>
                </c:pt>
                <c:pt idx="16356">
                  <c:v>40.457999999999998</c:v>
                </c:pt>
                <c:pt idx="16357">
                  <c:v>40.535000000000011</c:v>
                </c:pt>
                <c:pt idx="16358">
                  <c:v>40.612000000000002</c:v>
                </c:pt>
                <c:pt idx="16359">
                  <c:v>40.690000000000012</c:v>
                </c:pt>
                <c:pt idx="16360">
                  <c:v>40.767000000000003</c:v>
                </c:pt>
                <c:pt idx="16361">
                  <c:v>40.844999999999999</c:v>
                </c:pt>
                <c:pt idx="16362">
                  <c:v>40.922000000000011</c:v>
                </c:pt>
                <c:pt idx="16363">
                  <c:v>41</c:v>
                </c:pt>
                <c:pt idx="16364">
                  <c:v>41</c:v>
                </c:pt>
                <c:pt idx="16365">
                  <c:v>41</c:v>
                </c:pt>
                <c:pt idx="16366">
                  <c:v>41</c:v>
                </c:pt>
                <c:pt idx="16367">
                  <c:v>40.491</c:v>
                </c:pt>
                <c:pt idx="16368">
                  <c:v>39.987000000000002</c:v>
                </c:pt>
                <c:pt idx="16369">
                  <c:v>39.491</c:v>
                </c:pt>
                <c:pt idx="16370">
                  <c:v>39</c:v>
                </c:pt>
                <c:pt idx="16371">
                  <c:v>39</c:v>
                </c:pt>
                <c:pt idx="16372">
                  <c:v>39</c:v>
                </c:pt>
                <c:pt idx="16373">
                  <c:v>39</c:v>
                </c:pt>
                <c:pt idx="16374">
                  <c:v>39</c:v>
                </c:pt>
                <c:pt idx="16375">
                  <c:v>39</c:v>
                </c:pt>
                <c:pt idx="16376">
                  <c:v>39</c:v>
                </c:pt>
                <c:pt idx="16377">
                  <c:v>39</c:v>
                </c:pt>
                <c:pt idx="16378">
                  <c:v>39</c:v>
                </c:pt>
                <c:pt idx="16379">
                  <c:v>38.49</c:v>
                </c:pt>
                <c:pt idx="16380">
                  <c:v>37.987000000000002</c:v>
                </c:pt>
                <c:pt idx="16381">
                  <c:v>37.49</c:v>
                </c:pt>
                <c:pt idx="16382">
                  <c:v>37</c:v>
                </c:pt>
                <c:pt idx="16383">
                  <c:v>37</c:v>
                </c:pt>
                <c:pt idx="16384">
                  <c:v>37</c:v>
                </c:pt>
                <c:pt idx="16385">
                  <c:v>37</c:v>
                </c:pt>
                <c:pt idx="16386">
                  <c:v>37</c:v>
                </c:pt>
                <c:pt idx="16387">
                  <c:v>37</c:v>
                </c:pt>
                <c:pt idx="16388">
                  <c:v>37</c:v>
                </c:pt>
                <c:pt idx="16389">
                  <c:v>37</c:v>
                </c:pt>
                <c:pt idx="16390">
                  <c:v>37.33</c:v>
                </c:pt>
                <c:pt idx="16391">
                  <c:v>37.664000000000001</c:v>
                </c:pt>
                <c:pt idx="16392">
                  <c:v>38</c:v>
                </c:pt>
                <c:pt idx="16393">
                  <c:v>37.591000000000001</c:v>
                </c:pt>
                <c:pt idx="16394">
                  <c:v>37.187000000000005</c:v>
                </c:pt>
                <c:pt idx="16395">
                  <c:v>36.787000000000006</c:v>
                </c:pt>
                <c:pt idx="16396">
                  <c:v>36.391000000000005</c:v>
                </c:pt>
                <c:pt idx="16397">
                  <c:v>36</c:v>
                </c:pt>
                <c:pt idx="16398">
                  <c:v>36</c:v>
                </c:pt>
                <c:pt idx="16399">
                  <c:v>36.391000000000005</c:v>
                </c:pt>
                <c:pt idx="16400">
                  <c:v>36.787000000000006</c:v>
                </c:pt>
                <c:pt idx="16401">
                  <c:v>37.187000000000005</c:v>
                </c:pt>
                <c:pt idx="16402">
                  <c:v>37.591000000000001</c:v>
                </c:pt>
                <c:pt idx="16403">
                  <c:v>38</c:v>
                </c:pt>
                <c:pt idx="16404">
                  <c:v>38</c:v>
                </c:pt>
                <c:pt idx="16405">
                  <c:v>37.117000000000004</c:v>
                </c:pt>
                <c:pt idx="16406">
                  <c:v>36.254000000000005</c:v>
                </c:pt>
                <c:pt idx="16407">
                  <c:v>35.411999999999999</c:v>
                </c:pt>
                <c:pt idx="16408">
                  <c:v>34.589000000000006</c:v>
                </c:pt>
                <c:pt idx="16409">
                  <c:v>33.785000000000011</c:v>
                </c:pt>
                <c:pt idx="16410">
                  <c:v>33</c:v>
                </c:pt>
                <c:pt idx="16411">
                  <c:v>33</c:v>
                </c:pt>
                <c:pt idx="16412">
                  <c:v>33</c:v>
                </c:pt>
                <c:pt idx="16413">
                  <c:v>33</c:v>
                </c:pt>
                <c:pt idx="16414">
                  <c:v>33</c:v>
                </c:pt>
                <c:pt idx="16415">
                  <c:v>32.899000000000001</c:v>
                </c:pt>
                <c:pt idx="16416">
                  <c:v>32.798000000000016</c:v>
                </c:pt>
                <c:pt idx="16417">
                  <c:v>32.697000000000003</c:v>
                </c:pt>
                <c:pt idx="16418">
                  <c:v>32.596000000000011</c:v>
                </c:pt>
                <c:pt idx="16419">
                  <c:v>32.496000000000002</c:v>
                </c:pt>
                <c:pt idx="16420">
                  <c:v>32.396000000000001</c:v>
                </c:pt>
                <c:pt idx="16421">
                  <c:v>32.297000000000011</c:v>
                </c:pt>
                <c:pt idx="16422">
                  <c:v>32.198000000000015</c:v>
                </c:pt>
                <c:pt idx="16423">
                  <c:v>32.099000000000011</c:v>
                </c:pt>
                <c:pt idx="16424">
                  <c:v>32</c:v>
                </c:pt>
                <c:pt idx="16425">
                  <c:v>33</c:v>
                </c:pt>
                <c:pt idx="16426">
                  <c:v>34.471000000000004</c:v>
                </c:pt>
                <c:pt idx="16427">
                  <c:v>35.777000000000001</c:v>
                </c:pt>
                <c:pt idx="16428">
                  <c:v>37.133000000000003</c:v>
                </c:pt>
                <c:pt idx="16429">
                  <c:v>38.54</c:v>
                </c:pt>
                <c:pt idx="16430">
                  <c:v>40</c:v>
                </c:pt>
                <c:pt idx="16431">
                  <c:v>39.380999999999993</c:v>
                </c:pt>
                <c:pt idx="16432">
                  <c:v>38.772000000000013</c:v>
                </c:pt>
                <c:pt idx="16433">
                  <c:v>38.172000000000011</c:v>
                </c:pt>
                <c:pt idx="16434">
                  <c:v>37.581000000000003</c:v>
                </c:pt>
                <c:pt idx="16435">
                  <c:v>37</c:v>
                </c:pt>
                <c:pt idx="16436">
                  <c:v>37</c:v>
                </c:pt>
                <c:pt idx="16437">
                  <c:v>38.305</c:v>
                </c:pt>
                <c:pt idx="16438">
                  <c:v>39.655000000000001</c:v>
                </c:pt>
                <c:pt idx="16439">
                  <c:v>41.054000000000002</c:v>
                </c:pt>
                <c:pt idx="16440">
                  <c:v>42.501000000000005</c:v>
                </c:pt>
                <c:pt idx="16441">
                  <c:v>44</c:v>
                </c:pt>
                <c:pt idx="16442">
                  <c:v>44</c:v>
                </c:pt>
                <c:pt idx="16443">
                  <c:v>44</c:v>
                </c:pt>
                <c:pt idx="16444">
                  <c:v>43.417000000000002</c:v>
                </c:pt>
                <c:pt idx="16445">
                  <c:v>42.843000000000004</c:v>
                </c:pt>
                <c:pt idx="16446">
                  <c:v>42.275000000000013</c:v>
                </c:pt>
                <c:pt idx="16447">
                  <c:v>41.716000000000001</c:v>
                </c:pt>
                <c:pt idx="16448">
                  <c:v>41.163000000000011</c:v>
                </c:pt>
                <c:pt idx="16449">
                  <c:v>40.618000000000002</c:v>
                </c:pt>
                <c:pt idx="16450">
                  <c:v>40.08</c:v>
                </c:pt>
                <c:pt idx="16451">
                  <c:v>39.550000000000004</c:v>
                </c:pt>
                <c:pt idx="16452">
                  <c:v>39.026000000000003</c:v>
                </c:pt>
                <c:pt idx="16453">
                  <c:v>38.509</c:v>
                </c:pt>
                <c:pt idx="16454">
                  <c:v>38</c:v>
                </c:pt>
                <c:pt idx="16455">
                  <c:v>37.496000000000002</c:v>
                </c:pt>
                <c:pt idx="16456">
                  <c:v>37</c:v>
                </c:pt>
                <c:pt idx="16457">
                  <c:v>36.664000000000001</c:v>
                </c:pt>
                <c:pt idx="16458">
                  <c:v>36.33</c:v>
                </c:pt>
                <c:pt idx="16459">
                  <c:v>36</c:v>
                </c:pt>
                <c:pt idx="16460">
                  <c:v>36</c:v>
                </c:pt>
                <c:pt idx="16461">
                  <c:v>36</c:v>
                </c:pt>
                <c:pt idx="16462">
                  <c:v>36</c:v>
                </c:pt>
                <c:pt idx="16463">
                  <c:v>36</c:v>
                </c:pt>
                <c:pt idx="16464">
                  <c:v>36</c:v>
                </c:pt>
                <c:pt idx="16465">
                  <c:v>36</c:v>
                </c:pt>
                <c:pt idx="16466">
                  <c:v>36</c:v>
                </c:pt>
                <c:pt idx="16467">
                  <c:v>35.664000000000001</c:v>
                </c:pt>
                <c:pt idx="16468">
                  <c:v>35.33</c:v>
                </c:pt>
                <c:pt idx="16469">
                  <c:v>35</c:v>
                </c:pt>
                <c:pt idx="16470">
                  <c:v>35</c:v>
                </c:pt>
                <c:pt idx="16471">
                  <c:v>35</c:v>
                </c:pt>
                <c:pt idx="16472">
                  <c:v>35</c:v>
                </c:pt>
                <c:pt idx="16473">
                  <c:v>35</c:v>
                </c:pt>
                <c:pt idx="16474">
                  <c:v>35</c:v>
                </c:pt>
                <c:pt idx="16475">
                  <c:v>35</c:v>
                </c:pt>
                <c:pt idx="16476">
                  <c:v>35</c:v>
                </c:pt>
                <c:pt idx="16477">
                  <c:v>35.177</c:v>
                </c:pt>
                <c:pt idx="16478">
                  <c:v>35.354999999999997</c:v>
                </c:pt>
                <c:pt idx="16479">
                  <c:v>35.534000000000006</c:v>
                </c:pt>
                <c:pt idx="16480">
                  <c:v>35.714000000000006</c:v>
                </c:pt>
                <c:pt idx="16481">
                  <c:v>35.895000000000003</c:v>
                </c:pt>
                <c:pt idx="16482">
                  <c:v>36.077000000000005</c:v>
                </c:pt>
                <c:pt idx="16483">
                  <c:v>36.260000000000012</c:v>
                </c:pt>
                <c:pt idx="16484">
                  <c:v>36.443000000000005</c:v>
                </c:pt>
                <c:pt idx="16485">
                  <c:v>36.628000000000014</c:v>
                </c:pt>
                <c:pt idx="16486">
                  <c:v>36.813999999999993</c:v>
                </c:pt>
                <c:pt idx="16487">
                  <c:v>37</c:v>
                </c:pt>
                <c:pt idx="16488">
                  <c:v>37</c:v>
                </c:pt>
                <c:pt idx="16489">
                  <c:v>37</c:v>
                </c:pt>
                <c:pt idx="16490">
                  <c:v>37</c:v>
                </c:pt>
                <c:pt idx="16491">
                  <c:v>37</c:v>
                </c:pt>
                <c:pt idx="16492">
                  <c:v>37</c:v>
                </c:pt>
                <c:pt idx="16493">
                  <c:v>37</c:v>
                </c:pt>
                <c:pt idx="16494">
                  <c:v>37</c:v>
                </c:pt>
                <c:pt idx="16495">
                  <c:v>37</c:v>
                </c:pt>
                <c:pt idx="16496">
                  <c:v>37</c:v>
                </c:pt>
                <c:pt idx="16497">
                  <c:v>37.638000000000012</c:v>
                </c:pt>
                <c:pt idx="16498">
                  <c:v>38.288000000000011</c:v>
                </c:pt>
                <c:pt idx="16499">
                  <c:v>38.949000000000005</c:v>
                </c:pt>
                <c:pt idx="16500">
                  <c:v>39.621000000000002</c:v>
                </c:pt>
                <c:pt idx="16501">
                  <c:v>40.305</c:v>
                </c:pt>
                <c:pt idx="16502">
                  <c:v>41</c:v>
                </c:pt>
                <c:pt idx="16503">
                  <c:v>41.475000000000001</c:v>
                </c:pt>
                <c:pt idx="16504">
                  <c:v>41.954999999999998</c:v>
                </c:pt>
                <c:pt idx="16505">
                  <c:v>42.44</c:v>
                </c:pt>
                <c:pt idx="16506">
                  <c:v>42.931000000000004</c:v>
                </c:pt>
                <c:pt idx="16507">
                  <c:v>43.428000000000011</c:v>
                </c:pt>
                <c:pt idx="16508">
                  <c:v>43.931000000000004</c:v>
                </c:pt>
                <c:pt idx="16509">
                  <c:v>44.439</c:v>
                </c:pt>
                <c:pt idx="16510">
                  <c:v>44.953000000000003</c:v>
                </c:pt>
                <c:pt idx="16511">
                  <c:v>45.474000000000004</c:v>
                </c:pt>
                <c:pt idx="16512">
                  <c:v>46</c:v>
                </c:pt>
                <c:pt idx="16513">
                  <c:v>46</c:v>
                </c:pt>
                <c:pt idx="16514">
                  <c:v>46.607000000000006</c:v>
                </c:pt>
                <c:pt idx="16515">
                  <c:v>47.222000000000016</c:v>
                </c:pt>
                <c:pt idx="16516">
                  <c:v>47.846000000000004</c:v>
                </c:pt>
                <c:pt idx="16517">
                  <c:v>48.477000000000004</c:v>
                </c:pt>
                <c:pt idx="16518">
                  <c:v>49.117000000000004</c:v>
                </c:pt>
                <c:pt idx="16519">
                  <c:v>49.766000000000012</c:v>
                </c:pt>
                <c:pt idx="16520">
                  <c:v>50.423000000000002</c:v>
                </c:pt>
                <c:pt idx="16521">
                  <c:v>51.088000000000001</c:v>
                </c:pt>
                <c:pt idx="16522">
                  <c:v>51.763000000000012</c:v>
                </c:pt>
                <c:pt idx="16523">
                  <c:v>52.446000000000005</c:v>
                </c:pt>
                <c:pt idx="16524">
                  <c:v>53.138000000000012</c:v>
                </c:pt>
                <c:pt idx="16525">
                  <c:v>53.84</c:v>
                </c:pt>
                <c:pt idx="16526">
                  <c:v>54.55</c:v>
                </c:pt>
                <c:pt idx="16527">
                  <c:v>55.27</c:v>
                </c:pt>
                <c:pt idx="16528">
                  <c:v>56</c:v>
                </c:pt>
                <c:pt idx="16529">
                  <c:v>56</c:v>
                </c:pt>
                <c:pt idx="16530">
                  <c:v>55.027000000000001</c:v>
                </c:pt>
                <c:pt idx="16531">
                  <c:v>54.072000000000003</c:v>
                </c:pt>
                <c:pt idx="16532">
                  <c:v>53.133000000000003</c:v>
                </c:pt>
                <c:pt idx="16533">
                  <c:v>52.21</c:v>
                </c:pt>
                <c:pt idx="16534">
                  <c:v>51.303000000000004</c:v>
                </c:pt>
                <c:pt idx="16535">
                  <c:v>50</c:v>
                </c:pt>
                <c:pt idx="16536">
                  <c:v>49.536000000000001</c:v>
                </c:pt>
                <c:pt idx="16537">
                  <c:v>48.676000000000002</c:v>
                </c:pt>
                <c:pt idx="16538">
                  <c:v>47.831000000000003</c:v>
                </c:pt>
                <c:pt idx="16539">
                  <c:v>47</c:v>
                </c:pt>
                <c:pt idx="16540">
                  <c:v>48</c:v>
                </c:pt>
                <c:pt idx="16541">
                  <c:v>49.413000000000004</c:v>
                </c:pt>
                <c:pt idx="16542">
                  <c:v>50.665000000000013</c:v>
                </c:pt>
                <c:pt idx="16543">
                  <c:v>51.949000000000005</c:v>
                </c:pt>
                <c:pt idx="16544">
                  <c:v>53.266000000000012</c:v>
                </c:pt>
                <c:pt idx="16545">
                  <c:v>54.616</c:v>
                </c:pt>
                <c:pt idx="16546">
                  <c:v>56</c:v>
                </c:pt>
                <c:pt idx="16547">
                  <c:v>54.337000000000003</c:v>
                </c:pt>
                <c:pt idx="16548">
                  <c:v>52.723000000000013</c:v>
                </c:pt>
                <c:pt idx="16549">
                  <c:v>51.158000000000001</c:v>
                </c:pt>
                <c:pt idx="16550">
                  <c:v>49.639000000000003</c:v>
                </c:pt>
                <c:pt idx="16551">
                  <c:v>47</c:v>
                </c:pt>
                <c:pt idx="16552">
                  <c:v>46</c:v>
                </c:pt>
                <c:pt idx="16553">
                  <c:v>45</c:v>
                </c:pt>
                <c:pt idx="16554">
                  <c:v>44</c:v>
                </c:pt>
                <c:pt idx="16555">
                  <c:v>44</c:v>
                </c:pt>
                <c:pt idx="16556">
                  <c:v>44.584000000000003</c:v>
                </c:pt>
                <c:pt idx="16557">
                  <c:v>45.176000000000002</c:v>
                </c:pt>
                <c:pt idx="16558">
                  <c:v>45.776000000000003</c:v>
                </c:pt>
                <c:pt idx="16559">
                  <c:v>46.383999999999993</c:v>
                </c:pt>
                <c:pt idx="16560">
                  <c:v>47</c:v>
                </c:pt>
                <c:pt idx="16561">
                  <c:v>47</c:v>
                </c:pt>
                <c:pt idx="16562">
                  <c:v>47</c:v>
                </c:pt>
                <c:pt idx="16563">
                  <c:v>47</c:v>
                </c:pt>
                <c:pt idx="16564">
                  <c:v>47</c:v>
                </c:pt>
                <c:pt idx="16565">
                  <c:v>47</c:v>
                </c:pt>
                <c:pt idx="16566">
                  <c:v>47</c:v>
                </c:pt>
                <c:pt idx="16567">
                  <c:v>47</c:v>
                </c:pt>
                <c:pt idx="16568">
                  <c:v>46.416000000000004</c:v>
                </c:pt>
                <c:pt idx="16569">
                  <c:v>45.84</c:v>
                </c:pt>
                <c:pt idx="16570">
                  <c:v>45.27</c:v>
                </c:pt>
                <c:pt idx="16571">
                  <c:v>44.708000000000013</c:v>
                </c:pt>
                <c:pt idx="16572">
                  <c:v>44.153000000000006</c:v>
                </c:pt>
                <c:pt idx="16573">
                  <c:v>43.605000000000011</c:v>
                </c:pt>
                <c:pt idx="16574">
                  <c:v>43</c:v>
                </c:pt>
                <c:pt idx="16575">
                  <c:v>42.528000000000013</c:v>
                </c:pt>
                <c:pt idx="16576">
                  <c:v>42</c:v>
                </c:pt>
                <c:pt idx="16577">
                  <c:v>41.832000000000001</c:v>
                </c:pt>
                <c:pt idx="16578">
                  <c:v>41.664000000000001</c:v>
                </c:pt>
                <c:pt idx="16579">
                  <c:v>41.497</c:v>
                </c:pt>
                <c:pt idx="16580">
                  <c:v>41.331000000000003</c:v>
                </c:pt>
                <c:pt idx="16581">
                  <c:v>41.165000000000013</c:v>
                </c:pt>
                <c:pt idx="16582">
                  <c:v>41</c:v>
                </c:pt>
                <c:pt idx="16583">
                  <c:v>42.292000000000016</c:v>
                </c:pt>
                <c:pt idx="16584">
                  <c:v>43.625000000000014</c:v>
                </c:pt>
                <c:pt idx="16585">
                  <c:v>45</c:v>
                </c:pt>
                <c:pt idx="16586">
                  <c:v>44.745000000000012</c:v>
                </c:pt>
                <c:pt idx="16587">
                  <c:v>44.491</c:v>
                </c:pt>
                <c:pt idx="16588">
                  <c:v>44.239000000000011</c:v>
                </c:pt>
                <c:pt idx="16589">
                  <c:v>43.989000000000004</c:v>
                </c:pt>
                <c:pt idx="16590">
                  <c:v>43.739000000000011</c:v>
                </c:pt>
                <c:pt idx="16591">
                  <c:v>43.492000000000012</c:v>
                </c:pt>
                <c:pt idx="16592">
                  <c:v>43.245000000000012</c:v>
                </c:pt>
                <c:pt idx="16593">
                  <c:v>43</c:v>
                </c:pt>
                <c:pt idx="16594">
                  <c:v>42.383000000000003</c:v>
                </c:pt>
                <c:pt idx="16595">
                  <c:v>41.774000000000001</c:v>
                </c:pt>
                <c:pt idx="16596">
                  <c:v>41.174000000000007</c:v>
                </c:pt>
                <c:pt idx="16597">
                  <c:v>40.583000000000006</c:v>
                </c:pt>
                <c:pt idx="16598">
                  <c:v>40</c:v>
                </c:pt>
                <c:pt idx="16599">
                  <c:v>40</c:v>
                </c:pt>
                <c:pt idx="16600">
                  <c:v>40</c:v>
                </c:pt>
                <c:pt idx="16601">
                  <c:v>41</c:v>
                </c:pt>
                <c:pt idx="16602">
                  <c:v>49.8</c:v>
                </c:pt>
                <c:pt idx="16603">
                  <c:v>55.566000000000003</c:v>
                </c:pt>
                <c:pt idx="16604">
                  <c:v>62</c:v>
                </c:pt>
                <c:pt idx="16605">
                  <c:v>60.574000000000005</c:v>
                </c:pt>
                <c:pt idx="16606">
                  <c:v>59.181000000000004</c:v>
                </c:pt>
                <c:pt idx="16607">
                  <c:v>57.82</c:v>
                </c:pt>
                <c:pt idx="16608">
                  <c:v>56.49</c:v>
                </c:pt>
                <c:pt idx="16609">
                  <c:v>55.191000000000003</c:v>
                </c:pt>
                <c:pt idx="16610">
                  <c:v>53.922000000000011</c:v>
                </c:pt>
                <c:pt idx="16611">
                  <c:v>52.682000000000002</c:v>
                </c:pt>
                <c:pt idx="16612">
                  <c:v>51.47</c:v>
                </c:pt>
                <c:pt idx="16613">
                  <c:v>50.286000000000001</c:v>
                </c:pt>
                <c:pt idx="16614">
                  <c:v>49.13</c:v>
                </c:pt>
                <c:pt idx="16615">
                  <c:v>48</c:v>
                </c:pt>
                <c:pt idx="16616">
                  <c:v>47.232000000000014</c:v>
                </c:pt>
                <c:pt idx="16617">
                  <c:v>46.476000000000006</c:v>
                </c:pt>
                <c:pt idx="16618">
                  <c:v>45.732000000000014</c:v>
                </c:pt>
                <c:pt idx="16619">
                  <c:v>45</c:v>
                </c:pt>
                <c:pt idx="16620">
                  <c:v>45</c:v>
                </c:pt>
                <c:pt idx="16621">
                  <c:v>45</c:v>
                </c:pt>
                <c:pt idx="16622">
                  <c:v>45</c:v>
                </c:pt>
                <c:pt idx="16623">
                  <c:v>45.198000000000015</c:v>
                </c:pt>
                <c:pt idx="16624">
                  <c:v>45.397000000000006</c:v>
                </c:pt>
                <c:pt idx="16625">
                  <c:v>45.597000000000001</c:v>
                </c:pt>
                <c:pt idx="16626">
                  <c:v>45.798000000000016</c:v>
                </c:pt>
                <c:pt idx="16627">
                  <c:v>46</c:v>
                </c:pt>
                <c:pt idx="16628">
                  <c:v>45.486000000000004</c:v>
                </c:pt>
                <c:pt idx="16629">
                  <c:v>44.977000000000004</c:v>
                </c:pt>
                <c:pt idx="16630">
                  <c:v>44.475000000000001</c:v>
                </c:pt>
                <c:pt idx="16631">
                  <c:v>43.978000000000002</c:v>
                </c:pt>
                <c:pt idx="16632">
                  <c:v>43.486000000000004</c:v>
                </c:pt>
                <c:pt idx="16633">
                  <c:v>43</c:v>
                </c:pt>
                <c:pt idx="16634">
                  <c:v>43</c:v>
                </c:pt>
                <c:pt idx="16635">
                  <c:v>43</c:v>
                </c:pt>
                <c:pt idx="16636">
                  <c:v>43</c:v>
                </c:pt>
                <c:pt idx="16637">
                  <c:v>43</c:v>
                </c:pt>
                <c:pt idx="16638">
                  <c:v>43</c:v>
                </c:pt>
                <c:pt idx="16639">
                  <c:v>42.773000000000003</c:v>
                </c:pt>
                <c:pt idx="16640">
                  <c:v>42.547000000000004</c:v>
                </c:pt>
                <c:pt idx="16641">
                  <c:v>42.323</c:v>
                </c:pt>
                <c:pt idx="16642">
                  <c:v>42.099000000000011</c:v>
                </c:pt>
                <c:pt idx="16643">
                  <c:v>41.877000000000002</c:v>
                </c:pt>
                <c:pt idx="16644">
                  <c:v>41.656000000000006</c:v>
                </c:pt>
                <c:pt idx="16645">
                  <c:v>41.436</c:v>
                </c:pt>
                <c:pt idx="16646">
                  <c:v>41.218000000000011</c:v>
                </c:pt>
                <c:pt idx="16647">
                  <c:v>41</c:v>
                </c:pt>
                <c:pt idx="16648">
                  <c:v>40.748000000000012</c:v>
                </c:pt>
                <c:pt idx="16649">
                  <c:v>40.497</c:v>
                </c:pt>
                <c:pt idx="16650">
                  <c:v>40.248000000000012</c:v>
                </c:pt>
                <c:pt idx="16651">
                  <c:v>40</c:v>
                </c:pt>
                <c:pt idx="16652">
                  <c:v>40</c:v>
                </c:pt>
                <c:pt idx="16653">
                  <c:v>39.322000000000003</c:v>
                </c:pt>
                <c:pt idx="16654">
                  <c:v>38.655000000000001</c:v>
                </c:pt>
                <c:pt idx="16655">
                  <c:v>38</c:v>
                </c:pt>
                <c:pt idx="16656">
                  <c:v>38</c:v>
                </c:pt>
                <c:pt idx="16657">
                  <c:v>38</c:v>
                </c:pt>
                <c:pt idx="16658">
                  <c:v>38</c:v>
                </c:pt>
                <c:pt idx="16659">
                  <c:v>38</c:v>
                </c:pt>
                <c:pt idx="16660">
                  <c:v>38</c:v>
                </c:pt>
                <c:pt idx="16661">
                  <c:v>37.659000000000006</c:v>
                </c:pt>
                <c:pt idx="16662">
                  <c:v>37.321000000000005</c:v>
                </c:pt>
                <c:pt idx="16663">
                  <c:v>36.986000000000004</c:v>
                </c:pt>
                <c:pt idx="16664">
                  <c:v>36.655000000000001</c:v>
                </c:pt>
                <c:pt idx="16665">
                  <c:v>36.326000000000001</c:v>
                </c:pt>
                <c:pt idx="16666">
                  <c:v>36</c:v>
                </c:pt>
                <c:pt idx="16667">
                  <c:v>36</c:v>
                </c:pt>
                <c:pt idx="16668">
                  <c:v>36</c:v>
                </c:pt>
                <c:pt idx="16669">
                  <c:v>36</c:v>
                </c:pt>
                <c:pt idx="16670">
                  <c:v>36</c:v>
                </c:pt>
                <c:pt idx="16671">
                  <c:v>35.321000000000005</c:v>
                </c:pt>
                <c:pt idx="16672">
                  <c:v>34.654000000000003</c:v>
                </c:pt>
                <c:pt idx="16673">
                  <c:v>34</c:v>
                </c:pt>
                <c:pt idx="16674">
                  <c:v>34.489000000000004</c:v>
                </c:pt>
                <c:pt idx="16675">
                  <c:v>34.986000000000004</c:v>
                </c:pt>
                <c:pt idx="16676">
                  <c:v>35.489000000000004</c:v>
                </c:pt>
                <c:pt idx="16677">
                  <c:v>36</c:v>
                </c:pt>
                <c:pt idx="16678">
                  <c:v>36</c:v>
                </c:pt>
                <c:pt idx="16679">
                  <c:v>36</c:v>
                </c:pt>
                <c:pt idx="16680">
                  <c:v>36</c:v>
                </c:pt>
                <c:pt idx="16681">
                  <c:v>36</c:v>
                </c:pt>
                <c:pt idx="16682">
                  <c:v>36</c:v>
                </c:pt>
                <c:pt idx="16683">
                  <c:v>36</c:v>
                </c:pt>
                <c:pt idx="16684">
                  <c:v>36</c:v>
                </c:pt>
                <c:pt idx="16685">
                  <c:v>35.489000000000004</c:v>
                </c:pt>
                <c:pt idx="16686">
                  <c:v>34.986000000000004</c:v>
                </c:pt>
                <c:pt idx="16687">
                  <c:v>34.489000000000004</c:v>
                </c:pt>
                <c:pt idx="16688">
                  <c:v>34</c:v>
                </c:pt>
                <c:pt idx="16689">
                  <c:v>34</c:v>
                </c:pt>
                <c:pt idx="16690">
                  <c:v>34.33</c:v>
                </c:pt>
                <c:pt idx="16691">
                  <c:v>34.663000000000011</c:v>
                </c:pt>
                <c:pt idx="16692">
                  <c:v>35</c:v>
                </c:pt>
                <c:pt idx="16693">
                  <c:v>35.198000000000015</c:v>
                </c:pt>
                <c:pt idx="16694">
                  <c:v>35.397000000000006</c:v>
                </c:pt>
                <c:pt idx="16695">
                  <c:v>35.597000000000001</c:v>
                </c:pt>
                <c:pt idx="16696">
                  <c:v>35.798000000000016</c:v>
                </c:pt>
                <c:pt idx="16697">
                  <c:v>36</c:v>
                </c:pt>
                <c:pt idx="16698">
                  <c:v>36</c:v>
                </c:pt>
                <c:pt idx="16699">
                  <c:v>36</c:v>
                </c:pt>
                <c:pt idx="16700">
                  <c:v>36</c:v>
                </c:pt>
                <c:pt idx="16701">
                  <c:v>36</c:v>
                </c:pt>
                <c:pt idx="16702">
                  <c:v>36</c:v>
                </c:pt>
                <c:pt idx="16703">
                  <c:v>36</c:v>
                </c:pt>
                <c:pt idx="16704">
                  <c:v>36</c:v>
                </c:pt>
                <c:pt idx="16705">
                  <c:v>36</c:v>
                </c:pt>
                <c:pt idx="16706">
                  <c:v>36</c:v>
                </c:pt>
                <c:pt idx="16707">
                  <c:v>36</c:v>
                </c:pt>
                <c:pt idx="16708">
                  <c:v>36</c:v>
                </c:pt>
                <c:pt idx="16709">
                  <c:v>36</c:v>
                </c:pt>
                <c:pt idx="16710">
                  <c:v>36</c:v>
                </c:pt>
                <c:pt idx="16711">
                  <c:v>36</c:v>
                </c:pt>
                <c:pt idx="16712">
                  <c:v>35.664000000000001</c:v>
                </c:pt>
                <c:pt idx="16713">
                  <c:v>35.33</c:v>
                </c:pt>
                <c:pt idx="16714">
                  <c:v>35</c:v>
                </c:pt>
                <c:pt idx="16715">
                  <c:v>35</c:v>
                </c:pt>
                <c:pt idx="16716">
                  <c:v>35</c:v>
                </c:pt>
                <c:pt idx="16717">
                  <c:v>35</c:v>
                </c:pt>
                <c:pt idx="16718">
                  <c:v>35</c:v>
                </c:pt>
                <c:pt idx="16719">
                  <c:v>35</c:v>
                </c:pt>
                <c:pt idx="16720">
                  <c:v>35</c:v>
                </c:pt>
                <c:pt idx="16721">
                  <c:v>35</c:v>
                </c:pt>
                <c:pt idx="16722">
                  <c:v>35</c:v>
                </c:pt>
                <c:pt idx="16723">
                  <c:v>35</c:v>
                </c:pt>
                <c:pt idx="16724">
                  <c:v>35</c:v>
                </c:pt>
                <c:pt idx="16725">
                  <c:v>35</c:v>
                </c:pt>
                <c:pt idx="16726">
                  <c:v>35</c:v>
                </c:pt>
                <c:pt idx="16727">
                  <c:v>34.663000000000011</c:v>
                </c:pt>
                <c:pt idx="16728">
                  <c:v>34.33</c:v>
                </c:pt>
                <c:pt idx="16729">
                  <c:v>34</c:v>
                </c:pt>
                <c:pt idx="16730">
                  <c:v>34</c:v>
                </c:pt>
                <c:pt idx="16731">
                  <c:v>33.886999999999993</c:v>
                </c:pt>
                <c:pt idx="16732">
                  <c:v>33.775000000000013</c:v>
                </c:pt>
                <c:pt idx="16733">
                  <c:v>33.663000000000011</c:v>
                </c:pt>
                <c:pt idx="16734">
                  <c:v>33.552</c:v>
                </c:pt>
                <c:pt idx="16735">
                  <c:v>33.441000000000003</c:v>
                </c:pt>
                <c:pt idx="16736">
                  <c:v>33.33</c:v>
                </c:pt>
                <c:pt idx="16737">
                  <c:v>33.220000000000013</c:v>
                </c:pt>
                <c:pt idx="16738">
                  <c:v>33.11</c:v>
                </c:pt>
                <c:pt idx="16739">
                  <c:v>33</c:v>
                </c:pt>
                <c:pt idx="16740">
                  <c:v>33</c:v>
                </c:pt>
                <c:pt idx="16741">
                  <c:v>33</c:v>
                </c:pt>
                <c:pt idx="16742">
                  <c:v>33</c:v>
                </c:pt>
                <c:pt idx="16743">
                  <c:v>33</c:v>
                </c:pt>
                <c:pt idx="16744">
                  <c:v>33</c:v>
                </c:pt>
                <c:pt idx="16745">
                  <c:v>33</c:v>
                </c:pt>
                <c:pt idx="16746">
                  <c:v>33</c:v>
                </c:pt>
                <c:pt idx="16747">
                  <c:v>33.489000000000004</c:v>
                </c:pt>
                <c:pt idx="16748">
                  <c:v>33.984999999999999</c:v>
                </c:pt>
                <c:pt idx="16749">
                  <c:v>34.489000000000004</c:v>
                </c:pt>
                <c:pt idx="16750">
                  <c:v>35</c:v>
                </c:pt>
                <c:pt idx="16751">
                  <c:v>35</c:v>
                </c:pt>
                <c:pt idx="16752">
                  <c:v>34.591000000000001</c:v>
                </c:pt>
                <c:pt idx="16753">
                  <c:v>34.186</c:v>
                </c:pt>
                <c:pt idx="16754">
                  <c:v>33.786000000000001</c:v>
                </c:pt>
                <c:pt idx="16755">
                  <c:v>33.391000000000005</c:v>
                </c:pt>
                <c:pt idx="16756">
                  <c:v>33</c:v>
                </c:pt>
                <c:pt idx="16757">
                  <c:v>32.590000000000003</c:v>
                </c:pt>
                <c:pt idx="16758">
                  <c:v>32.185000000000002</c:v>
                </c:pt>
                <c:pt idx="16759">
                  <c:v>31.784999999999993</c:v>
                </c:pt>
                <c:pt idx="16760">
                  <c:v>31.39</c:v>
                </c:pt>
                <c:pt idx="16761">
                  <c:v>31</c:v>
                </c:pt>
                <c:pt idx="16762">
                  <c:v>30.663</c:v>
                </c:pt>
                <c:pt idx="16763">
                  <c:v>30.330000000000005</c:v>
                </c:pt>
                <c:pt idx="16764">
                  <c:v>30</c:v>
                </c:pt>
                <c:pt idx="16765">
                  <c:v>30.330000000000005</c:v>
                </c:pt>
                <c:pt idx="16766">
                  <c:v>30.663</c:v>
                </c:pt>
                <c:pt idx="16767">
                  <c:v>31</c:v>
                </c:pt>
                <c:pt idx="16768">
                  <c:v>31</c:v>
                </c:pt>
                <c:pt idx="16769">
                  <c:v>31.330000000000005</c:v>
                </c:pt>
                <c:pt idx="16770">
                  <c:v>31.663</c:v>
                </c:pt>
                <c:pt idx="16771">
                  <c:v>32</c:v>
                </c:pt>
                <c:pt idx="16772">
                  <c:v>32</c:v>
                </c:pt>
                <c:pt idx="16773">
                  <c:v>31.663</c:v>
                </c:pt>
                <c:pt idx="16774">
                  <c:v>31.330000000000005</c:v>
                </c:pt>
                <c:pt idx="16775">
                  <c:v>31</c:v>
                </c:pt>
                <c:pt idx="16776">
                  <c:v>31</c:v>
                </c:pt>
                <c:pt idx="16777">
                  <c:v>31.140999999999991</c:v>
                </c:pt>
                <c:pt idx="16778">
                  <c:v>31.281999999999993</c:v>
                </c:pt>
                <c:pt idx="16779">
                  <c:v>31.424999999999994</c:v>
                </c:pt>
                <c:pt idx="16780">
                  <c:v>31.567999999999994</c:v>
                </c:pt>
                <c:pt idx="16781">
                  <c:v>31.710999999999999</c:v>
                </c:pt>
                <c:pt idx="16782">
                  <c:v>31.855</c:v>
                </c:pt>
                <c:pt idx="16783">
                  <c:v>32</c:v>
                </c:pt>
                <c:pt idx="16784">
                  <c:v>32</c:v>
                </c:pt>
                <c:pt idx="16785">
                  <c:v>32</c:v>
                </c:pt>
                <c:pt idx="16786">
                  <c:v>32</c:v>
                </c:pt>
                <c:pt idx="16787">
                  <c:v>32</c:v>
                </c:pt>
                <c:pt idx="16788">
                  <c:v>31.59</c:v>
                </c:pt>
                <c:pt idx="16789">
                  <c:v>31.184000000000001</c:v>
                </c:pt>
                <c:pt idx="16790">
                  <c:v>30.784999999999993</c:v>
                </c:pt>
                <c:pt idx="16791">
                  <c:v>30.39</c:v>
                </c:pt>
                <c:pt idx="16792">
                  <c:v>30</c:v>
                </c:pt>
                <c:pt idx="16793">
                  <c:v>29.373999999999999</c:v>
                </c:pt>
                <c:pt idx="16794">
                  <c:v>28.761999999999993</c:v>
                </c:pt>
                <c:pt idx="16795">
                  <c:v>28.161999999999999</c:v>
                </c:pt>
                <c:pt idx="16796">
                  <c:v>27.574999999999999</c:v>
                </c:pt>
                <c:pt idx="16797">
                  <c:v>27</c:v>
                </c:pt>
                <c:pt idx="16798">
                  <c:v>27</c:v>
                </c:pt>
                <c:pt idx="16799">
                  <c:v>27</c:v>
                </c:pt>
                <c:pt idx="16800">
                  <c:v>27</c:v>
                </c:pt>
                <c:pt idx="16801">
                  <c:v>27</c:v>
                </c:pt>
                <c:pt idx="16802">
                  <c:v>27</c:v>
                </c:pt>
                <c:pt idx="16803">
                  <c:v>27</c:v>
                </c:pt>
                <c:pt idx="16804">
                  <c:v>27</c:v>
                </c:pt>
                <c:pt idx="16805">
                  <c:v>26.661999999999999</c:v>
                </c:pt>
                <c:pt idx="16806">
                  <c:v>26.329000000000001</c:v>
                </c:pt>
                <c:pt idx="16807">
                  <c:v>26</c:v>
                </c:pt>
                <c:pt idx="16808">
                  <c:v>26</c:v>
                </c:pt>
                <c:pt idx="16809">
                  <c:v>25.797000000000001</c:v>
                </c:pt>
                <c:pt idx="16810">
                  <c:v>25.594999999999999</c:v>
                </c:pt>
                <c:pt idx="16811">
                  <c:v>25.395</c:v>
                </c:pt>
                <c:pt idx="16812">
                  <c:v>25.196999999999999</c:v>
                </c:pt>
                <c:pt idx="16813">
                  <c:v>25</c:v>
                </c:pt>
                <c:pt idx="16814">
                  <c:v>25</c:v>
                </c:pt>
                <c:pt idx="16815">
                  <c:v>25</c:v>
                </c:pt>
                <c:pt idx="16816">
                  <c:v>25</c:v>
                </c:pt>
                <c:pt idx="16817">
                  <c:v>25</c:v>
                </c:pt>
                <c:pt idx="16818">
                  <c:v>25</c:v>
                </c:pt>
                <c:pt idx="16819">
                  <c:v>25</c:v>
                </c:pt>
                <c:pt idx="16820">
                  <c:v>25</c:v>
                </c:pt>
                <c:pt idx="16821">
                  <c:v>25</c:v>
                </c:pt>
                <c:pt idx="16822">
                  <c:v>31.867000000000001</c:v>
                </c:pt>
                <c:pt idx="16823">
                  <c:v>40.620000000000012</c:v>
                </c:pt>
                <c:pt idx="16824">
                  <c:v>51.778000000000013</c:v>
                </c:pt>
                <c:pt idx="16825">
                  <c:v>66</c:v>
                </c:pt>
                <c:pt idx="16826">
                  <c:v>61.969000000000001</c:v>
                </c:pt>
                <c:pt idx="16827">
                  <c:v>58.185000000000002</c:v>
                </c:pt>
                <c:pt idx="16828">
                  <c:v>54</c:v>
                </c:pt>
                <c:pt idx="16829">
                  <c:v>50</c:v>
                </c:pt>
                <c:pt idx="16830">
                  <c:v>48</c:v>
                </c:pt>
                <c:pt idx="16831">
                  <c:v>44</c:v>
                </c:pt>
                <c:pt idx="16832">
                  <c:v>42.46</c:v>
                </c:pt>
                <c:pt idx="16833">
                  <c:v>39.867000000000004</c:v>
                </c:pt>
                <c:pt idx="16834">
                  <c:v>37</c:v>
                </c:pt>
                <c:pt idx="16835">
                  <c:v>34</c:v>
                </c:pt>
                <c:pt idx="16836">
                  <c:v>33</c:v>
                </c:pt>
                <c:pt idx="16837">
                  <c:v>33</c:v>
                </c:pt>
                <c:pt idx="16838">
                  <c:v>33</c:v>
                </c:pt>
                <c:pt idx="16839">
                  <c:v>33</c:v>
                </c:pt>
                <c:pt idx="16840">
                  <c:v>33</c:v>
                </c:pt>
                <c:pt idx="16841">
                  <c:v>33</c:v>
                </c:pt>
                <c:pt idx="16842">
                  <c:v>33</c:v>
                </c:pt>
                <c:pt idx="16843">
                  <c:v>33</c:v>
                </c:pt>
                <c:pt idx="16844">
                  <c:v>33</c:v>
                </c:pt>
                <c:pt idx="16845">
                  <c:v>33</c:v>
                </c:pt>
                <c:pt idx="16846">
                  <c:v>33</c:v>
                </c:pt>
                <c:pt idx="16847">
                  <c:v>33.391000000000005</c:v>
                </c:pt>
                <c:pt idx="16848">
                  <c:v>33.786000000000001</c:v>
                </c:pt>
                <c:pt idx="16849">
                  <c:v>34.186</c:v>
                </c:pt>
                <c:pt idx="16850">
                  <c:v>34.591000000000001</c:v>
                </c:pt>
                <c:pt idx="16851">
                  <c:v>35</c:v>
                </c:pt>
                <c:pt idx="16852">
                  <c:v>34.663000000000011</c:v>
                </c:pt>
                <c:pt idx="16853">
                  <c:v>34.33</c:v>
                </c:pt>
                <c:pt idx="16854">
                  <c:v>34</c:v>
                </c:pt>
                <c:pt idx="16855">
                  <c:v>33.11</c:v>
                </c:pt>
                <c:pt idx="16856">
                  <c:v>32.244</c:v>
                </c:pt>
                <c:pt idx="16857">
                  <c:v>31.401</c:v>
                </c:pt>
                <c:pt idx="16858">
                  <c:v>30.579000000000001</c:v>
                </c:pt>
                <c:pt idx="16859">
                  <c:v>29.779</c:v>
                </c:pt>
                <c:pt idx="16860">
                  <c:v>29</c:v>
                </c:pt>
                <c:pt idx="16861">
                  <c:v>28.657000000000007</c:v>
                </c:pt>
                <c:pt idx="16862">
                  <c:v>28.317000000000007</c:v>
                </c:pt>
                <c:pt idx="16863">
                  <c:v>27.981999999999992</c:v>
                </c:pt>
                <c:pt idx="16864">
                  <c:v>27.651000000000007</c:v>
                </c:pt>
                <c:pt idx="16865">
                  <c:v>27.323</c:v>
                </c:pt>
                <c:pt idx="16866">
                  <c:v>27</c:v>
                </c:pt>
                <c:pt idx="16867">
                  <c:v>27.486999999999984</c:v>
                </c:pt>
                <c:pt idx="16868">
                  <c:v>27.981999999999992</c:v>
                </c:pt>
                <c:pt idx="16869">
                  <c:v>28.486999999999984</c:v>
                </c:pt>
                <c:pt idx="16870">
                  <c:v>29</c:v>
                </c:pt>
                <c:pt idx="16871">
                  <c:v>28.152000000000001</c:v>
                </c:pt>
                <c:pt idx="16872">
                  <c:v>27.327999999999999</c:v>
                </c:pt>
                <c:pt idx="16873">
                  <c:v>26.529</c:v>
                </c:pt>
                <c:pt idx="16874">
                  <c:v>25.753</c:v>
                </c:pt>
                <c:pt idx="16875">
                  <c:v>25</c:v>
                </c:pt>
                <c:pt idx="16876">
                  <c:v>25</c:v>
                </c:pt>
                <c:pt idx="16877">
                  <c:v>25.843</c:v>
                </c:pt>
                <c:pt idx="16878">
                  <c:v>26</c:v>
                </c:pt>
                <c:pt idx="16879">
                  <c:v>27.614000000000008</c:v>
                </c:pt>
                <c:pt idx="16880">
                  <c:v>28.545000000000002</c:v>
                </c:pt>
                <c:pt idx="16881">
                  <c:v>29.507000000000001</c:v>
                </c:pt>
                <c:pt idx="16882">
                  <c:v>30.501000000000001</c:v>
                </c:pt>
                <c:pt idx="16883">
                  <c:v>31.529</c:v>
                </c:pt>
                <c:pt idx="16884">
                  <c:v>32.592000000000013</c:v>
                </c:pt>
                <c:pt idx="16885">
                  <c:v>33.691000000000003</c:v>
                </c:pt>
                <c:pt idx="16886">
                  <c:v>34.826000000000001</c:v>
                </c:pt>
                <c:pt idx="16887">
                  <c:v>36</c:v>
                </c:pt>
                <c:pt idx="16888">
                  <c:v>35.578000000000003</c:v>
                </c:pt>
                <c:pt idx="16889">
                  <c:v>35.162000000000013</c:v>
                </c:pt>
                <c:pt idx="16890">
                  <c:v>34.75</c:v>
                </c:pt>
                <c:pt idx="16891">
                  <c:v>34.343000000000004</c:v>
                </c:pt>
                <c:pt idx="16892">
                  <c:v>33.941000000000003</c:v>
                </c:pt>
                <c:pt idx="16893">
                  <c:v>33.544000000000004</c:v>
                </c:pt>
                <c:pt idx="16894">
                  <c:v>33.151000000000003</c:v>
                </c:pt>
                <c:pt idx="16895">
                  <c:v>32.763000000000012</c:v>
                </c:pt>
                <c:pt idx="16896">
                  <c:v>32.379000000000005</c:v>
                </c:pt>
                <c:pt idx="16897">
                  <c:v>32</c:v>
                </c:pt>
                <c:pt idx="16898">
                  <c:v>32</c:v>
                </c:pt>
                <c:pt idx="16899">
                  <c:v>32</c:v>
                </c:pt>
                <c:pt idx="16900">
                  <c:v>32</c:v>
                </c:pt>
                <c:pt idx="16901">
                  <c:v>32</c:v>
                </c:pt>
                <c:pt idx="16902">
                  <c:v>32</c:v>
                </c:pt>
                <c:pt idx="16903">
                  <c:v>32</c:v>
                </c:pt>
                <c:pt idx="16904">
                  <c:v>32</c:v>
                </c:pt>
                <c:pt idx="16905">
                  <c:v>32</c:v>
                </c:pt>
                <c:pt idx="16906">
                  <c:v>32</c:v>
                </c:pt>
                <c:pt idx="16907">
                  <c:v>33.393000000000001</c:v>
                </c:pt>
                <c:pt idx="16908">
                  <c:v>34.847000000000001</c:v>
                </c:pt>
                <c:pt idx="16909">
                  <c:v>36.363</c:v>
                </c:pt>
                <c:pt idx="16910">
                  <c:v>37.946000000000005</c:v>
                </c:pt>
                <c:pt idx="16911">
                  <c:v>39.598000000000013</c:v>
                </c:pt>
                <c:pt idx="16912">
                  <c:v>41.322000000000003</c:v>
                </c:pt>
                <c:pt idx="16913">
                  <c:v>43.120000000000012</c:v>
                </c:pt>
                <c:pt idx="16914">
                  <c:v>44.997</c:v>
                </c:pt>
                <c:pt idx="16915">
                  <c:v>46.956000000000003</c:v>
                </c:pt>
                <c:pt idx="16916">
                  <c:v>49</c:v>
                </c:pt>
                <c:pt idx="16917">
                  <c:v>49.873000000000005</c:v>
                </c:pt>
                <c:pt idx="16918">
                  <c:v>50.762000000000015</c:v>
                </c:pt>
                <c:pt idx="16919">
                  <c:v>51.666000000000011</c:v>
                </c:pt>
                <c:pt idx="16920">
                  <c:v>52.587000000000003</c:v>
                </c:pt>
                <c:pt idx="16921">
                  <c:v>53.524000000000001</c:v>
                </c:pt>
                <c:pt idx="16922">
                  <c:v>54.477000000000004</c:v>
                </c:pt>
                <c:pt idx="16923">
                  <c:v>55.448</c:v>
                </c:pt>
                <c:pt idx="16924">
                  <c:v>56.436</c:v>
                </c:pt>
                <c:pt idx="16925">
                  <c:v>57.441000000000003</c:v>
                </c:pt>
                <c:pt idx="16926">
                  <c:v>58.465000000000003</c:v>
                </c:pt>
                <c:pt idx="16927">
                  <c:v>59.506</c:v>
                </c:pt>
                <c:pt idx="16928">
                  <c:v>60.567</c:v>
                </c:pt>
                <c:pt idx="16929">
                  <c:v>61.646000000000001</c:v>
                </c:pt>
                <c:pt idx="16930">
                  <c:v>62.744</c:v>
                </c:pt>
                <c:pt idx="16931">
                  <c:v>63.862000000000002</c:v>
                </c:pt>
                <c:pt idx="16932">
                  <c:v>65</c:v>
                </c:pt>
                <c:pt idx="16933">
                  <c:v>65</c:v>
                </c:pt>
                <c:pt idx="16934">
                  <c:v>65.691999999999993</c:v>
                </c:pt>
                <c:pt idx="16935">
                  <c:v>66.391000000000005</c:v>
                </c:pt>
                <c:pt idx="16936">
                  <c:v>67.098000000000013</c:v>
                </c:pt>
                <c:pt idx="16937">
                  <c:v>67.812000000000012</c:v>
                </c:pt>
                <c:pt idx="16938">
                  <c:v>68.533000000000001</c:v>
                </c:pt>
                <c:pt idx="16939">
                  <c:v>69.263000000000005</c:v>
                </c:pt>
                <c:pt idx="16940">
                  <c:v>70</c:v>
                </c:pt>
                <c:pt idx="16941">
                  <c:v>68.977999999999994</c:v>
                </c:pt>
                <c:pt idx="16942">
                  <c:v>67.971000000000004</c:v>
                </c:pt>
                <c:pt idx="16943">
                  <c:v>66.977999999999994</c:v>
                </c:pt>
                <c:pt idx="16944">
                  <c:v>66</c:v>
                </c:pt>
                <c:pt idx="16945">
                  <c:v>64.513000000000005</c:v>
                </c:pt>
                <c:pt idx="16946">
                  <c:v>63.059000000000005</c:v>
                </c:pt>
                <c:pt idx="16947">
                  <c:v>61.638000000000012</c:v>
                </c:pt>
                <c:pt idx="16948">
                  <c:v>60.249000000000002</c:v>
                </c:pt>
                <c:pt idx="16949">
                  <c:v>58.892000000000003</c:v>
                </c:pt>
                <c:pt idx="16950">
                  <c:v>57.565000000000012</c:v>
                </c:pt>
                <c:pt idx="16951">
                  <c:v>56.268000000000015</c:v>
                </c:pt>
                <c:pt idx="16952">
                  <c:v>55</c:v>
                </c:pt>
                <c:pt idx="16953">
                  <c:v>54.561</c:v>
                </c:pt>
                <c:pt idx="16954">
                  <c:v>54.126000000000012</c:v>
                </c:pt>
                <c:pt idx="16955">
                  <c:v>53.694000000000003</c:v>
                </c:pt>
                <c:pt idx="16956">
                  <c:v>53.265000000000015</c:v>
                </c:pt>
                <c:pt idx="16957">
                  <c:v>52.84</c:v>
                </c:pt>
                <c:pt idx="16958">
                  <c:v>52.417999999999999</c:v>
                </c:pt>
                <c:pt idx="16959">
                  <c:v>52</c:v>
                </c:pt>
                <c:pt idx="16960">
                  <c:v>51.585000000000001</c:v>
                </c:pt>
                <c:pt idx="16961">
                  <c:v>51.174000000000007</c:v>
                </c:pt>
                <c:pt idx="16962">
                  <c:v>50.766000000000012</c:v>
                </c:pt>
                <c:pt idx="16963">
                  <c:v>50.361000000000004</c:v>
                </c:pt>
                <c:pt idx="16964">
                  <c:v>49.96</c:v>
                </c:pt>
                <c:pt idx="16965">
                  <c:v>49.562000000000012</c:v>
                </c:pt>
                <c:pt idx="16966">
                  <c:v>49.167000000000002</c:v>
                </c:pt>
                <c:pt idx="16967">
                  <c:v>48.775000000000013</c:v>
                </c:pt>
                <c:pt idx="16968">
                  <c:v>48.386000000000003</c:v>
                </c:pt>
                <c:pt idx="16969">
                  <c:v>48</c:v>
                </c:pt>
                <c:pt idx="16970">
                  <c:v>48</c:v>
                </c:pt>
                <c:pt idx="16971">
                  <c:v>48</c:v>
                </c:pt>
                <c:pt idx="16972">
                  <c:v>47.481000000000002</c:v>
                </c:pt>
                <c:pt idx="16973">
                  <c:v>46.967000000000006</c:v>
                </c:pt>
                <c:pt idx="16974">
                  <c:v>46.459000000000003</c:v>
                </c:pt>
                <c:pt idx="16975">
                  <c:v>45.957000000000001</c:v>
                </c:pt>
                <c:pt idx="16976">
                  <c:v>45.459000000000003</c:v>
                </c:pt>
                <c:pt idx="16977">
                  <c:v>44.968000000000011</c:v>
                </c:pt>
                <c:pt idx="16978">
                  <c:v>44.481000000000002</c:v>
                </c:pt>
                <c:pt idx="16979">
                  <c:v>44</c:v>
                </c:pt>
                <c:pt idx="16980">
                  <c:v>43.405000000000001</c:v>
                </c:pt>
                <c:pt idx="16981">
                  <c:v>42.817999999999998</c:v>
                </c:pt>
                <c:pt idx="16982">
                  <c:v>42.239000000000011</c:v>
                </c:pt>
                <c:pt idx="16983">
                  <c:v>41.668000000000013</c:v>
                </c:pt>
                <c:pt idx="16984">
                  <c:v>41.104000000000006</c:v>
                </c:pt>
                <c:pt idx="16985">
                  <c:v>40.548000000000002</c:v>
                </c:pt>
                <c:pt idx="16986">
                  <c:v>40</c:v>
                </c:pt>
                <c:pt idx="16987">
                  <c:v>40</c:v>
                </c:pt>
                <c:pt idx="16988">
                  <c:v>40</c:v>
                </c:pt>
                <c:pt idx="16989">
                  <c:v>40</c:v>
                </c:pt>
                <c:pt idx="16990">
                  <c:v>40</c:v>
                </c:pt>
                <c:pt idx="16991">
                  <c:v>40</c:v>
                </c:pt>
                <c:pt idx="16992">
                  <c:v>40</c:v>
                </c:pt>
                <c:pt idx="16993">
                  <c:v>40</c:v>
                </c:pt>
                <c:pt idx="16994">
                  <c:v>40</c:v>
                </c:pt>
                <c:pt idx="16995">
                  <c:v>40</c:v>
                </c:pt>
                <c:pt idx="16996">
                  <c:v>40</c:v>
                </c:pt>
                <c:pt idx="16997">
                  <c:v>40</c:v>
                </c:pt>
                <c:pt idx="16998">
                  <c:v>40</c:v>
                </c:pt>
                <c:pt idx="16999">
                  <c:v>41.602000000000011</c:v>
                </c:pt>
                <c:pt idx="17000">
                  <c:v>43.267000000000003</c:v>
                </c:pt>
                <c:pt idx="17001">
                  <c:v>45</c:v>
                </c:pt>
                <c:pt idx="17002">
                  <c:v>44.491</c:v>
                </c:pt>
                <c:pt idx="17003">
                  <c:v>43.989000000000004</c:v>
                </c:pt>
                <c:pt idx="17004">
                  <c:v>43.492000000000012</c:v>
                </c:pt>
                <c:pt idx="17005">
                  <c:v>43</c:v>
                </c:pt>
                <c:pt idx="17006">
                  <c:v>43</c:v>
                </c:pt>
                <c:pt idx="17007">
                  <c:v>43</c:v>
                </c:pt>
                <c:pt idx="17008">
                  <c:v>42.856000000000002</c:v>
                </c:pt>
                <c:pt idx="17009">
                  <c:v>42.712000000000003</c:v>
                </c:pt>
                <c:pt idx="17010">
                  <c:v>42.569000000000003</c:v>
                </c:pt>
                <c:pt idx="17011">
                  <c:v>42.426000000000002</c:v>
                </c:pt>
                <c:pt idx="17012">
                  <c:v>42.283000000000001</c:v>
                </c:pt>
                <c:pt idx="17013">
                  <c:v>42.141000000000005</c:v>
                </c:pt>
                <c:pt idx="17014">
                  <c:v>42</c:v>
                </c:pt>
                <c:pt idx="17015">
                  <c:v>41.198000000000015</c:v>
                </c:pt>
                <c:pt idx="17016">
                  <c:v>40.411999999999999</c:v>
                </c:pt>
                <c:pt idx="17017">
                  <c:v>39</c:v>
                </c:pt>
                <c:pt idx="17018">
                  <c:v>38.883999999999993</c:v>
                </c:pt>
                <c:pt idx="17019">
                  <c:v>38</c:v>
                </c:pt>
                <c:pt idx="17020">
                  <c:v>37.414000000000001</c:v>
                </c:pt>
                <c:pt idx="17021">
                  <c:v>36.700000000000003</c:v>
                </c:pt>
                <c:pt idx="17022">
                  <c:v>36</c:v>
                </c:pt>
                <c:pt idx="17023">
                  <c:v>36</c:v>
                </c:pt>
                <c:pt idx="17024">
                  <c:v>36.141000000000005</c:v>
                </c:pt>
                <c:pt idx="17025">
                  <c:v>36.283000000000001</c:v>
                </c:pt>
                <c:pt idx="17026">
                  <c:v>36.425000000000011</c:v>
                </c:pt>
                <c:pt idx="17027">
                  <c:v>36.568000000000012</c:v>
                </c:pt>
                <c:pt idx="17028">
                  <c:v>36.711000000000006</c:v>
                </c:pt>
                <c:pt idx="17029">
                  <c:v>36.854999999999997</c:v>
                </c:pt>
                <c:pt idx="17030">
                  <c:v>37</c:v>
                </c:pt>
                <c:pt idx="17031">
                  <c:v>37</c:v>
                </c:pt>
                <c:pt idx="17032">
                  <c:v>37</c:v>
                </c:pt>
                <c:pt idx="17033">
                  <c:v>36.829000000000001</c:v>
                </c:pt>
                <c:pt idx="17034">
                  <c:v>36.659000000000006</c:v>
                </c:pt>
                <c:pt idx="17035">
                  <c:v>36.49</c:v>
                </c:pt>
                <c:pt idx="17036">
                  <c:v>36.321000000000005</c:v>
                </c:pt>
                <c:pt idx="17037">
                  <c:v>36.153000000000006</c:v>
                </c:pt>
                <c:pt idx="17038">
                  <c:v>35.986000000000004</c:v>
                </c:pt>
                <c:pt idx="17039">
                  <c:v>35.82</c:v>
                </c:pt>
                <c:pt idx="17040">
                  <c:v>35.654000000000003</c:v>
                </c:pt>
                <c:pt idx="17041">
                  <c:v>35.49</c:v>
                </c:pt>
                <c:pt idx="17042">
                  <c:v>35.326000000000001</c:v>
                </c:pt>
                <c:pt idx="17043">
                  <c:v>35.162000000000013</c:v>
                </c:pt>
                <c:pt idx="17044">
                  <c:v>35</c:v>
                </c:pt>
                <c:pt idx="17045">
                  <c:v>35</c:v>
                </c:pt>
                <c:pt idx="17046">
                  <c:v>35.391000000000005</c:v>
                </c:pt>
                <c:pt idx="17047">
                  <c:v>35.787000000000006</c:v>
                </c:pt>
                <c:pt idx="17048">
                  <c:v>36.187000000000005</c:v>
                </c:pt>
                <c:pt idx="17049">
                  <c:v>36.591000000000001</c:v>
                </c:pt>
                <c:pt idx="17050">
                  <c:v>37</c:v>
                </c:pt>
                <c:pt idx="17051">
                  <c:v>37</c:v>
                </c:pt>
                <c:pt idx="17052">
                  <c:v>37</c:v>
                </c:pt>
                <c:pt idx="17053">
                  <c:v>37</c:v>
                </c:pt>
                <c:pt idx="17054">
                  <c:v>37</c:v>
                </c:pt>
                <c:pt idx="17055">
                  <c:v>37</c:v>
                </c:pt>
                <c:pt idx="17056">
                  <c:v>37</c:v>
                </c:pt>
                <c:pt idx="17057">
                  <c:v>36.664000000000001</c:v>
                </c:pt>
                <c:pt idx="17058">
                  <c:v>36.33</c:v>
                </c:pt>
                <c:pt idx="17059">
                  <c:v>36</c:v>
                </c:pt>
                <c:pt idx="17060">
                  <c:v>36</c:v>
                </c:pt>
                <c:pt idx="17061">
                  <c:v>36</c:v>
                </c:pt>
                <c:pt idx="17062">
                  <c:v>36</c:v>
                </c:pt>
                <c:pt idx="17063">
                  <c:v>36</c:v>
                </c:pt>
                <c:pt idx="17064">
                  <c:v>36</c:v>
                </c:pt>
                <c:pt idx="17065">
                  <c:v>36</c:v>
                </c:pt>
                <c:pt idx="17066">
                  <c:v>36.33</c:v>
                </c:pt>
                <c:pt idx="17067">
                  <c:v>36.664000000000001</c:v>
                </c:pt>
                <c:pt idx="17068">
                  <c:v>37</c:v>
                </c:pt>
                <c:pt idx="17069">
                  <c:v>36.664000000000001</c:v>
                </c:pt>
                <c:pt idx="17070">
                  <c:v>36.33</c:v>
                </c:pt>
                <c:pt idx="17071">
                  <c:v>36</c:v>
                </c:pt>
                <c:pt idx="17072">
                  <c:v>36</c:v>
                </c:pt>
                <c:pt idx="17073">
                  <c:v>35.489000000000004</c:v>
                </c:pt>
                <c:pt idx="17074">
                  <c:v>34.986000000000004</c:v>
                </c:pt>
                <c:pt idx="17075">
                  <c:v>34.489000000000004</c:v>
                </c:pt>
                <c:pt idx="17076">
                  <c:v>34</c:v>
                </c:pt>
                <c:pt idx="17077">
                  <c:v>34</c:v>
                </c:pt>
                <c:pt idx="17078">
                  <c:v>34.588000000000001</c:v>
                </c:pt>
                <c:pt idx="17079">
                  <c:v>35.186</c:v>
                </c:pt>
                <c:pt idx="17080">
                  <c:v>35.795000000000016</c:v>
                </c:pt>
                <c:pt idx="17081">
                  <c:v>36.414000000000001</c:v>
                </c:pt>
                <c:pt idx="17082">
                  <c:v>37.044000000000004</c:v>
                </c:pt>
                <c:pt idx="17083">
                  <c:v>37.685000000000002</c:v>
                </c:pt>
                <c:pt idx="17084">
                  <c:v>38.337000000000003</c:v>
                </c:pt>
                <c:pt idx="17085">
                  <c:v>39</c:v>
                </c:pt>
                <c:pt idx="17086">
                  <c:v>38.664000000000001</c:v>
                </c:pt>
                <c:pt idx="17087">
                  <c:v>38.33</c:v>
                </c:pt>
                <c:pt idx="17088">
                  <c:v>38</c:v>
                </c:pt>
                <c:pt idx="17089">
                  <c:v>38</c:v>
                </c:pt>
                <c:pt idx="17090">
                  <c:v>38</c:v>
                </c:pt>
                <c:pt idx="17091">
                  <c:v>38</c:v>
                </c:pt>
                <c:pt idx="17092">
                  <c:v>38</c:v>
                </c:pt>
                <c:pt idx="17093">
                  <c:v>37.664000000000001</c:v>
                </c:pt>
                <c:pt idx="17094">
                  <c:v>37.33</c:v>
                </c:pt>
                <c:pt idx="17095">
                  <c:v>37</c:v>
                </c:pt>
                <c:pt idx="17096">
                  <c:v>37</c:v>
                </c:pt>
                <c:pt idx="17097">
                  <c:v>37</c:v>
                </c:pt>
                <c:pt idx="17098">
                  <c:v>37</c:v>
                </c:pt>
                <c:pt idx="17099">
                  <c:v>37</c:v>
                </c:pt>
                <c:pt idx="17100">
                  <c:v>37.414000000000001</c:v>
                </c:pt>
                <c:pt idx="17101">
                  <c:v>37.833000000000006</c:v>
                </c:pt>
                <c:pt idx="17102">
                  <c:v>38.257000000000005</c:v>
                </c:pt>
                <c:pt idx="17103">
                  <c:v>38.686</c:v>
                </c:pt>
                <c:pt idx="17104">
                  <c:v>39.119</c:v>
                </c:pt>
                <c:pt idx="17105">
                  <c:v>39.557000000000002</c:v>
                </c:pt>
                <c:pt idx="17106">
                  <c:v>40</c:v>
                </c:pt>
                <c:pt idx="17107">
                  <c:v>39.49</c:v>
                </c:pt>
                <c:pt idx="17108">
                  <c:v>38.987000000000002</c:v>
                </c:pt>
                <c:pt idx="17109">
                  <c:v>38.49</c:v>
                </c:pt>
                <c:pt idx="17110">
                  <c:v>38</c:v>
                </c:pt>
                <c:pt idx="17111">
                  <c:v>37.664000000000001</c:v>
                </c:pt>
                <c:pt idx="17112">
                  <c:v>37.33</c:v>
                </c:pt>
                <c:pt idx="17113">
                  <c:v>37</c:v>
                </c:pt>
                <c:pt idx="17114">
                  <c:v>37</c:v>
                </c:pt>
                <c:pt idx="17115">
                  <c:v>37</c:v>
                </c:pt>
                <c:pt idx="17116">
                  <c:v>37</c:v>
                </c:pt>
                <c:pt idx="17117">
                  <c:v>37.655000000000001</c:v>
                </c:pt>
                <c:pt idx="17118">
                  <c:v>38.322000000000003</c:v>
                </c:pt>
                <c:pt idx="17119">
                  <c:v>39</c:v>
                </c:pt>
                <c:pt idx="17120">
                  <c:v>39</c:v>
                </c:pt>
                <c:pt idx="17121">
                  <c:v>39</c:v>
                </c:pt>
                <c:pt idx="17122">
                  <c:v>39</c:v>
                </c:pt>
                <c:pt idx="17123">
                  <c:v>38.664000000000001</c:v>
                </c:pt>
                <c:pt idx="17124">
                  <c:v>38.33</c:v>
                </c:pt>
                <c:pt idx="17125">
                  <c:v>38</c:v>
                </c:pt>
                <c:pt idx="17126">
                  <c:v>38</c:v>
                </c:pt>
                <c:pt idx="17127">
                  <c:v>38</c:v>
                </c:pt>
                <c:pt idx="17128">
                  <c:v>37.664000000000001</c:v>
                </c:pt>
                <c:pt idx="17129">
                  <c:v>37.33</c:v>
                </c:pt>
                <c:pt idx="17130">
                  <c:v>37</c:v>
                </c:pt>
                <c:pt idx="17131">
                  <c:v>37</c:v>
                </c:pt>
                <c:pt idx="17132">
                  <c:v>37</c:v>
                </c:pt>
                <c:pt idx="17133">
                  <c:v>37</c:v>
                </c:pt>
                <c:pt idx="17134">
                  <c:v>37</c:v>
                </c:pt>
                <c:pt idx="17135">
                  <c:v>36.664000000000001</c:v>
                </c:pt>
                <c:pt idx="17136">
                  <c:v>36.33</c:v>
                </c:pt>
                <c:pt idx="17137">
                  <c:v>36</c:v>
                </c:pt>
                <c:pt idx="17138">
                  <c:v>36</c:v>
                </c:pt>
                <c:pt idx="17139">
                  <c:v>36</c:v>
                </c:pt>
                <c:pt idx="17140">
                  <c:v>36</c:v>
                </c:pt>
                <c:pt idx="17141">
                  <c:v>36</c:v>
                </c:pt>
                <c:pt idx="17142">
                  <c:v>35.664000000000001</c:v>
                </c:pt>
                <c:pt idx="17143">
                  <c:v>35.33</c:v>
                </c:pt>
                <c:pt idx="17144">
                  <c:v>35</c:v>
                </c:pt>
                <c:pt idx="17145">
                  <c:v>35</c:v>
                </c:pt>
                <c:pt idx="17146">
                  <c:v>35</c:v>
                </c:pt>
                <c:pt idx="17147">
                  <c:v>35</c:v>
                </c:pt>
                <c:pt idx="17148">
                  <c:v>35</c:v>
                </c:pt>
                <c:pt idx="17149">
                  <c:v>35.141000000000005</c:v>
                </c:pt>
                <c:pt idx="17150">
                  <c:v>35.283000000000001</c:v>
                </c:pt>
                <c:pt idx="17151">
                  <c:v>35.425000000000011</c:v>
                </c:pt>
                <c:pt idx="17152">
                  <c:v>35.568000000000012</c:v>
                </c:pt>
                <c:pt idx="17153">
                  <c:v>35.711000000000006</c:v>
                </c:pt>
                <c:pt idx="17154">
                  <c:v>35.854999999999997</c:v>
                </c:pt>
                <c:pt idx="17155">
                  <c:v>36</c:v>
                </c:pt>
                <c:pt idx="17156">
                  <c:v>36</c:v>
                </c:pt>
                <c:pt idx="17157">
                  <c:v>35.664000000000001</c:v>
                </c:pt>
                <c:pt idx="17158">
                  <c:v>35.33</c:v>
                </c:pt>
                <c:pt idx="17159">
                  <c:v>35</c:v>
                </c:pt>
                <c:pt idx="17160">
                  <c:v>35</c:v>
                </c:pt>
                <c:pt idx="17161">
                  <c:v>34.663000000000011</c:v>
                </c:pt>
                <c:pt idx="17162">
                  <c:v>34.33</c:v>
                </c:pt>
                <c:pt idx="17163">
                  <c:v>34</c:v>
                </c:pt>
                <c:pt idx="17164">
                  <c:v>35.123000000000012</c:v>
                </c:pt>
                <c:pt idx="17165">
                  <c:v>36.284000000000006</c:v>
                </c:pt>
                <c:pt idx="17166">
                  <c:v>37.481999999999999</c:v>
                </c:pt>
                <c:pt idx="17167">
                  <c:v>38.721000000000011</c:v>
                </c:pt>
                <c:pt idx="17168">
                  <c:v>40</c:v>
                </c:pt>
                <c:pt idx="17169">
                  <c:v>39.49</c:v>
                </c:pt>
                <c:pt idx="17170">
                  <c:v>38.987000000000002</c:v>
                </c:pt>
                <c:pt idx="17171">
                  <c:v>38.49</c:v>
                </c:pt>
                <c:pt idx="17172">
                  <c:v>38</c:v>
                </c:pt>
                <c:pt idx="17173">
                  <c:v>38</c:v>
                </c:pt>
                <c:pt idx="17174">
                  <c:v>38.263000000000012</c:v>
                </c:pt>
                <c:pt idx="17175">
                  <c:v>38.529000000000003</c:v>
                </c:pt>
                <c:pt idx="17176">
                  <c:v>38.796000000000021</c:v>
                </c:pt>
                <c:pt idx="17177">
                  <c:v>39.065000000000012</c:v>
                </c:pt>
                <c:pt idx="17178">
                  <c:v>39.335000000000001</c:v>
                </c:pt>
                <c:pt idx="17179">
                  <c:v>39.608000000000011</c:v>
                </c:pt>
                <c:pt idx="17180">
                  <c:v>39.883000000000003</c:v>
                </c:pt>
                <c:pt idx="17181">
                  <c:v>40.159000000000006</c:v>
                </c:pt>
                <c:pt idx="17182">
                  <c:v>40.437000000000005</c:v>
                </c:pt>
                <c:pt idx="17183">
                  <c:v>40.718000000000011</c:v>
                </c:pt>
                <c:pt idx="17184">
                  <c:v>41</c:v>
                </c:pt>
                <c:pt idx="17185">
                  <c:v>40.592000000000013</c:v>
                </c:pt>
                <c:pt idx="17186">
                  <c:v>40.188000000000002</c:v>
                </c:pt>
                <c:pt idx="17187">
                  <c:v>39.788000000000011</c:v>
                </c:pt>
                <c:pt idx="17188">
                  <c:v>39.392000000000003</c:v>
                </c:pt>
                <c:pt idx="17189">
                  <c:v>39</c:v>
                </c:pt>
                <c:pt idx="17190">
                  <c:v>39.64</c:v>
                </c:pt>
                <c:pt idx="17191">
                  <c:v>40.290000000000013</c:v>
                </c:pt>
                <c:pt idx="17192">
                  <c:v>40.950999999999993</c:v>
                </c:pt>
                <c:pt idx="17193">
                  <c:v>41.623000000000012</c:v>
                </c:pt>
                <c:pt idx="17194">
                  <c:v>42.306000000000004</c:v>
                </c:pt>
                <c:pt idx="17195">
                  <c:v>43</c:v>
                </c:pt>
                <c:pt idx="17196">
                  <c:v>42.745000000000012</c:v>
                </c:pt>
                <c:pt idx="17197">
                  <c:v>42.491</c:v>
                </c:pt>
                <c:pt idx="17198">
                  <c:v>42.239000000000011</c:v>
                </c:pt>
                <c:pt idx="17199">
                  <c:v>41.988</c:v>
                </c:pt>
                <c:pt idx="17200">
                  <c:v>41.739000000000011</c:v>
                </c:pt>
                <c:pt idx="17201">
                  <c:v>41.491</c:v>
                </c:pt>
                <c:pt idx="17202">
                  <c:v>41.245000000000012</c:v>
                </c:pt>
                <c:pt idx="17203">
                  <c:v>41</c:v>
                </c:pt>
                <c:pt idx="17204">
                  <c:v>42</c:v>
                </c:pt>
                <c:pt idx="17205">
                  <c:v>43</c:v>
                </c:pt>
                <c:pt idx="17206">
                  <c:v>46.392000000000003</c:v>
                </c:pt>
                <c:pt idx="17207">
                  <c:v>48.343000000000004</c:v>
                </c:pt>
                <c:pt idx="17208">
                  <c:v>50.375</c:v>
                </c:pt>
                <c:pt idx="17209">
                  <c:v>52.493000000000002</c:v>
                </c:pt>
                <c:pt idx="17210">
                  <c:v>54.7</c:v>
                </c:pt>
                <c:pt idx="17211">
                  <c:v>57</c:v>
                </c:pt>
                <c:pt idx="17212">
                  <c:v>56.116</c:v>
                </c:pt>
                <c:pt idx="17213">
                  <c:v>55.247</c:v>
                </c:pt>
                <c:pt idx="17214">
                  <c:v>54.39</c:v>
                </c:pt>
                <c:pt idx="17215">
                  <c:v>53.547000000000004</c:v>
                </c:pt>
                <c:pt idx="17216">
                  <c:v>52.717000000000006</c:v>
                </c:pt>
                <c:pt idx="17217">
                  <c:v>51.9</c:v>
                </c:pt>
                <c:pt idx="17218">
                  <c:v>51.095000000000013</c:v>
                </c:pt>
                <c:pt idx="17219">
                  <c:v>50.303000000000004</c:v>
                </c:pt>
                <c:pt idx="17220">
                  <c:v>49.523000000000003</c:v>
                </c:pt>
                <c:pt idx="17221">
                  <c:v>48.756</c:v>
                </c:pt>
                <c:pt idx="17222">
                  <c:v>48</c:v>
                </c:pt>
                <c:pt idx="17223">
                  <c:v>48</c:v>
                </c:pt>
                <c:pt idx="17224">
                  <c:v>48</c:v>
                </c:pt>
                <c:pt idx="17225">
                  <c:v>46.956000000000003</c:v>
                </c:pt>
                <c:pt idx="17226">
                  <c:v>45.934000000000005</c:v>
                </c:pt>
                <c:pt idx="17227">
                  <c:v>44.934000000000005</c:v>
                </c:pt>
                <c:pt idx="17228">
                  <c:v>43.956000000000003</c:v>
                </c:pt>
                <c:pt idx="17229">
                  <c:v>43</c:v>
                </c:pt>
                <c:pt idx="17230">
                  <c:v>44.199000000000012</c:v>
                </c:pt>
                <c:pt idx="17231">
                  <c:v>45.431000000000004</c:v>
                </c:pt>
                <c:pt idx="17232">
                  <c:v>46.698000000000015</c:v>
                </c:pt>
                <c:pt idx="17233">
                  <c:v>48</c:v>
                </c:pt>
                <c:pt idx="17234">
                  <c:v>47.719000000000001</c:v>
                </c:pt>
                <c:pt idx="17235">
                  <c:v>47.44</c:v>
                </c:pt>
                <c:pt idx="17236">
                  <c:v>47.163000000000011</c:v>
                </c:pt>
                <c:pt idx="17237">
                  <c:v>46.886999999999993</c:v>
                </c:pt>
                <c:pt idx="17238">
                  <c:v>46.612000000000002</c:v>
                </c:pt>
                <c:pt idx="17239">
                  <c:v>46.34</c:v>
                </c:pt>
                <c:pt idx="17240">
                  <c:v>46.069000000000003</c:v>
                </c:pt>
                <c:pt idx="17241">
                  <c:v>45.799000000000021</c:v>
                </c:pt>
                <c:pt idx="17242">
                  <c:v>45.531000000000006</c:v>
                </c:pt>
                <c:pt idx="17243">
                  <c:v>45.265000000000015</c:v>
                </c:pt>
                <c:pt idx="17244">
                  <c:v>45</c:v>
                </c:pt>
                <c:pt idx="17245">
                  <c:v>44.594000000000001</c:v>
                </c:pt>
                <c:pt idx="17246">
                  <c:v>44.192000000000014</c:v>
                </c:pt>
                <c:pt idx="17247">
                  <c:v>43.793000000000013</c:v>
                </c:pt>
                <c:pt idx="17248">
                  <c:v>43.398000000000003</c:v>
                </c:pt>
                <c:pt idx="17249">
                  <c:v>43.007000000000005</c:v>
                </c:pt>
                <c:pt idx="17250">
                  <c:v>42.619</c:v>
                </c:pt>
                <c:pt idx="17251">
                  <c:v>42.235000000000014</c:v>
                </c:pt>
                <c:pt idx="17252">
                  <c:v>41.853999999999999</c:v>
                </c:pt>
                <c:pt idx="17253">
                  <c:v>41.476000000000006</c:v>
                </c:pt>
                <c:pt idx="17254">
                  <c:v>41.102000000000011</c:v>
                </c:pt>
                <c:pt idx="17255">
                  <c:v>40.731000000000002</c:v>
                </c:pt>
                <c:pt idx="17256">
                  <c:v>40.364000000000004</c:v>
                </c:pt>
                <c:pt idx="17257">
                  <c:v>40</c:v>
                </c:pt>
                <c:pt idx="17258">
                  <c:v>40</c:v>
                </c:pt>
                <c:pt idx="17259">
                  <c:v>40.331000000000003</c:v>
                </c:pt>
                <c:pt idx="17260">
                  <c:v>40.664000000000001</c:v>
                </c:pt>
                <c:pt idx="17261">
                  <c:v>41</c:v>
                </c:pt>
                <c:pt idx="17262">
                  <c:v>41.977000000000004</c:v>
                </c:pt>
                <c:pt idx="17263">
                  <c:v>42.976000000000006</c:v>
                </c:pt>
                <c:pt idx="17264">
                  <c:v>44</c:v>
                </c:pt>
                <c:pt idx="17265">
                  <c:v>44</c:v>
                </c:pt>
                <c:pt idx="17266">
                  <c:v>43.583000000000006</c:v>
                </c:pt>
                <c:pt idx="17267">
                  <c:v>43.169000000000011</c:v>
                </c:pt>
                <c:pt idx="17268">
                  <c:v>42.760000000000012</c:v>
                </c:pt>
                <c:pt idx="17269">
                  <c:v>42.353999999999999</c:v>
                </c:pt>
                <c:pt idx="17270">
                  <c:v>41.951999999999998</c:v>
                </c:pt>
                <c:pt idx="17271">
                  <c:v>41.554000000000002</c:v>
                </c:pt>
                <c:pt idx="17272">
                  <c:v>41.160000000000011</c:v>
                </c:pt>
                <c:pt idx="17273">
                  <c:v>40.770000000000003</c:v>
                </c:pt>
                <c:pt idx="17274">
                  <c:v>40.383000000000003</c:v>
                </c:pt>
                <c:pt idx="17275">
                  <c:v>40</c:v>
                </c:pt>
                <c:pt idx="17276">
                  <c:v>40</c:v>
                </c:pt>
                <c:pt idx="17277">
                  <c:v>40</c:v>
                </c:pt>
                <c:pt idx="17278">
                  <c:v>40</c:v>
                </c:pt>
                <c:pt idx="17279">
                  <c:v>40</c:v>
                </c:pt>
                <c:pt idx="17280">
                  <c:v>40</c:v>
                </c:pt>
                <c:pt idx="17281">
                  <c:v>40</c:v>
                </c:pt>
                <c:pt idx="17282">
                  <c:v>40</c:v>
                </c:pt>
                <c:pt idx="17283">
                  <c:v>40</c:v>
                </c:pt>
                <c:pt idx="17284">
                  <c:v>40</c:v>
                </c:pt>
                <c:pt idx="17285">
                  <c:v>40</c:v>
                </c:pt>
                <c:pt idx="17286">
                  <c:v>40</c:v>
                </c:pt>
                <c:pt idx="17287">
                  <c:v>40.965000000000003</c:v>
                </c:pt>
                <c:pt idx="17288">
                  <c:v>41.951999999999998</c:v>
                </c:pt>
                <c:pt idx="17289">
                  <c:v>42.964000000000006</c:v>
                </c:pt>
                <c:pt idx="17290">
                  <c:v>44</c:v>
                </c:pt>
                <c:pt idx="17291">
                  <c:v>43.856000000000002</c:v>
                </c:pt>
                <c:pt idx="17292">
                  <c:v>43.712000000000003</c:v>
                </c:pt>
                <c:pt idx="17293">
                  <c:v>43.569000000000003</c:v>
                </c:pt>
                <c:pt idx="17294">
                  <c:v>43.426000000000002</c:v>
                </c:pt>
                <c:pt idx="17295">
                  <c:v>43.283000000000001</c:v>
                </c:pt>
                <c:pt idx="17296">
                  <c:v>43.141000000000005</c:v>
                </c:pt>
                <c:pt idx="17297">
                  <c:v>43</c:v>
                </c:pt>
                <c:pt idx="17298">
                  <c:v>42.495000000000012</c:v>
                </c:pt>
                <c:pt idx="17299">
                  <c:v>41.996000000000002</c:v>
                </c:pt>
                <c:pt idx="17300">
                  <c:v>41.502000000000002</c:v>
                </c:pt>
                <c:pt idx="17301">
                  <c:v>41.015000000000001</c:v>
                </c:pt>
                <c:pt idx="17302">
                  <c:v>40.533000000000001</c:v>
                </c:pt>
                <c:pt idx="17303">
                  <c:v>40.056000000000004</c:v>
                </c:pt>
                <c:pt idx="17304">
                  <c:v>39.586000000000006</c:v>
                </c:pt>
                <c:pt idx="17305">
                  <c:v>39.121000000000002</c:v>
                </c:pt>
                <c:pt idx="17306">
                  <c:v>38.661000000000001</c:v>
                </c:pt>
                <c:pt idx="17307">
                  <c:v>38.207000000000001</c:v>
                </c:pt>
                <c:pt idx="17308">
                  <c:v>37.758000000000003</c:v>
                </c:pt>
                <c:pt idx="17309">
                  <c:v>37.313999999999993</c:v>
                </c:pt>
                <c:pt idx="17310">
                  <c:v>36.876000000000005</c:v>
                </c:pt>
                <c:pt idx="17311">
                  <c:v>36.443000000000005</c:v>
                </c:pt>
                <c:pt idx="17312">
                  <c:v>36.015000000000001</c:v>
                </c:pt>
                <c:pt idx="17313">
                  <c:v>35.591000000000001</c:v>
                </c:pt>
                <c:pt idx="17314">
                  <c:v>35.173000000000002</c:v>
                </c:pt>
                <c:pt idx="17315">
                  <c:v>34.760000000000012</c:v>
                </c:pt>
                <c:pt idx="17316">
                  <c:v>34.351999999999997</c:v>
                </c:pt>
                <c:pt idx="17317">
                  <c:v>33.948</c:v>
                </c:pt>
                <c:pt idx="17318">
                  <c:v>33.549000000000007</c:v>
                </c:pt>
                <c:pt idx="17319">
                  <c:v>33.155000000000001</c:v>
                </c:pt>
                <c:pt idx="17320">
                  <c:v>32.765000000000015</c:v>
                </c:pt>
                <c:pt idx="17321">
                  <c:v>32.380000000000003</c:v>
                </c:pt>
                <c:pt idx="17322">
                  <c:v>32</c:v>
                </c:pt>
                <c:pt idx="17323">
                  <c:v>32</c:v>
                </c:pt>
                <c:pt idx="17324">
                  <c:v>32</c:v>
                </c:pt>
                <c:pt idx="17325">
                  <c:v>31.663</c:v>
                </c:pt>
                <c:pt idx="17326">
                  <c:v>31.330000000000005</c:v>
                </c:pt>
                <c:pt idx="17327">
                  <c:v>31</c:v>
                </c:pt>
                <c:pt idx="17328">
                  <c:v>31</c:v>
                </c:pt>
                <c:pt idx="17329">
                  <c:v>31</c:v>
                </c:pt>
                <c:pt idx="17330">
                  <c:v>31</c:v>
                </c:pt>
                <c:pt idx="17331">
                  <c:v>31</c:v>
                </c:pt>
                <c:pt idx="17332">
                  <c:v>31</c:v>
                </c:pt>
                <c:pt idx="17333">
                  <c:v>31.123000000000001</c:v>
                </c:pt>
                <c:pt idx="17334">
                  <c:v>31.247</c:v>
                </c:pt>
                <c:pt idx="17335">
                  <c:v>31.370999999999999</c:v>
                </c:pt>
                <c:pt idx="17336">
                  <c:v>31.495999999999988</c:v>
                </c:pt>
                <c:pt idx="17337">
                  <c:v>31.620999999999999</c:v>
                </c:pt>
                <c:pt idx="17338">
                  <c:v>31.747</c:v>
                </c:pt>
                <c:pt idx="17339">
                  <c:v>31.873000000000001</c:v>
                </c:pt>
                <c:pt idx="17340">
                  <c:v>32</c:v>
                </c:pt>
                <c:pt idx="17341">
                  <c:v>32.247</c:v>
                </c:pt>
                <c:pt idx="17342">
                  <c:v>32.496000000000002</c:v>
                </c:pt>
                <c:pt idx="17343">
                  <c:v>32.747</c:v>
                </c:pt>
                <c:pt idx="17344">
                  <c:v>33</c:v>
                </c:pt>
                <c:pt idx="17345">
                  <c:v>33</c:v>
                </c:pt>
                <c:pt idx="17346">
                  <c:v>33</c:v>
                </c:pt>
                <c:pt idx="17347">
                  <c:v>33</c:v>
                </c:pt>
                <c:pt idx="17348">
                  <c:v>33.844000000000001</c:v>
                </c:pt>
                <c:pt idx="17349">
                  <c:v>34.71</c:v>
                </c:pt>
                <c:pt idx="17350">
                  <c:v>35.598000000000013</c:v>
                </c:pt>
                <c:pt idx="17351">
                  <c:v>36.509</c:v>
                </c:pt>
                <c:pt idx="17352">
                  <c:v>37.443000000000005</c:v>
                </c:pt>
                <c:pt idx="17353">
                  <c:v>38.4</c:v>
                </c:pt>
                <c:pt idx="17354">
                  <c:v>39.383000000000003</c:v>
                </c:pt>
                <c:pt idx="17355">
                  <c:v>40.39</c:v>
                </c:pt>
                <c:pt idx="17356">
                  <c:v>41.423000000000002</c:v>
                </c:pt>
                <c:pt idx="17357">
                  <c:v>42.483000000000004</c:v>
                </c:pt>
                <c:pt idx="17358">
                  <c:v>43.57</c:v>
                </c:pt>
                <c:pt idx="17359">
                  <c:v>44.685000000000002</c:v>
                </c:pt>
                <c:pt idx="17360">
                  <c:v>45.828000000000003</c:v>
                </c:pt>
                <c:pt idx="17361">
                  <c:v>47</c:v>
                </c:pt>
                <c:pt idx="17362">
                  <c:v>47</c:v>
                </c:pt>
                <c:pt idx="17363">
                  <c:v>46.486000000000004</c:v>
                </c:pt>
                <c:pt idx="17364">
                  <c:v>45.978000000000002</c:v>
                </c:pt>
                <c:pt idx="17365">
                  <c:v>45.475000000000001</c:v>
                </c:pt>
                <c:pt idx="17366">
                  <c:v>44.978000000000002</c:v>
                </c:pt>
                <c:pt idx="17367">
                  <c:v>44.486000000000004</c:v>
                </c:pt>
                <c:pt idx="17368">
                  <c:v>44</c:v>
                </c:pt>
                <c:pt idx="17369">
                  <c:v>44.331000000000003</c:v>
                </c:pt>
                <c:pt idx="17370">
                  <c:v>44.664000000000001</c:v>
                </c:pt>
                <c:pt idx="17371">
                  <c:v>45</c:v>
                </c:pt>
                <c:pt idx="17372">
                  <c:v>44.467000000000006</c:v>
                </c:pt>
                <c:pt idx="17373">
                  <c:v>43.939</c:v>
                </c:pt>
                <c:pt idx="17374">
                  <c:v>43.419000000000004</c:v>
                </c:pt>
                <c:pt idx="17375">
                  <c:v>42.904000000000003</c:v>
                </c:pt>
                <c:pt idx="17376">
                  <c:v>42.395000000000003</c:v>
                </c:pt>
                <c:pt idx="17377">
                  <c:v>41.893000000000001</c:v>
                </c:pt>
                <c:pt idx="17378">
                  <c:v>41.396000000000001</c:v>
                </c:pt>
                <c:pt idx="17379">
                  <c:v>40.905000000000001</c:v>
                </c:pt>
                <c:pt idx="17380">
                  <c:v>40.42</c:v>
                </c:pt>
                <c:pt idx="17381">
                  <c:v>39.941000000000003</c:v>
                </c:pt>
                <c:pt idx="17382">
                  <c:v>39.468000000000011</c:v>
                </c:pt>
                <c:pt idx="17383">
                  <c:v>39</c:v>
                </c:pt>
                <c:pt idx="17384">
                  <c:v>39</c:v>
                </c:pt>
                <c:pt idx="17385">
                  <c:v>38.899000000000001</c:v>
                </c:pt>
                <c:pt idx="17386">
                  <c:v>38.798000000000016</c:v>
                </c:pt>
                <c:pt idx="17387">
                  <c:v>38.697000000000003</c:v>
                </c:pt>
                <c:pt idx="17388">
                  <c:v>38.597000000000001</c:v>
                </c:pt>
                <c:pt idx="17389">
                  <c:v>38.497</c:v>
                </c:pt>
                <c:pt idx="17390">
                  <c:v>38.397000000000006</c:v>
                </c:pt>
                <c:pt idx="17391">
                  <c:v>38.297000000000011</c:v>
                </c:pt>
                <c:pt idx="17392">
                  <c:v>38.198000000000015</c:v>
                </c:pt>
                <c:pt idx="17393">
                  <c:v>38.099000000000011</c:v>
                </c:pt>
                <c:pt idx="17394">
                  <c:v>38</c:v>
                </c:pt>
                <c:pt idx="17395">
                  <c:v>39.778000000000013</c:v>
                </c:pt>
                <c:pt idx="17396">
                  <c:v>41</c:v>
                </c:pt>
                <c:pt idx="17397">
                  <c:v>43.589000000000006</c:v>
                </c:pt>
                <c:pt idx="17398">
                  <c:v>45.629000000000012</c:v>
                </c:pt>
                <c:pt idx="17399">
                  <c:v>47.765000000000015</c:v>
                </c:pt>
                <c:pt idx="17400">
                  <c:v>50</c:v>
                </c:pt>
                <c:pt idx="17401">
                  <c:v>49.214000000000006</c:v>
                </c:pt>
                <c:pt idx="17402">
                  <c:v>48.44</c:v>
                </c:pt>
                <c:pt idx="17403">
                  <c:v>47.678000000000011</c:v>
                </c:pt>
                <c:pt idx="17404">
                  <c:v>46.928000000000011</c:v>
                </c:pt>
                <c:pt idx="17405">
                  <c:v>46.190000000000012</c:v>
                </c:pt>
                <c:pt idx="17406">
                  <c:v>45.464000000000006</c:v>
                </c:pt>
                <c:pt idx="17407">
                  <c:v>44.749000000000002</c:v>
                </c:pt>
                <c:pt idx="17408">
                  <c:v>44</c:v>
                </c:pt>
                <c:pt idx="17409">
                  <c:v>43</c:v>
                </c:pt>
                <c:pt idx="17410">
                  <c:v>42.671000000000006</c:v>
                </c:pt>
                <c:pt idx="17411">
                  <c:v>42</c:v>
                </c:pt>
                <c:pt idx="17412">
                  <c:v>42</c:v>
                </c:pt>
                <c:pt idx="17413">
                  <c:v>41.592000000000013</c:v>
                </c:pt>
                <c:pt idx="17414">
                  <c:v>41.188000000000002</c:v>
                </c:pt>
                <c:pt idx="17415">
                  <c:v>40.788000000000011</c:v>
                </c:pt>
                <c:pt idx="17416">
                  <c:v>40.392000000000003</c:v>
                </c:pt>
                <c:pt idx="17417">
                  <c:v>40</c:v>
                </c:pt>
                <c:pt idx="17418">
                  <c:v>40.331000000000003</c:v>
                </c:pt>
                <c:pt idx="17419">
                  <c:v>40.664000000000001</c:v>
                </c:pt>
                <c:pt idx="17420">
                  <c:v>41</c:v>
                </c:pt>
                <c:pt idx="17421">
                  <c:v>41</c:v>
                </c:pt>
                <c:pt idx="17422">
                  <c:v>40.592000000000013</c:v>
                </c:pt>
                <c:pt idx="17423">
                  <c:v>40.188000000000002</c:v>
                </c:pt>
                <c:pt idx="17424">
                  <c:v>39.788000000000011</c:v>
                </c:pt>
                <c:pt idx="17425">
                  <c:v>39.392000000000003</c:v>
                </c:pt>
                <c:pt idx="17426">
                  <c:v>39</c:v>
                </c:pt>
                <c:pt idx="17427">
                  <c:v>38.664000000000001</c:v>
                </c:pt>
                <c:pt idx="17428">
                  <c:v>38.33</c:v>
                </c:pt>
                <c:pt idx="17429">
                  <c:v>38</c:v>
                </c:pt>
                <c:pt idx="17430">
                  <c:v>38.322000000000003</c:v>
                </c:pt>
                <c:pt idx="17431">
                  <c:v>38.647000000000006</c:v>
                </c:pt>
                <c:pt idx="17432">
                  <c:v>38.975000000000001</c:v>
                </c:pt>
                <c:pt idx="17433">
                  <c:v>39.305</c:v>
                </c:pt>
                <c:pt idx="17434">
                  <c:v>39.638000000000012</c:v>
                </c:pt>
                <c:pt idx="17435">
                  <c:v>39.975000000000001</c:v>
                </c:pt>
                <c:pt idx="17436">
                  <c:v>40.313000000000002</c:v>
                </c:pt>
                <c:pt idx="17437">
                  <c:v>40.655000000000001</c:v>
                </c:pt>
                <c:pt idx="17438">
                  <c:v>41</c:v>
                </c:pt>
                <c:pt idx="17439">
                  <c:v>40.491</c:v>
                </c:pt>
                <c:pt idx="17440">
                  <c:v>39.987000000000002</c:v>
                </c:pt>
                <c:pt idx="17441">
                  <c:v>39.491</c:v>
                </c:pt>
                <c:pt idx="17442">
                  <c:v>39</c:v>
                </c:pt>
                <c:pt idx="17443">
                  <c:v>38.664000000000001</c:v>
                </c:pt>
                <c:pt idx="17444">
                  <c:v>38.33</c:v>
                </c:pt>
                <c:pt idx="17445">
                  <c:v>38</c:v>
                </c:pt>
                <c:pt idx="17446">
                  <c:v>38</c:v>
                </c:pt>
                <c:pt idx="17447">
                  <c:v>38</c:v>
                </c:pt>
                <c:pt idx="17448">
                  <c:v>38.33</c:v>
                </c:pt>
                <c:pt idx="17449">
                  <c:v>38.664000000000001</c:v>
                </c:pt>
                <c:pt idx="17450">
                  <c:v>39</c:v>
                </c:pt>
                <c:pt idx="17451">
                  <c:v>39</c:v>
                </c:pt>
                <c:pt idx="17452">
                  <c:v>39</c:v>
                </c:pt>
                <c:pt idx="17453">
                  <c:v>39</c:v>
                </c:pt>
                <c:pt idx="17454">
                  <c:v>39</c:v>
                </c:pt>
                <c:pt idx="17455">
                  <c:v>39</c:v>
                </c:pt>
                <c:pt idx="17456">
                  <c:v>39</c:v>
                </c:pt>
                <c:pt idx="17457">
                  <c:v>39</c:v>
                </c:pt>
                <c:pt idx="17458">
                  <c:v>39.248000000000012</c:v>
                </c:pt>
                <c:pt idx="17459">
                  <c:v>39.497</c:v>
                </c:pt>
                <c:pt idx="17460">
                  <c:v>39.748000000000012</c:v>
                </c:pt>
                <c:pt idx="17461">
                  <c:v>40</c:v>
                </c:pt>
                <c:pt idx="17462">
                  <c:v>40</c:v>
                </c:pt>
                <c:pt idx="17463">
                  <c:v>41.484999999999999</c:v>
                </c:pt>
                <c:pt idx="17464">
                  <c:v>43.026000000000003</c:v>
                </c:pt>
                <c:pt idx="17465">
                  <c:v>44.624000000000002</c:v>
                </c:pt>
                <c:pt idx="17466">
                  <c:v>46.281000000000006</c:v>
                </c:pt>
                <c:pt idx="17467">
                  <c:v>48</c:v>
                </c:pt>
                <c:pt idx="17468">
                  <c:v>48</c:v>
                </c:pt>
                <c:pt idx="17469">
                  <c:v>47.593000000000011</c:v>
                </c:pt>
                <c:pt idx="17470">
                  <c:v>47.190000000000012</c:v>
                </c:pt>
                <c:pt idx="17471">
                  <c:v>46.790000000000013</c:v>
                </c:pt>
                <c:pt idx="17472">
                  <c:v>46.393000000000001</c:v>
                </c:pt>
                <c:pt idx="17473">
                  <c:v>46</c:v>
                </c:pt>
                <c:pt idx="17474">
                  <c:v>45.559000000000005</c:v>
                </c:pt>
                <c:pt idx="17475">
                  <c:v>45.122000000000014</c:v>
                </c:pt>
                <c:pt idx="17476">
                  <c:v>44.689</c:v>
                </c:pt>
                <c:pt idx="17477">
                  <c:v>44.261000000000003</c:v>
                </c:pt>
                <c:pt idx="17478">
                  <c:v>43.837000000000003</c:v>
                </c:pt>
                <c:pt idx="17479">
                  <c:v>43.416000000000004</c:v>
                </c:pt>
                <c:pt idx="17480">
                  <c:v>43</c:v>
                </c:pt>
                <c:pt idx="17481">
                  <c:v>43.099000000000011</c:v>
                </c:pt>
                <c:pt idx="17482">
                  <c:v>43.198000000000015</c:v>
                </c:pt>
                <c:pt idx="17483">
                  <c:v>43.298000000000016</c:v>
                </c:pt>
                <c:pt idx="17484">
                  <c:v>43.397000000000006</c:v>
                </c:pt>
                <c:pt idx="17485">
                  <c:v>43.497</c:v>
                </c:pt>
                <c:pt idx="17486">
                  <c:v>43.597000000000001</c:v>
                </c:pt>
                <c:pt idx="17487">
                  <c:v>43.698000000000015</c:v>
                </c:pt>
                <c:pt idx="17488">
                  <c:v>43.798000000000016</c:v>
                </c:pt>
                <c:pt idx="17489">
                  <c:v>43.899000000000001</c:v>
                </c:pt>
                <c:pt idx="17490">
                  <c:v>44</c:v>
                </c:pt>
                <c:pt idx="17491">
                  <c:v>43.169000000000011</c:v>
                </c:pt>
                <c:pt idx="17492">
                  <c:v>42.353000000000002</c:v>
                </c:pt>
                <c:pt idx="17493">
                  <c:v>41.553000000000004</c:v>
                </c:pt>
                <c:pt idx="17494">
                  <c:v>40.768000000000015</c:v>
                </c:pt>
                <c:pt idx="17495">
                  <c:v>39.998000000000012</c:v>
                </c:pt>
                <c:pt idx="17496">
                  <c:v>39</c:v>
                </c:pt>
                <c:pt idx="17497">
                  <c:v>38.502000000000002</c:v>
                </c:pt>
                <c:pt idx="17498">
                  <c:v>37.774000000000001</c:v>
                </c:pt>
                <c:pt idx="17499">
                  <c:v>37</c:v>
                </c:pt>
                <c:pt idx="17500">
                  <c:v>36.361000000000004</c:v>
                </c:pt>
                <c:pt idx="17501">
                  <c:v>35.674000000000007</c:v>
                </c:pt>
                <c:pt idx="17502">
                  <c:v>35</c:v>
                </c:pt>
                <c:pt idx="17503">
                  <c:v>35</c:v>
                </c:pt>
                <c:pt idx="17504">
                  <c:v>35</c:v>
                </c:pt>
                <c:pt idx="17505">
                  <c:v>35.33</c:v>
                </c:pt>
                <c:pt idx="17506">
                  <c:v>35.664000000000001</c:v>
                </c:pt>
                <c:pt idx="17507">
                  <c:v>36</c:v>
                </c:pt>
                <c:pt idx="17508">
                  <c:v>36</c:v>
                </c:pt>
                <c:pt idx="17509">
                  <c:v>36</c:v>
                </c:pt>
                <c:pt idx="17510">
                  <c:v>36</c:v>
                </c:pt>
                <c:pt idx="17511">
                  <c:v>36.33</c:v>
                </c:pt>
                <c:pt idx="17512">
                  <c:v>36.664000000000001</c:v>
                </c:pt>
                <c:pt idx="17513">
                  <c:v>37</c:v>
                </c:pt>
                <c:pt idx="17514">
                  <c:v>37</c:v>
                </c:pt>
                <c:pt idx="17515">
                  <c:v>37</c:v>
                </c:pt>
                <c:pt idx="17516">
                  <c:v>37</c:v>
                </c:pt>
                <c:pt idx="17517">
                  <c:v>37</c:v>
                </c:pt>
                <c:pt idx="17518">
                  <c:v>37</c:v>
                </c:pt>
                <c:pt idx="17519">
                  <c:v>37</c:v>
                </c:pt>
                <c:pt idx="17520">
                  <c:v>36.664000000000001</c:v>
                </c:pt>
                <c:pt idx="17521">
                  <c:v>36.33</c:v>
                </c:pt>
                <c:pt idx="17522">
                  <c:v>36</c:v>
                </c:pt>
                <c:pt idx="17523">
                  <c:v>36</c:v>
                </c:pt>
                <c:pt idx="17524">
                  <c:v>36</c:v>
                </c:pt>
                <c:pt idx="17525">
                  <c:v>36</c:v>
                </c:pt>
                <c:pt idx="17526">
                  <c:v>36</c:v>
                </c:pt>
                <c:pt idx="17527">
                  <c:v>36</c:v>
                </c:pt>
                <c:pt idx="17528">
                  <c:v>36</c:v>
                </c:pt>
                <c:pt idx="17529">
                  <c:v>36</c:v>
                </c:pt>
                <c:pt idx="17530">
                  <c:v>36</c:v>
                </c:pt>
                <c:pt idx="17531">
                  <c:v>35.664000000000001</c:v>
                </c:pt>
                <c:pt idx="17532">
                  <c:v>35.33</c:v>
                </c:pt>
                <c:pt idx="17533">
                  <c:v>35</c:v>
                </c:pt>
                <c:pt idx="17534">
                  <c:v>35</c:v>
                </c:pt>
                <c:pt idx="17535">
                  <c:v>35</c:v>
                </c:pt>
                <c:pt idx="17536">
                  <c:v>35</c:v>
                </c:pt>
                <c:pt idx="17537">
                  <c:v>35</c:v>
                </c:pt>
                <c:pt idx="17538">
                  <c:v>35</c:v>
                </c:pt>
                <c:pt idx="17539">
                  <c:v>35.483000000000004</c:v>
                </c:pt>
                <c:pt idx="17540">
                  <c:v>35.973000000000006</c:v>
                </c:pt>
                <c:pt idx="17541">
                  <c:v>36.469000000000001</c:v>
                </c:pt>
                <c:pt idx="17542">
                  <c:v>36.972000000000001</c:v>
                </c:pt>
                <c:pt idx="17543">
                  <c:v>37.483000000000004</c:v>
                </c:pt>
                <c:pt idx="17544">
                  <c:v>38</c:v>
                </c:pt>
                <c:pt idx="17545">
                  <c:v>38</c:v>
                </c:pt>
                <c:pt idx="17546">
                  <c:v>37.664000000000001</c:v>
                </c:pt>
                <c:pt idx="17547">
                  <c:v>37.33</c:v>
                </c:pt>
                <c:pt idx="17548">
                  <c:v>37</c:v>
                </c:pt>
                <c:pt idx="17549">
                  <c:v>37.062000000000012</c:v>
                </c:pt>
                <c:pt idx="17550">
                  <c:v>37.124000000000002</c:v>
                </c:pt>
                <c:pt idx="17551">
                  <c:v>37.185000000000002</c:v>
                </c:pt>
                <c:pt idx="17552">
                  <c:v>37.248000000000012</c:v>
                </c:pt>
                <c:pt idx="17553">
                  <c:v>37.31</c:v>
                </c:pt>
                <c:pt idx="17554">
                  <c:v>37.372</c:v>
                </c:pt>
                <c:pt idx="17555">
                  <c:v>37.434000000000005</c:v>
                </c:pt>
                <c:pt idx="17556">
                  <c:v>37.497</c:v>
                </c:pt>
                <c:pt idx="17557">
                  <c:v>37.559000000000005</c:v>
                </c:pt>
                <c:pt idx="17558">
                  <c:v>37.622000000000014</c:v>
                </c:pt>
                <c:pt idx="17559">
                  <c:v>37.685000000000002</c:v>
                </c:pt>
                <c:pt idx="17560">
                  <c:v>37.747</c:v>
                </c:pt>
                <c:pt idx="17561">
                  <c:v>37.81</c:v>
                </c:pt>
                <c:pt idx="17562">
                  <c:v>37.874000000000002</c:v>
                </c:pt>
                <c:pt idx="17563">
                  <c:v>37.937000000000005</c:v>
                </c:pt>
                <c:pt idx="17564">
                  <c:v>38</c:v>
                </c:pt>
                <c:pt idx="17565">
                  <c:v>38</c:v>
                </c:pt>
                <c:pt idx="17566">
                  <c:v>38</c:v>
                </c:pt>
                <c:pt idx="17567">
                  <c:v>38.195000000000014</c:v>
                </c:pt>
                <c:pt idx="17568">
                  <c:v>38.392000000000003</c:v>
                </c:pt>
                <c:pt idx="17569">
                  <c:v>38.589000000000006</c:v>
                </c:pt>
                <c:pt idx="17570">
                  <c:v>38.788000000000011</c:v>
                </c:pt>
                <c:pt idx="17571">
                  <c:v>38.987000000000002</c:v>
                </c:pt>
                <c:pt idx="17572">
                  <c:v>39.188000000000002</c:v>
                </c:pt>
                <c:pt idx="17573">
                  <c:v>39.389000000000003</c:v>
                </c:pt>
                <c:pt idx="17574">
                  <c:v>39.592000000000013</c:v>
                </c:pt>
                <c:pt idx="17575">
                  <c:v>39.795000000000016</c:v>
                </c:pt>
                <c:pt idx="17576">
                  <c:v>40</c:v>
                </c:pt>
                <c:pt idx="17577">
                  <c:v>40</c:v>
                </c:pt>
                <c:pt idx="17578">
                  <c:v>40</c:v>
                </c:pt>
                <c:pt idx="17579">
                  <c:v>39.659000000000006</c:v>
                </c:pt>
                <c:pt idx="17580">
                  <c:v>39.322000000000003</c:v>
                </c:pt>
                <c:pt idx="17581">
                  <c:v>38.987000000000002</c:v>
                </c:pt>
                <c:pt idx="17582">
                  <c:v>38.655000000000001</c:v>
                </c:pt>
                <c:pt idx="17583">
                  <c:v>38.326000000000001</c:v>
                </c:pt>
                <c:pt idx="17584">
                  <c:v>38</c:v>
                </c:pt>
                <c:pt idx="17585">
                  <c:v>38</c:v>
                </c:pt>
                <c:pt idx="17586">
                  <c:v>38</c:v>
                </c:pt>
                <c:pt idx="17587">
                  <c:v>38</c:v>
                </c:pt>
                <c:pt idx="17588">
                  <c:v>38</c:v>
                </c:pt>
                <c:pt idx="17589">
                  <c:v>38</c:v>
                </c:pt>
                <c:pt idx="17590">
                  <c:v>38</c:v>
                </c:pt>
                <c:pt idx="17591">
                  <c:v>38</c:v>
                </c:pt>
                <c:pt idx="17592">
                  <c:v>38</c:v>
                </c:pt>
                <c:pt idx="17593">
                  <c:v>38</c:v>
                </c:pt>
                <c:pt idx="17594">
                  <c:v>38</c:v>
                </c:pt>
                <c:pt idx="17595">
                  <c:v>38</c:v>
                </c:pt>
                <c:pt idx="17596">
                  <c:v>38</c:v>
                </c:pt>
                <c:pt idx="17597">
                  <c:v>38.241</c:v>
                </c:pt>
                <c:pt idx="17598">
                  <c:v>38.484000000000002</c:v>
                </c:pt>
                <c:pt idx="17599">
                  <c:v>38.729000000000013</c:v>
                </c:pt>
                <c:pt idx="17600">
                  <c:v>38.975000000000001</c:v>
                </c:pt>
                <c:pt idx="17601">
                  <c:v>39.222000000000016</c:v>
                </c:pt>
                <c:pt idx="17602">
                  <c:v>39.472000000000001</c:v>
                </c:pt>
                <c:pt idx="17603">
                  <c:v>39.722000000000016</c:v>
                </c:pt>
                <c:pt idx="17604">
                  <c:v>39.975000000000001</c:v>
                </c:pt>
                <c:pt idx="17605">
                  <c:v>40.228000000000016</c:v>
                </c:pt>
                <c:pt idx="17606">
                  <c:v>40.484000000000002</c:v>
                </c:pt>
                <c:pt idx="17607">
                  <c:v>40.741</c:v>
                </c:pt>
                <c:pt idx="17608">
                  <c:v>41</c:v>
                </c:pt>
                <c:pt idx="17609">
                  <c:v>41.656000000000006</c:v>
                </c:pt>
                <c:pt idx="17610">
                  <c:v>42.323</c:v>
                </c:pt>
                <c:pt idx="17611">
                  <c:v>43</c:v>
                </c:pt>
                <c:pt idx="17612">
                  <c:v>43</c:v>
                </c:pt>
                <c:pt idx="17613">
                  <c:v>43</c:v>
                </c:pt>
                <c:pt idx="17614">
                  <c:v>42.230000000000011</c:v>
                </c:pt>
                <c:pt idx="17615">
                  <c:v>41.473000000000006</c:v>
                </c:pt>
                <c:pt idx="17616">
                  <c:v>40.730000000000011</c:v>
                </c:pt>
                <c:pt idx="17617">
                  <c:v>40</c:v>
                </c:pt>
                <c:pt idx="17618">
                  <c:v>40.491</c:v>
                </c:pt>
                <c:pt idx="17619">
                  <c:v>40.988</c:v>
                </c:pt>
                <c:pt idx="17620">
                  <c:v>41.491</c:v>
                </c:pt>
                <c:pt idx="17621">
                  <c:v>42</c:v>
                </c:pt>
                <c:pt idx="17622">
                  <c:v>41.381999999999998</c:v>
                </c:pt>
                <c:pt idx="17623">
                  <c:v>40.773000000000003</c:v>
                </c:pt>
                <c:pt idx="17624">
                  <c:v>40.173000000000002</c:v>
                </c:pt>
                <c:pt idx="17625">
                  <c:v>39.582000000000001</c:v>
                </c:pt>
                <c:pt idx="17626">
                  <c:v>39</c:v>
                </c:pt>
                <c:pt idx="17627">
                  <c:v>39</c:v>
                </c:pt>
                <c:pt idx="17628">
                  <c:v>39</c:v>
                </c:pt>
                <c:pt idx="17629">
                  <c:v>43.198000000000015</c:v>
                </c:pt>
                <c:pt idx="17630">
                  <c:v>47.849000000000004</c:v>
                </c:pt>
                <c:pt idx="17631">
                  <c:v>53</c:v>
                </c:pt>
                <c:pt idx="17632">
                  <c:v>51.964000000000006</c:v>
                </c:pt>
                <c:pt idx="17633">
                  <c:v>50.948</c:v>
                </c:pt>
                <c:pt idx="17634">
                  <c:v>49.950999999999993</c:v>
                </c:pt>
                <c:pt idx="17635">
                  <c:v>48.975000000000001</c:v>
                </c:pt>
                <c:pt idx="17636">
                  <c:v>48.017000000000003</c:v>
                </c:pt>
                <c:pt idx="17637">
                  <c:v>47.078000000000003</c:v>
                </c:pt>
                <c:pt idx="17638">
                  <c:v>46.157000000000004</c:v>
                </c:pt>
                <c:pt idx="17639">
                  <c:v>45.255000000000003</c:v>
                </c:pt>
                <c:pt idx="17640">
                  <c:v>44</c:v>
                </c:pt>
                <c:pt idx="17641">
                  <c:v>43</c:v>
                </c:pt>
                <c:pt idx="17642">
                  <c:v>42</c:v>
                </c:pt>
                <c:pt idx="17643">
                  <c:v>41.817999999999998</c:v>
                </c:pt>
                <c:pt idx="17644">
                  <c:v>41</c:v>
                </c:pt>
                <c:pt idx="17645">
                  <c:v>41.491</c:v>
                </c:pt>
                <c:pt idx="17646">
                  <c:v>41.988</c:v>
                </c:pt>
                <c:pt idx="17647">
                  <c:v>42.491</c:v>
                </c:pt>
                <c:pt idx="17648">
                  <c:v>43</c:v>
                </c:pt>
                <c:pt idx="17649">
                  <c:v>42.748000000000012</c:v>
                </c:pt>
                <c:pt idx="17650">
                  <c:v>42.497</c:v>
                </c:pt>
                <c:pt idx="17651">
                  <c:v>42.248000000000012</c:v>
                </c:pt>
                <c:pt idx="17652">
                  <c:v>42</c:v>
                </c:pt>
                <c:pt idx="17653">
                  <c:v>42</c:v>
                </c:pt>
                <c:pt idx="17654">
                  <c:v>43.239000000000011</c:v>
                </c:pt>
                <c:pt idx="17655">
                  <c:v>44.515000000000001</c:v>
                </c:pt>
                <c:pt idx="17656">
                  <c:v>45.828000000000003</c:v>
                </c:pt>
                <c:pt idx="17657">
                  <c:v>47.181000000000004</c:v>
                </c:pt>
                <c:pt idx="17658">
                  <c:v>48.573</c:v>
                </c:pt>
                <c:pt idx="17659">
                  <c:v>50.006</c:v>
                </c:pt>
                <c:pt idx="17660">
                  <c:v>51.481000000000002</c:v>
                </c:pt>
                <c:pt idx="17661">
                  <c:v>53</c:v>
                </c:pt>
                <c:pt idx="17662">
                  <c:v>53.331000000000003</c:v>
                </c:pt>
                <c:pt idx="17663">
                  <c:v>53.665000000000013</c:v>
                </c:pt>
                <c:pt idx="17664">
                  <c:v>54</c:v>
                </c:pt>
                <c:pt idx="17665">
                  <c:v>52.95</c:v>
                </c:pt>
                <c:pt idx="17666">
                  <c:v>51.921000000000006</c:v>
                </c:pt>
                <c:pt idx="17667">
                  <c:v>50.911999999999999</c:v>
                </c:pt>
                <c:pt idx="17668">
                  <c:v>49.922000000000011</c:v>
                </c:pt>
                <c:pt idx="17669">
                  <c:v>48.951999999999998</c:v>
                </c:pt>
                <c:pt idx="17670">
                  <c:v>48</c:v>
                </c:pt>
                <c:pt idx="17671">
                  <c:v>47.593000000000011</c:v>
                </c:pt>
                <c:pt idx="17672">
                  <c:v>47.190000000000012</c:v>
                </c:pt>
                <c:pt idx="17673">
                  <c:v>46.790000000000013</c:v>
                </c:pt>
                <c:pt idx="17674">
                  <c:v>46.393000000000001</c:v>
                </c:pt>
                <c:pt idx="17675">
                  <c:v>46</c:v>
                </c:pt>
                <c:pt idx="17676">
                  <c:v>46</c:v>
                </c:pt>
                <c:pt idx="17677">
                  <c:v>46.331000000000003</c:v>
                </c:pt>
                <c:pt idx="17678">
                  <c:v>46.664000000000001</c:v>
                </c:pt>
                <c:pt idx="17679">
                  <c:v>47</c:v>
                </c:pt>
                <c:pt idx="17680">
                  <c:v>46.593000000000011</c:v>
                </c:pt>
                <c:pt idx="17681">
                  <c:v>46.190000000000012</c:v>
                </c:pt>
                <c:pt idx="17682">
                  <c:v>45.790000000000013</c:v>
                </c:pt>
                <c:pt idx="17683">
                  <c:v>45.393000000000001</c:v>
                </c:pt>
                <c:pt idx="17684">
                  <c:v>45</c:v>
                </c:pt>
                <c:pt idx="17685">
                  <c:v>45</c:v>
                </c:pt>
                <c:pt idx="17686">
                  <c:v>45.417000000000002</c:v>
                </c:pt>
                <c:pt idx="17687">
                  <c:v>45.837000000000003</c:v>
                </c:pt>
                <c:pt idx="17688">
                  <c:v>46.262000000000015</c:v>
                </c:pt>
                <c:pt idx="17689">
                  <c:v>46.691000000000003</c:v>
                </c:pt>
                <c:pt idx="17690">
                  <c:v>47.123000000000012</c:v>
                </c:pt>
                <c:pt idx="17691">
                  <c:v>47.559000000000005</c:v>
                </c:pt>
                <c:pt idx="17692">
                  <c:v>48</c:v>
                </c:pt>
                <c:pt idx="17693">
                  <c:v>47</c:v>
                </c:pt>
                <c:pt idx="17694">
                  <c:v>46.021000000000001</c:v>
                </c:pt>
                <c:pt idx="17695">
                  <c:v>45.062000000000012</c:v>
                </c:pt>
                <c:pt idx="17696">
                  <c:v>44.123000000000012</c:v>
                </c:pt>
                <c:pt idx="17697">
                  <c:v>43.203000000000003</c:v>
                </c:pt>
                <c:pt idx="17698">
                  <c:v>42.303000000000004</c:v>
                </c:pt>
                <c:pt idx="17699">
                  <c:v>41.422000000000011</c:v>
                </c:pt>
                <c:pt idx="17700">
                  <c:v>40.559000000000005</c:v>
                </c:pt>
                <c:pt idx="17701">
                  <c:v>39.713000000000001</c:v>
                </c:pt>
                <c:pt idx="17702">
                  <c:v>38.886000000000003</c:v>
                </c:pt>
                <c:pt idx="17703">
                  <c:v>38.076000000000001</c:v>
                </c:pt>
                <c:pt idx="17704">
                  <c:v>37.282000000000011</c:v>
                </c:pt>
                <c:pt idx="17705">
                  <c:v>36</c:v>
                </c:pt>
                <c:pt idx="17706">
                  <c:v>35.745000000000012</c:v>
                </c:pt>
                <c:pt idx="17707">
                  <c:v>35</c:v>
                </c:pt>
                <c:pt idx="17708">
                  <c:v>35</c:v>
                </c:pt>
                <c:pt idx="17709">
                  <c:v>34.299000000000021</c:v>
                </c:pt>
                <c:pt idx="17710">
                  <c:v>33.612000000000002</c:v>
                </c:pt>
                <c:pt idx="17711">
                  <c:v>32.939</c:v>
                </c:pt>
                <c:pt idx="17712">
                  <c:v>32</c:v>
                </c:pt>
                <c:pt idx="17713">
                  <c:v>31.632999999999999</c:v>
                </c:pt>
                <c:pt idx="17714">
                  <c:v>31</c:v>
                </c:pt>
                <c:pt idx="17715">
                  <c:v>31.481000000000002</c:v>
                </c:pt>
                <c:pt idx="17716">
                  <c:v>31.968999999999991</c:v>
                </c:pt>
                <c:pt idx="17717">
                  <c:v>32.465000000000003</c:v>
                </c:pt>
                <c:pt idx="17718">
                  <c:v>32.969000000000001</c:v>
                </c:pt>
                <c:pt idx="17719">
                  <c:v>33.481000000000002</c:v>
                </c:pt>
                <c:pt idx="17720">
                  <c:v>34</c:v>
                </c:pt>
                <c:pt idx="17721">
                  <c:v>34</c:v>
                </c:pt>
                <c:pt idx="17722">
                  <c:v>34</c:v>
                </c:pt>
                <c:pt idx="17723">
                  <c:v>34.483000000000004</c:v>
                </c:pt>
                <c:pt idx="17724">
                  <c:v>34.972000000000001</c:v>
                </c:pt>
                <c:pt idx="17725">
                  <c:v>35.468000000000011</c:v>
                </c:pt>
                <c:pt idx="17726">
                  <c:v>35.972000000000001</c:v>
                </c:pt>
                <c:pt idx="17727">
                  <c:v>36.481999999999999</c:v>
                </c:pt>
                <c:pt idx="17728">
                  <c:v>37</c:v>
                </c:pt>
                <c:pt idx="17729">
                  <c:v>37.49</c:v>
                </c:pt>
                <c:pt idx="17730">
                  <c:v>37.987000000000002</c:v>
                </c:pt>
                <c:pt idx="17731">
                  <c:v>38.49</c:v>
                </c:pt>
                <c:pt idx="17732">
                  <c:v>39</c:v>
                </c:pt>
                <c:pt idx="17733">
                  <c:v>39</c:v>
                </c:pt>
                <c:pt idx="17734">
                  <c:v>37.742000000000012</c:v>
                </c:pt>
                <c:pt idx="17735">
                  <c:v>36.524000000000001</c:v>
                </c:pt>
                <c:pt idx="17736">
                  <c:v>35.346000000000004</c:v>
                </c:pt>
                <c:pt idx="17737">
                  <c:v>34.205000000000013</c:v>
                </c:pt>
                <c:pt idx="17738">
                  <c:v>33.102000000000011</c:v>
                </c:pt>
                <c:pt idx="17739">
                  <c:v>32</c:v>
                </c:pt>
                <c:pt idx="17740">
                  <c:v>31</c:v>
                </c:pt>
                <c:pt idx="17741">
                  <c:v>31</c:v>
                </c:pt>
                <c:pt idx="17742">
                  <c:v>31</c:v>
                </c:pt>
                <c:pt idx="17743">
                  <c:v>31</c:v>
                </c:pt>
                <c:pt idx="17744">
                  <c:v>31</c:v>
                </c:pt>
                <c:pt idx="17745">
                  <c:v>30.873000000000001</c:v>
                </c:pt>
                <c:pt idx="17746">
                  <c:v>30.747</c:v>
                </c:pt>
                <c:pt idx="17747">
                  <c:v>30.620999999999999</c:v>
                </c:pt>
                <c:pt idx="17748">
                  <c:v>30.495999999999988</c:v>
                </c:pt>
                <c:pt idx="17749">
                  <c:v>30.370999999999999</c:v>
                </c:pt>
                <c:pt idx="17750">
                  <c:v>30.247</c:v>
                </c:pt>
                <c:pt idx="17751">
                  <c:v>30.123000000000001</c:v>
                </c:pt>
                <c:pt idx="17752">
                  <c:v>30</c:v>
                </c:pt>
                <c:pt idx="17753">
                  <c:v>30</c:v>
                </c:pt>
                <c:pt idx="17754">
                  <c:v>30</c:v>
                </c:pt>
                <c:pt idx="17755">
                  <c:v>30</c:v>
                </c:pt>
                <c:pt idx="17756">
                  <c:v>30</c:v>
                </c:pt>
                <c:pt idx="17757">
                  <c:v>30</c:v>
                </c:pt>
                <c:pt idx="17758">
                  <c:v>30</c:v>
                </c:pt>
                <c:pt idx="17759">
                  <c:v>29.663</c:v>
                </c:pt>
                <c:pt idx="17760">
                  <c:v>29.330000000000005</c:v>
                </c:pt>
                <c:pt idx="17761">
                  <c:v>29</c:v>
                </c:pt>
                <c:pt idx="17762">
                  <c:v>29.277999999999999</c:v>
                </c:pt>
                <c:pt idx="17763">
                  <c:v>29.558</c:v>
                </c:pt>
                <c:pt idx="17764">
                  <c:v>29.841000000000001</c:v>
                </c:pt>
                <c:pt idx="17765">
                  <c:v>30.126999999999999</c:v>
                </c:pt>
                <c:pt idx="17766">
                  <c:v>30.414999999999999</c:v>
                </c:pt>
                <c:pt idx="17767">
                  <c:v>30.706</c:v>
                </c:pt>
                <c:pt idx="17768">
                  <c:v>31</c:v>
                </c:pt>
                <c:pt idx="17769">
                  <c:v>31</c:v>
                </c:pt>
                <c:pt idx="17770">
                  <c:v>31</c:v>
                </c:pt>
                <c:pt idx="17771">
                  <c:v>31</c:v>
                </c:pt>
                <c:pt idx="17772">
                  <c:v>31.731000000000005</c:v>
                </c:pt>
                <c:pt idx="17773">
                  <c:v>32.479000000000006</c:v>
                </c:pt>
                <c:pt idx="17774">
                  <c:v>33.244</c:v>
                </c:pt>
                <c:pt idx="17775">
                  <c:v>34.028000000000013</c:v>
                </c:pt>
                <c:pt idx="17776">
                  <c:v>34.03</c:v>
                </c:pt>
                <c:pt idx="17777">
                  <c:v>34.033000000000001</c:v>
                </c:pt>
                <c:pt idx="17778">
                  <c:v>34.035000000000011</c:v>
                </c:pt>
                <c:pt idx="17779">
                  <c:v>34.037000000000006</c:v>
                </c:pt>
                <c:pt idx="17780">
                  <c:v>34.04</c:v>
                </c:pt>
                <c:pt idx="17781">
                  <c:v>34.042000000000002</c:v>
                </c:pt>
                <c:pt idx="17782">
                  <c:v>34.045000000000002</c:v>
                </c:pt>
                <c:pt idx="17783">
                  <c:v>34.047000000000004</c:v>
                </c:pt>
                <c:pt idx="17784">
                  <c:v>34.050000000000004</c:v>
                </c:pt>
                <c:pt idx="17785">
                  <c:v>34.052</c:v>
                </c:pt>
                <c:pt idx="17786">
                  <c:v>33.894000000000005</c:v>
                </c:pt>
                <c:pt idx="17787">
                  <c:v>33.736000000000011</c:v>
                </c:pt>
                <c:pt idx="17788">
                  <c:v>33.579000000000001</c:v>
                </c:pt>
                <c:pt idx="17789">
                  <c:v>33.422000000000011</c:v>
                </c:pt>
                <c:pt idx="17790">
                  <c:v>33.267000000000003</c:v>
                </c:pt>
                <c:pt idx="17791">
                  <c:v>33.078000000000003</c:v>
                </c:pt>
                <c:pt idx="17792">
                  <c:v>32.889000000000003</c:v>
                </c:pt>
                <c:pt idx="17793">
                  <c:v>32.702000000000012</c:v>
                </c:pt>
                <c:pt idx="17794">
                  <c:v>32.516000000000005</c:v>
                </c:pt>
                <c:pt idx="17795">
                  <c:v>32.331000000000003</c:v>
                </c:pt>
                <c:pt idx="17796">
                  <c:v>32.331000000000003</c:v>
                </c:pt>
                <c:pt idx="17797">
                  <c:v>32.331000000000003</c:v>
                </c:pt>
                <c:pt idx="17798">
                  <c:v>32.331000000000003</c:v>
                </c:pt>
                <c:pt idx="17799">
                  <c:v>32.331000000000003</c:v>
                </c:pt>
                <c:pt idx="17800">
                  <c:v>32.331000000000003</c:v>
                </c:pt>
                <c:pt idx="17801">
                  <c:v>32.331000000000003</c:v>
                </c:pt>
                <c:pt idx="17802">
                  <c:v>32.331000000000003</c:v>
                </c:pt>
                <c:pt idx="17803">
                  <c:v>32.331000000000003</c:v>
                </c:pt>
                <c:pt idx="17804">
                  <c:v>32.331000000000003</c:v>
                </c:pt>
                <c:pt idx="17805">
                  <c:v>32.137</c:v>
                </c:pt>
                <c:pt idx="17806">
                  <c:v>31.943999999999992</c:v>
                </c:pt>
                <c:pt idx="17807">
                  <c:v>31.751999999999999</c:v>
                </c:pt>
                <c:pt idx="17808">
                  <c:v>31.959999999999994</c:v>
                </c:pt>
                <c:pt idx="17809">
                  <c:v>32.17</c:v>
                </c:pt>
                <c:pt idx="17810">
                  <c:v>32.380999999999993</c:v>
                </c:pt>
                <c:pt idx="17811">
                  <c:v>32.534000000000006</c:v>
                </c:pt>
                <c:pt idx="17812">
                  <c:v>32.807000000000002</c:v>
                </c:pt>
                <c:pt idx="17813">
                  <c:v>33.022000000000013</c:v>
                </c:pt>
                <c:pt idx="17814">
                  <c:v>33.238000000000014</c:v>
                </c:pt>
                <c:pt idx="17815">
                  <c:v>33.155000000000001</c:v>
                </c:pt>
                <c:pt idx="17816">
                  <c:v>33.071000000000005</c:v>
                </c:pt>
                <c:pt idx="17817">
                  <c:v>32.988</c:v>
                </c:pt>
                <c:pt idx="17818">
                  <c:v>32.905000000000001</c:v>
                </c:pt>
                <c:pt idx="17819">
                  <c:v>32.823</c:v>
                </c:pt>
                <c:pt idx="17820">
                  <c:v>32.74</c:v>
                </c:pt>
                <c:pt idx="17821">
                  <c:v>32.658000000000001</c:v>
                </c:pt>
                <c:pt idx="17822">
                  <c:v>32.576000000000001</c:v>
                </c:pt>
                <c:pt idx="17823">
                  <c:v>32.494</c:v>
                </c:pt>
                <c:pt idx="17824">
                  <c:v>32.411999999999999</c:v>
                </c:pt>
                <c:pt idx="17825">
                  <c:v>32.331000000000003</c:v>
                </c:pt>
                <c:pt idx="17826">
                  <c:v>32.059000000000005</c:v>
                </c:pt>
                <c:pt idx="17827">
                  <c:v>31.788999999999991</c:v>
                </c:pt>
                <c:pt idx="17828">
                  <c:v>31.521000000000001</c:v>
                </c:pt>
                <c:pt idx="17829">
                  <c:v>31.256</c:v>
                </c:pt>
                <c:pt idx="17830">
                  <c:v>30.992999999999988</c:v>
                </c:pt>
                <c:pt idx="17831">
                  <c:v>31.14</c:v>
                </c:pt>
                <c:pt idx="17832">
                  <c:v>31.286999999999988</c:v>
                </c:pt>
                <c:pt idx="17833">
                  <c:v>31.434999999999999</c:v>
                </c:pt>
                <c:pt idx="17834">
                  <c:v>31.434999999999999</c:v>
                </c:pt>
                <c:pt idx="17835">
                  <c:v>31.312000000000001</c:v>
                </c:pt>
                <c:pt idx="17836">
                  <c:v>31.189</c:v>
                </c:pt>
                <c:pt idx="17837">
                  <c:v>31.067</c:v>
                </c:pt>
                <c:pt idx="17838">
                  <c:v>31.058</c:v>
                </c:pt>
                <c:pt idx="17839">
                  <c:v>31.048999999999992</c:v>
                </c:pt>
                <c:pt idx="17840">
                  <c:v>31.039000000000001</c:v>
                </c:pt>
                <c:pt idx="17841">
                  <c:v>31.03</c:v>
                </c:pt>
                <c:pt idx="17842">
                  <c:v>31.021000000000001</c:v>
                </c:pt>
                <c:pt idx="17843">
                  <c:v>31.012</c:v>
                </c:pt>
                <c:pt idx="17844">
                  <c:v>31.335999999999999</c:v>
                </c:pt>
                <c:pt idx="17845">
                  <c:v>31.664000000000001</c:v>
                </c:pt>
                <c:pt idx="17846">
                  <c:v>31.995999999999988</c:v>
                </c:pt>
                <c:pt idx="17847">
                  <c:v>32.331000000000003</c:v>
                </c:pt>
                <c:pt idx="17848">
                  <c:v>32.331000000000003</c:v>
                </c:pt>
                <c:pt idx="17849">
                  <c:v>32.331000000000003</c:v>
                </c:pt>
                <c:pt idx="17850">
                  <c:v>32.331000000000003</c:v>
                </c:pt>
                <c:pt idx="17851">
                  <c:v>32.331000000000003</c:v>
                </c:pt>
                <c:pt idx="17852">
                  <c:v>32.331000000000003</c:v>
                </c:pt>
                <c:pt idx="17853">
                  <c:v>32.331000000000003</c:v>
                </c:pt>
                <c:pt idx="17854">
                  <c:v>32.331000000000003</c:v>
                </c:pt>
                <c:pt idx="17855">
                  <c:v>32.331000000000003</c:v>
                </c:pt>
                <c:pt idx="17856">
                  <c:v>32.331000000000003</c:v>
                </c:pt>
                <c:pt idx="17857">
                  <c:v>32.331000000000003</c:v>
                </c:pt>
                <c:pt idx="17858">
                  <c:v>32.331000000000003</c:v>
                </c:pt>
                <c:pt idx="17859">
                  <c:v>32.331000000000003</c:v>
                </c:pt>
                <c:pt idx="17860">
                  <c:v>32.331000000000003</c:v>
                </c:pt>
                <c:pt idx="17861">
                  <c:v>32.331000000000003</c:v>
                </c:pt>
                <c:pt idx="17862">
                  <c:v>32.331000000000003</c:v>
                </c:pt>
                <c:pt idx="17863">
                  <c:v>32.331000000000003</c:v>
                </c:pt>
                <c:pt idx="17864">
                  <c:v>32.07</c:v>
                </c:pt>
                <c:pt idx="17865">
                  <c:v>31.812000000000001</c:v>
                </c:pt>
                <c:pt idx="17866">
                  <c:v>31.556000000000001</c:v>
                </c:pt>
                <c:pt idx="17867">
                  <c:v>31.302</c:v>
                </c:pt>
                <c:pt idx="17868">
                  <c:v>31.048999999999992</c:v>
                </c:pt>
                <c:pt idx="17869">
                  <c:v>30.798999999999992</c:v>
                </c:pt>
                <c:pt idx="17870">
                  <c:v>30.550999999999991</c:v>
                </c:pt>
                <c:pt idx="17871">
                  <c:v>30.414999999999999</c:v>
                </c:pt>
                <c:pt idx="17872">
                  <c:v>30.277999999999999</c:v>
                </c:pt>
                <c:pt idx="17873">
                  <c:v>30.143000000000001</c:v>
                </c:pt>
                <c:pt idx="17874">
                  <c:v>30.007999999999999</c:v>
                </c:pt>
                <c:pt idx="17875">
                  <c:v>29.873000000000001</c:v>
                </c:pt>
                <c:pt idx="17876">
                  <c:v>29.74</c:v>
                </c:pt>
                <c:pt idx="17877">
                  <c:v>29.606000000000005</c:v>
                </c:pt>
                <c:pt idx="17878">
                  <c:v>29.474</c:v>
                </c:pt>
                <c:pt idx="17879">
                  <c:v>29.341999999999999</c:v>
                </c:pt>
                <c:pt idx="17880">
                  <c:v>29.21</c:v>
                </c:pt>
                <c:pt idx="17881">
                  <c:v>29.08</c:v>
                </c:pt>
                <c:pt idx="17882">
                  <c:v>28.949000000000002</c:v>
                </c:pt>
                <c:pt idx="17883">
                  <c:v>28.82</c:v>
                </c:pt>
                <c:pt idx="17884">
                  <c:v>28.353999999999999</c:v>
                </c:pt>
                <c:pt idx="17885">
                  <c:v>27.895</c:v>
                </c:pt>
                <c:pt idx="17886">
                  <c:v>27.443999999999992</c:v>
                </c:pt>
                <c:pt idx="17887">
                  <c:v>27</c:v>
                </c:pt>
                <c:pt idx="17888">
                  <c:v>27</c:v>
                </c:pt>
                <c:pt idx="17889">
                  <c:v>27</c:v>
                </c:pt>
                <c:pt idx="17890">
                  <c:v>27</c:v>
                </c:pt>
                <c:pt idx="17891">
                  <c:v>27</c:v>
                </c:pt>
                <c:pt idx="17892">
                  <c:v>27</c:v>
                </c:pt>
                <c:pt idx="17893">
                  <c:v>27</c:v>
                </c:pt>
                <c:pt idx="17894">
                  <c:v>27</c:v>
                </c:pt>
                <c:pt idx="17895">
                  <c:v>27</c:v>
                </c:pt>
                <c:pt idx="17896">
                  <c:v>27</c:v>
                </c:pt>
                <c:pt idx="17897">
                  <c:v>27</c:v>
                </c:pt>
                <c:pt idx="17898">
                  <c:v>27</c:v>
                </c:pt>
                <c:pt idx="17899">
                  <c:v>27</c:v>
                </c:pt>
                <c:pt idx="17900">
                  <c:v>27</c:v>
                </c:pt>
                <c:pt idx="17901">
                  <c:v>27</c:v>
                </c:pt>
                <c:pt idx="17902">
                  <c:v>27</c:v>
                </c:pt>
                <c:pt idx="17903">
                  <c:v>27</c:v>
                </c:pt>
                <c:pt idx="17904">
                  <c:v>27</c:v>
                </c:pt>
                <c:pt idx="17905">
                  <c:v>27</c:v>
                </c:pt>
                <c:pt idx="17906">
                  <c:v>27</c:v>
                </c:pt>
                <c:pt idx="17907">
                  <c:v>27</c:v>
                </c:pt>
                <c:pt idx="17908">
                  <c:v>26.812000000000001</c:v>
                </c:pt>
                <c:pt idx="17909">
                  <c:v>26.626000000000001</c:v>
                </c:pt>
                <c:pt idx="17910">
                  <c:v>26.440999999999988</c:v>
                </c:pt>
                <c:pt idx="17911">
                  <c:v>26.257999999999999</c:v>
                </c:pt>
                <c:pt idx="17912">
                  <c:v>26.074999999999999</c:v>
                </c:pt>
                <c:pt idx="17913">
                  <c:v>26.14</c:v>
                </c:pt>
                <c:pt idx="17914">
                  <c:v>26.206</c:v>
                </c:pt>
                <c:pt idx="17915">
                  <c:v>26.271999999999991</c:v>
                </c:pt>
                <c:pt idx="17916">
                  <c:v>26.337000000000007</c:v>
                </c:pt>
                <c:pt idx="17917">
                  <c:v>26.402999999999988</c:v>
                </c:pt>
                <c:pt idx="17918">
                  <c:v>26.468999999999991</c:v>
                </c:pt>
                <c:pt idx="17919">
                  <c:v>26.536000000000001</c:v>
                </c:pt>
                <c:pt idx="17920">
                  <c:v>26.602</c:v>
                </c:pt>
                <c:pt idx="17921">
                  <c:v>26.669</c:v>
                </c:pt>
                <c:pt idx="17922">
                  <c:v>26.736000000000001</c:v>
                </c:pt>
                <c:pt idx="17923">
                  <c:v>26.745999999999988</c:v>
                </c:pt>
                <c:pt idx="17924">
                  <c:v>26.756</c:v>
                </c:pt>
                <c:pt idx="17925">
                  <c:v>26.764999999999993</c:v>
                </c:pt>
                <c:pt idx="17926">
                  <c:v>26.774999999999999</c:v>
                </c:pt>
                <c:pt idx="17927">
                  <c:v>26.784999999999993</c:v>
                </c:pt>
                <c:pt idx="17928">
                  <c:v>26.794</c:v>
                </c:pt>
                <c:pt idx="17929">
                  <c:v>26.803000000000001</c:v>
                </c:pt>
                <c:pt idx="17930">
                  <c:v>26.812999999999999</c:v>
                </c:pt>
                <c:pt idx="17931">
                  <c:v>26.821999999999999</c:v>
                </c:pt>
                <c:pt idx="17932">
                  <c:v>26.831000000000007</c:v>
                </c:pt>
                <c:pt idx="17933">
                  <c:v>26.907</c:v>
                </c:pt>
                <c:pt idx="17934">
                  <c:v>26.98299999999999</c:v>
                </c:pt>
                <c:pt idx="17935">
                  <c:v>27.059000000000001</c:v>
                </c:pt>
                <c:pt idx="17936">
                  <c:v>27.135999999999999</c:v>
                </c:pt>
                <c:pt idx="17937">
                  <c:v>27.571000000000005</c:v>
                </c:pt>
                <c:pt idx="17938">
                  <c:v>28.013999999999999</c:v>
                </c:pt>
                <c:pt idx="17939">
                  <c:v>28.463999999999988</c:v>
                </c:pt>
                <c:pt idx="17940">
                  <c:v>28.919999999999995</c:v>
                </c:pt>
                <c:pt idx="17941">
                  <c:v>29.385000000000002</c:v>
                </c:pt>
                <c:pt idx="17942">
                  <c:v>29.856000000000005</c:v>
                </c:pt>
                <c:pt idx="17943">
                  <c:v>30.335999999999999</c:v>
                </c:pt>
                <c:pt idx="17944">
                  <c:v>30.823</c:v>
                </c:pt>
                <c:pt idx="17945">
                  <c:v>31.317000000000007</c:v>
                </c:pt>
                <c:pt idx="17946">
                  <c:v>31.82</c:v>
                </c:pt>
                <c:pt idx="17947">
                  <c:v>32.331000000000003</c:v>
                </c:pt>
                <c:pt idx="17948">
                  <c:v>31.84</c:v>
                </c:pt>
                <c:pt idx="17949">
                  <c:v>31.356000000000005</c:v>
                </c:pt>
                <c:pt idx="17950">
                  <c:v>30.88</c:v>
                </c:pt>
                <c:pt idx="17951">
                  <c:v>30.411000000000001</c:v>
                </c:pt>
                <c:pt idx="17952">
                  <c:v>30.416</c:v>
                </c:pt>
                <c:pt idx="17953">
                  <c:v>30.420999999999992</c:v>
                </c:pt>
                <c:pt idx="17954">
                  <c:v>30.424999999999994</c:v>
                </c:pt>
                <c:pt idx="17955">
                  <c:v>30.43</c:v>
                </c:pt>
                <c:pt idx="17956">
                  <c:v>30.321999999999999</c:v>
                </c:pt>
                <c:pt idx="17957">
                  <c:v>30.213999999999999</c:v>
                </c:pt>
                <c:pt idx="17958">
                  <c:v>30.106000000000005</c:v>
                </c:pt>
                <c:pt idx="17959">
                  <c:v>29.998999999999988</c:v>
                </c:pt>
                <c:pt idx="17960">
                  <c:v>29.891999999999999</c:v>
                </c:pt>
                <c:pt idx="17961">
                  <c:v>29.785999999999991</c:v>
                </c:pt>
                <c:pt idx="17962">
                  <c:v>29.68</c:v>
                </c:pt>
                <c:pt idx="17963">
                  <c:v>29.49</c:v>
                </c:pt>
                <c:pt idx="17964">
                  <c:v>29.302</c:v>
                </c:pt>
                <c:pt idx="17965">
                  <c:v>29.116000000000007</c:v>
                </c:pt>
                <c:pt idx="17966">
                  <c:v>28.93</c:v>
                </c:pt>
                <c:pt idx="17967">
                  <c:v>28.744999999999994</c:v>
                </c:pt>
                <c:pt idx="17968">
                  <c:v>28.561999999999994</c:v>
                </c:pt>
                <c:pt idx="17969">
                  <c:v>28.38</c:v>
                </c:pt>
                <c:pt idx="17970">
                  <c:v>28.199000000000005</c:v>
                </c:pt>
                <c:pt idx="17971">
                  <c:v>28.018999999999991</c:v>
                </c:pt>
                <c:pt idx="17972">
                  <c:v>27.841000000000001</c:v>
                </c:pt>
                <c:pt idx="17973">
                  <c:v>27.663</c:v>
                </c:pt>
                <c:pt idx="17974">
                  <c:v>27.486999999999984</c:v>
                </c:pt>
                <c:pt idx="17975">
                  <c:v>26.928999999999984</c:v>
                </c:pt>
                <c:pt idx="17976">
                  <c:v>26.382999999999992</c:v>
                </c:pt>
                <c:pt idx="17977">
                  <c:v>25.847999999999999</c:v>
                </c:pt>
                <c:pt idx="17978">
                  <c:v>25.324000000000005</c:v>
                </c:pt>
                <c:pt idx="17979">
                  <c:v>24.810000000000006</c:v>
                </c:pt>
                <c:pt idx="17980">
                  <c:v>24.306000000000001</c:v>
                </c:pt>
                <c:pt idx="17981">
                  <c:v>23.812999999999999</c:v>
                </c:pt>
                <c:pt idx="17982">
                  <c:v>23.330000000000005</c:v>
                </c:pt>
                <c:pt idx="17983">
                  <c:v>22.856999999999999</c:v>
                </c:pt>
                <c:pt idx="17984">
                  <c:v>22.393000000000001</c:v>
                </c:pt>
                <c:pt idx="17985">
                  <c:v>24.82</c:v>
                </c:pt>
                <c:pt idx="17986">
                  <c:v>27.509</c:v>
                </c:pt>
                <c:pt idx="17987">
                  <c:v>30.49</c:v>
                </c:pt>
                <c:pt idx="17988">
                  <c:v>33.794000000000011</c:v>
                </c:pt>
                <c:pt idx="17989">
                  <c:v>37.456000000000003</c:v>
                </c:pt>
                <c:pt idx="17990">
                  <c:v>37.205000000000013</c:v>
                </c:pt>
                <c:pt idx="17991">
                  <c:v>36.954999999999998</c:v>
                </c:pt>
                <c:pt idx="17992">
                  <c:v>36.707000000000001</c:v>
                </c:pt>
                <c:pt idx="17993">
                  <c:v>36.46</c:v>
                </c:pt>
                <c:pt idx="17994">
                  <c:v>36.216000000000001</c:v>
                </c:pt>
                <c:pt idx="17995">
                  <c:v>35.972000000000001</c:v>
                </c:pt>
                <c:pt idx="17996">
                  <c:v>35.731000000000002</c:v>
                </c:pt>
                <c:pt idx="17997">
                  <c:v>35.491</c:v>
                </c:pt>
                <c:pt idx="17998">
                  <c:v>35.253</c:v>
                </c:pt>
                <c:pt idx="17999">
                  <c:v>35.016000000000005</c:v>
                </c:pt>
                <c:pt idx="18000">
                  <c:v>34.781000000000006</c:v>
                </c:pt>
                <c:pt idx="18001">
                  <c:v>34.547000000000004</c:v>
                </c:pt>
                <c:pt idx="18002">
                  <c:v>34.314999999999998</c:v>
                </c:pt>
                <c:pt idx="18003">
                  <c:v>34.085000000000001</c:v>
                </c:pt>
                <c:pt idx="18004">
                  <c:v>33.856000000000002</c:v>
                </c:pt>
                <c:pt idx="18005">
                  <c:v>33.629000000000012</c:v>
                </c:pt>
                <c:pt idx="18006">
                  <c:v>33.403000000000006</c:v>
                </c:pt>
                <c:pt idx="18007">
                  <c:v>33.179000000000002</c:v>
                </c:pt>
                <c:pt idx="18008">
                  <c:v>32.956000000000003</c:v>
                </c:pt>
                <c:pt idx="18009">
                  <c:v>32.735000000000014</c:v>
                </c:pt>
                <c:pt idx="18010">
                  <c:v>32.515000000000001</c:v>
                </c:pt>
                <c:pt idx="18011">
                  <c:v>32.296000000000021</c:v>
                </c:pt>
                <c:pt idx="18012">
                  <c:v>32.08</c:v>
                </c:pt>
                <c:pt idx="18013">
                  <c:v>31.864000000000001</c:v>
                </c:pt>
                <c:pt idx="18014">
                  <c:v>31.298999999999992</c:v>
                </c:pt>
                <c:pt idx="18015">
                  <c:v>30.742999999999988</c:v>
                </c:pt>
                <c:pt idx="18016">
                  <c:v>30.196999999999999</c:v>
                </c:pt>
                <c:pt idx="18017">
                  <c:v>29.661000000000001</c:v>
                </c:pt>
                <c:pt idx="18018">
                  <c:v>29.135000000000005</c:v>
                </c:pt>
                <c:pt idx="18019">
                  <c:v>28.618000000000006</c:v>
                </c:pt>
                <c:pt idx="18020">
                  <c:v>27.792999999999992</c:v>
                </c:pt>
                <c:pt idx="18021">
                  <c:v>27.353999999999999</c:v>
                </c:pt>
                <c:pt idx="18022">
                  <c:v>27.120999999999999</c:v>
                </c:pt>
                <c:pt idx="18023">
                  <c:v>26.907</c:v>
                </c:pt>
                <c:pt idx="18024">
                  <c:v>26.696000000000005</c:v>
                </c:pt>
                <c:pt idx="18025">
                  <c:v>26.48599999999999</c:v>
                </c:pt>
                <c:pt idx="18026">
                  <c:v>26.277000000000001</c:v>
                </c:pt>
                <c:pt idx="18027">
                  <c:v>26.071000000000005</c:v>
                </c:pt>
                <c:pt idx="18028">
                  <c:v>25.864999999999991</c:v>
                </c:pt>
                <c:pt idx="18029">
                  <c:v>25.661999999999999</c:v>
                </c:pt>
                <c:pt idx="18030">
                  <c:v>25.459999999999994</c:v>
                </c:pt>
                <c:pt idx="18031">
                  <c:v>25.259999999999994</c:v>
                </c:pt>
                <c:pt idx="18032">
                  <c:v>25.061</c:v>
                </c:pt>
                <c:pt idx="18033">
                  <c:v>24.864000000000001</c:v>
                </c:pt>
                <c:pt idx="18034">
                  <c:v>24.667999999999999</c:v>
                </c:pt>
                <c:pt idx="18035">
                  <c:v>24.474</c:v>
                </c:pt>
                <c:pt idx="18036">
                  <c:v>24.280999999999988</c:v>
                </c:pt>
                <c:pt idx="18037">
                  <c:v>24.09</c:v>
                </c:pt>
                <c:pt idx="18038">
                  <c:v>23.901</c:v>
                </c:pt>
                <c:pt idx="18039">
                  <c:v>23.901</c:v>
                </c:pt>
                <c:pt idx="18040">
                  <c:v>23.946999999999992</c:v>
                </c:pt>
                <c:pt idx="18041">
                  <c:v>23.992999999999988</c:v>
                </c:pt>
                <c:pt idx="18042">
                  <c:v>24.039000000000001</c:v>
                </c:pt>
                <c:pt idx="18043">
                  <c:v>24.084999999999994</c:v>
                </c:pt>
                <c:pt idx="18044">
                  <c:v>24.030999999999999</c:v>
                </c:pt>
                <c:pt idx="18045">
                  <c:v>23.978000000000002</c:v>
                </c:pt>
                <c:pt idx="18046">
                  <c:v>23.924999999999994</c:v>
                </c:pt>
                <c:pt idx="18047">
                  <c:v>23.872</c:v>
                </c:pt>
                <c:pt idx="18048">
                  <c:v>23.818999999999999</c:v>
                </c:pt>
                <c:pt idx="18049">
                  <c:v>24.140999999999991</c:v>
                </c:pt>
                <c:pt idx="18050">
                  <c:v>24.46599999999999</c:v>
                </c:pt>
                <c:pt idx="18051">
                  <c:v>24.795999999999992</c:v>
                </c:pt>
                <c:pt idx="18052">
                  <c:v>25.130000000000006</c:v>
                </c:pt>
                <c:pt idx="18053">
                  <c:v>25.468999999999991</c:v>
                </c:pt>
                <c:pt idx="18054">
                  <c:v>25.812000000000001</c:v>
                </c:pt>
                <c:pt idx="18055">
                  <c:v>26.16</c:v>
                </c:pt>
                <c:pt idx="18056">
                  <c:v>26.513000000000005</c:v>
                </c:pt>
                <c:pt idx="18057">
                  <c:v>26.87</c:v>
                </c:pt>
                <c:pt idx="18058">
                  <c:v>27.233000000000001</c:v>
                </c:pt>
                <c:pt idx="18059">
                  <c:v>27.6</c:v>
                </c:pt>
                <c:pt idx="18060">
                  <c:v>27.971999999999994</c:v>
                </c:pt>
                <c:pt idx="18061">
                  <c:v>28.099</c:v>
                </c:pt>
                <c:pt idx="18062">
                  <c:v>28.227</c:v>
                </c:pt>
                <c:pt idx="18063">
                  <c:v>28.356000000000005</c:v>
                </c:pt>
                <c:pt idx="18064">
                  <c:v>28.484999999999992</c:v>
                </c:pt>
                <c:pt idx="18065">
                  <c:v>28.614999999999998</c:v>
                </c:pt>
                <c:pt idx="18066">
                  <c:v>28.744999999999994</c:v>
                </c:pt>
                <c:pt idx="18067">
                  <c:v>28.317000000000007</c:v>
                </c:pt>
                <c:pt idx="18068">
                  <c:v>27.895</c:v>
                </c:pt>
                <c:pt idx="18069">
                  <c:v>27.479999999999993</c:v>
                </c:pt>
                <c:pt idx="18070">
                  <c:v>27.071000000000005</c:v>
                </c:pt>
                <c:pt idx="18071">
                  <c:v>26.667999999999999</c:v>
                </c:pt>
                <c:pt idx="18072">
                  <c:v>26.271000000000001</c:v>
                </c:pt>
                <c:pt idx="18073">
                  <c:v>25.879000000000001</c:v>
                </c:pt>
                <c:pt idx="18074">
                  <c:v>25.494</c:v>
                </c:pt>
                <c:pt idx="18075">
                  <c:v>25.114000000000008</c:v>
                </c:pt>
                <c:pt idx="18076">
                  <c:v>24.74</c:v>
                </c:pt>
                <c:pt idx="18077">
                  <c:v>24.372</c:v>
                </c:pt>
                <c:pt idx="18078">
                  <c:v>24.259999999999994</c:v>
                </c:pt>
                <c:pt idx="18079">
                  <c:v>24.148</c:v>
                </c:pt>
                <c:pt idx="18080">
                  <c:v>24.036999999999999</c:v>
                </c:pt>
                <c:pt idx="18081">
                  <c:v>23.885000000000002</c:v>
                </c:pt>
                <c:pt idx="18082">
                  <c:v>23.733000000000001</c:v>
                </c:pt>
                <c:pt idx="18083">
                  <c:v>23.582999999999984</c:v>
                </c:pt>
                <c:pt idx="18084">
                  <c:v>23.433</c:v>
                </c:pt>
                <c:pt idx="18085">
                  <c:v>23.295999999999992</c:v>
                </c:pt>
                <c:pt idx="18086">
                  <c:v>23.16</c:v>
                </c:pt>
                <c:pt idx="18087">
                  <c:v>23.024999999999999</c:v>
                </c:pt>
                <c:pt idx="18088">
                  <c:v>22.655000000000001</c:v>
                </c:pt>
                <c:pt idx="18089">
                  <c:v>22.291</c:v>
                </c:pt>
                <c:pt idx="18090">
                  <c:v>21.934000000000001</c:v>
                </c:pt>
                <c:pt idx="18091">
                  <c:v>21.581</c:v>
                </c:pt>
                <c:pt idx="18092">
                  <c:v>21.234999999999999</c:v>
                </c:pt>
                <c:pt idx="18093">
                  <c:v>20.893999999999991</c:v>
                </c:pt>
                <c:pt idx="18094">
                  <c:v>20.559000000000001</c:v>
                </c:pt>
                <c:pt idx="18095">
                  <c:v>20.228999999999992</c:v>
                </c:pt>
                <c:pt idx="18096">
                  <c:v>19.904</c:v>
                </c:pt>
                <c:pt idx="18097">
                  <c:v>19.584999999999994</c:v>
                </c:pt>
                <c:pt idx="18098">
                  <c:v>19.27</c:v>
                </c:pt>
                <c:pt idx="18099">
                  <c:v>18.960999999999988</c:v>
                </c:pt>
                <c:pt idx="18100">
                  <c:v>18.655999999999999</c:v>
                </c:pt>
                <c:pt idx="18101">
                  <c:v>18.356999999999999</c:v>
                </c:pt>
                <c:pt idx="18102">
                  <c:v>18.077999999999999</c:v>
                </c:pt>
                <c:pt idx="18103">
                  <c:v>17.803999999999991</c:v>
                </c:pt>
                <c:pt idx="18104">
                  <c:v>17.533999999999999</c:v>
                </c:pt>
                <c:pt idx="18105">
                  <c:v>17.417000000000005</c:v>
                </c:pt>
                <c:pt idx="18106">
                  <c:v>17.300999999999991</c:v>
                </c:pt>
                <c:pt idx="18107">
                  <c:v>17.184999999999999</c:v>
                </c:pt>
                <c:pt idx="18108">
                  <c:v>17.071000000000005</c:v>
                </c:pt>
                <c:pt idx="18109">
                  <c:v>16.957000000000001</c:v>
                </c:pt>
                <c:pt idx="18110">
                  <c:v>16.844000000000001</c:v>
                </c:pt>
                <c:pt idx="18111">
                  <c:v>16.731999999999999</c:v>
                </c:pt>
                <c:pt idx="18112">
                  <c:v>16.62</c:v>
                </c:pt>
                <c:pt idx="18113">
                  <c:v>16.509</c:v>
                </c:pt>
                <c:pt idx="18114">
                  <c:v>16.399000000000001</c:v>
                </c:pt>
                <c:pt idx="18115">
                  <c:v>16.29</c:v>
                </c:pt>
                <c:pt idx="18116">
                  <c:v>16.016999999999999</c:v>
                </c:pt>
                <c:pt idx="18117">
                  <c:v>15.747999999999999</c:v>
                </c:pt>
                <c:pt idx="18118">
                  <c:v>15.483000000000002</c:v>
                </c:pt>
                <c:pt idx="18119">
                  <c:v>15.223000000000001</c:v>
                </c:pt>
                <c:pt idx="18120">
                  <c:v>15.506</c:v>
                </c:pt>
                <c:pt idx="18121">
                  <c:v>15.794</c:v>
                </c:pt>
                <c:pt idx="18122">
                  <c:v>16.087999999999994</c:v>
                </c:pt>
                <c:pt idx="18123">
                  <c:v>16.387</c:v>
                </c:pt>
                <c:pt idx="18124">
                  <c:v>16.690999999999999</c:v>
                </c:pt>
                <c:pt idx="18125">
                  <c:v>17.001000000000001</c:v>
                </c:pt>
                <c:pt idx="18126">
                  <c:v>17.317000000000007</c:v>
                </c:pt>
                <c:pt idx="18127">
                  <c:v>17.638999999999999</c:v>
                </c:pt>
                <c:pt idx="18128">
                  <c:v>17.966999999999988</c:v>
                </c:pt>
                <c:pt idx="18129">
                  <c:v>18.300999999999991</c:v>
                </c:pt>
                <c:pt idx="18130">
                  <c:v>18.640999999999991</c:v>
                </c:pt>
                <c:pt idx="18131">
                  <c:v>18.986999999999984</c:v>
                </c:pt>
                <c:pt idx="18132">
                  <c:v>19.34</c:v>
                </c:pt>
                <c:pt idx="18133">
                  <c:v>19.699000000000005</c:v>
                </c:pt>
                <c:pt idx="18134">
                  <c:v>20.064999999999994</c:v>
                </c:pt>
                <c:pt idx="18135">
                  <c:v>20.437999999999999</c:v>
                </c:pt>
                <c:pt idx="18136">
                  <c:v>20.818000000000001</c:v>
                </c:pt>
                <c:pt idx="18137">
                  <c:v>21.204999999999991</c:v>
                </c:pt>
                <c:pt idx="18138">
                  <c:v>21.599</c:v>
                </c:pt>
                <c:pt idx="18139">
                  <c:v>22</c:v>
                </c:pt>
                <c:pt idx="18140">
                  <c:v>22</c:v>
                </c:pt>
                <c:pt idx="18141">
                  <c:v>21.600999999999999</c:v>
                </c:pt>
                <c:pt idx="18142">
                  <c:v>21.207999999999991</c:v>
                </c:pt>
                <c:pt idx="18143">
                  <c:v>20.823</c:v>
                </c:pt>
                <c:pt idx="18144">
                  <c:v>20.444999999999993</c:v>
                </c:pt>
                <c:pt idx="18145">
                  <c:v>20.074000000000005</c:v>
                </c:pt>
                <c:pt idx="18146">
                  <c:v>19.709</c:v>
                </c:pt>
                <c:pt idx="18147">
                  <c:v>19.350999999999999</c:v>
                </c:pt>
                <c:pt idx="18148">
                  <c:v>19</c:v>
                </c:pt>
                <c:pt idx="18149">
                  <c:v>19</c:v>
                </c:pt>
                <c:pt idx="18150">
                  <c:v>19</c:v>
                </c:pt>
                <c:pt idx="18151">
                  <c:v>19</c:v>
                </c:pt>
                <c:pt idx="18152">
                  <c:v>19.481000000000002</c:v>
                </c:pt>
                <c:pt idx="18153">
                  <c:v>19.974999999999994</c:v>
                </c:pt>
                <c:pt idx="18154">
                  <c:v>20.481000000000002</c:v>
                </c:pt>
                <c:pt idx="18155">
                  <c:v>21</c:v>
                </c:pt>
                <c:pt idx="18156">
                  <c:v>21</c:v>
                </c:pt>
                <c:pt idx="18157">
                  <c:v>21</c:v>
                </c:pt>
                <c:pt idx="18158">
                  <c:v>21</c:v>
                </c:pt>
                <c:pt idx="18159">
                  <c:v>21</c:v>
                </c:pt>
                <c:pt idx="18160">
                  <c:v>21</c:v>
                </c:pt>
                <c:pt idx="18161">
                  <c:v>21</c:v>
                </c:pt>
                <c:pt idx="18162">
                  <c:v>21</c:v>
                </c:pt>
                <c:pt idx="18163">
                  <c:v>20.661000000000001</c:v>
                </c:pt>
                <c:pt idx="18164">
                  <c:v>20.327999999999999</c:v>
                </c:pt>
                <c:pt idx="18165">
                  <c:v>20</c:v>
                </c:pt>
                <c:pt idx="18166">
                  <c:v>20</c:v>
                </c:pt>
                <c:pt idx="18167">
                  <c:v>20</c:v>
                </c:pt>
                <c:pt idx="18168">
                  <c:v>20</c:v>
                </c:pt>
                <c:pt idx="18169">
                  <c:v>20</c:v>
                </c:pt>
                <c:pt idx="18170">
                  <c:v>20</c:v>
                </c:pt>
                <c:pt idx="18171">
                  <c:v>21.071999999999999</c:v>
                </c:pt>
                <c:pt idx="18172">
                  <c:v>22.202000000000002</c:v>
                </c:pt>
                <c:pt idx="18173">
                  <c:v>23.391999999999999</c:v>
                </c:pt>
                <c:pt idx="18174">
                  <c:v>24.646000000000001</c:v>
                </c:pt>
                <c:pt idx="18175">
                  <c:v>25.966999999999988</c:v>
                </c:pt>
                <c:pt idx="18176">
                  <c:v>27.36</c:v>
                </c:pt>
                <c:pt idx="18177">
                  <c:v>28.826000000000001</c:v>
                </c:pt>
                <c:pt idx="18178">
                  <c:v>30.372</c:v>
                </c:pt>
                <c:pt idx="18179">
                  <c:v>32</c:v>
                </c:pt>
                <c:pt idx="18180">
                  <c:v>32</c:v>
                </c:pt>
                <c:pt idx="18181">
                  <c:v>32.33</c:v>
                </c:pt>
                <c:pt idx="18182">
                  <c:v>32.663000000000011</c:v>
                </c:pt>
                <c:pt idx="18183">
                  <c:v>33</c:v>
                </c:pt>
                <c:pt idx="18184">
                  <c:v>33</c:v>
                </c:pt>
                <c:pt idx="18185">
                  <c:v>33</c:v>
                </c:pt>
                <c:pt idx="18186">
                  <c:v>31.507999999999999</c:v>
                </c:pt>
                <c:pt idx="18187">
                  <c:v>30.082999999999984</c:v>
                </c:pt>
                <c:pt idx="18188">
                  <c:v>28.722999999999988</c:v>
                </c:pt>
                <c:pt idx="18189">
                  <c:v>27.423999999999992</c:v>
                </c:pt>
                <c:pt idx="18190">
                  <c:v>26</c:v>
                </c:pt>
                <c:pt idx="18191">
                  <c:v>25</c:v>
                </c:pt>
                <c:pt idx="18192">
                  <c:v>25.388999999999992</c:v>
                </c:pt>
                <c:pt idx="18193">
                  <c:v>25.782999999999991</c:v>
                </c:pt>
                <c:pt idx="18194">
                  <c:v>26.184000000000001</c:v>
                </c:pt>
                <c:pt idx="18195">
                  <c:v>26.591000000000001</c:v>
                </c:pt>
                <c:pt idx="18196">
                  <c:v>27.004999999999999</c:v>
                </c:pt>
                <c:pt idx="18197">
                  <c:v>27.424999999999994</c:v>
                </c:pt>
                <c:pt idx="18198">
                  <c:v>27.850999999999999</c:v>
                </c:pt>
                <c:pt idx="18199">
                  <c:v>28.283999999999988</c:v>
                </c:pt>
                <c:pt idx="18200">
                  <c:v>28.724</c:v>
                </c:pt>
                <c:pt idx="18201">
                  <c:v>29.170999999999999</c:v>
                </c:pt>
                <c:pt idx="18202">
                  <c:v>29.623999999999999</c:v>
                </c:pt>
                <c:pt idx="18203">
                  <c:v>30.084999999999994</c:v>
                </c:pt>
                <c:pt idx="18204">
                  <c:v>30.553000000000001</c:v>
                </c:pt>
                <c:pt idx="18205">
                  <c:v>31.027999999999999</c:v>
                </c:pt>
                <c:pt idx="18206">
                  <c:v>31.51</c:v>
                </c:pt>
                <c:pt idx="18207">
                  <c:v>32</c:v>
                </c:pt>
                <c:pt idx="18208">
                  <c:v>32</c:v>
                </c:pt>
                <c:pt idx="18209">
                  <c:v>32.634</c:v>
                </c:pt>
                <c:pt idx="18210">
                  <c:v>33.281000000000006</c:v>
                </c:pt>
                <c:pt idx="18211">
                  <c:v>33.941000000000003</c:v>
                </c:pt>
                <c:pt idx="18212">
                  <c:v>34.614000000000004</c:v>
                </c:pt>
                <c:pt idx="18213">
                  <c:v>35.300000000000004</c:v>
                </c:pt>
                <c:pt idx="18214">
                  <c:v>36</c:v>
                </c:pt>
                <c:pt idx="18215">
                  <c:v>36</c:v>
                </c:pt>
                <c:pt idx="18216">
                  <c:v>36.247</c:v>
                </c:pt>
                <c:pt idx="18217">
                  <c:v>36.497</c:v>
                </c:pt>
                <c:pt idx="18218">
                  <c:v>36.747</c:v>
                </c:pt>
                <c:pt idx="18219">
                  <c:v>37</c:v>
                </c:pt>
                <c:pt idx="18220">
                  <c:v>37</c:v>
                </c:pt>
                <c:pt idx="18221">
                  <c:v>35.714000000000006</c:v>
                </c:pt>
                <c:pt idx="18222">
                  <c:v>34.472000000000001</c:v>
                </c:pt>
                <c:pt idx="18223">
                  <c:v>33.273000000000003</c:v>
                </c:pt>
                <c:pt idx="18224">
                  <c:v>32</c:v>
                </c:pt>
                <c:pt idx="18225">
                  <c:v>31</c:v>
                </c:pt>
                <c:pt idx="18226">
                  <c:v>31</c:v>
                </c:pt>
                <c:pt idx="18227">
                  <c:v>31</c:v>
                </c:pt>
                <c:pt idx="18228">
                  <c:v>31</c:v>
                </c:pt>
                <c:pt idx="18229">
                  <c:v>31</c:v>
                </c:pt>
                <c:pt idx="18230">
                  <c:v>31</c:v>
                </c:pt>
                <c:pt idx="18231">
                  <c:v>31</c:v>
                </c:pt>
                <c:pt idx="18232">
                  <c:v>30.486999999999984</c:v>
                </c:pt>
                <c:pt idx="18233">
                  <c:v>29.98299999999999</c:v>
                </c:pt>
                <c:pt idx="18234">
                  <c:v>29.487999999999992</c:v>
                </c:pt>
                <c:pt idx="18235">
                  <c:v>29</c:v>
                </c:pt>
                <c:pt idx="18236">
                  <c:v>29</c:v>
                </c:pt>
                <c:pt idx="18237">
                  <c:v>29</c:v>
                </c:pt>
                <c:pt idx="18238">
                  <c:v>29</c:v>
                </c:pt>
                <c:pt idx="18239">
                  <c:v>29</c:v>
                </c:pt>
                <c:pt idx="18240">
                  <c:v>29</c:v>
                </c:pt>
                <c:pt idx="18241">
                  <c:v>29</c:v>
                </c:pt>
                <c:pt idx="18242">
                  <c:v>29</c:v>
                </c:pt>
                <c:pt idx="18243">
                  <c:v>28.663</c:v>
                </c:pt>
                <c:pt idx="18244">
                  <c:v>28.329000000000001</c:v>
                </c:pt>
                <c:pt idx="18245">
                  <c:v>28</c:v>
                </c:pt>
                <c:pt idx="18246">
                  <c:v>28</c:v>
                </c:pt>
                <c:pt idx="18247">
                  <c:v>28</c:v>
                </c:pt>
                <c:pt idx="18248">
                  <c:v>27.48599999999999</c:v>
                </c:pt>
                <c:pt idx="18249">
                  <c:v>26.981000000000002</c:v>
                </c:pt>
                <c:pt idx="18250">
                  <c:v>26.48599999999999</c:v>
                </c:pt>
                <c:pt idx="18251">
                  <c:v>26</c:v>
                </c:pt>
                <c:pt idx="18252">
                  <c:v>26</c:v>
                </c:pt>
                <c:pt idx="18253">
                  <c:v>25.661999999999999</c:v>
                </c:pt>
                <c:pt idx="18254">
                  <c:v>25.329000000000001</c:v>
                </c:pt>
                <c:pt idx="18255">
                  <c:v>25</c:v>
                </c:pt>
                <c:pt idx="18256">
                  <c:v>24.661999999999999</c:v>
                </c:pt>
                <c:pt idx="18257">
                  <c:v>24.329000000000001</c:v>
                </c:pt>
                <c:pt idx="18258">
                  <c:v>24</c:v>
                </c:pt>
                <c:pt idx="18259">
                  <c:v>24.329000000000001</c:v>
                </c:pt>
                <c:pt idx="18260">
                  <c:v>24.661999999999999</c:v>
                </c:pt>
                <c:pt idx="18261">
                  <c:v>25</c:v>
                </c:pt>
                <c:pt idx="18262">
                  <c:v>25</c:v>
                </c:pt>
                <c:pt idx="18263">
                  <c:v>25</c:v>
                </c:pt>
                <c:pt idx="18264">
                  <c:v>25</c:v>
                </c:pt>
                <c:pt idx="18265">
                  <c:v>25</c:v>
                </c:pt>
                <c:pt idx="18266">
                  <c:v>25</c:v>
                </c:pt>
                <c:pt idx="18267">
                  <c:v>25</c:v>
                </c:pt>
                <c:pt idx="18268">
                  <c:v>25</c:v>
                </c:pt>
                <c:pt idx="18269">
                  <c:v>25</c:v>
                </c:pt>
                <c:pt idx="18270">
                  <c:v>25</c:v>
                </c:pt>
                <c:pt idx="18271">
                  <c:v>25</c:v>
                </c:pt>
                <c:pt idx="18272">
                  <c:v>25</c:v>
                </c:pt>
                <c:pt idx="18273">
                  <c:v>25</c:v>
                </c:pt>
                <c:pt idx="18274">
                  <c:v>25</c:v>
                </c:pt>
                <c:pt idx="18275">
                  <c:v>24.661999999999999</c:v>
                </c:pt>
                <c:pt idx="18276">
                  <c:v>24.329000000000001</c:v>
                </c:pt>
                <c:pt idx="18277">
                  <c:v>24</c:v>
                </c:pt>
                <c:pt idx="18278">
                  <c:v>24</c:v>
                </c:pt>
                <c:pt idx="18279">
                  <c:v>24</c:v>
                </c:pt>
                <c:pt idx="18280">
                  <c:v>24</c:v>
                </c:pt>
                <c:pt idx="18281">
                  <c:v>26.550999999999991</c:v>
                </c:pt>
                <c:pt idx="18282">
                  <c:v>29.373999999999999</c:v>
                </c:pt>
                <c:pt idx="18283">
                  <c:v>31</c:v>
                </c:pt>
                <c:pt idx="18284">
                  <c:v>35.950999999999993</c:v>
                </c:pt>
                <c:pt idx="18285">
                  <c:v>39.772000000000013</c:v>
                </c:pt>
                <c:pt idx="18286">
                  <c:v>44</c:v>
                </c:pt>
                <c:pt idx="18287">
                  <c:v>44.331000000000003</c:v>
                </c:pt>
                <c:pt idx="18288">
                  <c:v>44.664000000000001</c:v>
                </c:pt>
                <c:pt idx="18289">
                  <c:v>45</c:v>
                </c:pt>
                <c:pt idx="18290">
                  <c:v>43.504000000000005</c:v>
                </c:pt>
                <c:pt idx="18291">
                  <c:v>42.057000000000002</c:v>
                </c:pt>
                <c:pt idx="18292">
                  <c:v>40.659000000000006</c:v>
                </c:pt>
                <c:pt idx="18293">
                  <c:v>39.307000000000002</c:v>
                </c:pt>
                <c:pt idx="18294">
                  <c:v>38</c:v>
                </c:pt>
                <c:pt idx="18295">
                  <c:v>37.533000000000001</c:v>
                </c:pt>
                <c:pt idx="18296">
                  <c:v>37.072000000000003</c:v>
                </c:pt>
                <c:pt idx="18297">
                  <c:v>36.617000000000004</c:v>
                </c:pt>
                <c:pt idx="18298">
                  <c:v>36.167000000000002</c:v>
                </c:pt>
                <c:pt idx="18299">
                  <c:v>35.723000000000013</c:v>
                </c:pt>
                <c:pt idx="18300">
                  <c:v>35.284000000000006</c:v>
                </c:pt>
                <c:pt idx="18301">
                  <c:v>34.850999999999999</c:v>
                </c:pt>
                <c:pt idx="18302">
                  <c:v>34.423000000000002</c:v>
                </c:pt>
                <c:pt idx="18303">
                  <c:v>34</c:v>
                </c:pt>
                <c:pt idx="18304">
                  <c:v>34</c:v>
                </c:pt>
                <c:pt idx="18305">
                  <c:v>34</c:v>
                </c:pt>
                <c:pt idx="18306">
                  <c:v>34</c:v>
                </c:pt>
                <c:pt idx="18307">
                  <c:v>33.663000000000011</c:v>
                </c:pt>
                <c:pt idx="18308">
                  <c:v>33.33</c:v>
                </c:pt>
                <c:pt idx="18309">
                  <c:v>33</c:v>
                </c:pt>
                <c:pt idx="18310">
                  <c:v>32.663000000000011</c:v>
                </c:pt>
                <c:pt idx="18311">
                  <c:v>32.33</c:v>
                </c:pt>
                <c:pt idx="18312">
                  <c:v>32</c:v>
                </c:pt>
                <c:pt idx="18313">
                  <c:v>32</c:v>
                </c:pt>
                <c:pt idx="18314">
                  <c:v>31.939999999999994</c:v>
                </c:pt>
                <c:pt idx="18315">
                  <c:v>31.881</c:v>
                </c:pt>
                <c:pt idx="18316">
                  <c:v>31.821000000000005</c:v>
                </c:pt>
                <c:pt idx="18317">
                  <c:v>31.761999999999993</c:v>
                </c:pt>
                <c:pt idx="18318">
                  <c:v>31.702999999999992</c:v>
                </c:pt>
                <c:pt idx="18319">
                  <c:v>31.643000000000001</c:v>
                </c:pt>
                <c:pt idx="18320">
                  <c:v>31.584</c:v>
                </c:pt>
                <c:pt idx="18321">
                  <c:v>31.524999999999999</c:v>
                </c:pt>
                <c:pt idx="18322">
                  <c:v>31.466999999999988</c:v>
                </c:pt>
                <c:pt idx="18323">
                  <c:v>31.407999999999994</c:v>
                </c:pt>
                <c:pt idx="18324">
                  <c:v>31.349</c:v>
                </c:pt>
                <c:pt idx="18325">
                  <c:v>31.291</c:v>
                </c:pt>
                <c:pt idx="18326">
                  <c:v>31.231999999999999</c:v>
                </c:pt>
                <c:pt idx="18327">
                  <c:v>31.173999999999999</c:v>
                </c:pt>
                <c:pt idx="18328">
                  <c:v>31.116000000000007</c:v>
                </c:pt>
                <c:pt idx="18329">
                  <c:v>31.058</c:v>
                </c:pt>
                <c:pt idx="18330">
                  <c:v>31</c:v>
                </c:pt>
                <c:pt idx="18331">
                  <c:v>30.486999999999984</c:v>
                </c:pt>
                <c:pt idx="18332">
                  <c:v>29.98299999999999</c:v>
                </c:pt>
                <c:pt idx="18333">
                  <c:v>29.487999999999992</c:v>
                </c:pt>
                <c:pt idx="18334">
                  <c:v>29</c:v>
                </c:pt>
                <c:pt idx="18335">
                  <c:v>29</c:v>
                </c:pt>
                <c:pt idx="18336">
                  <c:v>29</c:v>
                </c:pt>
                <c:pt idx="18337">
                  <c:v>29.952000000000002</c:v>
                </c:pt>
                <c:pt idx="18338">
                  <c:v>30.934999999999999</c:v>
                </c:pt>
                <c:pt idx="18339">
                  <c:v>31.951000000000001</c:v>
                </c:pt>
                <c:pt idx="18340">
                  <c:v>33</c:v>
                </c:pt>
                <c:pt idx="18341">
                  <c:v>33.579000000000001</c:v>
                </c:pt>
                <c:pt idx="18342">
                  <c:v>34.169000000000011</c:v>
                </c:pt>
                <c:pt idx="18343">
                  <c:v>34.769000000000013</c:v>
                </c:pt>
                <c:pt idx="18344">
                  <c:v>35.379000000000005</c:v>
                </c:pt>
                <c:pt idx="18345">
                  <c:v>36</c:v>
                </c:pt>
                <c:pt idx="18346">
                  <c:v>34.711000000000006</c:v>
                </c:pt>
                <c:pt idx="18347">
                  <c:v>33.468000000000011</c:v>
                </c:pt>
                <c:pt idx="18348">
                  <c:v>32.270000000000003</c:v>
                </c:pt>
                <c:pt idx="18349">
                  <c:v>31.114000000000008</c:v>
                </c:pt>
                <c:pt idx="18350">
                  <c:v>30</c:v>
                </c:pt>
                <c:pt idx="18351">
                  <c:v>30</c:v>
                </c:pt>
                <c:pt idx="18352">
                  <c:v>30</c:v>
                </c:pt>
                <c:pt idx="18353">
                  <c:v>29.22</c:v>
                </c:pt>
                <c:pt idx="18354">
                  <c:v>28.459999999999994</c:v>
                </c:pt>
                <c:pt idx="18355">
                  <c:v>27.721</c:v>
                </c:pt>
                <c:pt idx="18356">
                  <c:v>27</c:v>
                </c:pt>
                <c:pt idx="18357">
                  <c:v>27</c:v>
                </c:pt>
                <c:pt idx="18358">
                  <c:v>27</c:v>
                </c:pt>
                <c:pt idx="18359">
                  <c:v>27.933</c:v>
                </c:pt>
                <c:pt idx="18360">
                  <c:v>28.899000000000001</c:v>
                </c:pt>
                <c:pt idx="18361">
                  <c:v>29.898</c:v>
                </c:pt>
                <c:pt idx="18362">
                  <c:v>30.931000000000001</c:v>
                </c:pt>
                <c:pt idx="18363">
                  <c:v>32</c:v>
                </c:pt>
                <c:pt idx="18364">
                  <c:v>33.291000000000011</c:v>
                </c:pt>
                <c:pt idx="18365">
                  <c:v>34.635000000000012</c:v>
                </c:pt>
                <c:pt idx="18366">
                  <c:v>36.033000000000001</c:v>
                </c:pt>
                <c:pt idx="18367">
                  <c:v>37.487000000000002</c:v>
                </c:pt>
                <c:pt idx="18368">
                  <c:v>39</c:v>
                </c:pt>
                <c:pt idx="18369">
                  <c:v>39.331000000000003</c:v>
                </c:pt>
                <c:pt idx="18370">
                  <c:v>39.664000000000001</c:v>
                </c:pt>
                <c:pt idx="18371">
                  <c:v>40</c:v>
                </c:pt>
                <c:pt idx="18372">
                  <c:v>43.755000000000003</c:v>
                </c:pt>
                <c:pt idx="18373">
                  <c:v>47.863</c:v>
                </c:pt>
                <c:pt idx="18374">
                  <c:v>52.356000000000002</c:v>
                </c:pt>
                <c:pt idx="18375">
                  <c:v>57.271000000000001</c:v>
                </c:pt>
                <c:pt idx="18376">
                  <c:v>62.648000000000003</c:v>
                </c:pt>
                <c:pt idx="18377">
                  <c:v>68.528999999999982</c:v>
                </c:pt>
                <c:pt idx="18378">
                  <c:v>74.962999999999994</c:v>
                </c:pt>
                <c:pt idx="18379">
                  <c:v>82</c:v>
                </c:pt>
                <c:pt idx="18380">
                  <c:v>79.435000000000002</c:v>
                </c:pt>
                <c:pt idx="18381">
                  <c:v>76.95</c:v>
                </c:pt>
                <c:pt idx="18382">
                  <c:v>74.543000000000006</c:v>
                </c:pt>
                <c:pt idx="18383">
                  <c:v>72.211000000000027</c:v>
                </c:pt>
                <c:pt idx="18384">
                  <c:v>69.952000000000012</c:v>
                </c:pt>
                <c:pt idx="18385">
                  <c:v>67.763999999999996</c:v>
                </c:pt>
                <c:pt idx="18386">
                  <c:v>65.644999999999996</c:v>
                </c:pt>
                <c:pt idx="18387">
                  <c:v>63</c:v>
                </c:pt>
                <c:pt idx="18388">
                  <c:v>61.602000000000011</c:v>
                </c:pt>
                <c:pt idx="18389">
                  <c:v>59</c:v>
                </c:pt>
                <c:pt idx="18390">
                  <c:v>57</c:v>
                </c:pt>
                <c:pt idx="18391">
                  <c:v>56</c:v>
                </c:pt>
                <c:pt idx="18392">
                  <c:v>56.142000000000003</c:v>
                </c:pt>
                <c:pt idx="18393">
                  <c:v>56.284000000000006</c:v>
                </c:pt>
                <c:pt idx="18394">
                  <c:v>56.426000000000002</c:v>
                </c:pt>
                <c:pt idx="18395">
                  <c:v>56.569000000000003</c:v>
                </c:pt>
                <c:pt idx="18396">
                  <c:v>56.712000000000003</c:v>
                </c:pt>
                <c:pt idx="18397">
                  <c:v>56.856000000000002</c:v>
                </c:pt>
                <c:pt idx="18398">
                  <c:v>57</c:v>
                </c:pt>
                <c:pt idx="18399">
                  <c:v>56.101000000000006</c:v>
                </c:pt>
                <c:pt idx="18400">
                  <c:v>55.217000000000006</c:v>
                </c:pt>
                <c:pt idx="18401">
                  <c:v>54.347000000000001</c:v>
                </c:pt>
                <c:pt idx="18402">
                  <c:v>53.49</c:v>
                </c:pt>
                <c:pt idx="18403">
                  <c:v>52.647000000000006</c:v>
                </c:pt>
                <c:pt idx="18404">
                  <c:v>51.816999999999993</c:v>
                </c:pt>
                <c:pt idx="18405">
                  <c:v>51</c:v>
                </c:pt>
                <c:pt idx="18406">
                  <c:v>49.777000000000001</c:v>
                </c:pt>
                <c:pt idx="18407">
                  <c:v>48.584000000000003</c:v>
                </c:pt>
                <c:pt idx="18408">
                  <c:v>47.419000000000004</c:v>
                </c:pt>
                <c:pt idx="18409">
                  <c:v>46.282000000000011</c:v>
                </c:pt>
                <c:pt idx="18410">
                  <c:v>45.172000000000011</c:v>
                </c:pt>
                <c:pt idx="18411">
                  <c:v>44.089000000000006</c:v>
                </c:pt>
                <c:pt idx="18412">
                  <c:v>43</c:v>
                </c:pt>
                <c:pt idx="18413">
                  <c:v>42</c:v>
                </c:pt>
                <c:pt idx="18414">
                  <c:v>42</c:v>
                </c:pt>
                <c:pt idx="18415">
                  <c:v>43.093000000000011</c:v>
                </c:pt>
                <c:pt idx="18416">
                  <c:v>44.215000000000003</c:v>
                </c:pt>
                <c:pt idx="18417">
                  <c:v>45.365000000000002</c:v>
                </c:pt>
                <c:pt idx="18418">
                  <c:v>46.546000000000006</c:v>
                </c:pt>
                <c:pt idx="18419">
                  <c:v>47.757000000000005</c:v>
                </c:pt>
                <c:pt idx="18420">
                  <c:v>49</c:v>
                </c:pt>
                <c:pt idx="18421">
                  <c:v>48.56</c:v>
                </c:pt>
                <c:pt idx="18422">
                  <c:v>48.123000000000012</c:v>
                </c:pt>
                <c:pt idx="18423">
                  <c:v>47.691000000000003</c:v>
                </c:pt>
                <c:pt idx="18424">
                  <c:v>47.263000000000012</c:v>
                </c:pt>
                <c:pt idx="18425">
                  <c:v>46.838000000000001</c:v>
                </c:pt>
                <c:pt idx="18426">
                  <c:v>46.417000000000002</c:v>
                </c:pt>
                <c:pt idx="18427">
                  <c:v>46</c:v>
                </c:pt>
                <c:pt idx="18428">
                  <c:v>47.322000000000003</c:v>
                </c:pt>
                <c:pt idx="18429">
                  <c:v>48.682000000000002</c:v>
                </c:pt>
                <c:pt idx="18430">
                  <c:v>50.08</c:v>
                </c:pt>
                <c:pt idx="18431">
                  <c:v>51.52</c:v>
                </c:pt>
                <c:pt idx="18432">
                  <c:v>53</c:v>
                </c:pt>
                <c:pt idx="18433">
                  <c:v>52.386000000000003</c:v>
                </c:pt>
                <c:pt idx="18434">
                  <c:v>51.779000000000003</c:v>
                </c:pt>
                <c:pt idx="18435">
                  <c:v>51.179000000000002</c:v>
                </c:pt>
                <c:pt idx="18436">
                  <c:v>50.586000000000006</c:v>
                </c:pt>
                <c:pt idx="18437">
                  <c:v>50</c:v>
                </c:pt>
                <c:pt idx="18438">
                  <c:v>49.324000000000005</c:v>
                </c:pt>
                <c:pt idx="18439">
                  <c:v>48.658000000000001</c:v>
                </c:pt>
                <c:pt idx="18440">
                  <c:v>48</c:v>
                </c:pt>
                <c:pt idx="18441">
                  <c:v>48</c:v>
                </c:pt>
                <c:pt idx="18442">
                  <c:v>47.603000000000002</c:v>
                </c:pt>
                <c:pt idx="18443">
                  <c:v>47.21</c:v>
                </c:pt>
                <c:pt idx="18444">
                  <c:v>46.82</c:v>
                </c:pt>
                <c:pt idx="18445">
                  <c:v>46.433</c:v>
                </c:pt>
                <c:pt idx="18446">
                  <c:v>46.05</c:v>
                </c:pt>
                <c:pt idx="18447">
                  <c:v>45.669000000000011</c:v>
                </c:pt>
                <c:pt idx="18448">
                  <c:v>45.292000000000016</c:v>
                </c:pt>
                <c:pt idx="18449">
                  <c:v>44.917999999999999</c:v>
                </c:pt>
                <c:pt idx="18450">
                  <c:v>44.547000000000004</c:v>
                </c:pt>
                <c:pt idx="18451">
                  <c:v>44.179000000000002</c:v>
                </c:pt>
                <c:pt idx="18452">
                  <c:v>43.813999999999993</c:v>
                </c:pt>
                <c:pt idx="18453">
                  <c:v>43.451999999999998</c:v>
                </c:pt>
                <c:pt idx="18454">
                  <c:v>43.093000000000011</c:v>
                </c:pt>
                <c:pt idx="18455">
                  <c:v>42.737000000000002</c:v>
                </c:pt>
                <c:pt idx="18456">
                  <c:v>42.383000000000003</c:v>
                </c:pt>
                <c:pt idx="18457">
                  <c:v>42.033000000000001</c:v>
                </c:pt>
                <c:pt idx="18458">
                  <c:v>41.686</c:v>
                </c:pt>
                <c:pt idx="18459">
                  <c:v>41.341999999999999</c:v>
                </c:pt>
                <c:pt idx="18460">
                  <c:v>41</c:v>
                </c:pt>
                <c:pt idx="18461">
                  <c:v>40.491</c:v>
                </c:pt>
                <c:pt idx="18462">
                  <c:v>39.987000000000002</c:v>
                </c:pt>
                <c:pt idx="18463">
                  <c:v>39.491</c:v>
                </c:pt>
                <c:pt idx="18464">
                  <c:v>39</c:v>
                </c:pt>
                <c:pt idx="18465">
                  <c:v>39</c:v>
                </c:pt>
                <c:pt idx="18466">
                  <c:v>39</c:v>
                </c:pt>
                <c:pt idx="18467">
                  <c:v>39.076000000000001</c:v>
                </c:pt>
                <c:pt idx="18468">
                  <c:v>39.152000000000001</c:v>
                </c:pt>
                <c:pt idx="18469">
                  <c:v>39.229000000000013</c:v>
                </c:pt>
                <c:pt idx="18470">
                  <c:v>39.305</c:v>
                </c:pt>
                <c:pt idx="18471">
                  <c:v>39.381999999999998</c:v>
                </c:pt>
                <c:pt idx="18472">
                  <c:v>39.457999999999998</c:v>
                </c:pt>
                <c:pt idx="18473">
                  <c:v>39.535000000000011</c:v>
                </c:pt>
                <c:pt idx="18474">
                  <c:v>39.612000000000002</c:v>
                </c:pt>
                <c:pt idx="18475">
                  <c:v>39.690000000000012</c:v>
                </c:pt>
                <c:pt idx="18476">
                  <c:v>39.767000000000003</c:v>
                </c:pt>
                <c:pt idx="18477">
                  <c:v>39.844999999999999</c:v>
                </c:pt>
                <c:pt idx="18478">
                  <c:v>39.922000000000011</c:v>
                </c:pt>
                <c:pt idx="18479">
                  <c:v>40</c:v>
                </c:pt>
                <c:pt idx="18480">
                  <c:v>39.659000000000006</c:v>
                </c:pt>
                <c:pt idx="18481">
                  <c:v>39.322000000000003</c:v>
                </c:pt>
                <c:pt idx="18482">
                  <c:v>38.987000000000002</c:v>
                </c:pt>
                <c:pt idx="18483">
                  <c:v>38.655000000000001</c:v>
                </c:pt>
                <c:pt idx="18484">
                  <c:v>38.326000000000001</c:v>
                </c:pt>
                <c:pt idx="18485">
                  <c:v>38</c:v>
                </c:pt>
                <c:pt idx="18486">
                  <c:v>38</c:v>
                </c:pt>
                <c:pt idx="18487">
                  <c:v>38</c:v>
                </c:pt>
                <c:pt idx="18488">
                  <c:v>38</c:v>
                </c:pt>
                <c:pt idx="18489">
                  <c:v>38.198000000000015</c:v>
                </c:pt>
                <c:pt idx="18490">
                  <c:v>38.397000000000006</c:v>
                </c:pt>
                <c:pt idx="18491">
                  <c:v>38.597000000000001</c:v>
                </c:pt>
                <c:pt idx="18492">
                  <c:v>38.798000000000016</c:v>
                </c:pt>
                <c:pt idx="18493">
                  <c:v>39</c:v>
                </c:pt>
                <c:pt idx="18494">
                  <c:v>38.49</c:v>
                </c:pt>
                <c:pt idx="18495">
                  <c:v>37.987000000000002</c:v>
                </c:pt>
                <c:pt idx="18496">
                  <c:v>37.49</c:v>
                </c:pt>
                <c:pt idx="18497">
                  <c:v>37</c:v>
                </c:pt>
                <c:pt idx="18498">
                  <c:v>37</c:v>
                </c:pt>
                <c:pt idx="18499">
                  <c:v>37</c:v>
                </c:pt>
                <c:pt idx="18500">
                  <c:v>35.941000000000003</c:v>
                </c:pt>
                <c:pt idx="18501">
                  <c:v>34.913000000000004</c:v>
                </c:pt>
                <c:pt idx="18502">
                  <c:v>33.913000000000004</c:v>
                </c:pt>
                <c:pt idx="18503">
                  <c:v>32.943000000000005</c:v>
                </c:pt>
                <c:pt idx="18504">
                  <c:v>32</c:v>
                </c:pt>
                <c:pt idx="18505">
                  <c:v>32</c:v>
                </c:pt>
                <c:pt idx="18506">
                  <c:v>32.33</c:v>
                </c:pt>
                <c:pt idx="18507">
                  <c:v>32.663000000000011</c:v>
                </c:pt>
                <c:pt idx="18508">
                  <c:v>33</c:v>
                </c:pt>
                <c:pt idx="18509">
                  <c:v>32.663000000000011</c:v>
                </c:pt>
                <c:pt idx="18510">
                  <c:v>32.33</c:v>
                </c:pt>
                <c:pt idx="18511">
                  <c:v>32</c:v>
                </c:pt>
                <c:pt idx="18512">
                  <c:v>32.247</c:v>
                </c:pt>
                <c:pt idx="18513">
                  <c:v>32.496000000000002</c:v>
                </c:pt>
                <c:pt idx="18514">
                  <c:v>32.747</c:v>
                </c:pt>
                <c:pt idx="18515">
                  <c:v>33</c:v>
                </c:pt>
                <c:pt idx="18516">
                  <c:v>33</c:v>
                </c:pt>
                <c:pt idx="18517">
                  <c:v>33.33</c:v>
                </c:pt>
                <c:pt idx="18518">
                  <c:v>33.663000000000011</c:v>
                </c:pt>
                <c:pt idx="18519">
                  <c:v>34</c:v>
                </c:pt>
                <c:pt idx="18520">
                  <c:v>34</c:v>
                </c:pt>
                <c:pt idx="18521">
                  <c:v>34</c:v>
                </c:pt>
                <c:pt idx="18522">
                  <c:v>34</c:v>
                </c:pt>
                <c:pt idx="18523">
                  <c:v>34</c:v>
                </c:pt>
                <c:pt idx="18524">
                  <c:v>34</c:v>
                </c:pt>
                <c:pt idx="18525">
                  <c:v>34</c:v>
                </c:pt>
                <c:pt idx="18526">
                  <c:v>34</c:v>
                </c:pt>
                <c:pt idx="18527">
                  <c:v>34.247</c:v>
                </c:pt>
                <c:pt idx="18528">
                  <c:v>34.496000000000002</c:v>
                </c:pt>
                <c:pt idx="18529">
                  <c:v>34.747</c:v>
                </c:pt>
                <c:pt idx="18530">
                  <c:v>35</c:v>
                </c:pt>
                <c:pt idx="18531">
                  <c:v>35</c:v>
                </c:pt>
                <c:pt idx="18532">
                  <c:v>35</c:v>
                </c:pt>
                <c:pt idx="18533">
                  <c:v>35</c:v>
                </c:pt>
                <c:pt idx="18534">
                  <c:v>35.33</c:v>
                </c:pt>
                <c:pt idx="18535">
                  <c:v>35.664000000000001</c:v>
                </c:pt>
                <c:pt idx="18536">
                  <c:v>36</c:v>
                </c:pt>
                <c:pt idx="18537">
                  <c:v>36</c:v>
                </c:pt>
                <c:pt idx="18538">
                  <c:v>36</c:v>
                </c:pt>
                <c:pt idx="18539">
                  <c:v>36</c:v>
                </c:pt>
                <c:pt idx="18540">
                  <c:v>36</c:v>
                </c:pt>
                <c:pt idx="18541">
                  <c:v>36.247</c:v>
                </c:pt>
                <c:pt idx="18542">
                  <c:v>36.497</c:v>
                </c:pt>
                <c:pt idx="18543">
                  <c:v>36.747</c:v>
                </c:pt>
                <c:pt idx="18544">
                  <c:v>37</c:v>
                </c:pt>
                <c:pt idx="18545">
                  <c:v>37</c:v>
                </c:pt>
                <c:pt idx="18546">
                  <c:v>37</c:v>
                </c:pt>
                <c:pt idx="18547">
                  <c:v>37</c:v>
                </c:pt>
                <c:pt idx="18548">
                  <c:v>37</c:v>
                </c:pt>
                <c:pt idx="18549">
                  <c:v>37.33</c:v>
                </c:pt>
                <c:pt idx="18550">
                  <c:v>37.664000000000001</c:v>
                </c:pt>
                <c:pt idx="18551">
                  <c:v>38</c:v>
                </c:pt>
                <c:pt idx="18552">
                  <c:v>38</c:v>
                </c:pt>
                <c:pt idx="18553">
                  <c:v>38.33</c:v>
                </c:pt>
                <c:pt idx="18554">
                  <c:v>38.664000000000001</c:v>
                </c:pt>
                <c:pt idx="18555">
                  <c:v>39</c:v>
                </c:pt>
                <c:pt idx="18556">
                  <c:v>39</c:v>
                </c:pt>
                <c:pt idx="18557">
                  <c:v>38.322000000000003</c:v>
                </c:pt>
                <c:pt idx="18558">
                  <c:v>37.655000000000001</c:v>
                </c:pt>
                <c:pt idx="18559">
                  <c:v>37</c:v>
                </c:pt>
                <c:pt idx="18560">
                  <c:v>37</c:v>
                </c:pt>
                <c:pt idx="18561">
                  <c:v>36.707000000000001</c:v>
                </c:pt>
                <c:pt idx="18562">
                  <c:v>36.417000000000002</c:v>
                </c:pt>
                <c:pt idx="18563">
                  <c:v>36.129000000000012</c:v>
                </c:pt>
                <c:pt idx="18564">
                  <c:v>35.844000000000001</c:v>
                </c:pt>
                <c:pt idx="18565">
                  <c:v>35.56</c:v>
                </c:pt>
                <c:pt idx="18566">
                  <c:v>35.279000000000003</c:v>
                </c:pt>
                <c:pt idx="18567">
                  <c:v>35</c:v>
                </c:pt>
                <c:pt idx="18568">
                  <c:v>34.663000000000011</c:v>
                </c:pt>
                <c:pt idx="18569">
                  <c:v>34.33</c:v>
                </c:pt>
                <c:pt idx="18570">
                  <c:v>34</c:v>
                </c:pt>
                <c:pt idx="18571">
                  <c:v>35.468000000000011</c:v>
                </c:pt>
                <c:pt idx="18572">
                  <c:v>36.999000000000002</c:v>
                </c:pt>
                <c:pt idx="18573">
                  <c:v>38.596000000000011</c:v>
                </c:pt>
                <c:pt idx="18574">
                  <c:v>40.262000000000015</c:v>
                </c:pt>
                <c:pt idx="18575">
                  <c:v>42</c:v>
                </c:pt>
                <c:pt idx="18576">
                  <c:v>40.751000000000005</c:v>
                </c:pt>
                <c:pt idx="18577">
                  <c:v>39.539000000000001</c:v>
                </c:pt>
                <c:pt idx="18578">
                  <c:v>38.364000000000004</c:v>
                </c:pt>
                <c:pt idx="18579">
                  <c:v>37</c:v>
                </c:pt>
                <c:pt idx="18580">
                  <c:v>36</c:v>
                </c:pt>
                <c:pt idx="18581">
                  <c:v>35</c:v>
                </c:pt>
                <c:pt idx="18582">
                  <c:v>34</c:v>
                </c:pt>
                <c:pt idx="18583">
                  <c:v>34</c:v>
                </c:pt>
                <c:pt idx="18584">
                  <c:v>33.663000000000011</c:v>
                </c:pt>
                <c:pt idx="18585">
                  <c:v>33.33</c:v>
                </c:pt>
                <c:pt idx="18586">
                  <c:v>33</c:v>
                </c:pt>
                <c:pt idx="18587">
                  <c:v>33</c:v>
                </c:pt>
                <c:pt idx="18588">
                  <c:v>33</c:v>
                </c:pt>
                <c:pt idx="18589">
                  <c:v>33</c:v>
                </c:pt>
                <c:pt idx="18590">
                  <c:v>33</c:v>
                </c:pt>
                <c:pt idx="18591">
                  <c:v>33</c:v>
                </c:pt>
                <c:pt idx="18592">
                  <c:v>33</c:v>
                </c:pt>
                <c:pt idx="18593">
                  <c:v>33</c:v>
                </c:pt>
                <c:pt idx="18594">
                  <c:v>33</c:v>
                </c:pt>
                <c:pt idx="18595">
                  <c:v>33</c:v>
                </c:pt>
                <c:pt idx="18596">
                  <c:v>33</c:v>
                </c:pt>
                <c:pt idx="18597">
                  <c:v>32.775000000000013</c:v>
                </c:pt>
                <c:pt idx="18598">
                  <c:v>32.663000000000011</c:v>
                </c:pt>
                <c:pt idx="18599">
                  <c:v>32.552</c:v>
                </c:pt>
                <c:pt idx="18600">
                  <c:v>32.441000000000003</c:v>
                </c:pt>
                <c:pt idx="18601">
                  <c:v>32.33</c:v>
                </c:pt>
                <c:pt idx="18602">
                  <c:v>32.220000000000013</c:v>
                </c:pt>
                <c:pt idx="18603">
                  <c:v>32.11</c:v>
                </c:pt>
                <c:pt idx="18604">
                  <c:v>32</c:v>
                </c:pt>
                <c:pt idx="18605">
                  <c:v>31.663</c:v>
                </c:pt>
                <c:pt idx="18606">
                  <c:v>31.330000000000005</c:v>
                </c:pt>
                <c:pt idx="18607">
                  <c:v>31</c:v>
                </c:pt>
                <c:pt idx="18608">
                  <c:v>31</c:v>
                </c:pt>
                <c:pt idx="18609">
                  <c:v>31</c:v>
                </c:pt>
                <c:pt idx="18610">
                  <c:v>31</c:v>
                </c:pt>
                <c:pt idx="18611">
                  <c:v>31</c:v>
                </c:pt>
                <c:pt idx="18612">
                  <c:v>31</c:v>
                </c:pt>
                <c:pt idx="18613">
                  <c:v>31</c:v>
                </c:pt>
                <c:pt idx="18614">
                  <c:v>31</c:v>
                </c:pt>
                <c:pt idx="18615">
                  <c:v>31</c:v>
                </c:pt>
                <c:pt idx="18616">
                  <c:v>31.39</c:v>
                </c:pt>
                <c:pt idx="18617">
                  <c:v>31.784999999999993</c:v>
                </c:pt>
                <c:pt idx="18618">
                  <c:v>32.185000000000002</c:v>
                </c:pt>
                <c:pt idx="18619">
                  <c:v>32.590000000000003</c:v>
                </c:pt>
                <c:pt idx="18620">
                  <c:v>33</c:v>
                </c:pt>
                <c:pt idx="18621">
                  <c:v>32.663000000000011</c:v>
                </c:pt>
                <c:pt idx="18622">
                  <c:v>32.33</c:v>
                </c:pt>
                <c:pt idx="18623">
                  <c:v>32</c:v>
                </c:pt>
                <c:pt idx="18624">
                  <c:v>32</c:v>
                </c:pt>
                <c:pt idx="18625">
                  <c:v>32</c:v>
                </c:pt>
                <c:pt idx="18626">
                  <c:v>32</c:v>
                </c:pt>
                <c:pt idx="18627">
                  <c:v>32</c:v>
                </c:pt>
                <c:pt idx="18628">
                  <c:v>32</c:v>
                </c:pt>
                <c:pt idx="18629">
                  <c:v>32</c:v>
                </c:pt>
                <c:pt idx="18630">
                  <c:v>32</c:v>
                </c:pt>
                <c:pt idx="18631">
                  <c:v>32.475000000000001</c:v>
                </c:pt>
                <c:pt idx="18632">
                  <c:v>32.956000000000003</c:v>
                </c:pt>
                <c:pt idx="18633">
                  <c:v>33.445</c:v>
                </c:pt>
                <c:pt idx="18634">
                  <c:v>33.941000000000003</c:v>
                </c:pt>
                <c:pt idx="18635">
                  <c:v>34.445</c:v>
                </c:pt>
                <c:pt idx="18636">
                  <c:v>34.954999999999998</c:v>
                </c:pt>
                <c:pt idx="18637">
                  <c:v>35.474000000000004</c:v>
                </c:pt>
                <c:pt idx="18638">
                  <c:v>36</c:v>
                </c:pt>
                <c:pt idx="18639">
                  <c:v>35.675000000000011</c:v>
                </c:pt>
                <c:pt idx="18640">
                  <c:v>35.353999999999999</c:v>
                </c:pt>
                <c:pt idx="18641">
                  <c:v>35.035000000000011</c:v>
                </c:pt>
                <c:pt idx="18642">
                  <c:v>34.719000000000001</c:v>
                </c:pt>
                <c:pt idx="18643">
                  <c:v>34.406000000000006</c:v>
                </c:pt>
                <c:pt idx="18644">
                  <c:v>34.095000000000013</c:v>
                </c:pt>
                <c:pt idx="18645">
                  <c:v>33.788000000000011</c:v>
                </c:pt>
                <c:pt idx="18646">
                  <c:v>33.483000000000004</c:v>
                </c:pt>
                <c:pt idx="18647">
                  <c:v>33.181000000000004</c:v>
                </c:pt>
                <c:pt idx="18648">
                  <c:v>32.881999999999998</c:v>
                </c:pt>
                <c:pt idx="18649">
                  <c:v>32.585000000000001</c:v>
                </c:pt>
                <c:pt idx="18650">
                  <c:v>32.291000000000011</c:v>
                </c:pt>
                <c:pt idx="18651">
                  <c:v>32</c:v>
                </c:pt>
                <c:pt idx="18652">
                  <c:v>32</c:v>
                </c:pt>
                <c:pt idx="18653">
                  <c:v>32</c:v>
                </c:pt>
                <c:pt idx="18654">
                  <c:v>31.487999999999992</c:v>
                </c:pt>
                <c:pt idx="18655">
                  <c:v>30.984000000000002</c:v>
                </c:pt>
                <c:pt idx="18656">
                  <c:v>30.487999999999992</c:v>
                </c:pt>
                <c:pt idx="18657">
                  <c:v>30</c:v>
                </c:pt>
                <c:pt idx="18658">
                  <c:v>30</c:v>
                </c:pt>
                <c:pt idx="18659">
                  <c:v>30</c:v>
                </c:pt>
                <c:pt idx="18660">
                  <c:v>30.501000000000001</c:v>
                </c:pt>
                <c:pt idx="18661">
                  <c:v>31.010999999999999</c:v>
                </c:pt>
                <c:pt idx="18662">
                  <c:v>31.529</c:v>
                </c:pt>
                <c:pt idx="18663">
                  <c:v>32.056000000000004</c:v>
                </c:pt>
                <c:pt idx="18664">
                  <c:v>32.592000000000013</c:v>
                </c:pt>
                <c:pt idx="18665">
                  <c:v>33.137</c:v>
                </c:pt>
                <c:pt idx="18666">
                  <c:v>33.691000000000003</c:v>
                </c:pt>
                <c:pt idx="18667">
                  <c:v>34.254000000000005</c:v>
                </c:pt>
                <c:pt idx="18668">
                  <c:v>34.826000000000001</c:v>
                </c:pt>
                <c:pt idx="18669">
                  <c:v>35.408000000000001</c:v>
                </c:pt>
                <c:pt idx="18670">
                  <c:v>36</c:v>
                </c:pt>
                <c:pt idx="18671">
                  <c:v>36</c:v>
                </c:pt>
                <c:pt idx="18672">
                  <c:v>36</c:v>
                </c:pt>
                <c:pt idx="18673">
                  <c:v>36</c:v>
                </c:pt>
                <c:pt idx="18674">
                  <c:v>37.317999999999998</c:v>
                </c:pt>
                <c:pt idx="18675">
                  <c:v>38</c:v>
                </c:pt>
                <c:pt idx="18676">
                  <c:v>40.101000000000006</c:v>
                </c:pt>
                <c:pt idx="18677">
                  <c:v>41.569000000000003</c:v>
                </c:pt>
                <c:pt idx="18678">
                  <c:v>43.091000000000001</c:v>
                </c:pt>
                <c:pt idx="18679">
                  <c:v>44.669000000000011</c:v>
                </c:pt>
                <c:pt idx="18680">
                  <c:v>46.305</c:v>
                </c:pt>
                <c:pt idx="18681">
                  <c:v>48</c:v>
                </c:pt>
                <c:pt idx="18682">
                  <c:v>48</c:v>
                </c:pt>
                <c:pt idx="18683">
                  <c:v>48</c:v>
                </c:pt>
                <c:pt idx="18684">
                  <c:v>48</c:v>
                </c:pt>
                <c:pt idx="18685">
                  <c:v>48</c:v>
                </c:pt>
                <c:pt idx="18686">
                  <c:v>48</c:v>
                </c:pt>
                <c:pt idx="18687">
                  <c:v>48</c:v>
                </c:pt>
                <c:pt idx="18688">
                  <c:v>48</c:v>
                </c:pt>
                <c:pt idx="18689">
                  <c:v>48</c:v>
                </c:pt>
                <c:pt idx="18690">
                  <c:v>48</c:v>
                </c:pt>
                <c:pt idx="18691">
                  <c:v>48</c:v>
                </c:pt>
                <c:pt idx="18692">
                  <c:v>46.991</c:v>
                </c:pt>
                <c:pt idx="18693">
                  <c:v>46.004000000000005</c:v>
                </c:pt>
                <c:pt idx="18694">
                  <c:v>45.037000000000006</c:v>
                </c:pt>
                <c:pt idx="18695">
                  <c:v>44.091000000000001</c:v>
                </c:pt>
                <c:pt idx="18696">
                  <c:v>43.164000000000001</c:v>
                </c:pt>
                <c:pt idx="18697">
                  <c:v>42.257000000000005</c:v>
                </c:pt>
                <c:pt idx="18698">
                  <c:v>41.369</c:v>
                </c:pt>
                <c:pt idx="18699">
                  <c:v>40.5</c:v>
                </c:pt>
                <c:pt idx="18700">
                  <c:v>39.649000000000001</c:v>
                </c:pt>
                <c:pt idx="18701">
                  <c:v>38.816000000000003</c:v>
                </c:pt>
                <c:pt idx="18702">
                  <c:v>38</c:v>
                </c:pt>
                <c:pt idx="18703">
                  <c:v>37.664000000000001</c:v>
                </c:pt>
                <c:pt idx="18704">
                  <c:v>37.33</c:v>
                </c:pt>
                <c:pt idx="18705">
                  <c:v>37</c:v>
                </c:pt>
                <c:pt idx="18706">
                  <c:v>36.301000000000002</c:v>
                </c:pt>
                <c:pt idx="18707">
                  <c:v>35.616</c:v>
                </c:pt>
                <c:pt idx="18708">
                  <c:v>34.943000000000005</c:v>
                </c:pt>
                <c:pt idx="18709">
                  <c:v>34.283000000000001</c:v>
                </c:pt>
                <c:pt idx="18710">
                  <c:v>33.635000000000012</c:v>
                </c:pt>
                <c:pt idx="18711">
                  <c:v>33</c:v>
                </c:pt>
                <c:pt idx="18712">
                  <c:v>32.319000000000003</c:v>
                </c:pt>
                <c:pt idx="18713">
                  <c:v>31.652999999999999</c:v>
                </c:pt>
                <c:pt idx="18714">
                  <c:v>31</c:v>
                </c:pt>
                <c:pt idx="18715">
                  <c:v>31</c:v>
                </c:pt>
                <c:pt idx="18716">
                  <c:v>31</c:v>
                </c:pt>
                <c:pt idx="18717">
                  <c:v>31</c:v>
                </c:pt>
                <c:pt idx="18718">
                  <c:v>31</c:v>
                </c:pt>
                <c:pt idx="18719">
                  <c:v>31</c:v>
                </c:pt>
                <c:pt idx="18720">
                  <c:v>31</c:v>
                </c:pt>
                <c:pt idx="18721">
                  <c:v>31</c:v>
                </c:pt>
                <c:pt idx="18722">
                  <c:v>31.330000000000005</c:v>
                </c:pt>
                <c:pt idx="18723">
                  <c:v>31.663</c:v>
                </c:pt>
                <c:pt idx="18724">
                  <c:v>32</c:v>
                </c:pt>
                <c:pt idx="18725">
                  <c:v>32</c:v>
                </c:pt>
                <c:pt idx="18726">
                  <c:v>32</c:v>
                </c:pt>
                <c:pt idx="18727">
                  <c:v>32.123000000000012</c:v>
                </c:pt>
                <c:pt idx="18728">
                  <c:v>32.247</c:v>
                </c:pt>
                <c:pt idx="18729">
                  <c:v>32.371000000000002</c:v>
                </c:pt>
                <c:pt idx="18730">
                  <c:v>32.496000000000002</c:v>
                </c:pt>
                <c:pt idx="18731">
                  <c:v>32.621000000000002</c:v>
                </c:pt>
                <c:pt idx="18732">
                  <c:v>32.747</c:v>
                </c:pt>
                <c:pt idx="18733">
                  <c:v>32.873000000000005</c:v>
                </c:pt>
                <c:pt idx="18734">
                  <c:v>33</c:v>
                </c:pt>
                <c:pt idx="18735">
                  <c:v>32.561</c:v>
                </c:pt>
                <c:pt idx="18736">
                  <c:v>32.129000000000012</c:v>
                </c:pt>
                <c:pt idx="18737">
                  <c:v>31.702000000000002</c:v>
                </c:pt>
                <c:pt idx="18738">
                  <c:v>31.280999999999988</c:v>
                </c:pt>
                <c:pt idx="18739">
                  <c:v>30.864999999999991</c:v>
                </c:pt>
                <c:pt idx="18740">
                  <c:v>30.454999999999991</c:v>
                </c:pt>
                <c:pt idx="18741">
                  <c:v>30.05</c:v>
                </c:pt>
                <c:pt idx="18742">
                  <c:v>29.651000000000007</c:v>
                </c:pt>
                <c:pt idx="18743">
                  <c:v>29.257000000000001</c:v>
                </c:pt>
                <c:pt idx="18744">
                  <c:v>28.867999999999999</c:v>
                </c:pt>
                <c:pt idx="18745">
                  <c:v>28.484000000000002</c:v>
                </c:pt>
                <c:pt idx="18746">
                  <c:v>28.106000000000005</c:v>
                </c:pt>
                <c:pt idx="18747">
                  <c:v>27.731999999999999</c:v>
                </c:pt>
                <c:pt idx="18748">
                  <c:v>27.364000000000001</c:v>
                </c:pt>
                <c:pt idx="18749">
                  <c:v>27</c:v>
                </c:pt>
                <c:pt idx="18750">
                  <c:v>27</c:v>
                </c:pt>
                <c:pt idx="18751">
                  <c:v>27</c:v>
                </c:pt>
                <c:pt idx="18752">
                  <c:v>26.745999999999988</c:v>
                </c:pt>
                <c:pt idx="18753">
                  <c:v>26.494999999999994</c:v>
                </c:pt>
                <c:pt idx="18754">
                  <c:v>26.245999999999988</c:v>
                </c:pt>
                <c:pt idx="18755">
                  <c:v>26</c:v>
                </c:pt>
                <c:pt idx="18756">
                  <c:v>26</c:v>
                </c:pt>
                <c:pt idx="18757">
                  <c:v>26.196999999999999</c:v>
                </c:pt>
                <c:pt idx="18758">
                  <c:v>26.395</c:v>
                </c:pt>
                <c:pt idx="18759">
                  <c:v>26.594999999999999</c:v>
                </c:pt>
                <c:pt idx="18760">
                  <c:v>26.797000000000001</c:v>
                </c:pt>
                <c:pt idx="18761">
                  <c:v>27</c:v>
                </c:pt>
                <c:pt idx="18762">
                  <c:v>26.587999999999994</c:v>
                </c:pt>
                <c:pt idx="18763">
                  <c:v>26.181000000000001</c:v>
                </c:pt>
                <c:pt idx="18764">
                  <c:v>25.781999999999993</c:v>
                </c:pt>
                <c:pt idx="18765">
                  <c:v>25.388000000000002</c:v>
                </c:pt>
                <c:pt idx="18766">
                  <c:v>25</c:v>
                </c:pt>
                <c:pt idx="18767">
                  <c:v>25</c:v>
                </c:pt>
                <c:pt idx="18768">
                  <c:v>25</c:v>
                </c:pt>
                <c:pt idx="18769">
                  <c:v>25</c:v>
                </c:pt>
                <c:pt idx="18770">
                  <c:v>25.753</c:v>
                </c:pt>
                <c:pt idx="18771">
                  <c:v>26.529</c:v>
                </c:pt>
                <c:pt idx="18772">
                  <c:v>27.327999999999999</c:v>
                </c:pt>
                <c:pt idx="18773">
                  <c:v>28.152000000000001</c:v>
                </c:pt>
                <c:pt idx="18774">
                  <c:v>29</c:v>
                </c:pt>
                <c:pt idx="18775">
                  <c:v>29</c:v>
                </c:pt>
                <c:pt idx="18776">
                  <c:v>29</c:v>
                </c:pt>
                <c:pt idx="18777">
                  <c:v>28.747</c:v>
                </c:pt>
                <c:pt idx="18778">
                  <c:v>28.495999999999988</c:v>
                </c:pt>
                <c:pt idx="18779">
                  <c:v>28.247</c:v>
                </c:pt>
                <c:pt idx="18780">
                  <c:v>28</c:v>
                </c:pt>
                <c:pt idx="18781">
                  <c:v>27.259999999999994</c:v>
                </c:pt>
                <c:pt idx="18782">
                  <c:v>26.539000000000001</c:v>
                </c:pt>
                <c:pt idx="18783">
                  <c:v>25.837000000000007</c:v>
                </c:pt>
                <c:pt idx="18784">
                  <c:v>25.154000000000007</c:v>
                </c:pt>
                <c:pt idx="18785">
                  <c:v>24</c:v>
                </c:pt>
                <c:pt idx="18786">
                  <c:v>23.841999999999999</c:v>
                </c:pt>
                <c:pt idx="18787">
                  <c:v>23</c:v>
                </c:pt>
                <c:pt idx="18788">
                  <c:v>22.597000000000001</c:v>
                </c:pt>
                <c:pt idx="18789">
                  <c:v>22</c:v>
                </c:pt>
                <c:pt idx="18790">
                  <c:v>22</c:v>
                </c:pt>
                <c:pt idx="18791">
                  <c:v>22.57</c:v>
                </c:pt>
                <c:pt idx="18792">
                  <c:v>23.154000000000007</c:v>
                </c:pt>
                <c:pt idx="18793">
                  <c:v>23.754000000000001</c:v>
                </c:pt>
                <c:pt idx="18794">
                  <c:v>24.369</c:v>
                </c:pt>
                <c:pt idx="18795">
                  <c:v>25</c:v>
                </c:pt>
                <c:pt idx="18796">
                  <c:v>25.753</c:v>
                </c:pt>
                <c:pt idx="18797">
                  <c:v>26.529</c:v>
                </c:pt>
                <c:pt idx="18798">
                  <c:v>27.327999999999999</c:v>
                </c:pt>
                <c:pt idx="18799">
                  <c:v>28.152000000000001</c:v>
                </c:pt>
                <c:pt idx="18800">
                  <c:v>29</c:v>
                </c:pt>
                <c:pt idx="18801">
                  <c:v>29</c:v>
                </c:pt>
                <c:pt idx="18802">
                  <c:v>28.855</c:v>
                </c:pt>
                <c:pt idx="18803">
                  <c:v>28.710999999999999</c:v>
                </c:pt>
                <c:pt idx="18804">
                  <c:v>28.567</c:v>
                </c:pt>
                <c:pt idx="18805">
                  <c:v>28.423999999999992</c:v>
                </c:pt>
                <c:pt idx="18806">
                  <c:v>28.281999999999993</c:v>
                </c:pt>
                <c:pt idx="18807">
                  <c:v>28.140999999999991</c:v>
                </c:pt>
                <c:pt idx="18808">
                  <c:v>28</c:v>
                </c:pt>
                <c:pt idx="18809">
                  <c:v>27.48599999999999</c:v>
                </c:pt>
                <c:pt idx="18810">
                  <c:v>26.981000000000002</c:v>
                </c:pt>
                <c:pt idx="18811">
                  <c:v>26.48599999999999</c:v>
                </c:pt>
                <c:pt idx="18812">
                  <c:v>26</c:v>
                </c:pt>
                <c:pt idx="18813">
                  <c:v>26</c:v>
                </c:pt>
                <c:pt idx="18814">
                  <c:v>26</c:v>
                </c:pt>
                <c:pt idx="18815">
                  <c:v>26</c:v>
                </c:pt>
                <c:pt idx="18816">
                  <c:v>24.959</c:v>
                </c:pt>
                <c:pt idx="18817">
                  <c:v>23.959</c:v>
                </c:pt>
                <c:pt idx="18818">
                  <c:v>23</c:v>
                </c:pt>
                <c:pt idx="18819">
                  <c:v>23</c:v>
                </c:pt>
                <c:pt idx="18820">
                  <c:v>23</c:v>
                </c:pt>
                <c:pt idx="18821">
                  <c:v>23</c:v>
                </c:pt>
                <c:pt idx="18822">
                  <c:v>23</c:v>
                </c:pt>
                <c:pt idx="18823">
                  <c:v>23</c:v>
                </c:pt>
                <c:pt idx="18824">
                  <c:v>23</c:v>
                </c:pt>
                <c:pt idx="18825">
                  <c:v>23</c:v>
                </c:pt>
                <c:pt idx="18826">
                  <c:v>23</c:v>
                </c:pt>
                <c:pt idx="18827">
                  <c:v>22.661999999999999</c:v>
                </c:pt>
                <c:pt idx="18828">
                  <c:v>22.327999999999999</c:v>
                </c:pt>
                <c:pt idx="18829">
                  <c:v>22</c:v>
                </c:pt>
                <c:pt idx="18830">
                  <c:v>22.937999999999999</c:v>
                </c:pt>
                <c:pt idx="18831">
                  <c:v>23.917000000000005</c:v>
                </c:pt>
                <c:pt idx="18832">
                  <c:v>24.937000000000001</c:v>
                </c:pt>
                <c:pt idx="18833">
                  <c:v>26</c:v>
                </c:pt>
                <c:pt idx="18834">
                  <c:v>26</c:v>
                </c:pt>
                <c:pt idx="18835">
                  <c:v>25.521999999999991</c:v>
                </c:pt>
                <c:pt idx="18836">
                  <c:v>25.052</c:v>
                </c:pt>
                <c:pt idx="18837">
                  <c:v>24.591999999999999</c:v>
                </c:pt>
                <c:pt idx="18838">
                  <c:v>24.14</c:v>
                </c:pt>
                <c:pt idx="18839">
                  <c:v>23.696000000000005</c:v>
                </c:pt>
                <c:pt idx="18840">
                  <c:v>23.259999999999994</c:v>
                </c:pt>
                <c:pt idx="18841">
                  <c:v>22.832000000000001</c:v>
                </c:pt>
                <c:pt idx="18842">
                  <c:v>22.411999999999999</c:v>
                </c:pt>
                <c:pt idx="18843">
                  <c:v>22</c:v>
                </c:pt>
                <c:pt idx="18844">
                  <c:v>22</c:v>
                </c:pt>
                <c:pt idx="18845">
                  <c:v>22</c:v>
                </c:pt>
                <c:pt idx="18846">
                  <c:v>22</c:v>
                </c:pt>
                <c:pt idx="18847">
                  <c:v>22</c:v>
                </c:pt>
                <c:pt idx="18848">
                  <c:v>22</c:v>
                </c:pt>
                <c:pt idx="18849">
                  <c:v>21.661000000000001</c:v>
                </c:pt>
                <c:pt idx="18850">
                  <c:v>21.327999999999999</c:v>
                </c:pt>
                <c:pt idx="18851">
                  <c:v>21</c:v>
                </c:pt>
                <c:pt idx="18852">
                  <c:v>21.327999999999999</c:v>
                </c:pt>
                <c:pt idx="18853">
                  <c:v>21.661000000000001</c:v>
                </c:pt>
                <c:pt idx="18854">
                  <c:v>22</c:v>
                </c:pt>
                <c:pt idx="18855">
                  <c:v>22</c:v>
                </c:pt>
                <c:pt idx="18856">
                  <c:v>22</c:v>
                </c:pt>
                <c:pt idx="18857">
                  <c:v>22</c:v>
                </c:pt>
                <c:pt idx="18858">
                  <c:v>21.745999999999988</c:v>
                </c:pt>
                <c:pt idx="18859">
                  <c:v>21.494</c:v>
                </c:pt>
                <c:pt idx="18860">
                  <c:v>21.245999999999988</c:v>
                </c:pt>
                <c:pt idx="18861">
                  <c:v>21</c:v>
                </c:pt>
                <c:pt idx="18862">
                  <c:v>21.196000000000005</c:v>
                </c:pt>
                <c:pt idx="18863">
                  <c:v>21.393999999999991</c:v>
                </c:pt>
                <c:pt idx="18864">
                  <c:v>21.594000000000001</c:v>
                </c:pt>
                <c:pt idx="18865">
                  <c:v>21.795999999999992</c:v>
                </c:pt>
                <c:pt idx="18866">
                  <c:v>22</c:v>
                </c:pt>
                <c:pt idx="18867">
                  <c:v>22</c:v>
                </c:pt>
                <c:pt idx="18868">
                  <c:v>21.853000000000005</c:v>
                </c:pt>
                <c:pt idx="18869">
                  <c:v>21.707999999999991</c:v>
                </c:pt>
                <c:pt idx="18870">
                  <c:v>21.562999999999988</c:v>
                </c:pt>
                <c:pt idx="18871">
                  <c:v>21.419999999999995</c:v>
                </c:pt>
                <c:pt idx="18872">
                  <c:v>21.277000000000001</c:v>
                </c:pt>
                <c:pt idx="18873">
                  <c:v>21.321999999999999</c:v>
                </c:pt>
                <c:pt idx="18874">
                  <c:v>21.366</c:v>
                </c:pt>
                <c:pt idx="18875">
                  <c:v>21.411000000000001</c:v>
                </c:pt>
                <c:pt idx="18876">
                  <c:v>21.456</c:v>
                </c:pt>
                <c:pt idx="18877">
                  <c:v>21.501000000000001</c:v>
                </c:pt>
                <c:pt idx="18878">
                  <c:v>21.545999999999992</c:v>
                </c:pt>
                <c:pt idx="18879">
                  <c:v>21.591000000000001</c:v>
                </c:pt>
                <c:pt idx="18880">
                  <c:v>21.635999999999999</c:v>
                </c:pt>
                <c:pt idx="18881">
                  <c:v>21.681000000000001</c:v>
                </c:pt>
                <c:pt idx="18882">
                  <c:v>21.853999999999999</c:v>
                </c:pt>
                <c:pt idx="18883">
                  <c:v>22.027000000000001</c:v>
                </c:pt>
                <c:pt idx="18884">
                  <c:v>22.202000000000002</c:v>
                </c:pt>
                <c:pt idx="18885">
                  <c:v>22.378</c:v>
                </c:pt>
                <c:pt idx="18886">
                  <c:v>22.556000000000001</c:v>
                </c:pt>
                <c:pt idx="18887">
                  <c:v>22.734999999999999</c:v>
                </c:pt>
                <c:pt idx="18888">
                  <c:v>22.914999999999999</c:v>
                </c:pt>
                <c:pt idx="18889">
                  <c:v>23.097000000000001</c:v>
                </c:pt>
                <c:pt idx="18890">
                  <c:v>23.280999999999988</c:v>
                </c:pt>
                <c:pt idx="18891">
                  <c:v>23.46599999999999</c:v>
                </c:pt>
                <c:pt idx="18892">
                  <c:v>23.652000000000001</c:v>
                </c:pt>
                <c:pt idx="18893">
                  <c:v>23.84</c:v>
                </c:pt>
                <c:pt idx="18894">
                  <c:v>24.029</c:v>
                </c:pt>
                <c:pt idx="18895">
                  <c:v>24.007999999999999</c:v>
                </c:pt>
                <c:pt idx="18896">
                  <c:v>23.986999999999984</c:v>
                </c:pt>
                <c:pt idx="18897">
                  <c:v>23.96599999999999</c:v>
                </c:pt>
                <c:pt idx="18898">
                  <c:v>23.944999999999993</c:v>
                </c:pt>
                <c:pt idx="18899">
                  <c:v>23.923999999999992</c:v>
                </c:pt>
                <c:pt idx="18900">
                  <c:v>23.98899999999999</c:v>
                </c:pt>
                <c:pt idx="18901">
                  <c:v>24.053999999999991</c:v>
                </c:pt>
                <c:pt idx="18902">
                  <c:v>24.12</c:v>
                </c:pt>
                <c:pt idx="18903">
                  <c:v>24.169</c:v>
                </c:pt>
                <c:pt idx="18904">
                  <c:v>24.347000000000001</c:v>
                </c:pt>
                <c:pt idx="18905">
                  <c:v>24.786999999999988</c:v>
                </c:pt>
                <c:pt idx="18906">
                  <c:v>25.013000000000005</c:v>
                </c:pt>
                <c:pt idx="18907">
                  <c:v>25.241999999999994</c:v>
                </c:pt>
                <c:pt idx="18908">
                  <c:v>25.471999999999994</c:v>
                </c:pt>
                <c:pt idx="18909">
                  <c:v>25.704999999999991</c:v>
                </c:pt>
                <c:pt idx="18910">
                  <c:v>25.939999999999994</c:v>
                </c:pt>
                <c:pt idx="18911">
                  <c:v>26.177000000000007</c:v>
                </c:pt>
                <c:pt idx="18912">
                  <c:v>26.388999999999992</c:v>
                </c:pt>
                <c:pt idx="18913">
                  <c:v>26.603000000000005</c:v>
                </c:pt>
                <c:pt idx="18914">
                  <c:v>26.818999999999999</c:v>
                </c:pt>
                <c:pt idx="18915">
                  <c:v>27.036999999999999</c:v>
                </c:pt>
                <c:pt idx="18916">
                  <c:v>27.257000000000001</c:v>
                </c:pt>
                <c:pt idx="18917">
                  <c:v>27.478000000000002</c:v>
                </c:pt>
                <c:pt idx="18918">
                  <c:v>27.701000000000001</c:v>
                </c:pt>
                <c:pt idx="18919">
                  <c:v>27.925999999999984</c:v>
                </c:pt>
                <c:pt idx="18920">
                  <c:v>28.152999999999999</c:v>
                </c:pt>
                <c:pt idx="18921">
                  <c:v>28.052</c:v>
                </c:pt>
                <c:pt idx="18922">
                  <c:v>27.951000000000001</c:v>
                </c:pt>
                <c:pt idx="18923">
                  <c:v>27.85</c:v>
                </c:pt>
                <c:pt idx="18924">
                  <c:v>27.75</c:v>
                </c:pt>
                <c:pt idx="18925">
                  <c:v>27.509</c:v>
                </c:pt>
                <c:pt idx="18926">
                  <c:v>27.271000000000001</c:v>
                </c:pt>
                <c:pt idx="18927">
                  <c:v>27.035</c:v>
                </c:pt>
                <c:pt idx="18928">
                  <c:v>26.800999999999991</c:v>
                </c:pt>
                <c:pt idx="18929">
                  <c:v>26.568999999999992</c:v>
                </c:pt>
                <c:pt idx="18930">
                  <c:v>26.338999999999999</c:v>
                </c:pt>
                <c:pt idx="18931">
                  <c:v>26.111000000000008</c:v>
                </c:pt>
                <c:pt idx="18932">
                  <c:v>25.885000000000002</c:v>
                </c:pt>
                <c:pt idx="18933">
                  <c:v>25.661000000000001</c:v>
                </c:pt>
                <c:pt idx="18934">
                  <c:v>25.439</c:v>
                </c:pt>
                <c:pt idx="18935">
                  <c:v>25.218</c:v>
                </c:pt>
                <c:pt idx="18936">
                  <c:v>25</c:v>
                </c:pt>
                <c:pt idx="18937">
                  <c:v>25</c:v>
                </c:pt>
                <c:pt idx="18938">
                  <c:v>24.547999999999991</c:v>
                </c:pt>
                <c:pt idx="18939">
                  <c:v>24.103999999999999</c:v>
                </c:pt>
                <c:pt idx="18940">
                  <c:v>23.667999999999999</c:v>
                </c:pt>
                <c:pt idx="18941">
                  <c:v>23.239000000000001</c:v>
                </c:pt>
                <c:pt idx="18942">
                  <c:v>22.818999999999999</c:v>
                </c:pt>
                <c:pt idx="18943">
                  <c:v>22.405999999999988</c:v>
                </c:pt>
                <c:pt idx="18944">
                  <c:v>22.001000000000001</c:v>
                </c:pt>
                <c:pt idx="18945">
                  <c:v>21.603000000000005</c:v>
                </c:pt>
                <c:pt idx="18946">
                  <c:v>21.212</c:v>
                </c:pt>
                <c:pt idx="18947">
                  <c:v>20.827999999999999</c:v>
                </c:pt>
                <c:pt idx="18948">
                  <c:v>20.451000000000001</c:v>
                </c:pt>
                <c:pt idx="18949">
                  <c:v>20.731999999999999</c:v>
                </c:pt>
                <c:pt idx="18950">
                  <c:v>21.016999999999999</c:v>
                </c:pt>
                <c:pt idx="18951">
                  <c:v>21.306000000000001</c:v>
                </c:pt>
                <c:pt idx="18952">
                  <c:v>21.599</c:v>
                </c:pt>
                <c:pt idx="18953">
                  <c:v>21.597000000000001</c:v>
                </c:pt>
                <c:pt idx="18954">
                  <c:v>21.596</c:v>
                </c:pt>
                <c:pt idx="18955">
                  <c:v>21.594999999999999</c:v>
                </c:pt>
                <c:pt idx="18956">
                  <c:v>21.594999999999999</c:v>
                </c:pt>
                <c:pt idx="18957">
                  <c:v>21.863</c:v>
                </c:pt>
                <c:pt idx="18958">
                  <c:v>22.135000000000005</c:v>
                </c:pt>
                <c:pt idx="18959">
                  <c:v>22.350999999999999</c:v>
                </c:pt>
                <c:pt idx="18960">
                  <c:v>22.687999999999999</c:v>
                </c:pt>
                <c:pt idx="18961">
                  <c:v>22.97</c:v>
                </c:pt>
                <c:pt idx="18962">
                  <c:v>23.254999999999999</c:v>
                </c:pt>
                <c:pt idx="18963">
                  <c:v>23.544</c:v>
                </c:pt>
                <c:pt idx="18964">
                  <c:v>23.837000000000007</c:v>
                </c:pt>
                <c:pt idx="18965">
                  <c:v>24.132999999999999</c:v>
                </c:pt>
                <c:pt idx="18966">
                  <c:v>24.433</c:v>
                </c:pt>
                <c:pt idx="18967">
                  <c:v>24.736999999999991</c:v>
                </c:pt>
                <c:pt idx="18968">
                  <c:v>25.044</c:v>
                </c:pt>
                <c:pt idx="18969">
                  <c:v>25.355</c:v>
                </c:pt>
                <c:pt idx="18970">
                  <c:v>25.67</c:v>
                </c:pt>
                <c:pt idx="18971">
                  <c:v>25.98899999999999</c:v>
                </c:pt>
                <c:pt idx="18972">
                  <c:v>26.312000000000001</c:v>
                </c:pt>
                <c:pt idx="18973">
                  <c:v>25.974</c:v>
                </c:pt>
                <c:pt idx="18974">
                  <c:v>25.640999999999991</c:v>
                </c:pt>
                <c:pt idx="18975">
                  <c:v>25.312000000000001</c:v>
                </c:pt>
                <c:pt idx="18976">
                  <c:v>24.987999999999992</c:v>
                </c:pt>
                <c:pt idx="18977">
                  <c:v>24.667000000000005</c:v>
                </c:pt>
                <c:pt idx="18978">
                  <c:v>24.350999999999999</c:v>
                </c:pt>
                <c:pt idx="18979">
                  <c:v>24.039000000000001</c:v>
                </c:pt>
                <c:pt idx="18980">
                  <c:v>24.281999999999993</c:v>
                </c:pt>
                <c:pt idx="18981">
                  <c:v>24.527999999999999</c:v>
                </c:pt>
                <c:pt idx="18982">
                  <c:v>24.777000000000001</c:v>
                </c:pt>
                <c:pt idx="18983">
                  <c:v>25.027999999999999</c:v>
                </c:pt>
                <c:pt idx="18984">
                  <c:v>25.281999999999993</c:v>
                </c:pt>
                <c:pt idx="18985">
                  <c:v>25.334000000000007</c:v>
                </c:pt>
                <c:pt idx="18986">
                  <c:v>25.385999999999992</c:v>
                </c:pt>
                <c:pt idx="18987">
                  <c:v>25.439</c:v>
                </c:pt>
                <c:pt idx="18988">
                  <c:v>25.491999999999994</c:v>
                </c:pt>
                <c:pt idx="18989">
                  <c:v>25.68</c:v>
                </c:pt>
                <c:pt idx="18990">
                  <c:v>25.87</c:v>
                </c:pt>
                <c:pt idx="18991">
                  <c:v>26.061999999999994</c:v>
                </c:pt>
                <c:pt idx="18992">
                  <c:v>26.254999999999999</c:v>
                </c:pt>
                <c:pt idx="18993">
                  <c:v>26.449000000000002</c:v>
                </c:pt>
                <c:pt idx="18994">
                  <c:v>26.645</c:v>
                </c:pt>
                <c:pt idx="18995">
                  <c:v>26.841999999999999</c:v>
                </c:pt>
                <c:pt idx="18996">
                  <c:v>27.041</c:v>
                </c:pt>
                <c:pt idx="18997">
                  <c:v>27.241</c:v>
                </c:pt>
                <c:pt idx="18998">
                  <c:v>27.052</c:v>
                </c:pt>
                <c:pt idx="18999">
                  <c:v>26.864999999999991</c:v>
                </c:pt>
                <c:pt idx="19000">
                  <c:v>26.68</c:v>
                </c:pt>
                <c:pt idx="19001">
                  <c:v>26.494999999999994</c:v>
                </c:pt>
                <c:pt idx="19002">
                  <c:v>26.312000000000001</c:v>
                </c:pt>
                <c:pt idx="19003">
                  <c:v>26.312000000000001</c:v>
                </c:pt>
                <c:pt idx="19004">
                  <c:v>26.312000000000001</c:v>
                </c:pt>
                <c:pt idx="19005">
                  <c:v>25.728999999999992</c:v>
                </c:pt>
                <c:pt idx="19006">
                  <c:v>25.158000000000001</c:v>
                </c:pt>
                <c:pt idx="19007">
                  <c:v>24.6</c:v>
                </c:pt>
                <c:pt idx="19008">
                  <c:v>24.055</c:v>
                </c:pt>
                <c:pt idx="19009">
                  <c:v>23.521999999999991</c:v>
                </c:pt>
                <c:pt idx="19010">
                  <c:v>23</c:v>
                </c:pt>
                <c:pt idx="19011">
                  <c:v>22.997999999999994</c:v>
                </c:pt>
                <c:pt idx="19012">
                  <c:v>22.997</c:v>
                </c:pt>
                <c:pt idx="19013">
                  <c:v>22.994999999999994</c:v>
                </c:pt>
                <c:pt idx="19014">
                  <c:v>22.992999999999988</c:v>
                </c:pt>
                <c:pt idx="19015">
                  <c:v>22.991999999999994</c:v>
                </c:pt>
                <c:pt idx="19016">
                  <c:v>22.99</c:v>
                </c:pt>
                <c:pt idx="19017">
                  <c:v>22.98899999999999</c:v>
                </c:pt>
                <c:pt idx="19018">
                  <c:v>22.986999999999984</c:v>
                </c:pt>
                <c:pt idx="19019">
                  <c:v>22.984999999999992</c:v>
                </c:pt>
                <c:pt idx="19020">
                  <c:v>22.984000000000002</c:v>
                </c:pt>
                <c:pt idx="19021">
                  <c:v>22.802</c:v>
                </c:pt>
                <c:pt idx="19022">
                  <c:v>22.622</c:v>
                </c:pt>
                <c:pt idx="19023">
                  <c:v>22.442999999999991</c:v>
                </c:pt>
                <c:pt idx="19024">
                  <c:v>22.603999999999999</c:v>
                </c:pt>
                <c:pt idx="19025">
                  <c:v>22.764999999999993</c:v>
                </c:pt>
                <c:pt idx="19026">
                  <c:v>22.927999999999994</c:v>
                </c:pt>
                <c:pt idx="19027">
                  <c:v>23.091999999999999</c:v>
                </c:pt>
                <c:pt idx="19028">
                  <c:v>25.013000000000005</c:v>
                </c:pt>
                <c:pt idx="19029">
                  <c:v>27.094000000000001</c:v>
                </c:pt>
                <c:pt idx="19030">
                  <c:v>29.347999999999999</c:v>
                </c:pt>
                <c:pt idx="19031">
                  <c:v>31.79</c:v>
                </c:pt>
                <c:pt idx="19032">
                  <c:v>34.435000000000002</c:v>
                </c:pt>
                <c:pt idx="19033">
                  <c:v>33.948</c:v>
                </c:pt>
                <c:pt idx="19034">
                  <c:v>33.468000000000011</c:v>
                </c:pt>
                <c:pt idx="19035">
                  <c:v>32.995000000000012</c:v>
                </c:pt>
                <c:pt idx="19036">
                  <c:v>32.529000000000003</c:v>
                </c:pt>
                <c:pt idx="19037">
                  <c:v>32.069000000000003</c:v>
                </c:pt>
                <c:pt idx="19038">
                  <c:v>31.614999999999998</c:v>
                </c:pt>
                <c:pt idx="19039">
                  <c:v>31.167999999999999</c:v>
                </c:pt>
                <c:pt idx="19040">
                  <c:v>30.818000000000001</c:v>
                </c:pt>
                <c:pt idx="19041">
                  <c:v>30.471999999999994</c:v>
                </c:pt>
                <c:pt idx="19042">
                  <c:v>30.130000000000006</c:v>
                </c:pt>
                <c:pt idx="19043">
                  <c:v>29.716000000000001</c:v>
                </c:pt>
                <c:pt idx="19044">
                  <c:v>29.457000000000001</c:v>
                </c:pt>
                <c:pt idx="19045">
                  <c:v>29.126999999999999</c:v>
                </c:pt>
                <c:pt idx="19046">
                  <c:v>28.8</c:v>
                </c:pt>
                <c:pt idx="19047">
                  <c:v>28.475999999999992</c:v>
                </c:pt>
                <c:pt idx="19048">
                  <c:v>28.155999999999999</c:v>
                </c:pt>
                <c:pt idx="19049">
                  <c:v>27.84</c:v>
                </c:pt>
                <c:pt idx="19050">
                  <c:v>27.527999999999999</c:v>
                </c:pt>
                <c:pt idx="19051">
                  <c:v>28.414000000000001</c:v>
                </c:pt>
                <c:pt idx="19052">
                  <c:v>29.327999999999999</c:v>
                </c:pt>
                <c:pt idx="19053">
                  <c:v>30.271999999999991</c:v>
                </c:pt>
                <c:pt idx="19054">
                  <c:v>31.247</c:v>
                </c:pt>
                <c:pt idx="19055">
                  <c:v>32.252000000000002</c:v>
                </c:pt>
                <c:pt idx="19056">
                  <c:v>33.291000000000011</c:v>
                </c:pt>
                <c:pt idx="19057">
                  <c:v>34.362000000000002</c:v>
                </c:pt>
                <c:pt idx="19058">
                  <c:v>33.97</c:v>
                </c:pt>
                <c:pt idx="19059">
                  <c:v>33.582000000000001</c:v>
                </c:pt>
                <c:pt idx="19060">
                  <c:v>33.199000000000012</c:v>
                </c:pt>
                <c:pt idx="19061">
                  <c:v>32.82</c:v>
                </c:pt>
                <c:pt idx="19062">
                  <c:v>32.445</c:v>
                </c:pt>
                <c:pt idx="19063">
                  <c:v>32.075000000000003</c:v>
                </c:pt>
                <c:pt idx="19064">
                  <c:v>31.707999999999991</c:v>
                </c:pt>
                <c:pt idx="19065">
                  <c:v>31.346</c:v>
                </c:pt>
                <c:pt idx="19066">
                  <c:v>30.98899999999999</c:v>
                </c:pt>
                <c:pt idx="19067">
                  <c:v>30.9</c:v>
                </c:pt>
                <c:pt idx="19068">
                  <c:v>30.811000000000007</c:v>
                </c:pt>
                <c:pt idx="19069">
                  <c:v>30.722999999999988</c:v>
                </c:pt>
                <c:pt idx="19070">
                  <c:v>30.635000000000005</c:v>
                </c:pt>
                <c:pt idx="19071">
                  <c:v>30.547000000000001</c:v>
                </c:pt>
                <c:pt idx="19072">
                  <c:v>30.459</c:v>
                </c:pt>
                <c:pt idx="19073">
                  <c:v>30.372</c:v>
                </c:pt>
                <c:pt idx="19074">
                  <c:v>30.284999999999993</c:v>
                </c:pt>
                <c:pt idx="19075">
                  <c:v>30.198</c:v>
                </c:pt>
                <c:pt idx="19076">
                  <c:v>30.111000000000008</c:v>
                </c:pt>
                <c:pt idx="19077">
                  <c:v>29.635000000000005</c:v>
                </c:pt>
                <c:pt idx="19078">
                  <c:v>29.166</c:v>
                </c:pt>
                <c:pt idx="19079">
                  <c:v>28.704999999999991</c:v>
                </c:pt>
                <c:pt idx="19080">
                  <c:v>28.251000000000001</c:v>
                </c:pt>
                <c:pt idx="19081">
                  <c:v>28.341000000000001</c:v>
                </c:pt>
                <c:pt idx="19082">
                  <c:v>28.431999999999999</c:v>
                </c:pt>
                <c:pt idx="19083">
                  <c:v>28.521999999999991</c:v>
                </c:pt>
                <c:pt idx="19084">
                  <c:v>28.613000000000007</c:v>
                </c:pt>
                <c:pt idx="19085">
                  <c:v>28.704000000000001</c:v>
                </c:pt>
                <c:pt idx="19086">
                  <c:v>28.795000000000002</c:v>
                </c:pt>
                <c:pt idx="19087">
                  <c:v>28.887</c:v>
                </c:pt>
                <c:pt idx="19088">
                  <c:v>28.978999999999992</c:v>
                </c:pt>
                <c:pt idx="19089">
                  <c:v>29.071000000000005</c:v>
                </c:pt>
                <c:pt idx="19090">
                  <c:v>28.96599999999999</c:v>
                </c:pt>
                <c:pt idx="19091">
                  <c:v>28.861000000000001</c:v>
                </c:pt>
                <c:pt idx="19092">
                  <c:v>28.757000000000001</c:v>
                </c:pt>
                <c:pt idx="19093">
                  <c:v>28.652999999999999</c:v>
                </c:pt>
                <c:pt idx="19094">
                  <c:v>28.548999999999992</c:v>
                </c:pt>
                <c:pt idx="19095">
                  <c:v>28.446000000000002</c:v>
                </c:pt>
                <c:pt idx="19096">
                  <c:v>28.343</c:v>
                </c:pt>
                <c:pt idx="19097">
                  <c:v>28.24</c:v>
                </c:pt>
                <c:pt idx="19098">
                  <c:v>28.138000000000005</c:v>
                </c:pt>
                <c:pt idx="19099">
                  <c:v>28.036000000000001</c:v>
                </c:pt>
                <c:pt idx="19100">
                  <c:v>27.934000000000001</c:v>
                </c:pt>
                <c:pt idx="19101">
                  <c:v>27.832999999999991</c:v>
                </c:pt>
                <c:pt idx="19102">
                  <c:v>27.731999999999999</c:v>
                </c:pt>
                <c:pt idx="19103">
                  <c:v>27.632000000000001</c:v>
                </c:pt>
                <c:pt idx="19104">
                  <c:v>27.532</c:v>
                </c:pt>
                <c:pt idx="19105">
                  <c:v>28.754000000000001</c:v>
                </c:pt>
                <c:pt idx="19106">
                  <c:v>30.030999999999999</c:v>
                </c:pt>
                <c:pt idx="19107">
                  <c:v>31.364999999999991</c:v>
                </c:pt>
                <c:pt idx="19108">
                  <c:v>32.757000000000005</c:v>
                </c:pt>
                <c:pt idx="19109">
                  <c:v>34.212000000000003</c:v>
                </c:pt>
                <c:pt idx="19110">
                  <c:v>35.731000000000002</c:v>
                </c:pt>
                <c:pt idx="19111">
                  <c:v>35.175000000000011</c:v>
                </c:pt>
                <c:pt idx="19112">
                  <c:v>34.629000000000012</c:v>
                </c:pt>
                <c:pt idx="19113">
                  <c:v>34.090000000000003</c:v>
                </c:pt>
                <c:pt idx="19114">
                  <c:v>33.56</c:v>
                </c:pt>
                <c:pt idx="19115">
                  <c:v>33.039000000000001</c:v>
                </c:pt>
                <c:pt idx="19116">
                  <c:v>32.525000000000013</c:v>
                </c:pt>
                <c:pt idx="19117">
                  <c:v>32.020000000000003</c:v>
                </c:pt>
                <c:pt idx="19118">
                  <c:v>31.521999999999991</c:v>
                </c:pt>
                <c:pt idx="19119">
                  <c:v>31.032</c:v>
                </c:pt>
                <c:pt idx="19120">
                  <c:v>30.55</c:v>
                </c:pt>
                <c:pt idx="19121">
                  <c:v>30.074999999999999</c:v>
                </c:pt>
                <c:pt idx="19122">
                  <c:v>29.539000000000001</c:v>
                </c:pt>
                <c:pt idx="19123">
                  <c:v>29.013000000000005</c:v>
                </c:pt>
                <c:pt idx="19124">
                  <c:v>28.495999999999988</c:v>
                </c:pt>
                <c:pt idx="19125">
                  <c:v>27.987999999999992</c:v>
                </c:pt>
                <c:pt idx="19126">
                  <c:v>27.975999999999992</c:v>
                </c:pt>
                <c:pt idx="19127">
                  <c:v>27.96299999999999</c:v>
                </c:pt>
                <c:pt idx="19128">
                  <c:v>27.951000000000001</c:v>
                </c:pt>
                <c:pt idx="19129">
                  <c:v>27.75</c:v>
                </c:pt>
                <c:pt idx="19130">
                  <c:v>27.548999999999992</c:v>
                </c:pt>
                <c:pt idx="19131">
                  <c:v>27.350999999999999</c:v>
                </c:pt>
                <c:pt idx="19132">
                  <c:v>27.154000000000007</c:v>
                </c:pt>
                <c:pt idx="19133">
                  <c:v>26.774999999999999</c:v>
                </c:pt>
                <c:pt idx="19134">
                  <c:v>26.552</c:v>
                </c:pt>
                <c:pt idx="19135">
                  <c:v>26.405999999999988</c:v>
                </c:pt>
                <c:pt idx="19136">
                  <c:v>26.379000000000001</c:v>
                </c:pt>
                <c:pt idx="19137">
                  <c:v>26.446999999999992</c:v>
                </c:pt>
                <c:pt idx="19138">
                  <c:v>26.515999999999991</c:v>
                </c:pt>
                <c:pt idx="19139">
                  <c:v>26.584999999999994</c:v>
                </c:pt>
                <c:pt idx="19140">
                  <c:v>26.655000000000001</c:v>
                </c:pt>
                <c:pt idx="19141">
                  <c:v>26.724</c:v>
                </c:pt>
                <c:pt idx="19142">
                  <c:v>26.794</c:v>
                </c:pt>
                <c:pt idx="19143">
                  <c:v>26.864000000000001</c:v>
                </c:pt>
                <c:pt idx="19144">
                  <c:v>26.934000000000001</c:v>
                </c:pt>
                <c:pt idx="19145">
                  <c:v>27.004000000000001</c:v>
                </c:pt>
                <c:pt idx="19146">
                  <c:v>27.074000000000005</c:v>
                </c:pt>
                <c:pt idx="19147">
                  <c:v>27.145</c:v>
                </c:pt>
                <c:pt idx="19148">
                  <c:v>27.216000000000001</c:v>
                </c:pt>
                <c:pt idx="19149">
                  <c:v>27.286999999999988</c:v>
                </c:pt>
                <c:pt idx="19150">
                  <c:v>27.358000000000001</c:v>
                </c:pt>
                <c:pt idx="19151">
                  <c:v>26.914000000000001</c:v>
                </c:pt>
                <c:pt idx="19152">
                  <c:v>26.477</c:v>
                </c:pt>
                <c:pt idx="19153">
                  <c:v>26.047000000000001</c:v>
                </c:pt>
                <c:pt idx="19154">
                  <c:v>25.623999999999999</c:v>
                </c:pt>
                <c:pt idx="19155">
                  <c:v>25.207999999999991</c:v>
                </c:pt>
                <c:pt idx="19156">
                  <c:v>24.693999999999999</c:v>
                </c:pt>
                <c:pt idx="19157">
                  <c:v>24.396000000000001</c:v>
                </c:pt>
                <c:pt idx="19158">
                  <c:v>24</c:v>
                </c:pt>
                <c:pt idx="19159">
                  <c:v>24</c:v>
                </c:pt>
                <c:pt idx="19160">
                  <c:v>24</c:v>
                </c:pt>
                <c:pt idx="19161">
                  <c:v>24</c:v>
                </c:pt>
                <c:pt idx="19162">
                  <c:v>24.408999999999988</c:v>
                </c:pt>
                <c:pt idx="19163">
                  <c:v>24.417999999999999</c:v>
                </c:pt>
                <c:pt idx="19164">
                  <c:v>25.248999999999988</c:v>
                </c:pt>
                <c:pt idx="19165">
                  <c:v>25.68</c:v>
                </c:pt>
                <c:pt idx="19166">
                  <c:v>26.118000000000006</c:v>
                </c:pt>
                <c:pt idx="19167">
                  <c:v>26.562999999999988</c:v>
                </c:pt>
                <c:pt idx="19168">
                  <c:v>27.015999999999991</c:v>
                </c:pt>
                <c:pt idx="19169">
                  <c:v>27.477</c:v>
                </c:pt>
                <c:pt idx="19170">
                  <c:v>27.946000000000002</c:v>
                </c:pt>
                <c:pt idx="19171">
                  <c:v>28.422999999999984</c:v>
                </c:pt>
                <c:pt idx="19172">
                  <c:v>28.907</c:v>
                </c:pt>
                <c:pt idx="19173">
                  <c:v>29.401</c:v>
                </c:pt>
                <c:pt idx="19174">
                  <c:v>29.901999999999994</c:v>
                </c:pt>
                <c:pt idx="19175">
                  <c:v>29.956</c:v>
                </c:pt>
                <c:pt idx="19176">
                  <c:v>30.010999999999999</c:v>
                </c:pt>
                <c:pt idx="19177">
                  <c:v>30.064999999999994</c:v>
                </c:pt>
                <c:pt idx="19178">
                  <c:v>30.12</c:v>
                </c:pt>
                <c:pt idx="19179">
                  <c:v>29.587999999999994</c:v>
                </c:pt>
                <c:pt idx="19180">
                  <c:v>29.064999999999994</c:v>
                </c:pt>
                <c:pt idx="19181">
                  <c:v>28.550999999999991</c:v>
                </c:pt>
                <c:pt idx="19182">
                  <c:v>28.047000000000001</c:v>
                </c:pt>
                <c:pt idx="19183">
                  <c:v>27.943999999999992</c:v>
                </c:pt>
                <c:pt idx="19184">
                  <c:v>27.841999999999999</c:v>
                </c:pt>
                <c:pt idx="19185">
                  <c:v>27.74</c:v>
                </c:pt>
                <c:pt idx="19186">
                  <c:v>27.638000000000005</c:v>
                </c:pt>
                <c:pt idx="19187">
                  <c:v>27.536999999999999</c:v>
                </c:pt>
                <c:pt idx="19188">
                  <c:v>27.436</c:v>
                </c:pt>
                <c:pt idx="19189">
                  <c:v>27.335999999999999</c:v>
                </c:pt>
                <c:pt idx="19190">
                  <c:v>27.236000000000001</c:v>
                </c:pt>
                <c:pt idx="19191">
                  <c:v>27.135999999999999</c:v>
                </c:pt>
                <c:pt idx="19192">
                  <c:v>26.811000000000007</c:v>
                </c:pt>
                <c:pt idx="19193">
                  <c:v>26.491</c:v>
                </c:pt>
                <c:pt idx="19194">
                  <c:v>26.173999999999999</c:v>
                </c:pt>
                <c:pt idx="19195">
                  <c:v>25.861000000000001</c:v>
                </c:pt>
                <c:pt idx="19196">
                  <c:v>25.550999999999991</c:v>
                </c:pt>
                <c:pt idx="19197">
                  <c:v>25.343</c:v>
                </c:pt>
                <c:pt idx="19198">
                  <c:v>25.137000000000008</c:v>
                </c:pt>
                <c:pt idx="19199">
                  <c:v>24.933</c:v>
                </c:pt>
                <c:pt idx="19200">
                  <c:v>24.73</c:v>
                </c:pt>
                <c:pt idx="19201">
                  <c:v>24.529</c:v>
                </c:pt>
                <c:pt idx="19202">
                  <c:v>24.329000000000001</c:v>
                </c:pt>
                <c:pt idx="19203">
                  <c:v>24.131000000000007</c:v>
                </c:pt>
                <c:pt idx="19204">
                  <c:v>23.934999999999999</c:v>
                </c:pt>
                <c:pt idx="19205">
                  <c:v>23.74</c:v>
                </c:pt>
                <c:pt idx="19206">
                  <c:v>23.547000000000001</c:v>
                </c:pt>
                <c:pt idx="19207">
                  <c:v>23.356000000000005</c:v>
                </c:pt>
                <c:pt idx="19208">
                  <c:v>23.209</c:v>
                </c:pt>
                <c:pt idx="19209">
                  <c:v>23.064</c:v>
                </c:pt>
                <c:pt idx="19210">
                  <c:v>22.919</c:v>
                </c:pt>
                <c:pt idx="19211">
                  <c:v>22.643000000000001</c:v>
                </c:pt>
                <c:pt idx="19212">
                  <c:v>22.632999999999999</c:v>
                </c:pt>
                <c:pt idx="19213">
                  <c:v>23.053000000000001</c:v>
                </c:pt>
                <c:pt idx="19214">
                  <c:v>23.481999999999992</c:v>
                </c:pt>
                <c:pt idx="19215">
                  <c:v>23.917999999999999</c:v>
                </c:pt>
                <c:pt idx="19216">
                  <c:v>24.361999999999991</c:v>
                </c:pt>
                <c:pt idx="19217">
                  <c:v>24.815000000000001</c:v>
                </c:pt>
                <c:pt idx="19218">
                  <c:v>25.276</c:v>
                </c:pt>
                <c:pt idx="19219">
                  <c:v>25.744999999999994</c:v>
                </c:pt>
                <c:pt idx="19220">
                  <c:v>26.222999999999988</c:v>
                </c:pt>
                <c:pt idx="19221">
                  <c:v>26.710999999999999</c:v>
                </c:pt>
                <c:pt idx="19222">
                  <c:v>27.207000000000001</c:v>
                </c:pt>
                <c:pt idx="19223">
                  <c:v>27.712</c:v>
                </c:pt>
                <c:pt idx="19224">
                  <c:v>28.227</c:v>
                </c:pt>
                <c:pt idx="19225">
                  <c:v>28.751000000000001</c:v>
                </c:pt>
                <c:pt idx="19226">
                  <c:v>29.284999999999993</c:v>
                </c:pt>
                <c:pt idx="19227">
                  <c:v>28.834000000000007</c:v>
                </c:pt>
                <c:pt idx="19228">
                  <c:v>28.39</c:v>
                </c:pt>
                <c:pt idx="19229">
                  <c:v>27.952000000000002</c:v>
                </c:pt>
                <c:pt idx="19230">
                  <c:v>27.521000000000001</c:v>
                </c:pt>
                <c:pt idx="19231">
                  <c:v>27.064</c:v>
                </c:pt>
                <c:pt idx="19232">
                  <c:v>26.509</c:v>
                </c:pt>
                <c:pt idx="19233">
                  <c:v>26.267999999999994</c:v>
                </c:pt>
                <c:pt idx="19234">
                  <c:v>25.863</c:v>
                </c:pt>
                <c:pt idx="19235">
                  <c:v>25.463999999999988</c:v>
                </c:pt>
                <c:pt idx="19236">
                  <c:v>25.071999999999999</c:v>
                </c:pt>
                <c:pt idx="19237">
                  <c:v>25.036999999999999</c:v>
                </c:pt>
                <c:pt idx="19238">
                  <c:v>25.001000000000001</c:v>
                </c:pt>
                <c:pt idx="19239">
                  <c:v>24.96599999999999</c:v>
                </c:pt>
                <c:pt idx="19240">
                  <c:v>24.931000000000001</c:v>
                </c:pt>
                <c:pt idx="19241">
                  <c:v>24.896000000000001</c:v>
                </c:pt>
                <c:pt idx="19242">
                  <c:v>24.979999999999993</c:v>
                </c:pt>
                <c:pt idx="19243">
                  <c:v>25.064999999999994</c:v>
                </c:pt>
                <c:pt idx="19244">
                  <c:v>25.150000000000006</c:v>
                </c:pt>
                <c:pt idx="19245">
                  <c:v>25.236000000000001</c:v>
                </c:pt>
                <c:pt idx="19246">
                  <c:v>25.321000000000005</c:v>
                </c:pt>
                <c:pt idx="19247">
                  <c:v>25.407</c:v>
                </c:pt>
                <c:pt idx="19248">
                  <c:v>25.494</c:v>
                </c:pt>
                <c:pt idx="19249">
                  <c:v>25.58</c:v>
                </c:pt>
                <c:pt idx="19250">
                  <c:v>25.640999999999991</c:v>
                </c:pt>
                <c:pt idx="19251">
                  <c:v>25.702000000000002</c:v>
                </c:pt>
                <c:pt idx="19252">
                  <c:v>25.763000000000002</c:v>
                </c:pt>
                <c:pt idx="19253">
                  <c:v>25.824000000000005</c:v>
                </c:pt>
                <c:pt idx="19254">
                  <c:v>25.885000000000002</c:v>
                </c:pt>
                <c:pt idx="19255">
                  <c:v>25.946000000000002</c:v>
                </c:pt>
                <c:pt idx="19256">
                  <c:v>26.007999999999999</c:v>
                </c:pt>
                <c:pt idx="19257">
                  <c:v>26.068999999999992</c:v>
                </c:pt>
                <c:pt idx="19258">
                  <c:v>26.131000000000007</c:v>
                </c:pt>
                <c:pt idx="19259">
                  <c:v>26.193000000000001</c:v>
                </c:pt>
                <c:pt idx="19260">
                  <c:v>26.254999999999999</c:v>
                </c:pt>
                <c:pt idx="19261">
                  <c:v>26.317000000000007</c:v>
                </c:pt>
                <c:pt idx="19262">
                  <c:v>26.38</c:v>
                </c:pt>
                <c:pt idx="19263">
                  <c:v>26.441999999999993</c:v>
                </c:pt>
                <c:pt idx="19264">
                  <c:v>26.504999999999999</c:v>
                </c:pt>
                <c:pt idx="19265">
                  <c:v>26.567999999999994</c:v>
                </c:pt>
                <c:pt idx="19266">
                  <c:v>26.631000000000007</c:v>
                </c:pt>
                <c:pt idx="19267">
                  <c:v>26.693999999999999</c:v>
                </c:pt>
                <c:pt idx="19268">
                  <c:v>26.757000000000001</c:v>
                </c:pt>
                <c:pt idx="19269">
                  <c:v>26.821000000000005</c:v>
                </c:pt>
                <c:pt idx="19270">
                  <c:v>26.884</c:v>
                </c:pt>
                <c:pt idx="19271">
                  <c:v>26.947999999999993</c:v>
                </c:pt>
                <c:pt idx="19272">
                  <c:v>27.012</c:v>
                </c:pt>
                <c:pt idx="19273">
                  <c:v>27.076000000000001</c:v>
                </c:pt>
                <c:pt idx="19274">
                  <c:v>27.202999999999992</c:v>
                </c:pt>
                <c:pt idx="19275">
                  <c:v>27.330000000000005</c:v>
                </c:pt>
                <c:pt idx="19276">
                  <c:v>27.457999999999991</c:v>
                </c:pt>
                <c:pt idx="19277">
                  <c:v>27.312000000000001</c:v>
                </c:pt>
                <c:pt idx="19278">
                  <c:v>27.166</c:v>
                </c:pt>
                <c:pt idx="19279">
                  <c:v>27.021000000000001</c:v>
                </c:pt>
                <c:pt idx="19280">
                  <c:v>26.876999999999999</c:v>
                </c:pt>
                <c:pt idx="19281">
                  <c:v>26.734000000000005</c:v>
                </c:pt>
                <c:pt idx="19282">
                  <c:v>26.591000000000001</c:v>
                </c:pt>
                <c:pt idx="19283">
                  <c:v>26.449000000000002</c:v>
                </c:pt>
                <c:pt idx="19284">
                  <c:v>26.308</c:v>
                </c:pt>
                <c:pt idx="19285">
                  <c:v>26.167999999999999</c:v>
                </c:pt>
                <c:pt idx="19286">
                  <c:v>26.027999999999999</c:v>
                </c:pt>
                <c:pt idx="19287">
                  <c:v>25.89</c:v>
                </c:pt>
                <c:pt idx="19288">
                  <c:v>25.751999999999999</c:v>
                </c:pt>
                <c:pt idx="19289">
                  <c:v>25.614000000000008</c:v>
                </c:pt>
                <c:pt idx="19290">
                  <c:v>25.672000000000001</c:v>
                </c:pt>
                <c:pt idx="19291">
                  <c:v>25.710999999999999</c:v>
                </c:pt>
                <c:pt idx="19292">
                  <c:v>25.787999999999993</c:v>
                </c:pt>
                <c:pt idx="19293">
                  <c:v>25.847000000000001</c:v>
                </c:pt>
                <c:pt idx="19294">
                  <c:v>25.904999999999994</c:v>
                </c:pt>
                <c:pt idx="19295">
                  <c:v>25.963999999999988</c:v>
                </c:pt>
                <c:pt idx="19296">
                  <c:v>26.021999999999991</c:v>
                </c:pt>
                <c:pt idx="19297">
                  <c:v>26.081</c:v>
                </c:pt>
                <c:pt idx="19298">
                  <c:v>26.14</c:v>
                </c:pt>
                <c:pt idx="19299">
                  <c:v>26.199000000000005</c:v>
                </c:pt>
                <c:pt idx="19300">
                  <c:v>26.257999999999999</c:v>
                </c:pt>
                <c:pt idx="19301">
                  <c:v>26.318000000000001</c:v>
                </c:pt>
                <c:pt idx="19302">
                  <c:v>26.376999999999999</c:v>
                </c:pt>
                <c:pt idx="19303">
                  <c:v>26.437000000000001</c:v>
                </c:pt>
                <c:pt idx="19304">
                  <c:v>26.497</c:v>
                </c:pt>
                <c:pt idx="19305">
                  <c:v>26.556999999999999</c:v>
                </c:pt>
                <c:pt idx="19306">
                  <c:v>26.591000000000001</c:v>
                </c:pt>
                <c:pt idx="19307">
                  <c:v>26.747999999999994</c:v>
                </c:pt>
                <c:pt idx="19308">
                  <c:v>26.844999999999999</c:v>
                </c:pt>
                <c:pt idx="19309">
                  <c:v>26.940999999999988</c:v>
                </c:pt>
                <c:pt idx="19310">
                  <c:v>27.038</c:v>
                </c:pt>
                <c:pt idx="19311">
                  <c:v>27.135999999999999</c:v>
                </c:pt>
                <c:pt idx="19312">
                  <c:v>26.927</c:v>
                </c:pt>
                <c:pt idx="19313">
                  <c:v>26.721</c:v>
                </c:pt>
                <c:pt idx="19314">
                  <c:v>26.487999999999992</c:v>
                </c:pt>
                <c:pt idx="19315">
                  <c:v>26.312000000000001</c:v>
                </c:pt>
                <c:pt idx="19316">
                  <c:v>26.553000000000001</c:v>
                </c:pt>
                <c:pt idx="19317">
                  <c:v>26.795000000000002</c:v>
                </c:pt>
                <c:pt idx="19318">
                  <c:v>27.04</c:v>
                </c:pt>
                <c:pt idx="19319">
                  <c:v>27.287999999999993</c:v>
                </c:pt>
                <c:pt idx="19320">
                  <c:v>27.536999999999999</c:v>
                </c:pt>
                <c:pt idx="19321">
                  <c:v>27.788999999999991</c:v>
                </c:pt>
                <c:pt idx="19322">
                  <c:v>28.042999999999992</c:v>
                </c:pt>
                <c:pt idx="19323">
                  <c:v>28.3</c:v>
                </c:pt>
                <c:pt idx="19324">
                  <c:v>28.558</c:v>
                </c:pt>
                <c:pt idx="19325">
                  <c:v>28.82</c:v>
                </c:pt>
                <c:pt idx="19326">
                  <c:v>28.797000000000001</c:v>
                </c:pt>
                <c:pt idx="19327">
                  <c:v>28.774000000000001</c:v>
                </c:pt>
                <c:pt idx="19328">
                  <c:v>28.751000000000001</c:v>
                </c:pt>
                <c:pt idx="19329">
                  <c:v>28.728000000000002</c:v>
                </c:pt>
                <c:pt idx="19330">
                  <c:v>28.704999999999991</c:v>
                </c:pt>
                <c:pt idx="19331">
                  <c:v>28.681999999999999</c:v>
                </c:pt>
                <c:pt idx="19332">
                  <c:v>28.658999999999999</c:v>
                </c:pt>
                <c:pt idx="19333">
                  <c:v>28.635999999999999</c:v>
                </c:pt>
                <c:pt idx="19334">
                  <c:v>28.614000000000008</c:v>
                </c:pt>
                <c:pt idx="19335">
                  <c:v>28.591000000000001</c:v>
                </c:pt>
                <c:pt idx="19336">
                  <c:v>28.567999999999994</c:v>
                </c:pt>
                <c:pt idx="19337">
                  <c:v>28.388999999999992</c:v>
                </c:pt>
                <c:pt idx="19338">
                  <c:v>28.212</c:v>
                </c:pt>
                <c:pt idx="19339">
                  <c:v>28.035</c:v>
                </c:pt>
                <c:pt idx="19340">
                  <c:v>27.86</c:v>
                </c:pt>
                <c:pt idx="19341">
                  <c:v>27.686</c:v>
                </c:pt>
                <c:pt idx="19342">
                  <c:v>27.513000000000005</c:v>
                </c:pt>
                <c:pt idx="19343">
                  <c:v>27.341000000000001</c:v>
                </c:pt>
                <c:pt idx="19344">
                  <c:v>27.17</c:v>
                </c:pt>
                <c:pt idx="19345">
                  <c:v>27</c:v>
                </c:pt>
                <c:pt idx="19346">
                  <c:v>26.931999999999999</c:v>
                </c:pt>
                <c:pt idx="19347">
                  <c:v>26.864000000000001</c:v>
                </c:pt>
                <c:pt idx="19348">
                  <c:v>26.797000000000001</c:v>
                </c:pt>
                <c:pt idx="19349">
                  <c:v>26.73</c:v>
                </c:pt>
                <c:pt idx="19350">
                  <c:v>26.661999999999999</c:v>
                </c:pt>
                <c:pt idx="19351">
                  <c:v>26.594999999999999</c:v>
                </c:pt>
                <c:pt idx="19352">
                  <c:v>26.529</c:v>
                </c:pt>
                <c:pt idx="19353">
                  <c:v>26.461999999999993</c:v>
                </c:pt>
                <c:pt idx="19354">
                  <c:v>26.395</c:v>
                </c:pt>
                <c:pt idx="19355">
                  <c:v>26.329000000000001</c:v>
                </c:pt>
                <c:pt idx="19356">
                  <c:v>26.263000000000002</c:v>
                </c:pt>
                <c:pt idx="19357">
                  <c:v>26.196999999999999</c:v>
                </c:pt>
                <c:pt idx="19358">
                  <c:v>26.131000000000007</c:v>
                </c:pt>
                <c:pt idx="19359">
                  <c:v>26.065999999999988</c:v>
                </c:pt>
                <c:pt idx="19360">
                  <c:v>26</c:v>
                </c:pt>
                <c:pt idx="19361">
                  <c:v>26</c:v>
                </c:pt>
                <c:pt idx="19362">
                  <c:v>25.859000000000005</c:v>
                </c:pt>
                <c:pt idx="19363">
                  <c:v>25.719000000000001</c:v>
                </c:pt>
                <c:pt idx="19364">
                  <c:v>25.579000000000001</c:v>
                </c:pt>
                <c:pt idx="19365">
                  <c:v>25.439999999999994</c:v>
                </c:pt>
                <c:pt idx="19366">
                  <c:v>25.302</c:v>
                </c:pt>
                <c:pt idx="19367">
                  <c:v>25.164999999999999</c:v>
                </c:pt>
                <c:pt idx="19368">
                  <c:v>25.029</c:v>
                </c:pt>
                <c:pt idx="19369">
                  <c:v>24.893000000000001</c:v>
                </c:pt>
                <c:pt idx="19370">
                  <c:v>24.757999999999999</c:v>
                </c:pt>
                <c:pt idx="19371">
                  <c:v>24.623999999999999</c:v>
                </c:pt>
                <c:pt idx="19372">
                  <c:v>24.49</c:v>
                </c:pt>
                <c:pt idx="19373">
                  <c:v>24.356999999999999</c:v>
                </c:pt>
                <c:pt idx="19374">
                  <c:v>24.224999999999994</c:v>
                </c:pt>
                <c:pt idx="19375">
                  <c:v>24.094000000000001</c:v>
                </c:pt>
                <c:pt idx="19376">
                  <c:v>23.96299999999999</c:v>
                </c:pt>
                <c:pt idx="19377">
                  <c:v>24.132000000000001</c:v>
                </c:pt>
                <c:pt idx="19378">
                  <c:v>24.303000000000001</c:v>
                </c:pt>
                <c:pt idx="19379">
                  <c:v>24.474</c:v>
                </c:pt>
                <c:pt idx="19380">
                  <c:v>24.646999999999991</c:v>
                </c:pt>
                <c:pt idx="19381">
                  <c:v>24.821000000000005</c:v>
                </c:pt>
                <c:pt idx="19382">
                  <c:v>24.995999999999988</c:v>
                </c:pt>
                <c:pt idx="19383">
                  <c:v>25.172999999999991</c:v>
                </c:pt>
                <c:pt idx="19384">
                  <c:v>25.350999999999999</c:v>
                </c:pt>
                <c:pt idx="19385">
                  <c:v>25.53</c:v>
                </c:pt>
                <c:pt idx="19386">
                  <c:v>26.010999999999999</c:v>
                </c:pt>
                <c:pt idx="19387">
                  <c:v>26.501000000000001</c:v>
                </c:pt>
                <c:pt idx="19388">
                  <c:v>27</c:v>
                </c:pt>
                <c:pt idx="19389">
                  <c:v>27</c:v>
                </c:pt>
                <c:pt idx="19390">
                  <c:v>27</c:v>
                </c:pt>
                <c:pt idx="19391">
                  <c:v>26.927999999999994</c:v>
                </c:pt>
                <c:pt idx="19392">
                  <c:v>26.856000000000005</c:v>
                </c:pt>
                <c:pt idx="19393">
                  <c:v>26.783999999999988</c:v>
                </c:pt>
                <c:pt idx="19394">
                  <c:v>27.715</c:v>
                </c:pt>
                <c:pt idx="19395">
                  <c:v>28.678000000000001</c:v>
                </c:pt>
                <c:pt idx="19396">
                  <c:v>29.673999999999999</c:v>
                </c:pt>
                <c:pt idx="19397">
                  <c:v>30.706</c:v>
                </c:pt>
                <c:pt idx="19398">
                  <c:v>31.773</c:v>
                </c:pt>
                <c:pt idx="19399">
                  <c:v>32.877000000000002</c:v>
                </c:pt>
                <c:pt idx="19400">
                  <c:v>34.019000000000005</c:v>
                </c:pt>
                <c:pt idx="19401">
                  <c:v>35.201000000000001</c:v>
                </c:pt>
                <c:pt idx="19402">
                  <c:v>36.425000000000011</c:v>
                </c:pt>
                <c:pt idx="19403">
                  <c:v>37.690000000000012</c:v>
                </c:pt>
                <c:pt idx="19404">
                  <c:v>39</c:v>
                </c:pt>
                <c:pt idx="19405">
                  <c:v>40.354999999999997</c:v>
                </c:pt>
                <c:pt idx="19406">
                  <c:v>40.638000000000012</c:v>
                </c:pt>
                <c:pt idx="19407">
                  <c:v>40.922000000000011</c:v>
                </c:pt>
                <c:pt idx="19408">
                  <c:v>41.208000000000013</c:v>
                </c:pt>
                <c:pt idx="19409">
                  <c:v>41.496000000000002</c:v>
                </c:pt>
                <c:pt idx="19410">
                  <c:v>41.786000000000001</c:v>
                </c:pt>
                <c:pt idx="19411">
                  <c:v>42.078000000000003</c:v>
                </c:pt>
                <c:pt idx="19412">
                  <c:v>42.372</c:v>
                </c:pt>
                <c:pt idx="19413">
                  <c:v>42.669000000000011</c:v>
                </c:pt>
                <c:pt idx="19414">
                  <c:v>42.967000000000006</c:v>
                </c:pt>
                <c:pt idx="19415">
                  <c:v>43.267000000000003</c:v>
                </c:pt>
                <c:pt idx="19416">
                  <c:v>43.57</c:v>
                </c:pt>
                <c:pt idx="19417">
                  <c:v>44.011000000000003</c:v>
                </c:pt>
                <c:pt idx="19418">
                  <c:v>44.457999999999998</c:v>
                </c:pt>
                <c:pt idx="19419">
                  <c:v>44.908000000000001</c:v>
                </c:pt>
                <c:pt idx="19420">
                  <c:v>45.364000000000004</c:v>
                </c:pt>
                <c:pt idx="19421">
                  <c:v>45.823</c:v>
                </c:pt>
                <c:pt idx="19422">
                  <c:v>46.288000000000011</c:v>
                </c:pt>
                <c:pt idx="19423">
                  <c:v>46.757000000000005</c:v>
                </c:pt>
                <c:pt idx="19424">
                  <c:v>47.231000000000002</c:v>
                </c:pt>
                <c:pt idx="19425">
                  <c:v>47.71</c:v>
                </c:pt>
                <c:pt idx="19426">
                  <c:v>48.194000000000003</c:v>
                </c:pt>
                <c:pt idx="19427">
                  <c:v>47.738000000000014</c:v>
                </c:pt>
                <c:pt idx="19428">
                  <c:v>47.287000000000006</c:v>
                </c:pt>
                <c:pt idx="19429">
                  <c:v>46.839000000000006</c:v>
                </c:pt>
                <c:pt idx="19430">
                  <c:v>46.397000000000006</c:v>
                </c:pt>
                <c:pt idx="19431">
                  <c:v>45.957999999999998</c:v>
                </c:pt>
                <c:pt idx="19432">
                  <c:v>45.523000000000003</c:v>
                </c:pt>
                <c:pt idx="19433">
                  <c:v>45.093000000000011</c:v>
                </c:pt>
                <c:pt idx="19434">
                  <c:v>44.666000000000011</c:v>
                </c:pt>
                <c:pt idx="19435">
                  <c:v>44.244</c:v>
                </c:pt>
                <c:pt idx="19436">
                  <c:v>43.826000000000001</c:v>
                </c:pt>
                <c:pt idx="19437">
                  <c:v>43.411000000000001</c:v>
                </c:pt>
                <c:pt idx="19438">
                  <c:v>43.001000000000005</c:v>
                </c:pt>
                <c:pt idx="19439">
                  <c:v>42.795000000000016</c:v>
                </c:pt>
                <c:pt idx="19440">
                  <c:v>42.59</c:v>
                </c:pt>
                <c:pt idx="19441">
                  <c:v>42.386000000000003</c:v>
                </c:pt>
                <c:pt idx="19442">
                  <c:v>42.182000000000002</c:v>
                </c:pt>
                <c:pt idx="19443">
                  <c:v>41.98</c:v>
                </c:pt>
                <c:pt idx="19444">
                  <c:v>41.779000000000003</c:v>
                </c:pt>
                <c:pt idx="19445">
                  <c:v>41.579000000000001</c:v>
                </c:pt>
                <c:pt idx="19446">
                  <c:v>41.38</c:v>
                </c:pt>
                <c:pt idx="19447">
                  <c:v>41.181000000000004</c:v>
                </c:pt>
                <c:pt idx="19448">
                  <c:v>40.984000000000002</c:v>
                </c:pt>
                <c:pt idx="19449">
                  <c:v>40.788000000000011</c:v>
                </c:pt>
                <c:pt idx="19450">
                  <c:v>40.592000000000013</c:v>
                </c:pt>
                <c:pt idx="19451">
                  <c:v>40.398000000000003</c:v>
                </c:pt>
                <c:pt idx="19452">
                  <c:v>40.204000000000001</c:v>
                </c:pt>
                <c:pt idx="19453">
                  <c:v>40.012</c:v>
                </c:pt>
                <c:pt idx="19454">
                  <c:v>39.82</c:v>
                </c:pt>
                <c:pt idx="19455">
                  <c:v>39.629000000000012</c:v>
                </c:pt>
                <c:pt idx="19456">
                  <c:v>39.439</c:v>
                </c:pt>
                <c:pt idx="19457">
                  <c:v>39.25</c:v>
                </c:pt>
                <c:pt idx="19458">
                  <c:v>39.062000000000012</c:v>
                </c:pt>
                <c:pt idx="19459">
                  <c:v>38.589000000000006</c:v>
                </c:pt>
                <c:pt idx="19460">
                  <c:v>38.121000000000002</c:v>
                </c:pt>
                <c:pt idx="19461">
                  <c:v>37.659000000000006</c:v>
                </c:pt>
                <c:pt idx="19462">
                  <c:v>37.202000000000012</c:v>
                </c:pt>
                <c:pt idx="19463">
                  <c:v>36.751000000000005</c:v>
                </c:pt>
                <c:pt idx="19464">
                  <c:v>36.306000000000004</c:v>
                </c:pt>
                <c:pt idx="19465">
                  <c:v>35.865000000000002</c:v>
                </c:pt>
                <c:pt idx="19466">
                  <c:v>35.431000000000004</c:v>
                </c:pt>
                <c:pt idx="19467">
                  <c:v>35.001000000000005</c:v>
                </c:pt>
                <c:pt idx="19468">
                  <c:v>34.577000000000005</c:v>
                </c:pt>
                <c:pt idx="19469">
                  <c:v>34.158000000000001</c:v>
                </c:pt>
                <c:pt idx="19470">
                  <c:v>35.042000000000002</c:v>
                </c:pt>
                <c:pt idx="19471">
                  <c:v>35.949000000000005</c:v>
                </c:pt>
                <c:pt idx="19472">
                  <c:v>36.880000000000003</c:v>
                </c:pt>
                <c:pt idx="19473">
                  <c:v>37.835000000000001</c:v>
                </c:pt>
                <c:pt idx="19474">
                  <c:v>38.814999999999998</c:v>
                </c:pt>
                <c:pt idx="19475">
                  <c:v>39.82</c:v>
                </c:pt>
                <c:pt idx="19476">
                  <c:v>40.850999999999999</c:v>
                </c:pt>
                <c:pt idx="19477">
                  <c:v>40.153000000000006</c:v>
                </c:pt>
                <c:pt idx="19478">
                  <c:v>39.467000000000006</c:v>
                </c:pt>
                <c:pt idx="19479">
                  <c:v>38.793000000000013</c:v>
                </c:pt>
                <c:pt idx="19480">
                  <c:v>38.130000000000003</c:v>
                </c:pt>
                <c:pt idx="19481">
                  <c:v>37.479000000000006</c:v>
                </c:pt>
                <c:pt idx="19482">
                  <c:v>36.839000000000006</c:v>
                </c:pt>
                <c:pt idx="19483">
                  <c:v>36.209000000000003</c:v>
                </c:pt>
                <c:pt idx="19484">
                  <c:v>35.591000000000001</c:v>
                </c:pt>
                <c:pt idx="19485">
                  <c:v>34.983000000000004</c:v>
                </c:pt>
                <c:pt idx="19486">
                  <c:v>34.384999999999998</c:v>
                </c:pt>
                <c:pt idx="19487">
                  <c:v>33.798000000000016</c:v>
                </c:pt>
                <c:pt idx="19488">
                  <c:v>33.221000000000011</c:v>
                </c:pt>
                <c:pt idx="19489">
                  <c:v>32.331000000000003</c:v>
                </c:pt>
                <c:pt idx="19490">
                  <c:v>31.784999999999993</c:v>
                </c:pt>
                <c:pt idx="19491">
                  <c:v>30.931999999999999</c:v>
                </c:pt>
                <c:pt idx="19492">
                  <c:v>30.300999999999991</c:v>
                </c:pt>
                <c:pt idx="19493">
                  <c:v>30.478000000000002</c:v>
                </c:pt>
                <c:pt idx="19494">
                  <c:v>29.957999999999991</c:v>
                </c:pt>
                <c:pt idx="19495">
                  <c:v>30.18</c:v>
                </c:pt>
                <c:pt idx="19496">
                  <c:v>30.478999999999992</c:v>
                </c:pt>
                <c:pt idx="19497">
                  <c:v>30.742999999999988</c:v>
                </c:pt>
                <c:pt idx="19498">
                  <c:v>31.009</c:v>
                </c:pt>
                <c:pt idx="19499">
                  <c:v>31.277999999999999</c:v>
                </c:pt>
                <c:pt idx="19500">
                  <c:v>31.548999999999992</c:v>
                </c:pt>
                <c:pt idx="19501">
                  <c:v>31.821999999999999</c:v>
                </c:pt>
                <c:pt idx="19502">
                  <c:v>32.098000000000013</c:v>
                </c:pt>
                <c:pt idx="19503">
                  <c:v>32.376000000000005</c:v>
                </c:pt>
                <c:pt idx="19504">
                  <c:v>32.656000000000006</c:v>
                </c:pt>
                <c:pt idx="19505">
                  <c:v>32.939</c:v>
                </c:pt>
                <c:pt idx="19506">
                  <c:v>33.224000000000011</c:v>
                </c:pt>
                <c:pt idx="19507">
                  <c:v>33.003</c:v>
                </c:pt>
                <c:pt idx="19508">
                  <c:v>32.783000000000001</c:v>
                </c:pt>
                <c:pt idx="19509">
                  <c:v>32.565000000000012</c:v>
                </c:pt>
                <c:pt idx="19510">
                  <c:v>32.347999999999999</c:v>
                </c:pt>
                <c:pt idx="19511">
                  <c:v>32.301000000000002</c:v>
                </c:pt>
                <c:pt idx="19512">
                  <c:v>32.253</c:v>
                </c:pt>
                <c:pt idx="19513">
                  <c:v>32.206000000000003</c:v>
                </c:pt>
                <c:pt idx="19514">
                  <c:v>32.159000000000006</c:v>
                </c:pt>
                <c:pt idx="19515">
                  <c:v>32.112000000000002</c:v>
                </c:pt>
                <c:pt idx="19516">
                  <c:v>31.734999999999999</c:v>
                </c:pt>
                <c:pt idx="19517">
                  <c:v>31.361999999999991</c:v>
                </c:pt>
                <c:pt idx="19518">
                  <c:v>30.994</c:v>
                </c:pt>
                <c:pt idx="19519">
                  <c:v>30.630000000000006</c:v>
                </c:pt>
                <c:pt idx="19520">
                  <c:v>30.27</c:v>
                </c:pt>
                <c:pt idx="19521">
                  <c:v>29.914999999999999</c:v>
                </c:pt>
                <c:pt idx="19522">
                  <c:v>29.564</c:v>
                </c:pt>
                <c:pt idx="19523">
                  <c:v>29.216000000000001</c:v>
                </c:pt>
                <c:pt idx="19524">
                  <c:v>28.873000000000001</c:v>
                </c:pt>
                <c:pt idx="19525">
                  <c:v>28.213999999999999</c:v>
                </c:pt>
                <c:pt idx="19526">
                  <c:v>27.571000000000005</c:v>
                </c:pt>
                <c:pt idx="19527">
                  <c:v>26.940999999999988</c:v>
                </c:pt>
                <c:pt idx="19528">
                  <c:v>26.326000000000001</c:v>
                </c:pt>
                <c:pt idx="19529">
                  <c:v>25.725999999999992</c:v>
                </c:pt>
                <c:pt idx="19530">
                  <c:v>25.138999999999999</c:v>
                </c:pt>
                <c:pt idx="19531">
                  <c:v>24.564999999999994</c:v>
                </c:pt>
                <c:pt idx="19532">
                  <c:v>23.818999999999999</c:v>
                </c:pt>
                <c:pt idx="19533">
                  <c:v>23.456</c:v>
                </c:pt>
                <c:pt idx="19534">
                  <c:v>23.748999999999988</c:v>
                </c:pt>
                <c:pt idx="19535">
                  <c:v>24.045000000000002</c:v>
                </c:pt>
                <c:pt idx="19536">
                  <c:v>24.344000000000001</c:v>
                </c:pt>
                <c:pt idx="19537">
                  <c:v>24.646999999999991</c:v>
                </c:pt>
                <c:pt idx="19538">
                  <c:v>24.954999999999991</c:v>
                </c:pt>
                <c:pt idx="19539">
                  <c:v>25.265999999999984</c:v>
                </c:pt>
                <c:pt idx="19540">
                  <c:v>25.58</c:v>
                </c:pt>
                <c:pt idx="19541">
                  <c:v>25.821999999999999</c:v>
                </c:pt>
                <c:pt idx="19542">
                  <c:v>26.314000000000007</c:v>
                </c:pt>
                <c:pt idx="19543">
                  <c:v>27.541</c:v>
                </c:pt>
                <c:pt idx="19544">
                  <c:v>28.227</c:v>
                </c:pt>
                <c:pt idx="19545">
                  <c:v>28.931000000000001</c:v>
                </c:pt>
                <c:pt idx="19546">
                  <c:v>29.652000000000001</c:v>
                </c:pt>
                <c:pt idx="19547">
                  <c:v>30.390999999999991</c:v>
                </c:pt>
                <c:pt idx="19548">
                  <c:v>31.149000000000001</c:v>
                </c:pt>
                <c:pt idx="19549">
                  <c:v>31.924999999999994</c:v>
                </c:pt>
                <c:pt idx="19550">
                  <c:v>33.53</c:v>
                </c:pt>
                <c:pt idx="19551">
                  <c:v>33.176000000000002</c:v>
                </c:pt>
                <c:pt idx="19552">
                  <c:v>36.986000000000004</c:v>
                </c:pt>
                <c:pt idx="19553">
                  <c:v>38.844999999999999</c:v>
                </c:pt>
                <c:pt idx="19554">
                  <c:v>40.798000000000016</c:v>
                </c:pt>
                <c:pt idx="19555">
                  <c:v>42.849000000000004</c:v>
                </c:pt>
                <c:pt idx="19556">
                  <c:v>49.671000000000006</c:v>
                </c:pt>
                <c:pt idx="19557">
                  <c:v>70.927999999999997</c:v>
                </c:pt>
                <c:pt idx="19558">
                  <c:v>91.256</c:v>
                </c:pt>
                <c:pt idx="19559">
                  <c:v>117.40900000000002</c:v>
                </c:pt>
                <c:pt idx="19560">
                  <c:v>110.94900000000003</c:v>
                </c:pt>
                <c:pt idx="19561">
                  <c:v>104.845</c:v>
                </c:pt>
                <c:pt idx="19562">
                  <c:v>99.076999999999998</c:v>
                </c:pt>
                <c:pt idx="19563">
                  <c:v>93.625999999999976</c:v>
                </c:pt>
                <c:pt idx="19564">
                  <c:v>88.474999999999994</c:v>
                </c:pt>
                <c:pt idx="19565">
                  <c:v>84.524999999999991</c:v>
                </c:pt>
                <c:pt idx="19566">
                  <c:v>80.751000000000005</c:v>
                </c:pt>
                <c:pt idx="19567">
                  <c:v>76.757000000000005</c:v>
                </c:pt>
                <c:pt idx="19568">
                  <c:v>71.304999999999993</c:v>
                </c:pt>
                <c:pt idx="19569">
                  <c:v>66.790999999999997</c:v>
                </c:pt>
                <c:pt idx="19570">
                  <c:v>62.378</c:v>
                </c:pt>
                <c:pt idx="19571">
                  <c:v>59.491</c:v>
                </c:pt>
                <c:pt idx="19572">
                  <c:v>57.274000000000001</c:v>
                </c:pt>
                <c:pt idx="19573">
                  <c:v>55.884999999999998</c:v>
                </c:pt>
                <c:pt idx="19574">
                  <c:v>54.557000000000002</c:v>
                </c:pt>
                <c:pt idx="19575">
                  <c:v>53.534000000000006</c:v>
                </c:pt>
                <c:pt idx="19576">
                  <c:v>54.808</c:v>
                </c:pt>
                <c:pt idx="19577">
                  <c:v>56.113</c:v>
                </c:pt>
                <c:pt idx="19578">
                  <c:v>57.449000000000005</c:v>
                </c:pt>
                <c:pt idx="19579">
                  <c:v>56.401000000000003</c:v>
                </c:pt>
                <c:pt idx="19580">
                  <c:v>55.373000000000005</c:v>
                </c:pt>
                <c:pt idx="19581">
                  <c:v>54.363</c:v>
                </c:pt>
                <c:pt idx="19582">
                  <c:v>53.372</c:v>
                </c:pt>
                <c:pt idx="19583">
                  <c:v>52.399000000000001</c:v>
                </c:pt>
                <c:pt idx="19584">
                  <c:v>51.444000000000003</c:v>
                </c:pt>
                <c:pt idx="19585">
                  <c:v>50.506</c:v>
                </c:pt>
                <c:pt idx="19586">
                  <c:v>49.585000000000001</c:v>
                </c:pt>
                <c:pt idx="19587">
                  <c:v>48.681000000000004</c:v>
                </c:pt>
                <c:pt idx="19588">
                  <c:v>47.793000000000013</c:v>
                </c:pt>
                <c:pt idx="19589">
                  <c:v>46.649000000000001</c:v>
                </c:pt>
                <c:pt idx="19590">
                  <c:v>44.224000000000011</c:v>
                </c:pt>
                <c:pt idx="19591">
                  <c:v>45.226000000000013</c:v>
                </c:pt>
                <c:pt idx="19592">
                  <c:v>43.581000000000003</c:v>
                </c:pt>
                <c:pt idx="19593">
                  <c:v>42.322000000000003</c:v>
                </c:pt>
                <c:pt idx="19594">
                  <c:v>41.993000000000002</c:v>
                </c:pt>
                <c:pt idx="19595">
                  <c:v>42.017000000000003</c:v>
                </c:pt>
                <c:pt idx="19596">
                  <c:v>41.251000000000005</c:v>
                </c:pt>
                <c:pt idx="19597">
                  <c:v>40.499000000000002</c:v>
                </c:pt>
                <c:pt idx="19598">
                  <c:v>39.195000000000014</c:v>
                </c:pt>
                <c:pt idx="19599">
                  <c:v>39.035000000000011</c:v>
                </c:pt>
                <c:pt idx="19600">
                  <c:v>45.128000000000014</c:v>
                </c:pt>
                <c:pt idx="19601">
                  <c:v>45.128000000000014</c:v>
                </c:pt>
                <c:pt idx="19602">
                  <c:v>45.128000000000014</c:v>
                </c:pt>
                <c:pt idx="19603">
                  <c:v>45.128000000000014</c:v>
                </c:pt>
                <c:pt idx="19604">
                  <c:v>45.128000000000014</c:v>
                </c:pt>
                <c:pt idx="19605">
                  <c:v>45.128000000000014</c:v>
                </c:pt>
                <c:pt idx="19606">
                  <c:v>45.128000000000014</c:v>
                </c:pt>
                <c:pt idx="19607">
                  <c:v>45.128000000000014</c:v>
                </c:pt>
                <c:pt idx="19608">
                  <c:v>45.128000000000014</c:v>
                </c:pt>
                <c:pt idx="19609">
                  <c:v>45.128000000000014</c:v>
                </c:pt>
                <c:pt idx="19610">
                  <c:v>45.128000000000014</c:v>
                </c:pt>
                <c:pt idx="19611">
                  <c:v>45.128000000000014</c:v>
                </c:pt>
                <c:pt idx="19612">
                  <c:v>45.128000000000014</c:v>
                </c:pt>
                <c:pt idx="19613">
                  <c:v>45.128000000000014</c:v>
                </c:pt>
                <c:pt idx="19614">
                  <c:v>45.128000000000014</c:v>
                </c:pt>
                <c:pt idx="19615">
                  <c:v>45.002000000000002</c:v>
                </c:pt>
                <c:pt idx="19616">
                  <c:v>44.877000000000002</c:v>
                </c:pt>
                <c:pt idx="19617">
                  <c:v>44.752000000000002</c:v>
                </c:pt>
                <c:pt idx="19618">
                  <c:v>44.628000000000014</c:v>
                </c:pt>
                <c:pt idx="19619">
                  <c:v>44.504000000000005</c:v>
                </c:pt>
                <c:pt idx="19620">
                  <c:v>44.38</c:v>
                </c:pt>
                <c:pt idx="19621">
                  <c:v>44.257000000000005</c:v>
                </c:pt>
                <c:pt idx="19622">
                  <c:v>44.134</c:v>
                </c:pt>
                <c:pt idx="19623">
                  <c:v>44.011000000000003</c:v>
                </c:pt>
                <c:pt idx="19624">
                  <c:v>43.889000000000003</c:v>
                </c:pt>
                <c:pt idx="19625">
                  <c:v>43.766000000000012</c:v>
                </c:pt>
                <c:pt idx="19626">
                  <c:v>43.645000000000003</c:v>
                </c:pt>
                <c:pt idx="19627">
                  <c:v>43.523000000000003</c:v>
                </c:pt>
                <c:pt idx="19628">
                  <c:v>43.402000000000001</c:v>
                </c:pt>
                <c:pt idx="19629">
                  <c:v>43.282000000000011</c:v>
                </c:pt>
                <c:pt idx="19630">
                  <c:v>43.161000000000001</c:v>
                </c:pt>
                <c:pt idx="19631">
                  <c:v>43.041000000000004</c:v>
                </c:pt>
                <c:pt idx="19632">
                  <c:v>42.922000000000011</c:v>
                </c:pt>
                <c:pt idx="19633">
                  <c:v>42.811999999999998</c:v>
                </c:pt>
                <c:pt idx="19634">
                  <c:v>42.702000000000012</c:v>
                </c:pt>
                <c:pt idx="19635">
                  <c:v>42.593000000000011</c:v>
                </c:pt>
                <c:pt idx="19636">
                  <c:v>42.484000000000002</c:v>
                </c:pt>
                <c:pt idx="19637">
                  <c:v>42.376000000000005</c:v>
                </c:pt>
                <c:pt idx="19638">
                  <c:v>42.267000000000003</c:v>
                </c:pt>
                <c:pt idx="19639">
                  <c:v>42.274000000000001</c:v>
                </c:pt>
                <c:pt idx="19640">
                  <c:v>42.28</c:v>
                </c:pt>
                <c:pt idx="19641">
                  <c:v>42.286000000000001</c:v>
                </c:pt>
                <c:pt idx="19642">
                  <c:v>42.293000000000013</c:v>
                </c:pt>
                <c:pt idx="19643">
                  <c:v>42.299000000000021</c:v>
                </c:pt>
                <c:pt idx="19644">
                  <c:v>42.306000000000004</c:v>
                </c:pt>
                <c:pt idx="19645">
                  <c:v>42.311999999999998</c:v>
                </c:pt>
                <c:pt idx="19646">
                  <c:v>42.434000000000005</c:v>
                </c:pt>
                <c:pt idx="19647">
                  <c:v>42.556000000000004</c:v>
                </c:pt>
                <c:pt idx="19648">
                  <c:v>42.679000000000002</c:v>
                </c:pt>
                <c:pt idx="19649">
                  <c:v>42.802</c:v>
                </c:pt>
                <c:pt idx="19650">
                  <c:v>42.925000000000011</c:v>
                </c:pt>
                <c:pt idx="19651">
                  <c:v>42.954999999999998</c:v>
                </c:pt>
                <c:pt idx="19652">
                  <c:v>42.984999999999999</c:v>
                </c:pt>
                <c:pt idx="19653">
                  <c:v>43.014000000000003</c:v>
                </c:pt>
                <c:pt idx="19654">
                  <c:v>43.014000000000003</c:v>
                </c:pt>
                <c:pt idx="19655">
                  <c:v>42.648000000000003</c:v>
                </c:pt>
                <c:pt idx="19656">
                  <c:v>42.285000000000011</c:v>
                </c:pt>
                <c:pt idx="19657">
                  <c:v>41.924000000000007</c:v>
                </c:pt>
                <c:pt idx="19658">
                  <c:v>41.567</c:v>
                </c:pt>
                <c:pt idx="19659">
                  <c:v>41.213000000000001</c:v>
                </c:pt>
                <c:pt idx="19660">
                  <c:v>40.862000000000002</c:v>
                </c:pt>
                <c:pt idx="19661">
                  <c:v>40.514000000000003</c:v>
                </c:pt>
                <c:pt idx="19662">
                  <c:v>40.169000000000011</c:v>
                </c:pt>
                <c:pt idx="19663">
                  <c:v>39.421000000000006</c:v>
                </c:pt>
                <c:pt idx="19664">
                  <c:v>38.977000000000004</c:v>
                </c:pt>
                <c:pt idx="19665">
                  <c:v>39.151000000000003</c:v>
                </c:pt>
                <c:pt idx="19666">
                  <c:v>38.817999999999998</c:v>
                </c:pt>
                <c:pt idx="19667">
                  <c:v>38.659000000000006</c:v>
                </c:pt>
                <c:pt idx="19668">
                  <c:v>38.5</c:v>
                </c:pt>
                <c:pt idx="19669">
                  <c:v>38.341999999999999</c:v>
                </c:pt>
                <c:pt idx="19670">
                  <c:v>38.185000000000002</c:v>
                </c:pt>
                <c:pt idx="19671">
                  <c:v>38.028000000000013</c:v>
                </c:pt>
                <c:pt idx="19672">
                  <c:v>37.872</c:v>
                </c:pt>
                <c:pt idx="19673">
                  <c:v>37.717000000000006</c:v>
                </c:pt>
                <c:pt idx="19674">
                  <c:v>37.562000000000012</c:v>
                </c:pt>
                <c:pt idx="19675">
                  <c:v>37.408000000000001</c:v>
                </c:pt>
                <c:pt idx="19676">
                  <c:v>37.255000000000003</c:v>
                </c:pt>
                <c:pt idx="19677">
                  <c:v>37.102000000000011</c:v>
                </c:pt>
                <c:pt idx="19678">
                  <c:v>37.134</c:v>
                </c:pt>
                <c:pt idx="19679">
                  <c:v>37.165000000000013</c:v>
                </c:pt>
                <c:pt idx="19680">
                  <c:v>37.197000000000003</c:v>
                </c:pt>
                <c:pt idx="19681">
                  <c:v>37.269000000000013</c:v>
                </c:pt>
                <c:pt idx="19682">
                  <c:v>37.341999999999999</c:v>
                </c:pt>
                <c:pt idx="19683">
                  <c:v>37.414000000000001</c:v>
                </c:pt>
                <c:pt idx="19684">
                  <c:v>37.487000000000002</c:v>
                </c:pt>
                <c:pt idx="19685">
                  <c:v>37.56</c:v>
                </c:pt>
                <c:pt idx="19686">
                  <c:v>37.633000000000003</c:v>
                </c:pt>
                <c:pt idx="19687">
                  <c:v>37.706000000000003</c:v>
                </c:pt>
                <c:pt idx="19688">
                  <c:v>37.779000000000003</c:v>
                </c:pt>
                <c:pt idx="19689">
                  <c:v>37.853000000000002</c:v>
                </c:pt>
                <c:pt idx="19690">
                  <c:v>37.926000000000002</c:v>
                </c:pt>
                <c:pt idx="19691">
                  <c:v>38</c:v>
                </c:pt>
                <c:pt idx="19692">
                  <c:v>38</c:v>
                </c:pt>
                <c:pt idx="19693">
                  <c:v>38.098000000000013</c:v>
                </c:pt>
                <c:pt idx="19694">
                  <c:v>38.195000000000014</c:v>
                </c:pt>
                <c:pt idx="19695">
                  <c:v>38.293000000000013</c:v>
                </c:pt>
                <c:pt idx="19696">
                  <c:v>38.392000000000003</c:v>
                </c:pt>
                <c:pt idx="19697">
                  <c:v>38.49</c:v>
                </c:pt>
                <c:pt idx="19698">
                  <c:v>38.589000000000006</c:v>
                </c:pt>
                <c:pt idx="19699">
                  <c:v>38.688000000000002</c:v>
                </c:pt>
                <c:pt idx="19700">
                  <c:v>38.788000000000011</c:v>
                </c:pt>
                <c:pt idx="19701">
                  <c:v>38.886999999999993</c:v>
                </c:pt>
                <c:pt idx="19702">
                  <c:v>38.987000000000002</c:v>
                </c:pt>
                <c:pt idx="19703">
                  <c:v>39.087000000000003</c:v>
                </c:pt>
                <c:pt idx="19704">
                  <c:v>39.188000000000002</c:v>
                </c:pt>
                <c:pt idx="19705">
                  <c:v>39.288000000000011</c:v>
                </c:pt>
                <c:pt idx="19706">
                  <c:v>39.389000000000003</c:v>
                </c:pt>
                <c:pt idx="19707">
                  <c:v>39.49</c:v>
                </c:pt>
                <c:pt idx="19708">
                  <c:v>39.592000000000013</c:v>
                </c:pt>
                <c:pt idx="19709">
                  <c:v>39.693000000000012</c:v>
                </c:pt>
                <c:pt idx="19710">
                  <c:v>39.795000000000016</c:v>
                </c:pt>
                <c:pt idx="19711">
                  <c:v>39.898000000000003</c:v>
                </c:pt>
                <c:pt idx="19712">
                  <c:v>40</c:v>
                </c:pt>
                <c:pt idx="19713">
                  <c:v>40</c:v>
                </c:pt>
                <c:pt idx="19714">
                  <c:v>40</c:v>
                </c:pt>
                <c:pt idx="19715">
                  <c:v>40</c:v>
                </c:pt>
                <c:pt idx="19716">
                  <c:v>40</c:v>
                </c:pt>
                <c:pt idx="19717">
                  <c:v>40</c:v>
                </c:pt>
                <c:pt idx="19718">
                  <c:v>40.152000000000001</c:v>
                </c:pt>
                <c:pt idx="19719">
                  <c:v>40.305</c:v>
                </c:pt>
                <c:pt idx="19720">
                  <c:v>40.459000000000003</c:v>
                </c:pt>
                <c:pt idx="19721">
                  <c:v>40.613</c:v>
                </c:pt>
                <c:pt idx="19722">
                  <c:v>40.768000000000015</c:v>
                </c:pt>
                <c:pt idx="19723">
                  <c:v>40.923000000000002</c:v>
                </c:pt>
                <c:pt idx="19724">
                  <c:v>41.079000000000001</c:v>
                </c:pt>
                <c:pt idx="19725">
                  <c:v>40.957000000000001</c:v>
                </c:pt>
                <c:pt idx="19726">
                  <c:v>40.836000000000006</c:v>
                </c:pt>
                <c:pt idx="19727">
                  <c:v>40.716000000000001</c:v>
                </c:pt>
                <c:pt idx="19728">
                  <c:v>40.596000000000011</c:v>
                </c:pt>
                <c:pt idx="19729">
                  <c:v>40.476000000000006</c:v>
                </c:pt>
                <c:pt idx="19730">
                  <c:v>40.356000000000002</c:v>
                </c:pt>
                <c:pt idx="19731">
                  <c:v>40.237000000000002</c:v>
                </c:pt>
                <c:pt idx="19732">
                  <c:v>40.118000000000002</c:v>
                </c:pt>
                <c:pt idx="19733">
                  <c:v>40</c:v>
                </c:pt>
                <c:pt idx="19734">
                  <c:v>40.642000000000003</c:v>
                </c:pt>
                <c:pt idx="19735">
                  <c:v>41.295000000000016</c:v>
                </c:pt>
                <c:pt idx="19736">
                  <c:v>41.957000000000001</c:v>
                </c:pt>
                <c:pt idx="19737">
                  <c:v>42.631</c:v>
                </c:pt>
                <c:pt idx="19738">
                  <c:v>43.314999999999998</c:v>
                </c:pt>
                <c:pt idx="19739">
                  <c:v>43.252000000000002</c:v>
                </c:pt>
                <c:pt idx="19740">
                  <c:v>43.189</c:v>
                </c:pt>
                <c:pt idx="19741">
                  <c:v>43.126000000000012</c:v>
                </c:pt>
                <c:pt idx="19742">
                  <c:v>43.063000000000002</c:v>
                </c:pt>
                <c:pt idx="19743">
                  <c:v>43</c:v>
                </c:pt>
                <c:pt idx="19744">
                  <c:v>43</c:v>
                </c:pt>
                <c:pt idx="19745">
                  <c:v>43.376000000000005</c:v>
                </c:pt>
                <c:pt idx="19746">
                  <c:v>43.755000000000003</c:v>
                </c:pt>
                <c:pt idx="19747">
                  <c:v>44.137</c:v>
                </c:pt>
                <c:pt idx="19748">
                  <c:v>44.523000000000003</c:v>
                </c:pt>
                <c:pt idx="19749">
                  <c:v>44.911999999999999</c:v>
                </c:pt>
                <c:pt idx="19750">
                  <c:v>45.304000000000002</c:v>
                </c:pt>
                <c:pt idx="19751">
                  <c:v>45.673000000000002</c:v>
                </c:pt>
                <c:pt idx="19752">
                  <c:v>46.137</c:v>
                </c:pt>
                <c:pt idx="19753">
                  <c:v>47.59</c:v>
                </c:pt>
                <c:pt idx="19754">
                  <c:v>48.378</c:v>
                </c:pt>
                <c:pt idx="19755">
                  <c:v>49.178000000000011</c:v>
                </c:pt>
                <c:pt idx="19756">
                  <c:v>49.992000000000012</c:v>
                </c:pt>
                <c:pt idx="19757">
                  <c:v>50.819000000000003</c:v>
                </c:pt>
                <c:pt idx="19758">
                  <c:v>51.660000000000011</c:v>
                </c:pt>
                <c:pt idx="19759">
                  <c:v>52.515000000000001</c:v>
                </c:pt>
                <c:pt idx="19760">
                  <c:v>53.383999999999993</c:v>
                </c:pt>
                <c:pt idx="19761">
                  <c:v>54.267000000000003</c:v>
                </c:pt>
                <c:pt idx="19762">
                  <c:v>55.165000000000013</c:v>
                </c:pt>
                <c:pt idx="19763">
                  <c:v>57.147000000000006</c:v>
                </c:pt>
                <c:pt idx="19764">
                  <c:v>61.956000000000003</c:v>
                </c:pt>
                <c:pt idx="19765">
                  <c:v>65.658999999999978</c:v>
                </c:pt>
                <c:pt idx="19766">
                  <c:v>69.584000000000003</c:v>
                </c:pt>
                <c:pt idx="19767">
                  <c:v>73.742999999999995</c:v>
                </c:pt>
                <c:pt idx="19768">
                  <c:v>78.150999999999982</c:v>
                </c:pt>
                <c:pt idx="19769">
                  <c:v>82.822000000000003</c:v>
                </c:pt>
                <c:pt idx="19770">
                  <c:v>81.209000000000003</c:v>
                </c:pt>
                <c:pt idx="19771">
                  <c:v>79.626999999999981</c:v>
                </c:pt>
                <c:pt idx="19772">
                  <c:v>78.075999999999979</c:v>
                </c:pt>
                <c:pt idx="19773">
                  <c:v>76.555999999999983</c:v>
                </c:pt>
                <c:pt idx="19774">
                  <c:v>75.065000000000012</c:v>
                </c:pt>
                <c:pt idx="19775">
                  <c:v>74.495000000000005</c:v>
                </c:pt>
                <c:pt idx="19776">
                  <c:v>73.929000000000002</c:v>
                </c:pt>
                <c:pt idx="19777">
                  <c:v>73.367999999999995</c:v>
                </c:pt>
                <c:pt idx="19778">
                  <c:v>72.81</c:v>
                </c:pt>
                <c:pt idx="19779">
                  <c:v>72.257000000000005</c:v>
                </c:pt>
                <c:pt idx="19780">
                  <c:v>71.708000000000013</c:v>
                </c:pt>
                <c:pt idx="19781">
                  <c:v>71.164000000000001</c:v>
                </c:pt>
                <c:pt idx="19782">
                  <c:v>71.596999999999994</c:v>
                </c:pt>
                <c:pt idx="19783">
                  <c:v>72.031999999999996</c:v>
                </c:pt>
                <c:pt idx="19784">
                  <c:v>72.471000000000004</c:v>
                </c:pt>
                <c:pt idx="19785">
                  <c:v>72.912000000000006</c:v>
                </c:pt>
                <c:pt idx="19786">
                  <c:v>73.35499999999999</c:v>
                </c:pt>
                <c:pt idx="19787">
                  <c:v>73.801999999999992</c:v>
                </c:pt>
                <c:pt idx="19788">
                  <c:v>74.251000000000005</c:v>
                </c:pt>
                <c:pt idx="19789">
                  <c:v>75.085999999999999</c:v>
                </c:pt>
                <c:pt idx="19790">
                  <c:v>77.043999999999997</c:v>
                </c:pt>
                <c:pt idx="19791">
                  <c:v>78.478999999999999</c:v>
                </c:pt>
                <c:pt idx="19792">
                  <c:v>79.941000000000031</c:v>
                </c:pt>
                <c:pt idx="19793">
                  <c:v>81.430999999999997</c:v>
                </c:pt>
                <c:pt idx="19794">
                  <c:v>82.948000000000022</c:v>
                </c:pt>
                <c:pt idx="19795">
                  <c:v>84.494000000000028</c:v>
                </c:pt>
                <c:pt idx="19796">
                  <c:v>86.068000000000012</c:v>
                </c:pt>
                <c:pt idx="19797">
                  <c:v>87.671999999999983</c:v>
                </c:pt>
                <c:pt idx="19798">
                  <c:v>89.304999999999993</c:v>
                </c:pt>
                <c:pt idx="19799">
                  <c:v>90.968999999999994</c:v>
                </c:pt>
                <c:pt idx="19800">
                  <c:v>89.587999999999994</c:v>
                </c:pt>
                <c:pt idx="19801">
                  <c:v>88.227000000000004</c:v>
                </c:pt>
                <c:pt idx="19802">
                  <c:v>86.885999999999981</c:v>
                </c:pt>
                <c:pt idx="19803">
                  <c:v>85.566000000000003</c:v>
                </c:pt>
                <c:pt idx="19804">
                  <c:v>84.266999999999996</c:v>
                </c:pt>
                <c:pt idx="19805">
                  <c:v>82.986999999999995</c:v>
                </c:pt>
                <c:pt idx="19806">
                  <c:v>81.725999999999999</c:v>
                </c:pt>
                <c:pt idx="19807">
                  <c:v>83.034000000000006</c:v>
                </c:pt>
                <c:pt idx="19808">
                  <c:v>84.361999999999995</c:v>
                </c:pt>
                <c:pt idx="19809">
                  <c:v>85.712000000000003</c:v>
                </c:pt>
                <c:pt idx="19810">
                  <c:v>87.084000000000003</c:v>
                </c:pt>
                <c:pt idx="19811">
                  <c:v>88.477999999999994</c:v>
                </c:pt>
                <c:pt idx="19812">
                  <c:v>89.893000000000001</c:v>
                </c:pt>
                <c:pt idx="19813">
                  <c:v>91.331999999999994</c:v>
                </c:pt>
                <c:pt idx="19814">
                  <c:v>89.843000000000004</c:v>
                </c:pt>
                <c:pt idx="19815">
                  <c:v>88.378999999999976</c:v>
                </c:pt>
                <c:pt idx="19816">
                  <c:v>86.938000000000002</c:v>
                </c:pt>
                <c:pt idx="19817">
                  <c:v>84.91400000000003</c:v>
                </c:pt>
                <c:pt idx="19818">
                  <c:v>84.127999999999986</c:v>
                </c:pt>
                <c:pt idx="19819">
                  <c:v>83.134</c:v>
                </c:pt>
                <c:pt idx="19820">
                  <c:v>82.151999999999987</c:v>
                </c:pt>
                <c:pt idx="19821">
                  <c:v>81.182000000000002</c:v>
                </c:pt>
                <c:pt idx="19822">
                  <c:v>80.222999999999999</c:v>
                </c:pt>
                <c:pt idx="19823">
                  <c:v>79.275999999999982</c:v>
                </c:pt>
                <c:pt idx="19824">
                  <c:v>78.338999999999999</c:v>
                </c:pt>
                <c:pt idx="19825">
                  <c:v>77.41400000000003</c:v>
                </c:pt>
                <c:pt idx="19826">
                  <c:v>76.5</c:v>
                </c:pt>
                <c:pt idx="19827">
                  <c:v>74.675999999999988</c:v>
                </c:pt>
                <c:pt idx="19828">
                  <c:v>72.91400000000003</c:v>
                </c:pt>
                <c:pt idx="19829">
                  <c:v>71.298000000000002</c:v>
                </c:pt>
                <c:pt idx="19830">
                  <c:v>71.127999999999986</c:v>
                </c:pt>
                <c:pt idx="19831">
                  <c:v>70.977999999999994</c:v>
                </c:pt>
                <c:pt idx="19832">
                  <c:v>70.003</c:v>
                </c:pt>
                <c:pt idx="19833">
                  <c:v>69.394999999999996</c:v>
                </c:pt>
                <c:pt idx="19834">
                  <c:v>68.965999999999994</c:v>
                </c:pt>
                <c:pt idx="19835">
                  <c:v>67.961000000000027</c:v>
                </c:pt>
                <c:pt idx="19836">
                  <c:v>67.596999999999994</c:v>
                </c:pt>
                <c:pt idx="19837">
                  <c:v>67.127999999999986</c:v>
                </c:pt>
                <c:pt idx="19838">
                  <c:v>67.209000000000003</c:v>
                </c:pt>
                <c:pt idx="19839">
                  <c:v>67.290999999999997</c:v>
                </c:pt>
                <c:pt idx="19840">
                  <c:v>67.372999999999976</c:v>
                </c:pt>
                <c:pt idx="19841">
                  <c:v>67.455000000000013</c:v>
                </c:pt>
                <c:pt idx="19842">
                  <c:v>68.697000000000003</c:v>
                </c:pt>
                <c:pt idx="19843">
                  <c:v>69.961000000000027</c:v>
                </c:pt>
                <c:pt idx="19844">
                  <c:v>71.248999999999995</c:v>
                </c:pt>
                <c:pt idx="19845">
                  <c:v>72.561000000000007</c:v>
                </c:pt>
                <c:pt idx="19846">
                  <c:v>72.653999999999982</c:v>
                </c:pt>
                <c:pt idx="19847">
                  <c:v>73.137</c:v>
                </c:pt>
                <c:pt idx="19848">
                  <c:v>80.955000000000013</c:v>
                </c:pt>
                <c:pt idx="19849">
                  <c:v>83.962999999999994</c:v>
                </c:pt>
                <c:pt idx="19850">
                  <c:v>87.084000000000003</c:v>
                </c:pt>
                <c:pt idx="19851">
                  <c:v>97.831999999999994</c:v>
                </c:pt>
                <c:pt idx="19852">
                  <c:v>109.90700000000002</c:v>
                </c:pt>
                <c:pt idx="19853">
                  <c:v>123.473</c:v>
                </c:pt>
                <c:pt idx="19854">
                  <c:v>138.71299999999999</c:v>
                </c:pt>
                <c:pt idx="19855">
                  <c:v>134.71799999999999</c:v>
                </c:pt>
                <c:pt idx="19856">
                  <c:v>130.83700000000005</c:v>
                </c:pt>
                <c:pt idx="19857">
                  <c:v>127.069</c:v>
                </c:pt>
                <c:pt idx="19858">
                  <c:v>123.408</c:v>
                </c:pt>
                <c:pt idx="19859">
                  <c:v>119.854</c:v>
                </c:pt>
                <c:pt idx="19860">
                  <c:v>116.40100000000002</c:v>
                </c:pt>
                <c:pt idx="19861">
                  <c:v>113.04900000000002</c:v>
                </c:pt>
                <c:pt idx="19862">
                  <c:v>109.38200000000001</c:v>
                </c:pt>
                <c:pt idx="19863">
                  <c:v>105.62299999999998</c:v>
                </c:pt>
                <c:pt idx="19864">
                  <c:v>101.556</c:v>
                </c:pt>
                <c:pt idx="19865">
                  <c:v>99.539000000000001</c:v>
                </c:pt>
                <c:pt idx="19866">
                  <c:v>97.677999999999983</c:v>
                </c:pt>
                <c:pt idx="19867">
                  <c:v>94.864999999999995</c:v>
                </c:pt>
                <c:pt idx="19868">
                  <c:v>92.131999999999991</c:v>
                </c:pt>
                <c:pt idx="19869">
                  <c:v>89.477999999999994</c:v>
                </c:pt>
                <c:pt idx="19870">
                  <c:v>86.900999999999996</c:v>
                </c:pt>
                <c:pt idx="19871">
                  <c:v>84.397999999999996</c:v>
                </c:pt>
                <c:pt idx="19872">
                  <c:v>81.967000000000027</c:v>
                </c:pt>
                <c:pt idx="19873">
                  <c:v>79.60599999999998</c:v>
                </c:pt>
                <c:pt idx="19874">
                  <c:v>77.313000000000002</c:v>
                </c:pt>
                <c:pt idx="19875">
                  <c:v>75.085999999999999</c:v>
                </c:pt>
                <c:pt idx="19876">
                  <c:v>72.923000000000002</c:v>
                </c:pt>
                <c:pt idx="19877">
                  <c:v>70.822000000000003</c:v>
                </c:pt>
                <c:pt idx="19878">
                  <c:v>68.781999999999996</c:v>
                </c:pt>
                <c:pt idx="19879">
                  <c:v>66.801000000000002</c:v>
                </c:pt>
                <c:pt idx="19880">
                  <c:v>66.965000000000003</c:v>
                </c:pt>
                <c:pt idx="19881">
                  <c:v>67.128999999999976</c:v>
                </c:pt>
                <c:pt idx="19882">
                  <c:v>67.293000000000006</c:v>
                </c:pt>
                <c:pt idx="19883">
                  <c:v>67.458000000000013</c:v>
                </c:pt>
                <c:pt idx="19884">
                  <c:v>67.271000000000001</c:v>
                </c:pt>
                <c:pt idx="19885">
                  <c:v>67.084999999999994</c:v>
                </c:pt>
                <c:pt idx="19886">
                  <c:v>66.899000000000001</c:v>
                </c:pt>
                <c:pt idx="19887">
                  <c:v>66.714000000000027</c:v>
                </c:pt>
                <c:pt idx="19888">
                  <c:v>66.528999999999982</c:v>
                </c:pt>
                <c:pt idx="19889">
                  <c:v>66.345000000000013</c:v>
                </c:pt>
                <c:pt idx="19890">
                  <c:v>66.161000000000001</c:v>
                </c:pt>
                <c:pt idx="19891">
                  <c:v>65.977999999999994</c:v>
                </c:pt>
                <c:pt idx="19892">
                  <c:v>65.795000000000002</c:v>
                </c:pt>
                <c:pt idx="19893">
                  <c:v>65.613</c:v>
                </c:pt>
                <c:pt idx="19894">
                  <c:v>65.432000000000002</c:v>
                </c:pt>
                <c:pt idx="19895">
                  <c:v>65.25</c:v>
                </c:pt>
                <c:pt idx="19896">
                  <c:v>65.069999999999993</c:v>
                </c:pt>
                <c:pt idx="19897">
                  <c:v>64.89</c:v>
                </c:pt>
                <c:pt idx="19898">
                  <c:v>64.709999999999994</c:v>
                </c:pt>
                <c:pt idx="19899">
                  <c:v>64.531000000000006</c:v>
                </c:pt>
                <c:pt idx="19900">
                  <c:v>64.35199999999999</c:v>
                </c:pt>
                <c:pt idx="19901">
                  <c:v>64.173999999999978</c:v>
                </c:pt>
                <c:pt idx="19902">
                  <c:v>63.996000000000002</c:v>
                </c:pt>
                <c:pt idx="19903">
                  <c:v>63.992000000000012</c:v>
                </c:pt>
                <c:pt idx="19904">
                  <c:v>63.988</c:v>
                </c:pt>
                <c:pt idx="19905">
                  <c:v>63.984000000000002</c:v>
                </c:pt>
                <c:pt idx="19906">
                  <c:v>63.98</c:v>
                </c:pt>
                <c:pt idx="19907">
                  <c:v>63.976000000000006</c:v>
                </c:pt>
                <c:pt idx="19908">
                  <c:v>64.225999999999999</c:v>
                </c:pt>
                <c:pt idx="19909">
                  <c:v>64.477999999999994</c:v>
                </c:pt>
                <c:pt idx="19910">
                  <c:v>64.730999999999995</c:v>
                </c:pt>
                <c:pt idx="19911">
                  <c:v>64.983999999999995</c:v>
                </c:pt>
                <c:pt idx="19912">
                  <c:v>65.239000000000004</c:v>
                </c:pt>
                <c:pt idx="19913">
                  <c:v>65.494000000000028</c:v>
                </c:pt>
                <c:pt idx="19914">
                  <c:v>65.751000000000005</c:v>
                </c:pt>
                <c:pt idx="19915">
                  <c:v>66.007999999999996</c:v>
                </c:pt>
                <c:pt idx="19916">
                  <c:v>66.266999999999996</c:v>
                </c:pt>
                <c:pt idx="19917">
                  <c:v>66.266999999999996</c:v>
                </c:pt>
                <c:pt idx="19918">
                  <c:v>66.266999999999996</c:v>
                </c:pt>
                <c:pt idx="19919">
                  <c:v>66.266999999999996</c:v>
                </c:pt>
                <c:pt idx="19920">
                  <c:v>65.622999999999976</c:v>
                </c:pt>
                <c:pt idx="19921">
                  <c:v>64.985000000000014</c:v>
                </c:pt>
                <c:pt idx="19922">
                  <c:v>64.35299999999998</c:v>
                </c:pt>
                <c:pt idx="19923">
                  <c:v>63.728000000000016</c:v>
                </c:pt>
                <c:pt idx="19924">
                  <c:v>63.108000000000011</c:v>
                </c:pt>
                <c:pt idx="19925">
                  <c:v>62.316000000000003</c:v>
                </c:pt>
                <c:pt idx="19926">
                  <c:v>61.519000000000005</c:v>
                </c:pt>
                <c:pt idx="19927">
                  <c:v>61.286000000000001</c:v>
                </c:pt>
                <c:pt idx="19928">
                  <c:v>60.690000000000012</c:v>
                </c:pt>
                <c:pt idx="19929">
                  <c:v>59.744</c:v>
                </c:pt>
                <c:pt idx="19930">
                  <c:v>59.516000000000005</c:v>
                </c:pt>
                <c:pt idx="19931">
                  <c:v>58.937000000000005</c:v>
                </c:pt>
                <c:pt idx="19932">
                  <c:v>58.720000000000013</c:v>
                </c:pt>
                <c:pt idx="19933">
                  <c:v>58.503</c:v>
                </c:pt>
                <c:pt idx="19934">
                  <c:v>58.288000000000011</c:v>
                </c:pt>
                <c:pt idx="19935">
                  <c:v>58.073</c:v>
                </c:pt>
                <c:pt idx="19936">
                  <c:v>57.859000000000002</c:v>
                </c:pt>
                <c:pt idx="19937">
                  <c:v>57.646000000000001</c:v>
                </c:pt>
                <c:pt idx="19938">
                  <c:v>57.433</c:v>
                </c:pt>
                <c:pt idx="19939">
                  <c:v>57.449000000000005</c:v>
                </c:pt>
                <c:pt idx="19940">
                  <c:v>57.464000000000006</c:v>
                </c:pt>
                <c:pt idx="19941">
                  <c:v>57.48</c:v>
                </c:pt>
                <c:pt idx="19942">
                  <c:v>57.495000000000012</c:v>
                </c:pt>
                <c:pt idx="19943">
                  <c:v>57.511000000000003</c:v>
                </c:pt>
                <c:pt idx="19944">
                  <c:v>57.526000000000003</c:v>
                </c:pt>
                <c:pt idx="19945">
                  <c:v>57.541000000000004</c:v>
                </c:pt>
                <c:pt idx="19946">
                  <c:v>57.557000000000002</c:v>
                </c:pt>
                <c:pt idx="19947">
                  <c:v>57.334000000000003</c:v>
                </c:pt>
                <c:pt idx="19948">
                  <c:v>57.111000000000004</c:v>
                </c:pt>
                <c:pt idx="19949">
                  <c:v>56.89</c:v>
                </c:pt>
                <c:pt idx="19950">
                  <c:v>56.669000000000011</c:v>
                </c:pt>
                <c:pt idx="19951">
                  <c:v>56.45</c:v>
                </c:pt>
                <c:pt idx="19952">
                  <c:v>56.231000000000002</c:v>
                </c:pt>
                <c:pt idx="19953">
                  <c:v>56.013000000000005</c:v>
                </c:pt>
                <c:pt idx="19954">
                  <c:v>55.795000000000016</c:v>
                </c:pt>
                <c:pt idx="19955">
                  <c:v>55.579000000000001</c:v>
                </c:pt>
                <c:pt idx="19956">
                  <c:v>55.364000000000004</c:v>
                </c:pt>
                <c:pt idx="19957">
                  <c:v>55.149000000000001</c:v>
                </c:pt>
                <c:pt idx="19958">
                  <c:v>54.935000000000002</c:v>
                </c:pt>
                <c:pt idx="19959">
                  <c:v>54.603000000000002</c:v>
                </c:pt>
                <c:pt idx="19960">
                  <c:v>54.272000000000013</c:v>
                </c:pt>
                <c:pt idx="19961">
                  <c:v>53.944000000000003</c:v>
                </c:pt>
                <c:pt idx="19962">
                  <c:v>53.617000000000004</c:v>
                </c:pt>
                <c:pt idx="19963">
                  <c:v>53.293000000000013</c:v>
                </c:pt>
                <c:pt idx="19964">
                  <c:v>52.9</c:v>
                </c:pt>
                <c:pt idx="19965">
                  <c:v>52.65</c:v>
                </c:pt>
                <c:pt idx="19966">
                  <c:v>52.331000000000003</c:v>
                </c:pt>
                <c:pt idx="19967">
                  <c:v>52.009</c:v>
                </c:pt>
                <c:pt idx="19968">
                  <c:v>51.699000000000012</c:v>
                </c:pt>
                <c:pt idx="19969">
                  <c:v>51.189</c:v>
                </c:pt>
                <c:pt idx="19970">
                  <c:v>51.076000000000001</c:v>
                </c:pt>
                <c:pt idx="19971">
                  <c:v>51.333000000000006</c:v>
                </c:pt>
                <c:pt idx="19972">
                  <c:v>51.801000000000002</c:v>
                </c:pt>
                <c:pt idx="19973">
                  <c:v>52.167000000000002</c:v>
                </c:pt>
                <c:pt idx="19974">
                  <c:v>52.536000000000001</c:v>
                </c:pt>
                <c:pt idx="19975">
                  <c:v>52.908000000000001</c:v>
                </c:pt>
                <c:pt idx="19976">
                  <c:v>53.282000000000011</c:v>
                </c:pt>
                <c:pt idx="19977">
                  <c:v>53.659000000000006</c:v>
                </c:pt>
                <c:pt idx="19978">
                  <c:v>54.039000000000001</c:v>
                </c:pt>
                <c:pt idx="19979">
                  <c:v>54.039000000000001</c:v>
                </c:pt>
                <c:pt idx="19980">
                  <c:v>53.84</c:v>
                </c:pt>
                <c:pt idx="19981">
                  <c:v>53.642000000000003</c:v>
                </c:pt>
                <c:pt idx="19982">
                  <c:v>53.444000000000003</c:v>
                </c:pt>
                <c:pt idx="19983">
                  <c:v>53.247</c:v>
                </c:pt>
                <c:pt idx="19984">
                  <c:v>53.051000000000002</c:v>
                </c:pt>
                <c:pt idx="19985">
                  <c:v>52.856000000000002</c:v>
                </c:pt>
                <c:pt idx="19986">
                  <c:v>52.661000000000001</c:v>
                </c:pt>
                <c:pt idx="19987">
                  <c:v>52.467000000000006</c:v>
                </c:pt>
                <c:pt idx="19988">
                  <c:v>52.274000000000001</c:v>
                </c:pt>
                <c:pt idx="19989">
                  <c:v>52.311999999999998</c:v>
                </c:pt>
                <c:pt idx="19990">
                  <c:v>52.350999999999999</c:v>
                </c:pt>
                <c:pt idx="19991">
                  <c:v>52.39</c:v>
                </c:pt>
                <c:pt idx="19992">
                  <c:v>52.429000000000002</c:v>
                </c:pt>
                <c:pt idx="19993">
                  <c:v>52.468000000000011</c:v>
                </c:pt>
                <c:pt idx="19994">
                  <c:v>52.507000000000005</c:v>
                </c:pt>
                <c:pt idx="19995">
                  <c:v>52.546000000000006</c:v>
                </c:pt>
                <c:pt idx="19996">
                  <c:v>52.585000000000001</c:v>
                </c:pt>
                <c:pt idx="19997">
                  <c:v>52.624000000000002</c:v>
                </c:pt>
                <c:pt idx="19998">
                  <c:v>52.556000000000004</c:v>
                </c:pt>
                <c:pt idx="19999">
                  <c:v>52.489000000000004</c:v>
                </c:pt>
                <c:pt idx="20000">
                  <c:v>52.421000000000006</c:v>
                </c:pt>
                <c:pt idx="20001">
                  <c:v>52.353999999999999</c:v>
                </c:pt>
                <c:pt idx="20002">
                  <c:v>52.488</c:v>
                </c:pt>
                <c:pt idx="20003">
                  <c:v>52.623000000000012</c:v>
                </c:pt>
                <c:pt idx="20004">
                  <c:v>52.759</c:v>
                </c:pt>
                <c:pt idx="20005">
                  <c:v>52.894000000000005</c:v>
                </c:pt>
                <c:pt idx="20006">
                  <c:v>53.03</c:v>
                </c:pt>
                <c:pt idx="20007">
                  <c:v>52.789000000000001</c:v>
                </c:pt>
                <c:pt idx="20008">
                  <c:v>52.549000000000007</c:v>
                </c:pt>
                <c:pt idx="20009">
                  <c:v>52.31</c:v>
                </c:pt>
                <c:pt idx="20010">
                  <c:v>52.072000000000003</c:v>
                </c:pt>
                <c:pt idx="20011">
                  <c:v>51.836000000000006</c:v>
                </c:pt>
                <c:pt idx="20012">
                  <c:v>51.6</c:v>
                </c:pt>
                <c:pt idx="20013">
                  <c:v>51.365000000000002</c:v>
                </c:pt>
                <c:pt idx="20014">
                  <c:v>51.132000000000012</c:v>
                </c:pt>
                <c:pt idx="20015">
                  <c:v>50.899000000000001</c:v>
                </c:pt>
                <c:pt idx="20016">
                  <c:v>50.668000000000013</c:v>
                </c:pt>
                <c:pt idx="20017">
                  <c:v>50.438000000000002</c:v>
                </c:pt>
                <c:pt idx="20018">
                  <c:v>50.208000000000013</c:v>
                </c:pt>
                <c:pt idx="20019">
                  <c:v>50.208000000000013</c:v>
                </c:pt>
                <c:pt idx="20020">
                  <c:v>50.167000000000002</c:v>
                </c:pt>
                <c:pt idx="20021">
                  <c:v>50.125000000000014</c:v>
                </c:pt>
                <c:pt idx="20022">
                  <c:v>50.083000000000006</c:v>
                </c:pt>
                <c:pt idx="20023">
                  <c:v>50.042000000000002</c:v>
                </c:pt>
                <c:pt idx="20024">
                  <c:v>49.819000000000003</c:v>
                </c:pt>
                <c:pt idx="20025">
                  <c:v>49.597000000000001</c:v>
                </c:pt>
                <c:pt idx="20026">
                  <c:v>49.376000000000005</c:v>
                </c:pt>
                <c:pt idx="20027">
                  <c:v>49.156000000000006</c:v>
                </c:pt>
                <c:pt idx="20028">
                  <c:v>48.936</c:v>
                </c:pt>
                <c:pt idx="20029">
                  <c:v>48.718000000000011</c:v>
                </c:pt>
                <c:pt idx="20030">
                  <c:v>48.501000000000005</c:v>
                </c:pt>
                <c:pt idx="20031">
                  <c:v>48.285000000000011</c:v>
                </c:pt>
                <c:pt idx="20032">
                  <c:v>48.07</c:v>
                </c:pt>
                <c:pt idx="20033">
                  <c:v>47.854999999999997</c:v>
                </c:pt>
                <c:pt idx="20034">
                  <c:v>47.978000000000002</c:v>
                </c:pt>
                <c:pt idx="20035">
                  <c:v>48.322000000000003</c:v>
                </c:pt>
                <c:pt idx="20036">
                  <c:v>48.557000000000002</c:v>
                </c:pt>
                <c:pt idx="20037">
                  <c:v>48.794000000000011</c:v>
                </c:pt>
                <c:pt idx="20038">
                  <c:v>49.031000000000006</c:v>
                </c:pt>
                <c:pt idx="20039">
                  <c:v>49.27</c:v>
                </c:pt>
                <c:pt idx="20040">
                  <c:v>49.24</c:v>
                </c:pt>
                <c:pt idx="20041">
                  <c:v>49.21</c:v>
                </c:pt>
                <c:pt idx="20042">
                  <c:v>49.18</c:v>
                </c:pt>
                <c:pt idx="20043">
                  <c:v>49.15</c:v>
                </c:pt>
                <c:pt idx="20044">
                  <c:v>49.120000000000012</c:v>
                </c:pt>
                <c:pt idx="20045">
                  <c:v>49.09</c:v>
                </c:pt>
                <c:pt idx="20046">
                  <c:v>49.06</c:v>
                </c:pt>
                <c:pt idx="20047">
                  <c:v>49.03</c:v>
                </c:pt>
                <c:pt idx="20048">
                  <c:v>49</c:v>
                </c:pt>
                <c:pt idx="20049">
                  <c:v>48.761000000000003</c:v>
                </c:pt>
                <c:pt idx="20050">
                  <c:v>48.523000000000003</c:v>
                </c:pt>
                <c:pt idx="20051">
                  <c:v>48.149000000000001</c:v>
                </c:pt>
                <c:pt idx="20052">
                  <c:v>48.051000000000002</c:v>
                </c:pt>
                <c:pt idx="20053">
                  <c:v>47.971000000000004</c:v>
                </c:pt>
                <c:pt idx="20054">
                  <c:v>47.892000000000003</c:v>
                </c:pt>
                <c:pt idx="20055">
                  <c:v>47.813999999999993</c:v>
                </c:pt>
                <c:pt idx="20056">
                  <c:v>47.735000000000014</c:v>
                </c:pt>
                <c:pt idx="20057">
                  <c:v>47.656000000000006</c:v>
                </c:pt>
                <c:pt idx="20058">
                  <c:v>47.578000000000003</c:v>
                </c:pt>
                <c:pt idx="20059">
                  <c:v>47.499000000000002</c:v>
                </c:pt>
                <c:pt idx="20060">
                  <c:v>47.421000000000006</c:v>
                </c:pt>
                <c:pt idx="20061">
                  <c:v>47.343000000000004</c:v>
                </c:pt>
                <c:pt idx="20062">
                  <c:v>47.265000000000015</c:v>
                </c:pt>
                <c:pt idx="20063">
                  <c:v>47.187000000000005</c:v>
                </c:pt>
                <c:pt idx="20064">
                  <c:v>47.109000000000002</c:v>
                </c:pt>
                <c:pt idx="20065">
                  <c:v>47.032000000000011</c:v>
                </c:pt>
                <c:pt idx="20066">
                  <c:v>46.954000000000001</c:v>
                </c:pt>
                <c:pt idx="20067">
                  <c:v>46.877000000000002</c:v>
                </c:pt>
                <c:pt idx="20068">
                  <c:v>46.897000000000006</c:v>
                </c:pt>
                <c:pt idx="20069">
                  <c:v>46.917999999999999</c:v>
                </c:pt>
                <c:pt idx="20070">
                  <c:v>46.938000000000002</c:v>
                </c:pt>
                <c:pt idx="20071">
                  <c:v>46.959000000000003</c:v>
                </c:pt>
                <c:pt idx="20072">
                  <c:v>46.979000000000006</c:v>
                </c:pt>
                <c:pt idx="20073">
                  <c:v>47</c:v>
                </c:pt>
                <c:pt idx="20074">
                  <c:v>46.887999999999998</c:v>
                </c:pt>
                <c:pt idx="20075">
                  <c:v>46.777000000000001</c:v>
                </c:pt>
                <c:pt idx="20076">
                  <c:v>46.666000000000011</c:v>
                </c:pt>
                <c:pt idx="20077">
                  <c:v>46.556000000000004</c:v>
                </c:pt>
                <c:pt idx="20078">
                  <c:v>46.445</c:v>
                </c:pt>
                <c:pt idx="20079">
                  <c:v>46.335000000000001</c:v>
                </c:pt>
                <c:pt idx="20080">
                  <c:v>46.225000000000016</c:v>
                </c:pt>
                <c:pt idx="20081">
                  <c:v>46.115000000000002</c:v>
                </c:pt>
                <c:pt idx="20082">
                  <c:v>45.441000000000003</c:v>
                </c:pt>
                <c:pt idx="20083">
                  <c:v>44.776000000000003</c:v>
                </c:pt>
                <c:pt idx="20084">
                  <c:v>44.121000000000002</c:v>
                </c:pt>
                <c:pt idx="20085">
                  <c:v>43.476000000000006</c:v>
                </c:pt>
                <c:pt idx="20086">
                  <c:v>43.649000000000001</c:v>
                </c:pt>
                <c:pt idx="20087">
                  <c:v>43.823</c:v>
                </c:pt>
                <c:pt idx="20088">
                  <c:v>43.997</c:v>
                </c:pt>
                <c:pt idx="20089">
                  <c:v>44.172000000000011</c:v>
                </c:pt>
                <c:pt idx="20090">
                  <c:v>44.347000000000001</c:v>
                </c:pt>
                <c:pt idx="20091">
                  <c:v>44.524000000000001</c:v>
                </c:pt>
                <c:pt idx="20092">
                  <c:v>44.701000000000001</c:v>
                </c:pt>
                <c:pt idx="20093">
                  <c:v>44.878</c:v>
                </c:pt>
                <c:pt idx="20094">
                  <c:v>45.057000000000002</c:v>
                </c:pt>
                <c:pt idx="20095">
                  <c:v>45.236000000000011</c:v>
                </c:pt>
                <c:pt idx="20096">
                  <c:v>45.416000000000004</c:v>
                </c:pt>
                <c:pt idx="20097">
                  <c:v>45.596000000000011</c:v>
                </c:pt>
                <c:pt idx="20098">
                  <c:v>45.777000000000001</c:v>
                </c:pt>
                <c:pt idx="20099">
                  <c:v>45.959000000000003</c:v>
                </c:pt>
                <c:pt idx="20100">
                  <c:v>46.142000000000003</c:v>
                </c:pt>
                <c:pt idx="20101">
                  <c:v>46.326000000000001</c:v>
                </c:pt>
                <c:pt idx="20102">
                  <c:v>46.51</c:v>
                </c:pt>
                <c:pt idx="20103">
                  <c:v>46.695000000000014</c:v>
                </c:pt>
                <c:pt idx="20104">
                  <c:v>46.88</c:v>
                </c:pt>
                <c:pt idx="20105">
                  <c:v>47.067</c:v>
                </c:pt>
                <c:pt idx="20106">
                  <c:v>47.254000000000005</c:v>
                </c:pt>
                <c:pt idx="20107">
                  <c:v>47.442</c:v>
                </c:pt>
                <c:pt idx="20108">
                  <c:v>47.63</c:v>
                </c:pt>
                <c:pt idx="20109">
                  <c:v>47.819000000000003</c:v>
                </c:pt>
                <c:pt idx="20110">
                  <c:v>48.01</c:v>
                </c:pt>
                <c:pt idx="20111">
                  <c:v>48.2</c:v>
                </c:pt>
                <c:pt idx="20112">
                  <c:v>48.392000000000003</c:v>
                </c:pt>
                <c:pt idx="20113">
                  <c:v>48.558</c:v>
                </c:pt>
                <c:pt idx="20114">
                  <c:v>48.724000000000011</c:v>
                </c:pt>
                <c:pt idx="20115">
                  <c:v>48.891000000000005</c:v>
                </c:pt>
                <c:pt idx="20116">
                  <c:v>49.059000000000005</c:v>
                </c:pt>
                <c:pt idx="20117">
                  <c:v>49.227000000000011</c:v>
                </c:pt>
                <c:pt idx="20118">
                  <c:v>49.396000000000001</c:v>
                </c:pt>
                <c:pt idx="20119">
                  <c:v>49.565000000000012</c:v>
                </c:pt>
                <c:pt idx="20120">
                  <c:v>49.735000000000014</c:v>
                </c:pt>
                <c:pt idx="20121">
                  <c:v>50.518000000000001</c:v>
                </c:pt>
                <c:pt idx="20122">
                  <c:v>51.313999999999993</c:v>
                </c:pt>
                <c:pt idx="20123">
                  <c:v>52.123000000000012</c:v>
                </c:pt>
                <c:pt idx="20124">
                  <c:v>52.944000000000003</c:v>
                </c:pt>
                <c:pt idx="20125">
                  <c:v>53.778000000000013</c:v>
                </c:pt>
                <c:pt idx="20126">
                  <c:v>54.625000000000014</c:v>
                </c:pt>
                <c:pt idx="20127">
                  <c:v>55.486000000000004</c:v>
                </c:pt>
                <c:pt idx="20128">
                  <c:v>56.36</c:v>
                </c:pt>
                <c:pt idx="20129">
                  <c:v>57.248000000000012</c:v>
                </c:pt>
                <c:pt idx="20130">
                  <c:v>58.15</c:v>
                </c:pt>
                <c:pt idx="20131">
                  <c:v>59.066000000000003</c:v>
                </c:pt>
                <c:pt idx="20132">
                  <c:v>59.996000000000002</c:v>
                </c:pt>
                <c:pt idx="20133">
                  <c:v>59.03</c:v>
                </c:pt>
                <c:pt idx="20134">
                  <c:v>58.078000000000003</c:v>
                </c:pt>
                <c:pt idx="20135">
                  <c:v>57.143000000000001</c:v>
                </c:pt>
                <c:pt idx="20136">
                  <c:v>56.222000000000016</c:v>
                </c:pt>
                <c:pt idx="20137">
                  <c:v>56.307000000000002</c:v>
                </c:pt>
                <c:pt idx="20138">
                  <c:v>56.297000000000011</c:v>
                </c:pt>
                <c:pt idx="20139">
                  <c:v>57.164000000000001</c:v>
                </c:pt>
                <c:pt idx="20140">
                  <c:v>59.018000000000001</c:v>
                </c:pt>
                <c:pt idx="20141">
                  <c:v>59.739000000000011</c:v>
                </c:pt>
                <c:pt idx="20142">
                  <c:v>60.468000000000011</c:v>
                </c:pt>
                <c:pt idx="20143">
                  <c:v>61.206000000000003</c:v>
                </c:pt>
                <c:pt idx="20144">
                  <c:v>61.954000000000001</c:v>
                </c:pt>
                <c:pt idx="20145">
                  <c:v>62.71</c:v>
                </c:pt>
                <c:pt idx="20146">
                  <c:v>63.476000000000006</c:v>
                </c:pt>
                <c:pt idx="20147">
                  <c:v>62.672000000000011</c:v>
                </c:pt>
                <c:pt idx="20148">
                  <c:v>61.877000000000002</c:v>
                </c:pt>
                <c:pt idx="20149">
                  <c:v>61.093000000000011</c:v>
                </c:pt>
                <c:pt idx="20150">
                  <c:v>60.277000000000001</c:v>
                </c:pt>
                <c:pt idx="20151">
                  <c:v>58.019000000000005</c:v>
                </c:pt>
                <c:pt idx="20152">
                  <c:v>57.628000000000014</c:v>
                </c:pt>
                <c:pt idx="20153">
                  <c:v>56.491</c:v>
                </c:pt>
                <c:pt idx="20154">
                  <c:v>55.226000000000013</c:v>
                </c:pt>
                <c:pt idx="20155">
                  <c:v>54.532000000000011</c:v>
                </c:pt>
                <c:pt idx="20156">
                  <c:v>52.856000000000002</c:v>
                </c:pt>
                <c:pt idx="20157">
                  <c:v>53.07</c:v>
                </c:pt>
                <c:pt idx="20158">
                  <c:v>52.674000000000007</c:v>
                </c:pt>
                <c:pt idx="20159">
                  <c:v>51.9</c:v>
                </c:pt>
                <c:pt idx="20160">
                  <c:v>52.108000000000011</c:v>
                </c:pt>
                <c:pt idx="20161">
                  <c:v>51.646000000000001</c:v>
                </c:pt>
                <c:pt idx="20162">
                  <c:v>51.214000000000006</c:v>
                </c:pt>
                <c:pt idx="20163">
                  <c:v>50.327000000000005</c:v>
                </c:pt>
                <c:pt idx="20164">
                  <c:v>49.983000000000004</c:v>
                </c:pt>
                <c:pt idx="20165">
                  <c:v>49.816999999999993</c:v>
                </c:pt>
                <c:pt idx="20166">
                  <c:v>49.166000000000011</c:v>
                </c:pt>
                <c:pt idx="20167">
                  <c:v>48.523000000000003</c:v>
                </c:pt>
                <c:pt idx="20168">
                  <c:v>47.889000000000003</c:v>
                </c:pt>
                <c:pt idx="20169">
                  <c:v>47.263000000000012</c:v>
                </c:pt>
                <c:pt idx="20170">
                  <c:v>46.646000000000001</c:v>
                </c:pt>
                <c:pt idx="20171">
                  <c:v>46.036000000000001</c:v>
                </c:pt>
                <c:pt idx="20172">
                  <c:v>47.113</c:v>
                </c:pt>
                <c:pt idx="20173">
                  <c:v>48.215000000000003</c:v>
                </c:pt>
                <c:pt idx="20174">
                  <c:v>49.341999999999999</c:v>
                </c:pt>
                <c:pt idx="20175">
                  <c:v>50.497</c:v>
                </c:pt>
                <c:pt idx="20176">
                  <c:v>51.678000000000011</c:v>
                </c:pt>
                <c:pt idx="20177">
                  <c:v>52.886000000000003</c:v>
                </c:pt>
                <c:pt idx="20178">
                  <c:v>54.123000000000012</c:v>
                </c:pt>
                <c:pt idx="20179">
                  <c:v>55.389000000000003</c:v>
                </c:pt>
                <c:pt idx="20180">
                  <c:v>56.685000000000002</c:v>
                </c:pt>
                <c:pt idx="20181">
                  <c:v>58.01</c:v>
                </c:pt>
                <c:pt idx="20182">
                  <c:v>59.367000000000004</c:v>
                </c:pt>
                <c:pt idx="20183">
                  <c:v>60.756</c:v>
                </c:pt>
                <c:pt idx="20184">
                  <c:v>61.733000000000011</c:v>
                </c:pt>
                <c:pt idx="20185">
                  <c:v>62.726000000000013</c:v>
                </c:pt>
                <c:pt idx="20186">
                  <c:v>63.736000000000011</c:v>
                </c:pt>
                <c:pt idx="20187">
                  <c:v>64.760999999999996</c:v>
                </c:pt>
                <c:pt idx="20188">
                  <c:v>65.802999999999983</c:v>
                </c:pt>
                <c:pt idx="20189">
                  <c:v>66.861999999999995</c:v>
                </c:pt>
                <c:pt idx="20190">
                  <c:v>66.147000000000006</c:v>
                </c:pt>
                <c:pt idx="20191">
                  <c:v>65.438999999999993</c:v>
                </c:pt>
                <c:pt idx="20192">
                  <c:v>64.739000000000004</c:v>
                </c:pt>
                <c:pt idx="20193">
                  <c:v>64.046999999999997</c:v>
                </c:pt>
                <c:pt idx="20194">
                  <c:v>63.362000000000002</c:v>
                </c:pt>
                <c:pt idx="20195">
                  <c:v>62.685000000000002</c:v>
                </c:pt>
                <c:pt idx="20196">
                  <c:v>62.014000000000003</c:v>
                </c:pt>
                <c:pt idx="20197">
                  <c:v>61.350999999999999</c:v>
                </c:pt>
                <c:pt idx="20198">
                  <c:v>60.155000000000001</c:v>
                </c:pt>
                <c:pt idx="20199">
                  <c:v>59.657000000000004</c:v>
                </c:pt>
                <c:pt idx="20200">
                  <c:v>58.893000000000001</c:v>
                </c:pt>
                <c:pt idx="20201">
                  <c:v>58.687000000000005</c:v>
                </c:pt>
                <c:pt idx="20202">
                  <c:v>58.033000000000001</c:v>
                </c:pt>
                <c:pt idx="20203">
                  <c:v>57.519000000000005</c:v>
                </c:pt>
                <c:pt idx="20204">
                  <c:v>56.84</c:v>
                </c:pt>
                <c:pt idx="20205">
                  <c:v>56.169000000000011</c:v>
                </c:pt>
                <c:pt idx="20206">
                  <c:v>55.506</c:v>
                </c:pt>
                <c:pt idx="20207">
                  <c:v>54.850999999999999</c:v>
                </c:pt>
                <c:pt idx="20208">
                  <c:v>54.203000000000003</c:v>
                </c:pt>
                <c:pt idx="20209">
                  <c:v>53.564</c:v>
                </c:pt>
                <c:pt idx="20210">
                  <c:v>52.931000000000004</c:v>
                </c:pt>
                <c:pt idx="20211">
                  <c:v>52.189</c:v>
                </c:pt>
                <c:pt idx="20212">
                  <c:v>51.616</c:v>
                </c:pt>
                <c:pt idx="20213">
                  <c:v>51.026000000000003</c:v>
                </c:pt>
                <c:pt idx="20214">
                  <c:v>50.17</c:v>
                </c:pt>
                <c:pt idx="20215">
                  <c:v>49.880999999999993</c:v>
                </c:pt>
                <c:pt idx="20216">
                  <c:v>49.752000000000002</c:v>
                </c:pt>
                <c:pt idx="20217">
                  <c:v>49.624000000000002</c:v>
                </c:pt>
                <c:pt idx="20218">
                  <c:v>49.496000000000002</c:v>
                </c:pt>
                <c:pt idx="20219">
                  <c:v>49.369</c:v>
                </c:pt>
                <c:pt idx="20220">
                  <c:v>49.241</c:v>
                </c:pt>
                <c:pt idx="20221">
                  <c:v>49.114000000000004</c:v>
                </c:pt>
                <c:pt idx="20222">
                  <c:v>48.988</c:v>
                </c:pt>
                <c:pt idx="20223">
                  <c:v>48.862000000000002</c:v>
                </c:pt>
                <c:pt idx="20224">
                  <c:v>48.736000000000011</c:v>
                </c:pt>
                <c:pt idx="20225">
                  <c:v>48.61</c:v>
                </c:pt>
                <c:pt idx="20226">
                  <c:v>48.354999999999997</c:v>
                </c:pt>
                <c:pt idx="20227">
                  <c:v>48.101000000000006</c:v>
                </c:pt>
                <c:pt idx="20228">
                  <c:v>47.849000000000004</c:v>
                </c:pt>
                <c:pt idx="20229">
                  <c:v>47.598000000000013</c:v>
                </c:pt>
                <c:pt idx="20230">
                  <c:v>47.347999999999999</c:v>
                </c:pt>
                <c:pt idx="20231">
                  <c:v>47.1</c:v>
                </c:pt>
                <c:pt idx="20232">
                  <c:v>46.851999999999997</c:v>
                </c:pt>
                <c:pt idx="20233">
                  <c:v>46.607000000000006</c:v>
                </c:pt>
                <c:pt idx="20234">
                  <c:v>46.362000000000002</c:v>
                </c:pt>
                <c:pt idx="20235">
                  <c:v>46.119</c:v>
                </c:pt>
                <c:pt idx="20236">
                  <c:v>45.877000000000002</c:v>
                </c:pt>
                <c:pt idx="20237">
                  <c:v>45.636000000000003</c:v>
                </c:pt>
                <c:pt idx="20238">
                  <c:v>45.396000000000001</c:v>
                </c:pt>
                <c:pt idx="20239">
                  <c:v>45.158000000000001</c:v>
                </c:pt>
                <c:pt idx="20240">
                  <c:v>44.921000000000006</c:v>
                </c:pt>
                <c:pt idx="20241">
                  <c:v>44.686</c:v>
                </c:pt>
                <c:pt idx="20242">
                  <c:v>44.450999999999993</c:v>
                </c:pt>
                <c:pt idx="20243">
                  <c:v>44.218000000000011</c:v>
                </c:pt>
                <c:pt idx="20244">
                  <c:v>43.986000000000004</c:v>
                </c:pt>
                <c:pt idx="20245">
                  <c:v>43.755000000000003</c:v>
                </c:pt>
                <c:pt idx="20246">
                  <c:v>43.525000000000013</c:v>
                </c:pt>
                <c:pt idx="20247">
                  <c:v>43.297000000000011</c:v>
                </c:pt>
                <c:pt idx="20248">
                  <c:v>43.24</c:v>
                </c:pt>
                <c:pt idx="20249">
                  <c:v>43.184000000000005</c:v>
                </c:pt>
                <c:pt idx="20250">
                  <c:v>43.127000000000002</c:v>
                </c:pt>
                <c:pt idx="20251">
                  <c:v>43.071000000000005</c:v>
                </c:pt>
                <c:pt idx="20252">
                  <c:v>43.014000000000003</c:v>
                </c:pt>
                <c:pt idx="20253">
                  <c:v>42.968000000000011</c:v>
                </c:pt>
                <c:pt idx="20254">
                  <c:v>42.921000000000006</c:v>
                </c:pt>
                <c:pt idx="20255">
                  <c:v>42.874000000000002</c:v>
                </c:pt>
                <c:pt idx="20256">
                  <c:v>42.827000000000005</c:v>
                </c:pt>
                <c:pt idx="20257">
                  <c:v>42.781000000000006</c:v>
                </c:pt>
                <c:pt idx="20258">
                  <c:v>42.734000000000002</c:v>
                </c:pt>
                <c:pt idx="20259">
                  <c:v>42.493000000000002</c:v>
                </c:pt>
                <c:pt idx="20260">
                  <c:v>42.254000000000005</c:v>
                </c:pt>
                <c:pt idx="20261">
                  <c:v>42.016000000000005</c:v>
                </c:pt>
                <c:pt idx="20262">
                  <c:v>41.779000000000003</c:v>
                </c:pt>
                <c:pt idx="20263">
                  <c:v>41.543000000000006</c:v>
                </c:pt>
                <c:pt idx="20264">
                  <c:v>41.309000000000005</c:v>
                </c:pt>
                <c:pt idx="20265">
                  <c:v>41.076000000000001</c:v>
                </c:pt>
                <c:pt idx="20266">
                  <c:v>40.844000000000001</c:v>
                </c:pt>
                <c:pt idx="20267">
                  <c:v>40.614000000000004</c:v>
                </c:pt>
                <c:pt idx="20268">
                  <c:v>40.384999999999998</c:v>
                </c:pt>
                <c:pt idx="20269">
                  <c:v>40.157000000000004</c:v>
                </c:pt>
                <c:pt idx="20270">
                  <c:v>39.931000000000004</c:v>
                </c:pt>
                <c:pt idx="20271">
                  <c:v>39.706000000000003</c:v>
                </c:pt>
                <c:pt idx="20272">
                  <c:v>39.481999999999999</c:v>
                </c:pt>
                <c:pt idx="20273">
                  <c:v>39.259</c:v>
                </c:pt>
                <c:pt idx="20274">
                  <c:v>39.038000000000011</c:v>
                </c:pt>
                <c:pt idx="20275">
                  <c:v>38.817999999999998</c:v>
                </c:pt>
                <c:pt idx="20276">
                  <c:v>38.966000000000001</c:v>
                </c:pt>
                <c:pt idx="20277">
                  <c:v>39.114000000000004</c:v>
                </c:pt>
                <c:pt idx="20278">
                  <c:v>39.263000000000012</c:v>
                </c:pt>
                <c:pt idx="20279">
                  <c:v>39.411999999999999</c:v>
                </c:pt>
                <c:pt idx="20280">
                  <c:v>39.562000000000012</c:v>
                </c:pt>
                <c:pt idx="20281">
                  <c:v>39.713000000000001</c:v>
                </c:pt>
                <c:pt idx="20282">
                  <c:v>39.864000000000004</c:v>
                </c:pt>
                <c:pt idx="20283">
                  <c:v>40.016000000000005</c:v>
                </c:pt>
                <c:pt idx="20284">
                  <c:v>40.168000000000013</c:v>
                </c:pt>
                <c:pt idx="20285">
                  <c:v>40.321000000000005</c:v>
                </c:pt>
                <c:pt idx="20286">
                  <c:v>40.475000000000001</c:v>
                </c:pt>
                <c:pt idx="20287">
                  <c:v>40.475000000000001</c:v>
                </c:pt>
                <c:pt idx="20288">
                  <c:v>40.475000000000001</c:v>
                </c:pt>
                <c:pt idx="20289">
                  <c:v>40.475000000000001</c:v>
                </c:pt>
                <c:pt idx="20290">
                  <c:v>40.409000000000006</c:v>
                </c:pt>
                <c:pt idx="20291">
                  <c:v>40.341999999999999</c:v>
                </c:pt>
                <c:pt idx="20292">
                  <c:v>40.276000000000003</c:v>
                </c:pt>
                <c:pt idx="20293">
                  <c:v>40.21</c:v>
                </c:pt>
                <c:pt idx="20294">
                  <c:v>40.239000000000011</c:v>
                </c:pt>
                <c:pt idx="20295">
                  <c:v>40.268000000000015</c:v>
                </c:pt>
                <c:pt idx="20296">
                  <c:v>40.297000000000011</c:v>
                </c:pt>
                <c:pt idx="20297">
                  <c:v>40.282000000000011</c:v>
                </c:pt>
                <c:pt idx="20298">
                  <c:v>40.266000000000012</c:v>
                </c:pt>
                <c:pt idx="20299">
                  <c:v>40.251000000000005</c:v>
                </c:pt>
                <c:pt idx="20300">
                  <c:v>40.045000000000002</c:v>
                </c:pt>
                <c:pt idx="20301">
                  <c:v>39.841000000000001</c:v>
                </c:pt>
                <c:pt idx="20302">
                  <c:v>39.638000000000012</c:v>
                </c:pt>
                <c:pt idx="20303">
                  <c:v>39.436</c:v>
                </c:pt>
                <c:pt idx="20304">
                  <c:v>39.234000000000002</c:v>
                </c:pt>
                <c:pt idx="20305">
                  <c:v>39.034000000000006</c:v>
                </c:pt>
                <c:pt idx="20306">
                  <c:v>38.835000000000001</c:v>
                </c:pt>
                <c:pt idx="20307">
                  <c:v>38.741</c:v>
                </c:pt>
                <c:pt idx="20308">
                  <c:v>38.648000000000003</c:v>
                </c:pt>
                <c:pt idx="20309">
                  <c:v>38.555</c:v>
                </c:pt>
                <c:pt idx="20310">
                  <c:v>38.462000000000003</c:v>
                </c:pt>
                <c:pt idx="20311">
                  <c:v>38.369</c:v>
                </c:pt>
                <c:pt idx="20312">
                  <c:v>38.276000000000003</c:v>
                </c:pt>
                <c:pt idx="20313">
                  <c:v>38.184000000000005</c:v>
                </c:pt>
                <c:pt idx="20314">
                  <c:v>38.092000000000013</c:v>
                </c:pt>
                <c:pt idx="20315">
                  <c:v>38</c:v>
                </c:pt>
                <c:pt idx="20316">
                  <c:v>38.108000000000011</c:v>
                </c:pt>
                <c:pt idx="20317">
                  <c:v>38.217000000000006</c:v>
                </c:pt>
                <c:pt idx="20318">
                  <c:v>38.325000000000003</c:v>
                </c:pt>
                <c:pt idx="20319">
                  <c:v>38.434000000000005</c:v>
                </c:pt>
                <c:pt idx="20320">
                  <c:v>38.434000000000005</c:v>
                </c:pt>
                <c:pt idx="20321">
                  <c:v>39.341000000000001</c:v>
                </c:pt>
                <c:pt idx="20322">
                  <c:v>40.269000000000013</c:v>
                </c:pt>
                <c:pt idx="20323">
                  <c:v>41.219000000000001</c:v>
                </c:pt>
                <c:pt idx="20324">
                  <c:v>42.191000000000003</c:v>
                </c:pt>
                <c:pt idx="20325">
                  <c:v>43.186</c:v>
                </c:pt>
                <c:pt idx="20326">
                  <c:v>43.074000000000005</c:v>
                </c:pt>
                <c:pt idx="20327">
                  <c:v>42.962000000000003</c:v>
                </c:pt>
                <c:pt idx="20328">
                  <c:v>42.85</c:v>
                </c:pt>
                <c:pt idx="20329">
                  <c:v>42.739000000000011</c:v>
                </c:pt>
                <c:pt idx="20330">
                  <c:v>42.628000000000014</c:v>
                </c:pt>
                <c:pt idx="20331">
                  <c:v>42.921000000000006</c:v>
                </c:pt>
                <c:pt idx="20332">
                  <c:v>43.216000000000001</c:v>
                </c:pt>
                <c:pt idx="20333">
                  <c:v>43.514000000000003</c:v>
                </c:pt>
                <c:pt idx="20334">
                  <c:v>43.813000000000002</c:v>
                </c:pt>
                <c:pt idx="20335">
                  <c:v>44.115000000000002</c:v>
                </c:pt>
                <c:pt idx="20336">
                  <c:v>44.009</c:v>
                </c:pt>
                <c:pt idx="20337">
                  <c:v>43.904000000000003</c:v>
                </c:pt>
                <c:pt idx="20338">
                  <c:v>43.799000000000021</c:v>
                </c:pt>
                <c:pt idx="20339">
                  <c:v>43.695000000000014</c:v>
                </c:pt>
                <c:pt idx="20340">
                  <c:v>43.59</c:v>
                </c:pt>
                <c:pt idx="20341">
                  <c:v>43.486000000000004</c:v>
                </c:pt>
                <c:pt idx="20342">
                  <c:v>43.383000000000003</c:v>
                </c:pt>
                <c:pt idx="20343">
                  <c:v>43.279000000000003</c:v>
                </c:pt>
                <c:pt idx="20344">
                  <c:v>43.377000000000002</c:v>
                </c:pt>
                <c:pt idx="20345">
                  <c:v>43.476000000000006</c:v>
                </c:pt>
                <c:pt idx="20346">
                  <c:v>43.575000000000003</c:v>
                </c:pt>
                <c:pt idx="20347">
                  <c:v>43.674000000000007</c:v>
                </c:pt>
                <c:pt idx="20348">
                  <c:v>43.773000000000003</c:v>
                </c:pt>
                <c:pt idx="20349">
                  <c:v>44.182000000000002</c:v>
                </c:pt>
                <c:pt idx="20350">
                  <c:v>43.875</c:v>
                </c:pt>
                <c:pt idx="20351">
                  <c:v>44.374000000000002</c:v>
                </c:pt>
                <c:pt idx="20352">
                  <c:v>45.434000000000005</c:v>
                </c:pt>
                <c:pt idx="20353">
                  <c:v>45.859000000000002</c:v>
                </c:pt>
                <c:pt idx="20354">
                  <c:v>46.288000000000011</c:v>
                </c:pt>
                <c:pt idx="20355">
                  <c:v>46.721000000000011</c:v>
                </c:pt>
                <c:pt idx="20356">
                  <c:v>47.158000000000001</c:v>
                </c:pt>
                <c:pt idx="20357">
                  <c:v>47.599000000000011</c:v>
                </c:pt>
                <c:pt idx="20358">
                  <c:v>48.044000000000004</c:v>
                </c:pt>
                <c:pt idx="20359">
                  <c:v>48.494</c:v>
                </c:pt>
                <c:pt idx="20360">
                  <c:v>48.316999999999993</c:v>
                </c:pt>
                <c:pt idx="20361">
                  <c:v>48.141000000000005</c:v>
                </c:pt>
                <c:pt idx="20362">
                  <c:v>47.965000000000003</c:v>
                </c:pt>
                <c:pt idx="20363">
                  <c:v>47.791000000000011</c:v>
                </c:pt>
                <c:pt idx="20364">
                  <c:v>47.617000000000004</c:v>
                </c:pt>
                <c:pt idx="20365">
                  <c:v>47.443000000000005</c:v>
                </c:pt>
                <c:pt idx="20366">
                  <c:v>47.27</c:v>
                </c:pt>
                <c:pt idx="20367">
                  <c:v>47.098000000000013</c:v>
                </c:pt>
                <c:pt idx="20368">
                  <c:v>46.926000000000002</c:v>
                </c:pt>
                <c:pt idx="20369">
                  <c:v>46.755000000000003</c:v>
                </c:pt>
                <c:pt idx="20370">
                  <c:v>46.585000000000001</c:v>
                </c:pt>
                <c:pt idx="20371">
                  <c:v>46.414999999999999</c:v>
                </c:pt>
                <c:pt idx="20372">
                  <c:v>46.151000000000003</c:v>
                </c:pt>
                <c:pt idx="20373">
                  <c:v>46.077000000000005</c:v>
                </c:pt>
                <c:pt idx="20374">
                  <c:v>45.765000000000015</c:v>
                </c:pt>
                <c:pt idx="20375">
                  <c:v>45.454000000000001</c:v>
                </c:pt>
                <c:pt idx="20376">
                  <c:v>45.145000000000003</c:v>
                </c:pt>
                <c:pt idx="20377">
                  <c:v>44.839000000000006</c:v>
                </c:pt>
                <c:pt idx="20378">
                  <c:v>44.535000000000011</c:v>
                </c:pt>
                <c:pt idx="20379">
                  <c:v>44.232000000000014</c:v>
                </c:pt>
                <c:pt idx="20380">
                  <c:v>44.246000000000002</c:v>
                </c:pt>
                <c:pt idx="20381">
                  <c:v>44.259</c:v>
                </c:pt>
                <c:pt idx="20382">
                  <c:v>44.273000000000003</c:v>
                </c:pt>
                <c:pt idx="20383">
                  <c:v>44.287000000000006</c:v>
                </c:pt>
                <c:pt idx="20384">
                  <c:v>44.3</c:v>
                </c:pt>
                <c:pt idx="20385">
                  <c:v>44.265000000000015</c:v>
                </c:pt>
                <c:pt idx="20386">
                  <c:v>44.230000000000011</c:v>
                </c:pt>
                <c:pt idx="20387">
                  <c:v>44.195000000000014</c:v>
                </c:pt>
                <c:pt idx="20388">
                  <c:v>44.160000000000011</c:v>
                </c:pt>
                <c:pt idx="20389">
                  <c:v>44.125000000000014</c:v>
                </c:pt>
                <c:pt idx="20390">
                  <c:v>44.09</c:v>
                </c:pt>
                <c:pt idx="20391">
                  <c:v>44.055</c:v>
                </c:pt>
                <c:pt idx="20392">
                  <c:v>44.021000000000001</c:v>
                </c:pt>
                <c:pt idx="20393">
                  <c:v>43.986000000000004</c:v>
                </c:pt>
                <c:pt idx="20394">
                  <c:v>43.950999999999993</c:v>
                </c:pt>
                <c:pt idx="20395">
                  <c:v>43.916000000000004</c:v>
                </c:pt>
                <c:pt idx="20396">
                  <c:v>43.881999999999998</c:v>
                </c:pt>
                <c:pt idx="20397">
                  <c:v>43.847000000000001</c:v>
                </c:pt>
                <c:pt idx="20398">
                  <c:v>43.811999999999998</c:v>
                </c:pt>
                <c:pt idx="20399">
                  <c:v>43.778000000000013</c:v>
                </c:pt>
                <c:pt idx="20400">
                  <c:v>43.743000000000002</c:v>
                </c:pt>
                <c:pt idx="20401">
                  <c:v>43.708000000000013</c:v>
                </c:pt>
                <c:pt idx="20402">
                  <c:v>43.689</c:v>
                </c:pt>
                <c:pt idx="20403">
                  <c:v>43.669000000000011</c:v>
                </c:pt>
                <c:pt idx="20404">
                  <c:v>43.649000000000001</c:v>
                </c:pt>
                <c:pt idx="20405">
                  <c:v>43.629000000000012</c:v>
                </c:pt>
                <c:pt idx="20406">
                  <c:v>43.609000000000002</c:v>
                </c:pt>
                <c:pt idx="20407">
                  <c:v>43.59</c:v>
                </c:pt>
                <c:pt idx="20408">
                  <c:v>43.611000000000004</c:v>
                </c:pt>
                <c:pt idx="20409">
                  <c:v>43.871000000000002</c:v>
                </c:pt>
                <c:pt idx="20410">
                  <c:v>44.012</c:v>
                </c:pt>
                <c:pt idx="20411">
                  <c:v>44.153000000000006</c:v>
                </c:pt>
                <c:pt idx="20412">
                  <c:v>44.296000000000021</c:v>
                </c:pt>
                <c:pt idx="20413">
                  <c:v>44.268000000000015</c:v>
                </c:pt>
                <c:pt idx="20414">
                  <c:v>44.24</c:v>
                </c:pt>
                <c:pt idx="20415">
                  <c:v>44.212000000000003</c:v>
                </c:pt>
                <c:pt idx="20416">
                  <c:v>44.184000000000005</c:v>
                </c:pt>
                <c:pt idx="20417">
                  <c:v>44.156000000000006</c:v>
                </c:pt>
                <c:pt idx="20418">
                  <c:v>44.129000000000012</c:v>
                </c:pt>
                <c:pt idx="20419">
                  <c:v>44.101000000000006</c:v>
                </c:pt>
                <c:pt idx="20420">
                  <c:v>44.073</c:v>
                </c:pt>
                <c:pt idx="20421">
                  <c:v>44.046000000000006</c:v>
                </c:pt>
                <c:pt idx="20422">
                  <c:v>44.018000000000001</c:v>
                </c:pt>
                <c:pt idx="20423">
                  <c:v>43.99</c:v>
                </c:pt>
                <c:pt idx="20424">
                  <c:v>43.963000000000001</c:v>
                </c:pt>
                <c:pt idx="20425">
                  <c:v>43.935000000000002</c:v>
                </c:pt>
                <c:pt idx="20426">
                  <c:v>43.907000000000004</c:v>
                </c:pt>
                <c:pt idx="20427">
                  <c:v>43.88</c:v>
                </c:pt>
                <c:pt idx="20428">
                  <c:v>43.851999999999997</c:v>
                </c:pt>
                <c:pt idx="20429">
                  <c:v>43.824000000000005</c:v>
                </c:pt>
                <c:pt idx="20430">
                  <c:v>43.797000000000011</c:v>
                </c:pt>
                <c:pt idx="20431">
                  <c:v>43.769000000000013</c:v>
                </c:pt>
                <c:pt idx="20432">
                  <c:v>43.742000000000012</c:v>
                </c:pt>
                <c:pt idx="20433">
                  <c:v>43.714000000000006</c:v>
                </c:pt>
                <c:pt idx="20434">
                  <c:v>43.687000000000005</c:v>
                </c:pt>
                <c:pt idx="20435">
                  <c:v>43.521000000000001</c:v>
                </c:pt>
                <c:pt idx="20436">
                  <c:v>43.356000000000002</c:v>
                </c:pt>
                <c:pt idx="20437">
                  <c:v>43.191000000000003</c:v>
                </c:pt>
                <c:pt idx="20438">
                  <c:v>43.027000000000001</c:v>
                </c:pt>
                <c:pt idx="20439">
                  <c:v>42.863</c:v>
                </c:pt>
                <c:pt idx="20440">
                  <c:v>42.7</c:v>
                </c:pt>
                <c:pt idx="20441">
                  <c:v>42.538000000000011</c:v>
                </c:pt>
                <c:pt idx="20442">
                  <c:v>42.263000000000012</c:v>
                </c:pt>
                <c:pt idx="20443">
                  <c:v>42.184000000000005</c:v>
                </c:pt>
                <c:pt idx="20444">
                  <c:v>42.055</c:v>
                </c:pt>
                <c:pt idx="20445">
                  <c:v>42.023000000000003</c:v>
                </c:pt>
                <c:pt idx="20446">
                  <c:v>41.991</c:v>
                </c:pt>
                <c:pt idx="20447">
                  <c:v>41.959000000000003</c:v>
                </c:pt>
                <c:pt idx="20448">
                  <c:v>41.928000000000011</c:v>
                </c:pt>
                <c:pt idx="20449">
                  <c:v>41.896000000000001</c:v>
                </c:pt>
                <c:pt idx="20450">
                  <c:v>41.864000000000004</c:v>
                </c:pt>
                <c:pt idx="20451">
                  <c:v>41.832000000000001</c:v>
                </c:pt>
                <c:pt idx="20452">
                  <c:v>41.801000000000002</c:v>
                </c:pt>
                <c:pt idx="20453">
                  <c:v>41.769000000000013</c:v>
                </c:pt>
                <c:pt idx="20454">
                  <c:v>41.737000000000002</c:v>
                </c:pt>
                <c:pt idx="20455">
                  <c:v>41.706000000000003</c:v>
                </c:pt>
                <c:pt idx="20456">
                  <c:v>41.674000000000007</c:v>
                </c:pt>
                <c:pt idx="20457">
                  <c:v>41.643000000000001</c:v>
                </c:pt>
                <c:pt idx="20458">
                  <c:v>41.611000000000004</c:v>
                </c:pt>
                <c:pt idx="20459">
                  <c:v>41.579000000000001</c:v>
                </c:pt>
                <c:pt idx="20460">
                  <c:v>41.548000000000002</c:v>
                </c:pt>
                <c:pt idx="20461">
                  <c:v>41.43</c:v>
                </c:pt>
                <c:pt idx="20462">
                  <c:v>41.313000000000002</c:v>
                </c:pt>
                <c:pt idx="20463">
                  <c:v>41.196000000000012</c:v>
                </c:pt>
                <c:pt idx="20464">
                  <c:v>41.08</c:v>
                </c:pt>
                <c:pt idx="20465">
                  <c:v>40.964000000000006</c:v>
                </c:pt>
                <c:pt idx="20466">
                  <c:v>40.847999999999999</c:v>
                </c:pt>
                <c:pt idx="20467">
                  <c:v>40.659000000000006</c:v>
                </c:pt>
                <c:pt idx="20468">
                  <c:v>40.589000000000006</c:v>
                </c:pt>
                <c:pt idx="20469">
                  <c:v>40.502000000000002</c:v>
                </c:pt>
                <c:pt idx="20470">
                  <c:v>40.258000000000003</c:v>
                </c:pt>
                <c:pt idx="20471">
                  <c:v>40.274000000000001</c:v>
                </c:pt>
                <c:pt idx="20472">
                  <c:v>40.160000000000011</c:v>
                </c:pt>
                <c:pt idx="20473">
                  <c:v>40.046000000000006</c:v>
                </c:pt>
                <c:pt idx="20474">
                  <c:v>39.933</c:v>
                </c:pt>
                <c:pt idx="20475">
                  <c:v>39.906000000000006</c:v>
                </c:pt>
                <c:pt idx="20476">
                  <c:v>39.878</c:v>
                </c:pt>
                <c:pt idx="20477">
                  <c:v>39.850999999999999</c:v>
                </c:pt>
                <c:pt idx="20478">
                  <c:v>39.823</c:v>
                </c:pt>
                <c:pt idx="20479">
                  <c:v>39.796000000000021</c:v>
                </c:pt>
                <c:pt idx="20480">
                  <c:v>39.769000000000013</c:v>
                </c:pt>
                <c:pt idx="20481">
                  <c:v>39.781000000000006</c:v>
                </c:pt>
                <c:pt idx="20482">
                  <c:v>39.994</c:v>
                </c:pt>
                <c:pt idx="20483">
                  <c:v>40.328000000000003</c:v>
                </c:pt>
                <c:pt idx="20484">
                  <c:v>40.434000000000005</c:v>
                </c:pt>
                <c:pt idx="20485">
                  <c:v>40.433</c:v>
                </c:pt>
                <c:pt idx="20486">
                  <c:v>40.568000000000012</c:v>
                </c:pt>
                <c:pt idx="20487">
                  <c:v>41.062000000000012</c:v>
                </c:pt>
                <c:pt idx="20488">
                  <c:v>41.277000000000001</c:v>
                </c:pt>
                <c:pt idx="20489">
                  <c:v>41.47</c:v>
                </c:pt>
                <c:pt idx="20490">
                  <c:v>41.663000000000011</c:v>
                </c:pt>
                <c:pt idx="20491">
                  <c:v>41.856999999999999</c:v>
                </c:pt>
                <c:pt idx="20492">
                  <c:v>42.053000000000004</c:v>
                </c:pt>
                <c:pt idx="20493">
                  <c:v>42.249000000000002</c:v>
                </c:pt>
                <c:pt idx="20494">
                  <c:v>42.446000000000005</c:v>
                </c:pt>
                <c:pt idx="20495">
                  <c:v>42.644000000000005</c:v>
                </c:pt>
                <c:pt idx="20496">
                  <c:v>42.843000000000004</c:v>
                </c:pt>
                <c:pt idx="20497">
                  <c:v>43.043000000000006</c:v>
                </c:pt>
                <c:pt idx="20498">
                  <c:v>43.243000000000002</c:v>
                </c:pt>
                <c:pt idx="20499">
                  <c:v>43.445</c:v>
                </c:pt>
                <c:pt idx="20500">
                  <c:v>43.648000000000003</c:v>
                </c:pt>
                <c:pt idx="20501">
                  <c:v>43.850999999999999</c:v>
                </c:pt>
                <c:pt idx="20502">
                  <c:v>44.056000000000004</c:v>
                </c:pt>
                <c:pt idx="20503">
                  <c:v>44.261000000000003</c:v>
                </c:pt>
                <c:pt idx="20504">
                  <c:v>44.468000000000011</c:v>
                </c:pt>
                <c:pt idx="20505">
                  <c:v>44.675000000000011</c:v>
                </c:pt>
                <c:pt idx="20506">
                  <c:v>44.883999999999993</c:v>
                </c:pt>
                <c:pt idx="20507">
                  <c:v>45.093000000000011</c:v>
                </c:pt>
                <c:pt idx="20508">
                  <c:v>45.303000000000004</c:v>
                </c:pt>
                <c:pt idx="20509">
                  <c:v>45.515000000000001</c:v>
                </c:pt>
                <c:pt idx="20510">
                  <c:v>45.727000000000011</c:v>
                </c:pt>
                <c:pt idx="20511">
                  <c:v>45.94</c:v>
                </c:pt>
                <c:pt idx="20512">
                  <c:v>46.154000000000003</c:v>
                </c:pt>
                <c:pt idx="20513">
                  <c:v>46.37</c:v>
                </c:pt>
                <c:pt idx="20514">
                  <c:v>46.586000000000006</c:v>
                </c:pt>
                <c:pt idx="20515">
                  <c:v>46.803000000000004</c:v>
                </c:pt>
                <c:pt idx="20516">
                  <c:v>47.022000000000013</c:v>
                </c:pt>
                <c:pt idx="20517">
                  <c:v>47.241</c:v>
                </c:pt>
                <c:pt idx="20518">
                  <c:v>47.222000000000016</c:v>
                </c:pt>
                <c:pt idx="20519">
                  <c:v>47.203000000000003</c:v>
                </c:pt>
                <c:pt idx="20520">
                  <c:v>47.183</c:v>
                </c:pt>
                <c:pt idx="20521">
                  <c:v>47.164000000000001</c:v>
                </c:pt>
                <c:pt idx="20522">
                  <c:v>47.145000000000003</c:v>
                </c:pt>
                <c:pt idx="20523">
                  <c:v>47.126000000000012</c:v>
                </c:pt>
                <c:pt idx="20524">
                  <c:v>47.106000000000002</c:v>
                </c:pt>
                <c:pt idx="20525">
                  <c:v>47.087000000000003</c:v>
                </c:pt>
                <c:pt idx="20526">
                  <c:v>47.068000000000012</c:v>
                </c:pt>
                <c:pt idx="20527">
                  <c:v>47.049000000000007</c:v>
                </c:pt>
                <c:pt idx="20528">
                  <c:v>47.03</c:v>
                </c:pt>
                <c:pt idx="20529">
                  <c:v>47.011000000000003</c:v>
                </c:pt>
                <c:pt idx="20530">
                  <c:v>46.991</c:v>
                </c:pt>
                <c:pt idx="20531">
                  <c:v>46.972000000000001</c:v>
                </c:pt>
                <c:pt idx="20532">
                  <c:v>46.953000000000003</c:v>
                </c:pt>
                <c:pt idx="20533">
                  <c:v>46.934000000000005</c:v>
                </c:pt>
                <c:pt idx="20534">
                  <c:v>46.914999999999999</c:v>
                </c:pt>
                <c:pt idx="20535">
                  <c:v>46.896000000000001</c:v>
                </c:pt>
                <c:pt idx="20536">
                  <c:v>47.425000000000011</c:v>
                </c:pt>
                <c:pt idx="20537">
                  <c:v>47.959000000000003</c:v>
                </c:pt>
                <c:pt idx="20538">
                  <c:v>48.5</c:v>
                </c:pt>
                <c:pt idx="20539">
                  <c:v>49.047000000000004</c:v>
                </c:pt>
                <c:pt idx="20540">
                  <c:v>49.6</c:v>
                </c:pt>
                <c:pt idx="20541">
                  <c:v>50.159000000000006</c:v>
                </c:pt>
                <c:pt idx="20542">
                  <c:v>50.156000000000006</c:v>
                </c:pt>
                <c:pt idx="20543">
                  <c:v>50.152000000000001</c:v>
                </c:pt>
                <c:pt idx="20544">
                  <c:v>50.149000000000001</c:v>
                </c:pt>
                <c:pt idx="20545">
                  <c:v>50.145000000000003</c:v>
                </c:pt>
                <c:pt idx="20546">
                  <c:v>50.142000000000003</c:v>
                </c:pt>
                <c:pt idx="20547">
                  <c:v>50.138000000000012</c:v>
                </c:pt>
                <c:pt idx="20548">
                  <c:v>50.135000000000012</c:v>
                </c:pt>
                <c:pt idx="20549">
                  <c:v>50.272000000000013</c:v>
                </c:pt>
                <c:pt idx="20550">
                  <c:v>50.41</c:v>
                </c:pt>
                <c:pt idx="20551">
                  <c:v>50.548000000000002</c:v>
                </c:pt>
                <c:pt idx="20552">
                  <c:v>50.686</c:v>
                </c:pt>
                <c:pt idx="20553">
                  <c:v>50.975000000000001</c:v>
                </c:pt>
                <c:pt idx="20554">
                  <c:v>51.266000000000012</c:v>
                </c:pt>
                <c:pt idx="20555">
                  <c:v>51.558</c:v>
                </c:pt>
                <c:pt idx="20556">
                  <c:v>51.851999999999997</c:v>
                </c:pt>
                <c:pt idx="20557">
                  <c:v>52.147000000000006</c:v>
                </c:pt>
                <c:pt idx="20558">
                  <c:v>52.444000000000003</c:v>
                </c:pt>
                <c:pt idx="20559">
                  <c:v>52.743000000000002</c:v>
                </c:pt>
                <c:pt idx="20560">
                  <c:v>53.044000000000004</c:v>
                </c:pt>
                <c:pt idx="20561">
                  <c:v>53.346000000000004</c:v>
                </c:pt>
                <c:pt idx="20562">
                  <c:v>53.65</c:v>
                </c:pt>
                <c:pt idx="20563">
                  <c:v>53.225000000000016</c:v>
                </c:pt>
                <c:pt idx="20564">
                  <c:v>52.803000000000004</c:v>
                </c:pt>
                <c:pt idx="20565">
                  <c:v>52.383999999999993</c:v>
                </c:pt>
                <c:pt idx="20566">
                  <c:v>51.795000000000016</c:v>
                </c:pt>
                <c:pt idx="20567">
                  <c:v>51.557000000000002</c:v>
                </c:pt>
                <c:pt idx="20568">
                  <c:v>51.332000000000001</c:v>
                </c:pt>
                <c:pt idx="20569">
                  <c:v>51.108000000000011</c:v>
                </c:pt>
                <c:pt idx="20570">
                  <c:v>50.884999999999998</c:v>
                </c:pt>
                <c:pt idx="20571">
                  <c:v>50.663000000000011</c:v>
                </c:pt>
                <c:pt idx="20572">
                  <c:v>50.416000000000004</c:v>
                </c:pt>
                <c:pt idx="20573">
                  <c:v>50.222000000000016</c:v>
                </c:pt>
                <c:pt idx="20574">
                  <c:v>50.003</c:v>
                </c:pt>
                <c:pt idx="20575">
                  <c:v>50.367000000000004</c:v>
                </c:pt>
                <c:pt idx="20576">
                  <c:v>50.733000000000011</c:v>
                </c:pt>
                <c:pt idx="20577">
                  <c:v>51.101000000000006</c:v>
                </c:pt>
                <c:pt idx="20578">
                  <c:v>51.473000000000006</c:v>
                </c:pt>
                <c:pt idx="20579">
                  <c:v>51.847000000000001</c:v>
                </c:pt>
                <c:pt idx="20580">
                  <c:v>52.224000000000011</c:v>
                </c:pt>
                <c:pt idx="20581">
                  <c:v>52.603000000000002</c:v>
                </c:pt>
                <c:pt idx="20582">
                  <c:v>52.986000000000004</c:v>
                </c:pt>
                <c:pt idx="20583">
                  <c:v>53.371000000000002</c:v>
                </c:pt>
                <c:pt idx="20584">
                  <c:v>53.759</c:v>
                </c:pt>
                <c:pt idx="20585">
                  <c:v>54.15</c:v>
                </c:pt>
                <c:pt idx="20586">
                  <c:v>54.543000000000006</c:v>
                </c:pt>
                <c:pt idx="20587">
                  <c:v>54.113</c:v>
                </c:pt>
                <c:pt idx="20588">
                  <c:v>53.686</c:v>
                </c:pt>
                <c:pt idx="20589">
                  <c:v>53.262000000000015</c:v>
                </c:pt>
                <c:pt idx="20590">
                  <c:v>52.841999999999999</c:v>
                </c:pt>
                <c:pt idx="20591">
                  <c:v>52.425000000000011</c:v>
                </c:pt>
                <c:pt idx="20592">
                  <c:v>52.012</c:v>
                </c:pt>
                <c:pt idx="20593">
                  <c:v>51.602000000000011</c:v>
                </c:pt>
                <c:pt idx="20594">
                  <c:v>53.103000000000002</c:v>
                </c:pt>
                <c:pt idx="20595">
                  <c:v>57.158000000000001</c:v>
                </c:pt>
                <c:pt idx="20596">
                  <c:v>60.157000000000004</c:v>
                </c:pt>
                <c:pt idx="20597">
                  <c:v>63.313000000000002</c:v>
                </c:pt>
                <c:pt idx="20598">
                  <c:v>66.634</c:v>
                </c:pt>
                <c:pt idx="20599">
                  <c:v>64.717000000000027</c:v>
                </c:pt>
                <c:pt idx="20600">
                  <c:v>62.854999999999997</c:v>
                </c:pt>
                <c:pt idx="20601">
                  <c:v>61.047000000000004</c:v>
                </c:pt>
                <c:pt idx="20602">
                  <c:v>59.291000000000011</c:v>
                </c:pt>
                <c:pt idx="20603">
                  <c:v>57.585000000000001</c:v>
                </c:pt>
                <c:pt idx="20604">
                  <c:v>55.324000000000005</c:v>
                </c:pt>
                <c:pt idx="20605">
                  <c:v>53.709000000000003</c:v>
                </c:pt>
                <c:pt idx="20606">
                  <c:v>52.389000000000003</c:v>
                </c:pt>
                <c:pt idx="20607">
                  <c:v>51.239000000000011</c:v>
                </c:pt>
                <c:pt idx="20608">
                  <c:v>51.099000000000011</c:v>
                </c:pt>
                <c:pt idx="20609">
                  <c:v>50.959000000000003</c:v>
                </c:pt>
                <c:pt idx="20610">
                  <c:v>50.82</c:v>
                </c:pt>
                <c:pt idx="20611">
                  <c:v>50.681000000000004</c:v>
                </c:pt>
                <c:pt idx="20612">
                  <c:v>50.543000000000006</c:v>
                </c:pt>
                <c:pt idx="20613">
                  <c:v>50.405000000000001</c:v>
                </c:pt>
                <c:pt idx="20614">
                  <c:v>50.267000000000003</c:v>
                </c:pt>
                <c:pt idx="20615">
                  <c:v>50.13</c:v>
                </c:pt>
                <c:pt idx="20616">
                  <c:v>49.993000000000002</c:v>
                </c:pt>
                <c:pt idx="20617">
                  <c:v>49.856000000000002</c:v>
                </c:pt>
                <c:pt idx="20618">
                  <c:v>50.027000000000001</c:v>
                </c:pt>
                <c:pt idx="20619">
                  <c:v>50.198000000000015</c:v>
                </c:pt>
                <c:pt idx="20620">
                  <c:v>50.369</c:v>
                </c:pt>
                <c:pt idx="20621">
                  <c:v>50.541000000000004</c:v>
                </c:pt>
                <c:pt idx="20622">
                  <c:v>50.714000000000006</c:v>
                </c:pt>
                <c:pt idx="20623">
                  <c:v>50.886999999999993</c:v>
                </c:pt>
                <c:pt idx="20624">
                  <c:v>51.061</c:v>
                </c:pt>
                <c:pt idx="20625">
                  <c:v>51.177</c:v>
                </c:pt>
                <c:pt idx="20626">
                  <c:v>51.293000000000013</c:v>
                </c:pt>
                <c:pt idx="20627">
                  <c:v>51.41</c:v>
                </c:pt>
                <c:pt idx="20628">
                  <c:v>51.526000000000003</c:v>
                </c:pt>
                <c:pt idx="20629">
                  <c:v>51.643000000000001</c:v>
                </c:pt>
                <c:pt idx="20630">
                  <c:v>51.760000000000012</c:v>
                </c:pt>
                <c:pt idx="20631">
                  <c:v>51.877000000000002</c:v>
                </c:pt>
                <c:pt idx="20632">
                  <c:v>51.995000000000012</c:v>
                </c:pt>
                <c:pt idx="20633">
                  <c:v>52.113</c:v>
                </c:pt>
                <c:pt idx="20634">
                  <c:v>52.231000000000002</c:v>
                </c:pt>
                <c:pt idx="20635">
                  <c:v>52.35</c:v>
                </c:pt>
                <c:pt idx="20636">
                  <c:v>52.468000000000011</c:v>
                </c:pt>
                <c:pt idx="20637">
                  <c:v>52.587000000000003</c:v>
                </c:pt>
                <c:pt idx="20638">
                  <c:v>52.707000000000001</c:v>
                </c:pt>
                <c:pt idx="20639">
                  <c:v>52.826000000000001</c:v>
                </c:pt>
                <c:pt idx="20640">
                  <c:v>52.946000000000005</c:v>
                </c:pt>
                <c:pt idx="20641">
                  <c:v>53.066000000000003</c:v>
                </c:pt>
                <c:pt idx="20642">
                  <c:v>54.941000000000003</c:v>
                </c:pt>
                <c:pt idx="20643">
                  <c:v>56.881999999999998</c:v>
                </c:pt>
                <c:pt idx="20644">
                  <c:v>58.892000000000003</c:v>
                </c:pt>
                <c:pt idx="20645">
                  <c:v>60.972000000000001</c:v>
                </c:pt>
                <c:pt idx="20646">
                  <c:v>63.127000000000002</c:v>
                </c:pt>
                <c:pt idx="20647">
                  <c:v>62.158000000000001</c:v>
                </c:pt>
                <c:pt idx="20648">
                  <c:v>61.204000000000001</c:v>
                </c:pt>
                <c:pt idx="20649">
                  <c:v>60.264000000000003</c:v>
                </c:pt>
                <c:pt idx="20650">
                  <c:v>59.339000000000006</c:v>
                </c:pt>
                <c:pt idx="20651">
                  <c:v>58.429000000000002</c:v>
                </c:pt>
                <c:pt idx="20652">
                  <c:v>57.532000000000011</c:v>
                </c:pt>
                <c:pt idx="20653">
                  <c:v>56.649000000000001</c:v>
                </c:pt>
                <c:pt idx="20654">
                  <c:v>55.779000000000003</c:v>
                </c:pt>
                <c:pt idx="20655">
                  <c:v>54.923000000000002</c:v>
                </c:pt>
                <c:pt idx="20656">
                  <c:v>54.08</c:v>
                </c:pt>
                <c:pt idx="20657">
                  <c:v>53.25</c:v>
                </c:pt>
                <c:pt idx="20658">
                  <c:v>52.433</c:v>
                </c:pt>
                <c:pt idx="20659">
                  <c:v>51.438000000000002</c:v>
                </c:pt>
                <c:pt idx="20660">
                  <c:v>50.638000000000012</c:v>
                </c:pt>
                <c:pt idx="20661">
                  <c:v>49.880999999999993</c:v>
                </c:pt>
                <c:pt idx="20662">
                  <c:v>49.052</c:v>
                </c:pt>
                <c:pt idx="20663">
                  <c:v>48.098000000000013</c:v>
                </c:pt>
                <c:pt idx="20664">
                  <c:v>47.786000000000001</c:v>
                </c:pt>
                <c:pt idx="20665">
                  <c:v>47.592000000000013</c:v>
                </c:pt>
                <c:pt idx="20666">
                  <c:v>47.399000000000001</c:v>
                </c:pt>
                <c:pt idx="20667">
                  <c:v>47.207000000000001</c:v>
                </c:pt>
                <c:pt idx="20668">
                  <c:v>47.016000000000005</c:v>
                </c:pt>
                <c:pt idx="20669">
                  <c:v>46.825000000000003</c:v>
                </c:pt>
                <c:pt idx="20670">
                  <c:v>46.636000000000003</c:v>
                </c:pt>
                <c:pt idx="20671">
                  <c:v>46.447000000000003</c:v>
                </c:pt>
                <c:pt idx="20672">
                  <c:v>46.258000000000003</c:v>
                </c:pt>
                <c:pt idx="20673">
                  <c:v>46.071000000000005</c:v>
                </c:pt>
                <c:pt idx="20674">
                  <c:v>45.883999999999993</c:v>
                </c:pt>
                <c:pt idx="20675">
                  <c:v>45.698000000000015</c:v>
                </c:pt>
                <c:pt idx="20676">
                  <c:v>45.513000000000005</c:v>
                </c:pt>
                <c:pt idx="20677">
                  <c:v>45.328000000000003</c:v>
                </c:pt>
                <c:pt idx="20678">
                  <c:v>45.145000000000003</c:v>
                </c:pt>
                <c:pt idx="20679">
                  <c:v>44.893000000000001</c:v>
                </c:pt>
                <c:pt idx="20680">
                  <c:v>44.78</c:v>
                </c:pt>
                <c:pt idx="20681">
                  <c:v>44.608000000000011</c:v>
                </c:pt>
                <c:pt idx="20682">
                  <c:v>44.438000000000002</c:v>
                </c:pt>
                <c:pt idx="20683">
                  <c:v>44.268000000000015</c:v>
                </c:pt>
                <c:pt idx="20684">
                  <c:v>44.098000000000013</c:v>
                </c:pt>
                <c:pt idx="20685">
                  <c:v>43.93</c:v>
                </c:pt>
                <c:pt idx="20686">
                  <c:v>43.762000000000015</c:v>
                </c:pt>
                <c:pt idx="20687">
                  <c:v>43.594000000000001</c:v>
                </c:pt>
                <c:pt idx="20688">
                  <c:v>43.428000000000011</c:v>
                </c:pt>
                <c:pt idx="20689">
                  <c:v>43.261000000000003</c:v>
                </c:pt>
                <c:pt idx="20690">
                  <c:v>43.096000000000011</c:v>
                </c:pt>
                <c:pt idx="20691">
                  <c:v>42.931000000000004</c:v>
                </c:pt>
                <c:pt idx="20692">
                  <c:v>42.767000000000003</c:v>
                </c:pt>
                <c:pt idx="20693">
                  <c:v>42.603000000000002</c:v>
                </c:pt>
                <c:pt idx="20694">
                  <c:v>42.44</c:v>
                </c:pt>
                <c:pt idx="20695">
                  <c:v>42.278000000000013</c:v>
                </c:pt>
                <c:pt idx="20696">
                  <c:v>42.116</c:v>
                </c:pt>
                <c:pt idx="20697">
                  <c:v>41.954999999999998</c:v>
                </c:pt>
                <c:pt idx="20698">
                  <c:v>41.795000000000016</c:v>
                </c:pt>
                <c:pt idx="20699">
                  <c:v>41.786000000000001</c:v>
                </c:pt>
                <c:pt idx="20700">
                  <c:v>41.777000000000001</c:v>
                </c:pt>
                <c:pt idx="20701">
                  <c:v>41.768000000000015</c:v>
                </c:pt>
                <c:pt idx="20702">
                  <c:v>41.760000000000012</c:v>
                </c:pt>
                <c:pt idx="20703">
                  <c:v>41.751000000000005</c:v>
                </c:pt>
                <c:pt idx="20704">
                  <c:v>41.742000000000012</c:v>
                </c:pt>
                <c:pt idx="20705">
                  <c:v>41.733000000000011</c:v>
                </c:pt>
                <c:pt idx="20706">
                  <c:v>41.696000000000012</c:v>
                </c:pt>
                <c:pt idx="20707">
                  <c:v>41.659000000000006</c:v>
                </c:pt>
                <c:pt idx="20708">
                  <c:v>41.622000000000014</c:v>
                </c:pt>
                <c:pt idx="20709">
                  <c:v>41.585000000000001</c:v>
                </c:pt>
                <c:pt idx="20710">
                  <c:v>41.548000000000002</c:v>
                </c:pt>
                <c:pt idx="20711">
                  <c:v>41.512</c:v>
                </c:pt>
                <c:pt idx="20712">
                  <c:v>41.475000000000001</c:v>
                </c:pt>
                <c:pt idx="20713">
                  <c:v>41.438000000000002</c:v>
                </c:pt>
                <c:pt idx="20714">
                  <c:v>41.664000000000001</c:v>
                </c:pt>
                <c:pt idx="20715">
                  <c:v>42.863</c:v>
                </c:pt>
                <c:pt idx="20716">
                  <c:v>43.593000000000011</c:v>
                </c:pt>
                <c:pt idx="20717">
                  <c:v>44.336000000000006</c:v>
                </c:pt>
                <c:pt idx="20718">
                  <c:v>44.383000000000003</c:v>
                </c:pt>
                <c:pt idx="20719">
                  <c:v>44.429000000000002</c:v>
                </c:pt>
                <c:pt idx="20720">
                  <c:v>44.475000000000001</c:v>
                </c:pt>
                <c:pt idx="20721">
                  <c:v>44.522000000000013</c:v>
                </c:pt>
                <c:pt idx="20722">
                  <c:v>44.568000000000012</c:v>
                </c:pt>
                <c:pt idx="20723">
                  <c:v>44.615000000000002</c:v>
                </c:pt>
                <c:pt idx="20724">
                  <c:v>44.661000000000001</c:v>
                </c:pt>
                <c:pt idx="20725">
                  <c:v>44.708000000000013</c:v>
                </c:pt>
                <c:pt idx="20726">
                  <c:v>44.754000000000005</c:v>
                </c:pt>
                <c:pt idx="20727">
                  <c:v>44.801000000000002</c:v>
                </c:pt>
                <c:pt idx="20728">
                  <c:v>44.847999999999999</c:v>
                </c:pt>
                <c:pt idx="20729">
                  <c:v>44.895000000000003</c:v>
                </c:pt>
                <c:pt idx="20730">
                  <c:v>44.941000000000003</c:v>
                </c:pt>
                <c:pt idx="20731">
                  <c:v>44.988</c:v>
                </c:pt>
                <c:pt idx="20732">
                  <c:v>45.035000000000011</c:v>
                </c:pt>
                <c:pt idx="20733">
                  <c:v>45.082000000000001</c:v>
                </c:pt>
                <c:pt idx="20734">
                  <c:v>45.129000000000012</c:v>
                </c:pt>
                <c:pt idx="20735">
                  <c:v>45.176000000000002</c:v>
                </c:pt>
                <c:pt idx="20736">
                  <c:v>44.939</c:v>
                </c:pt>
                <c:pt idx="20737">
                  <c:v>44.702000000000012</c:v>
                </c:pt>
                <c:pt idx="20738">
                  <c:v>44.467000000000006</c:v>
                </c:pt>
                <c:pt idx="20739">
                  <c:v>44.233000000000011</c:v>
                </c:pt>
                <c:pt idx="20740">
                  <c:v>44.001000000000005</c:v>
                </c:pt>
                <c:pt idx="20741">
                  <c:v>43.769000000000013</c:v>
                </c:pt>
                <c:pt idx="20742">
                  <c:v>43.539000000000001</c:v>
                </c:pt>
                <c:pt idx="20743">
                  <c:v>43.31</c:v>
                </c:pt>
                <c:pt idx="20744">
                  <c:v>43.082000000000001</c:v>
                </c:pt>
                <c:pt idx="20745">
                  <c:v>42.856000000000002</c:v>
                </c:pt>
                <c:pt idx="20746">
                  <c:v>42.741</c:v>
                </c:pt>
                <c:pt idx="20747">
                  <c:v>42.627000000000002</c:v>
                </c:pt>
                <c:pt idx="20748">
                  <c:v>42.513000000000005</c:v>
                </c:pt>
                <c:pt idx="20749">
                  <c:v>42.4</c:v>
                </c:pt>
                <c:pt idx="20750">
                  <c:v>42.287000000000006</c:v>
                </c:pt>
                <c:pt idx="20751">
                  <c:v>41.774000000000001</c:v>
                </c:pt>
                <c:pt idx="20752">
                  <c:v>41.268000000000015</c:v>
                </c:pt>
                <c:pt idx="20753">
                  <c:v>40.768000000000015</c:v>
                </c:pt>
                <c:pt idx="20754">
                  <c:v>40.566000000000003</c:v>
                </c:pt>
                <c:pt idx="20755">
                  <c:v>40.366</c:v>
                </c:pt>
                <c:pt idx="20756">
                  <c:v>40.167000000000002</c:v>
                </c:pt>
                <c:pt idx="20757">
                  <c:v>39.968000000000011</c:v>
                </c:pt>
                <c:pt idx="20758">
                  <c:v>39.771000000000001</c:v>
                </c:pt>
                <c:pt idx="20759">
                  <c:v>39.574000000000005</c:v>
                </c:pt>
                <c:pt idx="20760">
                  <c:v>39.516000000000005</c:v>
                </c:pt>
                <c:pt idx="20761">
                  <c:v>39.457000000000001</c:v>
                </c:pt>
                <c:pt idx="20762">
                  <c:v>39.399000000000001</c:v>
                </c:pt>
                <c:pt idx="20763">
                  <c:v>39.341000000000001</c:v>
                </c:pt>
                <c:pt idx="20764">
                  <c:v>39.283000000000001</c:v>
                </c:pt>
                <c:pt idx="20765">
                  <c:v>39.225000000000016</c:v>
                </c:pt>
                <c:pt idx="20766">
                  <c:v>39.573</c:v>
                </c:pt>
                <c:pt idx="20767">
                  <c:v>39.925000000000011</c:v>
                </c:pt>
                <c:pt idx="20768">
                  <c:v>40.28</c:v>
                </c:pt>
                <c:pt idx="20769">
                  <c:v>40.639000000000003</c:v>
                </c:pt>
                <c:pt idx="20770">
                  <c:v>41</c:v>
                </c:pt>
                <c:pt idx="20771">
                  <c:v>41.45</c:v>
                </c:pt>
                <c:pt idx="20772">
                  <c:v>41.904000000000003</c:v>
                </c:pt>
                <c:pt idx="20773">
                  <c:v>42.364000000000004</c:v>
                </c:pt>
                <c:pt idx="20774">
                  <c:v>42.828000000000003</c:v>
                </c:pt>
                <c:pt idx="20775">
                  <c:v>42.850999999999999</c:v>
                </c:pt>
                <c:pt idx="20776">
                  <c:v>42.989000000000004</c:v>
                </c:pt>
                <c:pt idx="20777">
                  <c:v>43.069000000000003</c:v>
                </c:pt>
                <c:pt idx="20778">
                  <c:v>43.15</c:v>
                </c:pt>
                <c:pt idx="20779">
                  <c:v>43.231000000000002</c:v>
                </c:pt>
                <c:pt idx="20780">
                  <c:v>42.932000000000002</c:v>
                </c:pt>
                <c:pt idx="20781">
                  <c:v>42.635000000000012</c:v>
                </c:pt>
                <c:pt idx="20782">
                  <c:v>42.34</c:v>
                </c:pt>
                <c:pt idx="20783">
                  <c:v>42.047000000000004</c:v>
                </c:pt>
                <c:pt idx="20784">
                  <c:v>42.208000000000013</c:v>
                </c:pt>
                <c:pt idx="20785">
                  <c:v>42.369</c:v>
                </c:pt>
                <c:pt idx="20786">
                  <c:v>42.53</c:v>
                </c:pt>
                <c:pt idx="20787">
                  <c:v>42.692000000000014</c:v>
                </c:pt>
                <c:pt idx="20788">
                  <c:v>42.854999999999997</c:v>
                </c:pt>
                <c:pt idx="20789">
                  <c:v>43.019000000000005</c:v>
                </c:pt>
                <c:pt idx="20790">
                  <c:v>43.183</c:v>
                </c:pt>
                <c:pt idx="20791">
                  <c:v>43.347999999999999</c:v>
                </c:pt>
                <c:pt idx="20792">
                  <c:v>43.058</c:v>
                </c:pt>
                <c:pt idx="20793">
                  <c:v>42.77</c:v>
                </c:pt>
                <c:pt idx="20794">
                  <c:v>42.484000000000002</c:v>
                </c:pt>
                <c:pt idx="20795">
                  <c:v>42.2</c:v>
                </c:pt>
                <c:pt idx="20796">
                  <c:v>41.917000000000002</c:v>
                </c:pt>
                <c:pt idx="20797">
                  <c:v>41.637</c:v>
                </c:pt>
                <c:pt idx="20798">
                  <c:v>41.802</c:v>
                </c:pt>
                <c:pt idx="20799">
                  <c:v>41.967000000000006</c:v>
                </c:pt>
                <c:pt idx="20800">
                  <c:v>42.133000000000003</c:v>
                </c:pt>
                <c:pt idx="20801">
                  <c:v>42.299000000000021</c:v>
                </c:pt>
                <c:pt idx="20802">
                  <c:v>42.466000000000001</c:v>
                </c:pt>
                <c:pt idx="20803">
                  <c:v>42.634</c:v>
                </c:pt>
                <c:pt idx="20804">
                  <c:v>42.802</c:v>
                </c:pt>
                <c:pt idx="20805">
                  <c:v>42.972000000000001</c:v>
                </c:pt>
                <c:pt idx="20806">
                  <c:v>43.141000000000005</c:v>
                </c:pt>
                <c:pt idx="20807">
                  <c:v>43.311999999999998</c:v>
                </c:pt>
                <c:pt idx="20808">
                  <c:v>43.483000000000004</c:v>
                </c:pt>
                <c:pt idx="20809">
                  <c:v>43.655000000000001</c:v>
                </c:pt>
                <c:pt idx="20810">
                  <c:v>43.827000000000005</c:v>
                </c:pt>
                <c:pt idx="20811">
                  <c:v>44.077000000000005</c:v>
                </c:pt>
                <c:pt idx="20812">
                  <c:v>44.329000000000001</c:v>
                </c:pt>
                <c:pt idx="20813">
                  <c:v>44.581000000000003</c:v>
                </c:pt>
                <c:pt idx="20814">
                  <c:v>44.649000000000001</c:v>
                </c:pt>
                <c:pt idx="20815">
                  <c:v>44.717000000000006</c:v>
                </c:pt>
                <c:pt idx="20816">
                  <c:v>44.785000000000011</c:v>
                </c:pt>
                <c:pt idx="20817">
                  <c:v>44.853000000000002</c:v>
                </c:pt>
                <c:pt idx="20818">
                  <c:v>44.922000000000011</c:v>
                </c:pt>
                <c:pt idx="20819">
                  <c:v>44.99</c:v>
                </c:pt>
                <c:pt idx="20820">
                  <c:v>44.682000000000002</c:v>
                </c:pt>
                <c:pt idx="20821">
                  <c:v>44.376000000000005</c:v>
                </c:pt>
                <c:pt idx="20822">
                  <c:v>44.071000000000005</c:v>
                </c:pt>
                <c:pt idx="20823">
                  <c:v>43.769000000000013</c:v>
                </c:pt>
                <c:pt idx="20824">
                  <c:v>43.469000000000001</c:v>
                </c:pt>
                <c:pt idx="20825">
                  <c:v>43.171000000000006</c:v>
                </c:pt>
                <c:pt idx="20826">
                  <c:v>42.876000000000005</c:v>
                </c:pt>
                <c:pt idx="20827">
                  <c:v>42.582000000000001</c:v>
                </c:pt>
                <c:pt idx="20828">
                  <c:v>42.290000000000013</c:v>
                </c:pt>
                <c:pt idx="20829">
                  <c:v>42</c:v>
                </c:pt>
                <c:pt idx="20830">
                  <c:v>42.641000000000005</c:v>
                </c:pt>
                <c:pt idx="20831">
                  <c:v>43.291000000000011</c:v>
                </c:pt>
                <c:pt idx="20832">
                  <c:v>43.950999999999993</c:v>
                </c:pt>
                <c:pt idx="20833">
                  <c:v>44.621000000000002</c:v>
                </c:pt>
                <c:pt idx="20834">
                  <c:v>45.302</c:v>
                </c:pt>
                <c:pt idx="20835">
                  <c:v>45.51</c:v>
                </c:pt>
                <c:pt idx="20836">
                  <c:v>45.719000000000001</c:v>
                </c:pt>
                <c:pt idx="20837">
                  <c:v>45.929000000000002</c:v>
                </c:pt>
                <c:pt idx="20838">
                  <c:v>46.14</c:v>
                </c:pt>
                <c:pt idx="20839">
                  <c:v>46.351999999999997</c:v>
                </c:pt>
                <c:pt idx="20840">
                  <c:v>46.565000000000012</c:v>
                </c:pt>
                <c:pt idx="20841">
                  <c:v>46.779000000000003</c:v>
                </c:pt>
                <c:pt idx="20842">
                  <c:v>46.993000000000002</c:v>
                </c:pt>
                <c:pt idx="20843">
                  <c:v>47.209000000000003</c:v>
                </c:pt>
                <c:pt idx="20844">
                  <c:v>47.426000000000002</c:v>
                </c:pt>
                <c:pt idx="20845">
                  <c:v>47.644000000000005</c:v>
                </c:pt>
                <c:pt idx="20846">
                  <c:v>47.863</c:v>
                </c:pt>
                <c:pt idx="20847">
                  <c:v>48.095000000000013</c:v>
                </c:pt>
                <c:pt idx="20848">
                  <c:v>48.328000000000003</c:v>
                </c:pt>
                <c:pt idx="20849">
                  <c:v>48.563000000000002</c:v>
                </c:pt>
                <c:pt idx="20850">
                  <c:v>49.310999999999993</c:v>
                </c:pt>
                <c:pt idx="20851">
                  <c:v>50.071000000000005</c:v>
                </c:pt>
                <c:pt idx="20852">
                  <c:v>50.843000000000004</c:v>
                </c:pt>
                <c:pt idx="20853">
                  <c:v>51.626000000000012</c:v>
                </c:pt>
                <c:pt idx="20854">
                  <c:v>52.422000000000011</c:v>
                </c:pt>
                <c:pt idx="20855">
                  <c:v>52.992000000000012</c:v>
                </c:pt>
                <c:pt idx="20856">
                  <c:v>53.539000000000001</c:v>
                </c:pt>
                <c:pt idx="20857">
                  <c:v>54.151000000000003</c:v>
                </c:pt>
                <c:pt idx="20858">
                  <c:v>54.74</c:v>
                </c:pt>
                <c:pt idx="20859">
                  <c:v>55.335000000000001</c:v>
                </c:pt>
                <c:pt idx="20860">
                  <c:v>55.850999999999999</c:v>
                </c:pt>
                <c:pt idx="20861">
                  <c:v>57.379000000000005</c:v>
                </c:pt>
                <c:pt idx="20862">
                  <c:v>58.428000000000011</c:v>
                </c:pt>
                <c:pt idx="20863">
                  <c:v>59.497</c:v>
                </c:pt>
                <c:pt idx="20864">
                  <c:v>60.586000000000006</c:v>
                </c:pt>
                <c:pt idx="20865">
                  <c:v>61.694000000000003</c:v>
                </c:pt>
                <c:pt idx="20866">
                  <c:v>61.465000000000003</c:v>
                </c:pt>
                <c:pt idx="20867">
                  <c:v>61.237000000000002</c:v>
                </c:pt>
                <c:pt idx="20868">
                  <c:v>61.009</c:v>
                </c:pt>
                <c:pt idx="20869">
                  <c:v>60.782000000000011</c:v>
                </c:pt>
                <c:pt idx="20870">
                  <c:v>60.556000000000004</c:v>
                </c:pt>
                <c:pt idx="20871">
                  <c:v>60.331000000000003</c:v>
                </c:pt>
                <c:pt idx="20872">
                  <c:v>60.107000000000006</c:v>
                </c:pt>
                <c:pt idx="20873">
                  <c:v>59.883000000000003</c:v>
                </c:pt>
                <c:pt idx="20874">
                  <c:v>59.660000000000011</c:v>
                </c:pt>
                <c:pt idx="20875">
                  <c:v>59.439</c:v>
                </c:pt>
                <c:pt idx="20876">
                  <c:v>59.218000000000011</c:v>
                </c:pt>
                <c:pt idx="20877">
                  <c:v>58.997</c:v>
                </c:pt>
                <c:pt idx="20878">
                  <c:v>58.778000000000013</c:v>
                </c:pt>
                <c:pt idx="20879">
                  <c:v>58.559000000000005</c:v>
                </c:pt>
                <c:pt idx="20880">
                  <c:v>58.341999999999999</c:v>
                </c:pt>
                <c:pt idx="20881">
                  <c:v>58.125000000000014</c:v>
                </c:pt>
                <c:pt idx="20882">
                  <c:v>57.909000000000006</c:v>
                </c:pt>
                <c:pt idx="20883">
                  <c:v>57.693000000000012</c:v>
                </c:pt>
                <c:pt idx="20884">
                  <c:v>57.479000000000006</c:v>
                </c:pt>
                <c:pt idx="20885">
                  <c:v>57.265000000000015</c:v>
                </c:pt>
                <c:pt idx="20886">
                  <c:v>57.356999999999999</c:v>
                </c:pt>
                <c:pt idx="20887">
                  <c:v>57.449000000000005</c:v>
                </c:pt>
                <c:pt idx="20888">
                  <c:v>57.541000000000004</c:v>
                </c:pt>
                <c:pt idx="20889">
                  <c:v>57.633000000000003</c:v>
                </c:pt>
                <c:pt idx="20890">
                  <c:v>57.725000000000016</c:v>
                </c:pt>
                <c:pt idx="20891">
                  <c:v>57.817999999999998</c:v>
                </c:pt>
                <c:pt idx="20892">
                  <c:v>58.233000000000011</c:v>
                </c:pt>
                <c:pt idx="20893">
                  <c:v>58.65</c:v>
                </c:pt>
                <c:pt idx="20894">
                  <c:v>59.071000000000005</c:v>
                </c:pt>
                <c:pt idx="20895">
                  <c:v>59.495000000000012</c:v>
                </c:pt>
                <c:pt idx="20896">
                  <c:v>60.417000000000002</c:v>
                </c:pt>
                <c:pt idx="20897">
                  <c:v>61.353000000000002</c:v>
                </c:pt>
                <c:pt idx="20898">
                  <c:v>62.304000000000002</c:v>
                </c:pt>
                <c:pt idx="20899">
                  <c:v>63.27</c:v>
                </c:pt>
                <c:pt idx="20900">
                  <c:v>64.251000000000005</c:v>
                </c:pt>
                <c:pt idx="20901">
                  <c:v>65.247000000000028</c:v>
                </c:pt>
                <c:pt idx="20902">
                  <c:v>66.257999999999996</c:v>
                </c:pt>
                <c:pt idx="20903">
                  <c:v>65.801000000000002</c:v>
                </c:pt>
                <c:pt idx="20904">
                  <c:v>65.346999999999994</c:v>
                </c:pt>
                <c:pt idx="20905">
                  <c:v>64.897000000000006</c:v>
                </c:pt>
                <c:pt idx="20906">
                  <c:v>64.449000000000026</c:v>
                </c:pt>
                <c:pt idx="20907">
                  <c:v>64.004000000000005</c:v>
                </c:pt>
                <c:pt idx="20908">
                  <c:v>63.563000000000002</c:v>
                </c:pt>
                <c:pt idx="20909">
                  <c:v>63.125000000000014</c:v>
                </c:pt>
                <c:pt idx="20910">
                  <c:v>62.310999999999993</c:v>
                </c:pt>
                <c:pt idx="20911">
                  <c:v>61.798000000000016</c:v>
                </c:pt>
                <c:pt idx="20912">
                  <c:v>61.393000000000001</c:v>
                </c:pt>
                <c:pt idx="20913">
                  <c:v>61.401000000000003</c:v>
                </c:pt>
                <c:pt idx="20914">
                  <c:v>60.977000000000004</c:v>
                </c:pt>
                <c:pt idx="20915">
                  <c:v>60.557000000000002</c:v>
                </c:pt>
                <c:pt idx="20916">
                  <c:v>60.437000000000005</c:v>
                </c:pt>
                <c:pt idx="20917">
                  <c:v>60.316999999999993</c:v>
                </c:pt>
                <c:pt idx="20918">
                  <c:v>60.197000000000003</c:v>
                </c:pt>
                <c:pt idx="20919">
                  <c:v>60.078000000000003</c:v>
                </c:pt>
                <c:pt idx="20920">
                  <c:v>59.928000000000011</c:v>
                </c:pt>
                <c:pt idx="20921">
                  <c:v>59.778000000000013</c:v>
                </c:pt>
                <c:pt idx="20922">
                  <c:v>59.628000000000014</c:v>
                </c:pt>
                <c:pt idx="20923">
                  <c:v>59.479000000000006</c:v>
                </c:pt>
                <c:pt idx="20924">
                  <c:v>59.331000000000003</c:v>
                </c:pt>
                <c:pt idx="20925">
                  <c:v>59.271000000000001</c:v>
                </c:pt>
                <c:pt idx="20926">
                  <c:v>59.211000000000006</c:v>
                </c:pt>
                <c:pt idx="20927">
                  <c:v>59.151000000000003</c:v>
                </c:pt>
                <c:pt idx="20928">
                  <c:v>59.092000000000013</c:v>
                </c:pt>
                <c:pt idx="20929">
                  <c:v>59.032000000000011</c:v>
                </c:pt>
                <c:pt idx="20930">
                  <c:v>58.972000000000001</c:v>
                </c:pt>
                <c:pt idx="20931">
                  <c:v>58.913000000000004</c:v>
                </c:pt>
                <c:pt idx="20932">
                  <c:v>58.113</c:v>
                </c:pt>
                <c:pt idx="20933">
                  <c:v>57.323</c:v>
                </c:pt>
                <c:pt idx="20934">
                  <c:v>56.545000000000002</c:v>
                </c:pt>
                <c:pt idx="20935">
                  <c:v>55.777000000000001</c:v>
                </c:pt>
                <c:pt idx="20936">
                  <c:v>55.019000000000005</c:v>
                </c:pt>
                <c:pt idx="20937">
                  <c:v>54.272000000000013</c:v>
                </c:pt>
                <c:pt idx="20938">
                  <c:v>53.534000000000006</c:v>
                </c:pt>
                <c:pt idx="20939">
                  <c:v>52.807000000000002</c:v>
                </c:pt>
                <c:pt idx="20940">
                  <c:v>52.09</c:v>
                </c:pt>
                <c:pt idx="20941">
                  <c:v>51.381999999999998</c:v>
                </c:pt>
                <c:pt idx="20942">
                  <c:v>50.684000000000005</c:v>
                </c:pt>
                <c:pt idx="20943">
                  <c:v>49.996000000000002</c:v>
                </c:pt>
                <c:pt idx="20944">
                  <c:v>49.316999999999993</c:v>
                </c:pt>
                <c:pt idx="20945">
                  <c:v>48.647000000000006</c:v>
                </c:pt>
                <c:pt idx="20946">
                  <c:v>48.825000000000003</c:v>
                </c:pt>
                <c:pt idx="20947">
                  <c:v>49.003</c:v>
                </c:pt>
                <c:pt idx="20948">
                  <c:v>49.182000000000002</c:v>
                </c:pt>
                <c:pt idx="20949">
                  <c:v>49.362000000000002</c:v>
                </c:pt>
                <c:pt idx="20950">
                  <c:v>49.542000000000002</c:v>
                </c:pt>
                <c:pt idx="20951">
                  <c:v>49.723000000000013</c:v>
                </c:pt>
                <c:pt idx="20952">
                  <c:v>49.905000000000001</c:v>
                </c:pt>
                <c:pt idx="20953">
                  <c:v>50.186</c:v>
                </c:pt>
                <c:pt idx="20954">
                  <c:v>50.468000000000011</c:v>
                </c:pt>
                <c:pt idx="20955">
                  <c:v>50.752000000000002</c:v>
                </c:pt>
                <c:pt idx="20956">
                  <c:v>51.038000000000011</c:v>
                </c:pt>
                <c:pt idx="20957">
                  <c:v>50.791000000000011</c:v>
                </c:pt>
                <c:pt idx="20958">
                  <c:v>50.545000000000002</c:v>
                </c:pt>
                <c:pt idx="20959">
                  <c:v>50.3</c:v>
                </c:pt>
                <c:pt idx="20960">
                  <c:v>50.057000000000002</c:v>
                </c:pt>
                <c:pt idx="20961">
                  <c:v>49.814999999999998</c:v>
                </c:pt>
                <c:pt idx="20962">
                  <c:v>49.574000000000005</c:v>
                </c:pt>
                <c:pt idx="20963">
                  <c:v>49.334000000000003</c:v>
                </c:pt>
                <c:pt idx="20964">
                  <c:v>49.095000000000013</c:v>
                </c:pt>
                <c:pt idx="20965">
                  <c:v>48.856999999999999</c:v>
                </c:pt>
                <c:pt idx="20966">
                  <c:v>48.621000000000002</c:v>
                </c:pt>
                <c:pt idx="20967">
                  <c:v>48.386000000000003</c:v>
                </c:pt>
                <c:pt idx="20968">
                  <c:v>48.133000000000003</c:v>
                </c:pt>
                <c:pt idx="20969">
                  <c:v>47.919000000000004</c:v>
                </c:pt>
                <c:pt idx="20970">
                  <c:v>47.687000000000005</c:v>
                </c:pt>
                <c:pt idx="20971">
                  <c:v>47.456000000000003</c:v>
                </c:pt>
                <c:pt idx="20972">
                  <c:v>47.218000000000011</c:v>
                </c:pt>
                <c:pt idx="20973">
                  <c:v>46.826000000000001</c:v>
                </c:pt>
                <c:pt idx="20974">
                  <c:v>46.77</c:v>
                </c:pt>
                <c:pt idx="20975">
                  <c:v>46.544000000000004</c:v>
                </c:pt>
                <c:pt idx="20976">
                  <c:v>46.319000000000003</c:v>
                </c:pt>
                <c:pt idx="20977">
                  <c:v>46.095000000000013</c:v>
                </c:pt>
                <c:pt idx="20978">
                  <c:v>45.872</c:v>
                </c:pt>
                <c:pt idx="20979">
                  <c:v>45.483000000000004</c:v>
                </c:pt>
                <c:pt idx="20980">
                  <c:v>45.098000000000013</c:v>
                </c:pt>
                <c:pt idx="20981">
                  <c:v>44.716000000000001</c:v>
                </c:pt>
                <c:pt idx="20982">
                  <c:v>44.034000000000006</c:v>
                </c:pt>
                <c:pt idx="20983">
                  <c:v>43.962000000000003</c:v>
                </c:pt>
                <c:pt idx="20984">
                  <c:v>43.902000000000001</c:v>
                </c:pt>
                <c:pt idx="20985">
                  <c:v>43.841999999999999</c:v>
                </c:pt>
                <c:pt idx="20986">
                  <c:v>43.782000000000011</c:v>
                </c:pt>
                <c:pt idx="20987">
                  <c:v>43.722000000000016</c:v>
                </c:pt>
                <c:pt idx="20988">
                  <c:v>43.663000000000011</c:v>
                </c:pt>
                <c:pt idx="20989">
                  <c:v>43.603000000000002</c:v>
                </c:pt>
                <c:pt idx="20990">
                  <c:v>43.588000000000001</c:v>
                </c:pt>
                <c:pt idx="20991">
                  <c:v>43.572000000000003</c:v>
                </c:pt>
                <c:pt idx="20992">
                  <c:v>43.557000000000002</c:v>
                </c:pt>
                <c:pt idx="20993">
                  <c:v>43.542000000000002</c:v>
                </c:pt>
                <c:pt idx="20994">
                  <c:v>43.527000000000001</c:v>
                </c:pt>
                <c:pt idx="20995">
                  <c:v>43.414999999999999</c:v>
                </c:pt>
                <c:pt idx="20996">
                  <c:v>43.304000000000002</c:v>
                </c:pt>
                <c:pt idx="20997">
                  <c:v>43.194000000000003</c:v>
                </c:pt>
                <c:pt idx="20998">
                  <c:v>43.083000000000006</c:v>
                </c:pt>
                <c:pt idx="20999">
                  <c:v>42.973000000000006</c:v>
                </c:pt>
                <c:pt idx="21000">
                  <c:v>42.863</c:v>
                </c:pt>
                <c:pt idx="21001">
                  <c:v>42.753</c:v>
                </c:pt>
                <c:pt idx="21002">
                  <c:v>42.644000000000005</c:v>
                </c:pt>
                <c:pt idx="21003">
                  <c:v>42.46</c:v>
                </c:pt>
                <c:pt idx="21004">
                  <c:v>42.426000000000002</c:v>
                </c:pt>
                <c:pt idx="21005">
                  <c:v>42.317999999999998</c:v>
                </c:pt>
                <c:pt idx="21006">
                  <c:v>42.043000000000006</c:v>
                </c:pt>
                <c:pt idx="21007">
                  <c:v>41.771000000000001</c:v>
                </c:pt>
                <c:pt idx="21008">
                  <c:v>41.5</c:v>
                </c:pt>
                <c:pt idx="21009">
                  <c:v>41.231000000000002</c:v>
                </c:pt>
                <c:pt idx="21010">
                  <c:v>40.964000000000006</c:v>
                </c:pt>
                <c:pt idx="21011">
                  <c:v>40.698000000000015</c:v>
                </c:pt>
                <c:pt idx="21012">
                  <c:v>40.49</c:v>
                </c:pt>
                <c:pt idx="21013">
                  <c:v>40.282000000000011</c:v>
                </c:pt>
                <c:pt idx="21014">
                  <c:v>40.076000000000001</c:v>
                </c:pt>
                <c:pt idx="21015">
                  <c:v>39.816999999999993</c:v>
                </c:pt>
                <c:pt idx="21016">
                  <c:v>39.661000000000001</c:v>
                </c:pt>
                <c:pt idx="21017">
                  <c:v>39.463000000000001</c:v>
                </c:pt>
                <c:pt idx="21018">
                  <c:v>39.800000000000004</c:v>
                </c:pt>
                <c:pt idx="21019">
                  <c:v>40.628000000000014</c:v>
                </c:pt>
                <c:pt idx="21020">
                  <c:v>41.223000000000013</c:v>
                </c:pt>
                <c:pt idx="21021">
                  <c:v>41.827000000000005</c:v>
                </c:pt>
                <c:pt idx="21022">
                  <c:v>41.743000000000002</c:v>
                </c:pt>
                <c:pt idx="21023">
                  <c:v>41.659000000000006</c:v>
                </c:pt>
                <c:pt idx="21024">
                  <c:v>41.575000000000003</c:v>
                </c:pt>
                <c:pt idx="21025">
                  <c:v>41.491</c:v>
                </c:pt>
                <c:pt idx="21026">
                  <c:v>41.408000000000001</c:v>
                </c:pt>
                <c:pt idx="21027">
                  <c:v>41.325000000000003</c:v>
                </c:pt>
                <c:pt idx="21028">
                  <c:v>41.172000000000011</c:v>
                </c:pt>
                <c:pt idx="21029">
                  <c:v>41.159000000000006</c:v>
                </c:pt>
                <c:pt idx="21030">
                  <c:v>41.303000000000004</c:v>
                </c:pt>
                <c:pt idx="21031">
                  <c:v>41.447000000000003</c:v>
                </c:pt>
                <c:pt idx="21032">
                  <c:v>41.592000000000013</c:v>
                </c:pt>
                <c:pt idx="21033">
                  <c:v>41.2</c:v>
                </c:pt>
                <c:pt idx="21034">
                  <c:v>40.811999999999998</c:v>
                </c:pt>
                <c:pt idx="21035">
                  <c:v>40.427</c:v>
                </c:pt>
                <c:pt idx="21036">
                  <c:v>40.046000000000006</c:v>
                </c:pt>
                <c:pt idx="21037">
                  <c:v>39.669000000000011</c:v>
                </c:pt>
                <c:pt idx="21038">
                  <c:v>39.295000000000016</c:v>
                </c:pt>
                <c:pt idx="21039">
                  <c:v>38.925000000000011</c:v>
                </c:pt>
                <c:pt idx="21040">
                  <c:v>38.558</c:v>
                </c:pt>
                <c:pt idx="21041">
                  <c:v>38.195000000000014</c:v>
                </c:pt>
                <c:pt idx="21042">
                  <c:v>37.835000000000001</c:v>
                </c:pt>
                <c:pt idx="21043">
                  <c:v>37.478000000000002</c:v>
                </c:pt>
                <c:pt idx="21044">
                  <c:v>37.125000000000014</c:v>
                </c:pt>
                <c:pt idx="21045">
                  <c:v>36.775000000000013</c:v>
                </c:pt>
                <c:pt idx="21046">
                  <c:v>36.277000000000001</c:v>
                </c:pt>
                <c:pt idx="21047">
                  <c:v>36.085000000000001</c:v>
                </c:pt>
                <c:pt idx="21048">
                  <c:v>35.825000000000003</c:v>
                </c:pt>
                <c:pt idx="21049">
                  <c:v>35.567</c:v>
                </c:pt>
                <c:pt idx="21050">
                  <c:v>35.310999999999993</c:v>
                </c:pt>
                <c:pt idx="21051">
                  <c:v>35.057000000000002</c:v>
                </c:pt>
                <c:pt idx="21052">
                  <c:v>34.805</c:v>
                </c:pt>
                <c:pt idx="21053">
                  <c:v>34.554000000000002</c:v>
                </c:pt>
                <c:pt idx="21054">
                  <c:v>34.554000000000002</c:v>
                </c:pt>
                <c:pt idx="21055">
                  <c:v>34.554000000000002</c:v>
                </c:pt>
                <c:pt idx="21056">
                  <c:v>34.554000000000002</c:v>
                </c:pt>
                <c:pt idx="21057">
                  <c:v>34.554000000000002</c:v>
                </c:pt>
                <c:pt idx="21058">
                  <c:v>34.554000000000002</c:v>
                </c:pt>
                <c:pt idx="21059">
                  <c:v>34.554000000000002</c:v>
                </c:pt>
                <c:pt idx="21060">
                  <c:v>34.554000000000002</c:v>
                </c:pt>
              </c:numCache>
            </c:numRef>
          </c:yVal>
        </c:ser>
        <c:axId val="41808640"/>
        <c:axId val="41810176"/>
      </c:scatterChart>
      <c:valAx>
        <c:axId val="41808640"/>
        <c:scaling>
          <c:orientation val="minMax"/>
          <c:max val="40816"/>
          <c:min val="19756"/>
        </c:scaling>
        <c:axPos val="b"/>
        <c:numFmt formatCode="m/d/yyyy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54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1810176"/>
        <c:crosses val="autoZero"/>
        <c:crossBetween val="midCat"/>
        <c:majorUnit val="500"/>
      </c:valAx>
      <c:valAx>
        <c:axId val="41810176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1808640"/>
        <c:crosses val="autoZero"/>
        <c:crossBetween val="midCat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Black Earth Creek Baseflow
Last 23 years</a:t>
            </a:r>
          </a:p>
        </c:rich>
      </c:tx>
      <c:layout>
        <c:manualLayout>
          <c:xMode val="edge"/>
          <c:yMode val="edge"/>
          <c:x val="0.37846836847946752"/>
          <c:y val="1.9575856443719418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4.8834628190899003E-2"/>
          <c:y val="0.11092985318107668"/>
          <c:w val="0.9278579356270813"/>
          <c:h val="0.74877650897226733"/>
        </c:manualLayout>
      </c:layout>
      <c:scatterChart>
        <c:scatterStyle val="lineMarker"/>
        <c:ser>
          <c:idx val="0"/>
          <c:order val="0"/>
          <c:spPr>
            <a:ln w="12700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Data!$A$5:$A$21065</c:f>
              <c:numCache>
                <c:formatCode>m/d/yyyy</c:formatCode>
                <c:ptCount val="21061"/>
                <c:pt idx="0">
                  <c:v>19756</c:v>
                </c:pt>
                <c:pt idx="1">
                  <c:v>19757</c:v>
                </c:pt>
                <c:pt idx="2">
                  <c:v>19758</c:v>
                </c:pt>
                <c:pt idx="3">
                  <c:v>19759</c:v>
                </c:pt>
                <c:pt idx="4">
                  <c:v>19760</c:v>
                </c:pt>
                <c:pt idx="5">
                  <c:v>19761</c:v>
                </c:pt>
                <c:pt idx="6">
                  <c:v>19762</c:v>
                </c:pt>
                <c:pt idx="7">
                  <c:v>19763</c:v>
                </c:pt>
                <c:pt idx="8">
                  <c:v>19764</c:v>
                </c:pt>
                <c:pt idx="9">
                  <c:v>19765</c:v>
                </c:pt>
                <c:pt idx="10">
                  <c:v>19766</c:v>
                </c:pt>
                <c:pt idx="11">
                  <c:v>19767</c:v>
                </c:pt>
                <c:pt idx="12">
                  <c:v>19768</c:v>
                </c:pt>
                <c:pt idx="13">
                  <c:v>19769</c:v>
                </c:pt>
                <c:pt idx="14">
                  <c:v>19770</c:v>
                </c:pt>
                <c:pt idx="15">
                  <c:v>19771</c:v>
                </c:pt>
                <c:pt idx="16">
                  <c:v>19772</c:v>
                </c:pt>
                <c:pt idx="17">
                  <c:v>19773</c:v>
                </c:pt>
                <c:pt idx="18">
                  <c:v>19774</c:v>
                </c:pt>
                <c:pt idx="19">
                  <c:v>19775</c:v>
                </c:pt>
                <c:pt idx="20">
                  <c:v>19776</c:v>
                </c:pt>
                <c:pt idx="21">
                  <c:v>19777</c:v>
                </c:pt>
                <c:pt idx="22">
                  <c:v>19778</c:v>
                </c:pt>
                <c:pt idx="23">
                  <c:v>19779</c:v>
                </c:pt>
                <c:pt idx="24">
                  <c:v>19780</c:v>
                </c:pt>
                <c:pt idx="25">
                  <c:v>19781</c:v>
                </c:pt>
                <c:pt idx="26">
                  <c:v>19782</c:v>
                </c:pt>
                <c:pt idx="27">
                  <c:v>19783</c:v>
                </c:pt>
                <c:pt idx="28">
                  <c:v>19784</c:v>
                </c:pt>
                <c:pt idx="29">
                  <c:v>19785</c:v>
                </c:pt>
                <c:pt idx="30">
                  <c:v>19786</c:v>
                </c:pt>
                <c:pt idx="31">
                  <c:v>19787</c:v>
                </c:pt>
                <c:pt idx="32">
                  <c:v>19788</c:v>
                </c:pt>
                <c:pt idx="33">
                  <c:v>19789</c:v>
                </c:pt>
                <c:pt idx="34">
                  <c:v>19790</c:v>
                </c:pt>
                <c:pt idx="35">
                  <c:v>19791</c:v>
                </c:pt>
                <c:pt idx="36">
                  <c:v>19792</c:v>
                </c:pt>
                <c:pt idx="37">
                  <c:v>19793</c:v>
                </c:pt>
                <c:pt idx="38">
                  <c:v>19794</c:v>
                </c:pt>
                <c:pt idx="39">
                  <c:v>19795</c:v>
                </c:pt>
                <c:pt idx="40">
                  <c:v>19796</c:v>
                </c:pt>
                <c:pt idx="41">
                  <c:v>19797</c:v>
                </c:pt>
                <c:pt idx="42">
                  <c:v>19798</c:v>
                </c:pt>
                <c:pt idx="43">
                  <c:v>19799</c:v>
                </c:pt>
                <c:pt idx="44">
                  <c:v>19800</c:v>
                </c:pt>
                <c:pt idx="45">
                  <c:v>19801</c:v>
                </c:pt>
                <c:pt idx="46">
                  <c:v>19802</c:v>
                </c:pt>
                <c:pt idx="47">
                  <c:v>19803</c:v>
                </c:pt>
                <c:pt idx="48">
                  <c:v>19804</c:v>
                </c:pt>
                <c:pt idx="49">
                  <c:v>19805</c:v>
                </c:pt>
                <c:pt idx="50">
                  <c:v>19806</c:v>
                </c:pt>
                <c:pt idx="51">
                  <c:v>19807</c:v>
                </c:pt>
                <c:pt idx="52">
                  <c:v>19808</c:v>
                </c:pt>
                <c:pt idx="53">
                  <c:v>19809</c:v>
                </c:pt>
                <c:pt idx="54">
                  <c:v>19810</c:v>
                </c:pt>
                <c:pt idx="55">
                  <c:v>19811</c:v>
                </c:pt>
                <c:pt idx="56">
                  <c:v>19812</c:v>
                </c:pt>
                <c:pt idx="57">
                  <c:v>19813</c:v>
                </c:pt>
                <c:pt idx="58">
                  <c:v>19814</c:v>
                </c:pt>
                <c:pt idx="59">
                  <c:v>19815</c:v>
                </c:pt>
                <c:pt idx="60">
                  <c:v>19816</c:v>
                </c:pt>
                <c:pt idx="61">
                  <c:v>19817</c:v>
                </c:pt>
                <c:pt idx="62">
                  <c:v>19818</c:v>
                </c:pt>
                <c:pt idx="63">
                  <c:v>19819</c:v>
                </c:pt>
                <c:pt idx="64">
                  <c:v>19820</c:v>
                </c:pt>
                <c:pt idx="65">
                  <c:v>19821</c:v>
                </c:pt>
                <c:pt idx="66">
                  <c:v>19822</c:v>
                </c:pt>
                <c:pt idx="67">
                  <c:v>19823</c:v>
                </c:pt>
                <c:pt idx="68">
                  <c:v>19824</c:v>
                </c:pt>
                <c:pt idx="69">
                  <c:v>19825</c:v>
                </c:pt>
                <c:pt idx="70">
                  <c:v>19826</c:v>
                </c:pt>
                <c:pt idx="71">
                  <c:v>19827</c:v>
                </c:pt>
                <c:pt idx="72">
                  <c:v>19828</c:v>
                </c:pt>
                <c:pt idx="73">
                  <c:v>19829</c:v>
                </c:pt>
                <c:pt idx="74">
                  <c:v>19830</c:v>
                </c:pt>
                <c:pt idx="75">
                  <c:v>19831</c:v>
                </c:pt>
                <c:pt idx="76">
                  <c:v>19832</c:v>
                </c:pt>
                <c:pt idx="77">
                  <c:v>19833</c:v>
                </c:pt>
                <c:pt idx="78">
                  <c:v>19834</c:v>
                </c:pt>
                <c:pt idx="79">
                  <c:v>19835</c:v>
                </c:pt>
                <c:pt idx="80">
                  <c:v>19836</c:v>
                </c:pt>
                <c:pt idx="81">
                  <c:v>19837</c:v>
                </c:pt>
                <c:pt idx="82">
                  <c:v>19838</c:v>
                </c:pt>
                <c:pt idx="83">
                  <c:v>19839</c:v>
                </c:pt>
                <c:pt idx="84">
                  <c:v>19840</c:v>
                </c:pt>
                <c:pt idx="85">
                  <c:v>19841</c:v>
                </c:pt>
                <c:pt idx="86">
                  <c:v>19842</c:v>
                </c:pt>
                <c:pt idx="87">
                  <c:v>19843</c:v>
                </c:pt>
                <c:pt idx="88">
                  <c:v>19844</c:v>
                </c:pt>
                <c:pt idx="89">
                  <c:v>19845</c:v>
                </c:pt>
                <c:pt idx="90">
                  <c:v>19846</c:v>
                </c:pt>
                <c:pt idx="91">
                  <c:v>19847</c:v>
                </c:pt>
                <c:pt idx="92">
                  <c:v>19848</c:v>
                </c:pt>
                <c:pt idx="93">
                  <c:v>19849</c:v>
                </c:pt>
                <c:pt idx="94">
                  <c:v>19850</c:v>
                </c:pt>
                <c:pt idx="95">
                  <c:v>19851</c:v>
                </c:pt>
                <c:pt idx="96">
                  <c:v>19852</c:v>
                </c:pt>
                <c:pt idx="97">
                  <c:v>19853</c:v>
                </c:pt>
                <c:pt idx="98">
                  <c:v>19854</c:v>
                </c:pt>
                <c:pt idx="99">
                  <c:v>19855</c:v>
                </c:pt>
                <c:pt idx="100">
                  <c:v>19856</c:v>
                </c:pt>
                <c:pt idx="101">
                  <c:v>19857</c:v>
                </c:pt>
                <c:pt idx="102">
                  <c:v>19858</c:v>
                </c:pt>
                <c:pt idx="103">
                  <c:v>19859</c:v>
                </c:pt>
                <c:pt idx="104">
                  <c:v>19860</c:v>
                </c:pt>
                <c:pt idx="105">
                  <c:v>19861</c:v>
                </c:pt>
                <c:pt idx="106">
                  <c:v>19862</c:v>
                </c:pt>
                <c:pt idx="107">
                  <c:v>19863</c:v>
                </c:pt>
                <c:pt idx="108">
                  <c:v>19864</c:v>
                </c:pt>
                <c:pt idx="109">
                  <c:v>19865</c:v>
                </c:pt>
                <c:pt idx="110">
                  <c:v>19866</c:v>
                </c:pt>
                <c:pt idx="111">
                  <c:v>19867</c:v>
                </c:pt>
                <c:pt idx="112">
                  <c:v>19868</c:v>
                </c:pt>
                <c:pt idx="113">
                  <c:v>19869</c:v>
                </c:pt>
                <c:pt idx="114">
                  <c:v>19870</c:v>
                </c:pt>
                <c:pt idx="115">
                  <c:v>19871</c:v>
                </c:pt>
                <c:pt idx="116">
                  <c:v>19872</c:v>
                </c:pt>
                <c:pt idx="117">
                  <c:v>19873</c:v>
                </c:pt>
                <c:pt idx="118">
                  <c:v>19874</c:v>
                </c:pt>
                <c:pt idx="119">
                  <c:v>19875</c:v>
                </c:pt>
                <c:pt idx="120">
                  <c:v>19876</c:v>
                </c:pt>
                <c:pt idx="121">
                  <c:v>19877</c:v>
                </c:pt>
                <c:pt idx="122">
                  <c:v>19878</c:v>
                </c:pt>
                <c:pt idx="123">
                  <c:v>19879</c:v>
                </c:pt>
                <c:pt idx="124">
                  <c:v>19880</c:v>
                </c:pt>
                <c:pt idx="125">
                  <c:v>19881</c:v>
                </c:pt>
                <c:pt idx="126">
                  <c:v>19882</c:v>
                </c:pt>
                <c:pt idx="127">
                  <c:v>19883</c:v>
                </c:pt>
                <c:pt idx="128">
                  <c:v>19884</c:v>
                </c:pt>
                <c:pt idx="129">
                  <c:v>19885</c:v>
                </c:pt>
                <c:pt idx="130">
                  <c:v>19886</c:v>
                </c:pt>
                <c:pt idx="131">
                  <c:v>19887</c:v>
                </c:pt>
                <c:pt idx="132">
                  <c:v>19888</c:v>
                </c:pt>
                <c:pt idx="133">
                  <c:v>19889</c:v>
                </c:pt>
                <c:pt idx="134">
                  <c:v>19890</c:v>
                </c:pt>
                <c:pt idx="135">
                  <c:v>19891</c:v>
                </c:pt>
                <c:pt idx="136">
                  <c:v>19892</c:v>
                </c:pt>
                <c:pt idx="137">
                  <c:v>19893</c:v>
                </c:pt>
                <c:pt idx="138">
                  <c:v>19894</c:v>
                </c:pt>
                <c:pt idx="139">
                  <c:v>19895</c:v>
                </c:pt>
                <c:pt idx="140">
                  <c:v>19896</c:v>
                </c:pt>
                <c:pt idx="141">
                  <c:v>19897</c:v>
                </c:pt>
                <c:pt idx="142">
                  <c:v>19898</c:v>
                </c:pt>
                <c:pt idx="143">
                  <c:v>19899</c:v>
                </c:pt>
                <c:pt idx="144">
                  <c:v>19900</c:v>
                </c:pt>
                <c:pt idx="145">
                  <c:v>19901</c:v>
                </c:pt>
                <c:pt idx="146">
                  <c:v>19902</c:v>
                </c:pt>
                <c:pt idx="147">
                  <c:v>19903</c:v>
                </c:pt>
                <c:pt idx="148">
                  <c:v>19904</c:v>
                </c:pt>
                <c:pt idx="149">
                  <c:v>19905</c:v>
                </c:pt>
                <c:pt idx="150">
                  <c:v>19906</c:v>
                </c:pt>
                <c:pt idx="151">
                  <c:v>19907</c:v>
                </c:pt>
                <c:pt idx="152">
                  <c:v>19908</c:v>
                </c:pt>
                <c:pt idx="153">
                  <c:v>19909</c:v>
                </c:pt>
                <c:pt idx="154">
                  <c:v>19910</c:v>
                </c:pt>
                <c:pt idx="155">
                  <c:v>19911</c:v>
                </c:pt>
                <c:pt idx="156">
                  <c:v>19912</c:v>
                </c:pt>
                <c:pt idx="157">
                  <c:v>19913</c:v>
                </c:pt>
                <c:pt idx="158">
                  <c:v>19914</c:v>
                </c:pt>
                <c:pt idx="159">
                  <c:v>19915</c:v>
                </c:pt>
                <c:pt idx="160">
                  <c:v>19916</c:v>
                </c:pt>
                <c:pt idx="161">
                  <c:v>19917</c:v>
                </c:pt>
                <c:pt idx="162">
                  <c:v>19918</c:v>
                </c:pt>
                <c:pt idx="163">
                  <c:v>19919</c:v>
                </c:pt>
                <c:pt idx="164">
                  <c:v>19920</c:v>
                </c:pt>
                <c:pt idx="165">
                  <c:v>19921</c:v>
                </c:pt>
                <c:pt idx="166">
                  <c:v>19922</c:v>
                </c:pt>
                <c:pt idx="167">
                  <c:v>19923</c:v>
                </c:pt>
                <c:pt idx="168">
                  <c:v>19924</c:v>
                </c:pt>
                <c:pt idx="169">
                  <c:v>19925</c:v>
                </c:pt>
                <c:pt idx="170">
                  <c:v>19926</c:v>
                </c:pt>
                <c:pt idx="171">
                  <c:v>19927</c:v>
                </c:pt>
                <c:pt idx="172">
                  <c:v>19928</c:v>
                </c:pt>
                <c:pt idx="173">
                  <c:v>19929</c:v>
                </c:pt>
                <c:pt idx="174">
                  <c:v>19930</c:v>
                </c:pt>
                <c:pt idx="175">
                  <c:v>19931</c:v>
                </c:pt>
                <c:pt idx="176">
                  <c:v>19932</c:v>
                </c:pt>
                <c:pt idx="177">
                  <c:v>19933</c:v>
                </c:pt>
                <c:pt idx="178">
                  <c:v>19934</c:v>
                </c:pt>
                <c:pt idx="179">
                  <c:v>19935</c:v>
                </c:pt>
                <c:pt idx="180">
                  <c:v>19936</c:v>
                </c:pt>
                <c:pt idx="181">
                  <c:v>19937</c:v>
                </c:pt>
                <c:pt idx="182">
                  <c:v>19938</c:v>
                </c:pt>
                <c:pt idx="183">
                  <c:v>19939</c:v>
                </c:pt>
                <c:pt idx="184">
                  <c:v>19940</c:v>
                </c:pt>
                <c:pt idx="185">
                  <c:v>19941</c:v>
                </c:pt>
                <c:pt idx="186">
                  <c:v>19942</c:v>
                </c:pt>
                <c:pt idx="187">
                  <c:v>19943</c:v>
                </c:pt>
                <c:pt idx="188">
                  <c:v>19944</c:v>
                </c:pt>
                <c:pt idx="189">
                  <c:v>19945</c:v>
                </c:pt>
                <c:pt idx="190">
                  <c:v>19946</c:v>
                </c:pt>
                <c:pt idx="191">
                  <c:v>19947</c:v>
                </c:pt>
                <c:pt idx="192">
                  <c:v>19948</c:v>
                </c:pt>
                <c:pt idx="193">
                  <c:v>19949</c:v>
                </c:pt>
                <c:pt idx="194">
                  <c:v>19950</c:v>
                </c:pt>
                <c:pt idx="195">
                  <c:v>19951</c:v>
                </c:pt>
                <c:pt idx="196">
                  <c:v>19952</c:v>
                </c:pt>
                <c:pt idx="197">
                  <c:v>19953</c:v>
                </c:pt>
                <c:pt idx="198">
                  <c:v>19954</c:v>
                </c:pt>
                <c:pt idx="199">
                  <c:v>19955</c:v>
                </c:pt>
                <c:pt idx="200">
                  <c:v>19956</c:v>
                </c:pt>
                <c:pt idx="201">
                  <c:v>19957</c:v>
                </c:pt>
                <c:pt idx="202">
                  <c:v>19958</c:v>
                </c:pt>
                <c:pt idx="203">
                  <c:v>19959</c:v>
                </c:pt>
                <c:pt idx="204">
                  <c:v>19960</c:v>
                </c:pt>
                <c:pt idx="205">
                  <c:v>19961</c:v>
                </c:pt>
                <c:pt idx="206">
                  <c:v>19962</c:v>
                </c:pt>
                <c:pt idx="207">
                  <c:v>19963</c:v>
                </c:pt>
                <c:pt idx="208">
                  <c:v>19964</c:v>
                </c:pt>
                <c:pt idx="209">
                  <c:v>19965</c:v>
                </c:pt>
                <c:pt idx="210">
                  <c:v>19966</c:v>
                </c:pt>
                <c:pt idx="211">
                  <c:v>19967</c:v>
                </c:pt>
                <c:pt idx="212">
                  <c:v>19968</c:v>
                </c:pt>
                <c:pt idx="213">
                  <c:v>19969</c:v>
                </c:pt>
                <c:pt idx="214">
                  <c:v>19970</c:v>
                </c:pt>
                <c:pt idx="215">
                  <c:v>19971</c:v>
                </c:pt>
                <c:pt idx="216">
                  <c:v>19972</c:v>
                </c:pt>
                <c:pt idx="217">
                  <c:v>19973</c:v>
                </c:pt>
                <c:pt idx="218">
                  <c:v>19974</c:v>
                </c:pt>
                <c:pt idx="219">
                  <c:v>19975</c:v>
                </c:pt>
                <c:pt idx="220">
                  <c:v>19976</c:v>
                </c:pt>
                <c:pt idx="221">
                  <c:v>19977</c:v>
                </c:pt>
                <c:pt idx="222">
                  <c:v>19978</c:v>
                </c:pt>
                <c:pt idx="223">
                  <c:v>19979</c:v>
                </c:pt>
                <c:pt idx="224">
                  <c:v>19980</c:v>
                </c:pt>
                <c:pt idx="225">
                  <c:v>19981</c:v>
                </c:pt>
                <c:pt idx="226">
                  <c:v>19982</c:v>
                </c:pt>
                <c:pt idx="227">
                  <c:v>19983</c:v>
                </c:pt>
                <c:pt idx="228">
                  <c:v>19984</c:v>
                </c:pt>
                <c:pt idx="229">
                  <c:v>19985</c:v>
                </c:pt>
                <c:pt idx="230">
                  <c:v>19986</c:v>
                </c:pt>
                <c:pt idx="231">
                  <c:v>19987</c:v>
                </c:pt>
                <c:pt idx="232">
                  <c:v>19988</c:v>
                </c:pt>
                <c:pt idx="233">
                  <c:v>19989</c:v>
                </c:pt>
                <c:pt idx="234">
                  <c:v>19990</c:v>
                </c:pt>
                <c:pt idx="235">
                  <c:v>19991</c:v>
                </c:pt>
                <c:pt idx="236">
                  <c:v>19992</c:v>
                </c:pt>
                <c:pt idx="237">
                  <c:v>19993</c:v>
                </c:pt>
                <c:pt idx="238">
                  <c:v>19994</c:v>
                </c:pt>
                <c:pt idx="239">
                  <c:v>19995</c:v>
                </c:pt>
                <c:pt idx="240">
                  <c:v>19996</c:v>
                </c:pt>
                <c:pt idx="241">
                  <c:v>19997</c:v>
                </c:pt>
                <c:pt idx="242">
                  <c:v>19998</c:v>
                </c:pt>
                <c:pt idx="243">
                  <c:v>19999</c:v>
                </c:pt>
                <c:pt idx="244">
                  <c:v>20000</c:v>
                </c:pt>
                <c:pt idx="245">
                  <c:v>20001</c:v>
                </c:pt>
                <c:pt idx="246">
                  <c:v>20002</c:v>
                </c:pt>
                <c:pt idx="247">
                  <c:v>20003</c:v>
                </c:pt>
                <c:pt idx="248">
                  <c:v>20004</c:v>
                </c:pt>
                <c:pt idx="249">
                  <c:v>20005</c:v>
                </c:pt>
                <c:pt idx="250">
                  <c:v>20006</c:v>
                </c:pt>
                <c:pt idx="251">
                  <c:v>20007</c:v>
                </c:pt>
                <c:pt idx="252">
                  <c:v>20008</c:v>
                </c:pt>
                <c:pt idx="253">
                  <c:v>20009</c:v>
                </c:pt>
                <c:pt idx="254">
                  <c:v>20010</c:v>
                </c:pt>
                <c:pt idx="255">
                  <c:v>20011</c:v>
                </c:pt>
                <c:pt idx="256">
                  <c:v>20012</c:v>
                </c:pt>
                <c:pt idx="257">
                  <c:v>20013</c:v>
                </c:pt>
                <c:pt idx="258">
                  <c:v>20014</c:v>
                </c:pt>
                <c:pt idx="259">
                  <c:v>20015</c:v>
                </c:pt>
                <c:pt idx="260">
                  <c:v>20016</c:v>
                </c:pt>
                <c:pt idx="261">
                  <c:v>20017</c:v>
                </c:pt>
                <c:pt idx="262">
                  <c:v>20018</c:v>
                </c:pt>
                <c:pt idx="263">
                  <c:v>20019</c:v>
                </c:pt>
                <c:pt idx="264">
                  <c:v>20020</c:v>
                </c:pt>
                <c:pt idx="265">
                  <c:v>20021</c:v>
                </c:pt>
                <c:pt idx="266">
                  <c:v>20022</c:v>
                </c:pt>
                <c:pt idx="267">
                  <c:v>20023</c:v>
                </c:pt>
                <c:pt idx="268">
                  <c:v>20024</c:v>
                </c:pt>
                <c:pt idx="269">
                  <c:v>20025</c:v>
                </c:pt>
                <c:pt idx="270">
                  <c:v>20026</c:v>
                </c:pt>
                <c:pt idx="271">
                  <c:v>20027</c:v>
                </c:pt>
                <c:pt idx="272">
                  <c:v>20028</c:v>
                </c:pt>
                <c:pt idx="273">
                  <c:v>20029</c:v>
                </c:pt>
                <c:pt idx="274">
                  <c:v>20030</c:v>
                </c:pt>
                <c:pt idx="275">
                  <c:v>20031</c:v>
                </c:pt>
                <c:pt idx="276">
                  <c:v>20032</c:v>
                </c:pt>
                <c:pt idx="277">
                  <c:v>20033</c:v>
                </c:pt>
                <c:pt idx="278">
                  <c:v>20034</c:v>
                </c:pt>
                <c:pt idx="279">
                  <c:v>20035</c:v>
                </c:pt>
                <c:pt idx="280">
                  <c:v>20036</c:v>
                </c:pt>
                <c:pt idx="281">
                  <c:v>20037</c:v>
                </c:pt>
                <c:pt idx="282">
                  <c:v>20038</c:v>
                </c:pt>
                <c:pt idx="283">
                  <c:v>20039</c:v>
                </c:pt>
                <c:pt idx="284">
                  <c:v>20040</c:v>
                </c:pt>
                <c:pt idx="285">
                  <c:v>20041</c:v>
                </c:pt>
                <c:pt idx="286">
                  <c:v>20042</c:v>
                </c:pt>
                <c:pt idx="287">
                  <c:v>20043</c:v>
                </c:pt>
                <c:pt idx="288">
                  <c:v>20044</c:v>
                </c:pt>
                <c:pt idx="289">
                  <c:v>20045</c:v>
                </c:pt>
                <c:pt idx="290">
                  <c:v>20046</c:v>
                </c:pt>
                <c:pt idx="291">
                  <c:v>20047</c:v>
                </c:pt>
                <c:pt idx="292">
                  <c:v>20048</c:v>
                </c:pt>
                <c:pt idx="293">
                  <c:v>20049</c:v>
                </c:pt>
                <c:pt idx="294">
                  <c:v>20050</c:v>
                </c:pt>
                <c:pt idx="295">
                  <c:v>20051</c:v>
                </c:pt>
                <c:pt idx="296">
                  <c:v>20052</c:v>
                </c:pt>
                <c:pt idx="297">
                  <c:v>20053</c:v>
                </c:pt>
                <c:pt idx="298">
                  <c:v>20054</c:v>
                </c:pt>
                <c:pt idx="299">
                  <c:v>20055</c:v>
                </c:pt>
                <c:pt idx="300">
                  <c:v>20056</c:v>
                </c:pt>
                <c:pt idx="301">
                  <c:v>20057</c:v>
                </c:pt>
                <c:pt idx="302">
                  <c:v>20058</c:v>
                </c:pt>
                <c:pt idx="303">
                  <c:v>20059</c:v>
                </c:pt>
                <c:pt idx="304">
                  <c:v>20060</c:v>
                </c:pt>
                <c:pt idx="305">
                  <c:v>20061</c:v>
                </c:pt>
                <c:pt idx="306">
                  <c:v>20062</c:v>
                </c:pt>
                <c:pt idx="307">
                  <c:v>20063</c:v>
                </c:pt>
                <c:pt idx="308">
                  <c:v>20064</c:v>
                </c:pt>
                <c:pt idx="309">
                  <c:v>20065</c:v>
                </c:pt>
                <c:pt idx="310">
                  <c:v>20066</c:v>
                </c:pt>
                <c:pt idx="311">
                  <c:v>20067</c:v>
                </c:pt>
                <c:pt idx="312">
                  <c:v>20068</c:v>
                </c:pt>
                <c:pt idx="313">
                  <c:v>20069</c:v>
                </c:pt>
                <c:pt idx="314">
                  <c:v>20070</c:v>
                </c:pt>
                <c:pt idx="315">
                  <c:v>20071</c:v>
                </c:pt>
                <c:pt idx="316">
                  <c:v>20072</c:v>
                </c:pt>
                <c:pt idx="317">
                  <c:v>20073</c:v>
                </c:pt>
                <c:pt idx="318">
                  <c:v>20074</c:v>
                </c:pt>
                <c:pt idx="319">
                  <c:v>20075</c:v>
                </c:pt>
                <c:pt idx="320">
                  <c:v>20076</c:v>
                </c:pt>
                <c:pt idx="321">
                  <c:v>20077</c:v>
                </c:pt>
                <c:pt idx="322">
                  <c:v>20078</c:v>
                </c:pt>
                <c:pt idx="323">
                  <c:v>20079</c:v>
                </c:pt>
                <c:pt idx="324">
                  <c:v>20080</c:v>
                </c:pt>
                <c:pt idx="325">
                  <c:v>20081</c:v>
                </c:pt>
                <c:pt idx="326">
                  <c:v>20082</c:v>
                </c:pt>
                <c:pt idx="327">
                  <c:v>20083</c:v>
                </c:pt>
                <c:pt idx="328">
                  <c:v>20084</c:v>
                </c:pt>
                <c:pt idx="329">
                  <c:v>20085</c:v>
                </c:pt>
                <c:pt idx="330">
                  <c:v>20086</c:v>
                </c:pt>
                <c:pt idx="331">
                  <c:v>20087</c:v>
                </c:pt>
                <c:pt idx="332">
                  <c:v>20088</c:v>
                </c:pt>
                <c:pt idx="333">
                  <c:v>20089</c:v>
                </c:pt>
                <c:pt idx="334">
                  <c:v>20090</c:v>
                </c:pt>
                <c:pt idx="335">
                  <c:v>20091</c:v>
                </c:pt>
                <c:pt idx="336">
                  <c:v>20092</c:v>
                </c:pt>
                <c:pt idx="337">
                  <c:v>20093</c:v>
                </c:pt>
                <c:pt idx="338">
                  <c:v>20094</c:v>
                </c:pt>
                <c:pt idx="339">
                  <c:v>20095</c:v>
                </c:pt>
                <c:pt idx="340">
                  <c:v>20096</c:v>
                </c:pt>
                <c:pt idx="341">
                  <c:v>20097</c:v>
                </c:pt>
                <c:pt idx="342">
                  <c:v>20098</c:v>
                </c:pt>
                <c:pt idx="343">
                  <c:v>20099</c:v>
                </c:pt>
                <c:pt idx="344">
                  <c:v>20100</c:v>
                </c:pt>
                <c:pt idx="345">
                  <c:v>20101</c:v>
                </c:pt>
                <c:pt idx="346">
                  <c:v>20102</c:v>
                </c:pt>
                <c:pt idx="347">
                  <c:v>20103</c:v>
                </c:pt>
                <c:pt idx="348">
                  <c:v>20104</c:v>
                </c:pt>
                <c:pt idx="349">
                  <c:v>20105</c:v>
                </c:pt>
                <c:pt idx="350">
                  <c:v>20106</c:v>
                </c:pt>
                <c:pt idx="351">
                  <c:v>20107</c:v>
                </c:pt>
                <c:pt idx="352">
                  <c:v>20108</c:v>
                </c:pt>
                <c:pt idx="353">
                  <c:v>20109</c:v>
                </c:pt>
                <c:pt idx="354">
                  <c:v>20110</c:v>
                </c:pt>
                <c:pt idx="355">
                  <c:v>20111</c:v>
                </c:pt>
                <c:pt idx="356">
                  <c:v>20112</c:v>
                </c:pt>
                <c:pt idx="357">
                  <c:v>20113</c:v>
                </c:pt>
                <c:pt idx="358">
                  <c:v>20114</c:v>
                </c:pt>
                <c:pt idx="359">
                  <c:v>20115</c:v>
                </c:pt>
                <c:pt idx="360">
                  <c:v>20116</c:v>
                </c:pt>
                <c:pt idx="361">
                  <c:v>20117</c:v>
                </c:pt>
                <c:pt idx="362">
                  <c:v>20118</c:v>
                </c:pt>
                <c:pt idx="363">
                  <c:v>20119</c:v>
                </c:pt>
                <c:pt idx="364">
                  <c:v>20120</c:v>
                </c:pt>
                <c:pt idx="365">
                  <c:v>20121</c:v>
                </c:pt>
                <c:pt idx="366">
                  <c:v>20122</c:v>
                </c:pt>
                <c:pt idx="367">
                  <c:v>20123</c:v>
                </c:pt>
                <c:pt idx="368">
                  <c:v>20124</c:v>
                </c:pt>
                <c:pt idx="369">
                  <c:v>20125</c:v>
                </c:pt>
                <c:pt idx="370">
                  <c:v>20126</c:v>
                </c:pt>
                <c:pt idx="371">
                  <c:v>20127</c:v>
                </c:pt>
                <c:pt idx="372">
                  <c:v>20128</c:v>
                </c:pt>
                <c:pt idx="373">
                  <c:v>20129</c:v>
                </c:pt>
                <c:pt idx="374">
                  <c:v>20130</c:v>
                </c:pt>
                <c:pt idx="375">
                  <c:v>20131</c:v>
                </c:pt>
                <c:pt idx="376">
                  <c:v>20132</c:v>
                </c:pt>
                <c:pt idx="377">
                  <c:v>20133</c:v>
                </c:pt>
                <c:pt idx="378">
                  <c:v>20134</c:v>
                </c:pt>
                <c:pt idx="379">
                  <c:v>20135</c:v>
                </c:pt>
                <c:pt idx="380">
                  <c:v>20136</c:v>
                </c:pt>
                <c:pt idx="381">
                  <c:v>20137</c:v>
                </c:pt>
                <c:pt idx="382">
                  <c:v>20138</c:v>
                </c:pt>
                <c:pt idx="383">
                  <c:v>20139</c:v>
                </c:pt>
                <c:pt idx="384">
                  <c:v>20140</c:v>
                </c:pt>
                <c:pt idx="385">
                  <c:v>20141</c:v>
                </c:pt>
                <c:pt idx="386">
                  <c:v>20142</c:v>
                </c:pt>
                <c:pt idx="387">
                  <c:v>20143</c:v>
                </c:pt>
                <c:pt idx="388">
                  <c:v>20144</c:v>
                </c:pt>
                <c:pt idx="389">
                  <c:v>20145</c:v>
                </c:pt>
                <c:pt idx="390">
                  <c:v>20146</c:v>
                </c:pt>
                <c:pt idx="391">
                  <c:v>20147</c:v>
                </c:pt>
                <c:pt idx="392">
                  <c:v>20148</c:v>
                </c:pt>
                <c:pt idx="393">
                  <c:v>20149</c:v>
                </c:pt>
                <c:pt idx="394">
                  <c:v>20150</c:v>
                </c:pt>
                <c:pt idx="395">
                  <c:v>20151</c:v>
                </c:pt>
                <c:pt idx="396">
                  <c:v>20152</c:v>
                </c:pt>
                <c:pt idx="397">
                  <c:v>20153</c:v>
                </c:pt>
                <c:pt idx="398">
                  <c:v>20154</c:v>
                </c:pt>
                <c:pt idx="399">
                  <c:v>20155</c:v>
                </c:pt>
                <c:pt idx="400">
                  <c:v>20156</c:v>
                </c:pt>
                <c:pt idx="401">
                  <c:v>20157</c:v>
                </c:pt>
                <c:pt idx="402">
                  <c:v>20158</c:v>
                </c:pt>
                <c:pt idx="403">
                  <c:v>20159</c:v>
                </c:pt>
                <c:pt idx="404">
                  <c:v>20160</c:v>
                </c:pt>
                <c:pt idx="405">
                  <c:v>20161</c:v>
                </c:pt>
                <c:pt idx="406">
                  <c:v>20162</c:v>
                </c:pt>
                <c:pt idx="407">
                  <c:v>20163</c:v>
                </c:pt>
                <c:pt idx="408">
                  <c:v>20164</c:v>
                </c:pt>
                <c:pt idx="409">
                  <c:v>20165</c:v>
                </c:pt>
                <c:pt idx="410">
                  <c:v>20166</c:v>
                </c:pt>
                <c:pt idx="411">
                  <c:v>20167</c:v>
                </c:pt>
                <c:pt idx="412">
                  <c:v>20168</c:v>
                </c:pt>
                <c:pt idx="413">
                  <c:v>20169</c:v>
                </c:pt>
                <c:pt idx="414">
                  <c:v>20170</c:v>
                </c:pt>
                <c:pt idx="415">
                  <c:v>20171</c:v>
                </c:pt>
                <c:pt idx="416">
                  <c:v>20172</c:v>
                </c:pt>
                <c:pt idx="417">
                  <c:v>20173</c:v>
                </c:pt>
                <c:pt idx="418">
                  <c:v>20174</c:v>
                </c:pt>
                <c:pt idx="419">
                  <c:v>20175</c:v>
                </c:pt>
                <c:pt idx="420">
                  <c:v>20176</c:v>
                </c:pt>
                <c:pt idx="421">
                  <c:v>20177</c:v>
                </c:pt>
                <c:pt idx="422">
                  <c:v>20178</c:v>
                </c:pt>
                <c:pt idx="423">
                  <c:v>20179</c:v>
                </c:pt>
                <c:pt idx="424">
                  <c:v>20180</c:v>
                </c:pt>
                <c:pt idx="425">
                  <c:v>20181</c:v>
                </c:pt>
                <c:pt idx="426">
                  <c:v>20182</c:v>
                </c:pt>
                <c:pt idx="427">
                  <c:v>20183</c:v>
                </c:pt>
                <c:pt idx="428">
                  <c:v>20184</c:v>
                </c:pt>
                <c:pt idx="429">
                  <c:v>20185</c:v>
                </c:pt>
                <c:pt idx="430">
                  <c:v>20186</c:v>
                </c:pt>
                <c:pt idx="431">
                  <c:v>20187</c:v>
                </c:pt>
                <c:pt idx="432">
                  <c:v>20188</c:v>
                </c:pt>
                <c:pt idx="433">
                  <c:v>20189</c:v>
                </c:pt>
                <c:pt idx="434">
                  <c:v>20190</c:v>
                </c:pt>
                <c:pt idx="435">
                  <c:v>20191</c:v>
                </c:pt>
                <c:pt idx="436">
                  <c:v>20192</c:v>
                </c:pt>
                <c:pt idx="437">
                  <c:v>20193</c:v>
                </c:pt>
                <c:pt idx="438">
                  <c:v>20194</c:v>
                </c:pt>
                <c:pt idx="439">
                  <c:v>20195</c:v>
                </c:pt>
                <c:pt idx="440">
                  <c:v>20196</c:v>
                </c:pt>
                <c:pt idx="441">
                  <c:v>20197</c:v>
                </c:pt>
                <c:pt idx="442">
                  <c:v>20198</c:v>
                </c:pt>
                <c:pt idx="443">
                  <c:v>20199</c:v>
                </c:pt>
                <c:pt idx="444">
                  <c:v>20200</c:v>
                </c:pt>
                <c:pt idx="445">
                  <c:v>20201</c:v>
                </c:pt>
                <c:pt idx="446">
                  <c:v>20202</c:v>
                </c:pt>
                <c:pt idx="447">
                  <c:v>20203</c:v>
                </c:pt>
                <c:pt idx="448">
                  <c:v>20204</c:v>
                </c:pt>
                <c:pt idx="449">
                  <c:v>20205</c:v>
                </c:pt>
                <c:pt idx="450">
                  <c:v>20206</c:v>
                </c:pt>
                <c:pt idx="451">
                  <c:v>20207</c:v>
                </c:pt>
                <c:pt idx="452">
                  <c:v>20208</c:v>
                </c:pt>
                <c:pt idx="453">
                  <c:v>20209</c:v>
                </c:pt>
                <c:pt idx="454">
                  <c:v>20210</c:v>
                </c:pt>
                <c:pt idx="455">
                  <c:v>20211</c:v>
                </c:pt>
                <c:pt idx="456">
                  <c:v>20212</c:v>
                </c:pt>
                <c:pt idx="457">
                  <c:v>20213</c:v>
                </c:pt>
                <c:pt idx="458">
                  <c:v>20214</c:v>
                </c:pt>
                <c:pt idx="459">
                  <c:v>20215</c:v>
                </c:pt>
                <c:pt idx="460">
                  <c:v>20216</c:v>
                </c:pt>
                <c:pt idx="461">
                  <c:v>20217</c:v>
                </c:pt>
                <c:pt idx="462">
                  <c:v>20218</c:v>
                </c:pt>
                <c:pt idx="463">
                  <c:v>20219</c:v>
                </c:pt>
                <c:pt idx="464">
                  <c:v>20220</c:v>
                </c:pt>
                <c:pt idx="465">
                  <c:v>20221</c:v>
                </c:pt>
                <c:pt idx="466">
                  <c:v>20222</c:v>
                </c:pt>
                <c:pt idx="467">
                  <c:v>20223</c:v>
                </c:pt>
                <c:pt idx="468">
                  <c:v>20224</c:v>
                </c:pt>
                <c:pt idx="469">
                  <c:v>20225</c:v>
                </c:pt>
                <c:pt idx="470">
                  <c:v>20226</c:v>
                </c:pt>
                <c:pt idx="471">
                  <c:v>20227</c:v>
                </c:pt>
                <c:pt idx="472">
                  <c:v>20228</c:v>
                </c:pt>
                <c:pt idx="473">
                  <c:v>20229</c:v>
                </c:pt>
                <c:pt idx="474">
                  <c:v>20230</c:v>
                </c:pt>
                <c:pt idx="475">
                  <c:v>20231</c:v>
                </c:pt>
                <c:pt idx="476">
                  <c:v>20232</c:v>
                </c:pt>
                <c:pt idx="477">
                  <c:v>20233</c:v>
                </c:pt>
                <c:pt idx="478">
                  <c:v>20234</c:v>
                </c:pt>
                <c:pt idx="479">
                  <c:v>20235</c:v>
                </c:pt>
                <c:pt idx="480">
                  <c:v>20236</c:v>
                </c:pt>
                <c:pt idx="481">
                  <c:v>20237</c:v>
                </c:pt>
                <c:pt idx="482">
                  <c:v>20238</c:v>
                </c:pt>
                <c:pt idx="483">
                  <c:v>20239</c:v>
                </c:pt>
                <c:pt idx="484">
                  <c:v>20240</c:v>
                </c:pt>
                <c:pt idx="485">
                  <c:v>20241</c:v>
                </c:pt>
                <c:pt idx="486">
                  <c:v>20242</c:v>
                </c:pt>
                <c:pt idx="487">
                  <c:v>20243</c:v>
                </c:pt>
                <c:pt idx="488">
                  <c:v>20244</c:v>
                </c:pt>
                <c:pt idx="489">
                  <c:v>20245</c:v>
                </c:pt>
                <c:pt idx="490">
                  <c:v>20246</c:v>
                </c:pt>
                <c:pt idx="491">
                  <c:v>20247</c:v>
                </c:pt>
                <c:pt idx="492">
                  <c:v>20248</c:v>
                </c:pt>
                <c:pt idx="493">
                  <c:v>20249</c:v>
                </c:pt>
                <c:pt idx="494">
                  <c:v>20250</c:v>
                </c:pt>
                <c:pt idx="495">
                  <c:v>20251</c:v>
                </c:pt>
                <c:pt idx="496">
                  <c:v>20252</c:v>
                </c:pt>
                <c:pt idx="497">
                  <c:v>20253</c:v>
                </c:pt>
                <c:pt idx="498">
                  <c:v>20254</c:v>
                </c:pt>
                <c:pt idx="499">
                  <c:v>20255</c:v>
                </c:pt>
                <c:pt idx="500">
                  <c:v>20256</c:v>
                </c:pt>
                <c:pt idx="501">
                  <c:v>20257</c:v>
                </c:pt>
                <c:pt idx="502">
                  <c:v>20258</c:v>
                </c:pt>
                <c:pt idx="503">
                  <c:v>20259</c:v>
                </c:pt>
                <c:pt idx="504">
                  <c:v>20260</c:v>
                </c:pt>
                <c:pt idx="505">
                  <c:v>20261</c:v>
                </c:pt>
                <c:pt idx="506">
                  <c:v>20262</c:v>
                </c:pt>
                <c:pt idx="507">
                  <c:v>20263</c:v>
                </c:pt>
                <c:pt idx="508">
                  <c:v>20264</c:v>
                </c:pt>
                <c:pt idx="509">
                  <c:v>20265</c:v>
                </c:pt>
                <c:pt idx="510">
                  <c:v>20266</c:v>
                </c:pt>
                <c:pt idx="511">
                  <c:v>20267</c:v>
                </c:pt>
                <c:pt idx="512">
                  <c:v>20268</c:v>
                </c:pt>
                <c:pt idx="513">
                  <c:v>20269</c:v>
                </c:pt>
                <c:pt idx="514">
                  <c:v>20270</c:v>
                </c:pt>
                <c:pt idx="515">
                  <c:v>20271</c:v>
                </c:pt>
                <c:pt idx="516">
                  <c:v>20272</c:v>
                </c:pt>
                <c:pt idx="517">
                  <c:v>20273</c:v>
                </c:pt>
                <c:pt idx="518">
                  <c:v>20274</c:v>
                </c:pt>
                <c:pt idx="519">
                  <c:v>20275</c:v>
                </c:pt>
                <c:pt idx="520">
                  <c:v>20276</c:v>
                </c:pt>
                <c:pt idx="521">
                  <c:v>20277</c:v>
                </c:pt>
                <c:pt idx="522">
                  <c:v>20278</c:v>
                </c:pt>
                <c:pt idx="523">
                  <c:v>20279</c:v>
                </c:pt>
                <c:pt idx="524">
                  <c:v>20280</c:v>
                </c:pt>
                <c:pt idx="525">
                  <c:v>20281</c:v>
                </c:pt>
                <c:pt idx="526">
                  <c:v>20282</c:v>
                </c:pt>
                <c:pt idx="527">
                  <c:v>20283</c:v>
                </c:pt>
                <c:pt idx="528">
                  <c:v>20284</c:v>
                </c:pt>
                <c:pt idx="529">
                  <c:v>20285</c:v>
                </c:pt>
                <c:pt idx="530">
                  <c:v>20286</c:v>
                </c:pt>
                <c:pt idx="531">
                  <c:v>20287</c:v>
                </c:pt>
                <c:pt idx="532">
                  <c:v>20288</c:v>
                </c:pt>
                <c:pt idx="533">
                  <c:v>20289</c:v>
                </c:pt>
                <c:pt idx="534">
                  <c:v>20290</c:v>
                </c:pt>
                <c:pt idx="535">
                  <c:v>20291</c:v>
                </c:pt>
                <c:pt idx="536">
                  <c:v>20292</c:v>
                </c:pt>
                <c:pt idx="537">
                  <c:v>20293</c:v>
                </c:pt>
                <c:pt idx="538">
                  <c:v>20294</c:v>
                </c:pt>
                <c:pt idx="539">
                  <c:v>20295</c:v>
                </c:pt>
                <c:pt idx="540">
                  <c:v>20296</c:v>
                </c:pt>
                <c:pt idx="541">
                  <c:v>20297</c:v>
                </c:pt>
                <c:pt idx="542">
                  <c:v>20298</c:v>
                </c:pt>
                <c:pt idx="543">
                  <c:v>20299</c:v>
                </c:pt>
                <c:pt idx="544">
                  <c:v>20300</c:v>
                </c:pt>
                <c:pt idx="545">
                  <c:v>20301</c:v>
                </c:pt>
                <c:pt idx="546">
                  <c:v>20302</c:v>
                </c:pt>
                <c:pt idx="547">
                  <c:v>20303</c:v>
                </c:pt>
                <c:pt idx="548">
                  <c:v>20304</c:v>
                </c:pt>
                <c:pt idx="549">
                  <c:v>20305</c:v>
                </c:pt>
                <c:pt idx="550">
                  <c:v>20306</c:v>
                </c:pt>
                <c:pt idx="551">
                  <c:v>20307</c:v>
                </c:pt>
                <c:pt idx="552">
                  <c:v>20308</c:v>
                </c:pt>
                <c:pt idx="553">
                  <c:v>20309</c:v>
                </c:pt>
                <c:pt idx="554">
                  <c:v>20310</c:v>
                </c:pt>
                <c:pt idx="555">
                  <c:v>20311</c:v>
                </c:pt>
                <c:pt idx="556">
                  <c:v>20312</c:v>
                </c:pt>
                <c:pt idx="557">
                  <c:v>20313</c:v>
                </c:pt>
                <c:pt idx="558">
                  <c:v>20314</c:v>
                </c:pt>
                <c:pt idx="559">
                  <c:v>20315</c:v>
                </c:pt>
                <c:pt idx="560">
                  <c:v>20316</c:v>
                </c:pt>
                <c:pt idx="561">
                  <c:v>20317</c:v>
                </c:pt>
                <c:pt idx="562">
                  <c:v>20318</c:v>
                </c:pt>
                <c:pt idx="563">
                  <c:v>20319</c:v>
                </c:pt>
                <c:pt idx="564">
                  <c:v>20320</c:v>
                </c:pt>
                <c:pt idx="565">
                  <c:v>20321</c:v>
                </c:pt>
                <c:pt idx="566">
                  <c:v>20322</c:v>
                </c:pt>
                <c:pt idx="567">
                  <c:v>20323</c:v>
                </c:pt>
                <c:pt idx="568">
                  <c:v>20324</c:v>
                </c:pt>
                <c:pt idx="569">
                  <c:v>20325</c:v>
                </c:pt>
                <c:pt idx="570">
                  <c:v>20326</c:v>
                </c:pt>
                <c:pt idx="571">
                  <c:v>20327</c:v>
                </c:pt>
                <c:pt idx="572">
                  <c:v>20328</c:v>
                </c:pt>
                <c:pt idx="573">
                  <c:v>20329</c:v>
                </c:pt>
                <c:pt idx="574">
                  <c:v>20330</c:v>
                </c:pt>
                <c:pt idx="575">
                  <c:v>20331</c:v>
                </c:pt>
                <c:pt idx="576">
                  <c:v>20332</c:v>
                </c:pt>
                <c:pt idx="577">
                  <c:v>20333</c:v>
                </c:pt>
                <c:pt idx="578">
                  <c:v>20334</c:v>
                </c:pt>
                <c:pt idx="579">
                  <c:v>20335</c:v>
                </c:pt>
                <c:pt idx="580">
                  <c:v>20336</c:v>
                </c:pt>
                <c:pt idx="581">
                  <c:v>20337</c:v>
                </c:pt>
                <c:pt idx="582">
                  <c:v>20338</c:v>
                </c:pt>
                <c:pt idx="583">
                  <c:v>20339</c:v>
                </c:pt>
                <c:pt idx="584">
                  <c:v>20340</c:v>
                </c:pt>
                <c:pt idx="585">
                  <c:v>20341</c:v>
                </c:pt>
                <c:pt idx="586">
                  <c:v>20342</c:v>
                </c:pt>
                <c:pt idx="587">
                  <c:v>20343</c:v>
                </c:pt>
                <c:pt idx="588">
                  <c:v>20344</c:v>
                </c:pt>
                <c:pt idx="589">
                  <c:v>20345</c:v>
                </c:pt>
                <c:pt idx="590">
                  <c:v>20346</c:v>
                </c:pt>
                <c:pt idx="591">
                  <c:v>20347</c:v>
                </c:pt>
                <c:pt idx="592">
                  <c:v>20348</c:v>
                </c:pt>
                <c:pt idx="593">
                  <c:v>20349</c:v>
                </c:pt>
                <c:pt idx="594">
                  <c:v>20350</c:v>
                </c:pt>
                <c:pt idx="595">
                  <c:v>20351</c:v>
                </c:pt>
                <c:pt idx="596">
                  <c:v>20352</c:v>
                </c:pt>
                <c:pt idx="597">
                  <c:v>20353</c:v>
                </c:pt>
                <c:pt idx="598">
                  <c:v>20354</c:v>
                </c:pt>
                <c:pt idx="599">
                  <c:v>20355</c:v>
                </c:pt>
                <c:pt idx="600">
                  <c:v>20356</c:v>
                </c:pt>
                <c:pt idx="601">
                  <c:v>20357</c:v>
                </c:pt>
                <c:pt idx="602">
                  <c:v>20358</c:v>
                </c:pt>
                <c:pt idx="603">
                  <c:v>20359</c:v>
                </c:pt>
                <c:pt idx="604">
                  <c:v>20360</c:v>
                </c:pt>
                <c:pt idx="605">
                  <c:v>20361</c:v>
                </c:pt>
                <c:pt idx="606">
                  <c:v>20362</c:v>
                </c:pt>
                <c:pt idx="607">
                  <c:v>20363</c:v>
                </c:pt>
                <c:pt idx="608">
                  <c:v>20364</c:v>
                </c:pt>
                <c:pt idx="609">
                  <c:v>20365</c:v>
                </c:pt>
                <c:pt idx="610">
                  <c:v>20366</c:v>
                </c:pt>
                <c:pt idx="611">
                  <c:v>20367</c:v>
                </c:pt>
                <c:pt idx="612">
                  <c:v>20368</c:v>
                </c:pt>
                <c:pt idx="613">
                  <c:v>20369</c:v>
                </c:pt>
                <c:pt idx="614">
                  <c:v>20370</c:v>
                </c:pt>
                <c:pt idx="615">
                  <c:v>20371</c:v>
                </c:pt>
                <c:pt idx="616">
                  <c:v>20372</c:v>
                </c:pt>
                <c:pt idx="617">
                  <c:v>20373</c:v>
                </c:pt>
                <c:pt idx="618">
                  <c:v>20374</c:v>
                </c:pt>
                <c:pt idx="619">
                  <c:v>20375</c:v>
                </c:pt>
                <c:pt idx="620">
                  <c:v>20376</c:v>
                </c:pt>
                <c:pt idx="621">
                  <c:v>20377</c:v>
                </c:pt>
                <c:pt idx="622">
                  <c:v>20378</c:v>
                </c:pt>
                <c:pt idx="623">
                  <c:v>20379</c:v>
                </c:pt>
                <c:pt idx="624">
                  <c:v>20380</c:v>
                </c:pt>
                <c:pt idx="625">
                  <c:v>20381</c:v>
                </c:pt>
                <c:pt idx="626">
                  <c:v>20382</c:v>
                </c:pt>
                <c:pt idx="627">
                  <c:v>20383</c:v>
                </c:pt>
                <c:pt idx="628">
                  <c:v>20384</c:v>
                </c:pt>
                <c:pt idx="629">
                  <c:v>20385</c:v>
                </c:pt>
                <c:pt idx="630">
                  <c:v>20386</c:v>
                </c:pt>
                <c:pt idx="631">
                  <c:v>20387</c:v>
                </c:pt>
                <c:pt idx="632">
                  <c:v>20388</c:v>
                </c:pt>
                <c:pt idx="633">
                  <c:v>20389</c:v>
                </c:pt>
                <c:pt idx="634">
                  <c:v>20390</c:v>
                </c:pt>
                <c:pt idx="635">
                  <c:v>20391</c:v>
                </c:pt>
                <c:pt idx="636">
                  <c:v>20392</c:v>
                </c:pt>
                <c:pt idx="637">
                  <c:v>20393</c:v>
                </c:pt>
                <c:pt idx="638">
                  <c:v>20394</c:v>
                </c:pt>
                <c:pt idx="639">
                  <c:v>20395</c:v>
                </c:pt>
                <c:pt idx="640">
                  <c:v>20396</c:v>
                </c:pt>
                <c:pt idx="641">
                  <c:v>20397</c:v>
                </c:pt>
                <c:pt idx="642">
                  <c:v>20398</c:v>
                </c:pt>
                <c:pt idx="643">
                  <c:v>20399</c:v>
                </c:pt>
                <c:pt idx="644">
                  <c:v>20400</c:v>
                </c:pt>
                <c:pt idx="645">
                  <c:v>20401</c:v>
                </c:pt>
                <c:pt idx="646">
                  <c:v>20402</c:v>
                </c:pt>
                <c:pt idx="647">
                  <c:v>20403</c:v>
                </c:pt>
                <c:pt idx="648">
                  <c:v>20404</c:v>
                </c:pt>
                <c:pt idx="649">
                  <c:v>20405</c:v>
                </c:pt>
                <c:pt idx="650">
                  <c:v>20406</c:v>
                </c:pt>
                <c:pt idx="651">
                  <c:v>20407</c:v>
                </c:pt>
                <c:pt idx="652">
                  <c:v>20408</c:v>
                </c:pt>
                <c:pt idx="653">
                  <c:v>20409</c:v>
                </c:pt>
                <c:pt idx="654">
                  <c:v>20410</c:v>
                </c:pt>
                <c:pt idx="655">
                  <c:v>20411</c:v>
                </c:pt>
                <c:pt idx="656">
                  <c:v>20412</c:v>
                </c:pt>
                <c:pt idx="657">
                  <c:v>20413</c:v>
                </c:pt>
                <c:pt idx="658">
                  <c:v>20414</c:v>
                </c:pt>
                <c:pt idx="659">
                  <c:v>20415</c:v>
                </c:pt>
                <c:pt idx="660">
                  <c:v>20416</c:v>
                </c:pt>
                <c:pt idx="661">
                  <c:v>20417</c:v>
                </c:pt>
                <c:pt idx="662">
                  <c:v>20418</c:v>
                </c:pt>
                <c:pt idx="663">
                  <c:v>20419</c:v>
                </c:pt>
                <c:pt idx="664">
                  <c:v>20420</c:v>
                </c:pt>
                <c:pt idx="665">
                  <c:v>20421</c:v>
                </c:pt>
                <c:pt idx="666">
                  <c:v>20422</c:v>
                </c:pt>
                <c:pt idx="667">
                  <c:v>20423</c:v>
                </c:pt>
                <c:pt idx="668">
                  <c:v>20424</c:v>
                </c:pt>
                <c:pt idx="669">
                  <c:v>20425</c:v>
                </c:pt>
                <c:pt idx="670">
                  <c:v>20426</c:v>
                </c:pt>
                <c:pt idx="671">
                  <c:v>20427</c:v>
                </c:pt>
                <c:pt idx="672">
                  <c:v>20428</c:v>
                </c:pt>
                <c:pt idx="673">
                  <c:v>20429</c:v>
                </c:pt>
                <c:pt idx="674">
                  <c:v>20430</c:v>
                </c:pt>
                <c:pt idx="675">
                  <c:v>20431</c:v>
                </c:pt>
                <c:pt idx="676">
                  <c:v>20432</c:v>
                </c:pt>
                <c:pt idx="677">
                  <c:v>20433</c:v>
                </c:pt>
                <c:pt idx="678">
                  <c:v>20434</c:v>
                </c:pt>
                <c:pt idx="679">
                  <c:v>20435</c:v>
                </c:pt>
                <c:pt idx="680">
                  <c:v>20436</c:v>
                </c:pt>
                <c:pt idx="681">
                  <c:v>20437</c:v>
                </c:pt>
                <c:pt idx="682">
                  <c:v>20438</c:v>
                </c:pt>
                <c:pt idx="683">
                  <c:v>20439</c:v>
                </c:pt>
                <c:pt idx="684">
                  <c:v>20440</c:v>
                </c:pt>
                <c:pt idx="685">
                  <c:v>20441</c:v>
                </c:pt>
                <c:pt idx="686">
                  <c:v>20442</c:v>
                </c:pt>
                <c:pt idx="687">
                  <c:v>20443</c:v>
                </c:pt>
                <c:pt idx="688">
                  <c:v>20444</c:v>
                </c:pt>
                <c:pt idx="689">
                  <c:v>20445</c:v>
                </c:pt>
                <c:pt idx="690">
                  <c:v>20446</c:v>
                </c:pt>
                <c:pt idx="691">
                  <c:v>20447</c:v>
                </c:pt>
                <c:pt idx="692">
                  <c:v>20448</c:v>
                </c:pt>
                <c:pt idx="693">
                  <c:v>20449</c:v>
                </c:pt>
                <c:pt idx="694">
                  <c:v>20450</c:v>
                </c:pt>
                <c:pt idx="695">
                  <c:v>20451</c:v>
                </c:pt>
                <c:pt idx="696">
                  <c:v>20452</c:v>
                </c:pt>
                <c:pt idx="697">
                  <c:v>20453</c:v>
                </c:pt>
                <c:pt idx="698">
                  <c:v>20454</c:v>
                </c:pt>
                <c:pt idx="699">
                  <c:v>20455</c:v>
                </c:pt>
                <c:pt idx="700">
                  <c:v>20456</c:v>
                </c:pt>
                <c:pt idx="701">
                  <c:v>20457</c:v>
                </c:pt>
                <c:pt idx="702">
                  <c:v>20458</c:v>
                </c:pt>
                <c:pt idx="703">
                  <c:v>20459</c:v>
                </c:pt>
                <c:pt idx="704">
                  <c:v>20460</c:v>
                </c:pt>
                <c:pt idx="705">
                  <c:v>20461</c:v>
                </c:pt>
                <c:pt idx="706">
                  <c:v>20462</c:v>
                </c:pt>
                <c:pt idx="707">
                  <c:v>20463</c:v>
                </c:pt>
                <c:pt idx="708">
                  <c:v>20464</c:v>
                </c:pt>
                <c:pt idx="709">
                  <c:v>20465</c:v>
                </c:pt>
                <c:pt idx="710">
                  <c:v>20466</c:v>
                </c:pt>
                <c:pt idx="711">
                  <c:v>20467</c:v>
                </c:pt>
                <c:pt idx="712">
                  <c:v>20468</c:v>
                </c:pt>
                <c:pt idx="713">
                  <c:v>20469</c:v>
                </c:pt>
                <c:pt idx="714">
                  <c:v>20470</c:v>
                </c:pt>
                <c:pt idx="715">
                  <c:v>20471</c:v>
                </c:pt>
                <c:pt idx="716">
                  <c:v>20472</c:v>
                </c:pt>
                <c:pt idx="717">
                  <c:v>20473</c:v>
                </c:pt>
                <c:pt idx="718">
                  <c:v>20474</c:v>
                </c:pt>
                <c:pt idx="719">
                  <c:v>20475</c:v>
                </c:pt>
                <c:pt idx="720">
                  <c:v>20476</c:v>
                </c:pt>
                <c:pt idx="721">
                  <c:v>20477</c:v>
                </c:pt>
                <c:pt idx="722">
                  <c:v>20478</c:v>
                </c:pt>
                <c:pt idx="723">
                  <c:v>20479</c:v>
                </c:pt>
                <c:pt idx="724">
                  <c:v>20480</c:v>
                </c:pt>
                <c:pt idx="725">
                  <c:v>20481</c:v>
                </c:pt>
                <c:pt idx="726">
                  <c:v>20482</c:v>
                </c:pt>
                <c:pt idx="727">
                  <c:v>20483</c:v>
                </c:pt>
                <c:pt idx="728">
                  <c:v>20484</c:v>
                </c:pt>
                <c:pt idx="729">
                  <c:v>20485</c:v>
                </c:pt>
                <c:pt idx="730">
                  <c:v>20486</c:v>
                </c:pt>
                <c:pt idx="731">
                  <c:v>20487</c:v>
                </c:pt>
                <c:pt idx="732">
                  <c:v>20488</c:v>
                </c:pt>
                <c:pt idx="733">
                  <c:v>20489</c:v>
                </c:pt>
                <c:pt idx="734">
                  <c:v>20490</c:v>
                </c:pt>
                <c:pt idx="735">
                  <c:v>20491</c:v>
                </c:pt>
                <c:pt idx="736">
                  <c:v>20492</c:v>
                </c:pt>
                <c:pt idx="737">
                  <c:v>20493</c:v>
                </c:pt>
                <c:pt idx="738">
                  <c:v>20494</c:v>
                </c:pt>
                <c:pt idx="739">
                  <c:v>20495</c:v>
                </c:pt>
                <c:pt idx="740">
                  <c:v>20496</c:v>
                </c:pt>
                <c:pt idx="741">
                  <c:v>20497</c:v>
                </c:pt>
                <c:pt idx="742">
                  <c:v>20498</c:v>
                </c:pt>
                <c:pt idx="743">
                  <c:v>20499</c:v>
                </c:pt>
                <c:pt idx="744">
                  <c:v>20500</c:v>
                </c:pt>
                <c:pt idx="745">
                  <c:v>20501</c:v>
                </c:pt>
                <c:pt idx="746">
                  <c:v>20502</c:v>
                </c:pt>
                <c:pt idx="747">
                  <c:v>20503</c:v>
                </c:pt>
                <c:pt idx="748">
                  <c:v>20504</c:v>
                </c:pt>
                <c:pt idx="749">
                  <c:v>20505</c:v>
                </c:pt>
                <c:pt idx="750">
                  <c:v>20506</c:v>
                </c:pt>
                <c:pt idx="751">
                  <c:v>20507</c:v>
                </c:pt>
                <c:pt idx="752">
                  <c:v>20508</c:v>
                </c:pt>
                <c:pt idx="753">
                  <c:v>20509</c:v>
                </c:pt>
                <c:pt idx="754">
                  <c:v>20510</c:v>
                </c:pt>
                <c:pt idx="755">
                  <c:v>20511</c:v>
                </c:pt>
                <c:pt idx="756">
                  <c:v>20512</c:v>
                </c:pt>
                <c:pt idx="757">
                  <c:v>20513</c:v>
                </c:pt>
                <c:pt idx="758">
                  <c:v>20514</c:v>
                </c:pt>
                <c:pt idx="759">
                  <c:v>20515</c:v>
                </c:pt>
                <c:pt idx="760">
                  <c:v>20516</c:v>
                </c:pt>
                <c:pt idx="761">
                  <c:v>20517</c:v>
                </c:pt>
                <c:pt idx="762">
                  <c:v>20518</c:v>
                </c:pt>
                <c:pt idx="763">
                  <c:v>20519</c:v>
                </c:pt>
                <c:pt idx="764">
                  <c:v>20520</c:v>
                </c:pt>
                <c:pt idx="765">
                  <c:v>20521</c:v>
                </c:pt>
                <c:pt idx="766">
                  <c:v>20522</c:v>
                </c:pt>
                <c:pt idx="767">
                  <c:v>20523</c:v>
                </c:pt>
                <c:pt idx="768">
                  <c:v>20524</c:v>
                </c:pt>
                <c:pt idx="769">
                  <c:v>20525</c:v>
                </c:pt>
                <c:pt idx="770">
                  <c:v>20526</c:v>
                </c:pt>
                <c:pt idx="771">
                  <c:v>20527</c:v>
                </c:pt>
                <c:pt idx="772">
                  <c:v>20528</c:v>
                </c:pt>
                <c:pt idx="773">
                  <c:v>20529</c:v>
                </c:pt>
                <c:pt idx="774">
                  <c:v>20530</c:v>
                </c:pt>
                <c:pt idx="775">
                  <c:v>20531</c:v>
                </c:pt>
                <c:pt idx="776">
                  <c:v>20532</c:v>
                </c:pt>
                <c:pt idx="777">
                  <c:v>20533</c:v>
                </c:pt>
                <c:pt idx="778">
                  <c:v>20534</c:v>
                </c:pt>
                <c:pt idx="779">
                  <c:v>20535</c:v>
                </c:pt>
                <c:pt idx="780">
                  <c:v>20536</c:v>
                </c:pt>
                <c:pt idx="781">
                  <c:v>20537</c:v>
                </c:pt>
                <c:pt idx="782">
                  <c:v>20538</c:v>
                </c:pt>
                <c:pt idx="783">
                  <c:v>20539</c:v>
                </c:pt>
                <c:pt idx="784">
                  <c:v>20540</c:v>
                </c:pt>
                <c:pt idx="785">
                  <c:v>20541</c:v>
                </c:pt>
                <c:pt idx="786">
                  <c:v>20542</c:v>
                </c:pt>
                <c:pt idx="787">
                  <c:v>20543</c:v>
                </c:pt>
                <c:pt idx="788">
                  <c:v>20544</c:v>
                </c:pt>
                <c:pt idx="789">
                  <c:v>20545</c:v>
                </c:pt>
                <c:pt idx="790">
                  <c:v>20546</c:v>
                </c:pt>
                <c:pt idx="791">
                  <c:v>20547</c:v>
                </c:pt>
                <c:pt idx="792">
                  <c:v>20548</c:v>
                </c:pt>
                <c:pt idx="793">
                  <c:v>20549</c:v>
                </c:pt>
                <c:pt idx="794">
                  <c:v>20550</c:v>
                </c:pt>
                <c:pt idx="795">
                  <c:v>20551</c:v>
                </c:pt>
                <c:pt idx="796">
                  <c:v>20552</c:v>
                </c:pt>
                <c:pt idx="797">
                  <c:v>20553</c:v>
                </c:pt>
                <c:pt idx="798">
                  <c:v>20554</c:v>
                </c:pt>
                <c:pt idx="799">
                  <c:v>20555</c:v>
                </c:pt>
                <c:pt idx="800">
                  <c:v>20556</c:v>
                </c:pt>
                <c:pt idx="801">
                  <c:v>20557</c:v>
                </c:pt>
                <c:pt idx="802">
                  <c:v>20558</c:v>
                </c:pt>
                <c:pt idx="803">
                  <c:v>20559</c:v>
                </c:pt>
                <c:pt idx="804">
                  <c:v>20560</c:v>
                </c:pt>
                <c:pt idx="805">
                  <c:v>20561</c:v>
                </c:pt>
                <c:pt idx="806">
                  <c:v>20562</c:v>
                </c:pt>
                <c:pt idx="807">
                  <c:v>20563</c:v>
                </c:pt>
                <c:pt idx="808">
                  <c:v>20564</c:v>
                </c:pt>
                <c:pt idx="809">
                  <c:v>20565</c:v>
                </c:pt>
                <c:pt idx="810">
                  <c:v>20566</c:v>
                </c:pt>
                <c:pt idx="811">
                  <c:v>20567</c:v>
                </c:pt>
                <c:pt idx="812">
                  <c:v>20568</c:v>
                </c:pt>
                <c:pt idx="813">
                  <c:v>20569</c:v>
                </c:pt>
                <c:pt idx="814">
                  <c:v>20570</c:v>
                </c:pt>
                <c:pt idx="815">
                  <c:v>20571</c:v>
                </c:pt>
                <c:pt idx="816">
                  <c:v>20572</c:v>
                </c:pt>
                <c:pt idx="817">
                  <c:v>20573</c:v>
                </c:pt>
                <c:pt idx="818">
                  <c:v>20574</c:v>
                </c:pt>
                <c:pt idx="819">
                  <c:v>20575</c:v>
                </c:pt>
                <c:pt idx="820">
                  <c:v>20576</c:v>
                </c:pt>
                <c:pt idx="821">
                  <c:v>20577</c:v>
                </c:pt>
                <c:pt idx="822">
                  <c:v>20578</c:v>
                </c:pt>
                <c:pt idx="823">
                  <c:v>20579</c:v>
                </c:pt>
                <c:pt idx="824">
                  <c:v>20580</c:v>
                </c:pt>
                <c:pt idx="825">
                  <c:v>20581</c:v>
                </c:pt>
                <c:pt idx="826">
                  <c:v>20582</c:v>
                </c:pt>
                <c:pt idx="827">
                  <c:v>20583</c:v>
                </c:pt>
                <c:pt idx="828">
                  <c:v>20584</c:v>
                </c:pt>
                <c:pt idx="829">
                  <c:v>20585</c:v>
                </c:pt>
                <c:pt idx="830">
                  <c:v>20586</c:v>
                </c:pt>
                <c:pt idx="831">
                  <c:v>20587</c:v>
                </c:pt>
                <c:pt idx="832">
                  <c:v>20588</c:v>
                </c:pt>
                <c:pt idx="833">
                  <c:v>20589</c:v>
                </c:pt>
                <c:pt idx="834">
                  <c:v>20590</c:v>
                </c:pt>
                <c:pt idx="835">
                  <c:v>20591</c:v>
                </c:pt>
                <c:pt idx="836">
                  <c:v>20592</c:v>
                </c:pt>
                <c:pt idx="837">
                  <c:v>20593</c:v>
                </c:pt>
                <c:pt idx="838">
                  <c:v>20594</c:v>
                </c:pt>
                <c:pt idx="839">
                  <c:v>20595</c:v>
                </c:pt>
                <c:pt idx="840">
                  <c:v>20596</c:v>
                </c:pt>
                <c:pt idx="841">
                  <c:v>20597</c:v>
                </c:pt>
                <c:pt idx="842">
                  <c:v>20598</c:v>
                </c:pt>
                <c:pt idx="843">
                  <c:v>20599</c:v>
                </c:pt>
                <c:pt idx="844">
                  <c:v>20600</c:v>
                </c:pt>
                <c:pt idx="845">
                  <c:v>20601</c:v>
                </c:pt>
                <c:pt idx="846">
                  <c:v>20602</c:v>
                </c:pt>
                <c:pt idx="847">
                  <c:v>20603</c:v>
                </c:pt>
                <c:pt idx="848">
                  <c:v>20604</c:v>
                </c:pt>
                <c:pt idx="849">
                  <c:v>20605</c:v>
                </c:pt>
                <c:pt idx="850">
                  <c:v>20606</c:v>
                </c:pt>
                <c:pt idx="851">
                  <c:v>20607</c:v>
                </c:pt>
                <c:pt idx="852">
                  <c:v>20608</c:v>
                </c:pt>
                <c:pt idx="853">
                  <c:v>20609</c:v>
                </c:pt>
                <c:pt idx="854">
                  <c:v>20610</c:v>
                </c:pt>
                <c:pt idx="855">
                  <c:v>20611</c:v>
                </c:pt>
                <c:pt idx="856">
                  <c:v>20612</c:v>
                </c:pt>
                <c:pt idx="857">
                  <c:v>20613</c:v>
                </c:pt>
                <c:pt idx="858">
                  <c:v>20614</c:v>
                </c:pt>
                <c:pt idx="859">
                  <c:v>20615</c:v>
                </c:pt>
                <c:pt idx="860">
                  <c:v>20616</c:v>
                </c:pt>
                <c:pt idx="861">
                  <c:v>20617</c:v>
                </c:pt>
                <c:pt idx="862">
                  <c:v>20618</c:v>
                </c:pt>
                <c:pt idx="863">
                  <c:v>20619</c:v>
                </c:pt>
                <c:pt idx="864">
                  <c:v>20620</c:v>
                </c:pt>
                <c:pt idx="865">
                  <c:v>20621</c:v>
                </c:pt>
                <c:pt idx="866">
                  <c:v>20622</c:v>
                </c:pt>
                <c:pt idx="867">
                  <c:v>20623</c:v>
                </c:pt>
                <c:pt idx="868">
                  <c:v>20624</c:v>
                </c:pt>
                <c:pt idx="869">
                  <c:v>20625</c:v>
                </c:pt>
                <c:pt idx="870">
                  <c:v>20626</c:v>
                </c:pt>
                <c:pt idx="871">
                  <c:v>20627</c:v>
                </c:pt>
                <c:pt idx="872">
                  <c:v>20628</c:v>
                </c:pt>
                <c:pt idx="873">
                  <c:v>20629</c:v>
                </c:pt>
                <c:pt idx="874">
                  <c:v>20630</c:v>
                </c:pt>
                <c:pt idx="875">
                  <c:v>20631</c:v>
                </c:pt>
                <c:pt idx="876">
                  <c:v>20632</c:v>
                </c:pt>
                <c:pt idx="877">
                  <c:v>20633</c:v>
                </c:pt>
                <c:pt idx="878">
                  <c:v>20634</c:v>
                </c:pt>
                <c:pt idx="879">
                  <c:v>20635</c:v>
                </c:pt>
                <c:pt idx="880">
                  <c:v>20636</c:v>
                </c:pt>
                <c:pt idx="881">
                  <c:v>20637</c:v>
                </c:pt>
                <c:pt idx="882">
                  <c:v>20638</c:v>
                </c:pt>
                <c:pt idx="883">
                  <c:v>20639</c:v>
                </c:pt>
                <c:pt idx="884">
                  <c:v>20640</c:v>
                </c:pt>
                <c:pt idx="885">
                  <c:v>20641</c:v>
                </c:pt>
                <c:pt idx="886">
                  <c:v>20642</c:v>
                </c:pt>
                <c:pt idx="887">
                  <c:v>20643</c:v>
                </c:pt>
                <c:pt idx="888">
                  <c:v>20644</c:v>
                </c:pt>
                <c:pt idx="889">
                  <c:v>20645</c:v>
                </c:pt>
                <c:pt idx="890">
                  <c:v>20646</c:v>
                </c:pt>
                <c:pt idx="891">
                  <c:v>20647</c:v>
                </c:pt>
                <c:pt idx="892">
                  <c:v>20648</c:v>
                </c:pt>
                <c:pt idx="893">
                  <c:v>20649</c:v>
                </c:pt>
                <c:pt idx="894">
                  <c:v>20650</c:v>
                </c:pt>
                <c:pt idx="895">
                  <c:v>20651</c:v>
                </c:pt>
                <c:pt idx="896">
                  <c:v>20652</c:v>
                </c:pt>
                <c:pt idx="897">
                  <c:v>20653</c:v>
                </c:pt>
                <c:pt idx="898">
                  <c:v>20654</c:v>
                </c:pt>
                <c:pt idx="899">
                  <c:v>20655</c:v>
                </c:pt>
                <c:pt idx="900">
                  <c:v>20656</c:v>
                </c:pt>
                <c:pt idx="901">
                  <c:v>20657</c:v>
                </c:pt>
                <c:pt idx="902">
                  <c:v>20658</c:v>
                </c:pt>
                <c:pt idx="903">
                  <c:v>20659</c:v>
                </c:pt>
                <c:pt idx="904">
                  <c:v>20660</c:v>
                </c:pt>
                <c:pt idx="905">
                  <c:v>20661</c:v>
                </c:pt>
                <c:pt idx="906">
                  <c:v>20662</c:v>
                </c:pt>
                <c:pt idx="907">
                  <c:v>20663</c:v>
                </c:pt>
                <c:pt idx="908">
                  <c:v>20664</c:v>
                </c:pt>
                <c:pt idx="909">
                  <c:v>20665</c:v>
                </c:pt>
                <c:pt idx="910">
                  <c:v>20666</c:v>
                </c:pt>
                <c:pt idx="911">
                  <c:v>20667</c:v>
                </c:pt>
                <c:pt idx="912">
                  <c:v>20668</c:v>
                </c:pt>
                <c:pt idx="913">
                  <c:v>20669</c:v>
                </c:pt>
                <c:pt idx="914">
                  <c:v>20670</c:v>
                </c:pt>
                <c:pt idx="915">
                  <c:v>20671</c:v>
                </c:pt>
                <c:pt idx="916">
                  <c:v>20672</c:v>
                </c:pt>
                <c:pt idx="917">
                  <c:v>20673</c:v>
                </c:pt>
                <c:pt idx="918">
                  <c:v>20674</c:v>
                </c:pt>
                <c:pt idx="919">
                  <c:v>20675</c:v>
                </c:pt>
                <c:pt idx="920">
                  <c:v>20676</c:v>
                </c:pt>
                <c:pt idx="921">
                  <c:v>20677</c:v>
                </c:pt>
                <c:pt idx="922">
                  <c:v>20678</c:v>
                </c:pt>
                <c:pt idx="923">
                  <c:v>20679</c:v>
                </c:pt>
                <c:pt idx="924">
                  <c:v>20680</c:v>
                </c:pt>
                <c:pt idx="925">
                  <c:v>20681</c:v>
                </c:pt>
                <c:pt idx="926">
                  <c:v>20682</c:v>
                </c:pt>
                <c:pt idx="927">
                  <c:v>20683</c:v>
                </c:pt>
                <c:pt idx="928">
                  <c:v>20684</c:v>
                </c:pt>
                <c:pt idx="929">
                  <c:v>20685</c:v>
                </c:pt>
                <c:pt idx="930">
                  <c:v>20686</c:v>
                </c:pt>
                <c:pt idx="931">
                  <c:v>20687</c:v>
                </c:pt>
                <c:pt idx="932">
                  <c:v>20688</c:v>
                </c:pt>
                <c:pt idx="933">
                  <c:v>20689</c:v>
                </c:pt>
                <c:pt idx="934">
                  <c:v>20690</c:v>
                </c:pt>
                <c:pt idx="935">
                  <c:v>20691</c:v>
                </c:pt>
                <c:pt idx="936">
                  <c:v>20692</c:v>
                </c:pt>
                <c:pt idx="937">
                  <c:v>20693</c:v>
                </c:pt>
                <c:pt idx="938">
                  <c:v>20694</c:v>
                </c:pt>
                <c:pt idx="939">
                  <c:v>20695</c:v>
                </c:pt>
                <c:pt idx="940">
                  <c:v>20696</c:v>
                </c:pt>
                <c:pt idx="941">
                  <c:v>20697</c:v>
                </c:pt>
                <c:pt idx="942">
                  <c:v>20698</c:v>
                </c:pt>
                <c:pt idx="943">
                  <c:v>20699</c:v>
                </c:pt>
                <c:pt idx="944">
                  <c:v>20700</c:v>
                </c:pt>
                <c:pt idx="945">
                  <c:v>20701</c:v>
                </c:pt>
                <c:pt idx="946">
                  <c:v>20702</c:v>
                </c:pt>
                <c:pt idx="947">
                  <c:v>20703</c:v>
                </c:pt>
                <c:pt idx="948">
                  <c:v>20704</c:v>
                </c:pt>
                <c:pt idx="949">
                  <c:v>20705</c:v>
                </c:pt>
                <c:pt idx="950">
                  <c:v>20706</c:v>
                </c:pt>
                <c:pt idx="951">
                  <c:v>20707</c:v>
                </c:pt>
                <c:pt idx="952">
                  <c:v>20708</c:v>
                </c:pt>
                <c:pt idx="953">
                  <c:v>20709</c:v>
                </c:pt>
                <c:pt idx="954">
                  <c:v>20710</c:v>
                </c:pt>
                <c:pt idx="955">
                  <c:v>20711</c:v>
                </c:pt>
                <c:pt idx="956">
                  <c:v>20712</c:v>
                </c:pt>
                <c:pt idx="957">
                  <c:v>20713</c:v>
                </c:pt>
                <c:pt idx="958">
                  <c:v>20714</c:v>
                </c:pt>
                <c:pt idx="959">
                  <c:v>20715</c:v>
                </c:pt>
                <c:pt idx="960">
                  <c:v>20716</c:v>
                </c:pt>
                <c:pt idx="961">
                  <c:v>20717</c:v>
                </c:pt>
                <c:pt idx="962">
                  <c:v>20718</c:v>
                </c:pt>
                <c:pt idx="963">
                  <c:v>20719</c:v>
                </c:pt>
                <c:pt idx="964">
                  <c:v>20720</c:v>
                </c:pt>
                <c:pt idx="965">
                  <c:v>20721</c:v>
                </c:pt>
                <c:pt idx="966">
                  <c:v>20722</c:v>
                </c:pt>
                <c:pt idx="967">
                  <c:v>20723</c:v>
                </c:pt>
                <c:pt idx="968">
                  <c:v>20724</c:v>
                </c:pt>
                <c:pt idx="969">
                  <c:v>20725</c:v>
                </c:pt>
                <c:pt idx="970">
                  <c:v>20726</c:v>
                </c:pt>
                <c:pt idx="971">
                  <c:v>20727</c:v>
                </c:pt>
                <c:pt idx="972">
                  <c:v>20728</c:v>
                </c:pt>
                <c:pt idx="973">
                  <c:v>20729</c:v>
                </c:pt>
                <c:pt idx="974">
                  <c:v>20730</c:v>
                </c:pt>
                <c:pt idx="975">
                  <c:v>20731</c:v>
                </c:pt>
                <c:pt idx="976">
                  <c:v>20732</c:v>
                </c:pt>
                <c:pt idx="977">
                  <c:v>20733</c:v>
                </c:pt>
                <c:pt idx="978">
                  <c:v>20734</c:v>
                </c:pt>
                <c:pt idx="979">
                  <c:v>20735</c:v>
                </c:pt>
                <c:pt idx="980">
                  <c:v>20736</c:v>
                </c:pt>
                <c:pt idx="981">
                  <c:v>20737</c:v>
                </c:pt>
                <c:pt idx="982">
                  <c:v>20738</c:v>
                </c:pt>
                <c:pt idx="983">
                  <c:v>20739</c:v>
                </c:pt>
                <c:pt idx="984">
                  <c:v>20740</c:v>
                </c:pt>
                <c:pt idx="985">
                  <c:v>20741</c:v>
                </c:pt>
                <c:pt idx="986">
                  <c:v>20742</c:v>
                </c:pt>
                <c:pt idx="987">
                  <c:v>20743</c:v>
                </c:pt>
                <c:pt idx="988">
                  <c:v>20744</c:v>
                </c:pt>
                <c:pt idx="989">
                  <c:v>20745</c:v>
                </c:pt>
                <c:pt idx="990">
                  <c:v>20746</c:v>
                </c:pt>
                <c:pt idx="991">
                  <c:v>20747</c:v>
                </c:pt>
                <c:pt idx="992">
                  <c:v>20748</c:v>
                </c:pt>
                <c:pt idx="993">
                  <c:v>20749</c:v>
                </c:pt>
                <c:pt idx="994">
                  <c:v>20750</c:v>
                </c:pt>
                <c:pt idx="995">
                  <c:v>20751</c:v>
                </c:pt>
                <c:pt idx="996">
                  <c:v>20752</c:v>
                </c:pt>
                <c:pt idx="997">
                  <c:v>20753</c:v>
                </c:pt>
                <c:pt idx="998">
                  <c:v>20754</c:v>
                </c:pt>
                <c:pt idx="999">
                  <c:v>20755</c:v>
                </c:pt>
                <c:pt idx="1000">
                  <c:v>20756</c:v>
                </c:pt>
                <c:pt idx="1001">
                  <c:v>20757</c:v>
                </c:pt>
                <c:pt idx="1002">
                  <c:v>20758</c:v>
                </c:pt>
                <c:pt idx="1003">
                  <c:v>20759</c:v>
                </c:pt>
                <c:pt idx="1004">
                  <c:v>20760</c:v>
                </c:pt>
                <c:pt idx="1005">
                  <c:v>20761</c:v>
                </c:pt>
                <c:pt idx="1006">
                  <c:v>20762</c:v>
                </c:pt>
                <c:pt idx="1007">
                  <c:v>20763</c:v>
                </c:pt>
                <c:pt idx="1008">
                  <c:v>20764</c:v>
                </c:pt>
                <c:pt idx="1009">
                  <c:v>20765</c:v>
                </c:pt>
                <c:pt idx="1010">
                  <c:v>20766</c:v>
                </c:pt>
                <c:pt idx="1011">
                  <c:v>20767</c:v>
                </c:pt>
                <c:pt idx="1012">
                  <c:v>20768</c:v>
                </c:pt>
                <c:pt idx="1013">
                  <c:v>20769</c:v>
                </c:pt>
                <c:pt idx="1014">
                  <c:v>20770</c:v>
                </c:pt>
                <c:pt idx="1015">
                  <c:v>20771</c:v>
                </c:pt>
                <c:pt idx="1016">
                  <c:v>20772</c:v>
                </c:pt>
                <c:pt idx="1017">
                  <c:v>20773</c:v>
                </c:pt>
                <c:pt idx="1018">
                  <c:v>20774</c:v>
                </c:pt>
                <c:pt idx="1019">
                  <c:v>20775</c:v>
                </c:pt>
                <c:pt idx="1020">
                  <c:v>20776</c:v>
                </c:pt>
                <c:pt idx="1021">
                  <c:v>20777</c:v>
                </c:pt>
                <c:pt idx="1022">
                  <c:v>20778</c:v>
                </c:pt>
                <c:pt idx="1023">
                  <c:v>20779</c:v>
                </c:pt>
                <c:pt idx="1024">
                  <c:v>20780</c:v>
                </c:pt>
                <c:pt idx="1025">
                  <c:v>20781</c:v>
                </c:pt>
                <c:pt idx="1026">
                  <c:v>20782</c:v>
                </c:pt>
                <c:pt idx="1027">
                  <c:v>20783</c:v>
                </c:pt>
                <c:pt idx="1028">
                  <c:v>20784</c:v>
                </c:pt>
                <c:pt idx="1029">
                  <c:v>20785</c:v>
                </c:pt>
                <c:pt idx="1030">
                  <c:v>20786</c:v>
                </c:pt>
                <c:pt idx="1031">
                  <c:v>20787</c:v>
                </c:pt>
                <c:pt idx="1032">
                  <c:v>20788</c:v>
                </c:pt>
                <c:pt idx="1033">
                  <c:v>20789</c:v>
                </c:pt>
                <c:pt idx="1034">
                  <c:v>20790</c:v>
                </c:pt>
                <c:pt idx="1035">
                  <c:v>20791</c:v>
                </c:pt>
                <c:pt idx="1036">
                  <c:v>20792</c:v>
                </c:pt>
                <c:pt idx="1037">
                  <c:v>20793</c:v>
                </c:pt>
                <c:pt idx="1038">
                  <c:v>20794</c:v>
                </c:pt>
                <c:pt idx="1039">
                  <c:v>20795</c:v>
                </c:pt>
                <c:pt idx="1040">
                  <c:v>20796</c:v>
                </c:pt>
                <c:pt idx="1041">
                  <c:v>20797</c:v>
                </c:pt>
                <c:pt idx="1042">
                  <c:v>20798</c:v>
                </c:pt>
                <c:pt idx="1043">
                  <c:v>20799</c:v>
                </c:pt>
                <c:pt idx="1044">
                  <c:v>20800</c:v>
                </c:pt>
                <c:pt idx="1045">
                  <c:v>20801</c:v>
                </c:pt>
                <c:pt idx="1046">
                  <c:v>20802</c:v>
                </c:pt>
                <c:pt idx="1047">
                  <c:v>20803</c:v>
                </c:pt>
                <c:pt idx="1048">
                  <c:v>20804</c:v>
                </c:pt>
                <c:pt idx="1049">
                  <c:v>20805</c:v>
                </c:pt>
                <c:pt idx="1050">
                  <c:v>20806</c:v>
                </c:pt>
                <c:pt idx="1051">
                  <c:v>20807</c:v>
                </c:pt>
                <c:pt idx="1052">
                  <c:v>20808</c:v>
                </c:pt>
                <c:pt idx="1053">
                  <c:v>20809</c:v>
                </c:pt>
                <c:pt idx="1054">
                  <c:v>20810</c:v>
                </c:pt>
                <c:pt idx="1055">
                  <c:v>20811</c:v>
                </c:pt>
                <c:pt idx="1056">
                  <c:v>20812</c:v>
                </c:pt>
                <c:pt idx="1057">
                  <c:v>20813</c:v>
                </c:pt>
                <c:pt idx="1058">
                  <c:v>20814</c:v>
                </c:pt>
                <c:pt idx="1059">
                  <c:v>20815</c:v>
                </c:pt>
                <c:pt idx="1060">
                  <c:v>20816</c:v>
                </c:pt>
                <c:pt idx="1061">
                  <c:v>20817</c:v>
                </c:pt>
                <c:pt idx="1062">
                  <c:v>20818</c:v>
                </c:pt>
                <c:pt idx="1063">
                  <c:v>20819</c:v>
                </c:pt>
                <c:pt idx="1064">
                  <c:v>20820</c:v>
                </c:pt>
                <c:pt idx="1065">
                  <c:v>20821</c:v>
                </c:pt>
                <c:pt idx="1066">
                  <c:v>20822</c:v>
                </c:pt>
                <c:pt idx="1067">
                  <c:v>20823</c:v>
                </c:pt>
                <c:pt idx="1068">
                  <c:v>20824</c:v>
                </c:pt>
                <c:pt idx="1069">
                  <c:v>20825</c:v>
                </c:pt>
                <c:pt idx="1070">
                  <c:v>20826</c:v>
                </c:pt>
                <c:pt idx="1071">
                  <c:v>20827</c:v>
                </c:pt>
                <c:pt idx="1072">
                  <c:v>20828</c:v>
                </c:pt>
                <c:pt idx="1073">
                  <c:v>20829</c:v>
                </c:pt>
                <c:pt idx="1074">
                  <c:v>20830</c:v>
                </c:pt>
                <c:pt idx="1075">
                  <c:v>20831</c:v>
                </c:pt>
                <c:pt idx="1076">
                  <c:v>20832</c:v>
                </c:pt>
                <c:pt idx="1077">
                  <c:v>20833</c:v>
                </c:pt>
                <c:pt idx="1078">
                  <c:v>20834</c:v>
                </c:pt>
                <c:pt idx="1079">
                  <c:v>20835</c:v>
                </c:pt>
                <c:pt idx="1080">
                  <c:v>20836</c:v>
                </c:pt>
                <c:pt idx="1081">
                  <c:v>20837</c:v>
                </c:pt>
                <c:pt idx="1082">
                  <c:v>20838</c:v>
                </c:pt>
                <c:pt idx="1083">
                  <c:v>20839</c:v>
                </c:pt>
                <c:pt idx="1084">
                  <c:v>20840</c:v>
                </c:pt>
                <c:pt idx="1085">
                  <c:v>20841</c:v>
                </c:pt>
                <c:pt idx="1086">
                  <c:v>20842</c:v>
                </c:pt>
                <c:pt idx="1087">
                  <c:v>20843</c:v>
                </c:pt>
                <c:pt idx="1088">
                  <c:v>20844</c:v>
                </c:pt>
                <c:pt idx="1089">
                  <c:v>20845</c:v>
                </c:pt>
                <c:pt idx="1090">
                  <c:v>20846</c:v>
                </c:pt>
                <c:pt idx="1091">
                  <c:v>20847</c:v>
                </c:pt>
                <c:pt idx="1092">
                  <c:v>20848</c:v>
                </c:pt>
                <c:pt idx="1093">
                  <c:v>20849</c:v>
                </c:pt>
                <c:pt idx="1094">
                  <c:v>20850</c:v>
                </c:pt>
                <c:pt idx="1095">
                  <c:v>20851</c:v>
                </c:pt>
                <c:pt idx="1096">
                  <c:v>20852</c:v>
                </c:pt>
                <c:pt idx="1097">
                  <c:v>20853</c:v>
                </c:pt>
                <c:pt idx="1098">
                  <c:v>20854</c:v>
                </c:pt>
                <c:pt idx="1099">
                  <c:v>20855</c:v>
                </c:pt>
                <c:pt idx="1100">
                  <c:v>20856</c:v>
                </c:pt>
                <c:pt idx="1101">
                  <c:v>20857</c:v>
                </c:pt>
                <c:pt idx="1102">
                  <c:v>20858</c:v>
                </c:pt>
                <c:pt idx="1103">
                  <c:v>20859</c:v>
                </c:pt>
                <c:pt idx="1104">
                  <c:v>20860</c:v>
                </c:pt>
                <c:pt idx="1105">
                  <c:v>20861</c:v>
                </c:pt>
                <c:pt idx="1106">
                  <c:v>20862</c:v>
                </c:pt>
                <c:pt idx="1107">
                  <c:v>20863</c:v>
                </c:pt>
                <c:pt idx="1108">
                  <c:v>20864</c:v>
                </c:pt>
                <c:pt idx="1109">
                  <c:v>20865</c:v>
                </c:pt>
                <c:pt idx="1110">
                  <c:v>20866</c:v>
                </c:pt>
                <c:pt idx="1111">
                  <c:v>20867</c:v>
                </c:pt>
                <c:pt idx="1112">
                  <c:v>20868</c:v>
                </c:pt>
                <c:pt idx="1113">
                  <c:v>20869</c:v>
                </c:pt>
                <c:pt idx="1114">
                  <c:v>20870</c:v>
                </c:pt>
                <c:pt idx="1115">
                  <c:v>20871</c:v>
                </c:pt>
                <c:pt idx="1116">
                  <c:v>20872</c:v>
                </c:pt>
                <c:pt idx="1117">
                  <c:v>20873</c:v>
                </c:pt>
                <c:pt idx="1118">
                  <c:v>20874</c:v>
                </c:pt>
                <c:pt idx="1119">
                  <c:v>20875</c:v>
                </c:pt>
                <c:pt idx="1120">
                  <c:v>20876</c:v>
                </c:pt>
                <c:pt idx="1121">
                  <c:v>20877</c:v>
                </c:pt>
                <c:pt idx="1122">
                  <c:v>20878</c:v>
                </c:pt>
                <c:pt idx="1123">
                  <c:v>20879</c:v>
                </c:pt>
                <c:pt idx="1124">
                  <c:v>20880</c:v>
                </c:pt>
                <c:pt idx="1125">
                  <c:v>20881</c:v>
                </c:pt>
                <c:pt idx="1126">
                  <c:v>20882</c:v>
                </c:pt>
                <c:pt idx="1127">
                  <c:v>20883</c:v>
                </c:pt>
                <c:pt idx="1128">
                  <c:v>20884</c:v>
                </c:pt>
                <c:pt idx="1129">
                  <c:v>20885</c:v>
                </c:pt>
                <c:pt idx="1130">
                  <c:v>20886</c:v>
                </c:pt>
                <c:pt idx="1131">
                  <c:v>20887</c:v>
                </c:pt>
                <c:pt idx="1132">
                  <c:v>20888</c:v>
                </c:pt>
                <c:pt idx="1133">
                  <c:v>20889</c:v>
                </c:pt>
                <c:pt idx="1134">
                  <c:v>20890</c:v>
                </c:pt>
                <c:pt idx="1135">
                  <c:v>20891</c:v>
                </c:pt>
                <c:pt idx="1136">
                  <c:v>20892</c:v>
                </c:pt>
                <c:pt idx="1137">
                  <c:v>20893</c:v>
                </c:pt>
                <c:pt idx="1138">
                  <c:v>20894</c:v>
                </c:pt>
                <c:pt idx="1139">
                  <c:v>20895</c:v>
                </c:pt>
                <c:pt idx="1140">
                  <c:v>20896</c:v>
                </c:pt>
                <c:pt idx="1141">
                  <c:v>20897</c:v>
                </c:pt>
                <c:pt idx="1142">
                  <c:v>20898</c:v>
                </c:pt>
                <c:pt idx="1143">
                  <c:v>20899</c:v>
                </c:pt>
                <c:pt idx="1144">
                  <c:v>20900</c:v>
                </c:pt>
                <c:pt idx="1145">
                  <c:v>20901</c:v>
                </c:pt>
                <c:pt idx="1146">
                  <c:v>20902</c:v>
                </c:pt>
                <c:pt idx="1147">
                  <c:v>20903</c:v>
                </c:pt>
                <c:pt idx="1148">
                  <c:v>20904</c:v>
                </c:pt>
                <c:pt idx="1149">
                  <c:v>20905</c:v>
                </c:pt>
                <c:pt idx="1150">
                  <c:v>20906</c:v>
                </c:pt>
                <c:pt idx="1151">
                  <c:v>20907</c:v>
                </c:pt>
                <c:pt idx="1152">
                  <c:v>20908</c:v>
                </c:pt>
                <c:pt idx="1153">
                  <c:v>20909</c:v>
                </c:pt>
                <c:pt idx="1154">
                  <c:v>20910</c:v>
                </c:pt>
                <c:pt idx="1155">
                  <c:v>20911</c:v>
                </c:pt>
                <c:pt idx="1156">
                  <c:v>20912</c:v>
                </c:pt>
                <c:pt idx="1157">
                  <c:v>20913</c:v>
                </c:pt>
                <c:pt idx="1158">
                  <c:v>20914</c:v>
                </c:pt>
                <c:pt idx="1159">
                  <c:v>20915</c:v>
                </c:pt>
                <c:pt idx="1160">
                  <c:v>20916</c:v>
                </c:pt>
                <c:pt idx="1161">
                  <c:v>20917</c:v>
                </c:pt>
                <c:pt idx="1162">
                  <c:v>20918</c:v>
                </c:pt>
                <c:pt idx="1163">
                  <c:v>20919</c:v>
                </c:pt>
                <c:pt idx="1164">
                  <c:v>20920</c:v>
                </c:pt>
                <c:pt idx="1165">
                  <c:v>20921</c:v>
                </c:pt>
                <c:pt idx="1166">
                  <c:v>20922</c:v>
                </c:pt>
                <c:pt idx="1167">
                  <c:v>20923</c:v>
                </c:pt>
                <c:pt idx="1168">
                  <c:v>20924</c:v>
                </c:pt>
                <c:pt idx="1169">
                  <c:v>20925</c:v>
                </c:pt>
                <c:pt idx="1170">
                  <c:v>20926</c:v>
                </c:pt>
                <c:pt idx="1171">
                  <c:v>20927</c:v>
                </c:pt>
                <c:pt idx="1172">
                  <c:v>20928</c:v>
                </c:pt>
                <c:pt idx="1173">
                  <c:v>20929</c:v>
                </c:pt>
                <c:pt idx="1174">
                  <c:v>20930</c:v>
                </c:pt>
                <c:pt idx="1175">
                  <c:v>20931</c:v>
                </c:pt>
                <c:pt idx="1176">
                  <c:v>20932</c:v>
                </c:pt>
                <c:pt idx="1177">
                  <c:v>20933</c:v>
                </c:pt>
                <c:pt idx="1178">
                  <c:v>20934</c:v>
                </c:pt>
                <c:pt idx="1179">
                  <c:v>20935</c:v>
                </c:pt>
                <c:pt idx="1180">
                  <c:v>20936</c:v>
                </c:pt>
                <c:pt idx="1181">
                  <c:v>20937</c:v>
                </c:pt>
                <c:pt idx="1182">
                  <c:v>20938</c:v>
                </c:pt>
                <c:pt idx="1183">
                  <c:v>20939</c:v>
                </c:pt>
                <c:pt idx="1184">
                  <c:v>20940</c:v>
                </c:pt>
                <c:pt idx="1185">
                  <c:v>20941</c:v>
                </c:pt>
                <c:pt idx="1186">
                  <c:v>20942</c:v>
                </c:pt>
                <c:pt idx="1187">
                  <c:v>20943</c:v>
                </c:pt>
                <c:pt idx="1188">
                  <c:v>20944</c:v>
                </c:pt>
                <c:pt idx="1189">
                  <c:v>20945</c:v>
                </c:pt>
                <c:pt idx="1190">
                  <c:v>20946</c:v>
                </c:pt>
                <c:pt idx="1191">
                  <c:v>20947</c:v>
                </c:pt>
                <c:pt idx="1192">
                  <c:v>20948</c:v>
                </c:pt>
                <c:pt idx="1193">
                  <c:v>20949</c:v>
                </c:pt>
                <c:pt idx="1194">
                  <c:v>20950</c:v>
                </c:pt>
                <c:pt idx="1195">
                  <c:v>20951</c:v>
                </c:pt>
                <c:pt idx="1196">
                  <c:v>20952</c:v>
                </c:pt>
                <c:pt idx="1197">
                  <c:v>20953</c:v>
                </c:pt>
                <c:pt idx="1198">
                  <c:v>20954</c:v>
                </c:pt>
                <c:pt idx="1199">
                  <c:v>20955</c:v>
                </c:pt>
                <c:pt idx="1200">
                  <c:v>20956</c:v>
                </c:pt>
                <c:pt idx="1201">
                  <c:v>20957</c:v>
                </c:pt>
                <c:pt idx="1202">
                  <c:v>20958</c:v>
                </c:pt>
                <c:pt idx="1203">
                  <c:v>20959</c:v>
                </c:pt>
                <c:pt idx="1204">
                  <c:v>20960</c:v>
                </c:pt>
                <c:pt idx="1205">
                  <c:v>20961</c:v>
                </c:pt>
                <c:pt idx="1206">
                  <c:v>20962</c:v>
                </c:pt>
                <c:pt idx="1207">
                  <c:v>20963</c:v>
                </c:pt>
                <c:pt idx="1208">
                  <c:v>20964</c:v>
                </c:pt>
                <c:pt idx="1209">
                  <c:v>20965</c:v>
                </c:pt>
                <c:pt idx="1210">
                  <c:v>20966</c:v>
                </c:pt>
                <c:pt idx="1211">
                  <c:v>20967</c:v>
                </c:pt>
                <c:pt idx="1212">
                  <c:v>20968</c:v>
                </c:pt>
                <c:pt idx="1213">
                  <c:v>20969</c:v>
                </c:pt>
                <c:pt idx="1214">
                  <c:v>20970</c:v>
                </c:pt>
                <c:pt idx="1215">
                  <c:v>20971</c:v>
                </c:pt>
                <c:pt idx="1216">
                  <c:v>20972</c:v>
                </c:pt>
                <c:pt idx="1217">
                  <c:v>20973</c:v>
                </c:pt>
                <c:pt idx="1218">
                  <c:v>20974</c:v>
                </c:pt>
                <c:pt idx="1219">
                  <c:v>20975</c:v>
                </c:pt>
                <c:pt idx="1220">
                  <c:v>20976</c:v>
                </c:pt>
                <c:pt idx="1221">
                  <c:v>20977</c:v>
                </c:pt>
                <c:pt idx="1222">
                  <c:v>20978</c:v>
                </c:pt>
                <c:pt idx="1223">
                  <c:v>20979</c:v>
                </c:pt>
                <c:pt idx="1224">
                  <c:v>20980</c:v>
                </c:pt>
                <c:pt idx="1225">
                  <c:v>20981</c:v>
                </c:pt>
                <c:pt idx="1226">
                  <c:v>20982</c:v>
                </c:pt>
                <c:pt idx="1227">
                  <c:v>20983</c:v>
                </c:pt>
                <c:pt idx="1228">
                  <c:v>20984</c:v>
                </c:pt>
                <c:pt idx="1229">
                  <c:v>20985</c:v>
                </c:pt>
                <c:pt idx="1230">
                  <c:v>20986</c:v>
                </c:pt>
                <c:pt idx="1231">
                  <c:v>20987</c:v>
                </c:pt>
                <c:pt idx="1232">
                  <c:v>20988</c:v>
                </c:pt>
                <c:pt idx="1233">
                  <c:v>20989</c:v>
                </c:pt>
                <c:pt idx="1234">
                  <c:v>20990</c:v>
                </c:pt>
                <c:pt idx="1235">
                  <c:v>20991</c:v>
                </c:pt>
                <c:pt idx="1236">
                  <c:v>20992</c:v>
                </c:pt>
                <c:pt idx="1237">
                  <c:v>20993</c:v>
                </c:pt>
                <c:pt idx="1238">
                  <c:v>20994</c:v>
                </c:pt>
                <c:pt idx="1239">
                  <c:v>20995</c:v>
                </c:pt>
                <c:pt idx="1240">
                  <c:v>20996</c:v>
                </c:pt>
                <c:pt idx="1241">
                  <c:v>20997</c:v>
                </c:pt>
                <c:pt idx="1242">
                  <c:v>20998</c:v>
                </c:pt>
                <c:pt idx="1243">
                  <c:v>20999</c:v>
                </c:pt>
                <c:pt idx="1244">
                  <c:v>21000</c:v>
                </c:pt>
                <c:pt idx="1245">
                  <c:v>21001</c:v>
                </c:pt>
                <c:pt idx="1246">
                  <c:v>21002</c:v>
                </c:pt>
                <c:pt idx="1247">
                  <c:v>21003</c:v>
                </c:pt>
                <c:pt idx="1248">
                  <c:v>21004</c:v>
                </c:pt>
                <c:pt idx="1249">
                  <c:v>21005</c:v>
                </c:pt>
                <c:pt idx="1250">
                  <c:v>21006</c:v>
                </c:pt>
                <c:pt idx="1251">
                  <c:v>21007</c:v>
                </c:pt>
                <c:pt idx="1252">
                  <c:v>21008</c:v>
                </c:pt>
                <c:pt idx="1253">
                  <c:v>21009</c:v>
                </c:pt>
                <c:pt idx="1254">
                  <c:v>21010</c:v>
                </c:pt>
                <c:pt idx="1255">
                  <c:v>21011</c:v>
                </c:pt>
                <c:pt idx="1256">
                  <c:v>21012</c:v>
                </c:pt>
                <c:pt idx="1257">
                  <c:v>21013</c:v>
                </c:pt>
                <c:pt idx="1258">
                  <c:v>21014</c:v>
                </c:pt>
                <c:pt idx="1259">
                  <c:v>21015</c:v>
                </c:pt>
                <c:pt idx="1260">
                  <c:v>21016</c:v>
                </c:pt>
                <c:pt idx="1261">
                  <c:v>21017</c:v>
                </c:pt>
                <c:pt idx="1262">
                  <c:v>21018</c:v>
                </c:pt>
                <c:pt idx="1263">
                  <c:v>21019</c:v>
                </c:pt>
                <c:pt idx="1264">
                  <c:v>21020</c:v>
                </c:pt>
                <c:pt idx="1265">
                  <c:v>21021</c:v>
                </c:pt>
                <c:pt idx="1266">
                  <c:v>21022</c:v>
                </c:pt>
                <c:pt idx="1267">
                  <c:v>21023</c:v>
                </c:pt>
                <c:pt idx="1268">
                  <c:v>21024</c:v>
                </c:pt>
                <c:pt idx="1269">
                  <c:v>21025</c:v>
                </c:pt>
                <c:pt idx="1270">
                  <c:v>21026</c:v>
                </c:pt>
                <c:pt idx="1271">
                  <c:v>21027</c:v>
                </c:pt>
                <c:pt idx="1272">
                  <c:v>21028</c:v>
                </c:pt>
                <c:pt idx="1273">
                  <c:v>21029</c:v>
                </c:pt>
                <c:pt idx="1274">
                  <c:v>21030</c:v>
                </c:pt>
                <c:pt idx="1275">
                  <c:v>21031</c:v>
                </c:pt>
                <c:pt idx="1276">
                  <c:v>21032</c:v>
                </c:pt>
                <c:pt idx="1277">
                  <c:v>21033</c:v>
                </c:pt>
                <c:pt idx="1278">
                  <c:v>21034</c:v>
                </c:pt>
                <c:pt idx="1279">
                  <c:v>21035</c:v>
                </c:pt>
                <c:pt idx="1280">
                  <c:v>21036</c:v>
                </c:pt>
                <c:pt idx="1281">
                  <c:v>21037</c:v>
                </c:pt>
                <c:pt idx="1282">
                  <c:v>21038</c:v>
                </c:pt>
                <c:pt idx="1283">
                  <c:v>21039</c:v>
                </c:pt>
                <c:pt idx="1284">
                  <c:v>21040</c:v>
                </c:pt>
                <c:pt idx="1285">
                  <c:v>21041</c:v>
                </c:pt>
                <c:pt idx="1286">
                  <c:v>21042</c:v>
                </c:pt>
                <c:pt idx="1287">
                  <c:v>21043</c:v>
                </c:pt>
                <c:pt idx="1288">
                  <c:v>21044</c:v>
                </c:pt>
                <c:pt idx="1289">
                  <c:v>21045</c:v>
                </c:pt>
                <c:pt idx="1290">
                  <c:v>21046</c:v>
                </c:pt>
                <c:pt idx="1291">
                  <c:v>21047</c:v>
                </c:pt>
                <c:pt idx="1292">
                  <c:v>21048</c:v>
                </c:pt>
                <c:pt idx="1293">
                  <c:v>21049</c:v>
                </c:pt>
                <c:pt idx="1294">
                  <c:v>21050</c:v>
                </c:pt>
                <c:pt idx="1295">
                  <c:v>21051</c:v>
                </c:pt>
                <c:pt idx="1296">
                  <c:v>21052</c:v>
                </c:pt>
                <c:pt idx="1297">
                  <c:v>21053</c:v>
                </c:pt>
                <c:pt idx="1298">
                  <c:v>21054</c:v>
                </c:pt>
                <c:pt idx="1299">
                  <c:v>21055</c:v>
                </c:pt>
                <c:pt idx="1300">
                  <c:v>21056</c:v>
                </c:pt>
                <c:pt idx="1301">
                  <c:v>21057</c:v>
                </c:pt>
                <c:pt idx="1302">
                  <c:v>21058</c:v>
                </c:pt>
                <c:pt idx="1303">
                  <c:v>21059</c:v>
                </c:pt>
                <c:pt idx="1304">
                  <c:v>21060</c:v>
                </c:pt>
                <c:pt idx="1305">
                  <c:v>21061</c:v>
                </c:pt>
                <c:pt idx="1306">
                  <c:v>21062</c:v>
                </c:pt>
                <c:pt idx="1307">
                  <c:v>21063</c:v>
                </c:pt>
                <c:pt idx="1308">
                  <c:v>21064</c:v>
                </c:pt>
                <c:pt idx="1309">
                  <c:v>21065</c:v>
                </c:pt>
                <c:pt idx="1310">
                  <c:v>21066</c:v>
                </c:pt>
                <c:pt idx="1311">
                  <c:v>21067</c:v>
                </c:pt>
                <c:pt idx="1312">
                  <c:v>21068</c:v>
                </c:pt>
                <c:pt idx="1313">
                  <c:v>21069</c:v>
                </c:pt>
                <c:pt idx="1314">
                  <c:v>21070</c:v>
                </c:pt>
                <c:pt idx="1315">
                  <c:v>21071</c:v>
                </c:pt>
                <c:pt idx="1316">
                  <c:v>21072</c:v>
                </c:pt>
                <c:pt idx="1317">
                  <c:v>21073</c:v>
                </c:pt>
                <c:pt idx="1318">
                  <c:v>21074</c:v>
                </c:pt>
                <c:pt idx="1319">
                  <c:v>21075</c:v>
                </c:pt>
                <c:pt idx="1320">
                  <c:v>21076</c:v>
                </c:pt>
                <c:pt idx="1321">
                  <c:v>21077</c:v>
                </c:pt>
                <c:pt idx="1322">
                  <c:v>21078</c:v>
                </c:pt>
                <c:pt idx="1323">
                  <c:v>21079</c:v>
                </c:pt>
                <c:pt idx="1324">
                  <c:v>21080</c:v>
                </c:pt>
                <c:pt idx="1325">
                  <c:v>21081</c:v>
                </c:pt>
                <c:pt idx="1326">
                  <c:v>21082</c:v>
                </c:pt>
                <c:pt idx="1327">
                  <c:v>21083</c:v>
                </c:pt>
                <c:pt idx="1328">
                  <c:v>21084</c:v>
                </c:pt>
                <c:pt idx="1329">
                  <c:v>21085</c:v>
                </c:pt>
                <c:pt idx="1330">
                  <c:v>21086</c:v>
                </c:pt>
                <c:pt idx="1331">
                  <c:v>21087</c:v>
                </c:pt>
                <c:pt idx="1332">
                  <c:v>21088</c:v>
                </c:pt>
                <c:pt idx="1333">
                  <c:v>21089</c:v>
                </c:pt>
                <c:pt idx="1334">
                  <c:v>21090</c:v>
                </c:pt>
                <c:pt idx="1335">
                  <c:v>21091</c:v>
                </c:pt>
                <c:pt idx="1336">
                  <c:v>21092</c:v>
                </c:pt>
                <c:pt idx="1337">
                  <c:v>21093</c:v>
                </c:pt>
                <c:pt idx="1338">
                  <c:v>21094</c:v>
                </c:pt>
                <c:pt idx="1339">
                  <c:v>21095</c:v>
                </c:pt>
                <c:pt idx="1340">
                  <c:v>21096</c:v>
                </c:pt>
                <c:pt idx="1341">
                  <c:v>21097</c:v>
                </c:pt>
                <c:pt idx="1342">
                  <c:v>21098</c:v>
                </c:pt>
                <c:pt idx="1343">
                  <c:v>21099</c:v>
                </c:pt>
                <c:pt idx="1344">
                  <c:v>21100</c:v>
                </c:pt>
                <c:pt idx="1345">
                  <c:v>21101</c:v>
                </c:pt>
                <c:pt idx="1346">
                  <c:v>21102</c:v>
                </c:pt>
                <c:pt idx="1347">
                  <c:v>21103</c:v>
                </c:pt>
                <c:pt idx="1348">
                  <c:v>21104</c:v>
                </c:pt>
                <c:pt idx="1349">
                  <c:v>21105</c:v>
                </c:pt>
                <c:pt idx="1350">
                  <c:v>21106</c:v>
                </c:pt>
                <c:pt idx="1351">
                  <c:v>21107</c:v>
                </c:pt>
                <c:pt idx="1352">
                  <c:v>21108</c:v>
                </c:pt>
                <c:pt idx="1353">
                  <c:v>21109</c:v>
                </c:pt>
                <c:pt idx="1354">
                  <c:v>21110</c:v>
                </c:pt>
                <c:pt idx="1355">
                  <c:v>21111</c:v>
                </c:pt>
                <c:pt idx="1356">
                  <c:v>21112</c:v>
                </c:pt>
                <c:pt idx="1357">
                  <c:v>21113</c:v>
                </c:pt>
                <c:pt idx="1358">
                  <c:v>21114</c:v>
                </c:pt>
                <c:pt idx="1359">
                  <c:v>21115</c:v>
                </c:pt>
                <c:pt idx="1360">
                  <c:v>21116</c:v>
                </c:pt>
                <c:pt idx="1361">
                  <c:v>21117</c:v>
                </c:pt>
                <c:pt idx="1362">
                  <c:v>21118</c:v>
                </c:pt>
                <c:pt idx="1363">
                  <c:v>21119</c:v>
                </c:pt>
                <c:pt idx="1364">
                  <c:v>21120</c:v>
                </c:pt>
                <c:pt idx="1365">
                  <c:v>21121</c:v>
                </c:pt>
                <c:pt idx="1366">
                  <c:v>21122</c:v>
                </c:pt>
                <c:pt idx="1367">
                  <c:v>21123</c:v>
                </c:pt>
                <c:pt idx="1368">
                  <c:v>21124</c:v>
                </c:pt>
                <c:pt idx="1369">
                  <c:v>21125</c:v>
                </c:pt>
                <c:pt idx="1370">
                  <c:v>21126</c:v>
                </c:pt>
                <c:pt idx="1371">
                  <c:v>21127</c:v>
                </c:pt>
                <c:pt idx="1372">
                  <c:v>21128</c:v>
                </c:pt>
                <c:pt idx="1373">
                  <c:v>21129</c:v>
                </c:pt>
                <c:pt idx="1374">
                  <c:v>21130</c:v>
                </c:pt>
                <c:pt idx="1375">
                  <c:v>21131</c:v>
                </c:pt>
                <c:pt idx="1376">
                  <c:v>21132</c:v>
                </c:pt>
                <c:pt idx="1377">
                  <c:v>21133</c:v>
                </c:pt>
                <c:pt idx="1378">
                  <c:v>21134</c:v>
                </c:pt>
                <c:pt idx="1379">
                  <c:v>21135</c:v>
                </c:pt>
                <c:pt idx="1380">
                  <c:v>21136</c:v>
                </c:pt>
                <c:pt idx="1381">
                  <c:v>21137</c:v>
                </c:pt>
                <c:pt idx="1382">
                  <c:v>21138</c:v>
                </c:pt>
                <c:pt idx="1383">
                  <c:v>21139</c:v>
                </c:pt>
                <c:pt idx="1384">
                  <c:v>21140</c:v>
                </c:pt>
                <c:pt idx="1385">
                  <c:v>21141</c:v>
                </c:pt>
                <c:pt idx="1386">
                  <c:v>21142</c:v>
                </c:pt>
                <c:pt idx="1387">
                  <c:v>21143</c:v>
                </c:pt>
                <c:pt idx="1388">
                  <c:v>21144</c:v>
                </c:pt>
                <c:pt idx="1389">
                  <c:v>21145</c:v>
                </c:pt>
                <c:pt idx="1390">
                  <c:v>21146</c:v>
                </c:pt>
                <c:pt idx="1391">
                  <c:v>21147</c:v>
                </c:pt>
                <c:pt idx="1392">
                  <c:v>21148</c:v>
                </c:pt>
                <c:pt idx="1393">
                  <c:v>21149</c:v>
                </c:pt>
                <c:pt idx="1394">
                  <c:v>21150</c:v>
                </c:pt>
                <c:pt idx="1395">
                  <c:v>21151</c:v>
                </c:pt>
                <c:pt idx="1396">
                  <c:v>21152</c:v>
                </c:pt>
                <c:pt idx="1397">
                  <c:v>21153</c:v>
                </c:pt>
                <c:pt idx="1398">
                  <c:v>21154</c:v>
                </c:pt>
                <c:pt idx="1399">
                  <c:v>21155</c:v>
                </c:pt>
                <c:pt idx="1400">
                  <c:v>21156</c:v>
                </c:pt>
                <c:pt idx="1401">
                  <c:v>21157</c:v>
                </c:pt>
                <c:pt idx="1402">
                  <c:v>21158</c:v>
                </c:pt>
                <c:pt idx="1403">
                  <c:v>21159</c:v>
                </c:pt>
                <c:pt idx="1404">
                  <c:v>21160</c:v>
                </c:pt>
                <c:pt idx="1405">
                  <c:v>21161</c:v>
                </c:pt>
                <c:pt idx="1406">
                  <c:v>21162</c:v>
                </c:pt>
                <c:pt idx="1407">
                  <c:v>21163</c:v>
                </c:pt>
                <c:pt idx="1408">
                  <c:v>21164</c:v>
                </c:pt>
                <c:pt idx="1409">
                  <c:v>21165</c:v>
                </c:pt>
                <c:pt idx="1410">
                  <c:v>21166</c:v>
                </c:pt>
                <c:pt idx="1411">
                  <c:v>21167</c:v>
                </c:pt>
                <c:pt idx="1412">
                  <c:v>21168</c:v>
                </c:pt>
                <c:pt idx="1413">
                  <c:v>21169</c:v>
                </c:pt>
                <c:pt idx="1414">
                  <c:v>21170</c:v>
                </c:pt>
                <c:pt idx="1415">
                  <c:v>21171</c:v>
                </c:pt>
                <c:pt idx="1416">
                  <c:v>21172</c:v>
                </c:pt>
                <c:pt idx="1417">
                  <c:v>21173</c:v>
                </c:pt>
                <c:pt idx="1418">
                  <c:v>21174</c:v>
                </c:pt>
                <c:pt idx="1419">
                  <c:v>21175</c:v>
                </c:pt>
                <c:pt idx="1420">
                  <c:v>21176</c:v>
                </c:pt>
                <c:pt idx="1421">
                  <c:v>21177</c:v>
                </c:pt>
                <c:pt idx="1422">
                  <c:v>21178</c:v>
                </c:pt>
                <c:pt idx="1423">
                  <c:v>21179</c:v>
                </c:pt>
                <c:pt idx="1424">
                  <c:v>21180</c:v>
                </c:pt>
                <c:pt idx="1425">
                  <c:v>21181</c:v>
                </c:pt>
                <c:pt idx="1426">
                  <c:v>21182</c:v>
                </c:pt>
                <c:pt idx="1427">
                  <c:v>21183</c:v>
                </c:pt>
                <c:pt idx="1428">
                  <c:v>21184</c:v>
                </c:pt>
                <c:pt idx="1429">
                  <c:v>21185</c:v>
                </c:pt>
                <c:pt idx="1430">
                  <c:v>21186</c:v>
                </c:pt>
                <c:pt idx="1431">
                  <c:v>21187</c:v>
                </c:pt>
                <c:pt idx="1432">
                  <c:v>21188</c:v>
                </c:pt>
                <c:pt idx="1433">
                  <c:v>21189</c:v>
                </c:pt>
                <c:pt idx="1434">
                  <c:v>21190</c:v>
                </c:pt>
                <c:pt idx="1435">
                  <c:v>21191</c:v>
                </c:pt>
                <c:pt idx="1436">
                  <c:v>21192</c:v>
                </c:pt>
                <c:pt idx="1437">
                  <c:v>21193</c:v>
                </c:pt>
                <c:pt idx="1438">
                  <c:v>21194</c:v>
                </c:pt>
                <c:pt idx="1439">
                  <c:v>21195</c:v>
                </c:pt>
                <c:pt idx="1440">
                  <c:v>21196</c:v>
                </c:pt>
                <c:pt idx="1441">
                  <c:v>21197</c:v>
                </c:pt>
                <c:pt idx="1442">
                  <c:v>21198</c:v>
                </c:pt>
                <c:pt idx="1443">
                  <c:v>21199</c:v>
                </c:pt>
                <c:pt idx="1444">
                  <c:v>21200</c:v>
                </c:pt>
                <c:pt idx="1445">
                  <c:v>21201</c:v>
                </c:pt>
                <c:pt idx="1446">
                  <c:v>21202</c:v>
                </c:pt>
                <c:pt idx="1447">
                  <c:v>21203</c:v>
                </c:pt>
                <c:pt idx="1448">
                  <c:v>21204</c:v>
                </c:pt>
                <c:pt idx="1449">
                  <c:v>21205</c:v>
                </c:pt>
                <c:pt idx="1450">
                  <c:v>21206</c:v>
                </c:pt>
                <c:pt idx="1451">
                  <c:v>21207</c:v>
                </c:pt>
                <c:pt idx="1452">
                  <c:v>21208</c:v>
                </c:pt>
                <c:pt idx="1453">
                  <c:v>21209</c:v>
                </c:pt>
                <c:pt idx="1454">
                  <c:v>21210</c:v>
                </c:pt>
                <c:pt idx="1455">
                  <c:v>21211</c:v>
                </c:pt>
                <c:pt idx="1456">
                  <c:v>21212</c:v>
                </c:pt>
                <c:pt idx="1457">
                  <c:v>21213</c:v>
                </c:pt>
                <c:pt idx="1458">
                  <c:v>21214</c:v>
                </c:pt>
                <c:pt idx="1459">
                  <c:v>21215</c:v>
                </c:pt>
                <c:pt idx="1460">
                  <c:v>21216</c:v>
                </c:pt>
                <c:pt idx="1461">
                  <c:v>21217</c:v>
                </c:pt>
                <c:pt idx="1462">
                  <c:v>21218</c:v>
                </c:pt>
                <c:pt idx="1463">
                  <c:v>21219</c:v>
                </c:pt>
                <c:pt idx="1464">
                  <c:v>21220</c:v>
                </c:pt>
                <c:pt idx="1465">
                  <c:v>21221</c:v>
                </c:pt>
                <c:pt idx="1466">
                  <c:v>21222</c:v>
                </c:pt>
                <c:pt idx="1467">
                  <c:v>21223</c:v>
                </c:pt>
                <c:pt idx="1468">
                  <c:v>21224</c:v>
                </c:pt>
                <c:pt idx="1469">
                  <c:v>21225</c:v>
                </c:pt>
                <c:pt idx="1470">
                  <c:v>21226</c:v>
                </c:pt>
                <c:pt idx="1471">
                  <c:v>21227</c:v>
                </c:pt>
                <c:pt idx="1472">
                  <c:v>21228</c:v>
                </c:pt>
                <c:pt idx="1473">
                  <c:v>21229</c:v>
                </c:pt>
                <c:pt idx="1474">
                  <c:v>21230</c:v>
                </c:pt>
                <c:pt idx="1475">
                  <c:v>21231</c:v>
                </c:pt>
                <c:pt idx="1476">
                  <c:v>21232</c:v>
                </c:pt>
                <c:pt idx="1477">
                  <c:v>21233</c:v>
                </c:pt>
                <c:pt idx="1478">
                  <c:v>21234</c:v>
                </c:pt>
                <c:pt idx="1479">
                  <c:v>21235</c:v>
                </c:pt>
                <c:pt idx="1480">
                  <c:v>21236</c:v>
                </c:pt>
                <c:pt idx="1481">
                  <c:v>21237</c:v>
                </c:pt>
                <c:pt idx="1482">
                  <c:v>21238</c:v>
                </c:pt>
                <c:pt idx="1483">
                  <c:v>21239</c:v>
                </c:pt>
                <c:pt idx="1484">
                  <c:v>21240</c:v>
                </c:pt>
                <c:pt idx="1485">
                  <c:v>21241</c:v>
                </c:pt>
                <c:pt idx="1486">
                  <c:v>21242</c:v>
                </c:pt>
                <c:pt idx="1487">
                  <c:v>21243</c:v>
                </c:pt>
                <c:pt idx="1488">
                  <c:v>21244</c:v>
                </c:pt>
                <c:pt idx="1489">
                  <c:v>21245</c:v>
                </c:pt>
                <c:pt idx="1490">
                  <c:v>21246</c:v>
                </c:pt>
                <c:pt idx="1491">
                  <c:v>21247</c:v>
                </c:pt>
                <c:pt idx="1492">
                  <c:v>21248</c:v>
                </c:pt>
                <c:pt idx="1493">
                  <c:v>21249</c:v>
                </c:pt>
                <c:pt idx="1494">
                  <c:v>21250</c:v>
                </c:pt>
                <c:pt idx="1495">
                  <c:v>21251</c:v>
                </c:pt>
                <c:pt idx="1496">
                  <c:v>21252</c:v>
                </c:pt>
                <c:pt idx="1497">
                  <c:v>21253</c:v>
                </c:pt>
                <c:pt idx="1498">
                  <c:v>21254</c:v>
                </c:pt>
                <c:pt idx="1499">
                  <c:v>21255</c:v>
                </c:pt>
                <c:pt idx="1500">
                  <c:v>21256</c:v>
                </c:pt>
                <c:pt idx="1501">
                  <c:v>21257</c:v>
                </c:pt>
                <c:pt idx="1502">
                  <c:v>21258</c:v>
                </c:pt>
                <c:pt idx="1503">
                  <c:v>21259</c:v>
                </c:pt>
                <c:pt idx="1504">
                  <c:v>21260</c:v>
                </c:pt>
                <c:pt idx="1505">
                  <c:v>21261</c:v>
                </c:pt>
                <c:pt idx="1506">
                  <c:v>21262</c:v>
                </c:pt>
                <c:pt idx="1507">
                  <c:v>21263</c:v>
                </c:pt>
                <c:pt idx="1508">
                  <c:v>21264</c:v>
                </c:pt>
                <c:pt idx="1509">
                  <c:v>21265</c:v>
                </c:pt>
                <c:pt idx="1510">
                  <c:v>21266</c:v>
                </c:pt>
                <c:pt idx="1511">
                  <c:v>21267</c:v>
                </c:pt>
                <c:pt idx="1512">
                  <c:v>21268</c:v>
                </c:pt>
                <c:pt idx="1513">
                  <c:v>21269</c:v>
                </c:pt>
                <c:pt idx="1514">
                  <c:v>21270</c:v>
                </c:pt>
                <c:pt idx="1515">
                  <c:v>21271</c:v>
                </c:pt>
                <c:pt idx="1516">
                  <c:v>21272</c:v>
                </c:pt>
                <c:pt idx="1517">
                  <c:v>21273</c:v>
                </c:pt>
                <c:pt idx="1518">
                  <c:v>21274</c:v>
                </c:pt>
                <c:pt idx="1519">
                  <c:v>21275</c:v>
                </c:pt>
                <c:pt idx="1520">
                  <c:v>21276</c:v>
                </c:pt>
                <c:pt idx="1521">
                  <c:v>21277</c:v>
                </c:pt>
                <c:pt idx="1522">
                  <c:v>21278</c:v>
                </c:pt>
                <c:pt idx="1523">
                  <c:v>21279</c:v>
                </c:pt>
                <c:pt idx="1524">
                  <c:v>21280</c:v>
                </c:pt>
                <c:pt idx="1525">
                  <c:v>21281</c:v>
                </c:pt>
                <c:pt idx="1526">
                  <c:v>21282</c:v>
                </c:pt>
                <c:pt idx="1527">
                  <c:v>21283</c:v>
                </c:pt>
                <c:pt idx="1528">
                  <c:v>21284</c:v>
                </c:pt>
                <c:pt idx="1529">
                  <c:v>21285</c:v>
                </c:pt>
                <c:pt idx="1530">
                  <c:v>21286</c:v>
                </c:pt>
                <c:pt idx="1531">
                  <c:v>21287</c:v>
                </c:pt>
                <c:pt idx="1532">
                  <c:v>21288</c:v>
                </c:pt>
                <c:pt idx="1533">
                  <c:v>21289</c:v>
                </c:pt>
                <c:pt idx="1534">
                  <c:v>21290</c:v>
                </c:pt>
                <c:pt idx="1535">
                  <c:v>21291</c:v>
                </c:pt>
                <c:pt idx="1536">
                  <c:v>21292</c:v>
                </c:pt>
                <c:pt idx="1537">
                  <c:v>21293</c:v>
                </c:pt>
                <c:pt idx="1538">
                  <c:v>21294</c:v>
                </c:pt>
                <c:pt idx="1539">
                  <c:v>21295</c:v>
                </c:pt>
                <c:pt idx="1540">
                  <c:v>21296</c:v>
                </c:pt>
                <c:pt idx="1541">
                  <c:v>21297</c:v>
                </c:pt>
                <c:pt idx="1542">
                  <c:v>21298</c:v>
                </c:pt>
                <c:pt idx="1543">
                  <c:v>21299</c:v>
                </c:pt>
                <c:pt idx="1544">
                  <c:v>21300</c:v>
                </c:pt>
                <c:pt idx="1545">
                  <c:v>21301</c:v>
                </c:pt>
                <c:pt idx="1546">
                  <c:v>21302</c:v>
                </c:pt>
                <c:pt idx="1547">
                  <c:v>21303</c:v>
                </c:pt>
                <c:pt idx="1548">
                  <c:v>21304</c:v>
                </c:pt>
                <c:pt idx="1549">
                  <c:v>21305</c:v>
                </c:pt>
                <c:pt idx="1550">
                  <c:v>21306</c:v>
                </c:pt>
                <c:pt idx="1551">
                  <c:v>21307</c:v>
                </c:pt>
                <c:pt idx="1552">
                  <c:v>21308</c:v>
                </c:pt>
                <c:pt idx="1553">
                  <c:v>21309</c:v>
                </c:pt>
                <c:pt idx="1554">
                  <c:v>21310</c:v>
                </c:pt>
                <c:pt idx="1555">
                  <c:v>21311</c:v>
                </c:pt>
                <c:pt idx="1556">
                  <c:v>21312</c:v>
                </c:pt>
                <c:pt idx="1557">
                  <c:v>21313</c:v>
                </c:pt>
                <c:pt idx="1558">
                  <c:v>21314</c:v>
                </c:pt>
                <c:pt idx="1559">
                  <c:v>21315</c:v>
                </c:pt>
                <c:pt idx="1560">
                  <c:v>21316</c:v>
                </c:pt>
                <c:pt idx="1561">
                  <c:v>21317</c:v>
                </c:pt>
                <c:pt idx="1562">
                  <c:v>21318</c:v>
                </c:pt>
                <c:pt idx="1563">
                  <c:v>21319</c:v>
                </c:pt>
                <c:pt idx="1564">
                  <c:v>21320</c:v>
                </c:pt>
                <c:pt idx="1565">
                  <c:v>21321</c:v>
                </c:pt>
                <c:pt idx="1566">
                  <c:v>21322</c:v>
                </c:pt>
                <c:pt idx="1567">
                  <c:v>21323</c:v>
                </c:pt>
                <c:pt idx="1568">
                  <c:v>21324</c:v>
                </c:pt>
                <c:pt idx="1569">
                  <c:v>21325</c:v>
                </c:pt>
                <c:pt idx="1570">
                  <c:v>21326</c:v>
                </c:pt>
                <c:pt idx="1571">
                  <c:v>21327</c:v>
                </c:pt>
                <c:pt idx="1572">
                  <c:v>21328</c:v>
                </c:pt>
                <c:pt idx="1573">
                  <c:v>21329</c:v>
                </c:pt>
                <c:pt idx="1574">
                  <c:v>21330</c:v>
                </c:pt>
                <c:pt idx="1575">
                  <c:v>21331</c:v>
                </c:pt>
                <c:pt idx="1576">
                  <c:v>21332</c:v>
                </c:pt>
                <c:pt idx="1577">
                  <c:v>21333</c:v>
                </c:pt>
                <c:pt idx="1578">
                  <c:v>21334</c:v>
                </c:pt>
                <c:pt idx="1579">
                  <c:v>21335</c:v>
                </c:pt>
                <c:pt idx="1580">
                  <c:v>21336</c:v>
                </c:pt>
                <c:pt idx="1581">
                  <c:v>21337</c:v>
                </c:pt>
                <c:pt idx="1582">
                  <c:v>21338</c:v>
                </c:pt>
                <c:pt idx="1583">
                  <c:v>21339</c:v>
                </c:pt>
                <c:pt idx="1584">
                  <c:v>21340</c:v>
                </c:pt>
                <c:pt idx="1585">
                  <c:v>21341</c:v>
                </c:pt>
                <c:pt idx="1586">
                  <c:v>21342</c:v>
                </c:pt>
                <c:pt idx="1587">
                  <c:v>21343</c:v>
                </c:pt>
                <c:pt idx="1588">
                  <c:v>21344</c:v>
                </c:pt>
                <c:pt idx="1589">
                  <c:v>21345</c:v>
                </c:pt>
                <c:pt idx="1590">
                  <c:v>21346</c:v>
                </c:pt>
                <c:pt idx="1591">
                  <c:v>21347</c:v>
                </c:pt>
                <c:pt idx="1592">
                  <c:v>21348</c:v>
                </c:pt>
                <c:pt idx="1593">
                  <c:v>21349</c:v>
                </c:pt>
                <c:pt idx="1594">
                  <c:v>21350</c:v>
                </c:pt>
                <c:pt idx="1595">
                  <c:v>21351</c:v>
                </c:pt>
                <c:pt idx="1596">
                  <c:v>21352</c:v>
                </c:pt>
                <c:pt idx="1597">
                  <c:v>21353</c:v>
                </c:pt>
                <c:pt idx="1598">
                  <c:v>21354</c:v>
                </c:pt>
                <c:pt idx="1599">
                  <c:v>21355</c:v>
                </c:pt>
                <c:pt idx="1600">
                  <c:v>21356</c:v>
                </c:pt>
                <c:pt idx="1601">
                  <c:v>21357</c:v>
                </c:pt>
                <c:pt idx="1602">
                  <c:v>21358</c:v>
                </c:pt>
                <c:pt idx="1603">
                  <c:v>21359</c:v>
                </c:pt>
                <c:pt idx="1604">
                  <c:v>21360</c:v>
                </c:pt>
                <c:pt idx="1605">
                  <c:v>21361</c:v>
                </c:pt>
                <c:pt idx="1606">
                  <c:v>21362</c:v>
                </c:pt>
                <c:pt idx="1607">
                  <c:v>21363</c:v>
                </c:pt>
                <c:pt idx="1608">
                  <c:v>21364</c:v>
                </c:pt>
                <c:pt idx="1609">
                  <c:v>21365</c:v>
                </c:pt>
                <c:pt idx="1610">
                  <c:v>21366</c:v>
                </c:pt>
                <c:pt idx="1611">
                  <c:v>21367</c:v>
                </c:pt>
                <c:pt idx="1612">
                  <c:v>21368</c:v>
                </c:pt>
                <c:pt idx="1613">
                  <c:v>21369</c:v>
                </c:pt>
                <c:pt idx="1614">
                  <c:v>21370</c:v>
                </c:pt>
                <c:pt idx="1615">
                  <c:v>21371</c:v>
                </c:pt>
                <c:pt idx="1616">
                  <c:v>21372</c:v>
                </c:pt>
                <c:pt idx="1617">
                  <c:v>21373</c:v>
                </c:pt>
                <c:pt idx="1618">
                  <c:v>21374</c:v>
                </c:pt>
                <c:pt idx="1619">
                  <c:v>21375</c:v>
                </c:pt>
                <c:pt idx="1620">
                  <c:v>21376</c:v>
                </c:pt>
                <c:pt idx="1621">
                  <c:v>21377</c:v>
                </c:pt>
                <c:pt idx="1622">
                  <c:v>21378</c:v>
                </c:pt>
                <c:pt idx="1623">
                  <c:v>21379</c:v>
                </c:pt>
                <c:pt idx="1624">
                  <c:v>21380</c:v>
                </c:pt>
                <c:pt idx="1625">
                  <c:v>21381</c:v>
                </c:pt>
                <c:pt idx="1626">
                  <c:v>21382</c:v>
                </c:pt>
                <c:pt idx="1627">
                  <c:v>21383</c:v>
                </c:pt>
                <c:pt idx="1628">
                  <c:v>21384</c:v>
                </c:pt>
                <c:pt idx="1629">
                  <c:v>21385</c:v>
                </c:pt>
                <c:pt idx="1630">
                  <c:v>21386</c:v>
                </c:pt>
                <c:pt idx="1631">
                  <c:v>21387</c:v>
                </c:pt>
                <c:pt idx="1632">
                  <c:v>21388</c:v>
                </c:pt>
                <c:pt idx="1633">
                  <c:v>21389</c:v>
                </c:pt>
                <c:pt idx="1634">
                  <c:v>21390</c:v>
                </c:pt>
                <c:pt idx="1635">
                  <c:v>21391</c:v>
                </c:pt>
                <c:pt idx="1636">
                  <c:v>21392</c:v>
                </c:pt>
                <c:pt idx="1637">
                  <c:v>21393</c:v>
                </c:pt>
                <c:pt idx="1638">
                  <c:v>21394</c:v>
                </c:pt>
                <c:pt idx="1639">
                  <c:v>21395</c:v>
                </c:pt>
                <c:pt idx="1640">
                  <c:v>21396</c:v>
                </c:pt>
                <c:pt idx="1641">
                  <c:v>21397</c:v>
                </c:pt>
                <c:pt idx="1642">
                  <c:v>21398</c:v>
                </c:pt>
                <c:pt idx="1643">
                  <c:v>21399</c:v>
                </c:pt>
                <c:pt idx="1644">
                  <c:v>21400</c:v>
                </c:pt>
                <c:pt idx="1645">
                  <c:v>21401</c:v>
                </c:pt>
                <c:pt idx="1646">
                  <c:v>21402</c:v>
                </c:pt>
                <c:pt idx="1647">
                  <c:v>21403</c:v>
                </c:pt>
                <c:pt idx="1648">
                  <c:v>21404</c:v>
                </c:pt>
                <c:pt idx="1649">
                  <c:v>21405</c:v>
                </c:pt>
                <c:pt idx="1650">
                  <c:v>21406</c:v>
                </c:pt>
                <c:pt idx="1651">
                  <c:v>21407</c:v>
                </c:pt>
                <c:pt idx="1652">
                  <c:v>21408</c:v>
                </c:pt>
                <c:pt idx="1653">
                  <c:v>21409</c:v>
                </c:pt>
                <c:pt idx="1654">
                  <c:v>21410</c:v>
                </c:pt>
                <c:pt idx="1655">
                  <c:v>21411</c:v>
                </c:pt>
                <c:pt idx="1656">
                  <c:v>21412</c:v>
                </c:pt>
                <c:pt idx="1657">
                  <c:v>21413</c:v>
                </c:pt>
                <c:pt idx="1658">
                  <c:v>21414</c:v>
                </c:pt>
                <c:pt idx="1659">
                  <c:v>21415</c:v>
                </c:pt>
                <c:pt idx="1660">
                  <c:v>21416</c:v>
                </c:pt>
                <c:pt idx="1661">
                  <c:v>21417</c:v>
                </c:pt>
                <c:pt idx="1662">
                  <c:v>21418</c:v>
                </c:pt>
                <c:pt idx="1663">
                  <c:v>21419</c:v>
                </c:pt>
                <c:pt idx="1664">
                  <c:v>21420</c:v>
                </c:pt>
                <c:pt idx="1665">
                  <c:v>21421</c:v>
                </c:pt>
                <c:pt idx="1666">
                  <c:v>21422</c:v>
                </c:pt>
                <c:pt idx="1667">
                  <c:v>21423</c:v>
                </c:pt>
                <c:pt idx="1668">
                  <c:v>21424</c:v>
                </c:pt>
                <c:pt idx="1669">
                  <c:v>21425</c:v>
                </c:pt>
                <c:pt idx="1670">
                  <c:v>21426</c:v>
                </c:pt>
                <c:pt idx="1671">
                  <c:v>21427</c:v>
                </c:pt>
                <c:pt idx="1672">
                  <c:v>21428</c:v>
                </c:pt>
                <c:pt idx="1673">
                  <c:v>21429</c:v>
                </c:pt>
                <c:pt idx="1674">
                  <c:v>21430</c:v>
                </c:pt>
                <c:pt idx="1675">
                  <c:v>21431</c:v>
                </c:pt>
                <c:pt idx="1676">
                  <c:v>21432</c:v>
                </c:pt>
                <c:pt idx="1677">
                  <c:v>21433</c:v>
                </c:pt>
                <c:pt idx="1678">
                  <c:v>21434</c:v>
                </c:pt>
                <c:pt idx="1679">
                  <c:v>21435</c:v>
                </c:pt>
                <c:pt idx="1680">
                  <c:v>21436</c:v>
                </c:pt>
                <c:pt idx="1681">
                  <c:v>21437</c:v>
                </c:pt>
                <c:pt idx="1682">
                  <c:v>21438</c:v>
                </c:pt>
                <c:pt idx="1683">
                  <c:v>21439</c:v>
                </c:pt>
                <c:pt idx="1684">
                  <c:v>21440</c:v>
                </c:pt>
                <c:pt idx="1685">
                  <c:v>21441</c:v>
                </c:pt>
                <c:pt idx="1686">
                  <c:v>21442</c:v>
                </c:pt>
                <c:pt idx="1687">
                  <c:v>21443</c:v>
                </c:pt>
                <c:pt idx="1688">
                  <c:v>21444</c:v>
                </c:pt>
                <c:pt idx="1689">
                  <c:v>21445</c:v>
                </c:pt>
                <c:pt idx="1690">
                  <c:v>21446</c:v>
                </c:pt>
                <c:pt idx="1691">
                  <c:v>21447</c:v>
                </c:pt>
                <c:pt idx="1692">
                  <c:v>21448</c:v>
                </c:pt>
                <c:pt idx="1693">
                  <c:v>21449</c:v>
                </c:pt>
                <c:pt idx="1694">
                  <c:v>21450</c:v>
                </c:pt>
                <c:pt idx="1695">
                  <c:v>21451</c:v>
                </c:pt>
                <c:pt idx="1696">
                  <c:v>21452</c:v>
                </c:pt>
                <c:pt idx="1697">
                  <c:v>21453</c:v>
                </c:pt>
                <c:pt idx="1698">
                  <c:v>21454</c:v>
                </c:pt>
                <c:pt idx="1699">
                  <c:v>21455</c:v>
                </c:pt>
                <c:pt idx="1700">
                  <c:v>21456</c:v>
                </c:pt>
                <c:pt idx="1701">
                  <c:v>21457</c:v>
                </c:pt>
                <c:pt idx="1702">
                  <c:v>21458</c:v>
                </c:pt>
                <c:pt idx="1703">
                  <c:v>21459</c:v>
                </c:pt>
                <c:pt idx="1704">
                  <c:v>21460</c:v>
                </c:pt>
                <c:pt idx="1705">
                  <c:v>21461</c:v>
                </c:pt>
                <c:pt idx="1706">
                  <c:v>21462</c:v>
                </c:pt>
                <c:pt idx="1707">
                  <c:v>21463</c:v>
                </c:pt>
                <c:pt idx="1708">
                  <c:v>21464</c:v>
                </c:pt>
                <c:pt idx="1709">
                  <c:v>21465</c:v>
                </c:pt>
                <c:pt idx="1710">
                  <c:v>21466</c:v>
                </c:pt>
                <c:pt idx="1711">
                  <c:v>21467</c:v>
                </c:pt>
                <c:pt idx="1712">
                  <c:v>21468</c:v>
                </c:pt>
                <c:pt idx="1713">
                  <c:v>21469</c:v>
                </c:pt>
                <c:pt idx="1714">
                  <c:v>21470</c:v>
                </c:pt>
                <c:pt idx="1715">
                  <c:v>21471</c:v>
                </c:pt>
                <c:pt idx="1716">
                  <c:v>21472</c:v>
                </c:pt>
                <c:pt idx="1717">
                  <c:v>21473</c:v>
                </c:pt>
                <c:pt idx="1718">
                  <c:v>21474</c:v>
                </c:pt>
                <c:pt idx="1719">
                  <c:v>21475</c:v>
                </c:pt>
                <c:pt idx="1720">
                  <c:v>21476</c:v>
                </c:pt>
                <c:pt idx="1721">
                  <c:v>21477</c:v>
                </c:pt>
                <c:pt idx="1722">
                  <c:v>21478</c:v>
                </c:pt>
                <c:pt idx="1723">
                  <c:v>21479</c:v>
                </c:pt>
                <c:pt idx="1724">
                  <c:v>21480</c:v>
                </c:pt>
                <c:pt idx="1725">
                  <c:v>21481</c:v>
                </c:pt>
                <c:pt idx="1726">
                  <c:v>21482</c:v>
                </c:pt>
                <c:pt idx="1727">
                  <c:v>21483</c:v>
                </c:pt>
                <c:pt idx="1728">
                  <c:v>21484</c:v>
                </c:pt>
                <c:pt idx="1729">
                  <c:v>21485</c:v>
                </c:pt>
                <c:pt idx="1730">
                  <c:v>21486</c:v>
                </c:pt>
                <c:pt idx="1731">
                  <c:v>21487</c:v>
                </c:pt>
                <c:pt idx="1732">
                  <c:v>21488</c:v>
                </c:pt>
                <c:pt idx="1733">
                  <c:v>21489</c:v>
                </c:pt>
                <c:pt idx="1734">
                  <c:v>21490</c:v>
                </c:pt>
                <c:pt idx="1735">
                  <c:v>21491</c:v>
                </c:pt>
                <c:pt idx="1736">
                  <c:v>21492</c:v>
                </c:pt>
                <c:pt idx="1737">
                  <c:v>21493</c:v>
                </c:pt>
                <c:pt idx="1738">
                  <c:v>21494</c:v>
                </c:pt>
                <c:pt idx="1739">
                  <c:v>21495</c:v>
                </c:pt>
                <c:pt idx="1740">
                  <c:v>21496</c:v>
                </c:pt>
                <c:pt idx="1741">
                  <c:v>21497</c:v>
                </c:pt>
                <c:pt idx="1742">
                  <c:v>21498</c:v>
                </c:pt>
                <c:pt idx="1743">
                  <c:v>21499</c:v>
                </c:pt>
                <c:pt idx="1744">
                  <c:v>21500</c:v>
                </c:pt>
                <c:pt idx="1745">
                  <c:v>21501</c:v>
                </c:pt>
                <c:pt idx="1746">
                  <c:v>21502</c:v>
                </c:pt>
                <c:pt idx="1747">
                  <c:v>21503</c:v>
                </c:pt>
                <c:pt idx="1748">
                  <c:v>21504</c:v>
                </c:pt>
                <c:pt idx="1749">
                  <c:v>21505</c:v>
                </c:pt>
                <c:pt idx="1750">
                  <c:v>21506</c:v>
                </c:pt>
                <c:pt idx="1751">
                  <c:v>21507</c:v>
                </c:pt>
                <c:pt idx="1752">
                  <c:v>21508</c:v>
                </c:pt>
                <c:pt idx="1753">
                  <c:v>21509</c:v>
                </c:pt>
                <c:pt idx="1754">
                  <c:v>21510</c:v>
                </c:pt>
                <c:pt idx="1755">
                  <c:v>21511</c:v>
                </c:pt>
                <c:pt idx="1756">
                  <c:v>21512</c:v>
                </c:pt>
                <c:pt idx="1757">
                  <c:v>21513</c:v>
                </c:pt>
                <c:pt idx="1758">
                  <c:v>21514</c:v>
                </c:pt>
                <c:pt idx="1759">
                  <c:v>21515</c:v>
                </c:pt>
                <c:pt idx="1760">
                  <c:v>21516</c:v>
                </c:pt>
                <c:pt idx="1761">
                  <c:v>21517</c:v>
                </c:pt>
                <c:pt idx="1762">
                  <c:v>21518</c:v>
                </c:pt>
                <c:pt idx="1763">
                  <c:v>21519</c:v>
                </c:pt>
                <c:pt idx="1764">
                  <c:v>21520</c:v>
                </c:pt>
                <c:pt idx="1765">
                  <c:v>21521</c:v>
                </c:pt>
                <c:pt idx="1766">
                  <c:v>21522</c:v>
                </c:pt>
                <c:pt idx="1767">
                  <c:v>21523</c:v>
                </c:pt>
                <c:pt idx="1768">
                  <c:v>21524</c:v>
                </c:pt>
                <c:pt idx="1769">
                  <c:v>21525</c:v>
                </c:pt>
                <c:pt idx="1770">
                  <c:v>21526</c:v>
                </c:pt>
                <c:pt idx="1771">
                  <c:v>21527</c:v>
                </c:pt>
                <c:pt idx="1772">
                  <c:v>21528</c:v>
                </c:pt>
                <c:pt idx="1773">
                  <c:v>21529</c:v>
                </c:pt>
                <c:pt idx="1774">
                  <c:v>21530</c:v>
                </c:pt>
                <c:pt idx="1775">
                  <c:v>21531</c:v>
                </c:pt>
                <c:pt idx="1776">
                  <c:v>21532</c:v>
                </c:pt>
                <c:pt idx="1777">
                  <c:v>21533</c:v>
                </c:pt>
                <c:pt idx="1778">
                  <c:v>21534</c:v>
                </c:pt>
                <c:pt idx="1779">
                  <c:v>21535</c:v>
                </c:pt>
                <c:pt idx="1780">
                  <c:v>21536</c:v>
                </c:pt>
                <c:pt idx="1781">
                  <c:v>21537</c:v>
                </c:pt>
                <c:pt idx="1782">
                  <c:v>21538</c:v>
                </c:pt>
                <c:pt idx="1783">
                  <c:v>21539</c:v>
                </c:pt>
                <c:pt idx="1784">
                  <c:v>21540</c:v>
                </c:pt>
                <c:pt idx="1785">
                  <c:v>21541</c:v>
                </c:pt>
                <c:pt idx="1786">
                  <c:v>21542</c:v>
                </c:pt>
                <c:pt idx="1787">
                  <c:v>21543</c:v>
                </c:pt>
                <c:pt idx="1788">
                  <c:v>21544</c:v>
                </c:pt>
                <c:pt idx="1789">
                  <c:v>21545</c:v>
                </c:pt>
                <c:pt idx="1790">
                  <c:v>21546</c:v>
                </c:pt>
                <c:pt idx="1791">
                  <c:v>21547</c:v>
                </c:pt>
                <c:pt idx="1792">
                  <c:v>21548</c:v>
                </c:pt>
                <c:pt idx="1793">
                  <c:v>21549</c:v>
                </c:pt>
                <c:pt idx="1794">
                  <c:v>21550</c:v>
                </c:pt>
                <c:pt idx="1795">
                  <c:v>21551</c:v>
                </c:pt>
                <c:pt idx="1796">
                  <c:v>21552</c:v>
                </c:pt>
                <c:pt idx="1797">
                  <c:v>21553</c:v>
                </c:pt>
                <c:pt idx="1798">
                  <c:v>21554</c:v>
                </c:pt>
                <c:pt idx="1799">
                  <c:v>21555</c:v>
                </c:pt>
                <c:pt idx="1800">
                  <c:v>21556</c:v>
                </c:pt>
                <c:pt idx="1801">
                  <c:v>21557</c:v>
                </c:pt>
                <c:pt idx="1802">
                  <c:v>21558</c:v>
                </c:pt>
                <c:pt idx="1803">
                  <c:v>21559</c:v>
                </c:pt>
                <c:pt idx="1804">
                  <c:v>21560</c:v>
                </c:pt>
                <c:pt idx="1805">
                  <c:v>21561</c:v>
                </c:pt>
                <c:pt idx="1806">
                  <c:v>21562</c:v>
                </c:pt>
                <c:pt idx="1807">
                  <c:v>21563</c:v>
                </c:pt>
                <c:pt idx="1808">
                  <c:v>21564</c:v>
                </c:pt>
                <c:pt idx="1809">
                  <c:v>21565</c:v>
                </c:pt>
                <c:pt idx="1810">
                  <c:v>21566</c:v>
                </c:pt>
                <c:pt idx="1811">
                  <c:v>21567</c:v>
                </c:pt>
                <c:pt idx="1812">
                  <c:v>21568</c:v>
                </c:pt>
                <c:pt idx="1813">
                  <c:v>21569</c:v>
                </c:pt>
                <c:pt idx="1814">
                  <c:v>21570</c:v>
                </c:pt>
                <c:pt idx="1815">
                  <c:v>21571</c:v>
                </c:pt>
                <c:pt idx="1816">
                  <c:v>21572</c:v>
                </c:pt>
                <c:pt idx="1817">
                  <c:v>21573</c:v>
                </c:pt>
                <c:pt idx="1818">
                  <c:v>21574</c:v>
                </c:pt>
                <c:pt idx="1819">
                  <c:v>21575</c:v>
                </c:pt>
                <c:pt idx="1820">
                  <c:v>21576</c:v>
                </c:pt>
                <c:pt idx="1821">
                  <c:v>21577</c:v>
                </c:pt>
                <c:pt idx="1822">
                  <c:v>21578</c:v>
                </c:pt>
                <c:pt idx="1823">
                  <c:v>21579</c:v>
                </c:pt>
                <c:pt idx="1824">
                  <c:v>21580</c:v>
                </c:pt>
                <c:pt idx="1825">
                  <c:v>21581</c:v>
                </c:pt>
                <c:pt idx="1826">
                  <c:v>21582</c:v>
                </c:pt>
                <c:pt idx="1827">
                  <c:v>21583</c:v>
                </c:pt>
                <c:pt idx="1828">
                  <c:v>21584</c:v>
                </c:pt>
                <c:pt idx="1829">
                  <c:v>21585</c:v>
                </c:pt>
                <c:pt idx="1830">
                  <c:v>21586</c:v>
                </c:pt>
                <c:pt idx="1831">
                  <c:v>21587</c:v>
                </c:pt>
                <c:pt idx="1832">
                  <c:v>21588</c:v>
                </c:pt>
                <c:pt idx="1833">
                  <c:v>21589</c:v>
                </c:pt>
                <c:pt idx="1834">
                  <c:v>21590</c:v>
                </c:pt>
                <c:pt idx="1835">
                  <c:v>21591</c:v>
                </c:pt>
                <c:pt idx="1836">
                  <c:v>21592</c:v>
                </c:pt>
                <c:pt idx="1837">
                  <c:v>21593</c:v>
                </c:pt>
                <c:pt idx="1838">
                  <c:v>21594</c:v>
                </c:pt>
                <c:pt idx="1839">
                  <c:v>21595</c:v>
                </c:pt>
                <c:pt idx="1840">
                  <c:v>21596</c:v>
                </c:pt>
                <c:pt idx="1841">
                  <c:v>21597</c:v>
                </c:pt>
                <c:pt idx="1842">
                  <c:v>21598</c:v>
                </c:pt>
                <c:pt idx="1843">
                  <c:v>21599</c:v>
                </c:pt>
                <c:pt idx="1844">
                  <c:v>21600</c:v>
                </c:pt>
                <c:pt idx="1845">
                  <c:v>21601</c:v>
                </c:pt>
                <c:pt idx="1846">
                  <c:v>21602</c:v>
                </c:pt>
                <c:pt idx="1847">
                  <c:v>21603</c:v>
                </c:pt>
                <c:pt idx="1848">
                  <c:v>21604</c:v>
                </c:pt>
                <c:pt idx="1849">
                  <c:v>21605</c:v>
                </c:pt>
                <c:pt idx="1850">
                  <c:v>21606</c:v>
                </c:pt>
                <c:pt idx="1851">
                  <c:v>21607</c:v>
                </c:pt>
                <c:pt idx="1852">
                  <c:v>21608</c:v>
                </c:pt>
                <c:pt idx="1853">
                  <c:v>21609</c:v>
                </c:pt>
                <c:pt idx="1854">
                  <c:v>21610</c:v>
                </c:pt>
                <c:pt idx="1855">
                  <c:v>21611</c:v>
                </c:pt>
                <c:pt idx="1856">
                  <c:v>21612</c:v>
                </c:pt>
                <c:pt idx="1857">
                  <c:v>21613</c:v>
                </c:pt>
                <c:pt idx="1858">
                  <c:v>21614</c:v>
                </c:pt>
                <c:pt idx="1859">
                  <c:v>21615</c:v>
                </c:pt>
                <c:pt idx="1860">
                  <c:v>21616</c:v>
                </c:pt>
                <c:pt idx="1861">
                  <c:v>21617</c:v>
                </c:pt>
                <c:pt idx="1862">
                  <c:v>21618</c:v>
                </c:pt>
                <c:pt idx="1863">
                  <c:v>21619</c:v>
                </c:pt>
                <c:pt idx="1864">
                  <c:v>21620</c:v>
                </c:pt>
                <c:pt idx="1865">
                  <c:v>21621</c:v>
                </c:pt>
                <c:pt idx="1866">
                  <c:v>21622</c:v>
                </c:pt>
                <c:pt idx="1867">
                  <c:v>21623</c:v>
                </c:pt>
                <c:pt idx="1868">
                  <c:v>21624</c:v>
                </c:pt>
                <c:pt idx="1869">
                  <c:v>21625</c:v>
                </c:pt>
                <c:pt idx="1870">
                  <c:v>21626</c:v>
                </c:pt>
                <c:pt idx="1871">
                  <c:v>21627</c:v>
                </c:pt>
                <c:pt idx="1872">
                  <c:v>21628</c:v>
                </c:pt>
                <c:pt idx="1873">
                  <c:v>21629</c:v>
                </c:pt>
                <c:pt idx="1874">
                  <c:v>21630</c:v>
                </c:pt>
                <c:pt idx="1875">
                  <c:v>21631</c:v>
                </c:pt>
                <c:pt idx="1876">
                  <c:v>21632</c:v>
                </c:pt>
                <c:pt idx="1877">
                  <c:v>21633</c:v>
                </c:pt>
                <c:pt idx="1878">
                  <c:v>21634</c:v>
                </c:pt>
                <c:pt idx="1879">
                  <c:v>21635</c:v>
                </c:pt>
                <c:pt idx="1880">
                  <c:v>21636</c:v>
                </c:pt>
                <c:pt idx="1881">
                  <c:v>21637</c:v>
                </c:pt>
                <c:pt idx="1882">
                  <c:v>21638</c:v>
                </c:pt>
                <c:pt idx="1883">
                  <c:v>21639</c:v>
                </c:pt>
                <c:pt idx="1884">
                  <c:v>21640</c:v>
                </c:pt>
                <c:pt idx="1885">
                  <c:v>21641</c:v>
                </c:pt>
                <c:pt idx="1886">
                  <c:v>21642</c:v>
                </c:pt>
                <c:pt idx="1887">
                  <c:v>21643</c:v>
                </c:pt>
                <c:pt idx="1888">
                  <c:v>21644</c:v>
                </c:pt>
                <c:pt idx="1889">
                  <c:v>21645</c:v>
                </c:pt>
                <c:pt idx="1890">
                  <c:v>21646</c:v>
                </c:pt>
                <c:pt idx="1891">
                  <c:v>21647</c:v>
                </c:pt>
                <c:pt idx="1892">
                  <c:v>21648</c:v>
                </c:pt>
                <c:pt idx="1893">
                  <c:v>21649</c:v>
                </c:pt>
                <c:pt idx="1894">
                  <c:v>21650</c:v>
                </c:pt>
                <c:pt idx="1895">
                  <c:v>21651</c:v>
                </c:pt>
                <c:pt idx="1896">
                  <c:v>21652</c:v>
                </c:pt>
                <c:pt idx="1897">
                  <c:v>21653</c:v>
                </c:pt>
                <c:pt idx="1898">
                  <c:v>21654</c:v>
                </c:pt>
                <c:pt idx="1899">
                  <c:v>21655</c:v>
                </c:pt>
                <c:pt idx="1900">
                  <c:v>21656</c:v>
                </c:pt>
                <c:pt idx="1901">
                  <c:v>21657</c:v>
                </c:pt>
                <c:pt idx="1902">
                  <c:v>21658</c:v>
                </c:pt>
                <c:pt idx="1903">
                  <c:v>21659</c:v>
                </c:pt>
                <c:pt idx="1904">
                  <c:v>21660</c:v>
                </c:pt>
                <c:pt idx="1905">
                  <c:v>21661</c:v>
                </c:pt>
                <c:pt idx="1906">
                  <c:v>21662</c:v>
                </c:pt>
                <c:pt idx="1907">
                  <c:v>21663</c:v>
                </c:pt>
                <c:pt idx="1908">
                  <c:v>21664</c:v>
                </c:pt>
                <c:pt idx="1909">
                  <c:v>21665</c:v>
                </c:pt>
                <c:pt idx="1910">
                  <c:v>21666</c:v>
                </c:pt>
                <c:pt idx="1911">
                  <c:v>21667</c:v>
                </c:pt>
                <c:pt idx="1912">
                  <c:v>21668</c:v>
                </c:pt>
                <c:pt idx="1913">
                  <c:v>21669</c:v>
                </c:pt>
                <c:pt idx="1914">
                  <c:v>21670</c:v>
                </c:pt>
                <c:pt idx="1915">
                  <c:v>21671</c:v>
                </c:pt>
                <c:pt idx="1916">
                  <c:v>21672</c:v>
                </c:pt>
                <c:pt idx="1917">
                  <c:v>21673</c:v>
                </c:pt>
                <c:pt idx="1918">
                  <c:v>21674</c:v>
                </c:pt>
                <c:pt idx="1919">
                  <c:v>21675</c:v>
                </c:pt>
                <c:pt idx="1920">
                  <c:v>21676</c:v>
                </c:pt>
                <c:pt idx="1921">
                  <c:v>21677</c:v>
                </c:pt>
                <c:pt idx="1922">
                  <c:v>21678</c:v>
                </c:pt>
                <c:pt idx="1923">
                  <c:v>21679</c:v>
                </c:pt>
                <c:pt idx="1924">
                  <c:v>21680</c:v>
                </c:pt>
                <c:pt idx="1925">
                  <c:v>21681</c:v>
                </c:pt>
                <c:pt idx="1926">
                  <c:v>21682</c:v>
                </c:pt>
                <c:pt idx="1927">
                  <c:v>21683</c:v>
                </c:pt>
                <c:pt idx="1928">
                  <c:v>21684</c:v>
                </c:pt>
                <c:pt idx="1929">
                  <c:v>21685</c:v>
                </c:pt>
                <c:pt idx="1930">
                  <c:v>21686</c:v>
                </c:pt>
                <c:pt idx="1931">
                  <c:v>21687</c:v>
                </c:pt>
                <c:pt idx="1932">
                  <c:v>21688</c:v>
                </c:pt>
                <c:pt idx="1933">
                  <c:v>21689</c:v>
                </c:pt>
                <c:pt idx="1934">
                  <c:v>21690</c:v>
                </c:pt>
                <c:pt idx="1935">
                  <c:v>21691</c:v>
                </c:pt>
                <c:pt idx="1936">
                  <c:v>21692</c:v>
                </c:pt>
                <c:pt idx="1937">
                  <c:v>21693</c:v>
                </c:pt>
                <c:pt idx="1938">
                  <c:v>21694</c:v>
                </c:pt>
                <c:pt idx="1939">
                  <c:v>21695</c:v>
                </c:pt>
                <c:pt idx="1940">
                  <c:v>21696</c:v>
                </c:pt>
                <c:pt idx="1941">
                  <c:v>21697</c:v>
                </c:pt>
                <c:pt idx="1942">
                  <c:v>21698</c:v>
                </c:pt>
                <c:pt idx="1943">
                  <c:v>21699</c:v>
                </c:pt>
                <c:pt idx="1944">
                  <c:v>21700</c:v>
                </c:pt>
                <c:pt idx="1945">
                  <c:v>21701</c:v>
                </c:pt>
                <c:pt idx="1946">
                  <c:v>21702</c:v>
                </c:pt>
                <c:pt idx="1947">
                  <c:v>21703</c:v>
                </c:pt>
                <c:pt idx="1948">
                  <c:v>21704</c:v>
                </c:pt>
                <c:pt idx="1949">
                  <c:v>21705</c:v>
                </c:pt>
                <c:pt idx="1950">
                  <c:v>21706</c:v>
                </c:pt>
                <c:pt idx="1951">
                  <c:v>21707</c:v>
                </c:pt>
                <c:pt idx="1952">
                  <c:v>21708</c:v>
                </c:pt>
                <c:pt idx="1953">
                  <c:v>21709</c:v>
                </c:pt>
                <c:pt idx="1954">
                  <c:v>21710</c:v>
                </c:pt>
                <c:pt idx="1955">
                  <c:v>21711</c:v>
                </c:pt>
                <c:pt idx="1956">
                  <c:v>21712</c:v>
                </c:pt>
                <c:pt idx="1957">
                  <c:v>21713</c:v>
                </c:pt>
                <c:pt idx="1958">
                  <c:v>21714</c:v>
                </c:pt>
                <c:pt idx="1959">
                  <c:v>21715</c:v>
                </c:pt>
                <c:pt idx="1960">
                  <c:v>21716</c:v>
                </c:pt>
                <c:pt idx="1961">
                  <c:v>21717</c:v>
                </c:pt>
                <c:pt idx="1962">
                  <c:v>21718</c:v>
                </c:pt>
                <c:pt idx="1963">
                  <c:v>21719</c:v>
                </c:pt>
                <c:pt idx="1964">
                  <c:v>21720</c:v>
                </c:pt>
                <c:pt idx="1965">
                  <c:v>21721</c:v>
                </c:pt>
                <c:pt idx="1966">
                  <c:v>21722</c:v>
                </c:pt>
                <c:pt idx="1967">
                  <c:v>21723</c:v>
                </c:pt>
                <c:pt idx="1968">
                  <c:v>21724</c:v>
                </c:pt>
                <c:pt idx="1969">
                  <c:v>21725</c:v>
                </c:pt>
                <c:pt idx="1970">
                  <c:v>21726</c:v>
                </c:pt>
                <c:pt idx="1971">
                  <c:v>21727</c:v>
                </c:pt>
                <c:pt idx="1972">
                  <c:v>21728</c:v>
                </c:pt>
                <c:pt idx="1973">
                  <c:v>21729</c:v>
                </c:pt>
                <c:pt idx="1974">
                  <c:v>21730</c:v>
                </c:pt>
                <c:pt idx="1975">
                  <c:v>21731</c:v>
                </c:pt>
                <c:pt idx="1976">
                  <c:v>21732</c:v>
                </c:pt>
                <c:pt idx="1977">
                  <c:v>21733</c:v>
                </c:pt>
                <c:pt idx="1978">
                  <c:v>21734</c:v>
                </c:pt>
                <c:pt idx="1979">
                  <c:v>21735</c:v>
                </c:pt>
                <c:pt idx="1980">
                  <c:v>21736</c:v>
                </c:pt>
                <c:pt idx="1981">
                  <c:v>21737</c:v>
                </c:pt>
                <c:pt idx="1982">
                  <c:v>21738</c:v>
                </c:pt>
                <c:pt idx="1983">
                  <c:v>21739</c:v>
                </c:pt>
                <c:pt idx="1984">
                  <c:v>21740</c:v>
                </c:pt>
                <c:pt idx="1985">
                  <c:v>21741</c:v>
                </c:pt>
                <c:pt idx="1986">
                  <c:v>21742</c:v>
                </c:pt>
                <c:pt idx="1987">
                  <c:v>21743</c:v>
                </c:pt>
                <c:pt idx="1988">
                  <c:v>21744</c:v>
                </c:pt>
                <c:pt idx="1989">
                  <c:v>21745</c:v>
                </c:pt>
                <c:pt idx="1990">
                  <c:v>21746</c:v>
                </c:pt>
                <c:pt idx="1991">
                  <c:v>21747</c:v>
                </c:pt>
                <c:pt idx="1992">
                  <c:v>21748</c:v>
                </c:pt>
                <c:pt idx="1993">
                  <c:v>21749</c:v>
                </c:pt>
                <c:pt idx="1994">
                  <c:v>21750</c:v>
                </c:pt>
                <c:pt idx="1995">
                  <c:v>21751</c:v>
                </c:pt>
                <c:pt idx="1996">
                  <c:v>21752</c:v>
                </c:pt>
                <c:pt idx="1997">
                  <c:v>21753</c:v>
                </c:pt>
                <c:pt idx="1998">
                  <c:v>21754</c:v>
                </c:pt>
                <c:pt idx="1999">
                  <c:v>21755</c:v>
                </c:pt>
                <c:pt idx="2000">
                  <c:v>21756</c:v>
                </c:pt>
                <c:pt idx="2001">
                  <c:v>21757</c:v>
                </c:pt>
                <c:pt idx="2002">
                  <c:v>21758</c:v>
                </c:pt>
                <c:pt idx="2003">
                  <c:v>21759</c:v>
                </c:pt>
                <c:pt idx="2004">
                  <c:v>21760</c:v>
                </c:pt>
                <c:pt idx="2005">
                  <c:v>21761</c:v>
                </c:pt>
                <c:pt idx="2006">
                  <c:v>21762</c:v>
                </c:pt>
                <c:pt idx="2007">
                  <c:v>21763</c:v>
                </c:pt>
                <c:pt idx="2008">
                  <c:v>21764</c:v>
                </c:pt>
                <c:pt idx="2009">
                  <c:v>21765</c:v>
                </c:pt>
                <c:pt idx="2010">
                  <c:v>21766</c:v>
                </c:pt>
                <c:pt idx="2011">
                  <c:v>21767</c:v>
                </c:pt>
                <c:pt idx="2012">
                  <c:v>21768</c:v>
                </c:pt>
                <c:pt idx="2013">
                  <c:v>21769</c:v>
                </c:pt>
                <c:pt idx="2014">
                  <c:v>21770</c:v>
                </c:pt>
                <c:pt idx="2015">
                  <c:v>21771</c:v>
                </c:pt>
                <c:pt idx="2016">
                  <c:v>21772</c:v>
                </c:pt>
                <c:pt idx="2017">
                  <c:v>21773</c:v>
                </c:pt>
                <c:pt idx="2018">
                  <c:v>21774</c:v>
                </c:pt>
                <c:pt idx="2019">
                  <c:v>21775</c:v>
                </c:pt>
                <c:pt idx="2020">
                  <c:v>21776</c:v>
                </c:pt>
                <c:pt idx="2021">
                  <c:v>21777</c:v>
                </c:pt>
                <c:pt idx="2022">
                  <c:v>21778</c:v>
                </c:pt>
                <c:pt idx="2023">
                  <c:v>21779</c:v>
                </c:pt>
                <c:pt idx="2024">
                  <c:v>21780</c:v>
                </c:pt>
                <c:pt idx="2025">
                  <c:v>21781</c:v>
                </c:pt>
                <c:pt idx="2026">
                  <c:v>21782</c:v>
                </c:pt>
                <c:pt idx="2027">
                  <c:v>21783</c:v>
                </c:pt>
                <c:pt idx="2028">
                  <c:v>21784</c:v>
                </c:pt>
                <c:pt idx="2029">
                  <c:v>21785</c:v>
                </c:pt>
                <c:pt idx="2030">
                  <c:v>21786</c:v>
                </c:pt>
                <c:pt idx="2031">
                  <c:v>21787</c:v>
                </c:pt>
                <c:pt idx="2032">
                  <c:v>21788</c:v>
                </c:pt>
                <c:pt idx="2033">
                  <c:v>21789</c:v>
                </c:pt>
                <c:pt idx="2034">
                  <c:v>21790</c:v>
                </c:pt>
                <c:pt idx="2035">
                  <c:v>21791</c:v>
                </c:pt>
                <c:pt idx="2036">
                  <c:v>21792</c:v>
                </c:pt>
                <c:pt idx="2037">
                  <c:v>21793</c:v>
                </c:pt>
                <c:pt idx="2038">
                  <c:v>21794</c:v>
                </c:pt>
                <c:pt idx="2039">
                  <c:v>21795</c:v>
                </c:pt>
                <c:pt idx="2040">
                  <c:v>21796</c:v>
                </c:pt>
                <c:pt idx="2041">
                  <c:v>21797</c:v>
                </c:pt>
                <c:pt idx="2042">
                  <c:v>21798</c:v>
                </c:pt>
                <c:pt idx="2043">
                  <c:v>21799</c:v>
                </c:pt>
                <c:pt idx="2044">
                  <c:v>21800</c:v>
                </c:pt>
                <c:pt idx="2045">
                  <c:v>21801</c:v>
                </c:pt>
                <c:pt idx="2046">
                  <c:v>21802</c:v>
                </c:pt>
                <c:pt idx="2047">
                  <c:v>21803</c:v>
                </c:pt>
                <c:pt idx="2048">
                  <c:v>21804</c:v>
                </c:pt>
                <c:pt idx="2049">
                  <c:v>21805</c:v>
                </c:pt>
                <c:pt idx="2050">
                  <c:v>21806</c:v>
                </c:pt>
                <c:pt idx="2051">
                  <c:v>21807</c:v>
                </c:pt>
                <c:pt idx="2052">
                  <c:v>21808</c:v>
                </c:pt>
                <c:pt idx="2053">
                  <c:v>21809</c:v>
                </c:pt>
                <c:pt idx="2054">
                  <c:v>21810</c:v>
                </c:pt>
                <c:pt idx="2055">
                  <c:v>21811</c:v>
                </c:pt>
                <c:pt idx="2056">
                  <c:v>21812</c:v>
                </c:pt>
                <c:pt idx="2057">
                  <c:v>21813</c:v>
                </c:pt>
                <c:pt idx="2058">
                  <c:v>21814</c:v>
                </c:pt>
                <c:pt idx="2059">
                  <c:v>21815</c:v>
                </c:pt>
                <c:pt idx="2060">
                  <c:v>21816</c:v>
                </c:pt>
                <c:pt idx="2061">
                  <c:v>21817</c:v>
                </c:pt>
                <c:pt idx="2062">
                  <c:v>21818</c:v>
                </c:pt>
                <c:pt idx="2063">
                  <c:v>21819</c:v>
                </c:pt>
                <c:pt idx="2064">
                  <c:v>21820</c:v>
                </c:pt>
                <c:pt idx="2065">
                  <c:v>21821</c:v>
                </c:pt>
                <c:pt idx="2066">
                  <c:v>21822</c:v>
                </c:pt>
                <c:pt idx="2067">
                  <c:v>21823</c:v>
                </c:pt>
                <c:pt idx="2068">
                  <c:v>21824</c:v>
                </c:pt>
                <c:pt idx="2069">
                  <c:v>21825</c:v>
                </c:pt>
                <c:pt idx="2070">
                  <c:v>21826</c:v>
                </c:pt>
                <c:pt idx="2071">
                  <c:v>21827</c:v>
                </c:pt>
                <c:pt idx="2072">
                  <c:v>21828</c:v>
                </c:pt>
                <c:pt idx="2073">
                  <c:v>21829</c:v>
                </c:pt>
                <c:pt idx="2074">
                  <c:v>21830</c:v>
                </c:pt>
                <c:pt idx="2075">
                  <c:v>21831</c:v>
                </c:pt>
                <c:pt idx="2076">
                  <c:v>21832</c:v>
                </c:pt>
                <c:pt idx="2077">
                  <c:v>21833</c:v>
                </c:pt>
                <c:pt idx="2078">
                  <c:v>21834</c:v>
                </c:pt>
                <c:pt idx="2079">
                  <c:v>21835</c:v>
                </c:pt>
                <c:pt idx="2080">
                  <c:v>21836</c:v>
                </c:pt>
                <c:pt idx="2081">
                  <c:v>21837</c:v>
                </c:pt>
                <c:pt idx="2082">
                  <c:v>21838</c:v>
                </c:pt>
                <c:pt idx="2083">
                  <c:v>21839</c:v>
                </c:pt>
                <c:pt idx="2084">
                  <c:v>21840</c:v>
                </c:pt>
                <c:pt idx="2085">
                  <c:v>21841</c:v>
                </c:pt>
                <c:pt idx="2086">
                  <c:v>21842</c:v>
                </c:pt>
                <c:pt idx="2087">
                  <c:v>21843</c:v>
                </c:pt>
                <c:pt idx="2088">
                  <c:v>21844</c:v>
                </c:pt>
                <c:pt idx="2089">
                  <c:v>21845</c:v>
                </c:pt>
                <c:pt idx="2090">
                  <c:v>21846</c:v>
                </c:pt>
                <c:pt idx="2091">
                  <c:v>21847</c:v>
                </c:pt>
                <c:pt idx="2092">
                  <c:v>21848</c:v>
                </c:pt>
                <c:pt idx="2093">
                  <c:v>21849</c:v>
                </c:pt>
                <c:pt idx="2094">
                  <c:v>21850</c:v>
                </c:pt>
                <c:pt idx="2095">
                  <c:v>21851</c:v>
                </c:pt>
                <c:pt idx="2096">
                  <c:v>21852</c:v>
                </c:pt>
                <c:pt idx="2097">
                  <c:v>21853</c:v>
                </c:pt>
                <c:pt idx="2098">
                  <c:v>21854</c:v>
                </c:pt>
                <c:pt idx="2099">
                  <c:v>21855</c:v>
                </c:pt>
                <c:pt idx="2100">
                  <c:v>21856</c:v>
                </c:pt>
                <c:pt idx="2101">
                  <c:v>21857</c:v>
                </c:pt>
                <c:pt idx="2102">
                  <c:v>21858</c:v>
                </c:pt>
                <c:pt idx="2103">
                  <c:v>21859</c:v>
                </c:pt>
                <c:pt idx="2104">
                  <c:v>21860</c:v>
                </c:pt>
                <c:pt idx="2105">
                  <c:v>21861</c:v>
                </c:pt>
                <c:pt idx="2106">
                  <c:v>21862</c:v>
                </c:pt>
                <c:pt idx="2107">
                  <c:v>21863</c:v>
                </c:pt>
                <c:pt idx="2108">
                  <c:v>21864</c:v>
                </c:pt>
                <c:pt idx="2109">
                  <c:v>21865</c:v>
                </c:pt>
                <c:pt idx="2110">
                  <c:v>21866</c:v>
                </c:pt>
                <c:pt idx="2111">
                  <c:v>21867</c:v>
                </c:pt>
                <c:pt idx="2112">
                  <c:v>21868</c:v>
                </c:pt>
                <c:pt idx="2113">
                  <c:v>21869</c:v>
                </c:pt>
                <c:pt idx="2114">
                  <c:v>21870</c:v>
                </c:pt>
                <c:pt idx="2115">
                  <c:v>21871</c:v>
                </c:pt>
                <c:pt idx="2116">
                  <c:v>21872</c:v>
                </c:pt>
                <c:pt idx="2117">
                  <c:v>21873</c:v>
                </c:pt>
                <c:pt idx="2118">
                  <c:v>21874</c:v>
                </c:pt>
                <c:pt idx="2119">
                  <c:v>21875</c:v>
                </c:pt>
                <c:pt idx="2120">
                  <c:v>21876</c:v>
                </c:pt>
                <c:pt idx="2121">
                  <c:v>21877</c:v>
                </c:pt>
                <c:pt idx="2122">
                  <c:v>21878</c:v>
                </c:pt>
                <c:pt idx="2123">
                  <c:v>21879</c:v>
                </c:pt>
                <c:pt idx="2124">
                  <c:v>21880</c:v>
                </c:pt>
                <c:pt idx="2125">
                  <c:v>21881</c:v>
                </c:pt>
                <c:pt idx="2126">
                  <c:v>21882</c:v>
                </c:pt>
                <c:pt idx="2127">
                  <c:v>21883</c:v>
                </c:pt>
                <c:pt idx="2128">
                  <c:v>21884</c:v>
                </c:pt>
                <c:pt idx="2129">
                  <c:v>21885</c:v>
                </c:pt>
                <c:pt idx="2130">
                  <c:v>21886</c:v>
                </c:pt>
                <c:pt idx="2131">
                  <c:v>21887</c:v>
                </c:pt>
                <c:pt idx="2132">
                  <c:v>21888</c:v>
                </c:pt>
                <c:pt idx="2133">
                  <c:v>21889</c:v>
                </c:pt>
                <c:pt idx="2134">
                  <c:v>21890</c:v>
                </c:pt>
                <c:pt idx="2135">
                  <c:v>21891</c:v>
                </c:pt>
                <c:pt idx="2136">
                  <c:v>21892</c:v>
                </c:pt>
                <c:pt idx="2137">
                  <c:v>21893</c:v>
                </c:pt>
                <c:pt idx="2138">
                  <c:v>21894</c:v>
                </c:pt>
                <c:pt idx="2139">
                  <c:v>21895</c:v>
                </c:pt>
                <c:pt idx="2140">
                  <c:v>21896</c:v>
                </c:pt>
                <c:pt idx="2141">
                  <c:v>21897</c:v>
                </c:pt>
                <c:pt idx="2142">
                  <c:v>21898</c:v>
                </c:pt>
                <c:pt idx="2143">
                  <c:v>21899</c:v>
                </c:pt>
                <c:pt idx="2144">
                  <c:v>21900</c:v>
                </c:pt>
                <c:pt idx="2145">
                  <c:v>21901</c:v>
                </c:pt>
                <c:pt idx="2146">
                  <c:v>21902</c:v>
                </c:pt>
                <c:pt idx="2147">
                  <c:v>21903</c:v>
                </c:pt>
                <c:pt idx="2148">
                  <c:v>21904</c:v>
                </c:pt>
                <c:pt idx="2149">
                  <c:v>21905</c:v>
                </c:pt>
                <c:pt idx="2150">
                  <c:v>21906</c:v>
                </c:pt>
                <c:pt idx="2151">
                  <c:v>21907</c:v>
                </c:pt>
                <c:pt idx="2152">
                  <c:v>21908</c:v>
                </c:pt>
                <c:pt idx="2153">
                  <c:v>21909</c:v>
                </c:pt>
                <c:pt idx="2154">
                  <c:v>21910</c:v>
                </c:pt>
                <c:pt idx="2155">
                  <c:v>21911</c:v>
                </c:pt>
                <c:pt idx="2156">
                  <c:v>21912</c:v>
                </c:pt>
                <c:pt idx="2157">
                  <c:v>21913</c:v>
                </c:pt>
                <c:pt idx="2158">
                  <c:v>21914</c:v>
                </c:pt>
                <c:pt idx="2159">
                  <c:v>21915</c:v>
                </c:pt>
                <c:pt idx="2160">
                  <c:v>21916</c:v>
                </c:pt>
                <c:pt idx="2161">
                  <c:v>21917</c:v>
                </c:pt>
                <c:pt idx="2162">
                  <c:v>21918</c:v>
                </c:pt>
                <c:pt idx="2163">
                  <c:v>21919</c:v>
                </c:pt>
                <c:pt idx="2164">
                  <c:v>21920</c:v>
                </c:pt>
                <c:pt idx="2165">
                  <c:v>21921</c:v>
                </c:pt>
                <c:pt idx="2166">
                  <c:v>21922</c:v>
                </c:pt>
                <c:pt idx="2167">
                  <c:v>21923</c:v>
                </c:pt>
                <c:pt idx="2168">
                  <c:v>21924</c:v>
                </c:pt>
                <c:pt idx="2169">
                  <c:v>21925</c:v>
                </c:pt>
                <c:pt idx="2170">
                  <c:v>21926</c:v>
                </c:pt>
                <c:pt idx="2171">
                  <c:v>21927</c:v>
                </c:pt>
                <c:pt idx="2172">
                  <c:v>21928</c:v>
                </c:pt>
                <c:pt idx="2173">
                  <c:v>21929</c:v>
                </c:pt>
                <c:pt idx="2174">
                  <c:v>21930</c:v>
                </c:pt>
                <c:pt idx="2175">
                  <c:v>21931</c:v>
                </c:pt>
                <c:pt idx="2176">
                  <c:v>21932</c:v>
                </c:pt>
                <c:pt idx="2177">
                  <c:v>21933</c:v>
                </c:pt>
                <c:pt idx="2178">
                  <c:v>21934</c:v>
                </c:pt>
                <c:pt idx="2179">
                  <c:v>21935</c:v>
                </c:pt>
                <c:pt idx="2180">
                  <c:v>21936</c:v>
                </c:pt>
                <c:pt idx="2181">
                  <c:v>21937</c:v>
                </c:pt>
                <c:pt idx="2182">
                  <c:v>21938</c:v>
                </c:pt>
                <c:pt idx="2183">
                  <c:v>21939</c:v>
                </c:pt>
                <c:pt idx="2184">
                  <c:v>21940</c:v>
                </c:pt>
                <c:pt idx="2185">
                  <c:v>21941</c:v>
                </c:pt>
                <c:pt idx="2186">
                  <c:v>21942</c:v>
                </c:pt>
                <c:pt idx="2187">
                  <c:v>21943</c:v>
                </c:pt>
                <c:pt idx="2188">
                  <c:v>21944</c:v>
                </c:pt>
                <c:pt idx="2189">
                  <c:v>21945</c:v>
                </c:pt>
                <c:pt idx="2190">
                  <c:v>21946</c:v>
                </c:pt>
                <c:pt idx="2191">
                  <c:v>21947</c:v>
                </c:pt>
                <c:pt idx="2192">
                  <c:v>21948</c:v>
                </c:pt>
                <c:pt idx="2193">
                  <c:v>21949</c:v>
                </c:pt>
                <c:pt idx="2194">
                  <c:v>21950</c:v>
                </c:pt>
                <c:pt idx="2195">
                  <c:v>21951</c:v>
                </c:pt>
                <c:pt idx="2196">
                  <c:v>21952</c:v>
                </c:pt>
                <c:pt idx="2197">
                  <c:v>21953</c:v>
                </c:pt>
                <c:pt idx="2198">
                  <c:v>21954</c:v>
                </c:pt>
                <c:pt idx="2199">
                  <c:v>21955</c:v>
                </c:pt>
                <c:pt idx="2200">
                  <c:v>21956</c:v>
                </c:pt>
                <c:pt idx="2201">
                  <c:v>21957</c:v>
                </c:pt>
                <c:pt idx="2202">
                  <c:v>21958</c:v>
                </c:pt>
                <c:pt idx="2203">
                  <c:v>21959</c:v>
                </c:pt>
                <c:pt idx="2204">
                  <c:v>21960</c:v>
                </c:pt>
                <c:pt idx="2205">
                  <c:v>21961</c:v>
                </c:pt>
                <c:pt idx="2206">
                  <c:v>21962</c:v>
                </c:pt>
                <c:pt idx="2207">
                  <c:v>21963</c:v>
                </c:pt>
                <c:pt idx="2208">
                  <c:v>21964</c:v>
                </c:pt>
                <c:pt idx="2209">
                  <c:v>21965</c:v>
                </c:pt>
                <c:pt idx="2210">
                  <c:v>21966</c:v>
                </c:pt>
                <c:pt idx="2211">
                  <c:v>21967</c:v>
                </c:pt>
                <c:pt idx="2212">
                  <c:v>21968</c:v>
                </c:pt>
                <c:pt idx="2213">
                  <c:v>21969</c:v>
                </c:pt>
                <c:pt idx="2214">
                  <c:v>21970</c:v>
                </c:pt>
                <c:pt idx="2215">
                  <c:v>21971</c:v>
                </c:pt>
                <c:pt idx="2216">
                  <c:v>21972</c:v>
                </c:pt>
                <c:pt idx="2217">
                  <c:v>21973</c:v>
                </c:pt>
                <c:pt idx="2218">
                  <c:v>21974</c:v>
                </c:pt>
                <c:pt idx="2219">
                  <c:v>21975</c:v>
                </c:pt>
                <c:pt idx="2220">
                  <c:v>21976</c:v>
                </c:pt>
                <c:pt idx="2221">
                  <c:v>21977</c:v>
                </c:pt>
                <c:pt idx="2222">
                  <c:v>21978</c:v>
                </c:pt>
                <c:pt idx="2223">
                  <c:v>21979</c:v>
                </c:pt>
                <c:pt idx="2224">
                  <c:v>21980</c:v>
                </c:pt>
                <c:pt idx="2225">
                  <c:v>21981</c:v>
                </c:pt>
                <c:pt idx="2226">
                  <c:v>21982</c:v>
                </c:pt>
                <c:pt idx="2227">
                  <c:v>21983</c:v>
                </c:pt>
                <c:pt idx="2228">
                  <c:v>21984</c:v>
                </c:pt>
                <c:pt idx="2229">
                  <c:v>21985</c:v>
                </c:pt>
                <c:pt idx="2230">
                  <c:v>21986</c:v>
                </c:pt>
                <c:pt idx="2231">
                  <c:v>21987</c:v>
                </c:pt>
                <c:pt idx="2232">
                  <c:v>21988</c:v>
                </c:pt>
                <c:pt idx="2233">
                  <c:v>21989</c:v>
                </c:pt>
                <c:pt idx="2234">
                  <c:v>21990</c:v>
                </c:pt>
                <c:pt idx="2235">
                  <c:v>21991</c:v>
                </c:pt>
                <c:pt idx="2236">
                  <c:v>21992</c:v>
                </c:pt>
                <c:pt idx="2237">
                  <c:v>21993</c:v>
                </c:pt>
                <c:pt idx="2238">
                  <c:v>21994</c:v>
                </c:pt>
                <c:pt idx="2239">
                  <c:v>21995</c:v>
                </c:pt>
                <c:pt idx="2240">
                  <c:v>21996</c:v>
                </c:pt>
                <c:pt idx="2241">
                  <c:v>21997</c:v>
                </c:pt>
                <c:pt idx="2242">
                  <c:v>21998</c:v>
                </c:pt>
                <c:pt idx="2243">
                  <c:v>21999</c:v>
                </c:pt>
                <c:pt idx="2244">
                  <c:v>22000</c:v>
                </c:pt>
                <c:pt idx="2245">
                  <c:v>22001</c:v>
                </c:pt>
                <c:pt idx="2246">
                  <c:v>22002</c:v>
                </c:pt>
                <c:pt idx="2247">
                  <c:v>22003</c:v>
                </c:pt>
                <c:pt idx="2248">
                  <c:v>22004</c:v>
                </c:pt>
                <c:pt idx="2249">
                  <c:v>22005</c:v>
                </c:pt>
                <c:pt idx="2250">
                  <c:v>22006</c:v>
                </c:pt>
                <c:pt idx="2251">
                  <c:v>22007</c:v>
                </c:pt>
                <c:pt idx="2252">
                  <c:v>22008</c:v>
                </c:pt>
                <c:pt idx="2253">
                  <c:v>22009</c:v>
                </c:pt>
                <c:pt idx="2254">
                  <c:v>22010</c:v>
                </c:pt>
                <c:pt idx="2255">
                  <c:v>22011</c:v>
                </c:pt>
                <c:pt idx="2256">
                  <c:v>22012</c:v>
                </c:pt>
                <c:pt idx="2257">
                  <c:v>22013</c:v>
                </c:pt>
                <c:pt idx="2258">
                  <c:v>22014</c:v>
                </c:pt>
                <c:pt idx="2259">
                  <c:v>22015</c:v>
                </c:pt>
                <c:pt idx="2260">
                  <c:v>22016</c:v>
                </c:pt>
                <c:pt idx="2261">
                  <c:v>22017</c:v>
                </c:pt>
                <c:pt idx="2262">
                  <c:v>22018</c:v>
                </c:pt>
                <c:pt idx="2263">
                  <c:v>22019</c:v>
                </c:pt>
                <c:pt idx="2264">
                  <c:v>22020</c:v>
                </c:pt>
                <c:pt idx="2265">
                  <c:v>22021</c:v>
                </c:pt>
                <c:pt idx="2266">
                  <c:v>22022</c:v>
                </c:pt>
                <c:pt idx="2267">
                  <c:v>22023</c:v>
                </c:pt>
                <c:pt idx="2268">
                  <c:v>22024</c:v>
                </c:pt>
                <c:pt idx="2269">
                  <c:v>22025</c:v>
                </c:pt>
                <c:pt idx="2270">
                  <c:v>22026</c:v>
                </c:pt>
                <c:pt idx="2271">
                  <c:v>22027</c:v>
                </c:pt>
                <c:pt idx="2272">
                  <c:v>22028</c:v>
                </c:pt>
                <c:pt idx="2273">
                  <c:v>22029</c:v>
                </c:pt>
                <c:pt idx="2274">
                  <c:v>22030</c:v>
                </c:pt>
                <c:pt idx="2275">
                  <c:v>22031</c:v>
                </c:pt>
                <c:pt idx="2276">
                  <c:v>22032</c:v>
                </c:pt>
                <c:pt idx="2277">
                  <c:v>22033</c:v>
                </c:pt>
                <c:pt idx="2278">
                  <c:v>22034</c:v>
                </c:pt>
                <c:pt idx="2279">
                  <c:v>22035</c:v>
                </c:pt>
                <c:pt idx="2280">
                  <c:v>22036</c:v>
                </c:pt>
                <c:pt idx="2281">
                  <c:v>22037</c:v>
                </c:pt>
                <c:pt idx="2282">
                  <c:v>22038</c:v>
                </c:pt>
                <c:pt idx="2283">
                  <c:v>22039</c:v>
                </c:pt>
                <c:pt idx="2284">
                  <c:v>22040</c:v>
                </c:pt>
                <c:pt idx="2285">
                  <c:v>22041</c:v>
                </c:pt>
                <c:pt idx="2286">
                  <c:v>22042</c:v>
                </c:pt>
                <c:pt idx="2287">
                  <c:v>22043</c:v>
                </c:pt>
                <c:pt idx="2288">
                  <c:v>22044</c:v>
                </c:pt>
                <c:pt idx="2289">
                  <c:v>22045</c:v>
                </c:pt>
                <c:pt idx="2290">
                  <c:v>22046</c:v>
                </c:pt>
                <c:pt idx="2291">
                  <c:v>22047</c:v>
                </c:pt>
                <c:pt idx="2292">
                  <c:v>22048</c:v>
                </c:pt>
                <c:pt idx="2293">
                  <c:v>22049</c:v>
                </c:pt>
                <c:pt idx="2294">
                  <c:v>22050</c:v>
                </c:pt>
                <c:pt idx="2295">
                  <c:v>22051</c:v>
                </c:pt>
                <c:pt idx="2296">
                  <c:v>22052</c:v>
                </c:pt>
                <c:pt idx="2297">
                  <c:v>22053</c:v>
                </c:pt>
                <c:pt idx="2298">
                  <c:v>22054</c:v>
                </c:pt>
                <c:pt idx="2299">
                  <c:v>22055</c:v>
                </c:pt>
                <c:pt idx="2300">
                  <c:v>22056</c:v>
                </c:pt>
                <c:pt idx="2301">
                  <c:v>22057</c:v>
                </c:pt>
                <c:pt idx="2302">
                  <c:v>22058</c:v>
                </c:pt>
                <c:pt idx="2303">
                  <c:v>22059</c:v>
                </c:pt>
                <c:pt idx="2304">
                  <c:v>22060</c:v>
                </c:pt>
                <c:pt idx="2305">
                  <c:v>22061</c:v>
                </c:pt>
                <c:pt idx="2306">
                  <c:v>22062</c:v>
                </c:pt>
                <c:pt idx="2307">
                  <c:v>22063</c:v>
                </c:pt>
                <c:pt idx="2308">
                  <c:v>22064</c:v>
                </c:pt>
                <c:pt idx="2309">
                  <c:v>22065</c:v>
                </c:pt>
                <c:pt idx="2310">
                  <c:v>22066</c:v>
                </c:pt>
                <c:pt idx="2311">
                  <c:v>22067</c:v>
                </c:pt>
                <c:pt idx="2312">
                  <c:v>22068</c:v>
                </c:pt>
                <c:pt idx="2313">
                  <c:v>22069</c:v>
                </c:pt>
                <c:pt idx="2314">
                  <c:v>22070</c:v>
                </c:pt>
                <c:pt idx="2315">
                  <c:v>22071</c:v>
                </c:pt>
                <c:pt idx="2316">
                  <c:v>22072</c:v>
                </c:pt>
                <c:pt idx="2317">
                  <c:v>22073</c:v>
                </c:pt>
                <c:pt idx="2318">
                  <c:v>22074</c:v>
                </c:pt>
                <c:pt idx="2319">
                  <c:v>22075</c:v>
                </c:pt>
                <c:pt idx="2320">
                  <c:v>22076</c:v>
                </c:pt>
                <c:pt idx="2321">
                  <c:v>22077</c:v>
                </c:pt>
                <c:pt idx="2322">
                  <c:v>22078</c:v>
                </c:pt>
                <c:pt idx="2323">
                  <c:v>22079</c:v>
                </c:pt>
                <c:pt idx="2324">
                  <c:v>22080</c:v>
                </c:pt>
                <c:pt idx="2325">
                  <c:v>22081</c:v>
                </c:pt>
                <c:pt idx="2326">
                  <c:v>22082</c:v>
                </c:pt>
                <c:pt idx="2327">
                  <c:v>22083</c:v>
                </c:pt>
                <c:pt idx="2328">
                  <c:v>22084</c:v>
                </c:pt>
                <c:pt idx="2329">
                  <c:v>22085</c:v>
                </c:pt>
                <c:pt idx="2330">
                  <c:v>22086</c:v>
                </c:pt>
                <c:pt idx="2331">
                  <c:v>22087</c:v>
                </c:pt>
                <c:pt idx="2332">
                  <c:v>22088</c:v>
                </c:pt>
                <c:pt idx="2333">
                  <c:v>22089</c:v>
                </c:pt>
                <c:pt idx="2334">
                  <c:v>22090</c:v>
                </c:pt>
                <c:pt idx="2335">
                  <c:v>22091</c:v>
                </c:pt>
                <c:pt idx="2336">
                  <c:v>22092</c:v>
                </c:pt>
                <c:pt idx="2337">
                  <c:v>22093</c:v>
                </c:pt>
                <c:pt idx="2338">
                  <c:v>22094</c:v>
                </c:pt>
                <c:pt idx="2339">
                  <c:v>22095</c:v>
                </c:pt>
                <c:pt idx="2340">
                  <c:v>22096</c:v>
                </c:pt>
                <c:pt idx="2341">
                  <c:v>22097</c:v>
                </c:pt>
                <c:pt idx="2342">
                  <c:v>22098</c:v>
                </c:pt>
                <c:pt idx="2343">
                  <c:v>22099</c:v>
                </c:pt>
                <c:pt idx="2344">
                  <c:v>22100</c:v>
                </c:pt>
                <c:pt idx="2345">
                  <c:v>22101</c:v>
                </c:pt>
                <c:pt idx="2346">
                  <c:v>22102</c:v>
                </c:pt>
                <c:pt idx="2347">
                  <c:v>22103</c:v>
                </c:pt>
                <c:pt idx="2348">
                  <c:v>22104</c:v>
                </c:pt>
                <c:pt idx="2349">
                  <c:v>22105</c:v>
                </c:pt>
                <c:pt idx="2350">
                  <c:v>22106</c:v>
                </c:pt>
                <c:pt idx="2351">
                  <c:v>22107</c:v>
                </c:pt>
                <c:pt idx="2352">
                  <c:v>22108</c:v>
                </c:pt>
                <c:pt idx="2353">
                  <c:v>22109</c:v>
                </c:pt>
                <c:pt idx="2354">
                  <c:v>22110</c:v>
                </c:pt>
                <c:pt idx="2355">
                  <c:v>22111</c:v>
                </c:pt>
                <c:pt idx="2356">
                  <c:v>22112</c:v>
                </c:pt>
                <c:pt idx="2357">
                  <c:v>22113</c:v>
                </c:pt>
                <c:pt idx="2358">
                  <c:v>22114</c:v>
                </c:pt>
                <c:pt idx="2359">
                  <c:v>22115</c:v>
                </c:pt>
                <c:pt idx="2360">
                  <c:v>22116</c:v>
                </c:pt>
                <c:pt idx="2361">
                  <c:v>22117</c:v>
                </c:pt>
                <c:pt idx="2362">
                  <c:v>22118</c:v>
                </c:pt>
                <c:pt idx="2363">
                  <c:v>22119</c:v>
                </c:pt>
                <c:pt idx="2364">
                  <c:v>22120</c:v>
                </c:pt>
                <c:pt idx="2365">
                  <c:v>22121</c:v>
                </c:pt>
                <c:pt idx="2366">
                  <c:v>22122</c:v>
                </c:pt>
                <c:pt idx="2367">
                  <c:v>22123</c:v>
                </c:pt>
                <c:pt idx="2368">
                  <c:v>22124</c:v>
                </c:pt>
                <c:pt idx="2369">
                  <c:v>22125</c:v>
                </c:pt>
                <c:pt idx="2370">
                  <c:v>22126</c:v>
                </c:pt>
                <c:pt idx="2371">
                  <c:v>22127</c:v>
                </c:pt>
                <c:pt idx="2372">
                  <c:v>22128</c:v>
                </c:pt>
                <c:pt idx="2373">
                  <c:v>22129</c:v>
                </c:pt>
                <c:pt idx="2374">
                  <c:v>22130</c:v>
                </c:pt>
                <c:pt idx="2375">
                  <c:v>22131</c:v>
                </c:pt>
                <c:pt idx="2376">
                  <c:v>22132</c:v>
                </c:pt>
                <c:pt idx="2377">
                  <c:v>22133</c:v>
                </c:pt>
                <c:pt idx="2378">
                  <c:v>22134</c:v>
                </c:pt>
                <c:pt idx="2379">
                  <c:v>22135</c:v>
                </c:pt>
                <c:pt idx="2380">
                  <c:v>22136</c:v>
                </c:pt>
                <c:pt idx="2381">
                  <c:v>22137</c:v>
                </c:pt>
                <c:pt idx="2382">
                  <c:v>22138</c:v>
                </c:pt>
                <c:pt idx="2383">
                  <c:v>22139</c:v>
                </c:pt>
                <c:pt idx="2384">
                  <c:v>22140</c:v>
                </c:pt>
                <c:pt idx="2385">
                  <c:v>22141</c:v>
                </c:pt>
                <c:pt idx="2386">
                  <c:v>22142</c:v>
                </c:pt>
                <c:pt idx="2387">
                  <c:v>22143</c:v>
                </c:pt>
                <c:pt idx="2388">
                  <c:v>22144</c:v>
                </c:pt>
                <c:pt idx="2389">
                  <c:v>22145</c:v>
                </c:pt>
                <c:pt idx="2390">
                  <c:v>22146</c:v>
                </c:pt>
                <c:pt idx="2391">
                  <c:v>22147</c:v>
                </c:pt>
                <c:pt idx="2392">
                  <c:v>22148</c:v>
                </c:pt>
                <c:pt idx="2393">
                  <c:v>22149</c:v>
                </c:pt>
                <c:pt idx="2394">
                  <c:v>22150</c:v>
                </c:pt>
                <c:pt idx="2395">
                  <c:v>22151</c:v>
                </c:pt>
                <c:pt idx="2396">
                  <c:v>22152</c:v>
                </c:pt>
                <c:pt idx="2397">
                  <c:v>22153</c:v>
                </c:pt>
                <c:pt idx="2398">
                  <c:v>22154</c:v>
                </c:pt>
                <c:pt idx="2399">
                  <c:v>22155</c:v>
                </c:pt>
                <c:pt idx="2400">
                  <c:v>22156</c:v>
                </c:pt>
                <c:pt idx="2401">
                  <c:v>22157</c:v>
                </c:pt>
                <c:pt idx="2402">
                  <c:v>22158</c:v>
                </c:pt>
                <c:pt idx="2403">
                  <c:v>22159</c:v>
                </c:pt>
                <c:pt idx="2404">
                  <c:v>22160</c:v>
                </c:pt>
                <c:pt idx="2405">
                  <c:v>22161</c:v>
                </c:pt>
                <c:pt idx="2406">
                  <c:v>22162</c:v>
                </c:pt>
                <c:pt idx="2407">
                  <c:v>22163</c:v>
                </c:pt>
                <c:pt idx="2408">
                  <c:v>22164</c:v>
                </c:pt>
                <c:pt idx="2409">
                  <c:v>22165</c:v>
                </c:pt>
                <c:pt idx="2410">
                  <c:v>22166</c:v>
                </c:pt>
                <c:pt idx="2411">
                  <c:v>22167</c:v>
                </c:pt>
                <c:pt idx="2412">
                  <c:v>22168</c:v>
                </c:pt>
                <c:pt idx="2413">
                  <c:v>22169</c:v>
                </c:pt>
                <c:pt idx="2414">
                  <c:v>22170</c:v>
                </c:pt>
                <c:pt idx="2415">
                  <c:v>22171</c:v>
                </c:pt>
                <c:pt idx="2416">
                  <c:v>22172</c:v>
                </c:pt>
                <c:pt idx="2417">
                  <c:v>22173</c:v>
                </c:pt>
                <c:pt idx="2418">
                  <c:v>22174</c:v>
                </c:pt>
                <c:pt idx="2419">
                  <c:v>22175</c:v>
                </c:pt>
                <c:pt idx="2420">
                  <c:v>22176</c:v>
                </c:pt>
                <c:pt idx="2421">
                  <c:v>22177</c:v>
                </c:pt>
                <c:pt idx="2422">
                  <c:v>22178</c:v>
                </c:pt>
                <c:pt idx="2423">
                  <c:v>22179</c:v>
                </c:pt>
                <c:pt idx="2424">
                  <c:v>22180</c:v>
                </c:pt>
                <c:pt idx="2425">
                  <c:v>22181</c:v>
                </c:pt>
                <c:pt idx="2426">
                  <c:v>22182</c:v>
                </c:pt>
                <c:pt idx="2427">
                  <c:v>22183</c:v>
                </c:pt>
                <c:pt idx="2428">
                  <c:v>22184</c:v>
                </c:pt>
                <c:pt idx="2429">
                  <c:v>22185</c:v>
                </c:pt>
                <c:pt idx="2430">
                  <c:v>22186</c:v>
                </c:pt>
                <c:pt idx="2431">
                  <c:v>22187</c:v>
                </c:pt>
                <c:pt idx="2432">
                  <c:v>22188</c:v>
                </c:pt>
                <c:pt idx="2433">
                  <c:v>22189</c:v>
                </c:pt>
                <c:pt idx="2434">
                  <c:v>22190</c:v>
                </c:pt>
                <c:pt idx="2435">
                  <c:v>22191</c:v>
                </c:pt>
                <c:pt idx="2436">
                  <c:v>22192</c:v>
                </c:pt>
                <c:pt idx="2437">
                  <c:v>22193</c:v>
                </c:pt>
                <c:pt idx="2438">
                  <c:v>22194</c:v>
                </c:pt>
                <c:pt idx="2439">
                  <c:v>22195</c:v>
                </c:pt>
                <c:pt idx="2440">
                  <c:v>22196</c:v>
                </c:pt>
                <c:pt idx="2441">
                  <c:v>22197</c:v>
                </c:pt>
                <c:pt idx="2442">
                  <c:v>22198</c:v>
                </c:pt>
                <c:pt idx="2443">
                  <c:v>22199</c:v>
                </c:pt>
                <c:pt idx="2444">
                  <c:v>22200</c:v>
                </c:pt>
                <c:pt idx="2445">
                  <c:v>22201</c:v>
                </c:pt>
                <c:pt idx="2446">
                  <c:v>22202</c:v>
                </c:pt>
                <c:pt idx="2447">
                  <c:v>22203</c:v>
                </c:pt>
                <c:pt idx="2448">
                  <c:v>22204</c:v>
                </c:pt>
                <c:pt idx="2449">
                  <c:v>22205</c:v>
                </c:pt>
                <c:pt idx="2450">
                  <c:v>22206</c:v>
                </c:pt>
                <c:pt idx="2451">
                  <c:v>22207</c:v>
                </c:pt>
                <c:pt idx="2452">
                  <c:v>22208</c:v>
                </c:pt>
                <c:pt idx="2453">
                  <c:v>22209</c:v>
                </c:pt>
                <c:pt idx="2454">
                  <c:v>22210</c:v>
                </c:pt>
                <c:pt idx="2455">
                  <c:v>22211</c:v>
                </c:pt>
                <c:pt idx="2456">
                  <c:v>22212</c:v>
                </c:pt>
                <c:pt idx="2457">
                  <c:v>22213</c:v>
                </c:pt>
                <c:pt idx="2458">
                  <c:v>22214</c:v>
                </c:pt>
                <c:pt idx="2459">
                  <c:v>22215</c:v>
                </c:pt>
                <c:pt idx="2460">
                  <c:v>22216</c:v>
                </c:pt>
                <c:pt idx="2461">
                  <c:v>22217</c:v>
                </c:pt>
                <c:pt idx="2462">
                  <c:v>22218</c:v>
                </c:pt>
                <c:pt idx="2463">
                  <c:v>22219</c:v>
                </c:pt>
                <c:pt idx="2464">
                  <c:v>22220</c:v>
                </c:pt>
                <c:pt idx="2465">
                  <c:v>22221</c:v>
                </c:pt>
                <c:pt idx="2466">
                  <c:v>22222</c:v>
                </c:pt>
                <c:pt idx="2467">
                  <c:v>22223</c:v>
                </c:pt>
                <c:pt idx="2468">
                  <c:v>22224</c:v>
                </c:pt>
                <c:pt idx="2469">
                  <c:v>22225</c:v>
                </c:pt>
                <c:pt idx="2470">
                  <c:v>22226</c:v>
                </c:pt>
                <c:pt idx="2471">
                  <c:v>22227</c:v>
                </c:pt>
                <c:pt idx="2472">
                  <c:v>22228</c:v>
                </c:pt>
                <c:pt idx="2473">
                  <c:v>22229</c:v>
                </c:pt>
                <c:pt idx="2474">
                  <c:v>22230</c:v>
                </c:pt>
                <c:pt idx="2475">
                  <c:v>22231</c:v>
                </c:pt>
                <c:pt idx="2476">
                  <c:v>22232</c:v>
                </c:pt>
                <c:pt idx="2477">
                  <c:v>22233</c:v>
                </c:pt>
                <c:pt idx="2478">
                  <c:v>22234</c:v>
                </c:pt>
                <c:pt idx="2479">
                  <c:v>22235</c:v>
                </c:pt>
                <c:pt idx="2480">
                  <c:v>22236</c:v>
                </c:pt>
                <c:pt idx="2481">
                  <c:v>22237</c:v>
                </c:pt>
                <c:pt idx="2482">
                  <c:v>22238</c:v>
                </c:pt>
                <c:pt idx="2483">
                  <c:v>22239</c:v>
                </c:pt>
                <c:pt idx="2484">
                  <c:v>22240</c:v>
                </c:pt>
                <c:pt idx="2485">
                  <c:v>22241</c:v>
                </c:pt>
                <c:pt idx="2486">
                  <c:v>22242</c:v>
                </c:pt>
                <c:pt idx="2487">
                  <c:v>22243</c:v>
                </c:pt>
                <c:pt idx="2488">
                  <c:v>22244</c:v>
                </c:pt>
                <c:pt idx="2489">
                  <c:v>22245</c:v>
                </c:pt>
                <c:pt idx="2490">
                  <c:v>22246</c:v>
                </c:pt>
                <c:pt idx="2491">
                  <c:v>22247</c:v>
                </c:pt>
                <c:pt idx="2492">
                  <c:v>22248</c:v>
                </c:pt>
                <c:pt idx="2493">
                  <c:v>22249</c:v>
                </c:pt>
                <c:pt idx="2494">
                  <c:v>22250</c:v>
                </c:pt>
                <c:pt idx="2495">
                  <c:v>22251</c:v>
                </c:pt>
                <c:pt idx="2496">
                  <c:v>22252</c:v>
                </c:pt>
                <c:pt idx="2497">
                  <c:v>22253</c:v>
                </c:pt>
                <c:pt idx="2498">
                  <c:v>22254</c:v>
                </c:pt>
                <c:pt idx="2499">
                  <c:v>22255</c:v>
                </c:pt>
                <c:pt idx="2500">
                  <c:v>22256</c:v>
                </c:pt>
                <c:pt idx="2501">
                  <c:v>22257</c:v>
                </c:pt>
                <c:pt idx="2502">
                  <c:v>22258</c:v>
                </c:pt>
                <c:pt idx="2503">
                  <c:v>22259</c:v>
                </c:pt>
                <c:pt idx="2504">
                  <c:v>22260</c:v>
                </c:pt>
                <c:pt idx="2505">
                  <c:v>22261</c:v>
                </c:pt>
                <c:pt idx="2506">
                  <c:v>22262</c:v>
                </c:pt>
                <c:pt idx="2507">
                  <c:v>22263</c:v>
                </c:pt>
                <c:pt idx="2508">
                  <c:v>22264</c:v>
                </c:pt>
                <c:pt idx="2509">
                  <c:v>22265</c:v>
                </c:pt>
                <c:pt idx="2510">
                  <c:v>22266</c:v>
                </c:pt>
                <c:pt idx="2511">
                  <c:v>22267</c:v>
                </c:pt>
                <c:pt idx="2512">
                  <c:v>22268</c:v>
                </c:pt>
                <c:pt idx="2513">
                  <c:v>22269</c:v>
                </c:pt>
                <c:pt idx="2514">
                  <c:v>22270</c:v>
                </c:pt>
                <c:pt idx="2515">
                  <c:v>22271</c:v>
                </c:pt>
                <c:pt idx="2516">
                  <c:v>22272</c:v>
                </c:pt>
                <c:pt idx="2517">
                  <c:v>22273</c:v>
                </c:pt>
                <c:pt idx="2518">
                  <c:v>22274</c:v>
                </c:pt>
                <c:pt idx="2519">
                  <c:v>22275</c:v>
                </c:pt>
                <c:pt idx="2520">
                  <c:v>22276</c:v>
                </c:pt>
                <c:pt idx="2521">
                  <c:v>22277</c:v>
                </c:pt>
                <c:pt idx="2522">
                  <c:v>22278</c:v>
                </c:pt>
                <c:pt idx="2523">
                  <c:v>22279</c:v>
                </c:pt>
                <c:pt idx="2524">
                  <c:v>22280</c:v>
                </c:pt>
                <c:pt idx="2525">
                  <c:v>22281</c:v>
                </c:pt>
                <c:pt idx="2526">
                  <c:v>22282</c:v>
                </c:pt>
                <c:pt idx="2527">
                  <c:v>22283</c:v>
                </c:pt>
                <c:pt idx="2528">
                  <c:v>22284</c:v>
                </c:pt>
                <c:pt idx="2529">
                  <c:v>22285</c:v>
                </c:pt>
                <c:pt idx="2530">
                  <c:v>22286</c:v>
                </c:pt>
                <c:pt idx="2531">
                  <c:v>22287</c:v>
                </c:pt>
                <c:pt idx="2532">
                  <c:v>22288</c:v>
                </c:pt>
                <c:pt idx="2533">
                  <c:v>22289</c:v>
                </c:pt>
                <c:pt idx="2534">
                  <c:v>22290</c:v>
                </c:pt>
                <c:pt idx="2535">
                  <c:v>22291</c:v>
                </c:pt>
                <c:pt idx="2536">
                  <c:v>22292</c:v>
                </c:pt>
                <c:pt idx="2537">
                  <c:v>22293</c:v>
                </c:pt>
                <c:pt idx="2538">
                  <c:v>22294</c:v>
                </c:pt>
                <c:pt idx="2539">
                  <c:v>22295</c:v>
                </c:pt>
                <c:pt idx="2540">
                  <c:v>22296</c:v>
                </c:pt>
                <c:pt idx="2541">
                  <c:v>22297</c:v>
                </c:pt>
                <c:pt idx="2542">
                  <c:v>22298</c:v>
                </c:pt>
                <c:pt idx="2543">
                  <c:v>22299</c:v>
                </c:pt>
                <c:pt idx="2544">
                  <c:v>22300</c:v>
                </c:pt>
                <c:pt idx="2545">
                  <c:v>22301</c:v>
                </c:pt>
                <c:pt idx="2546">
                  <c:v>22302</c:v>
                </c:pt>
                <c:pt idx="2547">
                  <c:v>22303</c:v>
                </c:pt>
                <c:pt idx="2548">
                  <c:v>22304</c:v>
                </c:pt>
                <c:pt idx="2549">
                  <c:v>22305</c:v>
                </c:pt>
                <c:pt idx="2550">
                  <c:v>22306</c:v>
                </c:pt>
                <c:pt idx="2551">
                  <c:v>22307</c:v>
                </c:pt>
                <c:pt idx="2552">
                  <c:v>22308</c:v>
                </c:pt>
                <c:pt idx="2553">
                  <c:v>22309</c:v>
                </c:pt>
                <c:pt idx="2554">
                  <c:v>22310</c:v>
                </c:pt>
                <c:pt idx="2555">
                  <c:v>22311</c:v>
                </c:pt>
                <c:pt idx="2556">
                  <c:v>22312</c:v>
                </c:pt>
                <c:pt idx="2557">
                  <c:v>22313</c:v>
                </c:pt>
                <c:pt idx="2558">
                  <c:v>22314</c:v>
                </c:pt>
                <c:pt idx="2559">
                  <c:v>22315</c:v>
                </c:pt>
                <c:pt idx="2560">
                  <c:v>22316</c:v>
                </c:pt>
                <c:pt idx="2561">
                  <c:v>22317</c:v>
                </c:pt>
                <c:pt idx="2562">
                  <c:v>22318</c:v>
                </c:pt>
                <c:pt idx="2563">
                  <c:v>22319</c:v>
                </c:pt>
                <c:pt idx="2564">
                  <c:v>22320</c:v>
                </c:pt>
                <c:pt idx="2565">
                  <c:v>22321</c:v>
                </c:pt>
                <c:pt idx="2566">
                  <c:v>22322</c:v>
                </c:pt>
                <c:pt idx="2567">
                  <c:v>22323</c:v>
                </c:pt>
                <c:pt idx="2568">
                  <c:v>22324</c:v>
                </c:pt>
                <c:pt idx="2569">
                  <c:v>22325</c:v>
                </c:pt>
                <c:pt idx="2570">
                  <c:v>22326</c:v>
                </c:pt>
                <c:pt idx="2571">
                  <c:v>22327</c:v>
                </c:pt>
                <c:pt idx="2572">
                  <c:v>22328</c:v>
                </c:pt>
                <c:pt idx="2573">
                  <c:v>22329</c:v>
                </c:pt>
                <c:pt idx="2574">
                  <c:v>22330</c:v>
                </c:pt>
                <c:pt idx="2575">
                  <c:v>22331</c:v>
                </c:pt>
                <c:pt idx="2576">
                  <c:v>22332</c:v>
                </c:pt>
                <c:pt idx="2577">
                  <c:v>22333</c:v>
                </c:pt>
                <c:pt idx="2578">
                  <c:v>22334</c:v>
                </c:pt>
                <c:pt idx="2579">
                  <c:v>22335</c:v>
                </c:pt>
                <c:pt idx="2580">
                  <c:v>22336</c:v>
                </c:pt>
                <c:pt idx="2581">
                  <c:v>22337</c:v>
                </c:pt>
                <c:pt idx="2582">
                  <c:v>22338</c:v>
                </c:pt>
                <c:pt idx="2583">
                  <c:v>22339</c:v>
                </c:pt>
                <c:pt idx="2584">
                  <c:v>22340</c:v>
                </c:pt>
                <c:pt idx="2585">
                  <c:v>22341</c:v>
                </c:pt>
                <c:pt idx="2586">
                  <c:v>22342</c:v>
                </c:pt>
                <c:pt idx="2587">
                  <c:v>22343</c:v>
                </c:pt>
                <c:pt idx="2588">
                  <c:v>22344</c:v>
                </c:pt>
                <c:pt idx="2589">
                  <c:v>22345</c:v>
                </c:pt>
                <c:pt idx="2590">
                  <c:v>22346</c:v>
                </c:pt>
                <c:pt idx="2591">
                  <c:v>22347</c:v>
                </c:pt>
                <c:pt idx="2592">
                  <c:v>22348</c:v>
                </c:pt>
                <c:pt idx="2593">
                  <c:v>22349</c:v>
                </c:pt>
                <c:pt idx="2594">
                  <c:v>22350</c:v>
                </c:pt>
                <c:pt idx="2595">
                  <c:v>22351</c:v>
                </c:pt>
                <c:pt idx="2596">
                  <c:v>22352</c:v>
                </c:pt>
                <c:pt idx="2597">
                  <c:v>22353</c:v>
                </c:pt>
                <c:pt idx="2598">
                  <c:v>22354</c:v>
                </c:pt>
                <c:pt idx="2599">
                  <c:v>22355</c:v>
                </c:pt>
                <c:pt idx="2600">
                  <c:v>22356</c:v>
                </c:pt>
                <c:pt idx="2601">
                  <c:v>22357</c:v>
                </c:pt>
                <c:pt idx="2602">
                  <c:v>22358</c:v>
                </c:pt>
                <c:pt idx="2603">
                  <c:v>22359</c:v>
                </c:pt>
                <c:pt idx="2604">
                  <c:v>22360</c:v>
                </c:pt>
                <c:pt idx="2605">
                  <c:v>22361</c:v>
                </c:pt>
                <c:pt idx="2606">
                  <c:v>22362</c:v>
                </c:pt>
                <c:pt idx="2607">
                  <c:v>22363</c:v>
                </c:pt>
                <c:pt idx="2608">
                  <c:v>22364</c:v>
                </c:pt>
                <c:pt idx="2609">
                  <c:v>22365</c:v>
                </c:pt>
                <c:pt idx="2610">
                  <c:v>22366</c:v>
                </c:pt>
                <c:pt idx="2611">
                  <c:v>22367</c:v>
                </c:pt>
                <c:pt idx="2612">
                  <c:v>22368</c:v>
                </c:pt>
                <c:pt idx="2613">
                  <c:v>22369</c:v>
                </c:pt>
                <c:pt idx="2614">
                  <c:v>22370</c:v>
                </c:pt>
                <c:pt idx="2615">
                  <c:v>22371</c:v>
                </c:pt>
                <c:pt idx="2616">
                  <c:v>22372</c:v>
                </c:pt>
                <c:pt idx="2617">
                  <c:v>22373</c:v>
                </c:pt>
                <c:pt idx="2618">
                  <c:v>22374</c:v>
                </c:pt>
                <c:pt idx="2619">
                  <c:v>22375</c:v>
                </c:pt>
                <c:pt idx="2620">
                  <c:v>22376</c:v>
                </c:pt>
                <c:pt idx="2621">
                  <c:v>22377</c:v>
                </c:pt>
                <c:pt idx="2622">
                  <c:v>22378</c:v>
                </c:pt>
                <c:pt idx="2623">
                  <c:v>22379</c:v>
                </c:pt>
                <c:pt idx="2624">
                  <c:v>22380</c:v>
                </c:pt>
                <c:pt idx="2625">
                  <c:v>22381</c:v>
                </c:pt>
                <c:pt idx="2626">
                  <c:v>22382</c:v>
                </c:pt>
                <c:pt idx="2627">
                  <c:v>22383</c:v>
                </c:pt>
                <c:pt idx="2628">
                  <c:v>22384</c:v>
                </c:pt>
                <c:pt idx="2629">
                  <c:v>22385</c:v>
                </c:pt>
                <c:pt idx="2630">
                  <c:v>22386</c:v>
                </c:pt>
                <c:pt idx="2631">
                  <c:v>22387</c:v>
                </c:pt>
                <c:pt idx="2632">
                  <c:v>22388</c:v>
                </c:pt>
                <c:pt idx="2633">
                  <c:v>22389</c:v>
                </c:pt>
                <c:pt idx="2634">
                  <c:v>22390</c:v>
                </c:pt>
                <c:pt idx="2635">
                  <c:v>22391</c:v>
                </c:pt>
                <c:pt idx="2636">
                  <c:v>22392</c:v>
                </c:pt>
                <c:pt idx="2637">
                  <c:v>22393</c:v>
                </c:pt>
                <c:pt idx="2638">
                  <c:v>22394</c:v>
                </c:pt>
                <c:pt idx="2639">
                  <c:v>22395</c:v>
                </c:pt>
                <c:pt idx="2640">
                  <c:v>22396</c:v>
                </c:pt>
                <c:pt idx="2641">
                  <c:v>22397</c:v>
                </c:pt>
                <c:pt idx="2642">
                  <c:v>22398</c:v>
                </c:pt>
                <c:pt idx="2643">
                  <c:v>22399</c:v>
                </c:pt>
                <c:pt idx="2644">
                  <c:v>22400</c:v>
                </c:pt>
                <c:pt idx="2645">
                  <c:v>22401</c:v>
                </c:pt>
                <c:pt idx="2646">
                  <c:v>22402</c:v>
                </c:pt>
                <c:pt idx="2647">
                  <c:v>22403</c:v>
                </c:pt>
                <c:pt idx="2648">
                  <c:v>22404</c:v>
                </c:pt>
                <c:pt idx="2649">
                  <c:v>22405</c:v>
                </c:pt>
                <c:pt idx="2650">
                  <c:v>22406</c:v>
                </c:pt>
                <c:pt idx="2651">
                  <c:v>22407</c:v>
                </c:pt>
                <c:pt idx="2652">
                  <c:v>22408</c:v>
                </c:pt>
                <c:pt idx="2653">
                  <c:v>22409</c:v>
                </c:pt>
                <c:pt idx="2654">
                  <c:v>22410</c:v>
                </c:pt>
                <c:pt idx="2655">
                  <c:v>22411</c:v>
                </c:pt>
                <c:pt idx="2656">
                  <c:v>22412</c:v>
                </c:pt>
                <c:pt idx="2657">
                  <c:v>22413</c:v>
                </c:pt>
                <c:pt idx="2658">
                  <c:v>22414</c:v>
                </c:pt>
                <c:pt idx="2659">
                  <c:v>22415</c:v>
                </c:pt>
                <c:pt idx="2660">
                  <c:v>22416</c:v>
                </c:pt>
                <c:pt idx="2661">
                  <c:v>22417</c:v>
                </c:pt>
                <c:pt idx="2662">
                  <c:v>22418</c:v>
                </c:pt>
                <c:pt idx="2663">
                  <c:v>22419</c:v>
                </c:pt>
                <c:pt idx="2664">
                  <c:v>22420</c:v>
                </c:pt>
                <c:pt idx="2665">
                  <c:v>22421</c:v>
                </c:pt>
                <c:pt idx="2666">
                  <c:v>22422</c:v>
                </c:pt>
                <c:pt idx="2667">
                  <c:v>22423</c:v>
                </c:pt>
                <c:pt idx="2668">
                  <c:v>22424</c:v>
                </c:pt>
                <c:pt idx="2669">
                  <c:v>22425</c:v>
                </c:pt>
                <c:pt idx="2670">
                  <c:v>22426</c:v>
                </c:pt>
                <c:pt idx="2671">
                  <c:v>22427</c:v>
                </c:pt>
                <c:pt idx="2672">
                  <c:v>22428</c:v>
                </c:pt>
                <c:pt idx="2673">
                  <c:v>22429</c:v>
                </c:pt>
                <c:pt idx="2674">
                  <c:v>22430</c:v>
                </c:pt>
                <c:pt idx="2675">
                  <c:v>22431</c:v>
                </c:pt>
                <c:pt idx="2676">
                  <c:v>22432</c:v>
                </c:pt>
                <c:pt idx="2677">
                  <c:v>22433</c:v>
                </c:pt>
                <c:pt idx="2678">
                  <c:v>22434</c:v>
                </c:pt>
                <c:pt idx="2679">
                  <c:v>22435</c:v>
                </c:pt>
                <c:pt idx="2680">
                  <c:v>22436</c:v>
                </c:pt>
                <c:pt idx="2681">
                  <c:v>22437</c:v>
                </c:pt>
                <c:pt idx="2682">
                  <c:v>22438</c:v>
                </c:pt>
                <c:pt idx="2683">
                  <c:v>22439</c:v>
                </c:pt>
                <c:pt idx="2684">
                  <c:v>22440</c:v>
                </c:pt>
                <c:pt idx="2685">
                  <c:v>22441</c:v>
                </c:pt>
                <c:pt idx="2686">
                  <c:v>22442</c:v>
                </c:pt>
                <c:pt idx="2687">
                  <c:v>22443</c:v>
                </c:pt>
                <c:pt idx="2688">
                  <c:v>22444</c:v>
                </c:pt>
                <c:pt idx="2689">
                  <c:v>22445</c:v>
                </c:pt>
                <c:pt idx="2690">
                  <c:v>22446</c:v>
                </c:pt>
                <c:pt idx="2691">
                  <c:v>22447</c:v>
                </c:pt>
                <c:pt idx="2692">
                  <c:v>22448</c:v>
                </c:pt>
                <c:pt idx="2693">
                  <c:v>22449</c:v>
                </c:pt>
                <c:pt idx="2694">
                  <c:v>22450</c:v>
                </c:pt>
                <c:pt idx="2695">
                  <c:v>22451</c:v>
                </c:pt>
                <c:pt idx="2696">
                  <c:v>22452</c:v>
                </c:pt>
                <c:pt idx="2697">
                  <c:v>22453</c:v>
                </c:pt>
                <c:pt idx="2698">
                  <c:v>22454</c:v>
                </c:pt>
                <c:pt idx="2699">
                  <c:v>22455</c:v>
                </c:pt>
                <c:pt idx="2700">
                  <c:v>22456</c:v>
                </c:pt>
                <c:pt idx="2701">
                  <c:v>22457</c:v>
                </c:pt>
                <c:pt idx="2702">
                  <c:v>22458</c:v>
                </c:pt>
                <c:pt idx="2703">
                  <c:v>22459</c:v>
                </c:pt>
                <c:pt idx="2704">
                  <c:v>22460</c:v>
                </c:pt>
                <c:pt idx="2705">
                  <c:v>22461</c:v>
                </c:pt>
                <c:pt idx="2706">
                  <c:v>22462</c:v>
                </c:pt>
                <c:pt idx="2707">
                  <c:v>22463</c:v>
                </c:pt>
                <c:pt idx="2708">
                  <c:v>22464</c:v>
                </c:pt>
                <c:pt idx="2709">
                  <c:v>22465</c:v>
                </c:pt>
                <c:pt idx="2710">
                  <c:v>22466</c:v>
                </c:pt>
                <c:pt idx="2711">
                  <c:v>22467</c:v>
                </c:pt>
                <c:pt idx="2712">
                  <c:v>22468</c:v>
                </c:pt>
                <c:pt idx="2713">
                  <c:v>22469</c:v>
                </c:pt>
                <c:pt idx="2714">
                  <c:v>22470</c:v>
                </c:pt>
                <c:pt idx="2715">
                  <c:v>22471</c:v>
                </c:pt>
                <c:pt idx="2716">
                  <c:v>22472</c:v>
                </c:pt>
                <c:pt idx="2717">
                  <c:v>22473</c:v>
                </c:pt>
                <c:pt idx="2718">
                  <c:v>22474</c:v>
                </c:pt>
                <c:pt idx="2719">
                  <c:v>22475</c:v>
                </c:pt>
                <c:pt idx="2720">
                  <c:v>22476</c:v>
                </c:pt>
                <c:pt idx="2721">
                  <c:v>22477</c:v>
                </c:pt>
                <c:pt idx="2722">
                  <c:v>22478</c:v>
                </c:pt>
                <c:pt idx="2723">
                  <c:v>22479</c:v>
                </c:pt>
                <c:pt idx="2724">
                  <c:v>22480</c:v>
                </c:pt>
                <c:pt idx="2725">
                  <c:v>22481</c:v>
                </c:pt>
                <c:pt idx="2726">
                  <c:v>22482</c:v>
                </c:pt>
                <c:pt idx="2727">
                  <c:v>22483</c:v>
                </c:pt>
                <c:pt idx="2728">
                  <c:v>22484</c:v>
                </c:pt>
                <c:pt idx="2729">
                  <c:v>22485</c:v>
                </c:pt>
                <c:pt idx="2730">
                  <c:v>22486</c:v>
                </c:pt>
                <c:pt idx="2731">
                  <c:v>22487</c:v>
                </c:pt>
                <c:pt idx="2732">
                  <c:v>22488</c:v>
                </c:pt>
                <c:pt idx="2733">
                  <c:v>22489</c:v>
                </c:pt>
                <c:pt idx="2734">
                  <c:v>22490</c:v>
                </c:pt>
                <c:pt idx="2735">
                  <c:v>22491</c:v>
                </c:pt>
                <c:pt idx="2736">
                  <c:v>22492</c:v>
                </c:pt>
                <c:pt idx="2737">
                  <c:v>22493</c:v>
                </c:pt>
                <c:pt idx="2738">
                  <c:v>22494</c:v>
                </c:pt>
                <c:pt idx="2739">
                  <c:v>22495</c:v>
                </c:pt>
                <c:pt idx="2740">
                  <c:v>22496</c:v>
                </c:pt>
                <c:pt idx="2741">
                  <c:v>22497</c:v>
                </c:pt>
                <c:pt idx="2742">
                  <c:v>22498</c:v>
                </c:pt>
                <c:pt idx="2743">
                  <c:v>22499</c:v>
                </c:pt>
                <c:pt idx="2744">
                  <c:v>22500</c:v>
                </c:pt>
                <c:pt idx="2745">
                  <c:v>22501</c:v>
                </c:pt>
                <c:pt idx="2746">
                  <c:v>22502</c:v>
                </c:pt>
                <c:pt idx="2747">
                  <c:v>22503</c:v>
                </c:pt>
                <c:pt idx="2748">
                  <c:v>22504</c:v>
                </c:pt>
                <c:pt idx="2749">
                  <c:v>22505</c:v>
                </c:pt>
                <c:pt idx="2750">
                  <c:v>22506</c:v>
                </c:pt>
                <c:pt idx="2751">
                  <c:v>22507</c:v>
                </c:pt>
                <c:pt idx="2752">
                  <c:v>22508</c:v>
                </c:pt>
                <c:pt idx="2753">
                  <c:v>22509</c:v>
                </c:pt>
                <c:pt idx="2754">
                  <c:v>22510</c:v>
                </c:pt>
                <c:pt idx="2755">
                  <c:v>22511</c:v>
                </c:pt>
                <c:pt idx="2756">
                  <c:v>22512</c:v>
                </c:pt>
                <c:pt idx="2757">
                  <c:v>22513</c:v>
                </c:pt>
                <c:pt idx="2758">
                  <c:v>22514</c:v>
                </c:pt>
                <c:pt idx="2759">
                  <c:v>22515</c:v>
                </c:pt>
                <c:pt idx="2760">
                  <c:v>22516</c:v>
                </c:pt>
                <c:pt idx="2761">
                  <c:v>22517</c:v>
                </c:pt>
                <c:pt idx="2762">
                  <c:v>22518</c:v>
                </c:pt>
                <c:pt idx="2763">
                  <c:v>22519</c:v>
                </c:pt>
                <c:pt idx="2764">
                  <c:v>22520</c:v>
                </c:pt>
                <c:pt idx="2765">
                  <c:v>22521</c:v>
                </c:pt>
                <c:pt idx="2766">
                  <c:v>22522</c:v>
                </c:pt>
                <c:pt idx="2767">
                  <c:v>22523</c:v>
                </c:pt>
                <c:pt idx="2768">
                  <c:v>22524</c:v>
                </c:pt>
                <c:pt idx="2769">
                  <c:v>22525</c:v>
                </c:pt>
                <c:pt idx="2770">
                  <c:v>22526</c:v>
                </c:pt>
                <c:pt idx="2771">
                  <c:v>22527</c:v>
                </c:pt>
                <c:pt idx="2772">
                  <c:v>22528</c:v>
                </c:pt>
                <c:pt idx="2773">
                  <c:v>22529</c:v>
                </c:pt>
                <c:pt idx="2774">
                  <c:v>22530</c:v>
                </c:pt>
                <c:pt idx="2775">
                  <c:v>22531</c:v>
                </c:pt>
                <c:pt idx="2776">
                  <c:v>22532</c:v>
                </c:pt>
                <c:pt idx="2777">
                  <c:v>22533</c:v>
                </c:pt>
                <c:pt idx="2778">
                  <c:v>22534</c:v>
                </c:pt>
                <c:pt idx="2779">
                  <c:v>22535</c:v>
                </c:pt>
                <c:pt idx="2780">
                  <c:v>22536</c:v>
                </c:pt>
                <c:pt idx="2781">
                  <c:v>22537</c:v>
                </c:pt>
                <c:pt idx="2782">
                  <c:v>22538</c:v>
                </c:pt>
                <c:pt idx="2783">
                  <c:v>22539</c:v>
                </c:pt>
                <c:pt idx="2784">
                  <c:v>22540</c:v>
                </c:pt>
                <c:pt idx="2785">
                  <c:v>22541</c:v>
                </c:pt>
                <c:pt idx="2786">
                  <c:v>22542</c:v>
                </c:pt>
                <c:pt idx="2787">
                  <c:v>22543</c:v>
                </c:pt>
                <c:pt idx="2788">
                  <c:v>22544</c:v>
                </c:pt>
                <c:pt idx="2789">
                  <c:v>22545</c:v>
                </c:pt>
                <c:pt idx="2790">
                  <c:v>22546</c:v>
                </c:pt>
                <c:pt idx="2791">
                  <c:v>22547</c:v>
                </c:pt>
                <c:pt idx="2792">
                  <c:v>22548</c:v>
                </c:pt>
                <c:pt idx="2793">
                  <c:v>22549</c:v>
                </c:pt>
                <c:pt idx="2794">
                  <c:v>22550</c:v>
                </c:pt>
                <c:pt idx="2795">
                  <c:v>22551</c:v>
                </c:pt>
                <c:pt idx="2796">
                  <c:v>22552</c:v>
                </c:pt>
                <c:pt idx="2797">
                  <c:v>22553</c:v>
                </c:pt>
                <c:pt idx="2798">
                  <c:v>22554</c:v>
                </c:pt>
                <c:pt idx="2799">
                  <c:v>22555</c:v>
                </c:pt>
                <c:pt idx="2800">
                  <c:v>22556</c:v>
                </c:pt>
                <c:pt idx="2801">
                  <c:v>22557</c:v>
                </c:pt>
                <c:pt idx="2802">
                  <c:v>22558</c:v>
                </c:pt>
                <c:pt idx="2803">
                  <c:v>22559</c:v>
                </c:pt>
                <c:pt idx="2804">
                  <c:v>22560</c:v>
                </c:pt>
                <c:pt idx="2805">
                  <c:v>22561</c:v>
                </c:pt>
                <c:pt idx="2806">
                  <c:v>22562</c:v>
                </c:pt>
                <c:pt idx="2807">
                  <c:v>22563</c:v>
                </c:pt>
                <c:pt idx="2808">
                  <c:v>22564</c:v>
                </c:pt>
                <c:pt idx="2809">
                  <c:v>22565</c:v>
                </c:pt>
                <c:pt idx="2810">
                  <c:v>22566</c:v>
                </c:pt>
                <c:pt idx="2811">
                  <c:v>22567</c:v>
                </c:pt>
                <c:pt idx="2812">
                  <c:v>22568</c:v>
                </c:pt>
                <c:pt idx="2813">
                  <c:v>22569</c:v>
                </c:pt>
                <c:pt idx="2814">
                  <c:v>22570</c:v>
                </c:pt>
                <c:pt idx="2815">
                  <c:v>22571</c:v>
                </c:pt>
                <c:pt idx="2816">
                  <c:v>22572</c:v>
                </c:pt>
                <c:pt idx="2817">
                  <c:v>22573</c:v>
                </c:pt>
                <c:pt idx="2818">
                  <c:v>22574</c:v>
                </c:pt>
                <c:pt idx="2819">
                  <c:v>22575</c:v>
                </c:pt>
                <c:pt idx="2820">
                  <c:v>22576</c:v>
                </c:pt>
                <c:pt idx="2821">
                  <c:v>22577</c:v>
                </c:pt>
                <c:pt idx="2822">
                  <c:v>22578</c:v>
                </c:pt>
                <c:pt idx="2823">
                  <c:v>22579</c:v>
                </c:pt>
                <c:pt idx="2824">
                  <c:v>22580</c:v>
                </c:pt>
                <c:pt idx="2825">
                  <c:v>22581</c:v>
                </c:pt>
                <c:pt idx="2826">
                  <c:v>22582</c:v>
                </c:pt>
                <c:pt idx="2827">
                  <c:v>22583</c:v>
                </c:pt>
                <c:pt idx="2828">
                  <c:v>22584</c:v>
                </c:pt>
                <c:pt idx="2829">
                  <c:v>22585</c:v>
                </c:pt>
                <c:pt idx="2830">
                  <c:v>22586</c:v>
                </c:pt>
                <c:pt idx="2831">
                  <c:v>22587</c:v>
                </c:pt>
                <c:pt idx="2832">
                  <c:v>22588</c:v>
                </c:pt>
                <c:pt idx="2833">
                  <c:v>22589</c:v>
                </c:pt>
                <c:pt idx="2834">
                  <c:v>22590</c:v>
                </c:pt>
                <c:pt idx="2835">
                  <c:v>22591</c:v>
                </c:pt>
                <c:pt idx="2836">
                  <c:v>22592</c:v>
                </c:pt>
                <c:pt idx="2837">
                  <c:v>22593</c:v>
                </c:pt>
                <c:pt idx="2838">
                  <c:v>22594</c:v>
                </c:pt>
                <c:pt idx="2839">
                  <c:v>22595</c:v>
                </c:pt>
                <c:pt idx="2840">
                  <c:v>22596</c:v>
                </c:pt>
                <c:pt idx="2841">
                  <c:v>22597</c:v>
                </c:pt>
                <c:pt idx="2842">
                  <c:v>22598</c:v>
                </c:pt>
                <c:pt idx="2843">
                  <c:v>22599</c:v>
                </c:pt>
                <c:pt idx="2844">
                  <c:v>22600</c:v>
                </c:pt>
                <c:pt idx="2845">
                  <c:v>22601</c:v>
                </c:pt>
                <c:pt idx="2846">
                  <c:v>22602</c:v>
                </c:pt>
                <c:pt idx="2847">
                  <c:v>22603</c:v>
                </c:pt>
                <c:pt idx="2848">
                  <c:v>22604</c:v>
                </c:pt>
                <c:pt idx="2849">
                  <c:v>22605</c:v>
                </c:pt>
                <c:pt idx="2850">
                  <c:v>22606</c:v>
                </c:pt>
                <c:pt idx="2851">
                  <c:v>22607</c:v>
                </c:pt>
                <c:pt idx="2852">
                  <c:v>22608</c:v>
                </c:pt>
                <c:pt idx="2853">
                  <c:v>22609</c:v>
                </c:pt>
                <c:pt idx="2854">
                  <c:v>22610</c:v>
                </c:pt>
                <c:pt idx="2855">
                  <c:v>22611</c:v>
                </c:pt>
                <c:pt idx="2856">
                  <c:v>22612</c:v>
                </c:pt>
                <c:pt idx="2857">
                  <c:v>22613</c:v>
                </c:pt>
                <c:pt idx="2858">
                  <c:v>22614</c:v>
                </c:pt>
                <c:pt idx="2859">
                  <c:v>22615</c:v>
                </c:pt>
                <c:pt idx="2860">
                  <c:v>22616</c:v>
                </c:pt>
                <c:pt idx="2861">
                  <c:v>22617</c:v>
                </c:pt>
                <c:pt idx="2862">
                  <c:v>22618</c:v>
                </c:pt>
                <c:pt idx="2863">
                  <c:v>22619</c:v>
                </c:pt>
                <c:pt idx="2864">
                  <c:v>22620</c:v>
                </c:pt>
                <c:pt idx="2865">
                  <c:v>22621</c:v>
                </c:pt>
                <c:pt idx="2866">
                  <c:v>22622</c:v>
                </c:pt>
                <c:pt idx="2867">
                  <c:v>22623</c:v>
                </c:pt>
                <c:pt idx="2868">
                  <c:v>22624</c:v>
                </c:pt>
                <c:pt idx="2869">
                  <c:v>22625</c:v>
                </c:pt>
                <c:pt idx="2870">
                  <c:v>22626</c:v>
                </c:pt>
                <c:pt idx="2871">
                  <c:v>22627</c:v>
                </c:pt>
                <c:pt idx="2872">
                  <c:v>22628</c:v>
                </c:pt>
                <c:pt idx="2873">
                  <c:v>22629</c:v>
                </c:pt>
                <c:pt idx="2874">
                  <c:v>22630</c:v>
                </c:pt>
                <c:pt idx="2875">
                  <c:v>22631</c:v>
                </c:pt>
                <c:pt idx="2876">
                  <c:v>22632</c:v>
                </c:pt>
                <c:pt idx="2877">
                  <c:v>22633</c:v>
                </c:pt>
                <c:pt idx="2878">
                  <c:v>22634</c:v>
                </c:pt>
                <c:pt idx="2879">
                  <c:v>22635</c:v>
                </c:pt>
                <c:pt idx="2880">
                  <c:v>22636</c:v>
                </c:pt>
                <c:pt idx="2881">
                  <c:v>22637</c:v>
                </c:pt>
                <c:pt idx="2882">
                  <c:v>22638</c:v>
                </c:pt>
                <c:pt idx="2883">
                  <c:v>22639</c:v>
                </c:pt>
                <c:pt idx="2884">
                  <c:v>22640</c:v>
                </c:pt>
                <c:pt idx="2885">
                  <c:v>22641</c:v>
                </c:pt>
                <c:pt idx="2886">
                  <c:v>22642</c:v>
                </c:pt>
                <c:pt idx="2887">
                  <c:v>22643</c:v>
                </c:pt>
                <c:pt idx="2888">
                  <c:v>22644</c:v>
                </c:pt>
                <c:pt idx="2889">
                  <c:v>22645</c:v>
                </c:pt>
                <c:pt idx="2890">
                  <c:v>22646</c:v>
                </c:pt>
                <c:pt idx="2891">
                  <c:v>22647</c:v>
                </c:pt>
                <c:pt idx="2892">
                  <c:v>22648</c:v>
                </c:pt>
                <c:pt idx="2893">
                  <c:v>22649</c:v>
                </c:pt>
                <c:pt idx="2894">
                  <c:v>22650</c:v>
                </c:pt>
                <c:pt idx="2895">
                  <c:v>22651</c:v>
                </c:pt>
                <c:pt idx="2896">
                  <c:v>22652</c:v>
                </c:pt>
                <c:pt idx="2897">
                  <c:v>22653</c:v>
                </c:pt>
                <c:pt idx="2898">
                  <c:v>22654</c:v>
                </c:pt>
                <c:pt idx="2899">
                  <c:v>22655</c:v>
                </c:pt>
                <c:pt idx="2900">
                  <c:v>22656</c:v>
                </c:pt>
                <c:pt idx="2901">
                  <c:v>22657</c:v>
                </c:pt>
                <c:pt idx="2902">
                  <c:v>22658</c:v>
                </c:pt>
                <c:pt idx="2903">
                  <c:v>22659</c:v>
                </c:pt>
                <c:pt idx="2904">
                  <c:v>22660</c:v>
                </c:pt>
                <c:pt idx="2905">
                  <c:v>22661</c:v>
                </c:pt>
                <c:pt idx="2906">
                  <c:v>22662</c:v>
                </c:pt>
                <c:pt idx="2907">
                  <c:v>22663</c:v>
                </c:pt>
                <c:pt idx="2908">
                  <c:v>22664</c:v>
                </c:pt>
                <c:pt idx="2909">
                  <c:v>22665</c:v>
                </c:pt>
                <c:pt idx="2910">
                  <c:v>22666</c:v>
                </c:pt>
                <c:pt idx="2911">
                  <c:v>22667</c:v>
                </c:pt>
                <c:pt idx="2912">
                  <c:v>22668</c:v>
                </c:pt>
                <c:pt idx="2913">
                  <c:v>22669</c:v>
                </c:pt>
                <c:pt idx="2914">
                  <c:v>22670</c:v>
                </c:pt>
                <c:pt idx="2915">
                  <c:v>22671</c:v>
                </c:pt>
                <c:pt idx="2916">
                  <c:v>22672</c:v>
                </c:pt>
                <c:pt idx="2917">
                  <c:v>22673</c:v>
                </c:pt>
                <c:pt idx="2918">
                  <c:v>22674</c:v>
                </c:pt>
                <c:pt idx="2919">
                  <c:v>22675</c:v>
                </c:pt>
                <c:pt idx="2920">
                  <c:v>22676</c:v>
                </c:pt>
                <c:pt idx="2921">
                  <c:v>22677</c:v>
                </c:pt>
                <c:pt idx="2922">
                  <c:v>22678</c:v>
                </c:pt>
                <c:pt idx="2923">
                  <c:v>22679</c:v>
                </c:pt>
                <c:pt idx="2924">
                  <c:v>22680</c:v>
                </c:pt>
                <c:pt idx="2925">
                  <c:v>22681</c:v>
                </c:pt>
                <c:pt idx="2926">
                  <c:v>22682</c:v>
                </c:pt>
                <c:pt idx="2927">
                  <c:v>22683</c:v>
                </c:pt>
                <c:pt idx="2928">
                  <c:v>22684</c:v>
                </c:pt>
                <c:pt idx="2929">
                  <c:v>22685</c:v>
                </c:pt>
                <c:pt idx="2930">
                  <c:v>22686</c:v>
                </c:pt>
                <c:pt idx="2931">
                  <c:v>22687</c:v>
                </c:pt>
                <c:pt idx="2932">
                  <c:v>22688</c:v>
                </c:pt>
                <c:pt idx="2933">
                  <c:v>22689</c:v>
                </c:pt>
                <c:pt idx="2934">
                  <c:v>22690</c:v>
                </c:pt>
                <c:pt idx="2935">
                  <c:v>22691</c:v>
                </c:pt>
                <c:pt idx="2936">
                  <c:v>22692</c:v>
                </c:pt>
                <c:pt idx="2937">
                  <c:v>22693</c:v>
                </c:pt>
                <c:pt idx="2938">
                  <c:v>22694</c:v>
                </c:pt>
                <c:pt idx="2939">
                  <c:v>22695</c:v>
                </c:pt>
                <c:pt idx="2940">
                  <c:v>22696</c:v>
                </c:pt>
                <c:pt idx="2941">
                  <c:v>22697</c:v>
                </c:pt>
                <c:pt idx="2942">
                  <c:v>22698</c:v>
                </c:pt>
                <c:pt idx="2943">
                  <c:v>22699</c:v>
                </c:pt>
                <c:pt idx="2944">
                  <c:v>22700</c:v>
                </c:pt>
                <c:pt idx="2945">
                  <c:v>22701</c:v>
                </c:pt>
                <c:pt idx="2946">
                  <c:v>22702</c:v>
                </c:pt>
                <c:pt idx="2947">
                  <c:v>22703</c:v>
                </c:pt>
                <c:pt idx="2948">
                  <c:v>22704</c:v>
                </c:pt>
                <c:pt idx="2949">
                  <c:v>22705</c:v>
                </c:pt>
                <c:pt idx="2950">
                  <c:v>22706</c:v>
                </c:pt>
                <c:pt idx="2951">
                  <c:v>22707</c:v>
                </c:pt>
                <c:pt idx="2952">
                  <c:v>22708</c:v>
                </c:pt>
                <c:pt idx="2953">
                  <c:v>22709</c:v>
                </c:pt>
                <c:pt idx="2954">
                  <c:v>22710</c:v>
                </c:pt>
                <c:pt idx="2955">
                  <c:v>22711</c:v>
                </c:pt>
                <c:pt idx="2956">
                  <c:v>22712</c:v>
                </c:pt>
                <c:pt idx="2957">
                  <c:v>22713</c:v>
                </c:pt>
                <c:pt idx="2958">
                  <c:v>22714</c:v>
                </c:pt>
                <c:pt idx="2959">
                  <c:v>22715</c:v>
                </c:pt>
                <c:pt idx="2960">
                  <c:v>22716</c:v>
                </c:pt>
                <c:pt idx="2961">
                  <c:v>22717</c:v>
                </c:pt>
                <c:pt idx="2962">
                  <c:v>22718</c:v>
                </c:pt>
                <c:pt idx="2963">
                  <c:v>22719</c:v>
                </c:pt>
                <c:pt idx="2964">
                  <c:v>22720</c:v>
                </c:pt>
                <c:pt idx="2965">
                  <c:v>22721</c:v>
                </c:pt>
                <c:pt idx="2966">
                  <c:v>22722</c:v>
                </c:pt>
                <c:pt idx="2967">
                  <c:v>22723</c:v>
                </c:pt>
                <c:pt idx="2968">
                  <c:v>22724</c:v>
                </c:pt>
                <c:pt idx="2969">
                  <c:v>22725</c:v>
                </c:pt>
                <c:pt idx="2970">
                  <c:v>22726</c:v>
                </c:pt>
                <c:pt idx="2971">
                  <c:v>22727</c:v>
                </c:pt>
                <c:pt idx="2972">
                  <c:v>22728</c:v>
                </c:pt>
                <c:pt idx="2973">
                  <c:v>22729</c:v>
                </c:pt>
                <c:pt idx="2974">
                  <c:v>22730</c:v>
                </c:pt>
                <c:pt idx="2975">
                  <c:v>22731</c:v>
                </c:pt>
                <c:pt idx="2976">
                  <c:v>22732</c:v>
                </c:pt>
                <c:pt idx="2977">
                  <c:v>22733</c:v>
                </c:pt>
                <c:pt idx="2978">
                  <c:v>22734</c:v>
                </c:pt>
                <c:pt idx="2979">
                  <c:v>22735</c:v>
                </c:pt>
                <c:pt idx="2980">
                  <c:v>22736</c:v>
                </c:pt>
                <c:pt idx="2981">
                  <c:v>22737</c:v>
                </c:pt>
                <c:pt idx="2982">
                  <c:v>22738</c:v>
                </c:pt>
                <c:pt idx="2983">
                  <c:v>22739</c:v>
                </c:pt>
                <c:pt idx="2984">
                  <c:v>22740</c:v>
                </c:pt>
                <c:pt idx="2985">
                  <c:v>22741</c:v>
                </c:pt>
                <c:pt idx="2986">
                  <c:v>22742</c:v>
                </c:pt>
                <c:pt idx="2987">
                  <c:v>22743</c:v>
                </c:pt>
                <c:pt idx="2988">
                  <c:v>22744</c:v>
                </c:pt>
                <c:pt idx="2989">
                  <c:v>22745</c:v>
                </c:pt>
                <c:pt idx="2990">
                  <c:v>22746</c:v>
                </c:pt>
                <c:pt idx="2991">
                  <c:v>22747</c:v>
                </c:pt>
                <c:pt idx="2992">
                  <c:v>22748</c:v>
                </c:pt>
                <c:pt idx="2993">
                  <c:v>22749</c:v>
                </c:pt>
                <c:pt idx="2994">
                  <c:v>22750</c:v>
                </c:pt>
                <c:pt idx="2995">
                  <c:v>22751</c:v>
                </c:pt>
                <c:pt idx="2996">
                  <c:v>22752</c:v>
                </c:pt>
                <c:pt idx="2997">
                  <c:v>22753</c:v>
                </c:pt>
                <c:pt idx="2998">
                  <c:v>22754</c:v>
                </c:pt>
                <c:pt idx="2999">
                  <c:v>22755</c:v>
                </c:pt>
                <c:pt idx="3000">
                  <c:v>22756</c:v>
                </c:pt>
                <c:pt idx="3001">
                  <c:v>22757</c:v>
                </c:pt>
                <c:pt idx="3002">
                  <c:v>22758</c:v>
                </c:pt>
                <c:pt idx="3003">
                  <c:v>22759</c:v>
                </c:pt>
                <c:pt idx="3004">
                  <c:v>22760</c:v>
                </c:pt>
                <c:pt idx="3005">
                  <c:v>22761</c:v>
                </c:pt>
                <c:pt idx="3006">
                  <c:v>22762</c:v>
                </c:pt>
                <c:pt idx="3007">
                  <c:v>22763</c:v>
                </c:pt>
                <c:pt idx="3008">
                  <c:v>22764</c:v>
                </c:pt>
                <c:pt idx="3009">
                  <c:v>22765</c:v>
                </c:pt>
                <c:pt idx="3010">
                  <c:v>22766</c:v>
                </c:pt>
                <c:pt idx="3011">
                  <c:v>22767</c:v>
                </c:pt>
                <c:pt idx="3012">
                  <c:v>22768</c:v>
                </c:pt>
                <c:pt idx="3013">
                  <c:v>22769</c:v>
                </c:pt>
                <c:pt idx="3014">
                  <c:v>22770</c:v>
                </c:pt>
                <c:pt idx="3015">
                  <c:v>22771</c:v>
                </c:pt>
                <c:pt idx="3016">
                  <c:v>22772</c:v>
                </c:pt>
                <c:pt idx="3017">
                  <c:v>22773</c:v>
                </c:pt>
                <c:pt idx="3018">
                  <c:v>22774</c:v>
                </c:pt>
                <c:pt idx="3019">
                  <c:v>22775</c:v>
                </c:pt>
                <c:pt idx="3020">
                  <c:v>22776</c:v>
                </c:pt>
                <c:pt idx="3021">
                  <c:v>22777</c:v>
                </c:pt>
                <c:pt idx="3022">
                  <c:v>22778</c:v>
                </c:pt>
                <c:pt idx="3023">
                  <c:v>22779</c:v>
                </c:pt>
                <c:pt idx="3024">
                  <c:v>22780</c:v>
                </c:pt>
                <c:pt idx="3025">
                  <c:v>22781</c:v>
                </c:pt>
                <c:pt idx="3026">
                  <c:v>22782</c:v>
                </c:pt>
                <c:pt idx="3027">
                  <c:v>22783</c:v>
                </c:pt>
                <c:pt idx="3028">
                  <c:v>22784</c:v>
                </c:pt>
                <c:pt idx="3029">
                  <c:v>22785</c:v>
                </c:pt>
                <c:pt idx="3030">
                  <c:v>22786</c:v>
                </c:pt>
                <c:pt idx="3031">
                  <c:v>22787</c:v>
                </c:pt>
                <c:pt idx="3032">
                  <c:v>22788</c:v>
                </c:pt>
                <c:pt idx="3033">
                  <c:v>22789</c:v>
                </c:pt>
                <c:pt idx="3034">
                  <c:v>22790</c:v>
                </c:pt>
                <c:pt idx="3035">
                  <c:v>22791</c:v>
                </c:pt>
                <c:pt idx="3036">
                  <c:v>22792</c:v>
                </c:pt>
                <c:pt idx="3037">
                  <c:v>22793</c:v>
                </c:pt>
                <c:pt idx="3038">
                  <c:v>22794</c:v>
                </c:pt>
                <c:pt idx="3039">
                  <c:v>22795</c:v>
                </c:pt>
                <c:pt idx="3040">
                  <c:v>22796</c:v>
                </c:pt>
                <c:pt idx="3041">
                  <c:v>22797</c:v>
                </c:pt>
                <c:pt idx="3042">
                  <c:v>22798</c:v>
                </c:pt>
                <c:pt idx="3043">
                  <c:v>22799</c:v>
                </c:pt>
                <c:pt idx="3044">
                  <c:v>22800</c:v>
                </c:pt>
                <c:pt idx="3045">
                  <c:v>22801</c:v>
                </c:pt>
                <c:pt idx="3046">
                  <c:v>22802</c:v>
                </c:pt>
                <c:pt idx="3047">
                  <c:v>22803</c:v>
                </c:pt>
                <c:pt idx="3048">
                  <c:v>22804</c:v>
                </c:pt>
                <c:pt idx="3049">
                  <c:v>22805</c:v>
                </c:pt>
                <c:pt idx="3050">
                  <c:v>22806</c:v>
                </c:pt>
                <c:pt idx="3051">
                  <c:v>22807</c:v>
                </c:pt>
                <c:pt idx="3052">
                  <c:v>22808</c:v>
                </c:pt>
                <c:pt idx="3053">
                  <c:v>22809</c:v>
                </c:pt>
                <c:pt idx="3054">
                  <c:v>22810</c:v>
                </c:pt>
                <c:pt idx="3055">
                  <c:v>22811</c:v>
                </c:pt>
                <c:pt idx="3056">
                  <c:v>22812</c:v>
                </c:pt>
                <c:pt idx="3057">
                  <c:v>22813</c:v>
                </c:pt>
                <c:pt idx="3058">
                  <c:v>22814</c:v>
                </c:pt>
                <c:pt idx="3059">
                  <c:v>22815</c:v>
                </c:pt>
                <c:pt idx="3060">
                  <c:v>22816</c:v>
                </c:pt>
                <c:pt idx="3061">
                  <c:v>22817</c:v>
                </c:pt>
                <c:pt idx="3062">
                  <c:v>22818</c:v>
                </c:pt>
                <c:pt idx="3063">
                  <c:v>22819</c:v>
                </c:pt>
                <c:pt idx="3064">
                  <c:v>22820</c:v>
                </c:pt>
                <c:pt idx="3065">
                  <c:v>22821</c:v>
                </c:pt>
                <c:pt idx="3066">
                  <c:v>22822</c:v>
                </c:pt>
                <c:pt idx="3067">
                  <c:v>22823</c:v>
                </c:pt>
                <c:pt idx="3068">
                  <c:v>22824</c:v>
                </c:pt>
                <c:pt idx="3069">
                  <c:v>22825</c:v>
                </c:pt>
                <c:pt idx="3070">
                  <c:v>22826</c:v>
                </c:pt>
                <c:pt idx="3071">
                  <c:v>22827</c:v>
                </c:pt>
                <c:pt idx="3072">
                  <c:v>22828</c:v>
                </c:pt>
                <c:pt idx="3073">
                  <c:v>22829</c:v>
                </c:pt>
                <c:pt idx="3074">
                  <c:v>22830</c:v>
                </c:pt>
                <c:pt idx="3075">
                  <c:v>22831</c:v>
                </c:pt>
                <c:pt idx="3076">
                  <c:v>22832</c:v>
                </c:pt>
                <c:pt idx="3077">
                  <c:v>22833</c:v>
                </c:pt>
                <c:pt idx="3078">
                  <c:v>22834</c:v>
                </c:pt>
                <c:pt idx="3079">
                  <c:v>22835</c:v>
                </c:pt>
                <c:pt idx="3080">
                  <c:v>22836</c:v>
                </c:pt>
                <c:pt idx="3081">
                  <c:v>22837</c:v>
                </c:pt>
                <c:pt idx="3082">
                  <c:v>22838</c:v>
                </c:pt>
                <c:pt idx="3083">
                  <c:v>22839</c:v>
                </c:pt>
                <c:pt idx="3084">
                  <c:v>22840</c:v>
                </c:pt>
                <c:pt idx="3085">
                  <c:v>22841</c:v>
                </c:pt>
                <c:pt idx="3086">
                  <c:v>22842</c:v>
                </c:pt>
                <c:pt idx="3087">
                  <c:v>22843</c:v>
                </c:pt>
                <c:pt idx="3088">
                  <c:v>22844</c:v>
                </c:pt>
                <c:pt idx="3089">
                  <c:v>22845</c:v>
                </c:pt>
                <c:pt idx="3090">
                  <c:v>22846</c:v>
                </c:pt>
                <c:pt idx="3091">
                  <c:v>22847</c:v>
                </c:pt>
                <c:pt idx="3092">
                  <c:v>22848</c:v>
                </c:pt>
                <c:pt idx="3093">
                  <c:v>22849</c:v>
                </c:pt>
                <c:pt idx="3094">
                  <c:v>22850</c:v>
                </c:pt>
                <c:pt idx="3095">
                  <c:v>22851</c:v>
                </c:pt>
                <c:pt idx="3096">
                  <c:v>22852</c:v>
                </c:pt>
                <c:pt idx="3097">
                  <c:v>22853</c:v>
                </c:pt>
                <c:pt idx="3098">
                  <c:v>22854</c:v>
                </c:pt>
                <c:pt idx="3099">
                  <c:v>22855</c:v>
                </c:pt>
                <c:pt idx="3100">
                  <c:v>22856</c:v>
                </c:pt>
                <c:pt idx="3101">
                  <c:v>22857</c:v>
                </c:pt>
                <c:pt idx="3102">
                  <c:v>22858</c:v>
                </c:pt>
                <c:pt idx="3103">
                  <c:v>22859</c:v>
                </c:pt>
                <c:pt idx="3104">
                  <c:v>22860</c:v>
                </c:pt>
                <c:pt idx="3105">
                  <c:v>22861</c:v>
                </c:pt>
                <c:pt idx="3106">
                  <c:v>22862</c:v>
                </c:pt>
                <c:pt idx="3107">
                  <c:v>22863</c:v>
                </c:pt>
                <c:pt idx="3108">
                  <c:v>22864</c:v>
                </c:pt>
                <c:pt idx="3109">
                  <c:v>22865</c:v>
                </c:pt>
                <c:pt idx="3110">
                  <c:v>22866</c:v>
                </c:pt>
                <c:pt idx="3111">
                  <c:v>22867</c:v>
                </c:pt>
                <c:pt idx="3112">
                  <c:v>22868</c:v>
                </c:pt>
                <c:pt idx="3113">
                  <c:v>22869</c:v>
                </c:pt>
                <c:pt idx="3114">
                  <c:v>22870</c:v>
                </c:pt>
                <c:pt idx="3115">
                  <c:v>22871</c:v>
                </c:pt>
                <c:pt idx="3116">
                  <c:v>22872</c:v>
                </c:pt>
                <c:pt idx="3117">
                  <c:v>22873</c:v>
                </c:pt>
                <c:pt idx="3118">
                  <c:v>22874</c:v>
                </c:pt>
                <c:pt idx="3119">
                  <c:v>22875</c:v>
                </c:pt>
                <c:pt idx="3120">
                  <c:v>22876</c:v>
                </c:pt>
                <c:pt idx="3121">
                  <c:v>22877</c:v>
                </c:pt>
                <c:pt idx="3122">
                  <c:v>22878</c:v>
                </c:pt>
                <c:pt idx="3123">
                  <c:v>22879</c:v>
                </c:pt>
                <c:pt idx="3124">
                  <c:v>22880</c:v>
                </c:pt>
                <c:pt idx="3125">
                  <c:v>22881</c:v>
                </c:pt>
                <c:pt idx="3126">
                  <c:v>22882</c:v>
                </c:pt>
                <c:pt idx="3127">
                  <c:v>22883</c:v>
                </c:pt>
                <c:pt idx="3128">
                  <c:v>22884</c:v>
                </c:pt>
                <c:pt idx="3129">
                  <c:v>22885</c:v>
                </c:pt>
                <c:pt idx="3130">
                  <c:v>22886</c:v>
                </c:pt>
                <c:pt idx="3131">
                  <c:v>22887</c:v>
                </c:pt>
                <c:pt idx="3132">
                  <c:v>22888</c:v>
                </c:pt>
                <c:pt idx="3133">
                  <c:v>22889</c:v>
                </c:pt>
                <c:pt idx="3134">
                  <c:v>22890</c:v>
                </c:pt>
                <c:pt idx="3135">
                  <c:v>22891</c:v>
                </c:pt>
                <c:pt idx="3136">
                  <c:v>22892</c:v>
                </c:pt>
                <c:pt idx="3137">
                  <c:v>22893</c:v>
                </c:pt>
                <c:pt idx="3138">
                  <c:v>22894</c:v>
                </c:pt>
                <c:pt idx="3139">
                  <c:v>22895</c:v>
                </c:pt>
                <c:pt idx="3140">
                  <c:v>22896</c:v>
                </c:pt>
                <c:pt idx="3141">
                  <c:v>22897</c:v>
                </c:pt>
                <c:pt idx="3142">
                  <c:v>22898</c:v>
                </c:pt>
                <c:pt idx="3143">
                  <c:v>22899</c:v>
                </c:pt>
                <c:pt idx="3144">
                  <c:v>22900</c:v>
                </c:pt>
                <c:pt idx="3145">
                  <c:v>22901</c:v>
                </c:pt>
                <c:pt idx="3146">
                  <c:v>22902</c:v>
                </c:pt>
                <c:pt idx="3147">
                  <c:v>22903</c:v>
                </c:pt>
                <c:pt idx="3148">
                  <c:v>22904</c:v>
                </c:pt>
                <c:pt idx="3149">
                  <c:v>22905</c:v>
                </c:pt>
                <c:pt idx="3150">
                  <c:v>22906</c:v>
                </c:pt>
                <c:pt idx="3151">
                  <c:v>22907</c:v>
                </c:pt>
                <c:pt idx="3152">
                  <c:v>22908</c:v>
                </c:pt>
                <c:pt idx="3153">
                  <c:v>22909</c:v>
                </c:pt>
                <c:pt idx="3154">
                  <c:v>22910</c:v>
                </c:pt>
                <c:pt idx="3155">
                  <c:v>22911</c:v>
                </c:pt>
                <c:pt idx="3156">
                  <c:v>22912</c:v>
                </c:pt>
                <c:pt idx="3157">
                  <c:v>22913</c:v>
                </c:pt>
                <c:pt idx="3158">
                  <c:v>22914</c:v>
                </c:pt>
                <c:pt idx="3159">
                  <c:v>22915</c:v>
                </c:pt>
                <c:pt idx="3160">
                  <c:v>22916</c:v>
                </c:pt>
                <c:pt idx="3161">
                  <c:v>22917</c:v>
                </c:pt>
                <c:pt idx="3162">
                  <c:v>22918</c:v>
                </c:pt>
                <c:pt idx="3163">
                  <c:v>22919</c:v>
                </c:pt>
                <c:pt idx="3164">
                  <c:v>22920</c:v>
                </c:pt>
                <c:pt idx="3165">
                  <c:v>22921</c:v>
                </c:pt>
                <c:pt idx="3166">
                  <c:v>22922</c:v>
                </c:pt>
                <c:pt idx="3167">
                  <c:v>22923</c:v>
                </c:pt>
                <c:pt idx="3168">
                  <c:v>22924</c:v>
                </c:pt>
                <c:pt idx="3169">
                  <c:v>22925</c:v>
                </c:pt>
                <c:pt idx="3170">
                  <c:v>22926</c:v>
                </c:pt>
                <c:pt idx="3171">
                  <c:v>22927</c:v>
                </c:pt>
                <c:pt idx="3172">
                  <c:v>22928</c:v>
                </c:pt>
                <c:pt idx="3173">
                  <c:v>22929</c:v>
                </c:pt>
                <c:pt idx="3174">
                  <c:v>22930</c:v>
                </c:pt>
                <c:pt idx="3175">
                  <c:v>22931</c:v>
                </c:pt>
                <c:pt idx="3176">
                  <c:v>22932</c:v>
                </c:pt>
                <c:pt idx="3177">
                  <c:v>22933</c:v>
                </c:pt>
                <c:pt idx="3178">
                  <c:v>22934</c:v>
                </c:pt>
                <c:pt idx="3179">
                  <c:v>22935</c:v>
                </c:pt>
                <c:pt idx="3180">
                  <c:v>22936</c:v>
                </c:pt>
                <c:pt idx="3181">
                  <c:v>22937</c:v>
                </c:pt>
                <c:pt idx="3182">
                  <c:v>22938</c:v>
                </c:pt>
                <c:pt idx="3183">
                  <c:v>22939</c:v>
                </c:pt>
                <c:pt idx="3184">
                  <c:v>22940</c:v>
                </c:pt>
                <c:pt idx="3185">
                  <c:v>22941</c:v>
                </c:pt>
                <c:pt idx="3186">
                  <c:v>22942</c:v>
                </c:pt>
                <c:pt idx="3187">
                  <c:v>22943</c:v>
                </c:pt>
                <c:pt idx="3188">
                  <c:v>22944</c:v>
                </c:pt>
                <c:pt idx="3189">
                  <c:v>22945</c:v>
                </c:pt>
                <c:pt idx="3190">
                  <c:v>22946</c:v>
                </c:pt>
                <c:pt idx="3191">
                  <c:v>22947</c:v>
                </c:pt>
                <c:pt idx="3192">
                  <c:v>22948</c:v>
                </c:pt>
                <c:pt idx="3193">
                  <c:v>22949</c:v>
                </c:pt>
                <c:pt idx="3194">
                  <c:v>22950</c:v>
                </c:pt>
                <c:pt idx="3195">
                  <c:v>22951</c:v>
                </c:pt>
                <c:pt idx="3196">
                  <c:v>22952</c:v>
                </c:pt>
                <c:pt idx="3197">
                  <c:v>22953</c:v>
                </c:pt>
                <c:pt idx="3198">
                  <c:v>22954</c:v>
                </c:pt>
                <c:pt idx="3199">
                  <c:v>22955</c:v>
                </c:pt>
                <c:pt idx="3200">
                  <c:v>22956</c:v>
                </c:pt>
                <c:pt idx="3201">
                  <c:v>22957</c:v>
                </c:pt>
                <c:pt idx="3202">
                  <c:v>22958</c:v>
                </c:pt>
                <c:pt idx="3203">
                  <c:v>22959</c:v>
                </c:pt>
                <c:pt idx="3204">
                  <c:v>22960</c:v>
                </c:pt>
                <c:pt idx="3205">
                  <c:v>22961</c:v>
                </c:pt>
                <c:pt idx="3206">
                  <c:v>22962</c:v>
                </c:pt>
                <c:pt idx="3207">
                  <c:v>22963</c:v>
                </c:pt>
                <c:pt idx="3208">
                  <c:v>22964</c:v>
                </c:pt>
                <c:pt idx="3209">
                  <c:v>22965</c:v>
                </c:pt>
                <c:pt idx="3210">
                  <c:v>22966</c:v>
                </c:pt>
                <c:pt idx="3211">
                  <c:v>22967</c:v>
                </c:pt>
                <c:pt idx="3212">
                  <c:v>22968</c:v>
                </c:pt>
                <c:pt idx="3213">
                  <c:v>22969</c:v>
                </c:pt>
                <c:pt idx="3214">
                  <c:v>22970</c:v>
                </c:pt>
                <c:pt idx="3215">
                  <c:v>22971</c:v>
                </c:pt>
                <c:pt idx="3216">
                  <c:v>22972</c:v>
                </c:pt>
                <c:pt idx="3217">
                  <c:v>22973</c:v>
                </c:pt>
                <c:pt idx="3218">
                  <c:v>22974</c:v>
                </c:pt>
                <c:pt idx="3219">
                  <c:v>22975</c:v>
                </c:pt>
                <c:pt idx="3220">
                  <c:v>22976</c:v>
                </c:pt>
                <c:pt idx="3221">
                  <c:v>22977</c:v>
                </c:pt>
                <c:pt idx="3222">
                  <c:v>22978</c:v>
                </c:pt>
                <c:pt idx="3223">
                  <c:v>22979</c:v>
                </c:pt>
                <c:pt idx="3224">
                  <c:v>22980</c:v>
                </c:pt>
                <c:pt idx="3225">
                  <c:v>22981</c:v>
                </c:pt>
                <c:pt idx="3226">
                  <c:v>22982</c:v>
                </c:pt>
                <c:pt idx="3227">
                  <c:v>22983</c:v>
                </c:pt>
                <c:pt idx="3228">
                  <c:v>22984</c:v>
                </c:pt>
                <c:pt idx="3229">
                  <c:v>22985</c:v>
                </c:pt>
                <c:pt idx="3230">
                  <c:v>22986</c:v>
                </c:pt>
                <c:pt idx="3231">
                  <c:v>22987</c:v>
                </c:pt>
                <c:pt idx="3232">
                  <c:v>22988</c:v>
                </c:pt>
                <c:pt idx="3233">
                  <c:v>22989</c:v>
                </c:pt>
                <c:pt idx="3234">
                  <c:v>22990</c:v>
                </c:pt>
                <c:pt idx="3235">
                  <c:v>22991</c:v>
                </c:pt>
                <c:pt idx="3236">
                  <c:v>22992</c:v>
                </c:pt>
                <c:pt idx="3237">
                  <c:v>22993</c:v>
                </c:pt>
                <c:pt idx="3238">
                  <c:v>22994</c:v>
                </c:pt>
                <c:pt idx="3239">
                  <c:v>22995</c:v>
                </c:pt>
                <c:pt idx="3240">
                  <c:v>22996</c:v>
                </c:pt>
                <c:pt idx="3241">
                  <c:v>22997</c:v>
                </c:pt>
                <c:pt idx="3242">
                  <c:v>22998</c:v>
                </c:pt>
                <c:pt idx="3243">
                  <c:v>22999</c:v>
                </c:pt>
                <c:pt idx="3244">
                  <c:v>23000</c:v>
                </c:pt>
                <c:pt idx="3245">
                  <c:v>23001</c:v>
                </c:pt>
                <c:pt idx="3246">
                  <c:v>23002</c:v>
                </c:pt>
                <c:pt idx="3247">
                  <c:v>23003</c:v>
                </c:pt>
                <c:pt idx="3248">
                  <c:v>23004</c:v>
                </c:pt>
                <c:pt idx="3249">
                  <c:v>23005</c:v>
                </c:pt>
                <c:pt idx="3250">
                  <c:v>23006</c:v>
                </c:pt>
                <c:pt idx="3251">
                  <c:v>23007</c:v>
                </c:pt>
                <c:pt idx="3252">
                  <c:v>23008</c:v>
                </c:pt>
                <c:pt idx="3253">
                  <c:v>23009</c:v>
                </c:pt>
                <c:pt idx="3254">
                  <c:v>23010</c:v>
                </c:pt>
                <c:pt idx="3255">
                  <c:v>23011</c:v>
                </c:pt>
                <c:pt idx="3256">
                  <c:v>23012</c:v>
                </c:pt>
                <c:pt idx="3257">
                  <c:v>23013</c:v>
                </c:pt>
                <c:pt idx="3258">
                  <c:v>23014</c:v>
                </c:pt>
                <c:pt idx="3259">
                  <c:v>23015</c:v>
                </c:pt>
                <c:pt idx="3260">
                  <c:v>23016</c:v>
                </c:pt>
                <c:pt idx="3261">
                  <c:v>23017</c:v>
                </c:pt>
                <c:pt idx="3262">
                  <c:v>23018</c:v>
                </c:pt>
                <c:pt idx="3263">
                  <c:v>23019</c:v>
                </c:pt>
                <c:pt idx="3264">
                  <c:v>23020</c:v>
                </c:pt>
                <c:pt idx="3265">
                  <c:v>23021</c:v>
                </c:pt>
                <c:pt idx="3266">
                  <c:v>23022</c:v>
                </c:pt>
                <c:pt idx="3267">
                  <c:v>23023</c:v>
                </c:pt>
                <c:pt idx="3268">
                  <c:v>23024</c:v>
                </c:pt>
                <c:pt idx="3269">
                  <c:v>23025</c:v>
                </c:pt>
                <c:pt idx="3270">
                  <c:v>23026</c:v>
                </c:pt>
                <c:pt idx="3271">
                  <c:v>23027</c:v>
                </c:pt>
                <c:pt idx="3272">
                  <c:v>23028</c:v>
                </c:pt>
                <c:pt idx="3273">
                  <c:v>23029</c:v>
                </c:pt>
                <c:pt idx="3274">
                  <c:v>23030</c:v>
                </c:pt>
                <c:pt idx="3275">
                  <c:v>23031</c:v>
                </c:pt>
                <c:pt idx="3276">
                  <c:v>23032</c:v>
                </c:pt>
                <c:pt idx="3277">
                  <c:v>23033</c:v>
                </c:pt>
                <c:pt idx="3278">
                  <c:v>23034</c:v>
                </c:pt>
                <c:pt idx="3279">
                  <c:v>23035</c:v>
                </c:pt>
                <c:pt idx="3280">
                  <c:v>23036</c:v>
                </c:pt>
                <c:pt idx="3281">
                  <c:v>23037</c:v>
                </c:pt>
                <c:pt idx="3282">
                  <c:v>23038</c:v>
                </c:pt>
                <c:pt idx="3283">
                  <c:v>23039</c:v>
                </c:pt>
                <c:pt idx="3284">
                  <c:v>23040</c:v>
                </c:pt>
                <c:pt idx="3285">
                  <c:v>23041</c:v>
                </c:pt>
                <c:pt idx="3286">
                  <c:v>23042</c:v>
                </c:pt>
                <c:pt idx="3287">
                  <c:v>23043</c:v>
                </c:pt>
                <c:pt idx="3288">
                  <c:v>23044</c:v>
                </c:pt>
                <c:pt idx="3289">
                  <c:v>23045</c:v>
                </c:pt>
                <c:pt idx="3290">
                  <c:v>23046</c:v>
                </c:pt>
                <c:pt idx="3291">
                  <c:v>23047</c:v>
                </c:pt>
                <c:pt idx="3292">
                  <c:v>23048</c:v>
                </c:pt>
                <c:pt idx="3293">
                  <c:v>23049</c:v>
                </c:pt>
                <c:pt idx="3294">
                  <c:v>23050</c:v>
                </c:pt>
                <c:pt idx="3295">
                  <c:v>23051</c:v>
                </c:pt>
                <c:pt idx="3296">
                  <c:v>23052</c:v>
                </c:pt>
                <c:pt idx="3297">
                  <c:v>23053</c:v>
                </c:pt>
                <c:pt idx="3298">
                  <c:v>23054</c:v>
                </c:pt>
                <c:pt idx="3299">
                  <c:v>23055</c:v>
                </c:pt>
                <c:pt idx="3300">
                  <c:v>23056</c:v>
                </c:pt>
                <c:pt idx="3301">
                  <c:v>23057</c:v>
                </c:pt>
                <c:pt idx="3302">
                  <c:v>23058</c:v>
                </c:pt>
                <c:pt idx="3303">
                  <c:v>23059</c:v>
                </c:pt>
                <c:pt idx="3304">
                  <c:v>23060</c:v>
                </c:pt>
                <c:pt idx="3305">
                  <c:v>23061</c:v>
                </c:pt>
                <c:pt idx="3306">
                  <c:v>23062</c:v>
                </c:pt>
                <c:pt idx="3307">
                  <c:v>23063</c:v>
                </c:pt>
                <c:pt idx="3308">
                  <c:v>23064</c:v>
                </c:pt>
                <c:pt idx="3309">
                  <c:v>23065</c:v>
                </c:pt>
                <c:pt idx="3310">
                  <c:v>23066</c:v>
                </c:pt>
                <c:pt idx="3311">
                  <c:v>23067</c:v>
                </c:pt>
                <c:pt idx="3312">
                  <c:v>23068</c:v>
                </c:pt>
                <c:pt idx="3313">
                  <c:v>23069</c:v>
                </c:pt>
                <c:pt idx="3314">
                  <c:v>23070</c:v>
                </c:pt>
                <c:pt idx="3315">
                  <c:v>23071</c:v>
                </c:pt>
                <c:pt idx="3316">
                  <c:v>23072</c:v>
                </c:pt>
                <c:pt idx="3317">
                  <c:v>23073</c:v>
                </c:pt>
                <c:pt idx="3318">
                  <c:v>23074</c:v>
                </c:pt>
                <c:pt idx="3319">
                  <c:v>23075</c:v>
                </c:pt>
                <c:pt idx="3320">
                  <c:v>23076</c:v>
                </c:pt>
                <c:pt idx="3321">
                  <c:v>23077</c:v>
                </c:pt>
                <c:pt idx="3322">
                  <c:v>23078</c:v>
                </c:pt>
                <c:pt idx="3323">
                  <c:v>23079</c:v>
                </c:pt>
                <c:pt idx="3324">
                  <c:v>23080</c:v>
                </c:pt>
                <c:pt idx="3325">
                  <c:v>23081</c:v>
                </c:pt>
                <c:pt idx="3326">
                  <c:v>23082</c:v>
                </c:pt>
                <c:pt idx="3327">
                  <c:v>23083</c:v>
                </c:pt>
                <c:pt idx="3328">
                  <c:v>23084</c:v>
                </c:pt>
                <c:pt idx="3329">
                  <c:v>23085</c:v>
                </c:pt>
                <c:pt idx="3330">
                  <c:v>23086</c:v>
                </c:pt>
                <c:pt idx="3331">
                  <c:v>23087</c:v>
                </c:pt>
                <c:pt idx="3332">
                  <c:v>23088</c:v>
                </c:pt>
                <c:pt idx="3333">
                  <c:v>23089</c:v>
                </c:pt>
                <c:pt idx="3334">
                  <c:v>23090</c:v>
                </c:pt>
                <c:pt idx="3335">
                  <c:v>23091</c:v>
                </c:pt>
                <c:pt idx="3336">
                  <c:v>23092</c:v>
                </c:pt>
                <c:pt idx="3337">
                  <c:v>23093</c:v>
                </c:pt>
                <c:pt idx="3338">
                  <c:v>23094</c:v>
                </c:pt>
                <c:pt idx="3339">
                  <c:v>23095</c:v>
                </c:pt>
                <c:pt idx="3340">
                  <c:v>23096</c:v>
                </c:pt>
                <c:pt idx="3341">
                  <c:v>23097</c:v>
                </c:pt>
                <c:pt idx="3342">
                  <c:v>23098</c:v>
                </c:pt>
                <c:pt idx="3343">
                  <c:v>23099</c:v>
                </c:pt>
                <c:pt idx="3344">
                  <c:v>23100</c:v>
                </c:pt>
                <c:pt idx="3345">
                  <c:v>23101</c:v>
                </c:pt>
                <c:pt idx="3346">
                  <c:v>23102</c:v>
                </c:pt>
                <c:pt idx="3347">
                  <c:v>23103</c:v>
                </c:pt>
                <c:pt idx="3348">
                  <c:v>23104</c:v>
                </c:pt>
                <c:pt idx="3349">
                  <c:v>23105</c:v>
                </c:pt>
                <c:pt idx="3350">
                  <c:v>23106</c:v>
                </c:pt>
                <c:pt idx="3351">
                  <c:v>23107</c:v>
                </c:pt>
                <c:pt idx="3352">
                  <c:v>23108</c:v>
                </c:pt>
                <c:pt idx="3353">
                  <c:v>23109</c:v>
                </c:pt>
                <c:pt idx="3354">
                  <c:v>23110</c:v>
                </c:pt>
                <c:pt idx="3355">
                  <c:v>23111</c:v>
                </c:pt>
                <c:pt idx="3356">
                  <c:v>23112</c:v>
                </c:pt>
                <c:pt idx="3357">
                  <c:v>23113</c:v>
                </c:pt>
                <c:pt idx="3358">
                  <c:v>23114</c:v>
                </c:pt>
                <c:pt idx="3359">
                  <c:v>23115</c:v>
                </c:pt>
                <c:pt idx="3360">
                  <c:v>23116</c:v>
                </c:pt>
                <c:pt idx="3361">
                  <c:v>23117</c:v>
                </c:pt>
                <c:pt idx="3362">
                  <c:v>23118</c:v>
                </c:pt>
                <c:pt idx="3363">
                  <c:v>23119</c:v>
                </c:pt>
                <c:pt idx="3364">
                  <c:v>23120</c:v>
                </c:pt>
                <c:pt idx="3365">
                  <c:v>23121</c:v>
                </c:pt>
                <c:pt idx="3366">
                  <c:v>23122</c:v>
                </c:pt>
                <c:pt idx="3367">
                  <c:v>23123</c:v>
                </c:pt>
                <c:pt idx="3368">
                  <c:v>23124</c:v>
                </c:pt>
                <c:pt idx="3369">
                  <c:v>23125</c:v>
                </c:pt>
                <c:pt idx="3370">
                  <c:v>23126</c:v>
                </c:pt>
                <c:pt idx="3371">
                  <c:v>23127</c:v>
                </c:pt>
                <c:pt idx="3372">
                  <c:v>23128</c:v>
                </c:pt>
                <c:pt idx="3373">
                  <c:v>23129</c:v>
                </c:pt>
                <c:pt idx="3374">
                  <c:v>23130</c:v>
                </c:pt>
                <c:pt idx="3375">
                  <c:v>23131</c:v>
                </c:pt>
                <c:pt idx="3376">
                  <c:v>23132</c:v>
                </c:pt>
                <c:pt idx="3377">
                  <c:v>23133</c:v>
                </c:pt>
                <c:pt idx="3378">
                  <c:v>23134</c:v>
                </c:pt>
                <c:pt idx="3379">
                  <c:v>23135</c:v>
                </c:pt>
                <c:pt idx="3380">
                  <c:v>23136</c:v>
                </c:pt>
                <c:pt idx="3381">
                  <c:v>23137</c:v>
                </c:pt>
                <c:pt idx="3382">
                  <c:v>23138</c:v>
                </c:pt>
                <c:pt idx="3383">
                  <c:v>23139</c:v>
                </c:pt>
                <c:pt idx="3384">
                  <c:v>23140</c:v>
                </c:pt>
                <c:pt idx="3385">
                  <c:v>23141</c:v>
                </c:pt>
                <c:pt idx="3386">
                  <c:v>23142</c:v>
                </c:pt>
                <c:pt idx="3387">
                  <c:v>23143</c:v>
                </c:pt>
                <c:pt idx="3388">
                  <c:v>23144</c:v>
                </c:pt>
                <c:pt idx="3389">
                  <c:v>23145</c:v>
                </c:pt>
                <c:pt idx="3390">
                  <c:v>23146</c:v>
                </c:pt>
                <c:pt idx="3391">
                  <c:v>23147</c:v>
                </c:pt>
                <c:pt idx="3392">
                  <c:v>23148</c:v>
                </c:pt>
                <c:pt idx="3393">
                  <c:v>23149</c:v>
                </c:pt>
                <c:pt idx="3394">
                  <c:v>23150</c:v>
                </c:pt>
                <c:pt idx="3395">
                  <c:v>23151</c:v>
                </c:pt>
                <c:pt idx="3396">
                  <c:v>23152</c:v>
                </c:pt>
                <c:pt idx="3397">
                  <c:v>23153</c:v>
                </c:pt>
                <c:pt idx="3398">
                  <c:v>23154</c:v>
                </c:pt>
                <c:pt idx="3399">
                  <c:v>23155</c:v>
                </c:pt>
                <c:pt idx="3400">
                  <c:v>23156</c:v>
                </c:pt>
                <c:pt idx="3401">
                  <c:v>23157</c:v>
                </c:pt>
                <c:pt idx="3402">
                  <c:v>23158</c:v>
                </c:pt>
                <c:pt idx="3403">
                  <c:v>23159</c:v>
                </c:pt>
                <c:pt idx="3404">
                  <c:v>23160</c:v>
                </c:pt>
                <c:pt idx="3405">
                  <c:v>23161</c:v>
                </c:pt>
                <c:pt idx="3406">
                  <c:v>23162</c:v>
                </c:pt>
                <c:pt idx="3407">
                  <c:v>23163</c:v>
                </c:pt>
                <c:pt idx="3408">
                  <c:v>23164</c:v>
                </c:pt>
                <c:pt idx="3409">
                  <c:v>23165</c:v>
                </c:pt>
                <c:pt idx="3410">
                  <c:v>23166</c:v>
                </c:pt>
                <c:pt idx="3411">
                  <c:v>23167</c:v>
                </c:pt>
                <c:pt idx="3412">
                  <c:v>23168</c:v>
                </c:pt>
                <c:pt idx="3413">
                  <c:v>23169</c:v>
                </c:pt>
                <c:pt idx="3414">
                  <c:v>23170</c:v>
                </c:pt>
                <c:pt idx="3415">
                  <c:v>23171</c:v>
                </c:pt>
                <c:pt idx="3416">
                  <c:v>23172</c:v>
                </c:pt>
                <c:pt idx="3417">
                  <c:v>23173</c:v>
                </c:pt>
                <c:pt idx="3418">
                  <c:v>23174</c:v>
                </c:pt>
                <c:pt idx="3419">
                  <c:v>23175</c:v>
                </c:pt>
                <c:pt idx="3420">
                  <c:v>23176</c:v>
                </c:pt>
                <c:pt idx="3421">
                  <c:v>23177</c:v>
                </c:pt>
                <c:pt idx="3422">
                  <c:v>23178</c:v>
                </c:pt>
                <c:pt idx="3423">
                  <c:v>23179</c:v>
                </c:pt>
                <c:pt idx="3424">
                  <c:v>23180</c:v>
                </c:pt>
                <c:pt idx="3425">
                  <c:v>23181</c:v>
                </c:pt>
                <c:pt idx="3426">
                  <c:v>23182</c:v>
                </c:pt>
                <c:pt idx="3427">
                  <c:v>23183</c:v>
                </c:pt>
                <c:pt idx="3428">
                  <c:v>23184</c:v>
                </c:pt>
                <c:pt idx="3429">
                  <c:v>23185</c:v>
                </c:pt>
                <c:pt idx="3430">
                  <c:v>23186</c:v>
                </c:pt>
                <c:pt idx="3431">
                  <c:v>23187</c:v>
                </c:pt>
                <c:pt idx="3432">
                  <c:v>23188</c:v>
                </c:pt>
                <c:pt idx="3433">
                  <c:v>23189</c:v>
                </c:pt>
                <c:pt idx="3434">
                  <c:v>23190</c:v>
                </c:pt>
                <c:pt idx="3435">
                  <c:v>23191</c:v>
                </c:pt>
                <c:pt idx="3436">
                  <c:v>23192</c:v>
                </c:pt>
                <c:pt idx="3437">
                  <c:v>23193</c:v>
                </c:pt>
                <c:pt idx="3438">
                  <c:v>23194</c:v>
                </c:pt>
                <c:pt idx="3439">
                  <c:v>23195</c:v>
                </c:pt>
                <c:pt idx="3440">
                  <c:v>23196</c:v>
                </c:pt>
                <c:pt idx="3441">
                  <c:v>23197</c:v>
                </c:pt>
                <c:pt idx="3442">
                  <c:v>23198</c:v>
                </c:pt>
                <c:pt idx="3443">
                  <c:v>23199</c:v>
                </c:pt>
                <c:pt idx="3444">
                  <c:v>23200</c:v>
                </c:pt>
                <c:pt idx="3445">
                  <c:v>23201</c:v>
                </c:pt>
                <c:pt idx="3446">
                  <c:v>23202</c:v>
                </c:pt>
                <c:pt idx="3447">
                  <c:v>23203</c:v>
                </c:pt>
                <c:pt idx="3448">
                  <c:v>23204</c:v>
                </c:pt>
                <c:pt idx="3449">
                  <c:v>23205</c:v>
                </c:pt>
                <c:pt idx="3450">
                  <c:v>23206</c:v>
                </c:pt>
                <c:pt idx="3451">
                  <c:v>23207</c:v>
                </c:pt>
                <c:pt idx="3452">
                  <c:v>23208</c:v>
                </c:pt>
                <c:pt idx="3453">
                  <c:v>23209</c:v>
                </c:pt>
                <c:pt idx="3454">
                  <c:v>23210</c:v>
                </c:pt>
                <c:pt idx="3455">
                  <c:v>23211</c:v>
                </c:pt>
                <c:pt idx="3456">
                  <c:v>23212</c:v>
                </c:pt>
                <c:pt idx="3457">
                  <c:v>23213</c:v>
                </c:pt>
                <c:pt idx="3458">
                  <c:v>23214</c:v>
                </c:pt>
                <c:pt idx="3459">
                  <c:v>23215</c:v>
                </c:pt>
                <c:pt idx="3460">
                  <c:v>23216</c:v>
                </c:pt>
                <c:pt idx="3461">
                  <c:v>23217</c:v>
                </c:pt>
                <c:pt idx="3462">
                  <c:v>23218</c:v>
                </c:pt>
                <c:pt idx="3463">
                  <c:v>23219</c:v>
                </c:pt>
                <c:pt idx="3464">
                  <c:v>23220</c:v>
                </c:pt>
                <c:pt idx="3465">
                  <c:v>23221</c:v>
                </c:pt>
                <c:pt idx="3466">
                  <c:v>23222</c:v>
                </c:pt>
                <c:pt idx="3467">
                  <c:v>23223</c:v>
                </c:pt>
                <c:pt idx="3468">
                  <c:v>23224</c:v>
                </c:pt>
                <c:pt idx="3469">
                  <c:v>23225</c:v>
                </c:pt>
                <c:pt idx="3470">
                  <c:v>23226</c:v>
                </c:pt>
                <c:pt idx="3471">
                  <c:v>23227</c:v>
                </c:pt>
                <c:pt idx="3472">
                  <c:v>23228</c:v>
                </c:pt>
                <c:pt idx="3473">
                  <c:v>23229</c:v>
                </c:pt>
                <c:pt idx="3474">
                  <c:v>23230</c:v>
                </c:pt>
                <c:pt idx="3475">
                  <c:v>23231</c:v>
                </c:pt>
                <c:pt idx="3476">
                  <c:v>23232</c:v>
                </c:pt>
                <c:pt idx="3477">
                  <c:v>23233</c:v>
                </c:pt>
                <c:pt idx="3478">
                  <c:v>23234</c:v>
                </c:pt>
                <c:pt idx="3479">
                  <c:v>23235</c:v>
                </c:pt>
                <c:pt idx="3480">
                  <c:v>23236</c:v>
                </c:pt>
                <c:pt idx="3481">
                  <c:v>23237</c:v>
                </c:pt>
                <c:pt idx="3482">
                  <c:v>23238</c:v>
                </c:pt>
                <c:pt idx="3483">
                  <c:v>23239</c:v>
                </c:pt>
                <c:pt idx="3484">
                  <c:v>23240</c:v>
                </c:pt>
                <c:pt idx="3485">
                  <c:v>23241</c:v>
                </c:pt>
                <c:pt idx="3486">
                  <c:v>23242</c:v>
                </c:pt>
                <c:pt idx="3487">
                  <c:v>23243</c:v>
                </c:pt>
                <c:pt idx="3488">
                  <c:v>23244</c:v>
                </c:pt>
                <c:pt idx="3489">
                  <c:v>23245</c:v>
                </c:pt>
                <c:pt idx="3490">
                  <c:v>23246</c:v>
                </c:pt>
                <c:pt idx="3491">
                  <c:v>23247</c:v>
                </c:pt>
                <c:pt idx="3492">
                  <c:v>23248</c:v>
                </c:pt>
                <c:pt idx="3493">
                  <c:v>23249</c:v>
                </c:pt>
                <c:pt idx="3494">
                  <c:v>23250</c:v>
                </c:pt>
                <c:pt idx="3495">
                  <c:v>23251</c:v>
                </c:pt>
                <c:pt idx="3496">
                  <c:v>23252</c:v>
                </c:pt>
                <c:pt idx="3497">
                  <c:v>23253</c:v>
                </c:pt>
                <c:pt idx="3498">
                  <c:v>23254</c:v>
                </c:pt>
                <c:pt idx="3499">
                  <c:v>23255</c:v>
                </c:pt>
                <c:pt idx="3500">
                  <c:v>23256</c:v>
                </c:pt>
                <c:pt idx="3501">
                  <c:v>23257</c:v>
                </c:pt>
                <c:pt idx="3502">
                  <c:v>23258</c:v>
                </c:pt>
                <c:pt idx="3503">
                  <c:v>23259</c:v>
                </c:pt>
                <c:pt idx="3504">
                  <c:v>23260</c:v>
                </c:pt>
                <c:pt idx="3505">
                  <c:v>23261</c:v>
                </c:pt>
                <c:pt idx="3506">
                  <c:v>23262</c:v>
                </c:pt>
                <c:pt idx="3507">
                  <c:v>23263</c:v>
                </c:pt>
                <c:pt idx="3508">
                  <c:v>23264</c:v>
                </c:pt>
                <c:pt idx="3509">
                  <c:v>23265</c:v>
                </c:pt>
                <c:pt idx="3510">
                  <c:v>23266</c:v>
                </c:pt>
                <c:pt idx="3511">
                  <c:v>23267</c:v>
                </c:pt>
                <c:pt idx="3512">
                  <c:v>23268</c:v>
                </c:pt>
                <c:pt idx="3513">
                  <c:v>23269</c:v>
                </c:pt>
                <c:pt idx="3514">
                  <c:v>23270</c:v>
                </c:pt>
                <c:pt idx="3515">
                  <c:v>23271</c:v>
                </c:pt>
                <c:pt idx="3516">
                  <c:v>23272</c:v>
                </c:pt>
                <c:pt idx="3517">
                  <c:v>23273</c:v>
                </c:pt>
                <c:pt idx="3518">
                  <c:v>23274</c:v>
                </c:pt>
                <c:pt idx="3519">
                  <c:v>23275</c:v>
                </c:pt>
                <c:pt idx="3520">
                  <c:v>23276</c:v>
                </c:pt>
                <c:pt idx="3521">
                  <c:v>23277</c:v>
                </c:pt>
                <c:pt idx="3522">
                  <c:v>23278</c:v>
                </c:pt>
                <c:pt idx="3523">
                  <c:v>23279</c:v>
                </c:pt>
                <c:pt idx="3524">
                  <c:v>23280</c:v>
                </c:pt>
                <c:pt idx="3525">
                  <c:v>23281</c:v>
                </c:pt>
                <c:pt idx="3526">
                  <c:v>23282</c:v>
                </c:pt>
                <c:pt idx="3527">
                  <c:v>23283</c:v>
                </c:pt>
                <c:pt idx="3528">
                  <c:v>23284</c:v>
                </c:pt>
                <c:pt idx="3529">
                  <c:v>23285</c:v>
                </c:pt>
                <c:pt idx="3530">
                  <c:v>23286</c:v>
                </c:pt>
                <c:pt idx="3531">
                  <c:v>23287</c:v>
                </c:pt>
                <c:pt idx="3532">
                  <c:v>23288</c:v>
                </c:pt>
                <c:pt idx="3533">
                  <c:v>23289</c:v>
                </c:pt>
                <c:pt idx="3534">
                  <c:v>23290</c:v>
                </c:pt>
                <c:pt idx="3535">
                  <c:v>23291</c:v>
                </c:pt>
                <c:pt idx="3536">
                  <c:v>23292</c:v>
                </c:pt>
                <c:pt idx="3537">
                  <c:v>23293</c:v>
                </c:pt>
                <c:pt idx="3538">
                  <c:v>23294</c:v>
                </c:pt>
                <c:pt idx="3539">
                  <c:v>23295</c:v>
                </c:pt>
                <c:pt idx="3540">
                  <c:v>23296</c:v>
                </c:pt>
                <c:pt idx="3541">
                  <c:v>23297</c:v>
                </c:pt>
                <c:pt idx="3542">
                  <c:v>23298</c:v>
                </c:pt>
                <c:pt idx="3543">
                  <c:v>23299</c:v>
                </c:pt>
                <c:pt idx="3544">
                  <c:v>23300</c:v>
                </c:pt>
                <c:pt idx="3545">
                  <c:v>23301</c:v>
                </c:pt>
                <c:pt idx="3546">
                  <c:v>23302</c:v>
                </c:pt>
                <c:pt idx="3547">
                  <c:v>23303</c:v>
                </c:pt>
                <c:pt idx="3548">
                  <c:v>23304</c:v>
                </c:pt>
                <c:pt idx="3549">
                  <c:v>23305</c:v>
                </c:pt>
                <c:pt idx="3550">
                  <c:v>23306</c:v>
                </c:pt>
                <c:pt idx="3551">
                  <c:v>23307</c:v>
                </c:pt>
                <c:pt idx="3552">
                  <c:v>23308</c:v>
                </c:pt>
                <c:pt idx="3553">
                  <c:v>23309</c:v>
                </c:pt>
                <c:pt idx="3554">
                  <c:v>23310</c:v>
                </c:pt>
                <c:pt idx="3555">
                  <c:v>23311</c:v>
                </c:pt>
                <c:pt idx="3556">
                  <c:v>23312</c:v>
                </c:pt>
                <c:pt idx="3557">
                  <c:v>23313</c:v>
                </c:pt>
                <c:pt idx="3558">
                  <c:v>23314</c:v>
                </c:pt>
                <c:pt idx="3559">
                  <c:v>23315</c:v>
                </c:pt>
                <c:pt idx="3560">
                  <c:v>23316</c:v>
                </c:pt>
                <c:pt idx="3561">
                  <c:v>23317</c:v>
                </c:pt>
                <c:pt idx="3562">
                  <c:v>23318</c:v>
                </c:pt>
                <c:pt idx="3563">
                  <c:v>23319</c:v>
                </c:pt>
                <c:pt idx="3564">
                  <c:v>23320</c:v>
                </c:pt>
                <c:pt idx="3565">
                  <c:v>23321</c:v>
                </c:pt>
                <c:pt idx="3566">
                  <c:v>23322</c:v>
                </c:pt>
                <c:pt idx="3567">
                  <c:v>23323</c:v>
                </c:pt>
                <c:pt idx="3568">
                  <c:v>23324</c:v>
                </c:pt>
                <c:pt idx="3569">
                  <c:v>23325</c:v>
                </c:pt>
                <c:pt idx="3570">
                  <c:v>23326</c:v>
                </c:pt>
                <c:pt idx="3571">
                  <c:v>23327</c:v>
                </c:pt>
                <c:pt idx="3572">
                  <c:v>23328</c:v>
                </c:pt>
                <c:pt idx="3573">
                  <c:v>23329</c:v>
                </c:pt>
                <c:pt idx="3574">
                  <c:v>23330</c:v>
                </c:pt>
                <c:pt idx="3575">
                  <c:v>23331</c:v>
                </c:pt>
                <c:pt idx="3576">
                  <c:v>23332</c:v>
                </c:pt>
                <c:pt idx="3577">
                  <c:v>23333</c:v>
                </c:pt>
                <c:pt idx="3578">
                  <c:v>23334</c:v>
                </c:pt>
                <c:pt idx="3579">
                  <c:v>23335</c:v>
                </c:pt>
                <c:pt idx="3580">
                  <c:v>23336</c:v>
                </c:pt>
                <c:pt idx="3581">
                  <c:v>23337</c:v>
                </c:pt>
                <c:pt idx="3582">
                  <c:v>23338</c:v>
                </c:pt>
                <c:pt idx="3583">
                  <c:v>23339</c:v>
                </c:pt>
                <c:pt idx="3584">
                  <c:v>23340</c:v>
                </c:pt>
                <c:pt idx="3585">
                  <c:v>23341</c:v>
                </c:pt>
                <c:pt idx="3586">
                  <c:v>23342</c:v>
                </c:pt>
                <c:pt idx="3587">
                  <c:v>23343</c:v>
                </c:pt>
                <c:pt idx="3588">
                  <c:v>23344</c:v>
                </c:pt>
                <c:pt idx="3589">
                  <c:v>23345</c:v>
                </c:pt>
                <c:pt idx="3590">
                  <c:v>23346</c:v>
                </c:pt>
                <c:pt idx="3591">
                  <c:v>23347</c:v>
                </c:pt>
                <c:pt idx="3592">
                  <c:v>23348</c:v>
                </c:pt>
                <c:pt idx="3593">
                  <c:v>23349</c:v>
                </c:pt>
                <c:pt idx="3594">
                  <c:v>23350</c:v>
                </c:pt>
                <c:pt idx="3595">
                  <c:v>23351</c:v>
                </c:pt>
                <c:pt idx="3596">
                  <c:v>23352</c:v>
                </c:pt>
                <c:pt idx="3597">
                  <c:v>23353</c:v>
                </c:pt>
                <c:pt idx="3598">
                  <c:v>23354</c:v>
                </c:pt>
                <c:pt idx="3599">
                  <c:v>23355</c:v>
                </c:pt>
                <c:pt idx="3600">
                  <c:v>23356</c:v>
                </c:pt>
                <c:pt idx="3601">
                  <c:v>23357</c:v>
                </c:pt>
                <c:pt idx="3602">
                  <c:v>23358</c:v>
                </c:pt>
                <c:pt idx="3603">
                  <c:v>23359</c:v>
                </c:pt>
                <c:pt idx="3604">
                  <c:v>23360</c:v>
                </c:pt>
                <c:pt idx="3605">
                  <c:v>23361</c:v>
                </c:pt>
                <c:pt idx="3606">
                  <c:v>23362</c:v>
                </c:pt>
                <c:pt idx="3607">
                  <c:v>23363</c:v>
                </c:pt>
                <c:pt idx="3608">
                  <c:v>23364</c:v>
                </c:pt>
                <c:pt idx="3609">
                  <c:v>23365</c:v>
                </c:pt>
                <c:pt idx="3610">
                  <c:v>23366</c:v>
                </c:pt>
                <c:pt idx="3611">
                  <c:v>23367</c:v>
                </c:pt>
                <c:pt idx="3612">
                  <c:v>23368</c:v>
                </c:pt>
                <c:pt idx="3613">
                  <c:v>23369</c:v>
                </c:pt>
                <c:pt idx="3614">
                  <c:v>23370</c:v>
                </c:pt>
                <c:pt idx="3615">
                  <c:v>23371</c:v>
                </c:pt>
                <c:pt idx="3616">
                  <c:v>23372</c:v>
                </c:pt>
                <c:pt idx="3617">
                  <c:v>23373</c:v>
                </c:pt>
                <c:pt idx="3618">
                  <c:v>23374</c:v>
                </c:pt>
                <c:pt idx="3619">
                  <c:v>23375</c:v>
                </c:pt>
                <c:pt idx="3620">
                  <c:v>23376</c:v>
                </c:pt>
                <c:pt idx="3621">
                  <c:v>23377</c:v>
                </c:pt>
                <c:pt idx="3622">
                  <c:v>23378</c:v>
                </c:pt>
                <c:pt idx="3623">
                  <c:v>23379</c:v>
                </c:pt>
                <c:pt idx="3624">
                  <c:v>23380</c:v>
                </c:pt>
                <c:pt idx="3625">
                  <c:v>23381</c:v>
                </c:pt>
                <c:pt idx="3626">
                  <c:v>23382</c:v>
                </c:pt>
                <c:pt idx="3627">
                  <c:v>23383</c:v>
                </c:pt>
                <c:pt idx="3628">
                  <c:v>23384</c:v>
                </c:pt>
                <c:pt idx="3629">
                  <c:v>23385</c:v>
                </c:pt>
                <c:pt idx="3630">
                  <c:v>23386</c:v>
                </c:pt>
                <c:pt idx="3631">
                  <c:v>23387</c:v>
                </c:pt>
                <c:pt idx="3632">
                  <c:v>23388</c:v>
                </c:pt>
                <c:pt idx="3633">
                  <c:v>23389</c:v>
                </c:pt>
                <c:pt idx="3634">
                  <c:v>23390</c:v>
                </c:pt>
                <c:pt idx="3635">
                  <c:v>23391</c:v>
                </c:pt>
                <c:pt idx="3636">
                  <c:v>23392</c:v>
                </c:pt>
                <c:pt idx="3637">
                  <c:v>23393</c:v>
                </c:pt>
                <c:pt idx="3638">
                  <c:v>23394</c:v>
                </c:pt>
                <c:pt idx="3639">
                  <c:v>23395</c:v>
                </c:pt>
                <c:pt idx="3640">
                  <c:v>23396</c:v>
                </c:pt>
                <c:pt idx="3641">
                  <c:v>23397</c:v>
                </c:pt>
                <c:pt idx="3642">
                  <c:v>23398</c:v>
                </c:pt>
                <c:pt idx="3643">
                  <c:v>23399</c:v>
                </c:pt>
                <c:pt idx="3644">
                  <c:v>23400</c:v>
                </c:pt>
                <c:pt idx="3645">
                  <c:v>23401</c:v>
                </c:pt>
                <c:pt idx="3646">
                  <c:v>23402</c:v>
                </c:pt>
                <c:pt idx="3647">
                  <c:v>23403</c:v>
                </c:pt>
                <c:pt idx="3648">
                  <c:v>23404</c:v>
                </c:pt>
                <c:pt idx="3649">
                  <c:v>23405</c:v>
                </c:pt>
                <c:pt idx="3650">
                  <c:v>23406</c:v>
                </c:pt>
                <c:pt idx="3651">
                  <c:v>23407</c:v>
                </c:pt>
                <c:pt idx="3652">
                  <c:v>23408</c:v>
                </c:pt>
                <c:pt idx="3653">
                  <c:v>23409</c:v>
                </c:pt>
                <c:pt idx="3654">
                  <c:v>23410</c:v>
                </c:pt>
                <c:pt idx="3655">
                  <c:v>23411</c:v>
                </c:pt>
                <c:pt idx="3656">
                  <c:v>23412</c:v>
                </c:pt>
                <c:pt idx="3657">
                  <c:v>23413</c:v>
                </c:pt>
                <c:pt idx="3658">
                  <c:v>23414</c:v>
                </c:pt>
                <c:pt idx="3659">
                  <c:v>23415</c:v>
                </c:pt>
                <c:pt idx="3660">
                  <c:v>23416</c:v>
                </c:pt>
                <c:pt idx="3661">
                  <c:v>23417</c:v>
                </c:pt>
                <c:pt idx="3662">
                  <c:v>23418</c:v>
                </c:pt>
                <c:pt idx="3663">
                  <c:v>23419</c:v>
                </c:pt>
                <c:pt idx="3664">
                  <c:v>23420</c:v>
                </c:pt>
                <c:pt idx="3665">
                  <c:v>23421</c:v>
                </c:pt>
                <c:pt idx="3666">
                  <c:v>23422</c:v>
                </c:pt>
                <c:pt idx="3667">
                  <c:v>23423</c:v>
                </c:pt>
                <c:pt idx="3668">
                  <c:v>23424</c:v>
                </c:pt>
                <c:pt idx="3669">
                  <c:v>23425</c:v>
                </c:pt>
                <c:pt idx="3670">
                  <c:v>23426</c:v>
                </c:pt>
                <c:pt idx="3671">
                  <c:v>23427</c:v>
                </c:pt>
                <c:pt idx="3672">
                  <c:v>23428</c:v>
                </c:pt>
                <c:pt idx="3673">
                  <c:v>23429</c:v>
                </c:pt>
                <c:pt idx="3674">
                  <c:v>23430</c:v>
                </c:pt>
                <c:pt idx="3675">
                  <c:v>23431</c:v>
                </c:pt>
                <c:pt idx="3676">
                  <c:v>23432</c:v>
                </c:pt>
                <c:pt idx="3677">
                  <c:v>23433</c:v>
                </c:pt>
                <c:pt idx="3678">
                  <c:v>23434</c:v>
                </c:pt>
                <c:pt idx="3679">
                  <c:v>23435</c:v>
                </c:pt>
                <c:pt idx="3680">
                  <c:v>23436</c:v>
                </c:pt>
                <c:pt idx="3681">
                  <c:v>23437</c:v>
                </c:pt>
                <c:pt idx="3682">
                  <c:v>23438</c:v>
                </c:pt>
                <c:pt idx="3683">
                  <c:v>23439</c:v>
                </c:pt>
                <c:pt idx="3684">
                  <c:v>23440</c:v>
                </c:pt>
                <c:pt idx="3685">
                  <c:v>23441</c:v>
                </c:pt>
                <c:pt idx="3686">
                  <c:v>23442</c:v>
                </c:pt>
                <c:pt idx="3687">
                  <c:v>23443</c:v>
                </c:pt>
                <c:pt idx="3688">
                  <c:v>23444</c:v>
                </c:pt>
                <c:pt idx="3689">
                  <c:v>23445</c:v>
                </c:pt>
                <c:pt idx="3690">
                  <c:v>23446</c:v>
                </c:pt>
                <c:pt idx="3691">
                  <c:v>23447</c:v>
                </c:pt>
                <c:pt idx="3692">
                  <c:v>23448</c:v>
                </c:pt>
                <c:pt idx="3693">
                  <c:v>23449</c:v>
                </c:pt>
                <c:pt idx="3694">
                  <c:v>23450</c:v>
                </c:pt>
                <c:pt idx="3695">
                  <c:v>23451</c:v>
                </c:pt>
                <c:pt idx="3696">
                  <c:v>23452</c:v>
                </c:pt>
                <c:pt idx="3697">
                  <c:v>23453</c:v>
                </c:pt>
                <c:pt idx="3698">
                  <c:v>23454</c:v>
                </c:pt>
                <c:pt idx="3699">
                  <c:v>23455</c:v>
                </c:pt>
                <c:pt idx="3700">
                  <c:v>23456</c:v>
                </c:pt>
                <c:pt idx="3701">
                  <c:v>23457</c:v>
                </c:pt>
                <c:pt idx="3702">
                  <c:v>23458</c:v>
                </c:pt>
                <c:pt idx="3703">
                  <c:v>23459</c:v>
                </c:pt>
                <c:pt idx="3704">
                  <c:v>23460</c:v>
                </c:pt>
                <c:pt idx="3705">
                  <c:v>23461</c:v>
                </c:pt>
                <c:pt idx="3706">
                  <c:v>23462</c:v>
                </c:pt>
                <c:pt idx="3707">
                  <c:v>23463</c:v>
                </c:pt>
                <c:pt idx="3708">
                  <c:v>23464</c:v>
                </c:pt>
                <c:pt idx="3709">
                  <c:v>23465</c:v>
                </c:pt>
                <c:pt idx="3710">
                  <c:v>23466</c:v>
                </c:pt>
                <c:pt idx="3711">
                  <c:v>23467</c:v>
                </c:pt>
                <c:pt idx="3712">
                  <c:v>23468</c:v>
                </c:pt>
                <c:pt idx="3713">
                  <c:v>23469</c:v>
                </c:pt>
                <c:pt idx="3714">
                  <c:v>23470</c:v>
                </c:pt>
                <c:pt idx="3715">
                  <c:v>23471</c:v>
                </c:pt>
                <c:pt idx="3716">
                  <c:v>23472</c:v>
                </c:pt>
                <c:pt idx="3717">
                  <c:v>23473</c:v>
                </c:pt>
                <c:pt idx="3718">
                  <c:v>23474</c:v>
                </c:pt>
                <c:pt idx="3719">
                  <c:v>23475</c:v>
                </c:pt>
                <c:pt idx="3720">
                  <c:v>23476</c:v>
                </c:pt>
                <c:pt idx="3721">
                  <c:v>23477</c:v>
                </c:pt>
                <c:pt idx="3722">
                  <c:v>23478</c:v>
                </c:pt>
                <c:pt idx="3723">
                  <c:v>23479</c:v>
                </c:pt>
                <c:pt idx="3724">
                  <c:v>23480</c:v>
                </c:pt>
                <c:pt idx="3725">
                  <c:v>23481</c:v>
                </c:pt>
                <c:pt idx="3726">
                  <c:v>23482</c:v>
                </c:pt>
                <c:pt idx="3727">
                  <c:v>23483</c:v>
                </c:pt>
                <c:pt idx="3728">
                  <c:v>23484</c:v>
                </c:pt>
                <c:pt idx="3729">
                  <c:v>23485</c:v>
                </c:pt>
                <c:pt idx="3730">
                  <c:v>23486</c:v>
                </c:pt>
                <c:pt idx="3731">
                  <c:v>23487</c:v>
                </c:pt>
                <c:pt idx="3732">
                  <c:v>23488</c:v>
                </c:pt>
                <c:pt idx="3733">
                  <c:v>23489</c:v>
                </c:pt>
                <c:pt idx="3734">
                  <c:v>23490</c:v>
                </c:pt>
                <c:pt idx="3735">
                  <c:v>23491</c:v>
                </c:pt>
                <c:pt idx="3736">
                  <c:v>23492</c:v>
                </c:pt>
                <c:pt idx="3737">
                  <c:v>23493</c:v>
                </c:pt>
                <c:pt idx="3738">
                  <c:v>23494</c:v>
                </c:pt>
                <c:pt idx="3739">
                  <c:v>23495</c:v>
                </c:pt>
                <c:pt idx="3740">
                  <c:v>23496</c:v>
                </c:pt>
                <c:pt idx="3741">
                  <c:v>23497</c:v>
                </c:pt>
                <c:pt idx="3742">
                  <c:v>23498</c:v>
                </c:pt>
                <c:pt idx="3743">
                  <c:v>23499</c:v>
                </c:pt>
                <c:pt idx="3744">
                  <c:v>23500</c:v>
                </c:pt>
                <c:pt idx="3745">
                  <c:v>23501</c:v>
                </c:pt>
                <c:pt idx="3746">
                  <c:v>23502</c:v>
                </c:pt>
                <c:pt idx="3747">
                  <c:v>23503</c:v>
                </c:pt>
                <c:pt idx="3748">
                  <c:v>23504</c:v>
                </c:pt>
                <c:pt idx="3749">
                  <c:v>23505</c:v>
                </c:pt>
                <c:pt idx="3750">
                  <c:v>23506</c:v>
                </c:pt>
                <c:pt idx="3751">
                  <c:v>23507</c:v>
                </c:pt>
                <c:pt idx="3752">
                  <c:v>23508</c:v>
                </c:pt>
                <c:pt idx="3753">
                  <c:v>23509</c:v>
                </c:pt>
                <c:pt idx="3754">
                  <c:v>23510</c:v>
                </c:pt>
                <c:pt idx="3755">
                  <c:v>23511</c:v>
                </c:pt>
                <c:pt idx="3756">
                  <c:v>23512</c:v>
                </c:pt>
                <c:pt idx="3757">
                  <c:v>23513</c:v>
                </c:pt>
                <c:pt idx="3758">
                  <c:v>23514</c:v>
                </c:pt>
                <c:pt idx="3759">
                  <c:v>23515</c:v>
                </c:pt>
                <c:pt idx="3760">
                  <c:v>23516</c:v>
                </c:pt>
                <c:pt idx="3761">
                  <c:v>23517</c:v>
                </c:pt>
                <c:pt idx="3762">
                  <c:v>23518</c:v>
                </c:pt>
                <c:pt idx="3763">
                  <c:v>23519</c:v>
                </c:pt>
                <c:pt idx="3764">
                  <c:v>23520</c:v>
                </c:pt>
                <c:pt idx="3765">
                  <c:v>23521</c:v>
                </c:pt>
                <c:pt idx="3766">
                  <c:v>23522</c:v>
                </c:pt>
                <c:pt idx="3767">
                  <c:v>23523</c:v>
                </c:pt>
                <c:pt idx="3768">
                  <c:v>23524</c:v>
                </c:pt>
                <c:pt idx="3769">
                  <c:v>23525</c:v>
                </c:pt>
                <c:pt idx="3770">
                  <c:v>23526</c:v>
                </c:pt>
                <c:pt idx="3771">
                  <c:v>23527</c:v>
                </c:pt>
                <c:pt idx="3772">
                  <c:v>23528</c:v>
                </c:pt>
                <c:pt idx="3773">
                  <c:v>23529</c:v>
                </c:pt>
                <c:pt idx="3774">
                  <c:v>23530</c:v>
                </c:pt>
                <c:pt idx="3775">
                  <c:v>23531</c:v>
                </c:pt>
                <c:pt idx="3776">
                  <c:v>23532</c:v>
                </c:pt>
                <c:pt idx="3777">
                  <c:v>23533</c:v>
                </c:pt>
                <c:pt idx="3778">
                  <c:v>23534</c:v>
                </c:pt>
                <c:pt idx="3779">
                  <c:v>23535</c:v>
                </c:pt>
                <c:pt idx="3780">
                  <c:v>23536</c:v>
                </c:pt>
                <c:pt idx="3781">
                  <c:v>23537</c:v>
                </c:pt>
                <c:pt idx="3782">
                  <c:v>23538</c:v>
                </c:pt>
                <c:pt idx="3783">
                  <c:v>23539</c:v>
                </c:pt>
                <c:pt idx="3784">
                  <c:v>23540</c:v>
                </c:pt>
                <c:pt idx="3785">
                  <c:v>23541</c:v>
                </c:pt>
                <c:pt idx="3786">
                  <c:v>23542</c:v>
                </c:pt>
                <c:pt idx="3787">
                  <c:v>23543</c:v>
                </c:pt>
                <c:pt idx="3788">
                  <c:v>23544</c:v>
                </c:pt>
                <c:pt idx="3789">
                  <c:v>23545</c:v>
                </c:pt>
                <c:pt idx="3790">
                  <c:v>23546</c:v>
                </c:pt>
                <c:pt idx="3791">
                  <c:v>23547</c:v>
                </c:pt>
                <c:pt idx="3792">
                  <c:v>23548</c:v>
                </c:pt>
                <c:pt idx="3793">
                  <c:v>23549</c:v>
                </c:pt>
                <c:pt idx="3794">
                  <c:v>23550</c:v>
                </c:pt>
                <c:pt idx="3795">
                  <c:v>23551</c:v>
                </c:pt>
                <c:pt idx="3796">
                  <c:v>23552</c:v>
                </c:pt>
                <c:pt idx="3797">
                  <c:v>23553</c:v>
                </c:pt>
                <c:pt idx="3798">
                  <c:v>23554</c:v>
                </c:pt>
                <c:pt idx="3799">
                  <c:v>23555</c:v>
                </c:pt>
                <c:pt idx="3800">
                  <c:v>23556</c:v>
                </c:pt>
                <c:pt idx="3801">
                  <c:v>23557</c:v>
                </c:pt>
                <c:pt idx="3802">
                  <c:v>23558</c:v>
                </c:pt>
                <c:pt idx="3803">
                  <c:v>23559</c:v>
                </c:pt>
                <c:pt idx="3804">
                  <c:v>23560</c:v>
                </c:pt>
                <c:pt idx="3805">
                  <c:v>23561</c:v>
                </c:pt>
                <c:pt idx="3806">
                  <c:v>23562</c:v>
                </c:pt>
                <c:pt idx="3807">
                  <c:v>23563</c:v>
                </c:pt>
                <c:pt idx="3808">
                  <c:v>23564</c:v>
                </c:pt>
                <c:pt idx="3809">
                  <c:v>23565</c:v>
                </c:pt>
                <c:pt idx="3810">
                  <c:v>23566</c:v>
                </c:pt>
                <c:pt idx="3811">
                  <c:v>23567</c:v>
                </c:pt>
                <c:pt idx="3812">
                  <c:v>23568</c:v>
                </c:pt>
                <c:pt idx="3813">
                  <c:v>23569</c:v>
                </c:pt>
                <c:pt idx="3814">
                  <c:v>23570</c:v>
                </c:pt>
                <c:pt idx="3815">
                  <c:v>23571</c:v>
                </c:pt>
                <c:pt idx="3816">
                  <c:v>23572</c:v>
                </c:pt>
                <c:pt idx="3817">
                  <c:v>23573</c:v>
                </c:pt>
                <c:pt idx="3818">
                  <c:v>23574</c:v>
                </c:pt>
                <c:pt idx="3819">
                  <c:v>23575</c:v>
                </c:pt>
                <c:pt idx="3820">
                  <c:v>23576</c:v>
                </c:pt>
                <c:pt idx="3821">
                  <c:v>23577</c:v>
                </c:pt>
                <c:pt idx="3822">
                  <c:v>23578</c:v>
                </c:pt>
                <c:pt idx="3823">
                  <c:v>23579</c:v>
                </c:pt>
                <c:pt idx="3824">
                  <c:v>23580</c:v>
                </c:pt>
                <c:pt idx="3825">
                  <c:v>23581</c:v>
                </c:pt>
                <c:pt idx="3826">
                  <c:v>23582</c:v>
                </c:pt>
                <c:pt idx="3827">
                  <c:v>23583</c:v>
                </c:pt>
                <c:pt idx="3828">
                  <c:v>23584</c:v>
                </c:pt>
                <c:pt idx="3829">
                  <c:v>23585</c:v>
                </c:pt>
                <c:pt idx="3830">
                  <c:v>23586</c:v>
                </c:pt>
                <c:pt idx="3831">
                  <c:v>23587</c:v>
                </c:pt>
                <c:pt idx="3832">
                  <c:v>23588</c:v>
                </c:pt>
                <c:pt idx="3833">
                  <c:v>23589</c:v>
                </c:pt>
                <c:pt idx="3834">
                  <c:v>23590</c:v>
                </c:pt>
                <c:pt idx="3835">
                  <c:v>23591</c:v>
                </c:pt>
                <c:pt idx="3836">
                  <c:v>23592</c:v>
                </c:pt>
                <c:pt idx="3837">
                  <c:v>23593</c:v>
                </c:pt>
                <c:pt idx="3838">
                  <c:v>23594</c:v>
                </c:pt>
                <c:pt idx="3839">
                  <c:v>23595</c:v>
                </c:pt>
                <c:pt idx="3840">
                  <c:v>23596</c:v>
                </c:pt>
                <c:pt idx="3841">
                  <c:v>23597</c:v>
                </c:pt>
                <c:pt idx="3842">
                  <c:v>23598</c:v>
                </c:pt>
                <c:pt idx="3843">
                  <c:v>23599</c:v>
                </c:pt>
                <c:pt idx="3844">
                  <c:v>23600</c:v>
                </c:pt>
                <c:pt idx="3845">
                  <c:v>23601</c:v>
                </c:pt>
                <c:pt idx="3846">
                  <c:v>23602</c:v>
                </c:pt>
                <c:pt idx="3847">
                  <c:v>23603</c:v>
                </c:pt>
                <c:pt idx="3848">
                  <c:v>23604</c:v>
                </c:pt>
                <c:pt idx="3849">
                  <c:v>23605</c:v>
                </c:pt>
                <c:pt idx="3850">
                  <c:v>23606</c:v>
                </c:pt>
                <c:pt idx="3851">
                  <c:v>23607</c:v>
                </c:pt>
                <c:pt idx="3852">
                  <c:v>23608</c:v>
                </c:pt>
                <c:pt idx="3853">
                  <c:v>23609</c:v>
                </c:pt>
                <c:pt idx="3854">
                  <c:v>23610</c:v>
                </c:pt>
                <c:pt idx="3855">
                  <c:v>23611</c:v>
                </c:pt>
                <c:pt idx="3856">
                  <c:v>23612</c:v>
                </c:pt>
                <c:pt idx="3857">
                  <c:v>23613</c:v>
                </c:pt>
                <c:pt idx="3858">
                  <c:v>23614</c:v>
                </c:pt>
                <c:pt idx="3859">
                  <c:v>23615</c:v>
                </c:pt>
                <c:pt idx="3860">
                  <c:v>23616</c:v>
                </c:pt>
                <c:pt idx="3861">
                  <c:v>23617</c:v>
                </c:pt>
                <c:pt idx="3862">
                  <c:v>23618</c:v>
                </c:pt>
                <c:pt idx="3863">
                  <c:v>23619</c:v>
                </c:pt>
                <c:pt idx="3864">
                  <c:v>23620</c:v>
                </c:pt>
                <c:pt idx="3865">
                  <c:v>23621</c:v>
                </c:pt>
                <c:pt idx="3866">
                  <c:v>23622</c:v>
                </c:pt>
                <c:pt idx="3867">
                  <c:v>23623</c:v>
                </c:pt>
                <c:pt idx="3868">
                  <c:v>23624</c:v>
                </c:pt>
                <c:pt idx="3869">
                  <c:v>23625</c:v>
                </c:pt>
                <c:pt idx="3870">
                  <c:v>23626</c:v>
                </c:pt>
                <c:pt idx="3871">
                  <c:v>23627</c:v>
                </c:pt>
                <c:pt idx="3872">
                  <c:v>23628</c:v>
                </c:pt>
                <c:pt idx="3873">
                  <c:v>23629</c:v>
                </c:pt>
                <c:pt idx="3874">
                  <c:v>23630</c:v>
                </c:pt>
                <c:pt idx="3875">
                  <c:v>23631</c:v>
                </c:pt>
                <c:pt idx="3876">
                  <c:v>23632</c:v>
                </c:pt>
                <c:pt idx="3877">
                  <c:v>23633</c:v>
                </c:pt>
                <c:pt idx="3878">
                  <c:v>23634</c:v>
                </c:pt>
                <c:pt idx="3879">
                  <c:v>23635</c:v>
                </c:pt>
                <c:pt idx="3880">
                  <c:v>23636</c:v>
                </c:pt>
                <c:pt idx="3881">
                  <c:v>23637</c:v>
                </c:pt>
                <c:pt idx="3882">
                  <c:v>23638</c:v>
                </c:pt>
                <c:pt idx="3883">
                  <c:v>23639</c:v>
                </c:pt>
                <c:pt idx="3884">
                  <c:v>23640</c:v>
                </c:pt>
                <c:pt idx="3885">
                  <c:v>23641</c:v>
                </c:pt>
                <c:pt idx="3886">
                  <c:v>23642</c:v>
                </c:pt>
                <c:pt idx="3887">
                  <c:v>23643</c:v>
                </c:pt>
                <c:pt idx="3888">
                  <c:v>23644</c:v>
                </c:pt>
                <c:pt idx="3889">
                  <c:v>23645</c:v>
                </c:pt>
                <c:pt idx="3890">
                  <c:v>23646</c:v>
                </c:pt>
                <c:pt idx="3891">
                  <c:v>23647</c:v>
                </c:pt>
                <c:pt idx="3892">
                  <c:v>23648</c:v>
                </c:pt>
                <c:pt idx="3893">
                  <c:v>23649</c:v>
                </c:pt>
                <c:pt idx="3894">
                  <c:v>23650</c:v>
                </c:pt>
                <c:pt idx="3895">
                  <c:v>23651</c:v>
                </c:pt>
                <c:pt idx="3896">
                  <c:v>23652</c:v>
                </c:pt>
                <c:pt idx="3897">
                  <c:v>23653</c:v>
                </c:pt>
                <c:pt idx="3898">
                  <c:v>23654</c:v>
                </c:pt>
                <c:pt idx="3899">
                  <c:v>23655</c:v>
                </c:pt>
                <c:pt idx="3900">
                  <c:v>23656</c:v>
                </c:pt>
                <c:pt idx="3901">
                  <c:v>23657</c:v>
                </c:pt>
                <c:pt idx="3902">
                  <c:v>23658</c:v>
                </c:pt>
                <c:pt idx="3903">
                  <c:v>23659</c:v>
                </c:pt>
                <c:pt idx="3904">
                  <c:v>23660</c:v>
                </c:pt>
                <c:pt idx="3905">
                  <c:v>23661</c:v>
                </c:pt>
                <c:pt idx="3906">
                  <c:v>23662</c:v>
                </c:pt>
                <c:pt idx="3907">
                  <c:v>23663</c:v>
                </c:pt>
                <c:pt idx="3908">
                  <c:v>23664</c:v>
                </c:pt>
                <c:pt idx="3909">
                  <c:v>23665</c:v>
                </c:pt>
                <c:pt idx="3910">
                  <c:v>23666</c:v>
                </c:pt>
                <c:pt idx="3911">
                  <c:v>23667</c:v>
                </c:pt>
                <c:pt idx="3912">
                  <c:v>23668</c:v>
                </c:pt>
                <c:pt idx="3913">
                  <c:v>23669</c:v>
                </c:pt>
                <c:pt idx="3914">
                  <c:v>23670</c:v>
                </c:pt>
                <c:pt idx="3915">
                  <c:v>23671</c:v>
                </c:pt>
                <c:pt idx="3916">
                  <c:v>23672</c:v>
                </c:pt>
                <c:pt idx="3917">
                  <c:v>23673</c:v>
                </c:pt>
                <c:pt idx="3918">
                  <c:v>23674</c:v>
                </c:pt>
                <c:pt idx="3919">
                  <c:v>23675</c:v>
                </c:pt>
                <c:pt idx="3920">
                  <c:v>23676</c:v>
                </c:pt>
                <c:pt idx="3921">
                  <c:v>23677</c:v>
                </c:pt>
                <c:pt idx="3922">
                  <c:v>23678</c:v>
                </c:pt>
                <c:pt idx="3923">
                  <c:v>23679</c:v>
                </c:pt>
                <c:pt idx="3924">
                  <c:v>23680</c:v>
                </c:pt>
                <c:pt idx="3925">
                  <c:v>23681</c:v>
                </c:pt>
                <c:pt idx="3926">
                  <c:v>23682</c:v>
                </c:pt>
                <c:pt idx="3927">
                  <c:v>23683</c:v>
                </c:pt>
                <c:pt idx="3928">
                  <c:v>23684</c:v>
                </c:pt>
                <c:pt idx="3929">
                  <c:v>23685</c:v>
                </c:pt>
                <c:pt idx="3930">
                  <c:v>23686</c:v>
                </c:pt>
                <c:pt idx="3931">
                  <c:v>23687</c:v>
                </c:pt>
                <c:pt idx="3932">
                  <c:v>23688</c:v>
                </c:pt>
                <c:pt idx="3933">
                  <c:v>23689</c:v>
                </c:pt>
                <c:pt idx="3934">
                  <c:v>23690</c:v>
                </c:pt>
                <c:pt idx="3935">
                  <c:v>23691</c:v>
                </c:pt>
                <c:pt idx="3936">
                  <c:v>23692</c:v>
                </c:pt>
                <c:pt idx="3937">
                  <c:v>23693</c:v>
                </c:pt>
                <c:pt idx="3938">
                  <c:v>23694</c:v>
                </c:pt>
                <c:pt idx="3939">
                  <c:v>23695</c:v>
                </c:pt>
                <c:pt idx="3940">
                  <c:v>23696</c:v>
                </c:pt>
                <c:pt idx="3941">
                  <c:v>23697</c:v>
                </c:pt>
                <c:pt idx="3942">
                  <c:v>23698</c:v>
                </c:pt>
                <c:pt idx="3943">
                  <c:v>23699</c:v>
                </c:pt>
                <c:pt idx="3944">
                  <c:v>23700</c:v>
                </c:pt>
                <c:pt idx="3945">
                  <c:v>23701</c:v>
                </c:pt>
                <c:pt idx="3946">
                  <c:v>23702</c:v>
                </c:pt>
                <c:pt idx="3947">
                  <c:v>23703</c:v>
                </c:pt>
                <c:pt idx="3948">
                  <c:v>23704</c:v>
                </c:pt>
                <c:pt idx="3949">
                  <c:v>23705</c:v>
                </c:pt>
                <c:pt idx="3950">
                  <c:v>23706</c:v>
                </c:pt>
                <c:pt idx="3951">
                  <c:v>23707</c:v>
                </c:pt>
                <c:pt idx="3952">
                  <c:v>23708</c:v>
                </c:pt>
                <c:pt idx="3953">
                  <c:v>23709</c:v>
                </c:pt>
                <c:pt idx="3954">
                  <c:v>23710</c:v>
                </c:pt>
                <c:pt idx="3955">
                  <c:v>23711</c:v>
                </c:pt>
                <c:pt idx="3956">
                  <c:v>23712</c:v>
                </c:pt>
                <c:pt idx="3957">
                  <c:v>23713</c:v>
                </c:pt>
                <c:pt idx="3958">
                  <c:v>23714</c:v>
                </c:pt>
                <c:pt idx="3959">
                  <c:v>23715</c:v>
                </c:pt>
                <c:pt idx="3960">
                  <c:v>23716</c:v>
                </c:pt>
                <c:pt idx="3961">
                  <c:v>23717</c:v>
                </c:pt>
                <c:pt idx="3962">
                  <c:v>23718</c:v>
                </c:pt>
                <c:pt idx="3963">
                  <c:v>23719</c:v>
                </c:pt>
                <c:pt idx="3964">
                  <c:v>23720</c:v>
                </c:pt>
                <c:pt idx="3965">
                  <c:v>23721</c:v>
                </c:pt>
                <c:pt idx="3966">
                  <c:v>23722</c:v>
                </c:pt>
                <c:pt idx="3967">
                  <c:v>23723</c:v>
                </c:pt>
                <c:pt idx="3968">
                  <c:v>23724</c:v>
                </c:pt>
                <c:pt idx="3969">
                  <c:v>23725</c:v>
                </c:pt>
                <c:pt idx="3970">
                  <c:v>23726</c:v>
                </c:pt>
                <c:pt idx="3971">
                  <c:v>23727</c:v>
                </c:pt>
                <c:pt idx="3972">
                  <c:v>23728</c:v>
                </c:pt>
                <c:pt idx="3973">
                  <c:v>23729</c:v>
                </c:pt>
                <c:pt idx="3974">
                  <c:v>23730</c:v>
                </c:pt>
                <c:pt idx="3975">
                  <c:v>23731</c:v>
                </c:pt>
                <c:pt idx="3976">
                  <c:v>23732</c:v>
                </c:pt>
                <c:pt idx="3977">
                  <c:v>23733</c:v>
                </c:pt>
                <c:pt idx="3978">
                  <c:v>23734</c:v>
                </c:pt>
                <c:pt idx="3979">
                  <c:v>23735</c:v>
                </c:pt>
                <c:pt idx="3980">
                  <c:v>23736</c:v>
                </c:pt>
                <c:pt idx="3981">
                  <c:v>23737</c:v>
                </c:pt>
                <c:pt idx="3982">
                  <c:v>23738</c:v>
                </c:pt>
                <c:pt idx="3983">
                  <c:v>23739</c:v>
                </c:pt>
                <c:pt idx="3984">
                  <c:v>23740</c:v>
                </c:pt>
                <c:pt idx="3985">
                  <c:v>23741</c:v>
                </c:pt>
                <c:pt idx="3986">
                  <c:v>23742</c:v>
                </c:pt>
                <c:pt idx="3987">
                  <c:v>23743</c:v>
                </c:pt>
                <c:pt idx="3988">
                  <c:v>23744</c:v>
                </c:pt>
                <c:pt idx="3989">
                  <c:v>23745</c:v>
                </c:pt>
                <c:pt idx="3990">
                  <c:v>23746</c:v>
                </c:pt>
                <c:pt idx="3991">
                  <c:v>23747</c:v>
                </c:pt>
                <c:pt idx="3992">
                  <c:v>23748</c:v>
                </c:pt>
                <c:pt idx="3993">
                  <c:v>23749</c:v>
                </c:pt>
                <c:pt idx="3994">
                  <c:v>23750</c:v>
                </c:pt>
                <c:pt idx="3995">
                  <c:v>23751</c:v>
                </c:pt>
                <c:pt idx="3996">
                  <c:v>23752</c:v>
                </c:pt>
                <c:pt idx="3997">
                  <c:v>23753</c:v>
                </c:pt>
                <c:pt idx="3998">
                  <c:v>23754</c:v>
                </c:pt>
                <c:pt idx="3999">
                  <c:v>23755</c:v>
                </c:pt>
                <c:pt idx="4000">
                  <c:v>23756</c:v>
                </c:pt>
                <c:pt idx="4001">
                  <c:v>23757</c:v>
                </c:pt>
                <c:pt idx="4002">
                  <c:v>23758</c:v>
                </c:pt>
                <c:pt idx="4003">
                  <c:v>23759</c:v>
                </c:pt>
                <c:pt idx="4004">
                  <c:v>23760</c:v>
                </c:pt>
                <c:pt idx="4005">
                  <c:v>23761</c:v>
                </c:pt>
                <c:pt idx="4006">
                  <c:v>23762</c:v>
                </c:pt>
                <c:pt idx="4007">
                  <c:v>23763</c:v>
                </c:pt>
                <c:pt idx="4008">
                  <c:v>23764</c:v>
                </c:pt>
                <c:pt idx="4009">
                  <c:v>23765</c:v>
                </c:pt>
                <c:pt idx="4010">
                  <c:v>23766</c:v>
                </c:pt>
                <c:pt idx="4011">
                  <c:v>23767</c:v>
                </c:pt>
                <c:pt idx="4012">
                  <c:v>23768</c:v>
                </c:pt>
                <c:pt idx="4013">
                  <c:v>23769</c:v>
                </c:pt>
                <c:pt idx="4014">
                  <c:v>23770</c:v>
                </c:pt>
                <c:pt idx="4015">
                  <c:v>23771</c:v>
                </c:pt>
                <c:pt idx="4016">
                  <c:v>23772</c:v>
                </c:pt>
                <c:pt idx="4017">
                  <c:v>23773</c:v>
                </c:pt>
                <c:pt idx="4018">
                  <c:v>23774</c:v>
                </c:pt>
                <c:pt idx="4019">
                  <c:v>23775</c:v>
                </c:pt>
                <c:pt idx="4020">
                  <c:v>23776</c:v>
                </c:pt>
                <c:pt idx="4021">
                  <c:v>23777</c:v>
                </c:pt>
                <c:pt idx="4022">
                  <c:v>23778</c:v>
                </c:pt>
                <c:pt idx="4023">
                  <c:v>23779</c:v>
                </c:pt>
                <c:pt idx="4024">
                  <c:v>23780</c:v>
                </c:pt>
                <c:pt idx="4025">
                  <c:v>23781</c:v>
                </c:pt>
                <c:pt idx="4026">
                  <c:v>23782</c:v>
                </c:pt>
                <c:pt idx="4027">
                  <c:v>23783</c:v>
                </c:pt>
                <c:pt idx="4028">
                  <c:v>23784</c:v>
                </c:pt>
                <c:pt idx="4029">
                  <c:v>23785</c:v>
                </c:pt>
                <c:pt idx="4030">
                  <c:v>23786</c:v>
                </c:pt>
                <c:pt idx="4031">
                  <c:v>23787</c:v>
                </c:pt>
                <c:pt idx="4032">
                  <c:v>23788</c:v>
                </c:pt>
                <c:pt idx="4033">
                  <c:v>23789</c:v>
                </c:pt>
                <c:pt idx="4034">
                  <c:v>23790</c:v>
                </c:pt>
                <c:pt idx="4035">
                  <c:v>23791</c:v>
                </c:pt>
                <c:pt idx="4036">
                  <c:v>23792</c:v>
                </c:pt>
                <c:pt idx="4037">
                  <c:v>23793</c:v>
                </c:pt>
                <c:pt idx="4038">
                  <c:v>23794</c:v>
                </c:pt>
                <c:pt idx="4039">
                  <c:v>23795</c:v>
                </c:pt>
                <c:pt idx="4040">
                  <c:v>23796</c:v>
                </c:pt>
                <c:pt idx="4041">
                  <c:v>23797</c:v>
                </c:pt>
                <c:pt idx="4042">
                  <c:v>23798</c:v>
                </c:pt>
                <c:pt idx="4043">
                  <c:v>23799</c:v>
                </c:pt>
                <c:pt idx="4044">
                  <c:v>23800</c:v>
                </c:pt>
                <c:pt idx="4045">
                  <c:v>23801</c:v>
                </c:pt>
                <c:pt idx="4046">
                  <c:v>23802</c:v>
                </c:pt>
                <c:pt idx="4047">
                  <c:v>23803</c:v>
                </c:pt>
                <c:pt idx="4048">
                  <c:v>23804</c:v>
                </c:pt>
                <c:pt idx="4049">
                  <c:v>23805</c:v>
                </c:pt>
                <c:pt idx="4050">
                  <c:v>23806</c:v>
                </c:pt>
                <c:pt idx="4051">
                  <c:v>23807</c:v>
                </c:pt>
                <c:pt idx="4052">
                  <c:v>23808</c:v>
                </c:pt>
                <c:pt idx="4053">
                  <c:v>23809</c:v>
                </c:pt>
                <c:pt idx="4054">
                  <c:v>23810</c:v>
                </c:pt>
                <c:pt idx="4055">
                  <c:v>23811</c:v>
                </c:pt>
                <c:pt idx="4056">
                  <c:v>23812</c:v>
                </c:pt>
                <c:pt idx="4057">
                  <c:v>23813</c:v>
                </c:pt>
                <c:pt idx="4058">
                  <c:v>23814</c:v>
                </c:pt>
                <c:pt idx="4059">
                  <c:v>23815</c:v>
                </c:pt>
                <c:pt idx="4060">
                  <c:v>23816</c:v>
                </c:pt>
                <c:pt idx="4061">
                  <c:v>23817</c:v>
                </c:pt>
                <c:pt idx="4062">
                  <c:v>23818</c:v>
                </c:pt>
                <c:pt idx="4063">
                  <c:v>23819</c:v>
                </c:pt>
                <c:pt idx="4064">
                  <c:v>23820</c:v>
                </c:pt>
                <c:pt idx="4065">
                  <c:v>23821</c:v>
                </c:pt>
                <c:pt idx="4066">
                  <c:v>23822</c:v>
                </c:pt>
                <c:pt idx="4067">
                  <c:v>23823</c:v>
                </c:pt>
                <c:pt idx="4068">
                  <c:v>23824</c:v>
                </c:pt>
                <c:pt idx="4069">
                  <c:v>23825</c:v>
                </c:pt>
                <c:pt idx="4070">
                  <c:v>23826</c:v>
                </c:pt>
                <c:pt idx="4071">
                  <c:v>23827</c:v>
                </c:pt>
                <c:pt idx="4072">
                  <c:v>23828</c:v>
                </c:pt>
                <c:pt idx="4073">
                  <c:v>23829</c:v>
                </c:pt>
                <c:pt idx="4074">
                  <c:v>23830</c:v>
                </c:pt>
                <c:pt idx="4075">
                  <c:v>23831</c:v>
                </c:pt>
                <c:pt idx="4076">
                  <c:v>23832</c:v>
                </c:pt>
                <c:pt idx="4077">
                  <c:v>23833</c:v>
                </c:pt>
                <c:pt idx="4078">
                  <c:v>23834</c:v>
                </c:pt>
                <c:pt idx="4079">
                  <c:v>23835</c:v>
                </c:pt>
                <c:pt idx="4080">
                  <c:v>23836</c:v>
                </c:pt>
                <c:pt idx="4081">
                  <c:v>23837</c:v>
                </c:pt>
                <c:pt idx="4082">
                  <c:v>23838</c:v>
                </c:pt>
                <c:pt idx="4083">
                  <c:v>23839</c:v>
                </c:pt>
                <c:pt idx="4084">
                  <c:v>23840</c:v>
                </c:pt>
                <c:pt idx="4085">
                  <c:v>23841</c:v>
                </c:pt>
                <c:pt idx="4086">
                  <c:v>23842</c:v>
                </c:pt>
                <c:pt idx="4087">
                  <c:v>23843</c:v>
                </c:pt>
                <c:pt idx="4088">
                  <c:v>23844</c:v>
                </c:pt>
                <c:pt idx="4089">
                  <c:v>23845</c:v>
                </c:pt>
                <c:pt idx="4090">
                  <c:v>23846</c:v>
                </c:pt>
                <c:pt idx="4091">
                  <c:v>23847</c:v>
                </c:pt>
                <c:pt idx="4092">
                  <c:v>23848</c:v>
                </c:pt>
                <c:pt idx="4093">
                  <c:v>23849</c:v>
                </c:pt>
                <c:pt idx="4094">
                  <c:v>23850</c:v>
                </c:pt>
                <c:pt idx="4095">
                  <c:v>23851</c:v>
                </c:pt>
                <c:pt idx="4096">
                  <c:v>23852</c:v>
                </c:pt>
                <c:pt idx="4097">
                  <c:v>23853</c:v>
                </c:pt>
                <c:pt idx="4098">
                  <c:v>23854</c:v>
                </c:pt>
                <c:pt idx="4099">
                  <c:v>23855</c:v>
                </c:pt>
                <c:pt idx="4100">
                  <c:v>23856</c:v>
                </c:pt>
                <c:pt idx="4101">
                  <c:v>23857</c:v>
                </c:pt>
                <c:pt idx="4102">
                  <c:v>23858</c:v>
                </c:pt>
                <c:pt idx="4103">
                  <c:v>23859</c:v>
                </c:pt>
                <c:pt idx="4104">
                  <c:v>23860</c:v>
                </c:pt>
                <c:pt idx="4105">
                  <c:v>23861</c:v>
                </c:pt>
                <c:pt idx="4106">
                  <c:v>23862</c:v>
                </c:pt>
                <c:pt idx="4107">
                  <c:v>23863</c:v>
                </c:pt>
                <c:pt idx="4108">
                  <c:v>23864</c:v>
                </c:pt>
                <c:pt idx="4109">
                  <c:v>23865</c:v>
                </c:pt>
                <c:pt idx="4110">
                  <c:v>23866</c:v>
                </c:pt>
                <c:pt idx="4111">
                  <c:v>23867</c:v>
                </c:pt>
                <c:pt idx="4112">
                  <c:v>23868</c:v>
                </c:pt>
                <c:pt idx="4113">
                  <c:v>23869</c:v>
                </c:pt>
                <c:pt idx="4114">
                  <c:v>23870</c:v>
                </c:pt>
                <c:pt idx="4115">
                  <c:v>23871</c:v>
                </c:pt>
                <c:pt idx="4116">
                  <c:v>23872</c:v>
                </c:pt>
                <c:pt idx="4117">
                  <c:v>23873</c:v>
                </c:pt>
                <c:pt idx="4118">
                  <c:v>23874</c:v>
                </c:pt>
                <c:pt idx="4119">
                  <c:v>23875</c:v>
                </c:pt>
                <c:pt idx="4120">
                  <c:v>23876</c:v>
                </c:pt>
                <c:pt idx="4121">
                  <c:v>23877</c:v>
                </c:pt>
                <c:pt idx="4122">
                  <c:v>23878</c:v>
                </c:pt>
                <c:pt idx="4123">
                  <c:v>23879</c:v>
                </c:pt>
                <c:pt idx="4124">
                  <c:v>23880</c:v>
                </c:pt>
                <c:pt idx="4125">
                  <c:v>23881</c:v>
                </c:pt>
                <c:pt idx="4126">
                  <c:v>23882</c:v>
                </c:pt>
                <c:pt idx="4127">
                  <c:v>23883</c:v>
                </c:pt>
                <c:pt idx="4128">
                  <c:v>23884</c:v>
                </c:pt>
                <c:pt idx="4129">
                  <c:v>23885</c:v>
                </c:pt>
                <c:pt idx="4130">
                  <c:v>23886</c:v>
                </c:pt>
                <c:pt idx="4131">
                  <c:v>23887</c:v>
                </c:pt>
                <c:pt idx="4132">
                  <c:v>23888</c:v>
                </c:pt>
                <c:pt idx="4133">
                  <c:v>23889</c:v>
                </c:pt>
                <c:pt idx="4134">
                  <c:v>23890</c:v>
                </c:pt>
                <c:pt idx="4135">
                  <c:v>23891</c:v>
                </c:pt>
                <c:pt idx="4136">
                  <c:v>23892</c:v>
                </c:pt>
                <c:pt idx="4137">
                  <c:v>23893</c:v>
                </c:pt>
                <c:pt idx="4138">
                  <c:v>23894</c:v>
                </c:pt>
                <c:pt idx="4139">
                  <c:v>23895</c:v>
                </c:pt>
                <c:pt idx="4140">
                  <c:v>23896</c:v>
                </c:pt>
                <c:pt idx="4141">
                  <c:v>23897</c:v>
                </c:pt>
                <c:pt idx="4142">
                  <c:v>23898</c:v>
                </c:pt>
                <c:pt idx="4143">
                  <c:v>23899</c:v>
                </c:pt>
                <c:pt idx="4144">
                  <c:v>23900</c:v>
                </c:pt>
                <c:pt idx="4145">
                  <c:v>23901</c:v>
                </c:pt>
                <c:pt idx="4146">
                  <c:v>23902</c:v>
                </c:pt>
                <c:pt idx="4147">
                  <c:v>23903</c:v>
                </c:pt>
                <c:pt idx="4148">
                  <c:v>23904</c:v>
                </c:pt>
                <c:pt idx="4149">
                  <c:v>23905</c:v>
                </c:pt>
                <c:pt idx="4150">
                  <c:v>23906</c:v>
                </c:pt>
                <c:pt idx="4151">
                  <c:v>23907</c:v>
                </c:pt>
                <c:pt idx="4152">
                  <c:v>23908</c:v>
                </c:pt>
                <c:pt idx="4153">
                  <c:v>23909</c:v>
                </c:pt>
                <c:pt idx="4154">
                  <c:v>23910</c:v>
                </c:pt>
                <c:pt idx="4155">
                  <c:v>23911</c:v>
                </c:pt>
                <c:pt idx="4156">
                  <c:v>23912</c:v>
                </c:pt>
                <c:pt idx="4157">
                  <c:v>23913</c:v>
                </c:pt>
                <c:pt idx="4158">
                  <c:v>23914</c:v>
                </c:pt>
                <c:pt idx="4159">
                  <c:v>23915</c:v>
                </c:pt>
                <c:pt idx="4160">
                  <c:v>23916</c:v>
                </c:pt>
                <c:pt idx="4161">
                  <c:v>23917</c:v>
                </c:pt>
                <c:pt idx="4162">
                  <c:v>23918</c:v>
                </c:pt>
                <c:pt idx="4163">
                  <c:v>23919</c:v>
                </c:pt>
                <c:pt idx="4164">
                  <c:v>23920</c:v>
                </c:pt>
                <c:pt idx="4165">
                  <c:v>23921</c:v>
                </c:pt>
                <c:pt idx="4166">
                  <c:v>23922</c:v>
                </c:pt>
                <c:pt idx="4167">
                  <c:v>23923</c:v>
                </c:pt>
                <c:pt idx="4168">
                  <c:v>23924</c:v>
                </c:pt>
                <c:pt idx="4169">
                  <c:v>23925</c:v>
                </c:pt>
                <c:pt idx="4170">
                  <c:v>23926</c:v>
                </c:pt>
                <c:pt idx="4171">
                  <c:v>23927</c:v>
                </c:pt>
                <c:pt idx="4172">
                  <c:v>23928</c:v>
                </c:pt>
                <c:pt idx="4173">
                  <c:v>23929</c:v>
                </c:pt>
                <c:pt idx="4174">
                  <c:v>23930</c:v>
                </c:pt>
                <c:pt idx="4175">
                  <c:v>23931</c:v>
                </c:pt>
                <c:pt idx="4176">
                  <c:v>23932</c:v>
                </c:pt>
                <c:pt idx="4177">
                  <c:v>23933</c:v>
                </c:pt>
                <c:pt idx="4178">
                  <c:v>23934</c:v>
                </c:pt>
                <c:pt idx="4179">
                  <c:v>23935</c:v>
                </c:pt>
                <c:pt idx="4180">
                  <c:v>23936</c:v>
                </c:pt>
                <c:pt idx="4181">
                  <c:v>23937</c:v>
                </c:pt>
                <c:pt idx="4182">
                  <c:v>23938</c:v>
                </c:pt>
                <c:pt idx="4183">
                  <c:v>23939</c:v>
                </c:pt>
                <c:pt idx="4184">
                  <c:v>23940</c:v>
                </c:pt>
                <c:pt idx="4185">
                  <c:v>23941</c:v>
                </c:pt>
                <c:pt idx="4186">
                  <c:v>23942</c:v>
                </c:pt>
                <c:pt idx="4187">
                  <c:v>23943</c:v>
                </c:pt>
                <c:pt idx="4188">
                  <c:v>23944</c:v>
                </c:pt>
                <c:pt idx="4189">
                  <c:v>23945</c:v>
                </c:pt>
                <c:pt idx="4190">
                  <c:v>23946</c:v>
                </c:pt>
                <c:pt idx="4191">
                  <c:v>23947</c:v>
                </c:pt>
                <c:pt idx="4192">
                  <c:v>23948</c:v>
                </c:pt>
                <c:pt idx="4193">
                  <c:v>23949</c:v>
                </c:pt>
                <c:pt idx="4194">
                  <c:v>23950</c:v>
                </c:pt>
                <c:pt idx="4195">
                  <c:v>23951</c:v>
                </c:pt>
                <c:pt idx="4196">
                  <c:v>23952</c:v>
                </c:pt>
                <c:pt idx="4197">
                  <c:v>23953</c:v>
                </c:pt>
                <c:pt idx="4198">
                  <c:v>23954</c:v>
                </c:pt>
                <c:pt idx="4199">
                  <c:v>23955</c:v>
                </c:pt>
                <c:pt idx="4200">
                  <c:v>23956</c:v>
                </c:pt>
                <c:pt idx="4201">
                  <c:v>23957</c:v>
                </c:pt>
                <c:pt idx="4202">
                  <c:v>23958</c:v>
                </c:pt>
                <c:pt idx="4203">
                  <c:v>23959</c:v>
                </c:pt>
                <c:pt idx="4204">
                  <c:v>23960</c:v>
                </c:pt>
                <c:pt idx="4205">
                  <c:v>23961</c:v>
                </c:pt>
                <c:pt idx="4206">
                  <c:v>23962</c:v>
                </c:pt>
                <c:pt idx="4207">
                  <c:v>23963</c:v>
                </c:pt>
                <c:pt idx="4208">
                  <c:v>23964</c:v>
                </c:pt>
                <c:pt idx="4209">
                  <c:v>23965</c:v>
                </c:pt>
                <c:pt idx="4210">
                  <c:v>23966</c:v>
                </c:pt>
                <c:pt idx="4211">
                  <c:v>23967</c:v>
                </c:pt>
                <c:pt idx="4212">
                  <c:v>23968</c:v>
                </c:pt>
                <c:pt idx="4213">
                  <c:v>23969</c:v>
                </c:pt>
                <c:pt idx="4214">
                  <c:v>23970</c:v>
                </c:pt>
                <c:pt idx="4215">
                  <c:v>23971</c:v>
                </c:pt>
                <c:pt idx="4216">
                  <c:v>23972</c:v>
                </c:pt>
                <c:pt idx="4217">
                  <c:v>23973</c:v>
                </c:pt>
                <c:pt idx="4218">
                  <c:v>23974</c:v>
                </c:pt>
                <c:pt idx="4219">
                  <c:v>23975</c:v>
                </c:pt>
                <c:pt idx="4220">
                  <c:v>23976</c:v>
                </c:pt>
                <c:pt idx="4221">
                  <c:v>23977</c:v>
                </c:pt>
                <c:pt idx="4222">
                  <c:v>23978</c:v>
                </c:pt>
                <c:pt idx="4223">
                  <c:v>23979</c:v>
                </c:pt>
                <c:pt idx="4224">
                  <c:v>23980</c:v>
                </c:pt>
                <c:pt idx="4225">
                  <c:v>23981</c:v>
                </c:pt>
                <c:pt idx="4226">
                  <c:v>23982</c:v>
                </c:pt>
                <c:pt idx="4227">
                  <c:v>23983</c:v>
                </c:pt>
                <c:pt idx="4228">
                  <c:v>23984</c:v>
                </c:pt>
                <c:pt idx="4229">
                  <c:v>23985</c:v>
                </c:pt>
                <c:pt idx="4230">
                  <c:v>23986</c:v>
                </c:pt>
                <c:pt idx="4231">
                  <c:v>23987</c:v>
                </c:pt>
                <c:pt idx="4232">
                  <c:v>23988</c:v>
                </c:pt>
                <c:pt idx="4233">
                  <c:v>23989</c:v>
                </c:pt>
                <c:pt idx="4234">
                  <c:v>23990</c:v>
                </c:pt>
                <c:pt idx="4235">
                  <c:v>23991</c:v>
                </c:pt>
                <c:pt idx="4236">
                  <c:v>23992</c:v>
                </c:pt>
                <c:pt idx="4237">
                  <c:v>23993</c:v>
                </c:pt>
                <c:pt idx="4238">
                  <c:v>23994</c:v>
                </c:pt>
                <c:pt idx="4239">
                  <c:v>23995</c:v>
                </c:pt>
                <c:pt idx="4240">
                  <c:v>23996</c:v>
                </c:pt>
                <c:pt idx="4241">
                  <c:v>23997</c:v>
                </c:pt>
                <c:pt idx="4242">
                  <c:v>23998</c:v>
                </c:pt>
                <c:pt idx="4243">
                  <c:v>23999</c:v>
                </c:pt>
                <c:pt idx="4244">
                  <c:v>24000</c:v>
                </c:pt>
                <c:pt idx="4245">
                  <c:v>24001</c:v>
                </c:pt>
                <c:pt idx="4246">
                  <c:v>24002</c:v>
                </c:pt>
                <c:pt idx="4247">
                  <c:v>24003</c:v>
                </c:pt>
                <c:pt idx="4248">
                  <c:v>24004</c:v>
                </c:pt>
                <c:pt idx="4249">
                  <c:v>24005</c:v>
                </c:pt>
                <c:pt idx="4250">
                  <c:v>24006</c:v>
                </c:pt>
                <c:pt idx="4251">
                  <c:v>24007</c:v>
                </c:pt>
                <c:pt idx="4252">
                  <c:v>24008</c:v>
                </c:pt>
                <c:pt idx="4253">
                  <c:v>24009</c:v>
                </c:pt>
                <c:pt idx="4254">
                  <c:v>24010</c:v>
                </c:pt>
                <c:pt idx="4255">
                  <c:v>24011</c:v>
                </c:pt>
                <c:pt idx="4256">
                  <c:v>24012</c:v>
                </c:pt>
                <c:pt idx="4257">
                  <c:v>24013</c:v>
                </c:pt>
                <c:pt idx="4258">
                  <c:v>24014</c:v>
                </c:pt>
                <c:pt idx="4259">
                  <c:v>24015</c:v>
                </c:pt>
                <c:pt idx="4260">
                  <c:v>24016</c:v>
                </c:pt>
                <c:pt idx="4261">
                  <c:v>24017</c:v>
                </c:pt>
                <c:pt idx="4262">
                  <c:v>24018</c:v>
                </c:pt>
                <c:pt idx="4263">
                  <c:v>24019</c:v>
                </c:pt>
                <c:pt idx="4264">
                  <c:v>24020</c:v>
                </c:pt>
                <c:pt idx="4265">
                  <c:v>24021</c:v>
                </c:pt>
                <c:pt idx="4266">
                  <c:v>24022</c:v>
                </c:pt>
                <c:pt idx="4267">
                  <c:v>24023</c:v>
                </c:pt>
                <c:pt idx="4268">
                  <c:v>24024</c:v>
                </c:pt>
                <c:pt idx="4269">
                  <c:v>24025</c:v>
                </c:pt>
                <c:pt idx="4270">
                  <c:v>24026</c:v>
                </c:pt>
                <c:pt idx="4271">
                  <c:v>24027</c:v>
                </c:pt>
                <c:pt idx="4272">
                  <c:v>24028</c:v>
                </c:pt>
                <c:pt idx="4273">
                  <c:v>24029</c:v>
                </c:pt>
                <c:pt idx="4274">
                  <c:v>24030</c:v>
                </c:pt>
                <c:pt idx="4275">
                  <c:v>24031</c:v>
                </c:pt>
                <c:pt idx="4276">
                  <c:v>24032</c:v>
                </c:pt>
                <c:pt idx="4277">
                  <c:v>24033</c:v>
                </c:pt>
                <c:pt idx="4278">
                  <c:v>24034</c:v>
                </c:pt>
                <c:pt idx="4279">
                  <c:v>24035</c:v>
                </c:pt>
                <c:pt idx="4280">
                  <c:v>24036</c:v>
                </c:pt>
                <c:pt idx="4281">
                  <c:v>24037</c:v>
                </c:pt>
                <c:pt idx="4282">
                  <c:v>24038</c:v>
                </c:pt>
                <c:pt idx="4283">
                  <c:v>24039</c:v>
                </c:pt>
                <c:pt idx="4284">
                  <c:v>24040</c:v>
                </c:pt>
                <c:pt idx="4285">
                  <c:v>24041</c:v>
                </c:pt>
                <c:pt idx="4286">
                  <c:v>24042</c:v>
                </c:pt>
                <c:pt idx="4287">
                  <c:v>24043</c:v>
                </c:pt>
                <c:pt idx="4288">
                  <c:v>24044</c:v>
                </c:pt>
                <c:pt idx="4289">
                  <c:v>24045</c:v>
                </c:pt>
                <c:pt idx="4290">
                  <c:v>24046</c:v>
                </c:pt>
                <c:pt idx="4291">
                  <c:v>24047</c:v>
                </c:pt>
                <c:pt idx="4292">
                  <c:v>24048</c:v>
                </c:pt>
                <c:pt idx="4293">
                  <c:v>24049</c:v>
                </c:pt>
                <c:pt idx="4294">
                  <c:v>24050</c:v>
                </c:pt>
                <c:pt idx="4295">
                  <c:v>24051</c:v>
                </c:pt>
                <c:pt idx="4296">
                  <c:v>24052</c:v>
                </c:pt>
                <c:pt idx="4297">
                  <c:v>24053</c:v>
                </c:pt>
                <c:pt idx="4298">
                  <c:v>24054</c:v>
                </c:pt>
                <c:pt idx="4299">
                  <c:v>24055</c:v>
                </c:pt>
                <c:pt idx="4300">
                  <c:v>24056</c:v>
                </c:pt>
                <c:pt idx="4301">
                  <c:v>24057</c:v>
                </c:pt>
                <c:pt idx="4302">
                  <c:v>24058</c:v>
                </c:pt>
                <c:pt idx="4303">
                  <c:v>24059</c:v>
                </c:pt>
                <c:pt idx="4304">
                  <c:v>24060</c:v>
                </c:pt>
                <c:pt idx="4305">
                  <c:v>24061</c:v>
                </c:pt>
                <c:pt idx="4306">
                  <c:v>24062</c:v>
                </c:pt>
                <c:pt idx="4307">
                  <c:v>24063</c:v>
                </c:pt>
                <c:pt idx="4308">
                  <c:v>24064</c:v>
                </c:pt>
                <c:pt idx="4309">
                  <c:v>24065</c:v>
                </c:pt>
                <c:pt idx="4310">
                  <c:v>24066</c:v>
                </c:pt>
                <c:pt idx="4311">
                  <c:v>24067</c:v>
                </c:pt>
                <c:pt idx="4312">
                  <c:v>24068</c:v>
                </c:pt>
                <c:pt idx="4313">
                  <c:v>24069</c:v>
                </c:pt>
                <c:pt idx="4314">
                  <c:v>24070</c:v>
                </c:pt>
                <c:pt idx="4315">
                  <c:v>24071</c:v>
                </c:pt>
                <c:pt idx="4316">
                  <c:v>24072</c:v>
                </c:pt>
                <c:pt idx="4317">
                  <c:v>24073</c:v>
                </c:pt>
                <c:pt idx="4318">
                  <c:v>24074</c:v>
                </c:pt>
                <c:pt idx="4319">
                  <c:v>24075</c:v>
                </c:pt>
                <c:pt idx="4320">
                  <c:v>24076</c:v>
                </c:pt>
                <c:pt idx="4321">
                  <c:v>24077</c:v>
                </c:pt>
                <c:pt idx="4322">
                  <c:v>24078</c:v>
                </c:pt>
                <c:pt idx="4323">
                  <c:v>24079</c:v>
                </c:pt>
                <c:pt idx="4324">
                  <c:v>24080</c:v>
                </c:pt>
                <c:pt idx="4325">
                  <c:v>24081</c:v>
                </c:pt>
                <c:pt idx="4326">
                  <c:v>24082</c:v>
                </c:pt>
                <c:pt idx="4327">
                  <c:v>24083</c:v>
                </c:pt>
                <c:pt idx="4328">
                  <c:v>24084</c:v>
                </c:pt>
                <c:pt idx="4329">
                  <c:v>24085</c:v>
                </c:pt>
                <c:pt idx="4330">
                  <c:v>24086</c:v>
                </c:pt>
                <c:pt idx="4331">
                  <c:v>24087</c:v>
                </c:pt>
                <c:pt idx="4332">
                  <c:v>24088</c:v>
                </c:pt>
                <c:pt idx="4333">
                  <c:v>24089</c:v>
                </c:pt>
                <c:pt idx="4334">
                  <c:v>24090</c:v>
                </c:pt>
                <c:pt idx="4335">
                  <c:v>24091</c:v>
                </c:pt>
                <c:pt idx="4336">
                  <c:v>24092</c:v>
                </c:pt>
                <c:pt idx="4337">
                  <c:v>24093</c:v>
                </c:pt>
                <c:pt idx="4338">
                  <c:v>24094</c:v>
                </c:pt>
                <c:pt idx="4339">
                  <c:v>24095</c:v>
                </c:pt>
                <c:pt idx="4340">
                  <c:v>24096</c:v>
                </c:pt>
                <c:pt idx="4341">
                  <c:v>24097</c:v>
                </c:pt>
                <c:pt idx="4342">
                  <c:v>24098</c:v>
                </c:pt>
                <c:pt idx="4343">
                  <c:v>24099</c:v>
                </c:pt>
                <c:pt idx="4344">
                  <c:v>24100</c:v>
                </c:pt>
                <c:pt idx="4345">
                  <c:v>24101</c:v>
                </c:pt>
                <c:pt idx="4346">
                  <c:v>24102</c:v>
                </c:pt>
                <c:pt idx="4347">
                  <c:v>24103</c:v>
                </c:pt>
                <c:pt idx="4348">
                  <c:v>24104</c:v>
                </c:pt>
                <c:pt idx="4349">
                  <c:v>24105</c:v>
                </c:pt>
                <c:pt idx="4350">
                  <c:v>24106</c:v>
                </c:pt>
                <c:pt idx="4351">
                  <c:v>24107</c:v>
                </c:pt>
                <c:pt idx="4352">
                  <c:v>24108</c:v>
                </c:pt>
                <c:pt idx="4353">
                  <c:v>24109</c:v>
                </c:pt>
                <c:pt idx="4354">
                  <c:v>24110</c:v>
                </c:pt>
                <c:pt idx="4355">
                  <c:v>24111</c:v>
                </c:pt>
                <c:pt idx="4356">
                  <c:v>24112</c:v>
                </c:pt>
                <c:pt idx="4357">
                  <c:v>24113</c:v>
                </c:pt>
                <c:pt idx="4358">
                  <c:v>24114</c:v>
                </c:pt>
                <c:pt idx="4359">
                  <c:v>24115</c:v>
                </c:pt>
                <c:pt idx="4360">
                  <c:v>24116</c:v>
                </c:pt>
                <c:pt idx="4361">
                  <c:v>24117</c:v>
                </c:pt>
                <c:pt idx="4362">
                  <c:v>24118</c:v>
                </c:pt>
                <c:pt idx="4363">
                  <c:v>24119</c:v>
                </c:pt>
                <c:pt idx="4364">
                  <c:v>24120</c:v>
                </c:pt>
                <c:pt idx="4365">
                  <c:v>24121</c:v>
                </c:pt>
                <c:pt idx="4366">
                  <c:v>24122</c:v>
                </c:pt>
                <c:pt idx="4367">
                  <c:v>24123</c:v>
                </c:pt>
                <c:pt idx="4368">
                  <c:v>24124</c:v>
                </c:pt>
                <c:pt idx="4369">
                  <c:v>24125</c:v>
                </c:pt>
                <c:pt idx="4370">
                  <c:v>24126</c:v>
                </c:pt>
                <c:pt idx="4371">
                  <c:v>24127</c:v>
                </c:pt>
                <c:pt idx="4372">
                  <c:v>24128</c:v>
                </c:pt>
                <c:pt idx="4373">
                  <c:v>24129</c:v>
                </c:pt>
                <c:pt idx="4374">
                  <c:v>24130</c:v>
                </c:pt>
                <c:pt idx="4375">
                  <c:v>24131</c:v>
                </c:pt>
                <c:pt idx="4376">
                  <c:v>24132</c:v>
                </c:pt>
                <c:pt idx="4377">
                  <c:v>24133</c:v>
                </c:pt>
                <c:pt idx="4378">
                  <c:v>24134</c:v>
                </c:pt>
                <c:pt idx="4379">
                  <c:v>24135</c:v>
                </c:pt>
                <c:pt idx="4380">
                  <c:v>24136</c:v>
                </c:pt>
                <c:pt idx="4381">
                  <c:v>24137</c:v>
                </c:pt>
                <c:pt idx="4382">
                  <c:v>24138</c:v>
                </c:pt>
                <c:pt idx="4383">
                  <c:v>24139</c:v>
                </c:pt>
                <c:pt idx="4384">
                  <c:v>24140</c:v>
                </c:pt>
                <c:pt idx="4385">
                  <c:v>24141</c:v>
                </c:pt>
                <c:pt idx="4386">
                  <c:v>24142</c:v>
                </c:pt>
                <c:pt idx="4387">
                  <c:v>24143</c:v>
                </c:pt>
                <c:pt idx="4388">
                  <c:v>24144</c:v>
                </c:pt>
                <c:pt idx="4389">
                  <c:v>24145</c:v>
                </c:pt>
                <c:pt idx="4390">
                  <c:v>24146</c:v>
                </c:pt>
                <c:pt idx="4391">
                  <c:v>24147</c:v>
                </c:pt>
                <c:pt idx="4392">
                  <c:v>24148</c:v>
                </c:pt>
                <c:pt idx="4393">
                  <c:v>24149</c:v>
                </c:pt>
                <c:pt idx="4394">
                  <c:v>24150</c:v>
                </c:pt>
                <c:pt idx="4395">
                  <c:v>24151</c:v>
                </c:pt>
                <c:pt idx="4396">
                  <c:v>24152</c:v>
                </c:pt>
                <c:pt idx="4397">
                  <c:v>24153</c:v>
                </c:pt>
                <c:pt idx="4398">
                  <c:v>24154</c:v>
                </c:pt>
                <c:pt idx="4399">
                  <c:v>24155</c:v>
                </c:pt>
                <c:pt idx="4400">
                  <c:v>24156</c:v>
                </c:pt>
                <c:pt idx="4401">
                  <c:v>24157</c:v>
                </c:pt>
                <c:pt idx="4402">
                  <c:v>24158</c:v>
                </c:pt>
                <c:pt idx="4403">
                  <c:v>24159</c:v>
                </c:pt>
                <c:pt idx="4404">
                  <c:v>24160</c:v>
                </c:pt>
                <c:pt idx="4405">
                  <c:v>24161</c:v>
                </c:pt>
                <c:pt idx="4406">
                  <c:v>24162</c:v>
                </c:pt>
                <c:pt idx="4407">
                  <c:v>24163</c:v>
                </c:pt>
                <c:pt idx="4408">
                  <c:v>24164</c:v>
                </c:pt>
                <c:pt idx="4409">
                  <c:v>24165</c:v>
                </c:pt>
                <c:pt idx="4410">
                  <c:v>24166</c:v>
                </c:pt>
                <c:pt idx="4411">
                  <c:v>24167</c:v>
                </c:pt>
                <c:pt idx="4412">
                  <c:v>24168</c:v>
                </c:pt>
                <c:pt idx="4413">
                  <c:v>24169</c:v>
                </c:pt>
                <c:pt idx="4414">
                  <c:v>24170</c:v>
                </c:pt>
                <c:pt idx="4415">
                  <c:v>24171</c:v>
                </c:pt>
                <c:pt idx="4416">
                  <c:v>24172</c:v>
                </c:pt>
                <c:pt idx="4417">
                  <c:v>24173</c:v>
                </c:pt>
                <c:pt idx="4418">
                  <c:v>24174</c:v>
                </c:pt>
                <c:pt idx="4419">
                  <c:v>24175</c:v>
                </c:pt>
                <c:pt idx="4420">
                  <c:v>24176</c:v>
                </c:pt>
                <c:pt idx="4421">
                  <c:v>24177</c:v>
                </c:pt>
                <c:pt idx="4422">
                  <c:v>24178</c:v>
                </c:pt>
                <c:pt idx="4423">
                  <c:v>24179</c:v>
                </c:pt>
                <c:pt idx="4424">
                  <c:v>24180</c:v>
                </c:pt>
                <c:pt idx="4425">
                  <c:v>24181</c:v>
                </c:pt>
                <c:pt idx="4426">
                  <c:v>24182</c:v>
                </c:pt>
                <c:pt idx="4427">
                  <c:v>24183</c:v>
                </c:pt>
                <c:pt idx="4428">
                  <c:v>24184</c:v>
                </c:pt>
                <c:pt idx="4429">
                  <c:v>24185</c:v>
                </c:pt>
                <c:pt idx="4430">
                  <c:v>24186</c:v>
                </c:pt>
                <c:pt idx="4431">
                  <c:v>24187</c:v>
                </c:pt>
                <c:pt idx="4432">
                  <c:v>24188</c:v>
                </c:pt>
                <c:pt idx="4433">
                  <c:v>24189</c:v>
                </c:pt>
                <c:pt idx="4434">
                  <c:v>24190</c:v>
                </c:pt>
                <c:pt idx="4435">
                  <c:v>24191</c:v>
                </c:pt>
                <c:pt idx="4436">
                  <c:v>24192</c:v>
                </c:pt>
                <c:pt idx="4437">
                  <c:v>24193</c:v>
                </c:pt>
                <c:pt idx="4438">
                  <c:v>24194</c:v>
                </c:pt>
                <c:pt idx="4439">
                  <c:v>24195</c:v>
                </c:pt>
                <c:pt idx="4440">
                  <c:v>24196</c:v>
                </c:pt>
                <c:pt idx="4441">
                  <c:v>24197</c:v>
                </c:pt>
                <c:pt idx="4442">
                  <c:v>24198</c:v>
                </c:pt>
                <c:pt idx="4443">
                  <c:v>24199</c:v>
                </c:pt>
                <c:pt idx="4444">
                  <c:v>24200</c:v>
                </c:pt>
                <c:pt idx="4445">
                  <c:v>24201</c:v>
                </c:pt>
                <c:pt idx="4446">
                  <c:v>24202</c:v>
                </c:pt>
                <c:pt idx="4447">
                  <c:v>24203</c:v>
                </c:pt>
                <c:pt idx="4448">
                  <c:v>24204</c:v>
                </c:pt>
                <c:pt idx="4449">
                  <c:v>24205</c:v>
                </c:pt>
                <c:pt idx="4450">
                  <c:v>24206</c:v>
                </c:pt>
                <c:pt idx="4451">
                  <c:v>24207</c:v>
                </c:pt>
                <c:pt idx="4452">
                  <c:v>24208</c:v>
                </c:pt>
                <c:pt idx="4453">
                  <c:v>24209</c:v>
                </c:pt>
                <c:pt idx="4454">
                  <c:v>24210</c:v>
                </c:pt>
                <c:pt idx="4455">
                  <c:v>24211</c:v>
                </c:pt>
                <c:pt idx="4456">
                  <c:v>24212</c:v>
                </c:pt>
                <c:pt idx="4457">
                  <c:v>24213</c:v>
                </c:pt>
                <c:pt idx="4458">
                  <c:v>24214</c:v>
                </c:pt>
                <c:pt idx="4459">
                  <c:v>24215</c:v>
                </c:pt>
                <c:pt idx="4460">
                  <c:v>24216</c:v>
                </c:pt>
                <c:pt idx="4461">
                  <c:v>24217</c:v>
                </c:pt>
                <c:pt idx="4462">
                  <c:v>24218</c:v>
                </c:pt>
                <c:pt idx="4463">
                  <c:v>24219</c:v>
                </c:pt>
                <c:pt idx="4464">
                  <c:v>24220</c:v>
                </c:pt>
                <c:pt idx="4465">
                  <c:v>24221</c:v>
                </c:pt>
                <c:pt idx="4466">
                  <c:v>24222</c:v>
                </c:pt>
                <c:pt idx="4467">
                  <c:v>24223</c:v>
                </c:pt>
                <c:pt idx="4468">
                  <c:v>24224</c:v>
                </c:pt>
                <c:pt idx="4469">
                  <c:v>24225</c:v>
                </c:pt>
                <c:pt idx="4470">
                  <c:v>24226</c:v>
                </c:pt>
                <c:pt idx="4471">
                  <c:v>24227</c:v>
                </c:pt>
                <c:pt idx="4472">
                  <c:v>24228</c:v>
                </c:pt>
                <c:pt idx="4473">
                  <c:v>24229</c:v>
                </c:pt>
                <c:pt idx="4474">
                  <c:v>24230</c:v>
                </c:pt>
                <c:pt idx="4475">
                  <c:v>24231</c:v>
                </c:pt>
                <c:pt idx="4476">
                  <c:v>24232</c:v>
                </c:pt>
                <c:pt idx="4477">
                  <c:v>24233</c:v>
                </c:pt>
                <c:pt idx="4478">
                  <c:v>24234</c:v>
                </c:pt>
                <c:pt idx="4479">
                  <c:v>24235</c:v>
                </c:pt>
                <c:pt idx="4480">
                  <c:v>24236</c:v>
                </c:pt>
                <c:pt idx="4481">
                  <c:v>24237</c:v>
                </c:pt>
                <c:pt idx="4482">
                  <c:v>24238</c:v>
                </c:pt>
                <c:pt idx="4483">
                  <c:v>24239</c:v>
                </c:pt>
                <c:pt idx="4484">
                  <c:v>24240</c:v>
                </c:pt>
                <c:pt idx="4485">
                  <c:v>24241</c:v>
                </c:pt>
                <c:pt idx="4486">
                  <c:v>24242</c:v>
                </c:pt>
                <c:pt idx="4487">
                  <c:v>24243</c:v>
                </c:pt>
                <c:pt idx="4488">
                  <c:v>24244</c:v>
                </c:pt>
                <c:pt idx="4489">
                  <c:v>24245</c:v>
                </c:pt>
                <c:pt idx="4490">
                  <c:v>24246</c:v>
                </c:pt>
                <c:pt idx="4491">
                  <c:v>24247</c:v>
                </c:pt>
                <c:pt idx="4492">
                  <c:v>24248</c:v>
                </c:pt>
                <c:pt idx="4493">
                  <c:v>24249</c:v>
                </c:pt>
                <c:pt idx="4494">
                  <c:v>24250</c:v>
                </c:pt>
                <c:pt idx="4495">
                  <c:v>24251</c:v>
                </c:pt>
                <c:pt idx="4496">
                  <c:v>24252</c:v>
                </c:pt>
                <c:pt idx="4497">
                  <c:v>24253</c:v>
                </c:pt>
                <c:pt idx="4498">
                  <c:v>24254</c:v>
                </c:pt>
                <c:pt idx="4499">
                  <c:v>24255</c:v>
                </c:pt>
                <c:pt idx="4500">
                  <c:v>24256</c:v>
                </c:pt>
                <c:pt idx="4501">
                  <c:v>24257</c:v>
                </c:pt>
                <c:pt idx="4502">
                  <c:v>24258</c:v>
                </c:pt>
                <c:pt idx="4503">
                  <c:v>24259</c:v>
                </c:pt>
                <c:pt idx="4504">
                  <c:v>24260</c:v>
                </c:pt>
                <c:pt idx="4505">
                  <c:v>24261</c:v>
                </c:pt>
                <c:pt idx="4506">
                  <c:v>24262</c:v>
                </c:pt>
                <c:pt idx="4507">
                  <c:v>24263</c:v>
                </c:pt>
                <c:pt idx="4508">
                  <c:v>24264</c:v>
                </c:pt>
                <c:pt idx="4509">
                  <c:v>24265</c:v>
                </c:pt>
                <c:pt idx="4510">
                  <c:v>24266</c:v>
                </c:pt>
                <c:pt idx="4511">
                  <c:v>24267</c:v>
                </c:pt>
                <c:pt idx="4512">
                  <c:v>24268</c:v>
                </c:pt>
                <c:pt idx="4513">
                  <c:v>24269</c:v>
                </c:pt>
                <c:pt idx="4514">
                  <c:v>24270</c:v>
                </c:pt>
                <c:pt idx="4515">
                  <c:v>24271</c:v>
                </c:pt>
                <c:pt idx="4516">
                  <c:v>24272</c:v>
                </c:pt>
                <c:pt idx="4517">
                  <c:v>24273</c:v>
                </c:pt>
                <c:pt idx="4518">
                  <c:v>24274</c:v>
                </c:pt>
                <c:pt idx="4519">
                  <c:v>24275</c:v>
                </c:pt>
                <c:pt idx="4520">
                  <c:v>24276</c:v>
                </c:pt>
                <c:pt idx="4521">
                  <c:v>24277</c:v>
                </c:pt>
                <c:pt idx="4522">
                  <c:v>24278</c:v>
                </c:pt>
                <c:pt idx="4523">
                  <c:v>24279</c:v>
                </c:pt>
                <c:pt idx="4524">
                  <c:v>24280</c:v>
                </c:pt>
                <c:pt idx="4525">
                  <c:v>24281</c:v>
                </c:pt>
                <c:pt idx="4526">
                  <c:v>24282</c:v>
                </c:pt>
                <c:pt idx="4527">
                  <c:v>24283</c:v>
                </c:pt>
                <c:pt idx="4528">
                  <c:v>24284</c:v>
                </c:pt>
                <c:pt idx="4529">
                  <c:v>24285</c:v>
                </c:pt>
                <c:pt idx="4530">
                  <c:v>24286</c:v>
                </c:pt>
                <c:pt idx="4531">
                  <c:v>24287</c:v>
                </c:pt>
                <c:pt idx="4532">
                  <c:v>24288</c:v>
                </c:pt>
                <c:pt idx="4533">
                  <c:v>24289</c:v>
                </c:pt>
                <c:pt idx="4534">
                  <c:v>24290</c:v>
                </c:pt>
                <c:pt idx="4535">
                  <c:v>24291</c:v>
                </c:pt>
                <c:pt idx="4536">
                  <c:v>24292</c:v>
                </c:pt>
                <c:pt idx="4537">
                  <c:v>24293</c:v>
                </c:pt>
                <c:pt idx="4538">
                  <c:v>24294</c:v>
                </c:pt>
                <c:pt idx="4539">
                  <c:v>24295</c:v>
                </c:pt>
                <c:pt idx="4540">
                  <c:v>24296</c:v>
                </c:pt>
                <c:pt idx="4541">
                  <c:v>24297</c:v>
                </c:pt>
                <c:pt idx="4542">
                  <c:v>24298</c:v>
                </c:pt>
                <c:pt idx="4543">
                  <c:v>24299</c:v>
                </c:pt>
                <c:pt idx="4544">
                  <c:v>24300</c:v>
                </c:pt>
                <c:pt idx="4545">
                  <c:v>24301</c:v>
                </c:pt>
                <c:pt idx="4546">
                  <c:v>24302</c:v>
                </c:pt>
                <c:pt idx="4547">
                  <c:v>24303</c:v>
                </c:pt>
                <c:pt idx="4548">
                  <c:v>24304</c:v>
                </c:pt>
                <c:pt idx="4549">
                  <c:v>24305</c:v>
                </c:pt>
                <c:pt idx="4550">
                  <c:v>24306</c:v>
                </c:pt>
                <c:pt idx="4551">
                  <c:v>24307</c:v>
                </c:pt>
                <c:pt idx="4552">
                  <c:v>24308</c:v>
                </c:pt>
                <c:pt idx="4553">
                  <c:v>24309</c:v>
                </c:pt>
                <c:pt idx="4554">
                  <c:v>24310</c:v>
                </c:pt>
                <c:pt idx="4555">
                  <c:v>24311</c:v>
                </c:pt>
                <c:pt idx="4556">
                  <c:v>24312</c:v>
                </c:pt>
                <c:pt idx="4557">
                  <c:v>24313</c:v>
                </c:pt>
                <c:pt idx="4558">
                  <c:v>24314</c:v>
                </c:pt>
                <c:pt idx="4559">
                  <c:v>24315</c:v>
                </c:pt>
                <c:pt idx="4560">
                  <c:v>24316</c:v>
                </c:pt>
                <c:pt idx="4561">
                  <c:v>24317</c:v>
                </c:pt>
                <c:pt idx="4562">
                  <c:v>24318</c:v>
                </c:pt>
                <c:pt idx="4563">
                  <c:v>24319</c:v>
                </c:pt>
                <c:pt idx="4564">
                  <c:v>24320</c:v>
                </c:pt>
                <c:pt idx="4565">
                  <c:v>24321</c:v>
                </c:pt>
                <c:pt idx="4566">
                  <c:v>24322</c:v>
                </c:pt>
                <c:pt idx="4567">
                  <c:v>24323</c:v>
                </c:pt>
                <c:pt idx="4568">
                  <c:v>24324</c:v>
                </c:pt>
                <c:pt idx="4569">
                  <c:v>24325</c:v>
                </c:pt>
                <c:pt idx="4570">
                  <c:v>24326</c:v>
                </c:pt>
                <c:pt idx="4571">
                  <c:v>24327</c:v>
                </c:pt>
                <c:pt idx="4572">
                  <c:v>24328</c:v>
                </c:pt>
                <c:pt idx="4573">
                  <c:v>24329</c:v>
                </c:pt>
                <c:pt idx="4574">
                  <c:v>24330</c:v>
                </c:pt>
                <c:pt idx="4575">
                  <c:v>24331</c:v>
                </c:pt>
                <c:pt idx="4576">
                  <c:v>24332</c:v>
                </c:pt>
                <c:pt idx="4577">
                  <c:v>24333</c:v>
                </c:pt>
                <c:pt idx="4578">
                  <c:v>24334</c:v>
                </c:pt>
                <c:pt idx="4579">
                  <c:v>24335</c:v>
                </c:pt>
                <c:pt idx="4580">
                  <c:v>24336</c:v>
                </c:pt>
                <c:pt idx="4581">
                  <c:v>24337</c:v>
                </c:pt>
                <c:pt idx="4582">
                  <c:v>24338</c:v>
                </c:pt>
                <c:pt idx="4583">
                  <c:v>24339</c:v>
                </c:pt>
                <c:pt idx="4584">
                  <c:v>24340</c:v>
                </c:pt>
                <c:pt idx="4585">
                  <c:v>24341</c:v>
                </c:pt>
                <c:pt idx="4586">
                  <c:v>24342</c:v>
                </c:pt>
                <c:pt idx="4587">
                  <c:v>24343</c:v>
                </c:pt>
                <c:pt idx="4588">
                  <c:v>24344</c:v>
                </c:pt>
                <c:pt idx="4589">
                  <c:v>24345</c:v>
                </c:pt>
                <c:pt idx="4590">
                  <c:v>24346</c:v>
                </c:pt>
                <c:pt idx="4591">
                  <c:v>24347</c:v>
                </c:pt>
                <c:pt idx="4592">
                  <c:v>24348</c:v>
                </c:pt>
                <c:pt idx="4593">
                  <c:v>24349</c:v>
                </c:pt>
                <c:pt idx="4594">
                  <c:v>24350</c:v>
                </c:pt>
                <c:pt idx="4595">
                  <c:v>24351</c:v>
                </c:pt>
                <c:pt idx="4596">
                  <c:v>24352</c:v>
                </c:pt>
                <c:pt idx="4597">
                  <c:v>24353</c:v>
                </c:pt>
                <c:pt idx="4598">
                  <c:v>24354</c:v>
                </c:pt>
                <c:pt idx="4599">
                  <c:v>24355</c:v>
                </c:pt>
                <c:pt idx="4600">
                  <c:v>24356</c:v>
                </c:pt>
                <c:pt idx="4601">
                  <c:v>24357</c:v>
                </c:pt>
                <c:pt idx="4602">
                  <c:v>24358</c:v>
                </c:pt>
                <c:pt idx="4603">
                  <c:v>24359</c:v>
                </c:pt>
                <c:pt idx="4604">
                  <c:v>24360</c:v>
                </c:pt>
                <c:pt idx="4605">
                  <c:v>24361</c:v>
                </c:pt>
                <c:pt idx="4606">
                  <c:v>24362</c:v>
                </c:pt>
                <c:pt idx="4607">
                  <c:v>24363</c:v>
                </c:pt>
                <c:pt idx="4608">
                  <c:v>24364</c:v>
                </c:pt>
                <c:pt idx="4609">
                  <c:v>24365</c:v>
                </c:pt>
                <c:pt idx="4610">
                  <c:v>24366</c:v>
                </c:pt>
                <c:pt idx="4611">
                  <c:v>24367</c:v>
                </c:pt>
                <c:pt idx="4612">
                  <c:v>24368</c:v>
                </c:pt>
                <c:pt idx="4613">
                  <c:v>24369</c:v>
                </c:pt>
                <c:pt idx="4614">
                  <c:v>24370</c:v>
                </c:pt>
                <c:pt idx="4615">
                  <c:v>24371</c:v>
                </c:pt>
                <c:pt idx="4616">
                  <c:v>24372</c:v>
                </c:pt>
                <c:pt idx="4617">
                  <c:v>24373</c:v>
                </c:pt>
                <c:pt idx="4618">
                  <c:v>24374</c:v>
                </c:pt>
                <c:pt idx="4619">
                  <c:v>24375</c:v>
                </c:pt>
                <c:pt idx="4620">
                  <c:v>24376</c:v>
                </c:pt>
                <c:pt idx="4621">
                  <c:v>24377</c:v>
                </c:pt>
                <c:pt idx="4622">
                  <c:v>24378</c:v>
                </c:pt>
                <c:pt idx="4623">
                  <c:v>24379</c:v>
                </c:pt>
                <c:pt idx="4624">
                  <c:v>24380</c:v>
                </c:pt>
                <c:pt idx="4625">
                  <c:v>24381</c:v>
                </c:pt>
                <c:pt idx="4626">
                  <c:v>24382</c:v>
                </c:pt>
                <c:pt idx="4627">
                  <c:v>24383</c:v>
                </c:pt>
                <c:pt idx="4628">
                  <c:v>24384</c:v>
                </c:pt>
                <c:pt idx="4629">
                  <c:v>24385</c:v>
                </c:pt>
                <c:pt idx="4630">
                  <c:v>24386</c:v>
                </c:pt>
                <c:pt idx="4631">
                  <c:v>24387</c:v>
                </c:pt>
                <c:pt idx="4632">
                  <c:v>24388</c:v>
                </c:pt>
                <c:pt idx="4633">
                  <c:v>24389</c:v>
                </c:pt>
                <c:pt idx="4634">
                  <c:v>24390</c:v>
                </c:pt>
                <c:pt idx="4635">
                  <c:v>24391</c:v>
                </c:pt>
                <c:pt idx="4636">
                  <c:v>24392</c:v>
                </c:pt>
                <c:pt idx="4637">
                  <c:v>24393</c:v>
                </c:pt>
                <c:pt idx="4638">
                  <c:v>24394</c:v>
                </c:pt>
                <c:pt idx="4639">
                  <c:v>24395</c:v>
                </c:pt>
                <c:pt idx="4640">
                  <c:v>24396</c:v>
                </c:pt>
                <c:pt idx="4641">
                  <c:v>24397</c:v>
                </c:pt>
                <c:pt idx="4642">
                  <c:v>24398</c:v>
                </c:pt>
                <c:pt idx="4643">
                  <c:v>24399</c:v>
                </c:pt>
                <c:pt idx="4644">
                  <c:v>24400</c:v>
                </c:pt>
                <c:pt idx="4645">
                  <c:v>24401</c:v>
                </c:pt>
                <c:pt idx="4646">
                  <c:v>24402</c:v>
                </c:pt>
                <c:pt idx="4647">
                  <c:v>24403</c:v>
                </c:pt>
                <c:pt idx="4648">
                  <c:v>24404</c:v>
                </c:pt>
                <c:pt idx="4649">
                  <c:v>24405</c:v>
                </c:pt>
                <c:pt idx="4650">
                  <c:v>24406</c:v>
                </c:pt>
                <c:pt idx="4651">
                  <c:v>24407</c:v>
                </c:pt>
                <c:pt idx="4652">
                  <c:v>24408</c:v>
                </c:pt>
                <c:pt idx="4653">
                  <c:v>24409</c:v>
                </c:pt>
                <c:pt idx="4654">
                  <c:v>24410</c:v>
                </c:pt>
                <c:pt idx="4655">
                  <c:v>24411</c:v>
                </c:pt>
                <c:pt idx="4656">
                  <c:v>24412</c:v>
                </c:pt>
                <c:pt idx="4657">
                  <c:v>24413</c:v>
                </c:pt>
                <c:pt idx="4658">
                  <c:v>24414</c:v>
                </c:pt>
                <c:pt idx="4659">
                  <c:v>24415</c:v>
                </c:pt>
                <c:pt idx="4660">
                  <c:v>24416</c:v>
                </c:pt>
                <c:pt idx="4661">
                  <c:v>24417</c:v>
                </c:pt>
                <c:pt idx="4662">
                  <c:v>24418</c:v>
                </c:pt>
                <c:pt idx="4663">
                  <c:v>24419</c:v>
                </c:pt>
                <c:pt idx="4664">
                  <c:v>24420</c:v>
                </c:pt>
                <c:pt idx="4665">
                  <c:v>24421</c:v>
                </c:pt>
                <c:pt idx="4666">
                  <c:v>24422</c:v>
                </c:pt>
                <c:pt idx="4667">
                  <c:v>24423</c:v>
                </c:pt>
                <c:pt idx="4668">
                  <c:v>24424</c:v>
                </c:pt>
                <c:pt idx="4669">
                  <c:v>24425</c:v>
                </c:pt>
                <c:pt idx="4670">
                  <c:v>24426</c:v>
                </c:pt>
                <c:pt idx="4671">
                  <c:v>24427</c:v>
                </c:pt>
                <c:pt idx="4672">
                  <c:v>24428</c:v>
                </c:pt>
                <c:pt idx="4673">
                  <c:v>24429</c:v>
                </c:pt>
                <c:pt idx="4674">
                  <c:v>24430</c:v>
                </c:pt>
                <c:pt idx="4675">
                  <c:v>24431</c:v>
                </c:pt>
                <c:pt idx="4676">
                  <c:v>24432</c:v>
                </c:pt>
                <c:pt idx="4677">
                  <c:v>24433</c:v>
                </c:pt>
                <c:pt idx="4678">
                  <c:v>24434</c:v>
                </c:pt>
                <c:pt idx="4679">
                  <c:v>24435</c:v>
                </c:pt>
                <c:pt idx="4680">
                  <c:v>24436</c:v>
                </c:pt>
                <c:pt idx="4681">
                  <c:v>24437</c:v>
                </c:pt>
                <c:pt idx="4682">
                  <c:v>24438</c:v>
                </c:pt>
                <c:pt idx="4683">
                  <c:v>24439</c:v>
                </c:pt>
                <c:pt idx="4684">
                  <c:v>24440</c:v>
                </c:pt>
                <c:pt idx="4685">
                  <c:v>24441</c:v>
                </c:pt>
                <c:pt idx="4686">
                  <c:v>24442</c:v>
                </c:pt>
                <c:pt idx="4687">
                  <c:v>24443</c:v>
                </c:pt>
                <c:pt idx="4688">
                  <c:v>24444</c:v>
                </c:pt>
                <c:pt idx="4689">
                  <c:v>24445</c:v>
                </c:pt>
                <c:pt idx="4690">
                  <c:v>24446</c:v>
                </c:pt>
                <c:pt idx="4691">
                  <c:v>24447</c:v>
                </c:pt>
                <c:pt idx="4692">
                  <c:v>24448</c:v>
                </c:pt>
                <c:pt idx="4693">
                  <c:v>24449</c:v>
                </c:pt>
                <c:pt idx="4694">
                  <c:v>24450</c:v>
                </c:pt>
                <c:pt idx="4695">
                  <c:v>24451</c:v>
                </c:pt>
                <c:pt idx="4696">
                  <c:v>24452</c:v>
                </c:pt>
                <c:pt idx="4697">
                  <c:v>24453</c:v>
                </c:pt>
                <c:pt idx="4698">
                  <c:v>24454</c:v>
                </c:pt>
                <c:pt idx="4699">
                  <c:v>24455</c:v>
                </c:pt>
                <c:pt idx="4700">
                  <c:v>24456</c:v>
                </c:pt>
                <c:pt idx="4701">
                  <c:v>24457</c:v>
                </c:pt>
                <c:pt idx="4702">
                  <c:v>24458</c:v>
                </c:pt>
                <c:pt idx="4703">
                  <c:v>24459</c:v>
                </c:pt>
                <c:pt idx="4704">
                  <c:v>24460</c:v>
                </c:pt>
                <c:pt idx="4705">
                  <c:v>24461</c:v>
                </c:pt>
                <c:pt idx="4706">
                  <c:v>24462</c:v>
                </c:pt>
                <c:pt idx="4707">
                  <c:v>24463</c:v>
                </c:pt>
                <c:pt idx="4708">
                  <c:v>24464</c:v>
                </c:pt>
                <c:pt idx="4709">
                  <c:v>24465</c:v>
                </c:pt>
                <c:pt idx="4710">
                  <c:v>24466</c:v>
                </c:pt>
                <c:pt idx="4711">
                  <c:v>24467</c:v>
                </c:pt>
                <c:pt idx="4712">
                  <c:v>24468</c:v>
                </c:pt>
                <c:pt idx="4713">
                  <c:v>24469</c:v>
                </c:pt>
                <c:pt idx="4714">
                  <c:v>24470</c:v>
                </c:pt>
                <c:pt idx="4715">
                  <c:v>24471</c:v>
                </c:pt>
                <c:pt idx="4716">
                  <c:v>24472</c:v>
                </c:pt>
                <c:pt idx="4717">
                  <c:v>24473</c:v>
                </c:pt>
                <c:pt idx="4718">
                  <c:v>24474</c:v>
                </c:pt>
                <c:pt idx="4719">
                  <c:v>24475</c:v>
                </c:pt>
                <c:pt idx="4720">
                  <c:v>24476</c:v>
                </c:pt>
                <c:pt idx="4721">
                  <c:v>24477</c:v>
                </c:pt>
                <c:pt idx="4722">
                  <c:v>24478</c:v>
                </c:pt>
                <c:pt idx="4723">
                  <c:v>24479</c:v>
                </c:pt>
                <c:pt idx="4724">
                  <c:v>24480</c:v>
                </c:pt>
                <c:pt idx="4725">
                  <c:v>24481</c:v>
                </c:pt>
                <c:pt idx="4726">
                  <c:v>24482</c:v>
                </c:pt>
                <c:pt idx="4727">
                  <c:v>24483</c:v>
                </c:pt>
                <c:pt idx="4728">
                  <c:v>24484</c:v>
                </c:pt>
                <c:pt idx="4729">
                  <c:v>24485</c:v>
                </c:pt>
                <c:pt idx="4730">
                  <c:v>24486</c:v>
                </c:pt>
                <c:pt idx="4731">
                  <c:v>24487</c:v>
                </c:pt>
                <c:pt idx="4732">
                  <c:v>24488</c:v>
                </c:pt>
                <c:pt idx="4733">
                  <c:v>24489</c:v>
                </c:pt>
                <c:pt idx="4734">
                  <c:v>24490</c:v>
                </c:pt>
                <c:pt idx="4735">
                  <c:v>24491</c:v>
                </c:pt>
                <c:pt idx="4736">
                  <c:v>24492</c:v>
                </c:pt>
                <c:pt idx="4737">
                  <c:v>24493</c:v>
                </c:pt>
                <c:pt idx="4738">
                  <c:v>24494</c:v>
                </c:pt>
                <c:pt idx="4739">
                  <c:v>24495</c:v>
                </c:pt>
                <c:pt idx="4740">
                  <c:v>24496</c:v>
                </c:pt>
                <c:pt idx="4741">
                  <c:v>24497</c:v>
                </c:pt>
                <c:pt idx="4742">
                  <c:v>24498</c:v>
                </c:pt>
                <c:pt idx="4743">
                  <c:v>24499</c:v>
                </c:pt>
                <c:pt idx="4744">
                  <c:v>24500</c:v>
                </c:pt>
                <c:pt idx="4745">
                  <c:v>24501</c:v>
                </c:pt>
                <c:pt idx="4746">
                  <c:v>24502</c:v>
                </c:pt>
                <c:pt idx="4747">
                  <c:v>24503</c:v>
                </c:pt>
                <c:pt idx="4748">
                  <c:v>24504</c:v>
                </c:pt>
                <c:pt idx="4749">
                  <c:v>24505</c:v>
                </c:pt>
                <c:pt idx="4750">
                  <c:v>24506</c:v>
                </c:pt>
                <c:pt idx="4751">
                  <c:v>24507</c:v>
                </c:pt>
                <c:pt idx="4752">
                  <c:v>24508</c:v>
                </c:pt>
                <c:pt idx="4753">
                  <c:v>24509</c:v>
                </c:pt>
                <c:pt idx="4754">
                  <c:v>24510</c:v>
                </c:pt>
                <c:pt idx="4755">
                  <c:v>24511</c:v>
                </c:pt>
                <c:pt idx="4756">
                  <c:v>24512</c:v>
                </c:pt>
                <c:pt idx="4757">
                  <c:v>24513</c:v>
                </c:pt>
                <c:pt idx="4758">
                  <c:v>24514</c:v>
                </c:pt>
                <c:pt idx="4759">
                  <c:v>24515</c:v>
                </c:pt>
                <c:pt idx="4760">
                  <c:v>24516</c:v>
                </c:pt>
                <c:pt idx="4761">
                  <c:v>24517</c:v>
                </c:pt>
                <c:pt idx="4762">
                  <c:v>24518</c:v>
                </c:pt>
                <c:pt idx="4763">
                  <c:v>24519</c:v>
                </c:pt>
                <c:pt idx="4764">
                  <c:v>24520</c:v>
                </c:pt>
                <c:pt idx="4765">
                  <c:v>24521</c:v>
                </c:pt>
                <c:pt idx="4766">
                  <c:v>24522</c:v>
                </c:pt>
                <c:pt idx="4767">
                  <c:v>24523</c:v>
                </c:pt>
                <c:pt idx="4768">
                  <c:v>24524</c:v>
                </c:pt>
                <c:pt idx="4769">
                  <c:v>24525</c:v>
                </c:pt>
                <c:pt idx="4770">
                  <c:v>24526</c:v>
                </c:pt>
                <c:pt idx="4771">
                  <c:v>24527</c:v>
                </c:pt>
                <c:pt idx="4772">
                  <c:v>24528</c:v>
                </c:pt>
                <c:pt idx="4773">
                  <c:v>24529</c:v>
                </c:pt>
                <c:pt idx="4774">
                  <c:v>24530</c:v>
                </c:pt>
                <c:pt idx="4775">
                  <c:v>24531</c:v>
                </c:pt>
                <c:pt idx="4776">
                  <c:v>24532</c:v>
                </c:pt>
                <c:pt idx="4777">
                  <c:v>24533</c:v>
                </c:pt>
                <c:pt idx="4778">
                  <c:v>24534</c:v>
                </c:pt>
                <c:pt idx="4779">
                  <c:v>24535</c:v>
                </c:pt>
                <c:pt idx="4780">
                  <c:v>24536</c:v>
                </c:pt>
                <c:pt idx="4781">
                  <c:v>24537</c:v>
                </c:pt>
                <c:pt idx="4782">
                  <c:v>24538</c:v>
                </c:pt>
                <c:pt idx="4783">
                  <c:v>24539</c:v>
                </c:pt>
                <c:pt idx="4784">
                  <c:v>24540</c:v>
                </c:pt>
                <c:pt idx="4785">
                  <c:v>24541</c:v>
                </c:pt>
                <c:pt idx="4786">
                  <c:v>24542</c:v>
                </c:pt>
                <c:pt idx="4787">
                  <c:v>24543</c:v>
                </c:pt>
                <c:pt idx="4788">
                  <c:v>24544</c:v>
                </c:pt>
                <c:pt idx="4789">
                  <c:v>24545</c:v>
                </c:pt>
                <c:pt idx="4790">
                  <c:v>24546</c:v>
                </c:pt>
                <c:pt idx="4791">
                  <c:v>24547</c:v>
                </c:pt>
                <c:pt idx="4792">
                  <c:v>24548</c:v>
                </c:pt>
                <c:pt idx="4793">
                  <c:v>24549</c:v>
                </c:pt>
                <c:pt idx="4794">
                  <c:v>24550</c:v>
                </c:pt>
                <c:pt idx="4795">
                  <c:v>24551</c:v>
                </c:pt>
                <c:pt idx="4796">
                  <c:v>24552</c:v>
                </c:pt>
                <c:pt idx="4797">
                  <c:v>24553</c:v>
                </c:pt>
                <c:pt idx="4798">
                  <c:v>24554</c:v>
                </c:pt>
                <c:pt idx="4799">
                  <c:v>24555</c:v>
                </c:pt>
                <c:pt idx="4800">
                  <c:v>24556</c:v>
                </c:pt>
                <c:pt idx="4801">
                  <c:v>24557</c:v>
                </c:pt>
                <c:pt idx="4802">
                  <c:v>24558</c:v>
                </c:pt>
                <c:pt idx="4803">
                  <c:v>24559</c:v>
                </c:pt>
                <c:pt idx="4804">
                  <c:v>24560</c:v>
                </c:pt>
                <c:pt idx="4805">
                  <c:v>24561</c:v>
                </c:pt>
                <c:pt idx="4806">
                  <c:v>24562</c:v>
                </c:pt>
                <c:pt idx="4807">
                  <c:v>24563</c:v>
                </c:pt>
                <c:pt idx="4808">
                  <c:v>24564</c:v>
                </c:pt>
                <c:pt idx="4809">
                  <c:v>24565</c:v>
                </c:pt>
                <c:pt idx="4810">
                  <c:v>24566</c:v>
                </c:pt>
                <c:pt idx="4811">
                  <c:v>24567</c:v>
                </c:pt>
                <c:pt idx="4812">
                  <c:v>24568</c:v>
                </c:pt>
                <c:pt idx="4813">
                  <c:v>24569</c:v>
                </c:pt>
                <c:pt idx="4814">
                  <c:v>24570</c:v>
                </c:pt>
                <c:pt idx="4815">
                  <c:v>24571</c:v>
                </c:pt>
                <c:pt idx="4816">
                  <c:v>24572</c:v>
                </c:pt>
                <c:pt idx="4817">
                  <c:v>24573</c:v>
                </c:pt>
                <c:pt idx="4818">
                  <c:v>24574</c:v>
                </c:pt>
                <c:pt idx="4819">
                  <c:v>24575</c:v>
                </c:pt>
                <c:pt idx="4820">
                  <c:v>24576</c:v>
                </c:pt>
                <c:pt idx="4821">
                  <c:v>24577</c:v>
                </c:pt>
                <c:pt idx="4822">
                  <c:v>24578</c:v>
                </c:pt>
                <c:pt idx="4823">
                  <c:v>24579</c:v>
                </c:pt>
                <c:pt idx="4824">
                  <c:v>24580</c:v>
                </c:pt>
                <c:pt idx="4825">
                  <c:v>24581</c:v>
                </c:pt>
                <c:pt idx="4826">
                  <c:v>24582</c:v>
                </c:pt>
                <c:pt idx="4827">
                  <c:v>24583</c:v>
                </c:pt>
                <c:pt idx="4828">
                  <c:v>24584</c:v>
                </c:pt>
                <c:pt idx="4829">
                  <c:v>24585</c:v>
                </c:pt>
                <c:pt idx="4830">
                  <c:v>24586</c:v>
                </c:pt>
                <c:pt idx="4831">
                  <c:v>24587</c:v>
                </c:pt>
                <c:pt idx="4832">
                  <c:v>24588</c:v>
                </c:pt>
                <c:pt idx="4833">
                  <c:v>24589</c:v>
                </c:pt>
                <c:pt idx="4834">
                  <c:v>24590</c:v>
                </c:pt>
                <c:pt idx="4835">
                  <c:v>24591</c:v>
                </c:pt>
                <c:pt idx="4836">
                  <c:v>24592</c:v>
                </c:pt>
                <c:pt idx="4837">
                  <c:v>24593</c:v>
                </c:pt>
                <c:pt idx="4838">
                  <c:v>24594</c:v>
                </c:pt>
                <c:pt idx="4839">
                  <c:v>24595</c:v>
                </c:pt>
                <c:pt idx="4840">
                  <c:v>24596</c:v>
                </c:pt>
                <c:pt idx="4841">
                  <c:v>24597</c:v>
                </c:pt>
                <c:pt idx="4842">
                  <c:v>24598</c:v>
                </c:pt>
                <c:pt idx="4843">
                  <c:v>24599</c:v>
                </c:pt>
                <c:pt idx="4844">
                  <c:v>24600</c:v>
                </c:pt>
                <c:pt idx="4845">
                  <c:v>24601</c:v>
                </c:pt>
                <c:pt idx="4846">
                  <c:v>24602</c:v>
                </c:pt>
                <c:pt idx="4847">
                  <c:v>24603</c:v>
                </c:pt>
                <c:pt idx="4848">
                  <c:v>24604</c:v>
                </c:pt>
                <c:pt idx="4849">
                  <c:v>24605</c:v>
                </c:pt>
                <c:pt idx="4850">
                  <c:v>24606</c:v>
                </c:pt>
                <c:pt idx="4851">
                  <c:v>24607</c:v>
                </c:pt>
                <c:pt idx="4852">
                  <c:v>24608</c:v>
                </c:pt>
                <c:pt idx="4853">
                  <c:v>24609</c:v>
                </c:pt>
                <c:pt idx="4854">
                  <c:v>24610</c:v>
                </c:pt>
                <c:pt idx="4855">
                  <c:v>24611</c:v>
                </c:pt>
                <c:pt idx="4856">
                  <c:v>24612</c:v>
                </c:pt>
                <c:pt idx="4857">
                  <c:v>24613</c:v>
                </c:pt>
                <c:pt idx="4858">
                  <c:v>24614</c:v>
                </c:pt>
                <c:pt idx="4859">
                  <c:v>24615</c:v>
                </c:pt>
                <c:pt idx="4860">
                  <c:v>24616</c:v>
                </c:pt>
                <c:pt idx="4861">
                  <c:v>24617</c:v>
                </c:pt>
                <c:pt idx="4862">
                  <c:v>24618</c:v>
                </c:pt>
                <c:pt idx="4863">
                  <c:v>24619</c:v>
                </c:pt>
                <c:pt idx="4864">
                  <c:v>24620</c:v>
                </c:pt>
                <c:pt idx="4865">
                  <c:v>24621</c:v>
                </c:pt>
                <c:pt idx="4866">
                  <c:v>24622</c:v>
                </c:pt>
                <c:pt idx="4867">
                  <c:v>24623</c:v>
                </c:pt>
                <c:pt idx="4868">
                  <c:v>24624</c:v>
                </c:pt>
                <c:pt idx="4869">
                  <c:v>24625</c:v>
                </c:pt>
                <c:pt idx="4870">
                  <c:v>24626</c:v>
                </c:pt>
                <c:pt idx="4871">
                  <c:v>24627</c:v>
                </c:pt>
                <c:pt idx="4872">
                  <c:v>24628</c:v>
                </c:pt>
                <c:pt idx="4873">
                  <c:v>24629</c:v>
                </c:pt>
                <c:pt idx="4874">
                  <c:v>24630</c:v>
                </c:pt>
                <c:pt idx="4875">
                  <c:v>24631</c:v>
                </c:pt>
                <c:pt idx="4876">
                  <c:v>24632</c:v>
                </c:pt>
                <c:pt idx="4877">
                  <c:v>24633</c:v>
                </c:pt>
                <c:pt idx="4878">
                  <c:v>24634</c:v>
                </c:pt>
                <c:pt idx="4879">
                  <c:v>24635</c:v>
                </c:pt>
                <c:pt idx="4880">
                  <c:v>24636</c:v>
                </c:pt>
                <c:pt idx="4881">
                  <c:v>24637</c:v>
                </c:pt>
                <c:pt idx="4882">
                  <c:v>24638</c:v>
                </c:pt>
                <c:pt idx="4883">
                  <c:v>24639</c:v>
                </c:pt>
                <c:pt idx="4884">
                  <c:v>24640</c:v>
                </c:pt>
                <c:pt idx="4885">
                  <c:v>24641</c:v>
                </c:pt>
                <c:pt idx="4886">
                  <c:v>24642</c:v>
                </c:pt>
                <c:pt idx="4887">
                  <c:v>24643</c:v>
                </c:pt>
                <c:pt idx="4888">
                  <c:v>24644</c:v>
                </c:pt>
                <c:pt idx="4889">
                  <c:v>24645</c:v>
                </c:pt>
                <c:pt idx="4890">
                  <c:v>24646</c:v>
                </c:pt>
                <c:pt idx="4891">
                  <c:v>24647</c:v>
                </c:pt>
                <c:pt idx="4892">
                  <c:v>24648</c:v>
                </c:pt>
                <c:pt idx="4893">
                  <c:v>24649</c:v>
                </c:pt>
                <c:pt idx="4894">
                  <c:v>24650</c:v>
                </c:pt>
                <c:pt idx="4895">
                  <c:v>24651</c:v>
                </c:pt>
                <c:pt idx="4896">
                  <c:v>24652</c:v>
                </c:pt>
                <c:pt idx="4897">
                  <c:v>24653</c:v>
                </c:pt>
                <c:pt idx="4898">
                  <c:v>24654</c:v>
                </c:pt>
                <c:pt idx="4899">
                  <c:v>24655</c:v>
                </c:pt>
                <c:pt idx="4900">
                  <c:v>24656</c:v>
                </c:pt>
                <c:pt idx="4901">
                  <c:v>24657</c:v>
                </c:pt>
                <c:pt idx="4902">
                  <c:v>24658</c:v>
                </c:pt>
                <c:pt idx="4903">
                  <c:v>24659</c:v>
                </c:pt>
                <c:pt idx="4904">
                  <c:v>24660</c:v>
                </c:pt>
                <c:pt idx="4905">
                  <c:v>24661</c:v>
                </c:pt>
                <c:pt idx="4906">
                  <c:v>24662</c:v>
                </c:pt>
                <c:pt idx="4907">
                  <c:v>24663</c:v>
                </c:pt>
                <c:pt idx="4908">
                  <c:v>24664</c:v>
                </c:pt>
                <c:pt idx="4909">
                  <c:v>24665</c:v>
                </c:pt>
                <c:pt idx="4910">
                  <c:v>24666</c:v>
                </c:pt>
                <c:pt idx="4911">
                  <c:v>24667</c:v>
                </c:pt>
                <c:pt idx="4912">
                  <c:v>24668</c:v>
                </c:pt>
                <c:pt idx="4913">
                  <c:v>24669</c:v>
                </c:pt>
                <c:pt idx="4914">
                  <c:v>24670</c:v>
                </c:pt>
                <c:pt idx="4915">
                  <c:v>24671</c:v>
                </c:pt>
                <c:pt idx="4916">
                  <c:v>24672</c:v>
                </c:pt>
                <c:pt idx="4917">
                  <c:v>24673</c:v>
                </c:pt>
                <c:pt idx="4918">
                  <c:v>24674</c:v>
                </c:pt>
                <c:pt idx="4919">
                  <c:v>24675</c:v>
                </c:pt>
                <c:pt idx="4920">
                  <c:v>24676</c:v>
                </c:pt>
                <c:pt idx="4921">
                  <c:v>24677</c:v>
                </c:pt>
                <c:pt idx="4922">
                  <c:v>24678</c:v>
                </c:pt>
                <c:pt idx="4923">
                  <c:v>24679</c:v>
                </c:pt>
                <c:pt idx="4924">
                  <c:v>24680</c:v>
                </c:pt>
                <c:pt idx="4925">
                  <c:v>24681</c:v>
                </c:pt>
                <c:pt idx="4926">
                  <c:v>24682</c:v>
                </c:pt>
                <c:pt idx="4927">
                  <c:v>24683</c:v>
                </c:pt>
                <c:pt idx="4928">
                  <c:v>24684</c:v>
                </c:pt>
                <c:pt idx="4929">
                  <c:v>24685</c:v>
                </c:pt>
                <c:pt idx="4930">
                  <c:v>24686</c:v>
                </c:pt>
                <c:pt idx="4931">
                  <c:v>24687</c:v>
                </c:pt>
                <c:pt idx="4932">
                  <c:v>24688</c:v>
                </c:pt>
                <c:pt idx="4933">
                  <c:v>24689</c:v>
                </c:pt>
                <c:pt idx="4934">
                  <c:v>24690</c:v>
                </c:pt>
                <c:pt idx="4935">
                  <c:v>24691</c:v>
                </c:pt>
                <c:pt idx="4936">
                  <c:v>24692</c:v>
                </c:pt>
                <c:pt idx="4937">
                  <c:v>24693</c:v>
                </c:pt>
                <c:pt idx="4938">
                  <c:v>24694</c:v>
                </c:pt>
                <c:pt idx="4939">
                  <c:v>24695</c:v>
                </c:pt>
                <c:pt idx="4940">
                  <c:v>24696</c:v>
                </c:pt>
                <c:pt idx="4941">
                  <c:v>24697</c:v>
                </c:pt>
                <c:pt idx="4942">
                  <c:v>24698</c:v>
                </c:pt>
                <c:pt idx="4943">
                  <c:v>24699</c:v>
                </c:pt>
                <c:pt idx="4944">
                  <c:v>24700</c:v>
                </c:pt>
                <c:pt idx="4945">
                  <c:v>24701</c:v>
                </c:pt>
                <c:pt idx="4946">
                  <c:v>24702</c:v>
                </c:pt>
                <c:pt idx="4947">
                  <c:v>24703</c:v>
                </c:pt>
                <c:pt idx="4948">
                  <c:v>24704</c:v>
                </c:pt>
                <c:pt idx="4949">
                  <c:v>24705</c:v>
                </c:pt>
                <c:pt idx="4950">
                  <c:v>24706</c:v>
                </c:pt>
                <c:pt idx="4951">
                  <c:v>24707</c:v>
                </c:pt>
                <c:pt idx="4952">
                  <c:v>24708</c:v>
                </c:pt>
                <c:pt idx="4953">
                  <c:v>24709</c:v>
                </c:pt>
                <c:pt idx="4954">
                  <c:v>24710</c:v>
                </c:pt>
                <c:pt idx="4955">
                  <c:v>24711</c:v>
                </c:pt>
                <c:pt idx="4956">
                  <c:v>24712</c:v>
                </c:pt>
                <c:pt idx="4957">
                  <c:v>24713</c:v>
                </c:pt>
                <c:pt idx="4958">
                  <c:v>24714</c:v>
                </c:pt>
                <c:pt idx="4959">
                  <c:v>24715</c:v>
                </c:pt>
                <c:pt idx="4960">
                  <c:v>24716</c:v>
                </c:pt>
                <c:pt idx="4961">
                  <c:v>24717</c:v>
                </c:pt>
                <c:pt idx="4962">
                  <c:v>24718</c:v>
                </c:pt>
                <c:pt idx="4963">
                  <c:v>24719</c:v>
                </c:pt>
                <c:pt idx="4964">
                  <c:v>24720</c:v>
                </c:pt>
                <c:pt idx="4965">
                  <c:v>24721</c:v>
                </c:pt>
                <c:pt idx="4966">
                  <c:v>24722</c:v>
                </c:pt>
                <c:pt idx="4967">
                  <c:v>24723</c:v>
                </c:pt>
                <c:pt idx="4968">
                  <c:v>24724</c:v>
                </c:pt>
                <c:pt idx="4969">
                  <c:v>24725</c:v>
                </c:pt>
                <c:pt idx="4970">
                  <c:v>24726</c:v>
                </c:pt>
                <c:pt idx="4971">
                  <c:v>24727</c:v>
                </c:pt>
                <c:pt idx="4972">
                  <c:v>24728</c:v>
                </c:pt>
                <c:pt idx="4973">
                  <c:v>24729</c:v>
                </c:pt>
                <c:pt idx="4974">
                  <c:v>24730</c:v>
                </c:pt>
                <c:pt idx="4975">
                  <c:v>24731</c:v>
                </c:pt>
                <c:pt idx="4976">
                  <c:v>24732</c:v>
                </c:pt>
                <c:pt idx="4977">
                  <c:v>24733</c:v>
                </c:pt>
                <c:pt idx="4978">
                  <c:v>24734</c:v>
                </c:pt>
                <c:pt idx="4979">
                  <c:v>24735</c:v>
                </c:pt>
                <c:pt idx="4980">
                  <c:v>24736</c:v>
                </c:pt>
                <c:pt idx="4981">
                  <c:v>24737</c:v>
                </c:pt>
                <c:pt idx="4982">
                  <c:v>24738</c:v>
                </c:pt>
                <c:pt idx="4983">
                  <c:v>24739</c:v>
                </c:pt>
                <c:pt idx="4984">
                  <c:v>24740</c:v>
                </c:pt>
                <c:pt idx="4985">
                  <c:v>24741</c:v>
                </c:pt>
                <c:pt idx="4986">
                  <c:v>24742</c:v>
                </c:pt>
                <c:pt idx="4987">
                  <c:v>24743</c:v>
                </c:pt>
                <c:pt idx="4988">
                  <c:v>24744</c:v>
                </c:pt>
                <c:pt idx="4989">
                  <c:v>24745</c:v>
                </c:pt>
                <c:pt idx="4990">
                  <c:v>24746</c:v>
                </c:pt>
                <c:pt idx="4991">
                  <c:v>24747</c:v>
                </c:pt>
                <c:pt idx="4992">
                  <c:v>24748</c:v>
                </c:pt>
                <c:pt idx="4993">
                  <c:v>24749</c:v>
                </c:pt>
                <c:pt idx="4994">
                  <c:v>24750</c:v>
                </c:pt>
                <c:pt idx="4995">
                  <c:v>24751</c:v>
                </c:pt>
                <c:pt idx="4996">
                  <c:v>24752</c:v>
                </c:pt>
                <c:pt idx="4997">
                  <c:v>24753</c:v>
                </c:pt>
                <c:pt idx="4998">
                  <c:v>24754</c:v>
                </c:pt>
                <c:pt idx="4999">
                  <c:v>24755</c:v>
                </c:pt>
                <c:pt idx="5000">
                  <c:v>24756</c:v>
                </c:pt>
                <c:pt idx="5001">
                  <c:v>24757</c:v>
                </c:pt>
                <c:pt idx="5002">
                  <c:v>24758</c:v>
                </c:pt>
                <c:pt idx="5003">
                  <c:v>24759</c:v>
                </c:pt>
                <c:pt idx="5004">
                  <c:v>24760</c:v>
                </c:pt>
                <c:pt idx="5005">
                  <c:v>24761</c:v>
                </c:pt>
                <c:pt idx="5006">
                  <c:v>24762</c:v>
                </c:pt>
                <c:pt idx="5007">
                  <c:v>24763</c:v>
                </c:pt>
                <c:pt idx="5008">
                  <c:v>24764</c:v>
                </c:pt>
                <c:pt idx="5009">
                  <c:v>24765</c:v>
                </c:pt>
                <c:pt idx="5010">
                  <c:v>24766</c:v>
                </c:pt>
                <c:pt idx="5011">
                  <c:v>24767</c:v>
                </c:pt>
                <c:pt idx="5012">
                  <c:v>24768</c:v>
                </c:pt>
                <c:pt idx="5013">
                  <c:v>24769</c:v>
                </c:pt>
                <c:pt idx="5014">
                  <c:v>24770</c:v>
                </c:pt>
                <c:pt idx="5015">
                  <c:v>24771</c:v>
                </c:pt>
                <c:pt idx="5016">
                  <c:v>24772</c:v>
                </c:pt>
                <c:pt idx="5017">
                  <c:v>24773</c:v>
                </c:pt>
                <c:pt idx="5018">
                  <c:v>24774</c:v>
                </c:pt>
                <c:pt idx="5019">
                  <c:v>24775</c:v>
                </c:pt>
                <c:pt idx="5020">
                  <c:v>24776</c:v>
                </c:pt>
                <c:pt idx="5021">
                  <c:v>24777</c:v>
                </c:pt>
                <c:pt idx="5022">
                  <c:v>24778</c:v>
                </c:pt>
                <c:pt idx="5023">
                  <c:v>24779</c:v>
                </c:pt>
                <c:pt idx="5024">
                  <c:v>24780</c:v>
                </c:pt>
                <c:pt idx="5025">
                  <c:v>24781</c:v>
                </c:pt>
                <c:pt idx="5026">
                  <c:v>24782</c:v>
                </c:pt>
                <c:pt idx="5027">
                  <c:v>24783</c:v>
                </c:pt>
                <c:pt idx="5028">
                  <c:v>24784</c:v>
                </c:pt>
                <c:pt idx="5029">
                  <c:v>24785</c:v>
                </c:pt>
                <c:pt idx="5030">
                  <c:v>24786</c:v>
                </c:pt>
                <c:pt idx="5031">
                  <c:v>24787</c:v>
                </c:pt>
                <c:pt idx="5032">
                  <c:v>24788</c:v>
                </c:pt>
                <c:pt idx="5033">
                  <c:v>24789</c:v>
                </c:pt>
                <c:pt idx="5034">
                  <c:v>24790</c:v>
                </c:pt>
                <c:pt idx="5035">
                  <c:v>24791</c:v>
                </c:pt>
                <c:pt idx="5036">
                  <c:v>24792</c:v>
                </c:pt>
                <c:pt idx="5037">
                  <c:v>24793</c:v>
                </c:pt>
                <c:pt idx="5038">
                  <c:v>24794</c:v>
                </c:pt>
                <c:pt idx="5039">
                  <c:v>24795</c:v>
                </c:pt>
                <c:pt idx="5040">
                  <c:v>24796</c:v>
                </c:pt>
                <c:pt idx="5041">
                  <c:v>24797</c:v>
                </c:pt>
                <c:pt idx="5042">
                  <c:v>24798</c:v>
                </c:pt>
                <c:pt idx="5043">
                  <c:v>24799</c:v>
                </c:pt>
                <c:pt idx="5044">
                  <c:v>24800</c:v>
                </c:pt>
                <c:pt idx="5045">
                  <c:v>24801</c:v>
                </c:pt>
                <c:pt idx="5046">
                  <c:v>24802</c:v>
                </c:pt>
                <c:pt idx="5047">
                  <c:v>24803</c:v>
                </c:pt>
                <c:pt idx="5048">
                  <c:v>24804</c:v>
                </c:pt>
                <c:pt idx="5049">
                  <c:v>24805</c:v>
                </c:pt>
                <c:pt idx="5050">
                  <c:v>24806</c:v>
                </c:pt>
                <c:pt idx="5051">
                  <c:v>24807</c:v>
                </c:pt>
                <c:pt idx="5052">
                  <c:v>24808</c:v>
                </c:pt>
                <c:pt idx="5053">
                  <c:v>24809</c:v>
                </c:pt>
                <c:pt idx="5054">
                  <c:v>24810</c:v>
                </c:pt>
                <c:pt idx="5055">
                  <c:v>24811</c:v>
                </c:pt>
                <c:pt idx="5056">
                  <c:v>24812</c:v>
                </c:pt>
                <c:pt idx="5057">
                  <c:v>24813</c:v>
                </c:pt>
                <c:pt idx="5058">
                  <c:v>24814</c:v>
                </c:pt>
                <c:pt idx="5059">
                  <c:v>24815</c:v>
                </c:pt>
                <c:pt idx="5060">
                  <c:v>24816</c:v>
                </c:pt>
                <c:pt idx="5061">
                  <c:v>24817</c:v>
                </c:pt>
                <c:pt idx="5062">
                  <c:v>24818</c:v>
                </c:pt>
                <c:pt idx="5063">
                  <c:v>24819</c:v>
                </c:pt>
                <c:pt idx="5064">
                  <c:v>24820</c:v>
                </c:pt>
                <c:pt idx="5065">
                  <c:v>24821</c:v>
                </c:pt>
                <c:pt idx="5066">
                  <c:v>24822</c:v>
                </c:pt>
                <c:pt idx="5067">
                  <c:v>24823</c:v>
                </c:pt>
                <c:pt idx="5068">
                  <c:v>24824</c:v>
                </c:pt>
                <c:pt idx="5069">
                  <c:v>24825</c:v>
                </c:pt>
                <c:pt idx="5070">
                  <c:v>24826</c:v>
                </c:pt>
                <c:pt idx="5071">
                  <c:v>24827</c:v>
                </c:pt>
                <c:pt idx="5072">
                  <c:v>24828</c:v>
                </c:pt>
                <c:pt idx="5073">
                  <c:v>24829</c:v>
                </c:pt>
                <c:pt idx="5074">
                  <c:v>24830</c:v>
                </c:pt>
                <c:pt idx="5075">
                  <c:v>24831</c:v>
                </c:pt>
                <c:pt idx="5076">
                  <c:v>24832</c:v>
                </c:pt>
                <c:pt idx="5077">
                  <c:v>24833</c:v>
                </c:pt>
                <c:pt idx="5078">
                  <c:v>24834</c:v>
                </c:pt>
                <c:pt idx="5079">
                  <c:v>24835</c:v>
                </c:pt>
                <c:pt idx="5080">
                  <c:v>24836</c:v>
                </c:pt>
                <c:pt idx="5081">
                  <c:v>24837</c:v>
                </c:pt>
                <c:pt idx="5082">
                  <c:v>24838</c:v>
                </c:pt>
                <c:pt idx="5083">
                  <c:v>24839</c:v>
                </c:pt>
                <c:pt idx="5084">
                  <c:v>24840</c:v>
                </c:pt>
                <c:pt idx="5085">
                  <c:v>24841</c:v>
                </c:pt>
                <c:pt idx="5086">
                  <c:v>24842</c:v>
                </c:pt>
                <c:pt idx="5087">
                  <c:v>24843</c:v>
                </c:pt>
                <c:pt idx="5088">
                  <c:v>24844</c:v>
                </c:pt>
                <c:pt idx="5089">
                  <c:v>24845</c:v>
                </c:pt>
                <c:pt idx="5090">
                  <c:v>24846</c:v>
                </c:pt>
                <c:pt idx="5091">
                  <c:v>24847</c:v>
                </c:pt>
                <c:pt idx="5092">
                  <c:v>24848</c:v>
                </c:pt>
                <c:pt idx="5093">
                  <c:v>24849</c:v>
                </c:pt>
                <c:pt idx="5094">
                  <c:v>24850</c:v>
                </c:pt>
                <c:pt idx="5095">
                  <c:v>24851</c:v>
                </c:pt>
                <c:pt idx="5096">
                  <c:v>24852</c:v>
                </c:pt>
                <c:pt idx="5097">
                  <c:v>24853</c:v>
                </c:pt>
                <c:pt idx="5098">
                  <c:v>24854</c:v>
                </c:pt>
                <c:pt idx="5099">
                  <c:v>24855</c:v>
                </c:pt>
                <c:pt idx="5100">
                  <c:v>24856</c:v>
                </c:pt>
                <c:pt idx="5101">
                  <c:v>24857</c:v>
                </c:pt>
                <c:pt idx="5102">
                  <c:v>24858</c:v>
                </c:pt>
                <c:pt idx="5103">
                  <c:v>24859</c:v>
                </c:pt>
                <c:pt idx="5104">
                  <c:v>24860</c:v>
                </c:pt>
                <c:pt idx="5105">
                  <c:v>24861</c:v>
                </c:pt>
                <c:pt idx="5106">
                  <c:v>24862</c:v>
                </c:pt>
                <c:pt idx="5107">
                  <c:v>24863</c:v>
                </c:pt>
                <c:pt idx="5108">
                  <c:v>24864</c:v>
                </c:pt>
                <c:pt idx="5109">
                  <c:v>24865</c:v>
                </c:pt>
                <c:pt idx="5110">
                  <c:v>24866</c:v>
                </c:pt>
                <c:pt idx="5111">
                  <c:v>24867</c:v>
                </c:pt>
                <c:pt idx="5112">
                  <c:v>24868</c:v>
                </c:pt>
                <c:pt idx="5113">
                  <c:v>24869</c:v>
                </c:pt>
                <c:pt idx="5114">
                  <c:v>24870</c:v>
                </c:pt>
                <c:pt idx="5115">
                  <c:v>24871</c:v>
                </c:pt>
                <c:pt idx="5116">
                  <c:v>24872</c:v>
                </c:pt>
                <c:pt idx="5117">
                  <c:v>24873</c:v>
                </c:pt>
                <c:pt idx="5118">
                  <c:v>24874</c:v>
                </c:pt>
                <c:pt idx="5119">
                  <c:v>24875</c:v>
                </c:pt>
                <c:pt idx="5120">
                  <c:v>24876</c:v>
                </c:pt>
                <c:pt idx="5121">
                  <c:v>24877</c:v>
                </c:pt>
                <c:pt idx="5122">
                  <c:v>24878</c:v>
                </c:pt>
                <c:pt idx="5123">
                  <c:v>24879</c:v>
                </c:pt>
                <c:pt idx="5124">
                  <c:v>24880</c:v>
                </c:pt>
                <c:pt idx="5125">
                  <c:v>24881</c:v>
                </c:pt>
                <c:pt idx="5126">
                  <c:v>24882</c:v>
                </c:pt>
                <c:pt idx="5127">
                  <c:v>24883</c:v>
                </c:pt>
                <c:pt idx="5128">
                  <c:v>24884</c:v>
                </c:pt>
                <c:pt idx="5129">
                  <c:v>24885</c:v>
                </c:pt>
                <c:pt idx="5130">
                  <c:v>24886</c:v>
                </c:pt>
                <c:pt idx="5131">
                  <c:v>24887</c:v>
                </c:pt>
                <c:pt idx="5132">
                  <c:v>24888</c:v>
                </c:pt>
                <c:pt idx="5133">
                  <c:v>24889</c:v>
                </c:pt>
                <c:pt idx="5134">
                  <c:v>24890</c:v>
                </c:pt>
                <c:pt idx="5135">
                  <c:v>24891</c:v>
                </c:pt>
                <c:pt idx="5136">
                  <c:v>24892</c:v>
                </c:pt>
                <c:pt idx="5137">
                  <c:v>24893</c:v>
                </c:pt>
                <c:pt idx="5138">
                  <c:v>24894</c:v>
                </c:pt>
                <c:pt idx="5139">
                  <c:v>24895</c:v>
                </c:pt>
                <c:pt idx="5140">
                  <c:v>24896</c:v>
                </c:pt>
                <c:pt idx="5141">
                  <c:v>24897</c:v>
                </c:pt>
                <c:pt idx="5142">
                  <c:v>24898</c:v>
                </c:pt>
                <c:pt idx="5143">
                  <c:v>24899</c:v>
                </c:pt>
                <c:pt idx="5144">
                  <c:v>24900</c:v>
                </c:pt>
                <c:pt idx="5145">
                  <c:v>24901</c:v>
                </c:pt>
                <c:pt idx="5146">
                  <c:v>24902</c:v>
                </c:pt>
                <c:pt idx="5147">
                  <c:v>24903</c:v>
                </c:pt>
                <c:pt idx="5148">
                  <c:v>24904</c:v>
                </c:pt>
                <c:pt idx="5149">
                  <c:v>24905</c:v>
                </c:pt>
                <c:pt idx="5150">
                  <c:v>24906</c:v>
                </c:pt>
                <c:pt idx="5151">
                  <c:v>24907</c:v>
                </c:pt>
                <c:pt idx="5152">
                  <c:v>24908</c:v>
                </c:pt>
                <c:pt idx="5153">
                  <c:v>24909</c:v>
                </c:pt>
                <c:pt idx="5154">
                  <c:v>24910</c:v>
                </c:pt>
                <c:pt idx="5155">
                  <c:v>24911</c:v>
                </c:pt>
                <c:pt idx="5156">
                  <c:v>24912</c:v>
                </c:pt>
                <c:pt idx="5157">
                  <c:v>24913</c:v>
                </c:pt>
                <c:pt idx="5158">
                  <c:v>24914</c:v>
                </c:pt>
                <c:pt idx="5159">
                  <c:v>24915</c:v>
                </c:pt>
                <c:pt idx="5160">
                  <c:v>24916</c:v>
                </c:pt>
                <c:pt idx="5161">
                  <c:v>24917</c:v>
                </c:pt>
                <c:pt idx="5162">
                  <c:v>24918</c:v>
                </c:pt>
                <c:pt idx="5163">
                  <c:v>24919</c:v>
                </c:pt>
                <c:pt idx="5164">
                  <c:v>24920</c:v>
                </c:pt>
                <c:pt idx="5165">
                  <c:v>24921</c:v>
                </c:pt>
                <c:pt idx="5166">
                  <c:v>24922</c:v>
                </c:pt>
                <c:pt idx="5167">
                  <c:v>24923</c:v>
                </c:pt>
                <c:pt idx="5168">
                  <c:v>24924</c:v>
                </c:pt>
                <c:pt idx="5169">
                  <c:v>24925</c:v>
                </c:pt>
                <c:pt idx="5170">
                  <c:v>24926</c:v>
                </c:pt>
                <c:pt idx="5171">
                  <c:v>24927</c:v>
                </c:pt>
                <c:pt idx="5172">
                  <c:v>24928</c:v>
                </c:pt>
                <c:pt idx="5173">
                  <c:v>24929</c:v>
                </c:pt>
                <c:pt idx="5174">
                  <c:v>24930</c:v>
                </c:pt>
                <c:pt idx="5175">
                  <c:v>24931</c:v>
                </c:pt>
                <c:pt idx="5176">
                  <c:v>24932</c:v>
                </c:pt>
                <c:pt idx="5177">
                  <c:v>24933</c:v>
                </c:pt>
                <c:pt idx="5178">
                  <c:v>24934</c:v>
                </c:pt>
                <c:pt idx="5179">
                  <c:v>24935</c:v>
                </c:pt>
                <c:pt idx="5180">
                  <c:v>24936</c:v>
                </c:pt>
                <c:pt idx="5181">
                  <c:v>24937</c:v>
                </c:pt>
                <c:pt idx="5182">
                  <c:v>24938</c:v>
                </c:pt>
                <c:pt idx="5183">
                  <c:v>24939</c:v>
                </c:pt>
                <c:pt idx="5184">
                  <c:v>24940</c:v>
                </c:pt>
                <c:pt idx="5185">
                  <c:v>24941</c:v>
                </c:pt>
                <c:pt idx="5186">
                  <c:v>24942</c:v>
                </c:pt>
                <c:pt idx="5187">
                  <c:v>24943</c:v>
                </c:pt>
                <c:pt idx="5188">
                  <c:v>24944</c:v>
                </c:pt>
                <c:pt idx="5189">
                  <c:v>24945</c:v>
                </c:pt>
                <c:pt idx="5190">
                  <c:v>24946</c:v>
                </c:pt>
                <c:pt idx="5191">
                  <c:v>24947</c:v>
                </c:pt>
                <c:pt idx="5192">
                  <c:v>24948</c:v>
                </c:pt>
                <c:pt idx="5193">
                  <c:v>24949</c:v>
                </c:pt>
                <c:pt idx="5194">
                  <c:v>24950</c:v>
                </c:pt>
                <c:pt idx="5195">
                  <c:v>24951</c:v>
                </c:pt>
                <c:pt idx="5196">
                  <c:v>24952</c:v>
                </c:pt>
                <c:pt idx="5197">
                  <c:v>24953</c:v>
                </c:pt>
                <c:pt idx="5198">
                  <c:v>24954</c:v>
                </c:pt>
                <c:pt idx="5199">
                  <c:v>24955</c:v>
                </c:pt>
                <c:pt idx="5200">
                  <c:v>24956</c:v>
                </c:pt>
                <c:pt idx="5201">
                  <c:v>24957</c:v>
                </c:pt>
                <c:pt idx="5202">
                  <c:v>24958</c:v>
                </c:pt>
                <c:pt idx="5203">
                  <c:v>24959</c:v>
                </c:pt>
                <c:pt idx="5204">
                  <c:v>24960</c:v>
                </c:pt>
                <c:pt idx="5205">
                  <c:v>24961</c:v>
                </c:pt>
                <c:pt idx="5206">
                  <c:v>24962</c:v>
                </c:pt>
                <c:pt idx="5207">
                  <c:v>24963</c:v>
                </c:pt>
                <c:pt idx="5208">
                  <c:v>24964</c:v>
                </c:pt>
                <c:pt idx="5209">
                  <c:v>24965</c:v>
                </c:pt>
                <c:pt idx="5210">
                  <c:v>24966</c:v>
                </c:pt>
                <c:pt idx="5211">
                  <c:v>24967</c:v>
                </c:pt>
                <c:pt idx="5212">
                  <c:v>24968</c:v>
                </c:pt>
                <c:pt idx="5213">
                  <c:v>24969</c:v>
                </c:pt>
                <c:pt idx="5214">
                  <c:v>24970</c:v>
                </c:pt>
                <c:pt idx="5215">
                  <c:v>24971</c:v>
                </c:pt>
                <c:pt idx="5216">
                  <c:v>24972</c:v>
                </c:pt>
                <c:pt idx="5217">
                  <c:v>24973</c:v>
                </c:pt>
                <c:pt idx="5218">
                  <c:v>24974</c:v>
                </c:pt>
                <c:pt idx="5219">
                  <c:v>24975</c:v>
                </c:pt>
                <c:pt idx="5220">
                  <c:v>24976</c:v>
                </c:pt>
                <c:pt idx="5221">
                  <c:v>24977</c:v>
                </c:pt>
                <c:pt idx="5222">
                  <c:v>24978</c:v>
                </c:pt>
                <c:pt idx="5223">
                  <c:v>24979</c:v>
                </c:pt>
                <c:pt idx="5224">
                  <c:v>24980</c:v>
                </c:pt>
                <c:pt idx="5225">
                  <c:v>24981</c:v>
                </c:pt>
                <c:pt idx="5226">
                  <c:v>24982</c:v>
                </c:pt>
                <c:pt idx="5227">
                  <c:v>24983</c:v>
                </c:pt>
                <c:pt idx="5228">
                  <c:v>24984</c:v>
                </c:pt>
                <c:pt idx="5229">
                  <c:v>24985</c:v>
                </c:pt>
                <c:pt idx="5230">
                  <c:v>24986</c:v>
                </c:pt>
                <c:pt idx="5231">
                  <c:v>24987</c:v>
                </c:pt>
                <c:pt idx="5232">
                  <c:v>24988</c:v>
                </c:pt>
                <c:pt idx="5233">
                  <c:v>24989</c:v>
                </c:pt>
                <c:pt idx="5234">
                  <c:v>24990</c:v>
                </c:pt>
                <c:pt idx="5235">
                  <c:v>24991</c:v>
                </c:pt>
                <c:pt idx="5236">
                  <c:v>24992</c:v>
                </c:pt>
                <c:pt idx="5237">
                  <c:v>24993</c:v>
                </c:pt>
                <c:pt idx="5238">
                  <c:v>24994</c:v>
                </c:pt>
                <c:pt idx="5239">
                  <c:v>24995</c:v>
                </c:pt>
                <c:pt idx="5240">
                  <c:v>24996</c:v>
                </c:pt>
                <c:pt idx="5241">
                  <c:v>24997</c:v>
                </c:pt>
                <c:pt idx="5242">
                  <c:v>24998</c:v>
                </c:pt>
                <c:pt idx="5243">
                  <c:v>24999</c:v>
                </c:pt>
                <c:pt idx="5244">
                  <c:v>25000</c:v>
                </c:pt>
                <c:pt idx="5245">
                  <c:v>25001</c:v>
                </c:pt>
                <c:pt idx="5246">
                  <c:v>25002</c:v>
                </c:pt>
                <c:pt idx="5247">
                  <c:v>25003</c:v>
                </c:pt>
                <c:pt idx="5248">
                  <c:v>25004</c:v>
                </c:pt>
                <c:pt idx="5249">
                  <c:v>25005</c:v>
                </c:pt>
                <c:pt idx="5250">
                  <c:v>25006</c:v>
                </c:pt>
                <c:pt idx="5251">
                  <c:v>25007</c:v>
                </c:pt>
                <c:pt idx="5252">
                  <c:v>25008</c:v>
                </c:pt>
                <c:pt idx="5253">
                  <c:v>25009</c:v>
                </c:pt>
                <c:pt idx="5254">
                  <c:v>25010</c:v>
                </c:pt>
                <c:pt idx="5255">
                  <c:v>25011</c:v>
                </c:pt>
                <c:pt idx="5256">
                  <c:v>25012</c:v>
                </c:pt>
                <c:pt idx="5257">
                  <c:v>25013</c:v>
                </c:pt>
                <c:pt idx="5258">
                  <c:v>25014</c:v>
                </c:pt>
                <c:pt idx="5259">
                  <c:v>25015</c:v>
                </c:pt>
                <c:pt idx="5260">
                  <c:v>25016</c:v>
                </c:pt>
                <c:pt idx="5261">
                  <c:v>25017</c:v>
                </c:pt>
                <c:pt idx="5262">
                  <c:v>25018</c:v>
                </c:pt>
                <c:pt idx="5263">
                  <c:v>25019</c:v>
                </c:pt>
                <c:pt idx="5264">
                  <c:v>25020</c:v>
                </c:pt>
                <c:pt idx="5265">
                  <c:v>25021</c:v>
                </c:pt>
                <c:pt idx="5266">
                  <c:v>25022</c:v>
                </c:pt>
                <c:pt idx="5267">
                  <c:v>25023</c:v>
                </c:pt>
                <c:pt idx="5268">
                  <c:v>25024</c:v>
                </c:pt>
                <c:pt idx="5269">
                  <c:v>25025</c:v>
                </c:pt>
                <c:pt idx="5270">
                  <c:v>25026</c:v>
                </c:pt>
                <c:pt idx="5271">
                  <c:v>25027</c:v>
                </c:pt>
                <c:pt idx="5272">
                  <c:v>25028</c:v>
                </c:pt>
                <c:pt idx="5273">
                  <c:v>25029</c:v>
                </c:pt>
                <c:pt idx="5274">
                  <c:v>25030</c:v>
                </c:pt>
                <c:pt idx="5275">
                  <c:v>25031</c:v>
                </c:pt>
                <c:pt idx="5276">
                  <c:v>25032</c:v>
                </c:pt>
                <c:pt idx="5277">
                  <c:v>25033</c:v>
                </c:pt>
                <c:pt idx="5278">
                  <c:v>25034</c:v>
                </c:pt>
                <c:pt idx="5279">
                  <c:v>25035</c:v>
                </c:pt>
                <c:pt idx="5280">
                  <c:v>25036</c:v>
                </c:pt>
                <c:pt idx="5281">
                  <c:v>25037</c:v>
                </c:pt>
                <c:pt idx="5282">
                  <c:v>25038</c:v>
                </c:pt>
                <c:pt idx="5283">
                  <c:v>25039</c:v>
                </c:pt>
                <c:pt idx="5284">
                  <c:v>25040</c:v>
                </c:pt>
                <c:pt idx="5285">
                  <c:v>25041</c:v>
                </c:pt>
                <c:pt idx="5286">
                  <c:v>25042</c:v>
                </c:pt>
                <c:pt idx="5287">
                  <c:v>25043</c:v>
                </c:pt>
                <c:pt idx="5288">
                  <c:v>25044</c:v>
                </c:pt>
                <c:pt idx="5289">
                  <c:v>25045</c:v>
                </c:pt>
                <c:pt idx="5290">
                  <c:v>25046</c:v>
                </c:pt>
                <c:pt idx="5291">
                  <c:v>25047</c:v>
                </c:pt>
                <c:pt idx="5292">
                  <c:v>25048</c:v>
                </c:pt>
                <c:pt idx="5293">
                  <c:v>25049</c:v>
                </c:pt>
                <c:pt idx="5294">
                  <c:v>25050</c:v>
                </c:pt>
                <c:pt idx="5295">
                  <c:v>25051</c:v>
                </c:pt>
                <c:pt idx="5296">
                  <c:v>25052</c:v>
                </c:pt>
                <c:pt idx="5297">
                  <c:v>25053</c:v>
                </c:pt>
                <c:pt idx="5298">
                  <c:v>25054</c:v>
                </c:pt>
                <c:pt idx="5299">
                  <c:v>25055</c:v>
                </c:pt>
                <c:pt idx="5300">
                  <c:v>25056</c:v>
                </c:pt>
                <c:pt idx="5301">
                  <c:v>25057</c:v>
                </c:pt>
                <c:pt idx="5302">
                  <c:v>25058</c:v>
                </c:pt>
                <c:pt idx="5303">
                  <c:v>25059</c:v>
                </c:pt>
                <c:pt idx="5304">
                  <c:v>25060</c:v>
                </c:pt>
                <c:pt idx="5305">
                  <c:v>25061</c:v>
                </c:pt>
                <c:pt idx="5306">
                  <c:v>25062</c:v>
                </c:pt>
                <c:pt idx="5307">
                  <c:v>25063</c:v>
                </c:pt>
                <c:pt idx="5308">
                  <c:v>25064</c:v>
                </c:pt>
                <c:pt idx="5309">
                  <c:v>25065</c:v>
                </c:pt>
                <c:pt idx="5310">
                  <c:v>25066</c:v>
                </c:pt>
                <c:pt idx="5311">
                  <c:v>25067</c:v>
                </c:pt>
                <c:pt idx="5312">
                  <c:v>25068</c:v>
                </c:pt>
                <c:pt idx="5313">
                  <c:v>25069</c:v>
                </c:pt>
                <c:pt idx="5314">
                  <c:v>25070</c:v>
                </c:pt>
                <c:pt idx="5315">
                  <c:v>25071</c:v>
                </c:pt>
                <c:pt idx="5316">
                  <c:v>25072</c:v>
                </c:pt>
                <c:pt idx="5317">
                  <c:v>25073</c:v>
                </c:pt>
                <c:pt idx="5318">
                  <c:v>25074</c:v>
                </c:pt>
                <c:pt idx="5319">
                  <c:v>25075</c:v>
                </c:pt>
                <c:pt idx="5320">
                  <c:v>25076</c:v>
                </c:pt>
                <c:pt idx="5321">
                  <c:v>25077</c:v>
                </c:pt>
                <c:pt idx="5322">
                  <c:v>25078</c:v>
                </c:pt>
                <c:pt idx="5323">
                  <c:v>25079</c:v>
                </c:pt>
                <c:pt idx="5324">
                  <c:v>25080</c:v>
                </c:pt>
                <c:pt idx="5325">
                  <c:v>25081</c:v>
                </c:pt>
                <c:pt idx="5326">
                  <c:v>25082</c:v>
                </c:pt>
                <c:pt idx="5327">
                  <c:v>25083</c:v>
                </c:pt>
                <c:pt idx="5328">
                  <c:v>25084</c:v>
                </c:pt>
                <c:pt idx="5329">
                  <c:v>25085</c:v>
                </c:pt>
                <c:pt idx="5330">
                  <c:v>25086</c:v>
                </c:pt>
                <c:pt idx="5331">
                  <c:v>25087</c:v>
                </c:pt>
                <c:pt idx="5332">
                  <c:v>25088</c:v>
                </c:pt>
                <c:pt idx="5333">
                  <c:v>25089</c:v>
                </c:pt>
                <c:pt idx="5334">
                  <c:v>25090</c:v>
                </c:pt>
                <c:pt idx="5335">
                  <c:v>25091</c:v>
                </c:pt>
                <c:pt idx="5336">
                  <c:v>25092</c:v>
                </c:pt>
                <c:pt idx="5337">
                  <c:v>25093</c:v>
                </c:pt>
                <c:pt idx="5338">
                  <c:v>25094</c:v>
                </c:pt>
                <c:pt idx="5339">
                  <c:v>25095</c:v>
                </c:pt>
                <c:pt idx="5340">
                  <c:v>25096</c:v>
                </c:pt>
                <c:pt idx="5341">
                  <c:v>25097</c:v>
                </c:pt>
                <c:pt idx="5342">
                  <c:v>25098</c:v>
                </c:pt>
                <c:pt idx="5343">
                  <c:v>25099</c:v>
                </c:pt>
                <c:pt idx="5344">
                  <c:v>25100</c:v>
                </c:pt>
                <c:pt idx="5345">
                  <c:v>25101</c:v>
                </c:pt>
                <c:pt idx="5346">
                  <c:v>25102</c:v>
                </c:pt>
                <c:pt idx="5347">
                  <c:v>25103</c:v>
                </c:pt>
                <c:pt idx="5348">
                  <c:v>25104</c:v>
                </c:pt>
                <c:pt idx="5349">
                  <c:v>25105</c:v>
                </c:pt>
                <c:pt idx="5350">
                  <c:v>25106</c:v>
                </c:pt>
                <c:pt idx="5351">
                  <c:v>25107</c:v>
                </c:pt>
                <c:pt idx="5352">
                  <c:v>25108</c:v>
                </c:pt>
                <c:pt idx="5353">
                  <c:v>25109</c:v>
                </c:pt>
                <c:pt idx="5354">
                  <c:v>25110</c:v>
                </c:pt>
                <c:pt idx="5355">
                  <c:v>25111</c:v>
                </c:pt>
                <c:pt idx="5356">
                  <c:v>25112</c:v>
                </c:pt>
                <c:pt idx="5357">
                  <c:v>25113</c:v>
                </c:pt>
                <c:pt idx="5358">
                  <c:v>25114</c:v>
                </c:pt>
                <c:pt idx="5359">
                  <c:v>25115</c:v>
                </c:pt>
                <c:pt idx="5360">
                  <c:v>25116</c:v>
                </c:pt>
                <c:pt idx="5361">
                  <c:v>25117</c:v>
                </c:pt>
                <c:pt idx="5362">
                  <c:v>25118</c:v>
                </c:pt>
                <c:pt idx="5363">
                  <c:v>25119</c:v>
                </c:pt>
                <c:pt idx="5364">
                  <c:v>25120</c:v>
                </c:pt>
                <c:pt idx="5365">
                  <c:v>25121</c:v>
                </c:pt>
                <c:pt idx="5366">
                  <c:v>25122</c:v>
                </c:pt>
                <c:pt idx="5367">
                  <c:v>25123</c:v>
                </c:pt>
                <c:pt idx="5368">
                  <c:v>25124</c:v>
                </c:pt>
                <c:pt idx="5369">
                  <c:v>25125</c:v>
                </c:pt>
                <c:pt idx="5370">
                  <c:v>25126</c:v>
                </c:pt>
                <c:pt idx="5371">
                  <c:v>25127</c:v>
                </c:pt>
                <c:pt idx="5372">
                  <c:v>25128</c:v>
                </c:pt>
                <c:pt idx="5373">
                  <c:v>25129</c:v>
                </c:pt>
                <c:pt idx="5374">
                  <c:v>25130</c:v>
                </c:pt>
                <c:pt idx="5375">
                  <c:v>25131</c:v>
                </c:pt>
                <c:pt idx="5376">
                  <c:v>25132</c:v>
                </c:pt>
                <c:pt idx="5377">
                  <c:v>25133</c:v>
                </c:pt>
                <c:pt idx="5378">
                  <c:v>25134</c:v>
                </c:pt>
                <c:pt idx="5379">
                  <c:v>25135</c:v>
                </c:pt>
                <c:pt idx="5380">
                  <c:v>25136</c:v>
                </c:pt>
                <c:pt idx="5381">
                  <c:v>25137</c:v>
                </c:pt>
                <c:pt idx="5382">
                  <c:v>25138</c:v>
                </c:pt>
                <c:pt idx="5383">
                  <c:v>25139</c:v>
                </c:pt>
                <c:pt idx="5384">
                  <c:v>25140</c:v>
                </c:pt>
                <c:pt idx="5385">
                  <c:v>25141</c:v>
                </c:pt>
                <c:pt idx="5386">
                  <c:v>25142</c:v>
                </c:pt>
                <c:pt idx="5387">
                  <c:v>25143</c:v>
                </c:pt>
                <c:pt idx="5388">
                  <c:v>25144</c:v>
                </c:pt>
                <c:pt idx="5389">
                  <c:v>25145</c:v>
                </c:pt>
                <c:pt idx="5390">
                  <c:v>25146</c:v>
                </c:pt>
                <c:pt idx="5391">
                  <c:v>25147</c:v>
                </c:pt>
                <c:pt idx="5392">
                  <c:v>25148</c:v>
                </c:pt>
                <c:pt idx="5393">
                  <c:v>25149</c:v>
                </c:pt>
                <c:pt idx="5394">
                  <c:v>25150</c:v>
                </c:pt>
                <c:pt idx="5395">
                  <c:v>25151</c:v>
                </c:pt>
                <c:pt idx="5396">
                  <c:v>25152</c:v>
                </c:pt>
                <c:pt idx="5397">
                  <c:v>25153</c:v>
                </c:pt>
                <c:pt idx="5398">
                  <c:v>25154</c:v>
                </c:pt>
                <c:pt idx="5399">
                  <c:v>25155</c:v>
                </c:pt>
                <c:pt idx="5400">
                  <c:v>25156</c:v>
                </c:pt>
                <c:pt idx="5401">
                  <c:v>25157</c:v>
                </c:pt>
                <c:pt idx="5402">
                  <c:v>25158</c:v>
                </c:pt>
                <c:pt idx="5403">
                  <c:v>25159</c:v>
                </c:pt>
                <c:pt idx="5404">
                  <c:v>25160</c:v>
                </c:pt>
                <c:pt idx="5405">
                  <c:v>25161</c:v>
                </c:pt>
                <c:pt idx="5406">
                  <c:v>25162</c:v>
                </c:pt>
                <c:pt idx="5407">
                  <c:v>25163</c:v>
                </c:pt>
                <c:pt idx="5408">
                  <c:v>25164</c:v>
                </c:pt>
                <c:pt idx="5409">
                  <c:v>25165</c:v>
                </c:pt>
                <c:pt idx="5410">
                  <c:v>25166</c:v>
                </c:pt>
                <c:pt idx="5411">
                  <c:v>25167</c:v>
                </c:pt>
                <c:pt idx="5412">
                  <c:v>25168</c:v>
                </c:pt>
                <c:pt idx="5413">
                  <c:v>25169</c:v>
                </c:pt>
                <c:pt idx="5414">
                  <c:v>25170</c:v>
                </c:pt>
                <c:pt idx="5415">
                  <c:v>25171</c:v>
                </c:pt>
                <c:pt idx="5416">
                  <c:v>25172</c:v>
                </c:pt>
                <c:pt idx="5417">
                  <c:v>25173</c:v>
                </c:pt>
                <c:pt idx="5418">
                  <c:v>25174</c:v>
                </c:pt>
                <c:pt idx="5419">
                  <c:v>25175</c:v>
                </c:pt>
                <c:pt idx="5420">
                  <c:v>25176</c:v>
                </c:pt>
                <c:pt idx="5421">
                  <c:v>25177</c:v>
                </c:pt>
                <c:pt idx="5422">
                  <c:v>25178</c:v>
                </c:pt>
                <c:pt idx="5423">
                  <c:v>25179</c:v>
                </c:pt>
                <c:pt idx="5424">
                  <c:v>25180</c:v>
                </c:pt>
                <c:pt idx="5425">
                  <c:v>25181</c:v>
                </c:pt>
                <c:pt idx="5426">
                  <c:v>25182</c:v>
                </c:pt>
                <c:pt idx="5427">
                  <c:v>25183</c:v>
                </c:pt>
                <c:pt idx="5428">
                  <c:v>25184</c:v>
                </c:pt>
                <c:pt idx="5429">
                  <c:v>25185</c:v>
                </c:pt>
                <c:pt idx="5430">
                  <c:v>25186</c:v>
                </c:pt>
                <c:pt idx="5431">
                  <c:v>25187</c:v>
                </c:pt>
                <c:pt idx="5432">
                  <c:v>25188</c:v>
                </c:pt>
                <c:pt idx="5433">
                  <c:v>25189</c:v>
                </c:pt>
                <c:pt idx="5434">
                  <c:v>25190</c:v>
                </c:pt>
                <c:pt idx="5435">
                  <c:v>25191</c:v>
                </c:pt>
                <c:pt idx="5436">
                  <c:v>25192</c:v>
                </c:pt>
                <c:pt idx="5437">
                  <c:v>25193</c:v>
                </c:pt>
                <c:pt idx="5438">
                  <c:v>25194</c:v>
                </c:pt>
                <c:pt idx="5439">
                  <c:v>25195</c:v>
                </c:pt>
                <c:pt idx="5440">
                  <c:v>25196</c:v>
                </c:pt>
                <c:pt idx="5441">
                  <c:v>25197</c:v>
                </c:pt>
                <c:pt idx="5442">
                  <c:v>25198</c:v>
                </c:pt>
                <c:pt idx="5443">
                  <c:v>25199</c:v>
                </c:pt>
                <c:pt idx="5444">
                  <c:v>25200</c:v>
                </c:pt>
                <c:pt idx="5445">
                  <c:v>25201</c:v>
                </c:pt>
                <c:pt idx="5446">
                  <c:v>25202</c:v>
                </c:pt>
                <c:pt idx="5447">
                  <c:v>25203</c:v>
                </c:pt>
                <c:pt idx="5448">
                  <c:v>25204</c:v>
                </c:pt>
                <c:pt idx="5449">
                  <c:v>25205</c:v>
                </c:pt>
                <c:pt idx="5450">
                  <c:v>25206</c:v>
                </c:pt>
                <c:pt idx="5451">
                  <c:v>25207</c:v>
                </c:pt>
                <c:pt idx="5452">
                  <c:v>25208</c:v>
                </c:pt>
                <c:pt idx="5453">
                  <c:v>25209</c:v>
                </c:pt>
                <c:pt idx="5454">
                  <c:v>25210</c:v>
                </c:pt>
                <c:pt idx="5455">
                  <c:v>25211</c:v>
                </c:pt>
                <c:pt idx="5456">
                  <c:v>25212</c:v>
                </c:pt>
                <c:pt idx="5457">
                  <c:v>25213</c:v>
                </c:pt>
                <c:pt idx="5458">
                  <c:v>25214</c:v>
                </c:pt>
                <c:pt idx="5459">
                  <c:v>25215</c:v>
                </c:pt>
                <c:pt idx="5460">
                  <c:v>25216</c:v>
                </c:pt>
                <c:pt idx="5461">
                  <c:v>25217</c:v>
                </c:pt>
                <c:pt idx="5462">
                  <c:v>25218</c:v>
                </c:pt>
                <c:pt idx="5463">
                  <c:v>25219</c:v>
                </c:pt>
                <c:pt idx="5464">
                  <c:v>25220</c:v>
                </c:pt>
                <c:pt idx="5465">
                  <c:v>25221</c:v>
                </c:pt>
                <c:pt idx="5466">
                  <c:v>25222</c:v>
                </c:pt>
                <c:pt idx="5467">
                  <c:v>25223</c:v>
                </c:pt>
                <c:pt idx="5468">
                  <c:v>25224</c:v>
                </c:pt>
                <c:pt idx="5469">
                  <c:v>25225</c:v>
                </c:pt>
                <c:pt idx="5470">
                  <c:v>25226</c:v>
                </c:pt>
                <c:pt idx="5471">
                  <c:v>25227</c:v>
                </c:pt>
                <c:pt idx="5472">
                  <c:v>25228</c:v>
                </c:pt>
                <c:pt idx="5473">
                  <c:v>25229</c:v>
                </c:pt>
                <c:pt idx="5474">
                  <c:v>25230</c:v>
                </c:pt>
                <c:pt idx="5475">
                  <c:v>25231</c:v>
                </c:pt>
                <c:pt idx="5476">
                  <c:v>25232</c:v>
                </c:pt>
                <c:pt idx="5477">
                  <c:v>25233</c:v>
                </c:pt>
                <c:pt idx="5478">
                  <c:v>25234</c:v>
                </c:pt>
                <c:pt idx="5479">
                  <c:v>25235</c:v>
                </c:pt>
                <c:pt idx="5480">
                  <c:v>25236</c:v>
                </c:pt>
                <c:pt idx="5481">
                  <c:v>25237</c:v>
                </c:pt>
                <c:pt idx="5482">
                  <c:v>25238</c:v>
                </c:pt>
                <c:pt idx="5483">
                  <c:v>25239</c:v>
                </c:pt>
                <c:pt idx="5484">
                  <c:v>25240</c:v>
                </c:pt>
                <c:pt idx="5485">
                  <c:v>25241</c:v>
                </c:pt>
                <c:pt idx="5486">
                  <c:v>25242</c:v>
                </c:pt>
                <c:pt idx="5487">
                  <c:v>25243</c:v>
                </c:pt>
                <c:pt idx="5488">
                  <c:v>25244</c:v>
                </c:pt>
                <c:pt idx="5489">
                  <c:v>25245</c:v>
                </c:pt>
                <c:pt idx="5490">
                  <c:v>25246</c:v>
                </c:pt>
                <c:pt idx="5491">
                  <c:v>25247</c:v>
                </c:pt>
                <c:pt idx="5492">
                  <c:v>25248</c:v>
                </c:pt>
                <c:pt idx="5493">
                  <c:v>25249</c:v>
                </c:pt>
                <c:pt idx="5494">
                  <c:v>25250</c:v>
                </c:pt>
                <c:pt idx="5495">
                  <c:v>25251</c:v>
                </c:pt>
                <c:pt idx="5496">
                  <c:v>25252</c:v>
                </c:pt>
                <c:pt idx="5497">
                  <c:v>25253</c:v>
                </c:pt>
                <c:pt idx="5498">
                  <c:v>25254</c:v>
                </c:pt>
                <c:pt idx="5499">
                  <c:v>25255</c:v>
                </c:pt>
                <c:pt idx="5500">
                  <c:v>25256</c:v>
                </c:pt>
                <c:pt idx="5501">
                  <c:v>25257</c:v>
                </c:pt>
                <c:pt idx="5502">
                  <c:v>25258</c:v>
                </c:pt>
                <c:pt idx="5503">
                  <c:v>25259</c:v>
                </c:pt>
                <c:pt idx="5504">
                  <c:v>25260</c:v>
                </c:pt>
                <c:pt idx="5505">
                  <c:v>25261</c:v>
                </c:pt>
                <c:pt idx="5506">
                  <c:v>25262</c:v>
                </c:pt>
                <c:pt idx="5507">
                  <c:v>25263</c:v>
                </c:pt>
                <c:pt idx="5508">
                  <c:v>25264</c:v>
                </c:pt>
                <c:pt idx="5509">
                  <c:v>25265</c:v>
                </c:pt>
                <c:pt idx="5510">
                  <c:v>25266</c:v>
                </c:pt>
                <c:pt idx="5511">
                  <c:v>25267</c:v>
                </c:pt>
                <c:pt idx="5512">
                  <c:v>25268</c:v>
                </c:pt>
                <c:pt idx="5513">
                  <c:v>25269</c:v>
                </c:pt>
                <c:pt idx="5514">
                  <c:v>25270</c:v>
                </c:pt>
                <c:pt idx="5515">
                  <c:v>25271</c:v>
                </c:pt>
                <c:pt idx="5516">
                  <c:v>25272</c:v>
                </c:pt>
                <c:pt idx="5517">
                  <c:v>25273</c:v>
                </c:pt>
                <c:pt idx="5518">
                  <c:v>25274</c:v>
                </c:pt>
                <c:pt idx="5519">
                  <c:v>25275</c:v>
                </c:pt>
                <c:pt idx="5520">
                  <c:v>25276</c:v>
                </c:pt>
                <c:pt idx="5521">
                  <c:v>25277</c:v>
                </c:pt>
                <c:pt idx="5522">
                  <c:v>25278</c:v>
                </c:pt>
                <c:pt idx="5523">
                  <c:v>25279</c:v>
                </c:pt>
                <c:pt idx="5524">
                  <c:v>25280</c:v>
                </c:pt>
                <c:pt idx="5525">
                  <c:v>25281</c:v>
                </c:pt>
                <c:pt idx="5526">
                  <c:v>25282</c:v>
                </c:pt>
                <c:pt idx="5527">
                  <c:v>25283</c:v>
                </c:pt>
                <c:pt idx="5528">
                  <c:v>25284</c:v>
                </c:pt>
                <c:pt idx="5529">
                  <c:v>25285</c:v>
                </c:pt>
                <c:pt idx="5530">
                  <c:v>25286</c:v>
                </c:pt>
                <c:pt idx="5531">
                  <c:v>25287</c:v>
                </c:pt>
                <c:pt idx="5532">
                  <c:v>25288</c:v>
                </c:pt>
                <c:pt idx="5533">
                  <c:v>25289</c:v>
                </c:pt>
                <c:pt idx="5534">
                  <c:v>25290</c:v>
                </c:pt>
                <c:pt idx="5535">
                  <c:v>25291</c:v>
                </c:pt>
                <c:pt idx="5536">
                  <c:v>25292</c:v>
                </c:pt>
                <c:pt idx="5537">
                  <c:v>25293</c:v>
                </c:pt>
                <c:pt idx="5538">
                  <c:v>25294</c:v>
                </c:pt>
                <c:pt idx="5539">
                  <c:v>25295</c:v>
                </c:pt>
                <c:pt idx="5540">
                  <c:v>25296</c:v>
                </c:pt>
                <c:pt idx="5541">
                  <c:v>25297</c:v>
                </c:pt>
                <c:pt idx="5542">
                  <c:v>25298</c:v>
                </c:pt>
                <c:pt idx="5543">
                  <c:v>25299</c:v>
                </c:pt>
                <c:pt idx="5544">
                  <c:v>25300</c:v>
                </c:pt>
                <c:pt idx="5545">
                  <c:v>25301</c:v>
                </c:pt>
                <c:pt idx="5546">
                  <c:v>25302</c:v>
                </c:pt>
                <c:pt idx="5547">
                  <c:v>25303</c:v>
                </c:pt>
                <c:pt idx="5548">
                  <c:v>25304</c:v>
                </c:pt>
                <c:pt idx="5549">
                  <c:v>25305</c:v>
                </c:pt>
                <c:pt idx="5550">
                  <c:v>25306</c:v>
                </c:pt>
                <c:pt idx="5551">
                  <c:v>25307</c:v>
                </c:pt>
                <c:pt idx="5552">
                  <c:v>25308</c:v>
                </c:pt>
                <c:pt idx="5553">
                  <c:v>25309</c:v>
                </c:pt>
                <c:pt idx="5554">
                  <c:v>25310</c:v>
                </c:pt>
                <c:pt idx="5555">
                  <c:v>25311</c:v>
                </c:pt>
                <c:pt idx="5556">
                  <c:v>25312</c:v>
                </c:pt>
                <c:pt idx="5557">
                  <c:v>25313</c:v>
                </c:pt>
                <c:pt idx="5558">
                  <c:v>25314</c:v>
                </c:pt>
                <c:pt idx="5559">
                  <c:v>25315</c:v>
                </c:pt>
                <c:pt idx="5560">
                  <c:v>25316</c:v>
                </c:pt>
                <c:pt idx="5561">
                  <c:v>25317</c:v>
                </c:pt>
                <c:pt idx="5562">
                  <c:v>25318</c:v>
                </c:pt>
                <c:pt idx="5563">
                  <c:v>25319</c:v>
                </c:pt>
                <c:pt idx="5564">
                  <c:v>25320</c:v>
                </c:pt>
                <c:pt idx="5565">
                  <c:v>25321</c:v>
                </c:pt>
                <c:pt idx="5566">
                  <c:v>25322</c:v>
                </c:pt>
                <c:pt idx="5567">
                  <c:v>25323</c:v>
                </c:pt>
                <c:pt idx="5568">
                  <c:v>25324</c:v>
                </c:pt>
                <c:pt idx="5569">
                  <c:v>25325</c:v>
                </c:pt>
                <c:pt idx="5570">
                  <c:v>25326</c:v>
                </c:pt>
                <c:pt idx="5571">
                  <c:v>25327</c:v>
                </c:pt>
                <c:pt idx="5572">
                  <c:v>25328</c:v>
                </c:pt>
                <c:pt idx="5573">
                  <c:v>25329</c:v>
                </c:pt>
                <c:pt idx="5574">
                  <c:v>25330</c:v>
                </c:pt>
                <c:pt idx="5575">
                  <c:v>25331</c:v>
                </c:pt>
                <c:pt idx="5576">
                  <c:v>25332</c:v>
                </c:pt>
                <c:pt idx="5577">
                  <c:v>25333</c:v>
                </c:pt>
                <c:pt idx="5578">
                  <c:v>25334</c:v>
                </c:pt>
                <c:pt idx="5579">
                  <c:v>25335</c:v>
                </c:pt>
                <c:pt idx="5580">
                  <c:v>25336</c:v>
                </c:pt>
                <c:pt idx="5581">
                  <c:v>25337</c:v>
                </c:pt>
                <c:pt idx="5582">
                  <c:v>25338</c:v>
                </c:pt>
                <c:pt idx="5583">
                  <c:v>25339</c:v>
                </c:pt>
                <c:pt idx="5584">
                  <c:v>25340</c:v>
                </c:pt>
                <c:pt idx="5585">
                  <c:v>25341</c:v>
                </c:pt>
                <c:pt idx="5586">
                  <c:v>25342</c:v>
                </c:pt>
                <c:pt idx="5587">
                  <c:v>25343</c:v>
                </c:pt>
                <c:pt idx="5588">
                  <c:v>25344</c:v>
                </c:pt>
                <c:pt idx="5589">
                  <c:v>25345</c:v>
                </c:pt>
                <c:pt idx="5590">
                  <c:v>25346</c:v>
                </c:pt>
                <c:pt idx="5591">
                  <c:v>25347</c:v>
                </c:pt>
                <c:pt idx="5592">
                  <c:v>25348</c:v>
                </c:pt>
                <c:pt idx="5593">
                  <c:v>25349</c:v>
                </c:pt>
                <c:pt idx="5594">
                  <c:v>25350</c:v>
                </c:pt>
                <c:pt idx="5595">
                  <c:v>25351</c:v>
                </c:pt>
                <c:pt idx="5596">
                  <c:v>25352</c:v>
                </c:pt>
                <c:pt idx="5597">
                  <c:v>25353</c:v>
                </c:pt>
                <c:pt idx="5598">
                  <c:v>25354</c:v>
                </c:pt>
                <c:pt idx="5599">
                  <c:v>25355</c:v>
                </c:pt>
                <c:pt idx="5600">
                  <c:v>25356</c:v>
                </c:pt>
                <c:pt idx="5601">
                  <c:v>25357</c:v>
                </c:pt>
                <c:pt idx="5602">
                  <c:v>25358</c:v>
                </c:pt>
                <c:pt idx="5603">
                  <c:v>25359</c:v>
                </c:pt>
                <c:pt idx="5604">
                  <c:v>25360</c:v>
                </c:pt>
                <c:pt idx="5605">
                  <c:v>25361</c:v>
                </c:pt>
                <c:pt idx="5606">
                  <c:v>25362</c:v>
                </c:pt>
                <c:pt idx="5607">
                  <c:v>25363</c:v>
                </c:pt>
                <c:pt idx="5608">
                  <c:v>25364</c:v>
                </c:pt>
                <c:pt idx="5609">
                  <c:v>25365</c:v>
                </c:pt>
                <c:pt idx="5610">
                  <c:v>25366</c:v>
                </c:pt>
                <c:pt idx="5611">
                  <c:v>25367</c:v>
                </c:pt>
                <c:pt idx="5612">
                  <c:v>25368</c:v>
                </c:pt>
                <c:pt idx="5613">
                  <c:v>25369</c:v>
                </c:pt>
                <c:pt idx="5614">
                  <c:v>25370</c:v>
                </c:pt>
                <c:pt idx="5615">
                  <c:v>25371</c:v>
                </c:pt>
                <c:pt idx="5616">
                  <c:v>25372</c:v>
                </c:pt>
                <c:pt idx="5617">
                  <c:v>25373</c:v>
                </c:pt>
                <c:pt idx="5618">
                  <c:v>25374</c:v>
                </c:pt>
                <c:pt idx="5619">
                  <c:v>25375</c:v>
                </c:pt>
                <c:pt idx="5620">
                  <c:v>25376</c:v>
                </c:pt>
                <c:pt idx="5621">
                  <c:v>25377</c:v>
                </c:pt>
                <c:pt idx="5622">
                  <c:v>25378</c:v>
                </c:pt>
                <c:pt idx="5623">
                  <c:v>25379</c:v>
                </c:pt>
                <c:pt idx="5624">
                  <c:v>25380</c:v>
                </c:pt>
                <c:pt idx="5625">
                  <c:v>25381</c:v>
                </c:pt>
                <c:pt idx="5626">
                  <c:v>25382</c:v>
                </c:pt>
                <c:pt idx="5627">
                  <c:v>25383</c:v>
                </c:pt>
                <c:pt idx="5628">
                  <c:v>25384</c:v>
                </c:pt>
                <c:pt idx="5629">
                  <c:v>25385</c:v>
                </c:pt>
                <c:pt idx="5630">
                  <c:v>25386</c:v>
                </c:pt>
                <c:pt idx="5631">
                  <c:v>25387</c:v>
                </c:pt>
                <c:pt idx="5632">
                  <c:v>25388</c:v>
                </c:pt>
                <c:pt idx="5633">
                  <c:v>25389</c:v>
                </c:pt>
                <c:pt idx="5634">
                  <c:v>25390</c:v>
                </c:pt>
                <c:pt idx="5635">
                  <c:v>25391</c:v>
                </c:pt>
                <c:pt idx="5636">
                  <c:v>25392</c:v>
                </c:pt>
                <c:pt idx="5637">
                  <c:v>25393</c:v>
                </c:pt>
                <c:pt idx="5638">
                  <c:v>25394</c:v>
                </c:pt>
                <c:pt idx="5639">
                  <c:v>25395</c:v>
                </c:pt>
                <c:pt idx="5640">
                  <c:v>25396</c:v>
                </c:pt>
                <c:pt idx="5641">
                  <c:v>25397</c:v>
                </c:pt>
                <c:pt idx="5642">
                  <c:v>25398</c:v>
                </c:pt>
                <c:pt idx="5643">
                  <c:v>25399</c:v>
                </c:pt>
                <c:pt idx="5644">
                  <c:v>25400</c:v>
                </c:pt>
                <c:pt idx="5645">
                  <c:v>25401</c:v>
                </c:pt>
                <c:pt idx="5646">
                  <c:v>25402</c:v>
                </c:pt>
                <c:pt idx="5647">
                  <c:v>25403</c:v>
                </c:pt>
                <c:pt idx="5648">
                  <c:v>25404</c:v>
                </c:pt>
                <c:pt idx="5649">
                  <c:v>25405</c:v>
                </c:pt>
                <c:pt idx="5650">
                  <c:v>25406</c:v>
                </c:pt>
                <c:pt idx="5651">
                  <c:v>25407</c:v>
                </c:pt>
                <c:pt idx="5652">
                  <c:v>25408</c:v>
                </c:pt>
                <c:pt idx="5653">
                  <c:v>25409</c:v>
                </c:pt>
                <c:pt idx="5654">
                  <c:v>25410</c:v>
                </c:pt>
                <c:pt idx="5655">
                  <c:v>25411</c:v>
                </c:pt>
                <c:pt idx="5656">
                  <c:v>25412</c:v>
                </c:pt>
                <c:pt idx="5657">
                  <c:v>25413</c:v>
                </c:pt>
                <c:pt idx="5658">
                  <c:v>25414</c:v>
                </c:pt>
                <c:pt idx="5659">
                  <c:v>25415</c:v>
                </c:pt>
                <c:pt idx="5660">
                  <c:v>25416</c:v>
                </c:pt>
                <c:pt idx="5661">
                  <c:v>25417</c:v>
                </c:pt>
                <c:pt idx="5662">
                  <c:v>25418</c:v>
                </c:pt>
                <c:pt idx="5663">
                  <c:v>25419</c:v>
                </c:pt>
                <c:pt idx="5664">
                  <c:v>25420</c:v>
                </c:pt>
                <c:pt idx="5665">
                  <c:v>25421</c:v>
                </c:pt>
                <c:pt idx="5666">
                  <c:v>25422</c:v>
                </c:pt>
                <c:pt idx="5667">
                  <c:v>25423</c:v>
                </c:pt>
                <c:pt idx="5668">
                  <c:v>25424</c:v>
                </c:pt>
                <c:pt idx="5669">
                  <c:v>25425</c:v>
                </c:pt>
                <c:pt idx="5670">
                  <c:v>25426</c:v>
                </c:pt>
                <c:pt idx="5671">
                  <c:v>25427</c:v>
                </c:pt>
                <c:pt idx="5672">
                  <c:v>25428</c:v>
                </c:pt>
                <c:pt idx="5673">
                  <c:v>25429</c:v>
                </c:pt>
                <c:pt idx="5674">
                  <c:v>25430</c:v>
                </c:pt>
                <c:pt idx="5675">
                  <c:v>25431</c:v>
                </c:pt>
                <c:pt idx="5676">
                  <c:v>25432</c:v>
                </c:pt>
                <c:pt idx="5677">
                  <c:v>25433</c:v>
                </c:pt>
                <c:pt idx="5678">
                  <c:v>25434</c:v>
                </c:pt>
                <c:pt idx="5679">
                  <c:v>25435</c:v>
                </c:pt>
                <c:pt idx="5680">
                  <c:v>25436</c:v>
                </c:pt>
                <c:pt idx="5681">
                  <c:v>25437</c:v>
                </c:pt>
                <c:pt idx="5682">
                  <c:v>25438</c:v>
                </c:pt>
                <c:pt idx="5683">
                  <c:v>25439</c:v>
                </c:pt>
                <c:pt idx="5684">
                  <c:v>25440</c:v>
                </c:pt>
                <c:pt idx="5685">
                  <c:v>25441</c:v>
                </c:pt>
                <c:pt idx="5686">
                  <c:v>25442</c:v>
                </c:pt>
                <c:pt idx="5687">
                  <c:v>25443</c:v>
                </c:pt>
                <c:pt idx="5688">
                  <c:v>25444</c:v>
                </c:pt>
                <c:pt idx="5689">
                  <c:v>25445</c:v>
                </c:pt>
                <c:pt idx="5690">
                  <c:v>25446</c:v>
                </c:pt>
                <c:pt idx="5691">
                  <c:v>25447</c:v>
                </c:pt>
                <c:pt idx="5692">
                  <c:v>25448</c:v>
                </c:pt>
                <c:pt idx="5693">
                  <c:v>25449</c:v>
                </c:pt>
                <c:pt idx="5694">
                  <c:v>25450</c:v>
                </c:pt>
                <c:pt idx="5695">
                  <c:v>25451</c:v>
                </c:pt>
                <c:pt idx="5696">
                  <c:v>25452</c:v>
                </c:pt>
                <c:pt idx="5697">
                  <c:v>25453</c:v>
                </c:pt>
                <c:pt idx="5698">
                  <c:v>25454</c:v>
                </c:pt>
                <c:pt idx="5699">
                  <c:v>25455</c:v>
                </c:pt>
                <c:pt idx="5700">
                  <c:v>25456</c:v>
                </c:pt>
                <c:pt idx="5701">
                  <c:v>25457</c:v>
                </c:pt>
                <c:pt idx="5702">
                  <c:v>25458</c:v>
                </c:pt>
                <c:pt idx="5703">
                  <c:v>25459</c:v>
                </c:pt>
                <c:pt idx="5704">
                  <c:v>25460</c:v>
                </c:pt>
                <c:pt idx="5705">
                  <c:v>25461</c:v>
                </c:pt>
                <c:pt idx="5706">
                  <c:v>25462</c:v>
                </c:pt>
                <c:pt idx="5707">
                  <c:v>25463</c:v>
                </c:pt>
                <c:pt idx="5708">
                  <c:v>25464</c:v>
                </c:pt>
                <c:pt idx="5709">
                  <c:v>25465</c:v>
                </c:pt>
                <c:pt idx="5710">
                  <c:v>25466</c:v>
                </c:pt>
                <c:pt idx="5711">
                  <c:v>25467</c:v>
                </c:pt>
                <c:pt idx="5712">
                  <c:v>25468</c:v>
                </c:pt>
                <c:pt idx="5713">
                  <c:v>25469</c:v>
                </c:pt>
                <c:pt idx="5714">
                  <c:v>25470</c:v>
                </c:pt>
                <c:pt idx="5715">
                  <c:v>25471</c:v>
                </c:pt>
                <c:pt idx="5716">
                  <c:v>25472</c:v>
                </c:pt>
                <c:pt idx="5717">
                  <c:v>25473</c:v>
                </c:pt>
                <c:pt idx="5718">
                  <c:v>25474</c:v>
                </c:pt>
                <c:pt idx="5719">
                  <c:v>25475</c:v>
                </c:pt>
                <c:pt idx="5720">
                  <c:v>25476</c:v>
                </c:pt>
                <c:pt idx="5721">
                  <c:v>25477</c:v>
                </c:pt>
                <c:pt idx="5722">
                  <c:v>25478</c:v>
                </c:pt>
                <c:pt idx="5723">
                  <c:v>25479</c:v>
                </c:pt>
                <c:pt idx="5724">
                  <c:v>25480</c:v>
                </c:pt>
                <c:pt idx="5725">
                  <c:v>25481</c:v>
                </c:pt>
                <c:pt idx="5726">
                  <c:v>25482</c:v>
                </c:pt>
                <c:pt idx="5727">
                  <c:v>25483</c:v>
                </c:pt>
                <c:pt idx="5728">
                  <c:v>25484</c:v>
                </c:pt>
                <c:pt idx="5729">
                  <c:v>25485</c:v>
                </c:pt>
                <c:pt idx="5730">
                  <c:v>25486</c:v>
                </c:pt>
                <c:pt idx="5731">
                  <c:v>25487</c:v>
                </c:pt>
                <c:pt idx="5732">
                  <c:v>25488</c:v>
                </c:pt>
                <c:pt idx="5733">
                  <c:v>25489</c:v>
                </c:pt>
                <c:pt idx="5734">
                  <c:v>25490</c:v>
                </c:pt>
                <c:pt idx="5735">
                  <c:v>25491</c:v>
                </c:pt>
                <c:pt idx="5736">
                  <c:v>25492</c:v>
                </c:pt>
                <c:pt idx="5737">
                  <c:v>25493</c:v>
                </c:pt>
                <c:pt idx="5738">
                  <c:v>25494</c:v>
                </c:pt>
                <c:pt idx="5739">
                  <c:v>25495</c:v>
                </c:pt>
                <c:pt idx="5740">
                  <c:v>25496</c:v>
                </c:pt>
                <c:pt idx="5741">
                  <c:v>25497</c:v>
                </c:pt>
                <c:pt idx="5742">
                  <c:v>25498</c:v>
                </c:pt>
                <c:pt idx="5743">
                  <c:v>25499</c:v>
                </c:pt>
                <c:pt idx="5744">
                  <c:v>25500</c:v>
                </c:pt>
                <c:pt idx="5745">
                  <c:v>25501</c:v>
                </c:pt>
                <c:pt idx="5746">
                  <c:v>25502</c:v>
                </c:pt>
                <c:pt idx="5747">
                  <c:v>25503</c:v>
                </c:pt>
                <c:pt idx="5748">
                  <c:v>25504</c:v>
                </c:pt>
                <c:pt idx="5749">
                  <c:v>25505</c:v>
                </c:pt>
                <c:pt idx="5750">
                  <c:v>25506</c:v>
                </c:pt>
                <c:pt idx="5751">
                  <c:v>25507</c:v>
                </c:pt>
                <c:pt idx="5752">
                  <c:v>25508</c:v>
                </c:pt>
                <c:pt idx="5753">
                  <c:v>25509</c:v>
                </c:pt>
                <c:pt idx="5754">
                  <c:v>25510</c:v>
                </c:pt>
                <c:pt idx="5755">
                  <c:v>25511</c:v>
                </c:pt>
                <c:pt idx="5756">
                  <c:v>25512</c:v>
                </c:pt>
                <c:pt idx="5757">
                  <c:v>25513</c:v>
                </c:pt>
                <c:pt idx="5758">
                  <c:v>25514</c:v>
                </c:pt>
                <c:pt idx="5759">
                  <c:v>25515</c:v>
                </c:pt>
                <c:pt idx="5760">
                  <c:v>25516</c:v>
                </c:pt>
                <c:pt idx="5761">
                  <c:v>25517</c:v>
                </c:pt>
                <c:pt idx="5762">
                  <c:v>25518</c:v>
                </c:pt>
                <c:pt idx="5763">
                  <c:v>25519</c:v>
                </c:pt>
                <c:pt idx="5764">
                  <c:v>25520</c:v>
                </c:pt>
                <c:pt idx="5765">
                  <c:v>25521</c:v>
                </c:pt>
                <c:pt idx="5766">
                  <c:v>25522</c:v>
                </c:pt>
                <c:pt idx="5767">
                  <c:v>25523</c:v>
                </c:pt>
                <c:pt idx="5768">
                  <c:v>25524</c:v>
                </c:pt>
                <c:pt idx="5769">
                  <c:v>25525</c:v>
                </c:pt>
                <c:pt idx="5770">
                  <c:v>25526</c:v>
                </c:pt>
                <c:pt idx="5771">
                  <c:v>25527</c:v>
                </c:pt>
                <c:pt idx="5772">
                  <c:v>25528</c:v>
                </c:pt>
                <c:pt idx="5773">
                  <c:v>25529</c:v>
                </c:pt>
                <c:pt idx="5774">
                  <c:v>25530</c:v>
                </c:pt>
                <c:pt idx="5775">
                  <c:v>25531</c:v>
                </c:pt>
                <c:pt idx="5776">
                  <c:v>25532</c:v>
                </c:pt>
                <c:pt idx="5777">
                  <c:v>25533</c:v>
                </c:pt>
                <c:pt idx="5778">
                  <c:v>25534</c:v>
                </c:pt>
                <c:pt idx="5779">
                  <c:v>25535</c:v>
                </c:pt>
                <c:pt idx="5780">
                  <c:v>25536</c:v>
                </c:pt>
                <c:pt idx="5781">
                  <c:v>25537</c:v>
                </c:pt>
                <c:pt idx="5782">
                  <c:v>25538</c:v>
                </c:pt>
                <c:pt idx="5783">
                  <c:v>25539</c:v>
                </c:pt>
                <c:pt idx="5784">
                  <c:v>25540</c:v>
                </c:pt>
                <c:pt idx="5785">
                  <c:v>25541</c:v>
                </c:pt>
                <c:pt idx="5786">
                  <c:v>25542</c:v>
                </c:pt>
                <c:pt idx="5787">
                  <c:v>25543</c:v>
                </c:pt>
                <c:pt idx="5788">
                  <c:v>25544</c:v>
                </c:pt>
                <c:pt idx="5789">
                  <c:v>25545</c:v>
                </c:pt>
                <c:pt idx="5790">
                  <c:v>25546</c:v>
                </c:pt>
                <c:pt idx="5791">
                  <c:v>25547</c:v>
                </c:pt>
                <c:pt idx="5792">
                  <c:v>25548</c:v>
                </c:pt>
                <c:pt idx="5793">
                  <c:v>25549</c:v>
                </c:pt>
                <c:pt idx="5794">
                  <c:v>25550</c:v>
                </c:pt>
                <c:pt idx="5795">
                  <c:v>25551</c:v>
                </c:pt>
                <c:pt idx="5796">
                  <c:v>25552</c:v>
                </c:pt>
                <c:pt idx="5797">
                  <c:v>25553</c:v>
                </c:pt>
                <c:pt idx="5798">
                  <c:v>25554</c:v>
                </c:pt>
                <c:pt idx="5799">
                  <c:v>25555</c:v>
                </c:pt>
                <c:pt idx="5800">
                  <c:v>25556</c:v>
                </c:pt>
                <c:pt idx="5801">
                  <c:v>25557</c:v>
                </c:pt>
                <c:pt idx="5802">
                  <c:v>25558</c:v>
                </c:pt>
                <c:pt idx="5803">
                  <c:v>25559</c:v>
                </c:pt>
                <c:pt idx="5804">
                  <c:v>25560</c:v>
                </c:pt>
                <c:pt idx="5805">
                  <c:v>25561</c:v>
                </c:pt>
                <c:pt idx="5806">
                  <c:v>25562</c:v>
                </c:pt>
                <c:pt idx="5807">
                  <c:v>25563</c:v>
                </c:pt>
                <c:pt idx="5808">
                  <c:v>25564</c:v>
                </c:pt>
                <c:pt idx="5809">
                  <c:v>25565</c:v>
                </c:pt>
                <c:pt idx="5810">
                  <c:v>25566</c:v>
                </c:pt>
                <c:pt idx="5811">
                  <c:v>25567</c:v>
                </c:pt>
                <c:pt idx="5812">
                  <c:v>25568</c:v>
                </c:pt>
                <c:pt idx="5813">
                  <c:v>25569</c:v>
                </c:pt>
                <c:pt idx="5814">
                  <c:v>25570</c:v>
                </c:pt>
                <c:pt idx="5815">
                  <c:v>25571</c:v>
                </c:pt>
                <c:pt idx="5816">
                  <c:v>25572</c:v>
                </c:pt>
                <c:pt idx="5817">
                  <c:v>25573</c:v>
                </c:pt>
                <c:pt idx="5818">
                  <c:v>25574</c:v>
                </c:pt>
                <c:pt idx="5819">
                  <c:v>25575</c:v>
                </c:pt>
                <c:pt idx="5820">
                  <c:v>25576</c:v>
                </c:pt>
                <c:pt idx="5821">
                  <c:v>25577</c:v>
                </c:pt>
                <c:pt idx="5822">
                  <c:v>25578</c:v>
                </c:pt>
                <c:pt idx="5823">
                  <c:v>25579</c:v>
                </c:pt>
                <c:pt idx="5824">
                  <c:v>25580</c:v>
                </c:pt>
                <c:pt idx="5825">
                  <c:v>25581</c:v>
                </c:pt>
                <c:pt idx="5826">
                  <c:v>25582</c:v>
                </c:pt>
                <c:pt idx="5827">
                  <c:v>25583</c:v>
                </c:pt>
                <c:pt idx="5828">
                  <c:v>25584</c:v>
                </c:pt>
                <c:pt idx="5829">
                  <c:v>25585</c:v>
                </c:pt>
                <c:pt idx="5830">
                  <c:v>25586</c:v>
                </c:pt>
                <c:pt idx="5831">
                  <c:v>25587</c:v>
                </c:pt>
                <c:pt idx="5832">
                  <c:v>25588</c:v>
                </c:pt>
                <c:pt idx="5833">
                  <c:v>25589</c:v>
                </c:pt>
                <c:pt idx="5834">
                  <c:v>25590</c:v>
                </c:pt>
                <c:pt idx="5835">
                  <c:v>25591</c:v>
                </c:pt>
                <c:pt idx="5836">
                  <c:v>25592</c:v>
                </c:pt>
                <c:pt idx="5837">
                  <c:v>25593</c:v>
                </c:pt>
                <c:pt idx="5838">
                  <c:v>25594</c:v>
                </c:pt>
                <c:pt idx="5839">
                  <c:v>25595</c:v>
                </c:pt>
                <c:pt idx="5840">
                  <c:v>25596</c:v>
                </c:pt>
                <c:pt idx="5841">
                  <c:v>25597</c:v>
                </c:pt>
                <c:pt idx="5842">
                  <c:v>25598</c:v>
                </c:pt>
                <c:pt idx="5843">
                  <c:v>25599</c:v>
                </c:pt>
                <c:pt idx="5844">
                  <c:v>25600</c:v>
                </c:pt>
                <c:pt idx="5845">
                  <c:v>25601</c:v>
                </c:pt>
                <c:pt idx="5846">
                  <c:v>25602</c:v>
                </c:pt>
                <c:pt idx="5847">
                  <c:v>25603</c:v>
                </c:pt>
                <c:pt idx="5848">
                  <c:v>25604</c:v>
                </c:pt>
                <c:pt idx="5849">
                  <c:v>25605</c:v>
                </c:pt>
                <c:pt idx="5850">
                  <c:v>25606</c:v>
                </c:pt>
                <c:pt idx="5851">
                  <c:v>25607</c:v>
                </c:pt>
                <c:pt idx="5852">
                  <c:v>25608</c:v>
                </c:pt>
                <c:pt idx="5853">
                  <c:v>25609</c:v>
                </c:pt>
                <c:pt idx="5854">
                  <c:v>25610</c:v>
                </c:pt>
                <c:pt idx="5855">
                  <c:v>25611</c:v>
                </c:pt>
                <c:pt idx="5856">
                  <c:v>25612</c:v>
                </c:pt>
                <c:pt idx="5857">
                  <c:v>25613</c:v>
                </c:pt>
                <c:pt idx="5858">
                  <c:v>25614</c:v>
                </c:pt>
                <c:pt idx="5859">
                  <c:v>25615</c:v>
                </c:pt>
                <c:pt idx="5860">
                  <c:v>25616</c:v>
                </c:pt>
                <c:pt idx="5861">
                  <c:v>25617</c:v>
                </c:pt>
                <c:pt idx="5862">
                  <c:v>25618</c:v>
                </c:pt>
                <c:pt idx="5863">
                  <c:v>25619</c:v>
                </c:pt>
                <c:pt idx="5864">
                  <c:v>25620</c:v>
                </c:pt>
                <c:pt idx="5865">
                  <c:v>25621</c:v>
                </c:pt>
                <c:pt idx="5866">
                  <c:v>25622</c:v>
                </c:pt>
                <c:pt idx="5867">
                  <c:v>25623</c:v>
                </c:pt>
                <c:pt idx="5868">
                  <c:v>25624</c:v>
                </c:pt>
                <c:pt idx="5869">
                  <c:v>25625</c:v>
                </c:pt>
                <c:pt idx="5870">
                  <c:v>25626</c:v>
                </c:pt>
                <c:pt idx="5871">
                  <c:v>25627</c:v>
                </c:pt>
                <c:pt idx="5872">
                  <c:v>25628</c:v>
                </c:pt>
                <c:pt idx="5873">
                  <c:v>25629</c:v>
                </c:pt>
                <c:pt idx="5874">
                  <c:v>25630</c:v>
                </c:pt>
                <c:pt idx="5875">
                  <c:v>25631</c:v>
                </c:pt>
                <c:pt idx="5876">
                  <c:v>25632</c:v>
                </c:pt>
                <c:pt idx="5877">
                  <c:v>25633</c:v>
                </c:pt>
                <c:pt idx="5878">
                  <c:v>25634</c:v>
                </c:pt>
                <c:pt idx="5879">
                  <c:v>25635</c:v>
                </c:pt>
                <c:pt idx="5880">
                  <c:v>25636</c:v>
                </c:pt>
                <c:pt idx="5881">
                  <c:v>25637</c:v>
                </c:pt>
                <c:pt idx="5882">
                  <c:v>25638</c:v>
                </c:pt>
                <c:pt idx="5883">
                  <c:v>25639</c:v>
                </c:pt>
                <c:pt idx="5884">
                  <c:v>25640</c:v>
                </c:pt>
                <c:pt idx="5885">
                  <c:v>25641</c:v>
                </c:pt>
                <c:pt idx="5886">
                  <c:v>25642</c:v>
                </c:pt>
                <c:pt idx="5887">
                  <c:v>25643</c:v>
                </c:pt>
                <c:pt idx="5888">
                  <c:v>25644</c:v>
                </c:pt>
                <c:pt idx="5889">
                  <c:v>25645</c:v>
                </c:pt>
                <c:pt idx="5890">
                  <c:v>25646</c:v>
                </c:pt>
                <c:pt idx="5891">
                  <c:v>25647</c:v>
                </c:pt>
                <c:pt idx="5892">
                  <c:v>25648</c:v>
                </c:pt>
                <c:pt idx="5893">
                  <c:v>25649</c:v>
                </c:pt>
                <c:pt idx="5894">
                  <c:v>25650</c:v>
                </c:pt>
                <c:pt idx="5895">
                  <c:v>25651</c:v>
                </c:pt>
                <c:pt idx="5896">
                  <c:v>25652</c:v>
                </c:pt>
                <c:pt idx="5897">
                  <c:v>25653</c:v>
                </c:pt>
                <c:pt idx="5898">
                  <c:v>25654</c:v>
                </c:pt>
                <c:pt idx="5899">
                  <c:v>25655</c:v>
                </c:pt>
                <c:pt idx="5900">
                  <c:v>25656</c:v>
                </c:pt>
                <c:pt idx="5901">
                  <c:v>25657</c:v>
                </c:pt>
                <c:pt idx="5902">
                  <c:v>25658</c:v>
                </c:pt>
                <c:pt idx="5903">
                  <c:v>25659</c:v>
                </c:pt>
                <c:pt idx="5904">
                  <c:v>25660</c:v>
                </c:pt>
                <c:pt idx="5905">
                  <c:v>25661</c:v>
                </c:pt>
                <c:pt idx="5906">
                  <c:v>25662</c:v>
                </c:pt>
                <c:pt idx="5907">
                  <c:v>25663</c:v>
                </c:pt>
                <c:pt idx="5908">
                  <c:v>25664</c:v>
                </c:pt>
                <c:pt idx="5909">
                  <c:v>25665</c:v>
                </c:pt>
                <c:pt idx="5910">
                  <c:v>25666</c:v>
                </c:pt>
                <c:pt idx="5911">
                  <c:v>25667</c:v>
                </c:pt>
                <c:pt idx="5912">
                  <c:v>25668</c:v>
                </c:pt>
                <c:pt idx="5913">
                  <c:v>25669</c:v>
                </c:pt>
                <c:pt idx="5914">
                  <c:v>25670</c:v>
                </c:pt>
                <c:pt idx="5915">
                  <c:v>25671</c:v>
                </c:pt>
                <c:pt idx="5916">
                  <c:v>25672</c:v>
                </c:pt>
                <c:pt idx="5917">
                  <c:v>25673</c:v>
                </c:pt>
                <c:pt idx="5918">
                  <c:v>25674</c:v>
                </c:pt>
                <c:pt idx="5919">
                  <c:v>25675</c:v>
                </c:pt>
                <c:pt idx="5920">
                  <c:v>25676</c:v>
                </c:pt>
                <c:pt idx="5921">
                  <c:v>25677</c:v>
                </c:pt>
                <c:pt idx="5922">
                  <c:v>25678</c:v>
                </c:pt>
                <c:pt idx="5923">
                  <c:v>25679</c:v>
                </c:pt>
                <c:pt idx="5924">
                  <c:v>25680</c:v>
                </c:pt>
                <c:pt idx="5925">
                  <c:v>25681</c:v>
                </c:pt>
                <c:pt idx="5926">
                  <c:v>25682</c:v>
                </c:pt>
                <c:pt idx="5927">
                  <c:v>25683</c:v>
                </c:pt>
                <c:pt idx="5928">
                  <c:v>25684</c:v>
                </c:pt>
                <c:pt idx="5929">
                  <c:v>25685</c:v>
                </c:pt>
                <c:pt idx="5930">
                  <c:v>25686</c:v>
                </c:pt>
                <c:pt idx="5931">
                  <c:v>25687</c:v>
                </c:pt>
                <c:pt idx="5932">
                  <c:v>25688</c:v>
                </c:pt>
                <c:pt idx="5933">
                  <c:v>25689</c:v>
                </c:pt>
                <c:pt idx="5934">
                  <c:v>25690</c:v>
                </c:pt>
                <c:pt idx="5935">
                  <c:v>25691</c:v>
                </c:pt>
                <c:pt idx="5936">
                  <c:v>25692</c:v>
                </c:pt>
                <c:pt idx="5937">
                  <c:v>25693</c:v>
                </c:pt>
                <c:pt idx="5938">
                  <c:v>25694</c:v>
                </c:pt>
                <c:pt idx="5939">
                  <c:v>25695</c:v>
                </c:pt>
                <c:pt idx="5940">
                  <c:v>25696</c:v>
                </c:pt>
                <c:pt idx="5941">
                  <c:v>25697</c:v>
                </c:pt>
                <c:pt idx="5942">
                  <c:v>25698</c:v>
                </c:pt>
                <c:pt idx="5943">
                  <c:v>25699</c:v>
                </c:pt>
                <c:pt idx="5944">
                  <c:v>25700</c:v>
                </c:pt>
                <c:pt idx="5945">
                  <c:v>25701</c:v>
                </c:pt>
                <c:pt idx="5946">
                  <c:v>25702</c:v>
                </c:pt>
                <c:pt idx="5947">
                  <c:v>25703</c:v>
                </c:pt>
                <c:pt idx="5948">
                  <c:v>25704</c:v>
                </c:pt>
                <c:pt idx="5949">
                  <c:v>25705</c:v>
                </c:pt>
                <c:pt idx="5950">
                  <c:v>25706</c:v>
                </c:pt>
                <c:pt idx="5951">
                  <c:v>25707</c:v>
                </c:pt>
                <c:pt idx="5952">
                  <c:v>25708</c:v>
                </c:pt>
                <c:pt idx="5953">
                  <c:v>25709</c:v>
                </c:pt>
                <c:pt idx="5954">
                  <c:v>25710</c:v>
                </c:pt>
                <c:pt idx="5955">
                  <c:v>25711</c:v>
                </c:pt>
                <c:pt idx="5956">
                  <c:v>25712</c:v>
                </c:pt>
                <c:pt idx="5957">
                  <c:v>25713</c:v>
                </c:pt>
                <c:pt idx="5958">
                  <c:v>25714</c:v>
                </c:pt>
                <c:pt idx="5959">
                  <c:v>25715</c:v>
                </c:pt>
                <c:pt idx="5960">
                  <c:v>25716</c:v>
                </c:pt>
                <c:pt idx="5961">
                  <c:v>25717</c:v>
                </c:pt>
                <c:pt idx="5962">
                  <c:v>25718</c:v>
                </c:pt>
                <c:pt idx="5963">
                  <c:v>25719</c:v>
                </c:pt>
                <c:pt idx="5964">
                  <c:v>25720</c:v>
                </c:pt>
                <c:pt idx="5965">
                  <c:v>25721</c:v>
                </c:pt>
                <c:pt idx="5966">
                  <c:v>25722</c:v>
                </c:pt>
                <c:pt idx="5967">
                  <c:v>25723</c:v>
                </c:pt>
                <c:pt idx="5968">
                  <c:v>25724</c:v>
                </c:pt>
                <c:pt idx="5969">
                  <c:v>25725</c:v>
                </c:pt>
                <c:pt idx="5970">
                  <c:v>25726</c:v>
                </c:pt>
                <c:pt idx="5971">
                  <c:v>25727</c:v>
                </c:pt>
                <c:pt idx="5972">
                  <c:v>25728</c:v>
                </c:pt>
                <c:pt idx="5973">
                  <c:v>25729</c:v>
                </c:pt>
                <c:pt idx="5974">
                  <c:v>25730</c:v>
                </c:pt>
                <c:pt idx="5975">
                  <c:v>25731</c:v>
                </c:pt>
                <c:pt idx="5976">
                  <c:v>25732</c:v>
                </c:pt>
                <c:pt idx="5977">
                  <c:v>25733</c:v>
                </c:pt>
                <c:pt idx="5978">
                  <c:v>25734</c:v>
                </c:pt>
                <c:pt idx="5979">
                  <c:v>25735</c:v>
                </c:pt>
                <c:pt idx="5980">
                  <c:v>25736</c:v>
                </c:pt>
                <c:pt idx="5981">
                  <c:v>25737</c:v>
                </c:pt>
                <c:pt idx="5982">
                  <c:v>25738</c:v>
                </c:pt>
                <c:pt idx="5983">
                  <c:v>25739</c:v>
                </c:pt>
                <c:pt idx="5984">
                  <c:v>25740</c:v>
                </c:pt>
                <c:pt idx="5985">
                  <c:v>25741</c:v>
                </c:pt>
                <c:pt idx="5986">
                  <c:v>25742</c:v>
                </c:pt>
                <c:pt idx="5987">
                  <c:v>25743</c:v>
                </c:pt>
                <c:pt idx="5988">
                  <c:v>25744</c:v>
                </c:pt>
                <c:pt idx="5989">
                  <c:v>25745</c:v>
                </c:pt>
                <c:pt idx="5990">
                  <c:v>25746</c:v>
                </c:pt>
                <c:pt idx="5991">
                  <c:v>25747</c:v>
                </c:pt>
                <c:pt idx="5992">
                  <c:v>25748</c:v>
                </c:pt>
                <c:pt idx="5993">
                  <c:v>25749</c:v>
                </c:pt>
                <c:pt idx="5994">
                  <c:v>25750</c:v>
                </c:pt>
                <c:pt idx="5995">
                  <c:v>25751</c:v>
                </c:pt>
                <c:pt idx="5996">
                  <c:v>25752</c:v>
                </c:pt>
                <c:pt idx="5997">
                  <c:v>25753</c:v>
                </c:pt>
                <c:pt idx="5998">
                  <c:v>25754</c:v>
                </c:pt>
                <c:pt idx="5999">
                  <c:v>25755</c:v>
                </c:pt>
                <c:pt idx="6000">
                  <c:v>25756</c:v>
                </c:pt>
                <c:pt idx="6001">
                  <c:v>25757</c:v>
                </c:pt>
                <c:pt idx="6002">
                  <c:v>25758</c:v>
                </c:pt>
                <c:pt idx="6003">
                  <c:v>25759</c:v>
                </c:pt>
                <c:pt idx="6004">
                  <c:v>25760</c:v>
                </c:pt>
                <c:pt idx="6005">
                  <c:v>25761</c:v>
                </c:pt>
                <c:pt idx="6006">
                  <c:v>25762</c:v>
                </c:pt>
                <c:pt idx="6007">
                  <c:v>25763</c:v>
                </c:pt>
                <c:pt idx="6008">
                  <c:v>25764</c:v>
                </c:pt>
                <c:pt idx="6009">
                  <c:v>25765</c:v>
                </c:pt>
                <c:pt idx="6010">
                  <c:v>25766</c:v>
                </c:pt>
                <c:pt idx="6011">
                  <c:v>25767</c:v>
                </c:pt>
                <c:pt idx="6012">
                  <c:v>25768</c:v>
                </c:pt>
                <c:pt idx="6013">
                  <c:v>25769</c:v>
                </c:pt>
                <c:pt idx="6014">
                  <c:v>25770</c:v>
                </c:pt>
                <c:pt idx="6015">
                  <c:v>25771</c:v>
                </c:pt>
                <c:pt idx="6016">
                  <c:v>25772</c:v>
                </c:pt>
                <c:pt idx="6017">
                  <c:v>25773</c:v>
                </c:pt>
                <c:pt idx="6018">
                  <c:v>25774</c:v>
                </c:pt>
                <c:pt idx="6019">
                  <c:v>25775</c:v>
                </c:pt>
                <c:pt idx="6020">
                  <c:v>25776</c:v>
                </c:pt>
                <c:pt idx="6021">
                  <c:v>25777</c:v>
                </c:pt>
                <c:pt idx="6022">
                  <c:v>25778</c:v>
                </c:pt>
                <c:pt idx="6023">
                  <c:v>25779</c:v>
                </c:pt>
                <c:pt idx="6024">
                  <c:v>25780</c:v>
                </c:pt>
                <c:pt idx="6025">
                  <c:v>25781</c:v>
                </c:pt>
                <c:pt idx="6026">
                  <c:v>25782</c:v>
                </c:pt>
                <c:pt idx="6027">
                  <c:v>25783</c:v>
                </c:pt>
                <c:pt idx="6028">
                  <c:v>25784</c:v>
                </c:pt>
                <c:pt idx="6029">
                  <c:v>25785</c:v>
                </c:pt>
                <c:pt idx="6030">
                  <c:v>25786</c:v>
                </c:pt>
                <c:pt idx="6031">
                  <c:v>25787</c:v>
                </c:pt>
                <c:pt idx="6032">
                  <c:v>25788</c:v>
                </c:pt>
                <c:pt idx="6033">
                  <c:v>25789</c:v>
                </c:pt>
                <c:pt idx="6034">
                  <c:v>25790</c:v>
                </c:pt>
                <c:pt idx="6035">
                  <c:v>25791</c:v>
                </c:pt>
                <c:pt idx="6036">
                  <c:v>25792</c:v>
                </c:pt>
                <c:pt idx="6037">
                  <c:v>25793</c:v>
                </c:pt>
                <c:pt idx="6038">
                  <c:v>25794</c:v>
                </c:pt>
                <c:pt idx="6039">
                  <c:v>25795</c:v>
                </c:pt>
                <c:pt idx="6040">
                  <c:v>25796</c:v>
                </c:pt>
                <c:pt idx="6041">
                  <c:v>25797</c:v>
                </c:pt>
                <c:pt idx="6042">
                  <c:v>25798</c:v>
                </c:pt>
                <c:pt idx="6043">
                  <c:v>25799</c:v>
                </c:pt>
                <c:pt idx="6044">
                  <c:v>25800</c:v>
                </c:pt>
                <c:pt idx="6045">
                  <c:v>25801</c:v>
                </c:pt>
                <c:pt idx="6046">
                  <c:v>25802</c:v>
                </c:pt>
                <c:pt idx="6047">
                  <c:v>25803</c:v>
                </c:pt>
                <c:pt idx="6048">
                  <c:v>25804</c:v>
                </c:pt>
                <c:pt idx="6049">
                  <c:v>25805</c:v>
                </c:pt>
                <c:pt idx="6050">
                  <c:v>25806</c:v>
                </c:pt>
                <c:pt idx="6051">
                  <c:v>25807</c:v>
                </c:pt>
                <c:pt idx="6052">
                  <c:v>25808</c:v>
                </c:pt>
                <c:pt idx="6053">
                  <c:v>25809</c:v>
                </c:pt>
                <c:pt idx="6054">
                  <c:v>25810</c:v>
                </c:pt>
                <c:pt idx="6055">
                  <c:v>25811</c:v>
                </c:pt>
                <c:pt idx="6056">
                  <c:v>25812</c:v>
                </c:pt>
                <c:pt idx="6057">
                  <c:v>25813</c:v>
                </c:pt>
                <c:pt idx="6058">
                  <c:v>25814</c:v>
                </c:pt>
                <c:pt idx="6059">
                  <c:v>25815</c:v>
                </c:pt>
                <c:pt idx="6060">
                  <c:v>25816</c:v>
                </c:pt>
                <c:pt idx="6061">
                  <c:v>25817</c:v>
                </c:pt>
                <c:pt idx="6062">
                  <c:v>25818</c:v>
                </c:pt>
                <c:pt idx="6063">
                  <c:v>25819</c:v>
                </c:pt>
                <c:pt idx="6064">
                  <c:v>25820</c:v>
                </c:pt>
                <c:pt idx="6065">
                  <c:v>25821</c:v>
                </c:pt>
                <c:pt idx="6066">
                  <c:v>25822</c:v>
                </c:pt>
                <c:pt idx="6067">
                  <c:v>25823</c:v>
                </c:pt>
                <c:pt idx="6068">
                  <c:v>25824</c:v>
                </c:pt>
                <c:pt idx="6069">
                  <c:v>25825</c:v>
                </c:pt>
                <c:pt idx="6070">
                  <c:v>25826</c:v>
                </c:pt>
                <c:pt idx="6071">
                  <c:v>25827</c:v>
                </c:pt>
                <c:pt idx="6072">
                  <c:v>25828</c:v>
                </c:pt>
                <c:pt idx="6073">
                  <c:v>25829</c:v>
                </c:pt>
                <c:pt idx="6074">
                  <c:v>25830</c:v>
                </c:pt>
                <c:pt idx="6075">
                  <c:v>25831</c:v>
                </c:pt>
                <c:pt idx="6076">
                  <c:v>25832</c:v>
                </c:pt>
                <c:pt idx="6077">
                  <c:v>25833</c:v>
                </c:pt>
                <c:pt idx="6078">
                  <c:v>25834</c:v>
                </c:pt>
                <c:pt idx="6079">
                  <c:v>25835</c:v>
                </c:pt>
                <c:pt idx="6080">
                  <c:v>25836</c:v>
                </c:pt>
                <c:pt idx="6081">
                  <c:v>25837</c:v>
                </c:pt>
                <c:pt idx="6082">
                  <c:v>25838</c:v>
                </c:pt>
                <c:pt idx="6083">
                  <c:v>25839</c:v>
                </c:pt>
                <c:pt idx="6084">
                  <c:v>25840</c:v>
                </c:pt>
                <c:pt idx="6085">
                  <c:v>25841</c:v>
                </c:pt>
                <c:pt idx="6086">
                  <c:v>25842</c:v>
                </c:pt>
                <c:pt idx="6087">
                  <c:v>25843</c:v>
                </c:pt>
                <c:pt idx="6088">
                  <c:v>25844</c:v>
                </c:pt>
                <c:pt idx="6089">
                  <c:v>25845</c:v>
                </c:pt>
                <c:pt idx="6090">
                  <c:v>25846</c:v>
                </c:pt>
                <c:pt idx="6091">
                  <c:v>25847</c:v>
                </c:pt>
                <c:pt idx="6092">
                  <c:v>25848</c:v>
                </c:pt>
                <c:pt idx="6093">
                  <c:v>25849</c:v>
                </c:pt>
                <c:pt idx="6094">
                  <c:v>25850</c:v>
                </c:pt>
                <c:pt idx="6095">
                  <c:v>25851</c:v>
                </c:pt>
                <c:pt idx="6096">
                  <c:v>25852</c:v>
                </c:pt>
                <c:pt idx="6097">
                  <c:v>25853</c:v>
                </c:pt>
                <c:pt idx="6098">
                  <c:v>25854</c:v>
                </c:pt>
                <c:pt idx="6099">
                  <c:v>25855</c:v>
                </c:pt>
                <c:pt idx="6100">
                  <c:v>25856</c:v>
                </c:pt>
                <c:pt idx="6101">
                  <c:v>25857</c:v>
                </c:pt>
                <c:pt idx="6102">
                  <c:v>25858</c:v>
                </c:pt>
                <c:pt idx="6103">
                  <c:v>25859</c:v>
                </c:pt>
                <c:pt idx="6104">
                  <c:v>25860</c:v>
                </c:pt>
                <c:pt idx="6105">
                  <c:v>25861</c:v>
                </c:pt>
                <c:pt idx="6106">
                  <c:v>25862</c:v>
                </c:pt>
                <c:pt idx="6107">
                  <c:v>25863</c:v>
                </c:pt>
                <c:pt idx="6108">
                  <c:v>25864</c:v>
                </c:pt>
                <c:pt idx="6109">
                  <c:v>25865</c:v>
                </c:pt>
                <c:pt idx="6110">
                  <c:v>25866</c:v>
                </c:pt>
                <c:pt idx="6111">
                  <c:v>25867</c:v>
                </c:pt>
                <c:pt idx="6112">
                  <c:v>25868</c:v>
                </c:pt>
                <c:pt idx="6113">
                  <c:v>25869</c:v>
                </c:pt>
                <c:pt idx="6114">
                  <c:v>25870</c:v>
                </c:pt>
                <c:pt idx="6115">
                  <c:v>25871</c:v>
                </c:pt>
                <c:pt idx="6116">
                  <c:v>25872</c:v>
                </c:pt>
                <c:pt idx="6117">
                  <c:v>25873</c:v>
                </c:pt>
                <c:pt idx="6118">
                  <c:v>25874</c:v>
                </c:pt>
                <c:pt idx="6119">
                  <c:v>25875</c:v>
                </c:pt>
                <c:pt idx="6120">
                  <c:v>25876</c:v>
                </c:pt>
                <c:pt idx="6121">
                  <c:v>25877</c:v>
                </c:pt>
                <c:pt idx="6122">
                  <c:v>25878</c:v>
                </c:pt>
                <c:pt idx="6123">
                  <c:v>25879</c:v>
                </c:pt>
                <c:pt idx="6124">
                  <c:v>25880</c:v>
                </c:pt>
                <c:pt idx="6125">
                  <c:v>25881</c:v>
                </c:pt>
                <c:pt idx="6126">
                  <c:v>25882</c:v>
                </c:pt>
                <c:pt idx="6127">
                  <c:v>25883</c:v>
                </c:pt>
                <c:pt idx="6128">
                  <c:v>25884</c:v>
                </c:pt>
                <c:pt idx="6129">
                  <c:v>25885</c:v>
                </c:pt>
                <c:pt idx="6130">
                  <c:v>25886</c:v>
                </c:pt>
                <c:pt idx="6131">
                  <c:v>25887</c:v>
                </c:pt>
                <c:pt idx="6132">
                  <c:v>25888</c:v>
                </c:pt>
                <c:pt idx="6133">
                  <c:v>25889</c:v>
                </c:pt>
                <c:pt idx="6134">
                  <c:v>25890</c:v>
                </c:pt>
                <c:pt idx="6135">
                  <c:v>25891</c:v>
                </c:pt>
                <c:pt idx="6136">
                  <c:v>25892</c:v>
                </c:pt>
                <c:pt idx="6137">
                  <c:v>25893</c:v>
                </c:pt>
                <c:pt idx="6138">
                  <c:v>25894</c:v>
                </c:pt>
                <c:pt idx="6139">
                  <c:v>25895</c:v>
                </c:pt>
                <c:pt idx="6140">
                  <c:v>25896</c:v>
                </c:pt>
                <c:pt idx="6141">
                  <c:v>25897</c:v>
                </c:pt>
                <c:pt idx="6142">
                  <c:v>25898</c:v>
                </c:pt>
                <c:pt idx="6143">
                  <c:v>25899</c:v>
                </c:pt>
                <c:pt idx="6144">
                  <c:v>25900</c:v>
                </c:pt>
                <c:pt idx="6145">
                  <c:v>25901</c:v>
                </c:pt>
                <c:pt idx="6146">
                  <c:v>25902</c:v>
                </c:pt>
                <c:pt idx="6147">
                  <c:v>25903</c:v>
                </c:pt>
                <c:pt idx="6148">
                  <c:v>25904</c:v>
                </c:pt>
                <c:pt idx="6149">
                  <c:v>25905</c:v>
                </c:pt>
                <c:pt idx="6150">
                  <c:v>25906</c:v>
                </c:pt>
                <c:pt idx="6151">
                  <c:v>25907</c:v>
                </c:pt>
                <c:pt idx="6152">
                  <c:v>25908</c:v>
                </c:pt>
                <c:pt idx="6153">
                  <c:v>25909</c:v>
                </c:pt>
                <c:pt idx="6154">
                  <c:v>25910</c:v>
                </c:pt>
                <c:pt idx="6155">
                  <c:v>25911</c:v>
                </c:pt>
                <c:pt idx="6156">
                  <c:v>25912</c:v>
                </c:pt>
                <c:pt idx="6157">
                  <c:v>25913</c:v>
                </c:pt>
                <c:pt idx="6158">
                  <c:v>25914</c:v>
                </c:pt>
                <c:pt idx="6159">
                  <c:v>25915</c:v>
                </c:pt>
                <c:pt idx="6160">
                  <c:v>25916</c:v>
                </c:pt>
                <c:pt idx="6161">
                  <c:v>25917</c:v>
                </c:pt>
                <c:pt idx="6162">
                  <c:v>25918</c:v>
                </c:pt>
                <c:pt idx="6163">
                  <c:v>25919</c:v>
                </c:pt>
                <c:pt idx="6164">
                  <c:v>25920</c:v>
                </c:pt>
                <c:pt idx="6165">
                  <c:v>25921</c:v>
                </c:pt>
                <c:pt idx="6166">
                  <c:v>25922</c:v>
                </c:pt>
                <c:pt idx="6167">
                  <c:v>25923</c:v>
                </c:pt>
                <c:pt idx="6168">
                  <c:v>25924</c:v>
                </c:pt>
                <c:pt idx="6169">
                  <c:v>25925</c:v>
                </c:pt>
                <c:pt idx="6170">
                  <c:v>25926</c:v>
                </c:pt>
                <c:pt idx="6171">
                  <c:v>25927</c:v>
                </c:pt>
                <c:pt idx="6172">
                  <c:v>25928</c:v>
                </c:pt>
                <c:pt idx="6173">
                  <c:v>25929</c:v>
                </c:pt>
                <c:pt idx="6174">
                  <c:v>25930</c:v>
                </c:pt>
                <c:pt idx="6175">
                  <c:v>25931</c:v>
                </c:pt>
                <c:pt idx="6176">
                  <c:v>25932</c:v>
                </c:pt>
                <c:pt idx="6177">
                  <c:v>25933</c:v>
                </c:pt>
                <c:pt idx="6178">
                  <c:v>25934</c:v>
                </c:pt>
                <c:pt idx="6179">
                  <c:v>25935</c:v>
                </c:pt>
                <c:pt idx="6180">
                  <c:v>25936</c:v>
                </c:pt>
                <c:pt idx="6181">
                  <c:v>25937</c:v>
                </c:pt>
                <c:pt idx="6182">
                  <c:v>25938</c:v>
                </c:pt>
                <c:pt idx="6183">
                  <c:v>25939</c:v>
                </c:pt>
                <c:pt idx="6184">
                  <c:v>25940</c:v>
                </c:pt>
                <c:pt idx="6185">
                  <c:v>25941</c:v>
                </c:pt>
                <c:pt idx="6186">
                  <c:v>25942</c:v>
                </c:pt>
                <c:pt idx="6187">
                  <c:v>25943</c:v>
                </c:pt>
                <c:pt idx="6188">
                  <c:v>25944</c:v>
                </c:pt>
                <c:pt idx="6189">
                  <c:v>25945</c:v>
                </c:pt>
                <c:pt idx="6190">
                  <c:v>25946</c:v>
                </c:pt>
                <c:pt idx="6191">
                  <c:v>25947</c:v>
                </c:pt>
                <c:pt idx="6192">
                  <c:v>25948</c:v>
                </c:pt>
                <c:pt idx="6193">
                  <c:v>25949</c:v>
                </c:pt>
                <c:pt idx="6194">
                  <c:v>25950</c:v>
                </c:pt>
                <c:pt idx="6195">
                  <c:v>25951</c:v>
                </c:pt>
                <c:pt idx="6196">
                  <c:v>25952</c:v>
                </c:pt>
                <c:pt idx="6197">
                  <c:v>25953</c:v>
                </c:pt>
                <c:pt idx="6198">
                  <c:v>25954</c:v>
                </c:pt>
                <c:pt idx="6199">
                  <c:v>25955</c:v>
                </c:pt>
                <c:pt idx="6200">
                  <c:v>25956</c:v>
                </c:pt>
                <c:pt idx="6201">
                  <c:v>25957</c:v>
                </c:pt>
                <c:pt idx="6202">
                  <c:v>25958</c:v>
                </c:pt>
                <c:pt idx="6203">
                  <c:v>25959</c:v>
                </c:pt>
                <c:pt idx="6204">
                  <c:v>25960</c:v>
                </c:pt>
                <c:pt idx="6205">
                  <c:v>25961</c:v>
                </c:pt>
                <c:pt idx="6206">
                  <c:v>25962</c:v>
                </c:pt>
                <c:pt idx="6207">
                  <c:v>25963</c:v>
                </c:pt>
                <c:pt idx="6208">
                  <c:v>25964</c:v>
                </c:pt>
                <c:pt idx="6209">
                  <c:v>25965</c:v>
                </c:pt>
                <c:pt idx="6210">
                  <c:v>25966</c:v>
                </c:pt>
                <c:pt idx="6211">
                  <c:v>25967</c:v>
                </c:pt>
                <c:pt idx="6212">
                  <c:v>25968</c:v>
                </c:pt>
                <c:pt idx="6213">
                  <c:v>25969</c:v>
                </c:pt>
                <c:pt idx="6214">
                  <c:v>25970</c:v>
                </c:pt>
                <c:pt idx="6215">
                  <c:v>25971</c:v>
                </c:pt>
                <c:pt idx="6216">
                  <c:v>25972</c:v>
                </c:pt>
                <c:pt idx="6217">
                  <c:v>25973</c:v>
                </c:pt>
                <c:pt idx="6218">
                  <c:v>25974</c:v>
                </c:pt>
                <c:pt idx="6219">
                  <c:v>25975</c:v>
                </c:pt>
                <c:pt idx="6220">
                  <c:v>25976</c:v>
                </c:pt>
                <c:pt idx="6221">
                  <c:v>25977</c:v>
                </c:pt>
                <c:pt idx="6222">
                  <c:v>25978</c:v>
                </c:pt>
                <c:pt idx="6223">
                  <c:v>25979</c:v>
                </c:pt>
                <c:pt idx="6224">
                  <c:v>25980</c:v>
                </c:pt>
                <c:pt idx="6225">
                  <c:v>25981</c:v>
                </c:pt>
                <c:pt idx="6226">
                  <c:v>25982</c:v>
                </c:pt>
                <c:pt idx="6227">
                  <c:v>25983</c:v>
                </c:pt>
                <c:pt idx="6228">
                  <c:v>25984</c:v>
                </c:pt>
                <c:pt idx="6229">
                  <c:v>25985</c:v>
                </c:pt>
                <c:pt idx="6230">
                  <c:v>25986</c:v>
                </c:pt>
                <c:pt idx="6231">
                  <c:v>25987</c:v>
                </c:pt>
                <c:pt idx="6232">
                  <c:v>25988</c:v>
                </c:pt>
                <c:pt idx="6233">
                  <c:v>25989</c:v>
                </c:pt>
                <c:pt idx="6234">
                  <c:v>25990</c:v>
                </c:pt>
                <c:pt idx="6235">
                  <c:v>25991</c:v>
                </c:pt>
                <c:pt idx="6236">
                  <c:v>25992</c:v>
                </c:pt>
                <c:pt idx="6237">
                  <c:v>25993</c:v>
                </c:pt>
                <c:pt idx="6238">
                  <c:v>25994</c:v>
                </c:pt>
                <c:pt idx="6239">
                  <c:v>25995</c:v>
                </c:pt>
                <c:pt idx="6240">
                  <c:v>25996</c:v>
                </c:pt>
                <c:pt idx="6241">
                  <c:v>25997</c:v>
                </c:pt>
                <c:pt idx="6242">
                  <c:v>25998</c:v>
                </c:pt>
                <c:pt idx="6243">
                  <c:v>25999</c:v>
                </c:pt>
                <c:pt idx="6244">
                  <c:v>26000</c:v>
                </c:pt>
                <c:pt idx="6245">
                  <c:v>26001</c:v>
                </c:pt>
                <c:pt idx="6246">
                  <c:v>26002</c:v>
                </c:pt>
                <c:pt idx="6247">
                  <c:v>26003</c:v>
                </c:pt>
                <c:pt idx="6248">
                  <c:v>26004</c:v>
                </c:pt>
                <c:pt idx="6249">
                  <c:v>26005</c:v>
                </c:pt>
                <c:pt idx="6250">
                  <c:v>26006</c:v>
                </c:pt>
                <c:pt idx="6251">
                  <c:v>26007</c:v>
                </c:pt>
                <c:pt idx="6252">
                  <c:v>26008</c:v>
                </c:pt>
                <c:pt idx="6253">
                  <c:v>26009</c:v>
                </c:pt>
                <c:pt idx="6254">
                  <c:v>26010</c:v>
                </c:pt>
                <c:pt idx="6255">
                  <c:v>26011</c:v>
                </c:pt>
                <c:pt idx="6256">
                  <c:v>26012</c:v>
                </c:pt>
                <c:pt idx="6257">
                  <c:v>26013</c:v>
                </c:pt>
                <c:pt idx="6258">
                  <c:v>26014</c:v>
                </c:pt>
                <c:pt idx="6259">
                  <c:v>26015</c:v>
                </c:pt>
                <c:pt idx="6260">
                  <c:v>26016</c:v>
                </c:pt>
                <c:pt idx="6261">
                  <c:v>26017</c:v>
                </c:pt>
                <c:pt idx="6262">
                  <c:v>26018</c:v>
                </c:pt>
                <c:pt idx="6263">
                  <c:v>26019</c:v>
                </c:pt>
                <c:pt idx="6264">
                  <c:v>26020</c:v>
                </c:pt>
                <c:pt idx="6265">
                  <c:v>26021</c:v>
                </c:pt>
                <c:pt idx="6266">
                  <c:v>26022</c:v>
                </c:pt>
                <c:pt idx="6267">
                  <c:v>26023</c:v>
                </c:pt>
                <c:pt idx="6268">
                  <c:v>26024</c:v>
                </c:pt>
                <c:pt idx="6269">
                  <c:v>26025</c:v>
                </c:pt>
                <c:pt idx="6270">
                  <c:v>26026</c:v>
                </c:pt>
                <c:pt idx="6271">
                  <c:v>26027</c:v>
                </c:pt>
                <c:pt idx="6272">
                  <c:v>26028</c:v>
                </c:pt>
                <c:pt idx="6273">
                  <c:v>26029</c:v>
                </c:pt>
                <c:pt idx="6274">
                  <c:v>26030</c:v>
                </c:pt>
                <c:pt idx="6275">
                  <c:v>26031</c:v>
                </c:pt>
                <c:pt idx="6276">
                  <c:v>26032</c:v>
                </c:pt>
                <c:pt idx="6277">
                  <c:v>26033</c:v>
                </c:pt>
                <c:pt idx="6278">
                  <c:v>26034</c:v>
                </c:pt>
                <c:pt idx="6279">
                  <c:v>26035</c:v>
                </c:pt>
                <c:pt idx="6280">
                  <c:v>26036</c:v>
                </c:pt>
                <c:pt idx="6281">
                  <c:v>26037</c:v>
                </c:pt>
                <c:pt idx="6282">
                  <c:v>26038</c:v>
                </c:pt>
                <c:pt idx="6283">
                  <c:v>26039</c:v>
                </c:pt>
                <c:pt idx="6284">
                  <c:v>26040</c:v>
                </c:pt>
                <c:pt idx="6285">
                  <c:v>26041</c:v>
                </c:pt>
                <c:pt idx="6286">
                  <c:v>26042</c:v>
                </c:pt>
                <c:pt idx="6287">
                  <c:v>26043</c:v>
                </c:pt>
                <c:pt idx="6288">
                  <c:v>26044</c:v>
                </c:pt>
                <c:pt idx="6289">
                  <c:v>26045</c:v>
                </c:pt>
                <c:pt idx="6290">
                  <c:v>26046</c:v>
                </c:pt>
                <c:pt idx="6291">
                  <c:v>26047</c:v>
                </c:pt>
                <c:pt idx="6292">
                  <c:v>26048</c:v>
                </c:pt>
                <c:pt idx="6293">
                  <c:v>26049</c:v>
                </c:pt>
                <c:pt idx="6294">
                  <c:v>26050</c:v>
                </c:pt>
                <c:pt idx="6295">
                  <c:v>26051</c:v>
                </c:pt>
                <c:pt idx="6296">
                  <c:v>26052</c:v>
                </c:pt>
                <c:pt idx="6297">
                  <c:v>26053</c:v>
                </c:pt>
                <c:pt idx="6298">
                  <c:v>26054</c:v>
                </c:pt>
                <c:pt idx="6299">
                  <c:v>26055</c:v>
                </c:pt>
                <c:pt idx="6300">
                  <c:v>26056</c:v>
                </c:pt>
                <c:pt idx="6301">
                  <c:v>26057</c:v>
                </c:pt>
                <c:pt idx="6302">
                  <c:v>26058</c:v>
                </c:pt>
                <c:pt idx="6303">
                  <c:v>26059</c:v>
                </c:pt>
                <c:pt idx="6304">
                  <c:v>26060</c:v>
                </c:pt>
                <c:pt idx="6305">
                  <c:v>26061</c:v>
                </c:pt>
                <c:pt idx="6306">
                  <c:v>26062</c:v>
                </c:pt>
                <c:pt idx="6307">
                  <c:v>26063</c:v>
                </c:pt>
                <c:pt idx="6308">
                  <c:v>26064</c:v>
                </c:pt>
                <c:pt idx="6309">
                  <c:v>26065</c:v>
                </c:pt>
                <c:pt idx="6310">
                  <c:v>26066</c:v>
                </c:pt>
                <c:pt idx="6311">
                  <c:v>26067</c:v>
                </c:pt>
                <c:pt idx="6312">
                  <c:v>26068</c:v>
                </c:pt>
                <c:pt idx="6313">
                  <c:v>26069</c:v>
                </c:pt>
                <c:pt idx="6314">
                  <c:v>26070</c:v>
                </c:pt>
                <c:pt idx="6315">
                  <c:v>26071</c:v>
                </c:pt>
                <c:pt idx="6316">
                  <c:v>26072</c:v>
                </c:pt>
                <c:pt idx="6317">
                  <c:v>26073</c:v>
                </c:pt>
                <c:pt idx="6318">
                  <c:v>26074</c:v>
                </c:pt>
                <c:pt idx="6319">
                  <c:v>26075</c:v>
                </c:pt>
                <c:pt idx="6320">
                  <c:v>26076</c:v>
                </c:pt>
                <c:pt idx="6321">
                  <c:v>26077</c:v>
                </c:pt>
                <c:pt idx="6322">
                  <c:v>26078</c:v>
                </c:pt>
                <c:pt idx="6323">
                  <c:v>26079</c:v>
                </c:pt>
                <c:pt idx="6324">
                  <c:v>26080</c:v>
                </c:pt>
                <c:pt idx="6325">
                  <c:v>26081</c:v>
                </c:pt>
                <c:pt idx="6326">
                  <c:v>26082</c:v>
                </c:pt>
                <c:pt idx="6327">
                  <c:v>26083</c:v>
                </c:pt>
                <c:pt idx="6328">
                  <c:v>26084</c:v>
                </c:pt>
                <c:pt idx="6329">
                  <c:v>26085</c:v>
                </c:pt>
                <c:pt idx="6330">
                  <c:v>26086</c:v>
                </c:pt>
                <c:pt idx="6331">
                  <c:v>26087</c:v>
                </c:pt>
                <c:pt idx="6332">
                  <c:v>26088</c:v>
                </c:pt>
                <c:pt idx="6333">
                  <c:v>26089</c:v>
                </c:pt>
                <c:pt idx="6334">
                  <c:v>26090</c:v>
                </c:pt>
                <c:pt idx="6335">
                  <c:v>26091</c:v>
                </c:pt>
                <c:pt idx="6336">
                  <c:v>26092</c:v>
                </c:pt>
                <c:pt idx="6337">
                  <c:v>26093</c:v>
                </c:pt>
                <c:pt idx="6338">
                  <c:v>26094</c:v>
                </c:pt>
                <c:pt idx="6339">
                  <c:v>26095</c:v>
                </c:pt>
                <c:pt idx="6340">
                  <c:v>26096</c:v>
                </c:pt>
                <c:pt idx="6341">
                  <c:v>26097</c:v>
                </c:pt>
                <c:pt idx="6342">
                  <c:v>26098</c:v>
                </c:pt>
                <c:pt idx="6343">
                  <c:v>26099</c:v>
                </c:pt>
                <c:pt idx="6344">
                  <c:v>26100</c:v>
                </c:pt>
                <c:pt idx="6345">
                  <c:v>26101</c:v>
                </c:pt>
                <c:pt idx="6346">
                  <c:v>26102</c:v>
                </c:pt>
                <c:pt idx="6347">
                  <c:v>26103</c:v>
                </c:pt>
                <c:pt idx="6348">
                  <c:v>26104</c:v>
                </c:pt>
                <c:pt idx="6349">
                  <c:v>26105</c:v>
                </c:pt>
                <c:pt idx="6350">
                  <c:v>26106</c:v>
                </c:pt>
                <c:pt idx="6351">
                  <c:v>26107</c:v>
                </c:pt>
                <c:pt idx="6352">
                  <c:v>26108</c:v>
                </c:pt>
                <c:pt idx="6353">
                  <c:v>26109</c:v>
                </c:pt>
                <c:pt idx="6354">
                  <c:v>26110</c:v>
                </c:pt>
                <c:pt idx="6355">
                  <c:v>26111</c:v>
                </c:pt>
                <c:pt idx="6356">
                  <c:v>26112</c:v>
                </c:pt>
                <c:pt idx="6357">
                  <c:v>26113</c:v>
                </c:pt>
                <c:pt idx="6358">
                  <c:v>26114</c:v>
                </c:pt>
                <c:pt idx="6359">
                  <c:v>26115</c:v>
                </c:pt>
                <c:pt idx="6360">
                  <c:v>26116</c:v>
                </c:pt>
                <c:pt idx="6361">
                  <c:v>26117</c:v>
                </c:pt>
                <c:pt idx="6362">
                  <c:v>26118</c:v>
                </c:pt>
                <c:pt idx="6363">
                  <c:v>26119</c:v>
                </c:pt>
                <c:pt idx="6364">
                  <c:v>26120</c:v>
                </c:pt>
                <c:pt idx="6365">
                  <c:v>26121</c:v>
                </c:pt>
                <c:pt idx="6366">
                  <c:v>26122</c:v>
                </c:pt>
                <c:pt idx="6367">
                  <c:v>26123</c:v>
                </c:pt>
                <c:pt idx="6368">
                  <c:v>26124</c:v>
                </c:pt>
                <c:pt idx="6369">
                  <c:v>26125</c:v>
                </c:pt>
                <c:pt idx="6370">
                  <c:v>26126</c:v>
                </c:pt>
                <c:pt idx="6371">
                  <c:v>26127</c:v>
                </c:pt>
                <c:pt idx="6372">
                  <c:v>26128</c:v>
                </c:pt>
                <c:pt idx="6373">
                  <c:v>26129</c:v>
                </c:pt>
                <c:pt idx="6374">
                  <c:v>26130</c:v>
                </c:pt>
                <c:pt idx="6375">
                  <c:v>26131</c:v>
                </c:pt>
                <c:pt idx="6376">
                  <c:v>26132</c:v>
                </c:pt>
                <c:pt idx="6377">
                  <c:v>26133</c:v>
                </c:pt>
                <c:pt idx="6378">
                  <c:v>26134</c:v>
                </c:pt>
                <c:pt idx="6379">
                  <c:v>26135</c:v>
                </c:pt>
                <c:pt idx="6380">
                  <c:v>26136</c:v>
                </c:pt>
                <c:pt idx="6381">
                  <c:v>26137</c:v>
                </c:pt>
                <c:pt idx="6382">
                  <c:v>26138</c:v>
                </c:pt>
                <c:pt idx="6383">
                  <c:v>26139</c:v>
                </c:pt>
                <c:pt idx="6384">
                  <c:v>26140</c:v>
                </c:pt>
                <c:pt idx="6385">
                  <c:v>26141</c:v>
                </c:pt>
                <c:pt idx="6386">
                  <c:v>26142</c:v>
                </c:pt>
                <c:pt idx="6387">
                  <c:v>26143</c:v>
                </c:pt>
                <c:pt idx="6388">
                  <c:v>26144</c:v>
                </c:pt>
                <c:pt idx="6389">
                  <c:v>26145</c:v>
                </c:pt>
                <c:pt idx="6390">
                  <c:v>26146</c:v>
                </c:pt>
                <c:pt idx="6391">
                  <c:v>26147</c:v>
                </c:pt>
                <c:pt idx="6392">
                  <c:v>26148</c:v>
                </c:pt>
                <c:pt idx="6393">
                  <c:v>26149</c:v>
                </c:pt>
                <c:pt idx="6394">
                  <c:v>26150</c:v>
                </c:pt>
                <c:pt idx="6395">
                  <c:v>26151</c:v>
                </c:pt>
                <c:pt idx="6396">
                  <c:v>26152</c:v>
                </c:pt>
                <c:pt idx="6397">
                  <c:v>26153</c:v>
                </c:pt>
                <c:pt idx="6398">
                  <c:v>26154</c:v>
                </c:pt>
                <c:pt idx="6399">
                  <c:v>26155</c:v>
                </c:pt>
                <c:pt idx="6400">
                  <c:v>26156</c:v>
                </c:pt>
                <c:pt idx="6401">
                  <c:v>26157</c:v>
                </c:pt>
                <c:pt idx="6402">
                  <c:v>26158</c:v>
                </c:pt>
                <c:pt idx="6403">
                  <c:v>26159</c:v>
                </c:pt>
                <c:pt idx="6404">
                  <c:v>26160</c:v>
                </c:pt>
                <c:pt idx="6405">
                  <c:v>26161</c:v>
                </c:pt>
                <c:pt idx="6406">
                  <c:v>26162</c:v>
                </c:pt>
                <c:pt idx="6407">
                  <c:v>26163</c:v>
                </c:pt>
                <c:pt idx="6408">
                  <c:v>26164</c:v>
                </c:pt>
                <c:pt idx="6409">
                  <c:v>26165</c:v>
                </c:pt>
                <c:pt idx="6410">
                  <c:v>26166</c:v>
                </c:pt>
                <c:pt idx="6411">
                  <c:v>26167</c:v>
                </c:pt>
                <c:pt idx="6412">
                  <c:v>26168</c:v>
                </c:pt>
                <c:pt idx="6413">
                  <c:v>26169</c:v>
                </c:pt>
                <c:pt idx="6414">
                  <c:v>26170</c:v>
                </c:pt>
                <c:pt idx="6415">
                  <c:v>26171</c:v>
                </c:pt>
                <c:pt idx="6416">
                  <c:v>26172</c:v>
                </c:pt>
                <c:pt idx="6417">
                  <c:v>26173</c:v>
                </c:pt>
                <c:pt idx="6418">
                  <c:v>26174</c:v>
                </c:pt>
                <c:pt idx="6419">
                  <c:v>26175</c:v>
                </c:pt>
                <c:pt idx="6420">
                  <c:v>26176</c:v>
                </c:pt>
                <c:pt idx="6421">
                  <c:v>26177</c:v>
                </c:pt>
                <c:pt idx="6422">
                  <c:v>26178</c:v>
                </c:pt>
                <c:pt idx="6423">
                  <c:v>26179</c:v>
                </c:pt>
                <c:pt idx="6424">
                  <c:v>26180</c:v>
                </c:pt>
                <c:pt idx="6425">
                  <c:v>26181</c:v>
                </c:pt>
                <c:pt idx="6426">
                  <c:v>26182</c:v>
                </c:pt>
                <c:pt idx="6427">
                  <c:v>26183</c:v>
                </c:pt>
                <c:pt idx="6428">
                  <c:v>26184</c:v>
                </c:pt>
                <c:pt idx="6429">
                  <c:v>26185</c:v>
                </c:pt>
                <c:pt idx="6430">
                  <c:v>26186</c:v>
                </c:pt>
                <c:pt idx="6431">
                  <c:v>26187</c:v>
                </c:pt>
                <c:pt idx="6432">
                  <c:v>26188</c:v>
                </c:pt>
                <c:pt idx="6433">
                  <c:v>26189</c:v>
                </c:pt>
                <c:pt idx="6434">
                  <c:v>26190</c:v>
                </c:pt>
                <c:pt idx="6435">
                  <c:v>26191</c:v>
                </c:pt>
                <c:pt idx="6436">
                  <c:v>26192</c:v>
                </c:pt>
                <c:pt idx="6437">
                  <c:v>26193</c:v>
                </c:pt>
                <c:pt idx="6438">
                  <c:v>26194</c:v>
                </c:pt>
                <c:pt idx="6439">
                  <c:v>26195</c:v>
                </c:pt>
                <c:pt idx="6440">
                  <c:v>26196</c:v>
                </c:pt>
                <c:pt idx="6441">
                  <c:v>26197</c:v>
                </c:pt>
                <c:pt idx="6442">
                  <c:v>26198</c:v>
                </c:pt>
                <c:pt idx="6443">
                  <c:v>26199</c:v>
                </c:pt>
                <c:pt idx="6444">
                  <c:v>26200</c:v>
                </c:pt>
                <c:pt idx="6445">
                  <c:v>26201</c:v>
                </c:pt>
                <c:pt idx="6446">
                  <c:v>26202</c:v>
                </c:pt>
                <c:pt idx="6447">
                  <c:v>26203</c:v>
                </c:pt>
                <c:pt idx="6448">
                  <c:v>26204</c:v>
                </c:pt>
                <c:pt idx="6449">
                  <c:v>26205</c:v>
                </c:pt>
                <c:pt idx="6450">
                  <c:v>26206</c:v>
                </c:pt>
                <c:pt idx="6451">
                  <c:v>26207</c:v>
                </c:pt>
                <c:pt idx="6452">
                  <c:v>26208</c:v>
                </c:pt>
                <c:pt idx="6453">
                  <c:v>26209</c:v>
                </c:pt>
                <c:pt idx="6454">
                  <c:v>26210</c:v>
                </c:pt>
                <c:pt idx="6455">
                  <c:v>26211</c:v>
                </c:pt>
                <c:pt idx="6456">
                  <c:v>26212</c:v>
                </c:pt>
                <c:pt idx="6457">
                  <c:v>26213</c:v>
                </c:pt>
                <c:pt idx="6458">
                  <c:v>26214</c:v>
                </c:pt>
                <c:pt idx="6459">
                  <c:v>26215</c:v>
                </c:pt>
                <c:pt idx="6460">
                  <c:v>26216</c:v>
                </c:pt>
                <c:pt idx="6461">
                  <c:v>26217</c:v>
                </c:pt>
                <c:pt idx="6462">
                  <c:v>26218</c:v>
                </c:pt>
                <c:pt idx="6463">
                  <c:v>26219</c:v>
                </c:pt>
                <c:pt idx="6464">
                  <c:v>26220</c:v>
                </c:pt>
                <c:pt idx="6465">
                  <c:v>26221</c:v>
                </c:pt>
                <c:pt idx="6466">
                  <c:v>26222</c:v>
                </c:pt>
                <c:pt idx="6467">
                  <c:v>26223</c:v>
                </c:pt>
                <c:pt idx="6468">
                  <c:v>26224</c:v>
                </c:pt>
                <c:pt idx="6469">
                  <c:v>26225</c:v>
                </c:pt>
                <c:pt idx="6470">
                  <c:v>26226</c:v>
                </c:pt>
                <c:pt idx="6471">
                  <c:v>26227</c:v>
                </c:pt>
                <c:pt idx="6472">
                  <c:v>26228</c:v>
                </c:pt>
                <c:pt idx="6473">
                  <c:v>26229</c:v>
                </c:pt>
                <c:pt idx="6474">
                  <c:v>26230</c:v>
                </c:pt>
                <c:pt idx="6475">
                  <c:v>26231</c:v>
                </c:pt>
                <c:pt idx="6476">
                  <c:v>26232</c:v>
                </c:pt>
                <c:pt idx="6477">
                  <c:v>26233</c:v>
                </c:pt>
                <c:pt idx="6478">
                  <c:v>26234</c:v>
                </c:pt>
                <c:pt idx="6479">
                  <c:v>26235</c:v>
                </c:pt>
                <c:pt idx="6480">
                  <c:v>26236</c:v>
                </c:pt>
                <c:pt idx="6481">
                  <c:v>26237</c:v>
                </c:pt>
                <c:pt idx="6482">
                  <c:v>26238</c:v>
                </c:pt>
                <c:pt idx="6483">
                  <c:v>26239</c:v>
                </c:pt>
                <c:pt idx="6484">
                  <c:v>26240</c:v>
                </c:pt>
                <c:pt idx="6485">
                  <c:v>26241</c:v>
                </c:pt>
                <c:pt idx="6486">
                  <c:v>26242</c:v>
                </c:pt>
                <c:pt idx="6487">
                  <c:v>26243</c:v>
                </c:pt>
                <c:pt idx="6488">
                  <c:v>26244</c:v>
                </c:pt>
                <c:pt idx="6489">
                  <c:v>26245</c:v>
                </c:pt>
                <c:pt idx="6490">
                  <c:v>26246</c:v>
                </c:pt>
                <c:pt idx="6491">
                  <c:v>26247</c:v>
                </c:pt>
                <c:pt idx="6492">
                  <c:v>26248</c:v>
                </c:pt>
                <c:pt idx="6493">
                  <c:v>26249</c:v>
                </c:pt>
                <c:pt idx="6494">
                  <c:v>26250</c:v>
                </c:pt>
                <c:pt idx="6495">
                  <c:v>26251</c:v>
                </c:pt>
                <c:pt idx="6496">
                  <c:v>26252</c:v>
                </c:pt>
                <c:pt idx="6497">
                  <c:v>26253</c:v>
                </c:pt>
                <c:pt idx="6498">
                  <c:v>26254</c:v>
                </c:pt>
                <c:pt idx="6499">
                  <c:v>26255</c:v>
                </c:pt>
                <c:pt idx="6500">
                  <c:v>26256</c:v>
                </c:pt>
                <c:pt idx="6501">
                  <c:v>26257</c:v>
                </c:pt>
                <c:pt idx="6502">
                  <c:v>26258</c:v>
                </c:pt>
                <c:pt idx="6503">
                  <c:v>26259</c:v>
                </c:pt>
                <c:pt idx="6504">
                  <c:v>26260</c:v>
                </c:pt>
                <c:pt idx="6505">
                  <c:v>26261</c:v>
                </c:pt>
                <c:pt idx="6506">
                  <c:v>26262</c:v>
                </c:pt>
                <c:pt idx="6507">
                  <c:v>26263</c:v>
                </c:pt>
                <c:pt idx="6508">
                  <c:v>26264</c:v>
                </c:pt>
                <c:pt idx="6509">
                  <c:v>26265</c:v>
                </c:pt>
                <c:pt idx="6510">
                  <c:v>26266</c:v>
                </c:pt>
                <c:pt idx="6511">
                  <c:v>26267</c:v>
                </c:pt>
                <c:pt idx="6512">
                  <c:v>26268</c:v>
                </c:pt>
                <c:pt idx="6513">
                  <c:v>26269</c:v>
                </c:pt>
                <c:pt idx="6514">
                  <c:v>26270</c:v>
                </c:pt>
                <c:pt idx="6515">
                  <c:v>26271</c:v>
                </c:pt>
                <c:pt idx="6516">
                  <c:v>26272</c:v>
                </c:pt>
                <c:pt idx="6517">
                  <c:v>26273</c:v>
                </c:pt>
                <c:pt idx="6518">
                  <c:v>26274</c:v>
                </c:pt>
                <c:pt idx="6519">
                  <c:v>26275</c:v>
                </c:pt>
                <c:pt idx="6520">
                  <c:v>26276</c:v>
                </c:pt>
                <c:pt idx="6521">
                  <c:v>26277</c:v>
                </c:pt>
                <c:pt idx="6522">
                  <c:v>26278</c:v>
                </c:pt>
                <c:pt idx="6523">
                  <c:v>26279</c:v>
                </c:pt>
                <c:pt idx="6524">
                  <c:v>26280</c:v>
                </c:pt>
                <c:pt idx="6525">
                  <c:v>26281</c:v>
                </c:pt>
                <c:pt idx="6526">
                  <c:v>26282</c:v>
                </c:pt>
                <c:pt idx="6527">
                  <c:v>26283</c:v>
                </c:pt>
                <c:pt idx="6528">
                  <c:v>26284</c:v>
                </c:pt>
                <c:pt idx="6529">
                  <c:v>26285</c:v>
                </c:pt>
                <c:pt idx="6530">
                  <c:v>26286</c:v>
                </c:pt>
                <c:pt idx="6531">
                  <c:v>26287</c:v>
                </c:pt>
                <c:pt idx="6532">
                  <c:v>26288</c:v>
                </c:pt>
                <c:pt idx="6533">
                  <c:v>26289</c:v>
                </c:pt>
                <c:pt idx="6534">
                  <c:v>26290</c:v>
                </c:pt>
                <c:pt idx="6535">
                  <c:v>26291</c:v>
                </c:pt>
                <c:pt idx="6536">
                  <c:v>26292</c:v>
                </c:pt>
                <c:pt idx="6537">
                  <c:v>26293</c:v>
                </c:pt>
                <c:pt idx="6538">
                  <c:v>26294</c:v>
                </c:pt>
                <c:pt idx="6539">
                  <c:v>26295</c:v>
                </c:pt>
                <c:pt idx="6540">
                  <c:v>26296</c:v>
                </c:pt>
                <c:pt idx="6541">
                  <c:v>26297</c:v>
                </c:pt>
                <c:pt idx="6542">
                  <c:v>26298</c:v>
                </c:pt>
                <c:pt idx="6543">
                  <c:v>26299</c:v>
                </c:pt>
                <c:pt idx="6544">
                  <c:v>26300</c:v>
                </c:pt>
                <c:pt idx="6545">
                  <c:v>26301</c:v>
                </c:pt>
                <c:pt idx="6546">
                  <c:v>26302</c:v>
                </c:pt>
                <c:pt idx="6547">
                  <c:v>26303</c:v>
                </c:pt>
                <c:pt idx="6548">
                  <c:v>26304</c:v>
                </c:pt>
                <c:pt idx="6549">
                  <c:v>26305</c:v>
                </c:pt>
                <c:pt idx="6550">
                  <c:v>26306</c:v>
                </c:pt>
                <c:pt idx="6551">
                  <c:v>26307</c:v>
                </c:pt>
                <c:pt idx="6552">
                  <c:v>26308</c:v>
                </c:pt>
                <c:pt idx="6553">
                  <c:v>26309</c:v>
                </c:pt>
                <c:pt idx="6554">
                  <c:v>26310</c:v>
                </c:pt>
                <c:pt idx="6555">
                  <c:v>26311</c:v>
                </c:pt>
                <c:pt idx="6556">
                  <c:v>26312</c:v>
                </c:pt>
                <c:pt idx="6557">
                  <c:v>26313</c:v>
                </c:pt>
                <c:pt idx="6558">
                  <c:v>26314</c:v>
                </c:pt>
                <c:pt idx="6559">
                  <c:v>26315</c:v>
                </c:pt>
                <c:pt idx="6560">
                  <c:v>26316</c:v>
                </c:pt>
                <c:pt idx="6561">
                  <c:v>26317</c:v>
                </c:pt>
                <c:pt idx="6562">
                  <c:v>26318</c:v>
                </c:pt>
                <c:pt idx="6563">
                  <c:v>26319</c:v>
                </c:pt>
                <c:pt idx="6564">
                  <c:v>26320</c:v>
                </c:pt>
                <c:pt idx="6565">
                  <c:v>26321</c:v>
                </c:pt>
                <c:pt idx="6566">
                  <c:v>26322</c:v>
                </c:pt>
                <c:pt idx="6567">
                  <c:v>26323</c:v>
                </c:pt>
                <c:pt idx="6568">
                  <c:v>26324</c:v>
                </c:pt>
                <c:pt idx="6569">
                  <c:v>26325</c:v>
                </c:pt>
                <c:pt idx="6570">
                  <c:v>26326</c:v>
                </c:pt>
                <c:pt idx="6571">
                  <c:v>26327</c:v>
                </c:pt>
                <c:pt idx="6572">
                  <c:v>26328</c:v>
                </c:pt>
                <c:pt idx="6573">
                  <c:v>26329</c:v>
                </c:pt>
                <c:pt idx="6574">
                  <c:v>26330</c:v>
                </c:pt>
                <c:pt idx="6575">
                  <c:v>26331</c:v>
                </c:pt>
                <c:pt idx="6576">
                  <c:v>26332</c:v>
                </c:pt>
                <c:pt idx="6577">
                  <c:v>26333</c:v>
                </c:pt>
                <c:pt idx="6578">
                  <c:v>26334</c:v>
                </c:pt>
                <c:pt idx="6579">
                  <c:v>26335</c:v>
                </c:pt>
                <c:pt idx="6580">
                  <c:v>26336</c:v>
                </c:pt>
                <c:pt idx="6581">
                  <c:v>26337</c:v>
                </c:pt>
                <c:pt idx="6582">
                  <c:v>26338</c:v>
                </c:pt>
                <c:pt idx="6583">
                  <c:v>26339</c:v>
                </c:pt>
                <c:pt idx="6584">
                  <c:v>26340</c:v>
                </c:pt>
                <c:pt idx="6585">
                  <c:v>26341</c:v>
                </c:pt>
                <c:pt idx="6586">
                  <c:v>26342</c:v>
                </c:pt>
                <c:pt idx="6587">
                  <c:v>26343</c:v>
                </c:pt>
                <c:pt idx="6588">
                  <c:v>26344</c:v>
                </c:pt>
                <c:pt idx="6589">
                  <c:v>26345</c:v>
                </c:pt>
                <c:pt idx="6590">
                  <c:v>26346</c:v>
                </c:pt>
                <c:pt idx="6591">
                  <c:v>26347</c:v>
                </c:pt>
                <c:pt idx="6592">
                  <c:v>26348</c:v>
                </c:pt>
                <c:pt idx="6593">
                  <c:v>26349</c:v>
                </c:pt>
                <c:pt idx="6594">
                  <c:v>26350</c:v>
                </c:pt>
                <c:pt idx="6595">
                  <c:v>26351</c:v>
                </c:pt>
                <c:pt idx="6596">
                  <c:v>26352</c:v>
                </c:pt>
                <c:pt idx="6597">
                  <c:v>26353</c:v>
                </c:pt>
                <c:pt idx="6598">
                  <c:v>26354</c:v>
                </c:pt>
                <c:pt idx="6599">
                  <c:v>26355</c:v>
                </c:pt>
                <c:pt idx="6600">
                  <c:v>26356</c:v>
                </c:pt>
                <c:pt idx="6601">
                  <c:v>26357</c:v>
                </c:pt>
                <c:pt idx="6602">
                  <c:v>26358</c:v>
                </c:pt>
                <c:pt idx="6603">
                  <c:v>26359</c:v>
                </c:pt>
                <c:pt idx="6604">
                  <c:v>26360</c:v>
                </c:pt>
                <c:pt idx="6605">
                  <c:v>26361</c:v>
                </c:pt>
                <c:pt idx="6606">
                  <c:v>26362</c:v>
                </c:pt>
                <c:pt idx="6607">
                  <c:v>26363</c:v>
                </c:pt>
                <c:pt idx="6608">
                  <c:v>26364</c:v>
                </c:pt>
                <c:pt idx="6609">
                  <c:v>26365</c:v>
                </c:pt>
                <c:pt idx="6610">
                  <c:v>26366</c:v>
                </c:pt>
                <c:pt idx="6611">
                  <c:v>26367</c:v>
                </c:pt>
                <c:pt idx="6612">
                  <c:v>26368</c:v>
                </c:pt>
                <c:pt idx="6613">
                  <c:v>26369</c:v>
                </c:pt>
                <c:pt idx="6614">
                  <c:v>26370</c:v>
                </c:pt>
                <c:pt idx="6615">
                  <c:v>26371</c:v>
                </c:pt>
                <c:pt idx="6616">
                  <c:v>26372</c:v>
                </c:pt>
                <c:pt idx="6617">
                  <c:v>26373</c:v>
                </c:pt>
                <c:pt idx="6618">
                  <c:v>26374</c:v>
                </c:pt>
                <c:pt idx="6619">
                  <c:v>26375</c:v>
                </c:pt>
                <c:pt idx="6620">
                  <c:v>26376</c:v>
                </c:pt>
                <c:pt idx="6621">
                  <c:v>26377</c:v>
                </c:pt>
                <c:pt idx="6622">
                  <c:v>26378</c:v>
                </c:pt>
                <c:pt idx="6623">
                  <c:v>26379</c:v>
                </c:pt>
                <c:pt idx="6624">
                  <c:v>26380</c:v>
                </c:pt>
                <c:pt idx="6625">
                  <c:v>26381</c:v>
                </c:pt>
                <c:pt idx="6626">
                  <c:v>26382</c:v>
                </c:pt>
                <c:pt idx="6627">
                  <c:v>26383</c:v>
                </c:pt>
                <c:pt idx="6628">
                  <c:v>26384</c:v>
                </c:pt>
                <c:pt idx="6629">
                  <c:v>26385</c:v>
                </c:pt>
                <c:pt idx="6630">
                  <c:v>26386</c:v>
                </c:pt>
                <c:pt idx="6631">
                  <c:v>26387</c:v>
                </c:pt>
                <c:pt idx="6632">
                  <c:v>26388</c:v>
                </c:pt>
                <c:pt idx="6633">
                  <c:v>26389</c:v>
                </c:pt>
                <c:pt idx="6634">
                  <c:v>26390</c:v>
                </c:pt>
                <c:pt idx="6635">
                  <c:v>26391</c:v>
                </c:pt>
                <c:pt idx="6636">
                  <c:v>26392</c:v>
                </c:pt>
                <c:pt idx="6637">
                  <c:v>26393</c:v>
                </c:pt>
                <c:pt idx="6638">
                  <c:v>26394</c:v>
                </c:pt>
                <c:pt idx="6639">
                  <c:v>26395</c:v>
                </c:pt>
                <c:pt idx="6640">
                  <c:v>26396</c:v>
                </c:pt>
                <c:pt idx="6641">
                  <c:v>26397</c:v>
                </c:pt>
                <c:pt idx="6642">
                  <c:v>26398</c:v>
                </c:pt>
                <c:pt idx="6643">
                  <c:v>26399</c:v>
                </c:pt>
                <c:pt idx="6644">
                  <c:v>26400</c:v>
                </c:pt>
                <c:pt idx="6645">
                  <c:v>26401</c:v>
                </c:pt>
                <c:pt idx="6646">
                  <c:v>26402</c:v>
                </c:pt>
                <c:pt idx="6647">
                  <c:v>26403</c:v>
                </c:pt>
                <c:pt idx="6648">
                  <c:v>26404</c:v>
                </c:pt>
                <c:pt idx="6649">
                  <c:v>26405</c:v>
                </c:pt>
                <c:pt idx="6650">
                  <c:v>26406</c:v>
                </c:pt>
                <c:pt idx="6651">
                  <c:v>26407</c:v>
                </c:pt>
                <c:pt idx="6652">
                  <c:v>26408</c:v>
                </c:pt>
                <c:pt idx="6653">
                  <c:v>26409</c:v>
                </c:pt>
                <c:pt idx="6654">
                  <c:v>26410</c:v>
                </c:pt>
                <c:pt idx="6655">
                  <c:v>26411</c:v>
                </c:pt>
                <c:pt idx="6656">
                  <c:v>26412</c:v>
                </c:pt>
                <c:pt idx="6657">
                  <c:v>26413</c:v>
                </c:pt>
                <c:pt idx="6658">
                  <c:v>26414</c:v>
                </c:pt>
                <c:pt idx="6659">
                  <c:v>26415</c:v>
                </c:pt>
                <c:pt idx="6660">
                  <c:v>26416</c:v>
                </c:pt>
                <c:pt idx="6661">
                  <c:v>26417</c:v>
                </c:pt>
                <c:pt idx="6662">
                  <c:v>26418</c:v>
                </c:pt>
                <c:pt idx="6663">
                  <c:v>26419</c:v>
                </c:pt>
                <c:pt idx="6664">
                  <c:v>26420</c:v>
                </c:pt>
                <c:pt idx="6665">
                  <c:v>26421</c:v>
                </c:pt>
                <c:pt idx="6666">
                  <c:v>26422</c:v>
                </c:pt>
                <c:pt idx="6667">
                  <c:v>26423</c:v>
                </c:pt>
                <c:pt idx="6668">
                  <c:v>26424</c:v>
                </c:pt>
                <c:pt idx="6669">
                  <c:v>26425</c:v>
                </c:pt>
                <c:pt idx="6670">
                  <c:v>26426</c:v>
                </c:pt>
                <c:pt idx="6671">
                  <c:v>26427</c:v>
                </c:pt>
                <c:pt idx="6672">
                  <c:v>26428</c:v>
                </c:pt>
                <c:pt idx="6673">
                  <c:v>26429</c:v>
                </c:pt>
                <c:pt idx="6674">
                  <c:v>26430</c:v>
                </c:pt>
                <c:pt idx="6675">
                  <c:v>26431</c:v>
                </c:pt>
                <c:pt idx="6676">
                  <c:v>26432</c:v>
                </c:pt>
                <c:pt idx="6677">
                  <c:v>26433</c:v>
                </c:pt>
                <c:pt idx="6678">
                  <c:v>26434</c:v>
                </c:pt>
                <c:pt idx="6679">
                  <c:v>26435</c:v>
                </c:pt>
                <c:pt idx="6680">
                  <c:v>26436</c:v>
                </c:pt>
                <c:pt idx="6681">
                  <c:v>26437</c:v>
                </c:pt>
                <c:pt idx="6682">
                  <c:v>26438</c:v>
                </c:pt>
                <c:pt idx="6683">
                  <c:v>26439</c:v>
                </c:pt>
                <c:pt idx="6684">
                  <c:v>26440</c:v>
                </c:pt>
                <c:pt idx="6685">
                  <c:v>26441</c:v>
                </c:pt>
                <c:pt idx="6686">
                  <c:v>26442</c:v>
                </c:pt>
                <c:pt idx="6687">
                  <c:v>26443</c:v>
                </c:pt>
                <c:pt idx="6688">
                  <c:v>26444</c:v>
                </c:pt>
                <c:pt idx="6689">
                  <c:v>26445</c:v>
                </c:pt>
                <c:pt idx="6690">
                  <c:v>26446</c:v>
                </c:pt>
                <c:pt idx="6691">
                  <c:v>26447</c:v>
                </c:pt>
                <c:pt idx="6692">
                  <c:v>26448</c:v>
                </c:pt>
                <c:pt idx="6693">
                  <c:v>26449</c:v>
                </c:pt>
                <c:pt idx="6694">
                  <c:v>26450</c:v>
                </c:pt>
                <c:pt idx="6695">
                  <c:v>26451</c:v>
                </c:pt>
                <c:pt idx="6696">
                  <c:v>26452</c:v>
                </c:pt>
                <c:pt idx="6697">
                  <c:v>26453</c:v>
                </c:pt>
                <c:pt idx="6698">
                  <c:v>26454</c:v>
                </c:pt>
                <c:pt idx="6699">
                  <c:v>26455</c:v>
                </c:pt>
                <c:pt idx="6700">
                  <c:v>26456</c:v>
                </c:pt>
                <c:pt idx="6701">
                  <c:v>26457</c:v>
                </c:pt>
                <c:pt idx="6702">
                  <c:v>26458</c:v>
                </c:pt>
                <c:pt idx="6703">
                  <c:v>26459</c:v>
                </c:pt>
                <c:pt idx="6704">
                  <c:v>26460</c:v>
                </c:pt>
                <c:pt idx="6705">
                  <c:v>26461</c:v>
                </c:pt>
                <c:pt idx="6706">
                  <c:v>26462</c:v>
                </c:pt>
                <c:pt idx="6707">
                  <c:v>26463</c:v>
                </c:pt>
                <c:pt idx="6708">
                  <c:v>26464</c:v>
                </c:pt>
                <c:pt idx="6709">
                  <c:v>26465</c:v>
                </c:pt>
                <c:pt idx="6710">
                  <c:v>26466</c:v>
                </c:pt>
                <c:pt idx="6711">
                  <c:v>26467</c:v>
                </c:pt>
                <c:pt idx="6712">
                  <c:v>26468</c:v>
                </c:pt>
                <c:pt idx="6713">
                  <c:v>26469</c:v>
                </c:pt>
                <c:pt idx="6714">
                  <c:v>26470</c:v>
                </c:pt>
                <c:pt idx="6715">
                  <c:v>26471</c:v>
                </c:pt>
                <c:pt idx="6716">
                  <c:v>26472</c:v>
                </c:pt>
                <c:pt idx="6717">
                  <c:v>26473</c:v>
                </c:pt>
                <c:pt idx="6718">
                  <c:v>26474</c:v>
                </c:pt>
                <c:pt idx="6719">
                  <c:v>26475</c:v>
                </c:pt>
                <c:pt idx="6720">
                  <c:v>26476</c:v>
                </c:pt>
                <c:pt idx="6721">
                  <c:v>26477</c:v>
                </c:pt>
                <c:pt idx="6722">
                  <c:v>26478</c:v>
                </c:pt>
                <c:pt idx="6723">
                  <c:v>26479</c:v>
                </c:pt>
                <c:pt idx="6724">
                  <c:v>26480</c:v>
                </c:pt>
                <c:pt idx="6725">
                  <c:v>26481</c:v>
                </c:pt>
                <c:pt idx="6726">
                  <c:v>26482</c:v>
                </c:pt>
                <c:pt idx="6727">
                  <c:v>26483</c:v>
                </c:pt>
                <c:pt idx="6728">
                  <c:v>26484</c:v>
                </c:pt>
                <c:pt idx="6729">
                  <c:v>26485</c:v>
                </c:pt>
                <c:pt idx="6730">
                  <c:v>26486</c:v>
                </c:pt>
                <c:pt idx="6731">
                  <c:v>26487</c:v>
                </c:pt>
                <c:pt idx="6732">
                  <c:v>26488</c:v>
                </c:pt>
                <c:pt idx="6733">
                  <c:v>26489</c:v>
                </c:pt>
                <c:pt idx="6734">
                  <c:v>26490</c:v>
                </c:pt>
                <c:pt idx="6735">
                  <c:v>26491</c:v>
                </c:pt>
                <c:pt idx="6736">
                  <c:v>26492</c:v>
                </c:pt>
                <c:pt idx="6737">
                  <c:v>26493</c:v>
                </c:pt>
                <c:pt idx="6738">
                  <c:v>26494</c:v>
                </c:pt>
                <c:pt idx="6739">
                  <c:v>26495</c:v>
                </c:pt>
                <c:pt idx="6740">
                  <c:v>26496</c:v>
                </c:pt>
                <c:pt idx="6741">
                  <c:v>26497</c:v>
                </c:pt>
                <c:pt idx="6742">
                  <c:v>26498</c:v>
                </c:pt>
                <c:pt idx="6743">
                  <c:v>26499</c:v>
                </c:pt>
                <c:pt idx="6744">
                  <c:v>26500</c:v>
                </c:pt>
                <c:pt idx="6745">
                  <c:v>26501</c:v>
                </c:pt>
                <c:pt idx="6746">
                  <c:v>26502</c:v>
                </c:pt>
                <c:pt idx="6747">
                  <c:v>26503</c:v>
                </c:pt>
                <c:pt idx="6748">
                  <c:v>26504</c:v>
                </c:pt>
                <c:pt idx="6749">
                  <c:v>26505</c:v>
                </c:pt>
                <c:pt idx="6750">
                  <c:v>26506</c:v>
                </c:pt>
                <c:pt idx="6751">
                  <c:v>26507</c:v>
                </c:pt>
                <c:pt idx="6752">
                  <c:v>26508</c:v>
                </c:pt>
                <c:pt idx="6753">
                  <c:v>26509</c:v>
                </c:pt>
                <c:pt idx="6754">
                  <c:v>26510</c:v>
                </c:pt>
                <c:pt idx="6755">
                  <c:v>26511</c:v>
                </c:pt>
                <c:pt idx="6756">
                  <c:v>26512</c:v>
                </c:pt>
                <c:pt idx="6757">
                  <c:v>26513</c:v>
                </c:pt>
                <c:pt idx="6758">
                  <c:v>26514</c:v>
                </c:pt>
                <c:pt idx="6759">
                  <c:v>26515</c:v>
                </c:pt>
                <c:pt idx="6760">
                  <c:v>26516</c:v>
                </c:pt>
                <c:pt idx="6761">
                  <c:v>26517</c:v>
                </c:pt>
                <c:pt idx="6762">
                  <c:v>26518</c:v>
                </c:pt>
                <c:pt idx="6763">
                  <c:v>26519</c:v>
                </c:pt>
                <c:pt idx="6764">
                  <c:v>26520</c:v>
                </c:pt>
                <c:pt idx="6765">
                  <c:v>26521</c:v>
                </c:pt>
                <c:pt idx="6766">
                  <c:v>26522</c:v>
                </c:pt>
                <c:pt idx="6767">
                  <c:v>26523</c:v>
                </c:pt>
                <c:pt idx="6768">
                  <c:v>26524</c:v>
                </c:pt>
                <c:pt idx="6769">
                  <c:v>26525</c:v>
                </c:pt>
                <c:pt idx="6770">
                  <c:v>26526</c:v>
                </c:pt>
                <c:pt idx="6771">
                  <c:v>26527</c:v>
                </c:pt>
                <c:pt idx="6772">
                  <c:v>26528</c:v>
                </c:pt>
                <c:pt idx="6773">
                  <c:v>26529</c:v>
                </c:pt>
                <c:pt idx="6774">
                  <c:v>26530</c:v>
                </c:pt>
                <c:pt idx="6775">
                  <c:v>26531</c:v>
                </c:pt>
                <c:pt idx="6776">
                  <c:v>26532</c:v>
                </c:pt>
                <c:pt idx="6777">
                  <c:v>26533</c:v>
                </c:pt>
                <c:pt idx="6778">
                  <c:v>26534</c:v>
                </c:pt>
                <c:pt idx="6779">
                  <c:v>26535</c:v>
                </c:pt>
                <c:pt idx="6780">
                  <c:v>26536</c:v>
                </c:pt>
                <c:pt idx="6781">
                  <c:v>26537</c:v>
                </c:pt>
                <c:pt idx="6782">
                  <c:v>26538</c:v>
                </c:pt>
                <c:pt idx="6783">
                  <c:v>26539</c:v>
                </c:pt>
                <c:pt idx="6784">
                  <c:v>26540</c:v>
                </c:pt>
                <c:pt idx="6785">
                  <c:v>26541</c:v>
                </c:pt>
                <c:pt idx="6786">
                  <c:v>26542</c:v>
                </c:pt>
                <c:pt idx="6787">
                  <c:v>26543</c:v>
                </c:pt>
                <c:pt idx="6788">
                  <c:v>26544</c:v>
                </c:pt>
                <c:pt idx="6789">
                  <c:v>26545</c:v>
                </c:pt>
                <c:pt idx="6790">
                  <c:v>26546</c:v>
                </c:pt>
                <c:pt idx="6791">
                  <c:v>26547</c:v>
                </c:pt>
                <c:pt idx="6792">
                  <c:v>26548</c:v>
                </c:pt>
                <c:pt idx="6793">
                  <c:v>26549</c:v>
                </c:pt>
                <c:pt idx="6794">
                  <c:v>26550</c:v>
                </c:pt>
                <c:pt idx="6795">
                  <c:v>26551</c:v>
                </c:pt>
                <c:pt idx="6796">
                  <c:v>26552</c:v>
                </c:pt>
                <c:pt idx="6797">
                  <c:v>26553</c:v>
                </c:pt>
                <c:pt idx="6798">
                  <c:v>26554</c:v>
                </c:pt>
                <c:pt idx="6799">
                  <c:v>26555</c:v>
                </c:pt>
                <c:pt idx="6800">
                  <c:v>26556</c:v>
                </c:pt>
                <c:pt idx="6801">
                  <c:v>26557</c:v>
                </c:pt>
                <c:pt idx="6802">
                  <c:v>26558</c:v>
                </c:pt>
                <c:pt idx="6803">
                  <c:v>26559</c:v>
                </c:pt>
                <c:pt idx="6804">
                  <c:v>26560</c:v>
                </c:pt>
                <c:pt idx="6805">
                  <c:v>26561</c:v>
                </c:pt>
                <c:pt idx="6806">
                  <c:v>26562</c:v>
                </c:pt>
                <c:pt idx="6807">
                  <c:v>26563</c:v>
                </c:pt>
                <c:pt idx="6808">
                  <c:v>26564</c:v>
                </c:pt>
                <c:pt idx="6809">
                  <c:v>26565</c:v>
                </c:pt>
                <c:pt idx="6810">
                  <c:v>26566</c:v>
                </c:pt>
                <c:pt idx="6811">
                  <c:v>26567</c:v>
                </c:pt>
                <c:pt idx="6812">
                  <c:v>26568</c:v>
                </c:pt>
                <c:pt idx="6813">
                  <c:v>26569</c:v>
                </c:pt>
                <c:pt idx="6814">
                  <c:v>26570</c:v>
                </c:pt>
                <c:pt idx="6815">
                  <c:v>26571</c:v>
                </c:pt>
                <c:pt idx="6816">
                  <c:v>26572</c:v>
                </c:pt>
                <c:pt idx="6817">
                  <c:v>26573</c:v>
                </c:pt>
                <c:pt idx="6818">
                  <c:v>26574</c:v>
                </c:pt>
                <c:pt idx="6819">
                  <c:v>26575</c:v>
                </c:pt>
                <c:pt idx="6820">
                  <c:v>26576</c:v>
                </c:pt>
                <c:pt idx="6821">
                  <c:v>26577</c:v>
                </c:pt>
                <c:pt idx="6822">
                  <c:v>26578</c:v>
                </c:pt>
                <c:pt idx="6823">
                  <c:v>26579</c:v>
                </c:pt>
                <c:pt idx="6824">
                  <c:v>26580</c:v>
                </c:pt>
                <c:pt idx="6825">
                  <c:v>26581</c:v>
                </c:pt>
                <c:pt idx="6826">
                  <c:v>26582</c:v>
                </c:pt>
                <c:pt idx="6827">
                  <c:v>26583</c:v>
                </c:pt>
                <c:pt idx="6828">
                  <c:v>26584</c:v>
                </c:pt>
                <c:pt idx="6829">
                  <c:v>26585</c:v>
                </c:pt>
                <c:pt idx="6830">
                  <c:v>26586</c:v>
                </c:pt>
                <c:pt idx="6831">
                  <c:v>26587</c:v>
                </c:pt>
                <c:pt idx="6832">
                  <c:v>26588</c:v>
                </c:pt>
                <c:pt idx="6833">
                  <c:v>26589</c:v>
                </c:pt>
                <c:pt idx="6834">
                  <c:v>26590</c:v>
                </c:pt>
                <c:pt idx="6835">
                  <c:v>26591</c:v>
                </c:pt>
                <c:pt idx="6836">
                  <c:v>26592</c:v>
                </c:pt>
                <c:pt idx="6837">
                  <c:v>26593</c:v>
                </c:pt>
                <c:pt idx="6838">
                  <c:v>26594</c:v>
                </c:pt>
                <c:pt idx="6839">
                  <c:v>26595</c:v>
                </c:pt>
                <c:pt idx="6840">
                  <c:v>26596</c:v>
                </c:pt>
                <c:pt idx="6841">
                  <c:v>26597</c:v>
                </c:pt>
                <c:pt idx="6842">
                  <c:v>26598</c:v>
                </c:pt>
                <c:pt idx="6843">
                  <c:v>26599</c:v>
                </c:pt>
                <c:pt idx="6844">
                  <c:v>26600</c:v>
                </c:pt>
                <c:pt idx="6845">
                  <c:v>26601</c:v>
                </c:pt>
                <c:pt idx="6846">
                  <c:v>26602</c:v>
                </c:pt>
                <c:pt idx="6847">
                  <c:v>26603</c:v>
                </c:pt>
                <c:pt idx="6848">
                  <c:v>26604</c:v>
                </c:pt>
                <c:pt idx="6849">
                  <c:v>26605</c:v>
                </c:pt>
                <c:pt idx="6850">
                  <c:v>26606</c:v>
                </c:pt>
                <c:pt idx="6851">
                  <c:v>26607</c:v>
                </c:pt>
                <c:pt idx="6852">
                  <c:v>26608</c:v>
                </c:pt>
                <c:pt idx="6853">
                  <c:v>26609</c:v>
                </c:pt>
                <c:pt idx="6854">
                  <c:v>26610</c:v>
                </c:pt>
                <c:pt idx="6855">
                  <c:v>26611</c:v>
                </c:pt>
                <c:pt idx="6856">
                  <c:v>26612</c:v>
                </c:pt>
                <c:pt idx="6857">
                  <c:v>26613</c:v>
                </c:pt>
                <c:pt idx="6858">
                  <c:v>26614</c:v>
                </c:pt>
                <c:pt idx="6859">
                  <c:v>26615</c:v>
                </c:pt>
                <c:pt idx="6860">
                  <c:v>26616</c:v>
                </c:pt>
                <c:pt idx="6861">
                  <c:v>26617</c:v>
                </c:pt>
                <c:pt idx="6862">
                  <c:v>26618</c:v>
                </c:pt>
                <c:pt idx="6863">
                  <c:v>26619</c:v>
                </c:pt>
                <c:pt idx="6864">
                  <c:v>26620</c:v>
                </c:pt>
                <c:pt idx="6865">
                  <c:v>26621</c:v>
                </c:pt>
                <c:pt idx="6866">
                  <c:v>26622</c:v>
                </c:pt>
                <c:pt idx="6867">
                  <c:v>26623</c:v>
                </c:pt>
                <c:pt idx="6868">
                  <c:v>26624</c:v>
                </c:pt>
                <c:pt idx="6869">
                  <c:v>26625</c:v>
                </c:pt>
                <c:pt idx="6870">
                  <c:v>26626</c:v>
                </c:pt>
                <c:pt idx="6871">
                  <c:v>26627</c:v>
                </c:pt>
                <c:pt idx="6872">
                  <c:v>26628</c:v>
                </c:pt>
                <c:pt idx="6873">
                  <c:v>26629</c:v>
                </c:pt>
                <c:pt idx="6874">
                  <c:v>26630</c:v>
                </c:pt>
                <c:pt idx="6875">
                  <c:v>26631</c:v>
                </c:pt>
                <c:pt idx="6876">
                  <c:v>26632</c:v>
                </c:pt>
                <c:pt idx="6877">
                  <c:v>26633</c:v>
                </c:pt>
                <c:pt idx="6878">
                  <c:v>26634</c:v>
                </c:pt>
                <c:pt idx="6879">
                  <c:v>26635</c:v>
                </c:pt>
                <c:pt idx="6880">
                  <c:v>26636</c:v>
                </c:pt>
                <c:pt idx="6881">
                  <c:v>26637</c:v>
                </c:pt>
                <c:pt idx="6882">
                  <c:v>26638</c:v>
                </c:pt>
                <c:pt idx="6883">
                  <c:v>26639</c:v>
                </c:pt>
                <c:pt idx="6884">
                  <c:v>26640</c:v>
                </c:pt>
                <c:pt idx="6885">
                  <c:v>26641</c:v>
                </c:pt>
                <c:pt idx="6886">
                  <c:v>26642</c:v>
                </c:pt>
                <c:pt idx="6887">
                  <c:v>26643</c:v>
                </c:pt>
                <c:pt idx="6888">
                  <c:v>26644</c:v>
                </c:pt>
                <c:pt idx="6889">
                  <c:v>26645</c:v>
                </c:pt>
                <c:pt idx="6890">
                  <c:v>26646</c:v>
                </c:pt>
                <c:pt idx="6891">
                  <c:v>26647</c:v>
                </c:pt>
                <c:pt idx="6892">
                  <c:v>26648</c:v>
                </c:pt>
                <c:pt idx="6893">
                  <c:v>26649</c:v>
                </c:pt>
                <c:pt idx="6894">
                  <c:v>26650</c:v>
                </c:pt>
                <c:pt idx="6895">
                  <c:v>26651</c:v>
                </c:pt>
                <c:pt idx="6896">
                  <c:v>26652</c:v>
                </c:pt>
                <c:pt idx="6897">
                  <c:v>26653</c:v>
                </c:pt>
                <c:pt idx="6898">
                  <c:v>26654</c:v>
                </c:pt>
                <c:pt idx="6899">
                  <c:v>26655</c:v>
                </c:pt>
                <c:pt idx="6900">
                  <c:v>26656</c:v>
                </c:pt>
                <c:pt idx="6901">
                  <c:v>26657</c:v>
                </c:pt>
                <c:pt idx="6902">
                  <c:v>26658</c:v>
                </c:pt>
                <c:pt idx="6903">
                  <c:v>26659</c:v>
                </c:pt>
                <c:pt idx="6904">
                  <c:v>26660</c:v>
                </c:pt>
                <c:pt idx="6905">
                  <c:v>26661</c:v>
                </c:pt>
                <c:pt idx="6906">
                  <c:v>26662</c:v>
                </c:pt>
                <c:pt idx="6907">
                  <c:v>26663</c:v>
                </c:pt>
                <c:pt idx="6908">
                  <c:v>26664</c:v>
                </c:pt>
                <c:pt idx="6909">
                  <c:v>26665</c:v>
                </c:pt>
                <c:pt idx="6910">
                  <c:v>26666</c:v>
                </c:pt>
                <c:pt idx="6911">
                  <c:v>26667</c:v>
                </c:pt>
                <c:pt idx="6912">
                  <c:v>26668</c:v>
                </c:pt>
                <c:pt idx="6913">
                  <c:v>26669</c:v>
                </c:pt>
                <c:pt idx="6914">
                  <c:v>26670</c:v>
                </c:pt>
                <c:pt idx="6915">
                  <c:v>26671</c:v>
                </c:pt>
                <c:pt idx="6916">
                  <c:v>26672</c:v>
                </c:pt>
                <c:pt idx="6917">
                  <c:v>26673</c:v>
                </c:pt>
                <c:pt idx="6918">
                  <c:v>26674</c:v>
                </c:pt>
                <c:pt idx="6919">
                  <c:v>26675</c:v>
                </c:pt>
                <c:pt idx="6920">
                  <c:v>26676</c:v>
                </c:pt>
                <c:pt idx="6921">
                  <c:v>26677</c:v>
                </c:pt>
                <c:pt idx="6922">
                  <c:v>26678</c:v>
                </c:pt>
                <c:pt idx="6923">
                  <c:v>26679</c:v>
                </c:pt>
                <c:pt idx="6924">
                  <c:v>26680</c:v>
                </c:pt>
                <c:pt idx="6925">
                  <c:v>26681</c:v>
                </c:pt>
                <c:pt idx="6926">
                  <c:v>26682</c:v>
                </c:pt>
                <c:pt idx="6927">
                  <c:v>26683</c:v>
                </c:pt>
                <c:pt idx="6928">
                  <c:v>26684</c:v>
                </c:pt>
                <c:pt idx="6929">
                  <c:v>26685</c:v>
                </c:pt>
                <c:pt idx="6930">
                  <c:v>26686</c:v>
                </c:pt>
                <c:pt idx="6931">
                  <c:v>26687</c:v>
                </c:pt>
                <c:pt idx="6932">
                  <c:v>26688</c:v>
                </c:pt>
                <c:pt idx="6933">
                  <c:v>26689</c:v>
                </c:pt>
                <c:pt idx="6934">
                  <c:v>26690</c:v>
                </c:pt>
                <c:pt idx="6935">
                  <c:v>26691</c:v>
                </c:pt>
                <c:pt idx="6936">
                  <c:v>26692</c:v>
                </c:pt>
                <c:pt idx="6937">
                  <c:v>26693</c:v>
                </c:pt>
                <c:pt idx="6938">
                  <c:v>26694</c:v>
                </c:pt>
                <c:pt idx="6939">
                  <c:v>26695</c:v>
                </c:pt>
                <c:pt idx="6940">
                  <c:v>26696</c:v>
                </c:pt>
                <c:pt idx="6941">
                  <c:v>26697</c:v>
                </c:pt>
                <c:pt idx="6942">
                  <c:v>26698</c:v>
                </c:pt>
                <c:pt idx="6943">
                  <c:v>26699</c:v>
                </c:pt>
                <c:pt idx="6944">
                  <c:v>26700</c:v>
                </c:pt>
                <c:pt idx="6945">
                  <c:v>26701</c:v>
                </c:pt>
                <c:pt idx="6946">
                  <c:v>26702</c:v>
                </c:pt>
                <c:pt idx="6947">
                  <c:v>26703</c:v>
                </c:pt>
                <c:pt idx="6948">
                  <c:v>26704</c:v>
                </c:pt>
                <c:pt idx="6949">
                  <c:v>26705</c:v>
                </c:pt>
                <c:pt idx="6950">
                  <c:v>26706</c:v>
                </c:pt>
                <c:pt idx="6951">
                  <c:v>26707</c:v>
                </c:pt>
                <c:pt idx="6952">
                  <c:v>26708</c:v>
                </c:pt>
                <c:pt idx="6953">
                  <c:v>26709</c:v>
                </c:pt>
                <c:pt idx="6954">
                  <c:v>26710</c:v>
                </c:pt>
                <c:pt idx="6955">
                  <c:v>26711</c:v>
                </c:pt>
                <c:pt idx="6956">
                  <c:v>26712</c:v>
                </c:pt>
                <c:pt idx="6957">
                  <c:v>26713</c:v>
                </c:pt>
                <c:pt idx="6958">
                  <c:v>26714</c:v>
                </c:pt>
                <c:pt idx="6959">
                  <c:v>26715</c:v>
                </c:pt>
                <c:pt idx="6960">
                  <c:v>26716</c:v>
                </c:pt>
                <c:pt idx="6961">
                  <c:v>26717</c:v>
                </c:pt>
                <c:pt idx="6962">
                  <c:v>26718</c:v>
                </c:pt>
                <c:pt idx="6963">
                  <c:v>26719</c:v>
                </c:pt>
                <c:pt idx="6964">
                  <c:v>26720</c:v>
                </c:pt>
                <c:pt idx="6965">
                  <c:v>26721</c:v>
                </c:pt>
                <c:pt idx="6966">
                  <c:v>26722</c:v>
                </c:pt>
                <c:pt idx="6967">
                  <c:v>26723</c:v>
                </c:pt>
                <c:pt idx="6968">
                  <c:v>26724</c:v>
                </c:pt>
                <c:pt idx="6969">
                  <c:v>26725</c:v>
                </c:pt>
                <c:pt idx="6970">
                  <c:v>26726</c:v>
                </c:pt>
                <c:pt idx="6971">
                  <c:v>26727</c:v>
                </c:pt>
                <c:pt idx="6972">
                  <c:v>26728</c:v>
                </c:pt>
                <c:pt idx="6973">
                  <c:v>26729</c:v>
                </c:pt>
                <c:pt idx="6974">
                  <c:v>26730</c:v>
                </c:pt>
                <c:pt idx="6975">
                  <c:v>26731</c:v>
                </c:pt>
                <c:pt idx="6976">
                  <c:v>26732</c:v>
                </c:pt>
                <c:pt idx="6977">
                  <c:v>26733</c:v>
                </c:pt>
                <c:pt idx="6978">
                  <c:v>26734</c:v>
                </c:pt>
                <c:pt idx="6979">
                  <c:v>26735</c:v>
                </c:pt>
                <c:pt idx="6980">
                  <c:v>26736</c:v>
                </c:pt>
                <c:pt idx="6981">
                  <c:v>26737</c:v>
                </c:pt>
                <c:pt idx="6982">
                  <c:v>26738</c:v>
                </c:pt>
                <c:pt idx="6983">
                  <c:v>26739</c:v>
                </c:pt>
                <c:pt idx="6984">
                  <c:v>26740</c:v>
                </c:pt>
                <c:pt idx="6985">
                  <c:v>26741</c:v>
                </c:pt>
                <c:pt idx="6986">
                  <c:v>26742</c:v>
                </c:pt>
                <c:pt idx="6987">
                  <c:v>26743</c:v>
                </c:pt>
                <c:pt idx="6988">
                  <c:v>26744</c:v>
                </c:pt>
                <c:pt idx="6989">
                  <c:v>26745</c:v>
                </c:pt>
                <c:pt idx="6990">
                  <c:v>26746</c:v>
                </c:pt>
                <c:pt idx="6991">
                  <c:v>26747</c:v>
                </c:pt>
                <c:pt idx="6992">
                  <c:v>26748</c:v>
                </c:pt>
                <c:pt idx="6993">
                  <c:v>26749</c:v>
                </c:pt>
                <c:pt idx="6994">
                  <c:v>26750</c:v>
                </c:pt>
                <c:pt idx="6995">
                  <c:v>26751</c:v>
                </c:pt>
                <c:pt idx="6996">
                  <c:v>26752</c:v>
                </c:pt>
                <c:pt idx="6997">
                  <c:v>26753</c:v>
                </c:pt>
                <c:pt idx="6998">
                  <c:v>26754</c:v>
                </c:pt>
                <c:pt idx="6999">
                  <c:v>26755</c:v>
                </c:pt>
                <c:pt idx="7000">
                  <c:v>26756</c:v>
                </c:pt>
                <c:pt idx="7001">
                  <c:v>26757</c:v>
                </c:pt>
                <c:pt idx="7002">
                  <c:v>26758</c:v>
                </c:pt>
                <c:pt idx="7003">
                  <c:v>26759</c:v>
                </c:pt>
                <c:pt idx="7004">
                  <c:v>26760</c:v>
                </c:pt>
                <c:pt idx="7005">
                  <c:v>26761</c:v>
                </c:pt>
                <c:pt idx="7006">
                  <c:v>26762</c:v>
                </c:pt>
                <c:pt idx="7007">
                  <c:v>26763</c:v>
                </c:pt>
                <c:pt idx="7008">
                  <c:v>26764</c:v>
                </c:pt>
                <c:pt idx="7009">
                  <c:v>26765</c:v>
                </c:pt>
                <c:pt idx="7010">
                  <c:v>26766</c:v>
                </c:pt>
                <c:pt idx="7011">
                  <c:v>26767</c:v>
                </c:pt>
                <c:pt idx="7012">
                  <c:v>26768</c:v>
                </c:pt>
                <c:pt idx="7013">
                  <c:v>26769</c:v>
                </c:pt>
                <c:pt idx="7014">
                  <c:v>26770</c:v>
                </c:pt>
                <c:pt idx="7015">
                  <c:v>26771</c:v>
                </c:pt>
                <c:pt idx="7016">
                  <c:v>26772</c:v>
                </c:pt>
                <c:pt idx="7017">
                  <c:v>26773</c:v>
                </c:pt>
                <c:pt idx="7018">
                  <c:v>26774</c:v>
                </c:pt>
                <c:pt idx="7019">
                  <c:v>26775</c:v>
                </c:pt>
                <c:pt idx="7020">
                  <c:v>26776</c:v>
                </c:pt>
                <c:pt idx="7021">
                  <c:v>26777</c:v>
                </c:pt>
                <c:pt idx="7022">
                  <c:v>26778</c:v>
                </c:pt>
                <c:pt idx="7023">
                  <c:v>26779</c:v>
                </c:pt>
                <c:pt idx="7024">
                  <c:v>26780</c:v>
                </c:pt>
                <c:pt idx="7025">
                  <c:v>26781</c:v>
                </c:pt>
                <c:pt idx="7026">
                  <c:v>26782</c:v>
                </c:pt>
                <c:pt idx="7027">
                  <c:v>26783</c:v>
                </c:pt>
                <c:pt idx="7028">
                  <c:v>26784</c:v>
                </c:pt>
                <c:pt idx="7029">
                  <c:v>26785</c:v>
                </c:pt>
                <c:pt idx="7030">
                  <c:v>26786</c:v>
                </c:pt>
                <c:pt idx="7031">
                  <c:v>26787</c:v>
                </c:pt>
                <c:pt idx="7032">
                  <c:v>26788</c:v>
                </c:pt>
                <c:pt idx="7033">
                  <c:v>26789</c:v>
                </c:pt>
                <c:pt idx="7034">
                  <c:v>26790</c:v>
                </c:pt>
                <c:pt idx="7035">
                  <c:v>26791</c:v>
                </c:pt>
                <c:pt idx="7036">
                  <c:v>26792</c:v>
                </c:pt>
                <c:pt idx="7037">
                  <c:v>26793</c:v>
                </c:pt>
                <c:pt idx="7038">
                  <c:v>26794</c:v>
                </c:pt>
                <c:pt idx="7039">
                  <c:v>26795</c:v>
                </c:pt>
                <c:pt idx="7040">
                  <c:v>26796</c:v>
                </c:pt>
                <c:pt idx="7041">
                  <c:v>26797</c:v>
                </c:pt>
                <c:pt idx="7042">
                  <c:v>26798</c:v>
                </c:pt>
                <c:pt idx="7043">
                  <c:v>26799</c:v>
                </c:pt>
                <c:pt idx="7044">
                  <c:v>26800</c:v>
                </c:pt>
                <c:pt idx="7045">
                  <c:v>26801</c:v>
                </c:pt>
                <c:pt idx="7046">
                  <c:v>26802</c:v>
                </c:pt>
                <c:pt idx="7047">
                  <c:v>26803</c:v>
                </c:pt>
                <c:pt idx="7048">
                  <c:v>26804</c:v>
                </c:pt>
                <c:pt idx="7049">
                  <c:v>26805</c:v>
                </c:pt>
                <c:pt idx="7050">
                  <c:v>26806</c:v>
                </c:pt>
                <c:pt idx="7051">
                  <c:v>26807</c:v>
                </c:pt>
                <c:pt idx="7052">
                  <c:v>26808</c:v>
                </c:pt>
                <c:pt idx="7053">
                  <c:v>26809</c:v>
                </c:pt>
                <c:pt idx="7054">
                  <c:v>26810</c:v>
                </c:pt>
                <c:pt idx="7055">
                  <c:v>26811</c:v>
                </c:pt>
                <c:pt idx="7056">
                  <c:v>26812</c:v>
                </c:pt>
                <c:pt idx="7057">
                  <c:v>26813</c:v>
                </c:pt>
                <c:pt idx="7058">
                  <c:v>26814</c:v>
                </c:pt>
                <c:pt idx="7059">
                  <c:v>26815</c:v>
                </c:pt>
                <c:pt idx="7060">
                  <c:v>26816</c:v>
                </c:pt>
                <c:pt idx="7061">
                  <c:v>26817</c:v>
                </c:pt>
                <c:pt idx="7062">
                  <c:v>26818</c:v>
                </c:pt>
                <c:pt idx="7063">
                  <c:v>26819</c:v>
                </c:pt>
                <c:pt idx="7064">
                  <c:v>26820</c:v>
                </c:pt>
                <c:pt idx="7065">
                  <c:v>26821</c:v>
                </c:pt>
                <c:pt idx="7066">
                  <c:v>26822</c:v>
                </c:pt>
                <c:pt idx="7067">
                  <c:v>26823</c:v>
                </c:pt>
                <c:pt idx="7068">
                  <c:v>26824</c:v>
                </c:pt>
                <c:pt idx="7069">
                  <c:v>26825</c:v>
                </c:pt>
                <c:pt idx="7070">
                  <c:v>26826</c:v>
                </c:pt>
                <c:pt idx="7071">
                  <c:v>26827</c:v>
                </c:pt>
                <c:pt idx="7072">
                  <c:v>26828</c:v>
                </c:pt>
                <c:pt idx="7073">
                  <c:v>26829</c:v>
                </c:pt>
                <c:pt idx="7074">
                  <c:v>26830</c:v>
                </c:pt>
                <c:pt idx="7075">
                  <c:v>26831</c:v>
                </c:pt>
                <c:pt idx="7076">
                  <c:v>26832</c:v>
                </c:pt>
                <c:pt idx="7077">
                  <c:v>26833</c:v>
                </c:pt>
                <c:pt idx="7078">
                  <c:v>26834</c:v>
                </c:pt>
                <c:pt idx="7079">
                  <c:v>26835</c:v>
                </c:pt>
                <c:pt idx="7080">
                  <c:v>26836</c:v>
                </c:pt>
                <c:pt idx="7081">
                  <c:v>26837</c:v>
                </c:pt>
                <c:pt idx="7082">
                  <c:v>26838</c:v>
                </c:pt>
                <c:pt idx="7083">
                  <c:v>26839</c:v>
                </c:pt>
                <c:pt idx="7084">
                  <c:v>26840</c:v>
                </c:pt>
                <c:pt idx="7085">
                  <c:v>26841</c:v>
                </c:pt>
                <c:pt idx="7086">
                  <c:v>26842</c:v>
                </c:pt>
                <c:pt idx="7087">
                  <c:v>26843</c:v>
                </c:pt>
                <c:pt idx="7088">
                  <c:v>26844</c:v>
                </c:pt>
                <c:pt idx="7089">
                  <c:v>26845</c:v>
                </c:pt>
                <c:pt idx="7090">
                  <c:v>26846</c:v>
                </c:pt>
                <c:pt idx="7091">
                  <c:v>26847</c:v>
                </c:pt>
                <c:pt idx="7092">
                  <c:v>26848</c:v>
                </c:pt>
                <c:pt idx="7093">
                  <c:v>26849</c:v>
                </c:pt>
                <c:pt idx="7094">
                  <c:v>26850</c:v>
                </c:pt>
                <c:pt idx="7095">
                  <c:v>26851</c:v>
                </c:pt>
                <c:pt idx="7096">
                  <c:v>26852</c:v>
                </c:pt>
                <c:pt idx="7097">
                  <c:v>26853</c:v>
                </c:pt>
                <c:pt idx="7098">
                  <c:v>26854</c:v>
                </c:pt>
                <c:pt idx="7099">
                  <c:v>26855</c:v>
                </c:pt>
                <c:pt idx="7100">
                  <c:v>26856</c:v>
                </c:pt>
                <c:pt idx="7101">
                  <c:v>26857</c:v>
                </c:pt>
                <c:pt idx="7102">
                  <c:v>26858</c:v>
                </c:pt>
                <c:pt idx="7103">
                  <c:v>26859</c:v>
                </c:pt>
                <c:pt idx="7104">
                  <c:v>26860</c:v>
                </c:pt>
                <c:pt idx="7105">
                  <c:v>26861</c:v>
                </c:pt>
                <c:pt idx="7106">
                  <c:v>26862</c:v>
                </c:pt>
                <c:pt idx="7107">
                  <c:v>26863</c:v>
                </c:pt>
                <c:pt idx="7108">
                  <c:v>26864</c:v>
                </c:pt>
                <c:pt idx="7109">
                  <c:v>26865</c:v>
                </c:pt>
                <c:pt idx="7110">
                  <c:v>26866</c:v>
                </c:pt>
                <c:pt idx="7111">
                  <c:v>26867</c:v>
                </c:pt>
                <c:pt idx="7112">
                  <c:v>26868</c:v>
                </c:pt>
                <c:pt idx="7113">
                  <c:v>26869</c:v>
                </c:pt>
                <c:pt idx="7114">
                  <c:v>26870</c:v>
                </c:pt>
                <c:pt idx="7115">
                  <c:v>26871</c:v>
                </c:pt>
                <c:pt idx="7116">
                  <c:v>26872</c:v>
                </c:pt>
                <c:pt idx="7117">
                  <c:v>26873</c:v>
                </c:pt>
                <c:pt idx="7118">
                  <c:v>26874</c:v>
                </c:pt>
                <c:pt idx="7119">
                  <c:v>26875</c:v>
                </c:pt>
                <c:pt idx="7120">
                  <c:v>26876</c:v>
                </c:pt>
                <c:pt idx="7121">
                  <c:v>26877</c:v>
                </c:pt>
                <c:pt idx="7122">
                  <c:v>26878</c:v>
                </c:pt>
                <c:pt idx="7123">
                  <c:v>26879</c:v>
                </c:pt>
                <c:pt idx="7124">
                  <c:v>26880</c:v>
                </c:pt>
                <c:pt idx="7125">
                  <c:v>26881</c:v>
                </c:pt>
                <c:pt idx="7126">
                  <c:v>26882</c:v>
                </c:pt>
                <c:pt idx="7127">
                  <c:v>26883</c:v>
                </c:pt>
                <c:pt idx="7128">
                  <c:v>26884</c:v>
                </c:pt>
                <c:pt idx="7129">
                  <c:v>26885</c:v>
                </c:pt>
                <c:pt idx="7130">
                  <c:v>26886</c:v>
                </c:pt>
                <c:pt idx="7131">
                  <c:v>26887</c:v>
                </c:pt>
                <c:pt idx="7132">
                  <c:v>26888</c:v>
                </c:pt>
                <c:pt idx="7133">
                  <c:v>26889</c:v>
                </c:pt>
                <c:pt idx="7134">
                  <c:v>26890</c:v>
                </c:pt>
                <c:pt idx="7135">
                  <c:v>26891</c:v>
                </c:pt>
                <c:pt idx="7136">
                  <c:v>26892</c:v>
                </c:pt>
                <c:pt idx="7137">
                  <c:v>26893</c:v>
                </c:pt>
                <c:pt idx="7138">
                  <c:v>26894</c:v>
                </c:pt>
                <c:pt idx="7139">
                  <c:v>26895</c:v>
                </c:pt>
                <c:pt idx="7140">
                  <c:v>26896</c:v>
                </c:pt>
                <c:pt idx="7141">
                  <c:v>26897</c:v>
                </c:pt>
                <c:pt idx="7142">
                  <c:v>26898</c:v>
                </c:pt>
                <c:pt idx="7143">
                  <c:v>26899</c:v>
                </c:pt>
                <c:pt idx="7144">
                  <c:v>26900</c:v>
                </c:pt>
                <c:pt idx="7145">
                  <c:v>26901</c:v>
                </c:pt>
                <c:pt idx="7146">
                  <c:v>26902</c:v>
                </c:pt>
                <c:pt idx="7147">
                  <c:v>26903</c:v>
                </c:pt>
                <c:pt idx="7148">
                  <c:v>26904</c:v>
                </c:pt>
                <c:pt idx="7149">
                  <c:v>26905</c:v>
                </c:pt>
                <c:pt idx="7150">
                  <c:v>26906</c:v>
                </c:pt>
                <c:pt idx="7151">
                  <c:v>26907</c:v>
                </c:pt>
                <c:pt idx="7152">
                  <c:v>26908</c:v>
                </c:pt>
                <c:pt idx="7153">
                  <c:v>26909</c:v>
                </c:pt>
                <c:pt idx="7154">
                  <c:v>26910</c:v>
                </c:pt>
                <c:pt idx="7155">
                  <c:v>26911</c:v>
                </c:pt>
                <c:pt idx="7156">
                  <c:v>26912</c:v>
                </c:pt>
                <c:pt idx="7157">
                  <c:v>26913</c:v>
                </c:pt>
                <c:pt idx="7158">
                  <c:v>26914</c:v>
                </c:pt>
                <c:pt idx="7159">
                  <c:v>26915</c:v>
                </c:pt>
                <c:pt idx="7160">
                  <c:v>26916</c:v>
                </c:pt>
                <c:pt idx="7161">
                  <c:v>26917</c:v>
                </c:pt>
                <c:pt idx="7162">
                  <c:v>26918</c:v>
                </c:pt>
                <c:pt idx="7163">
                  <c:v>26919</c:v>
                </c:pt>
                <c:pt idx="7164">
                  <c:v>26920</c:v>
                </c:pt>
                <c:pt idx="7165">
                  <c:v>26921</c:v>
                </c:pt>
                <c:pt idx="7166">
                  <c:v>26922</c:v>
                </c:pt>
                <c:pt idx="7167">
                  <c:v>26923</c:v>
                </c:pt>
                <c:pt idx="7168">
                  <c:v>26924</c:v>
                </c:pt>
                <c:pt idx="7169">
                  <c:v>26925</c:v>
                </c:pt>
                <c:pt idx="7170">
                  <c:v>26926</c:v>
                </c:pt>
                <c:pt idx="7171">
                  <c:v>26927</c:v>
                </c:pt>
                <c:pt idx="7172">
                  <c:v>26928</c:v>
                </c:pt>
                <c:pt idx="7173">
                  <c:v>26929</c:v>
                </c:pt>
                <c:pt idx="7174">
                  <c:v>26930</c:v>
                </c:pt>
                <c:pt idx="7175">
                  <c:v>26931</c:v>
                </c:pt>
                <c:pt idx="7176">
                  <c:v>26932</c:v>
                </c:pt>
                <c:pt idx="7177">
                  <c:v>26933</c:v>
                </c:pt>
                <c:pt idx="7178">
                  <c:v>26934</c:v>
                </c:pt>
                <c:pt idx="7179">
                  <c:v>26935</c:v>
                </c:pt>
                <c:pt idx="7180">
                  <c:v>26936</c:v>
                </c:pt>
                <c:pt idx="7181">
                  <c:v>26937</c:v>
                </c:pt>
                <c:pt idx="7182">
                  <c:v>26938</c:v>
                </c:pt>
                <c:pt idx="7183">
                  <c:v>26939</c:v>
                </c:pt>
                <c:pt idx="7184">
                  <c:v>26940</c:v>
                </c:pt>
                <c:pt idx="7185">
                  <c:v>26941</c:v>
                </c:pt>
                <c:pt idx="7186">
                  <c:v>26942</c:v>
                </c:pt>
                <c:pt idx="7187">
                  <c:v>26943</c:v>
                </c:pt>
                <c:pt idx="7188">
                  <c:v>26944</c:v>
                </c:pt>
                <c:pt idx="7189">
                  <c:v>26945</c:v>
                </c:pt>
                <c:pt idx="7190">
                  <c:v>26946</c:v>
                </c:pt>
                <c:pt idx="7191">
                  <c:v>26947</c:v>
                </c:pt>
                <c:pt idx="7192">
                  <c:v>26948</c:v>
                </c:pt>
                <c:pt idx="7193">
                  <c:v>26949</c:v>
                </c:pt>
                <c:pt idx="7194">
                  <c:v>26950</c:v>
                </c:pt>
                <c:pt idx="7195">
                  <c:v>26951</c:v>
                </c:pt>
                <c:pt idx="7196">
                  <c:v>26952</c:v>
                </c:pt>
                <c:pt idx="7197">
                  <c:v>26953</c:v>
                </c:pt>
                <c:pt idx="7198">
                  <c:v>26954</c:v>
                </c:pt>
                <c:pt idx="7199">
                  <c:v>26955</c:v>
                </c:pt>
                <c:pt idx="7200">
                  <c:v>26956</c:v>
                </c:pt>
                <c:pt idx="7201">
                  <c:v>26957</c:v>
                </c:pt>
                <c:pt idx="7202">
                  <c:v>26958</c:v>
                </c:pt>
                <c:pt idx="7203">
                  <c:v>26959</c:v>
                </c:pt>
                <c:pt idx="7204">
                  <c:v>26960</c:v>
                </c:pt>
                <c:pt idx="7205">
                  <c:v>26961</c:v>
                </c:pt>
                <c:pt idx="7206">
                  <c:v>26962</c:v>
                </c:pt>
                <c:pt idx="7207">
                  <c:v>26963</c:v>
                </c:pt>
                <c:pt idx="7208">
                  <c:v>26964</c:v>
                </c:pt>
                <c:pt idx="7209">
                  <c:v>26965</c:v>
                </c:pt>
                <c:pt idx="7210">
                  <c:v>26966</c:v>
                </c:pt>
                <c:pt idx="7211">
                  <c:v>26967</c:v>
                </c:pt>
                <c:pt idx="7212">
                  <c:v>26968</c:v>
                </c:pt>
                <c:pt idx="7213">
                  <c:v>26969</c:v>
                </c:pt>
                <c:pt idx="7214">
                  <c:v>26970</c:v>
                </c:pt>
                <c:pt idx="7215">
                  <c:v>26971</c:v>
                </c:pt>
                <c:pt idx="7216">
                  <c:v>26972</c:v>
                </c:pt>
                <c:pt idx="7217">
                  <c:v>26973</c:v>
                </c:pt>
                <c:pt idx="7218">
                  <c:v>26974</c:v>
                </c:pt>
                <c:pt idx="7219">
                  <c:v>26975</c:v>
                </c:pt>
                <c:pt idx="7220">
                  <c:v>26976</c:v>
                </c:pt>
                <c:pt idx="7221">
                  <c:v>26977</c:v>
                </c:pt>
                <c:pt idx="7222">
                  <c:v>26978</c:v>
                </c:pt>
                <c:pt idx="7223">
                  <c:v>26979</c:v>
                </c:pt>
                <c:pt idx="7224">
                  <c:v>26980</c:v>
                </c:pt>
                <c:pt idx="7225">
                  <c:v>26981</c:v>
                </c:pt>
                <c:pt idx="7226">
                  <c:v>26982</c:v>
                </c:pt>
                <c:pt idx="7227">
                  <c:v>26983</c:v>
                </c:pt>
                <c:pt idx="7228">
                  <c:v>26984</c:v>
                </c:pt>
                <c:pt idx="7229">
                  <c:v>26985</c:v>
                </c:pt>
                <c:pt idx="7230">
                  <c:v>26986</c:v>
                </c:pt>
                <c:pt idx="7231">
                  <c:v>26987</c:v>
                </c:pt>
                <c:pt idx="7232">
                  <c:v>26988</c:v>
                </c:pt>
                <c:pt idx="7233">
                  <c:v>26989</c:v>
                </c:pt>
                <c:pt idx="7234">
                  <c:v>26990</c:v>
                </c:pt>
                <c:pt idx="7235">
                  <c:v>26991</c:v>
                </c:pt>
                <c:pt idx="7236">
                  <c:v>26992</c:v>
                </c:pt>
                <c:pt idx="7237">
                  <c:v>26993</c:v>
                </c:pt>
                <c:pt idx="7238">
                  <c:v>26994</c:v>
                </c:pt>
                <c:pt idx="7239">
                  <c:v>26995</c:v>
                </c:pt>
                <c:pt idx="7240">
                  <c:v>26996</c:v>
                </c:pt>
                <c:pt idx="7241">
                  <c:v>26997</c:v>
                </c:pt>
                <c:pt idx="7242">
                  <c:v>26998</c:v>
                </c:pt>
                <c:pt idx="7243">
                  <c:v>26999</c:v>
                </c:pt>
                <c:pt idx="7244">
                  <c:v>27000</c:v>
                </c:pt>
                <c:pt idx="7245">
                  <c:v>27001</c:v>
                </c:pt>
                <c:pt idx="7246">
                  <c:v>27002</c:v>
                </c:pt>
                <c:pt idx="7247">
                  <c:v>27003</c:v>
                </c:pt>
                <c:pt idx="7248">
                  <c:v>27004</c:v>
                </c:pt>
                <c:pt idx="7249">
                  <c:v>27005</c:v>
                </c:pt>
                <c:pt idx="7250">
                  <c:v>27006</c:v>
                </c:pt>
                <c:pt idx="7251">
                  <c:v>27007</c:v>
                </c:pt>
                <c:pt idx="7252">
                  <c:v>27008</c:v>
                </c:pt>
                <c:pt idx="7253">
                  <c:v>27009</c:v>
                </c:pt>
                <c:pt idx="7254">
                  <c:v>27010</c:v>
                </c:pt>
                <c:pt idx="7255">
                  <c:v>27011</c:v>
                </c:pt>
                <c:pt idx="7256">
                  <c:v>27012</c:v>
                </c:pt>
                <c:pt idx="7257">
                  <c:v>27013</c:v>
                </c:pt>
                <c:pt idx="7258">
                  <c:v>27014</c:v>
                </c:pt>
                <c:pt idx="7259">
                  <c:v>27015</c:v>
                </c:pt>
                <c:pt idx="7260">
                  <c:v>27016</c:v>
                </c:pt>
                <c:pt idx="7261">
                  <c:v>27017</c:v>
                </c:pt>
                <c:pt idx="7262">
                  <c:v>27018</c:v>
                </c:pt>
                <c:pt idx="7263">
                  <c:v>27019</c:v>
                </c:pt>
                <c:pt idx="7264">
                  <c:v>27020</c:v>
                </c:pt>
                <c:pt idx="7265">
                  <c:v>27021</c:v>
                </c:pt>
                <c:pt idx="7266">
                  <c:v>27022</c:v>
                </c:pt>
                <c:pt idx="7267">
                  <c:v>27023</c:v>
                </c:pt>
                <c:pt idx="7268">
                  <c:v>27024</c:v>
                </c:pt>
                <c:pt idx="7269">
                  <c:v>27025</c:v>
                </c:pt>
                <c:pt idx="7270">
                  <c:v>27026</c:v>
                </c:pt>
                <c:pt idx="7271">
                  <c:v>27027</c:v>
                </c:pt>
                <c:pt idx="7272">
                  <c:v>27028</c:v>
                </c:pt>
                <c:pt idx="7273">
                  <c:v>27029</c:v>
                </c:pt>
                <c:pt idx="7274">
                  <c:v>27030</c:v>
                </c:pt>
                <c:pt idx="7275">
                  <c:v>27031</c:v>
                </c:pt>
                <c:pt idx="7276">
                  <c:v>27032</c:v>
                </c:pt>
                <c:pt idx="7277">
                  <c:v>27033</c:v>
                </c:pt>
                <c:pt idx="7278">
                  <c:v>27034</c:v>
                </c:pt>
                <c:pt idx="7279">
                  <c:v>27035</c:v>
                </c:pt>
                <c:pt idx="7280">
                  <c:v>27036</c:v>
                </c:pt>
                <c:pt idx="7281">
                  <c:v>27037</c:v>
                </c:pt>
                <c:pt idx="7282">
                  <c:v>27038</c:v>
                </c:pt>
                <c:pt idx="7283">
                  <c:v>27039</c:v>
                </c:pt>
                <c:pt idx="7284">
                  <c:v>27040</c:v>
                </c:pt>
                <c:pt idx="7285">
                  <c:v>27041</c:v>
                </c:pt>
                <c:pt idx="7286">
                  <c:v>27042</c:v>
                </c:pt>
                <c:pt idx="7287">
                  <c:v>27043</c:v>
                </c:pt>
                <c:pt idx="7288">
                  <c:v>27044</c:v>
                </c:pt>
                <c:pt idx="7289">
                  <c:v>27045</c:v>
                </c:pt>
                <c:pt idx="7290">
                  <c:v>27046</c:v>
                </c:pt>
                <c:pt idx="7291">
                  <c:v>27047</c:v>
                </c:pt>
                <c:pt idx="7292">
                  <c:v>27048</c:v>
                </c:pt>
                <c:pt idx="7293">
                  <c:v>27049</c:v>
                </c:pt>
                <c:pt idx="7294">
                  <c:v>27050</c:v>
                </c:pt>
                <c:pt idx="7295">
                  <c:v>27051</c:v>
                </c:pt>
                <c:pt idx="7296">
                  <c:v>27052</c:v>
                </c:pt>
                <c:pt idx="7297">
                  <c:v>27053</c:v>
                </c:pt>
                <c:pt idx="7298">
                  <c:v>27054</c:v>
                </c:pt>
                <c:pt idx="7299">
                  <c:v>27055</c:v>
                </c:pt>
                <c:pt idx="7300">
                  <c:v>27056</c:v>
                </c:pt>
                <c:pt idx="7301">
                  <c:v>27057</c:v>
                </c:pt>
                <c:pt idx="7302">
                  <c:v>27058</c:v>
                </c:pt>
                <c:pt idx="7303">
                  <c:v>27059</c:v>
                </c:pt>
                <c:pt idx="7304">
                  <c:v>27060</c:v>
                </c:pt>
                <c:pt idx="7305">
                  <c:v>27061</c:v>
                </c:pt>
                <c:pt idx="7306">
                  <c:v>27062</c:v>
                </c:pt>
                <c:pt idx="7307">
                  <c:v>27063</c:v>
                </c:pt>
                <c:pt idx="7308">
                  <c:v>27064</c:v>
                </c:pt>
                <c:pt idx="7309">
                  <c:v>27065</c:v>
                </c:pt>
                <c:pt idx="7310">
                  <c:v>27066</c:v>
                </c:pt>
                <c:pt idx="7311">
                  <c:v>27067</c:v>
                </c:pt>
                <c:pt idx="7312">
                  <c:v>27068</c:v>
                </c:pt>
                <c:pt idx="7313">
                  <c:v>27069</c:v>
                </c:pt>
                <c:pt idx="7314">
                  <c:v>27070</c:v>
                </c:pt>
                <c:pt idx="7315">
                  <c:v>27071</c:v>
                </c:pt>
                <c:pt idx="7316">
                  <c:v>27072</c:v>
                </c:pt>
                <c:pt idx="7317">
                  <c:v>27073</c:v>
                </c:pt>
                <c:pt idx="7318">
                  <c:v>27074</c:v>
                </c:pt>
                <c:pt idx="7319">
                  <c:v>27075</c:v>
                </c:pt>
                <c:pt idx="7320">
                  <c:v>27076</c:v>
                </c:pt>
                <c:pt idx="7321">
                  <c:v>27077</c:v>
                </c:pt>
                <c:pt idx="7322">
                  <c:v>27078</c:v>
                </c:pt>
                <c:pt idx="7323">
                  <c:v>27079</c:v>
                </c:pt>
                <c:pt idx="7324">
                  <c:v>27080</c:v>
                </c:pt>
                <c:pt idx="7325">
                  <c:v>27081</c:v>
                </c:pt>
                <c:pt idx="7326">
                  <c:v>27082</c:v>
                </c:pt>
                <c:pt idx="7327">
                  <c:v>27083</c:v>
                </c:pt>
                <c:pt idx="7328">
                  <c:v>27084</c:v>
                </c:pt>
                <c:pt idx="7329">
                  <c:v>27085</c:v>
                </c:pt>
                <c:pt idx="7330">
                  <c:v>27086</c:v>
                </c:pt>
                <c:pt idx="7331">
                  <c:v>27087</c:v>
                </c:pt>
                <c:pt idx="7332">
                  <c:v>27088</c:v>
                </c:pt>
                <c:pt idx="7333">
                  <c:v>27089</c:v>
                </c:pt>
                <c:pt idx="7334">
                  <c:v>27090</c:v>
                </c:pt>
                <c:pt idx="7335">
                  <c:v>27091</c:v>
                </c:pt>
                <c:pt idx="7336">
                  <c:v>27092</c:v>
                </c:pt>
                <c:pt idx="7337">
                  <c:v>27093</c:v>
                </c:pt>
                <c:pt idx="7338">
                  <c:v>27094</c:v>
                </c:pt>
                <c:pt idx="7339">
                  <c:v>27095</c:v>
                </c:pt>
                <c:pt idx="7340">
                  <c:v>27096</c:v>
                </c:pt>
                <c:pt idx="7341">
                  <c:v>27097</c:v>
                </c:pt>
                <c:pt idx="7342">
                  <c:v>27098</c:v>
                </c:pt>
                <c:pt idx="7343">
                  <c:v>27099</c:v>
                </c:pt>
                <c:pt idx="7344">
                  <c:v>27100</c:v>
                </c:pt>
                <c:pt idx="7345">
                  <c:v>27101</c:v>
                </c:pt>
                <c:pt idx="7346">
                  <c:v>27102</c:v>
                </c:pt>
                <c:pt idx="7347">
                  <c:v>27103</c:v>
                </c:pt>
                <c:pt idx="7348">
                  <c:v>27104</c:v>
                </c:pt>
                <c:pt idx="7349">
                  <c:v>27105</c:v>
                </c:pt>
                <c:pt idx="7350">
                  <c:v>27106</c:v>
                </c:pt>
                <c:pt idx="7351">
                  <c:v>27107</c:v>
                </c:pt>
                <c:pt idx="7352">
                  <c:v>27108</c:v>
                </c:pt>
                <c:pt idx="7353">
                  <c:v>27109</c:v>
                </c:pt>
                <c:pt idx="7354">
                  <c:v>27110</c:v>
                </c:pt>
                <c:pt idx="7355">
                  <c:v>27111</c:v>
                </c:pt>
                <c:pt idx="7356">
                  <c:v>27112</c:v>
                </c:pt>
                <c:pt idx="7357">
                  <c:v>27113</c:v>
                </c:pt>
                <c:pt idx="7358">
                  <c:v>27114</c:v>
                </c:pt>
                <c:pt idx="7359">
                  <c:v>27115</c:v>
                </c:pt>
                <c:pt idx="7360">
                  <c:v>27116</c:v>
                </c:pt>
                <c:pt idx="7361">
                  <c:v>27117</c:v>
                </c:pt>
                <c:pt idx="7362">
                  <c:v>27118</c:v>
                </c:pt>
                <c:pt idx="7363">
                  <c:v>27119</c:v>
                </c:pt>
                <c:pt idx="7364">
                  <c:v>27120</c:v>
                </c:pt>
                <c:pt idx="7365">
                  <c:v>27121</c:v>
                </c:pt>
                <c:pt idx="7366">
                  <c:v>27122</c:v>
                </c:pt>
                <c:pt idx="7367">
                  <c:v>27123</c:v>
                </c:pt>
                <c:pt idx="7368">
                  <c:v>27124</c:v>
                </c:pt>
                <c:pt idx="7369">
                  <c:v>27125</c:v>
                </c:pt>
                <c:pt idx="7370">
                  <c:v>27126</c:v>
                </c:pt>
                <c:pt idx="7371">
                  <c:v>27127</c:v>
                </c:pt>
                <c:pt idx="7372">
                  <c:v>27128</c:v>
                </c:pt>
                <c:pt idx="7373">
                  <c:v>27129</c:v>
                </c:pt>
                <c:pt idx="7374">
                  <c:v>27130</c:v>
                </c:pt>
                <c:pt idx="7375">
                  <c:v>27131</c:v>
                </c:pt>
                <c:pt idx="7376">
                  <c:v>27132</c:v>
                </c:pt>
                <c:pt idx="7377">
                  <c:v>27133</c:v>
                </c:pt>
                <c:pt idx="7378">
                  <c:v>27134</c:v>
                </c:pt>
                <c:pt idx="7379">
                  <c:v>27135</c:v>
                </c:pt>
                <c:pt idx="7380">
                  <c:v>27136</c:v>
                </c:pt>
                <c:pt idx="7381">
                  <c:v>27137</c:v>
                </c:pt>
                <c:pt idx="7382">
                  <c:v>27138</c:v>
                </c:pt>
                <c:pt idx="7383">
                  <c:v>27139</c:v>
                </c:pt>
                <c:pt idx="7384">
                  <c:v>27140</c:v>
                </c:pt>
                <c:pt idx="7385">
                  <c:v>27141</c:v>
                </c:pt>
                <c:pt idx="7386">
                  <c:v>27142</c:v>
                </c:pt>
                <c:pt idx="7387">
                  <c:v>27143</c:v>
                </c:pt>
                <c:pt idx="7388">
                  <c:v>27144</c:v>
                </c:pt>
                <c:pt idx="7389">
                  <c:v>27145</c:v>
                </c:pt>
                <c:pt idx="7390">
                  <c:v>27146</c:v>
                </c:pt>
                <c:pt idx="7391">
                  <c:v>27147</c:v>
                </c:pt>
                <c:pt idx="7392">
                  <c:v>27148</c:v>
                </c:pt>
                <c:pt idx="7393">
                  <c:v>27149</c:v>
                </c:pt>
                <c:pt idx="7394">
                  <c:v>27150</c:v>
                </c:pt>
                <c:pt idx="7395">
                  <c:v>27151</c:v>
                </c:pt>
                <c:pt idx="7396">
                  <c:v>27152</c:v>
                </c:pt>
                <c:pt idx="7397">
                  <c:v>27153</c:v>
                </c:pt>
                <c:pt idx="7398">
                  <c:v>27154</c:v>
                </c:pt>
                <c:pt idx="7399">
                  <c:v>27155</c:v>
                </c:pt>
                <c:pt idx="7400">
                  <c:v>27156</c:v>
                </c:pt>
                <c:pt idx="7401">
                  <c:v>27157</c:v>
                </c:pt>
                <c:pt idx="7402">
                  <c:v>27158</c:v>
                </c:pt>
                <c:pt idx="7403">
                  <c:v>27159</c:v>
                </c:pt>
                <c:pt idx="7404">
                  <c:v>27160</c:v>
                </c:pt>
                <c:pt idx="7405">
                  <c:v>27161</c:v>
                </c:pt>
                <c:pt idx="7406">
                  <c:v>27162</c:v>
                </c:pt>
                <c:pt idx="7407">
                  <c:v>27163</c:v>
                </c:pt>
                <c:pt idx="7408">
                  <c:v>27164</c:v>
                </c:pt>
                <c:pt idx="7409">
                  <c:v>27165</c:v>
                </c:pt>
                <c:pt idx="7410">
                  <c:v>27166</c:v>
                </c:pt>
                <c:pt idx="7411">
                  <c:v>27167</c:v>
                </c:pt>
                <c:pt idx="7412">
                  <c:v>27168</c:v>
                </c:pt>
                <c:pt idx="7413">
                  <c:v>27169</c:v>
                </c:pt>
                <c:pt idx="7414">
                  <c:v>27170</c:v>
                </c:pt>
                <c:pt idx="7415">
                  <c:v>27171</c:v>
                </c:pt>
                <c:pt idx="7416">
                  <c:v>27172</c:v>
                </c:pt>
                <c:pt idx="7417">
                  <c:v>27173</c:v>
                </c:pt>
                <c:pt idx="7418">
                  <c:v>27174</c:v>
                </c:pt>
                <c:pt idx="7419">
                  <c:v>27175</c:v>
                </c:pt>
                <c:pt idx="7420">
                  <c:v>27176</c:v>
                </c:pt>
                <c:pt idx="7421">
                  <c:v>27177</c:v>
                </c:pt>
                <c:pt idx="7422">
                  <c:v>27178</c:v>
                </c:pt>
                <c:pt idx="7423">
                  <c:v>27179</c:v>
                </c:pt>
                <c:pt idx="7424">
                  <c:v>27180</c:v>
                </c:pt>
                <c:pt idx="7425">
                  <c:v>27181</c:v>
                </c:pt>
                <c:pt idx="7426">
                  <c:v>27182</c:v>
                </c:pt>
                <c:pt idx="7427">
                  <c:v>27183</c:v>
                </c:pt>
                <c:pt idx="7428">
                  <c:v>27184</c:v>
                </c:pt>
                <c:pt idx="7429">
                  <c:v>27185</c:v>
                </c:pt>
                <c:pt idx="7430">
                  <c:v>27186</c:v>
                </c:pt>
                <c:pt idx="7431">
                  <c:v>27187</c:v>
                </c:pt>
                <c:pt idx="7432">
                  <c:v>27188</c:v>
                </c:pt>
                <c:pt idx="7433">
                  <c:v>27189</c:v>
                </c:pt>
                <c:pt idx="7434">
                  <c:v>27190</c:v>
                </c:pt>
                <c:pt idx="7435">
                  <c:v>27191</c:v>
                </c:pt>
                <c:pt idx="7436">
                  <c:v>27192</c:v>
                </c:pt>
                <c:pt idx="7437">
                  <c:v>27193</c:v>
                </c:pt>
                <c:pt idx="7438">
                  <c:v>27194</c:v>
                </c:pt>
                <c:pt idx="7439">
                  <c:v>27195</c:v>
                </c:pt>
                <c:pt idx="7440">
                  <c:v>27196</c:v>
                </c:pt>
                <c:pt idx="7441">
                  <c:v>27197</c:v>
                </c:pt>
                <c:pt idx="7442">
                  <c:v>27198</c:v>
                </c:pt>
                <c:pt idx="7443">
                  <c:v>27199</c:v>
                </c:pt>
                <c:pt idx="7444">
                  <c:v>27200</c:v>
                </c:pt>
                <c:pt idx="7445">
                  <c:v>27201</c:v>
                </c:pt>
                <c:pt idx="7446">
                  <c:v>27202</c:v>
                </c:pt>
                <c:pt idx="7447">
                  <c:v>27203</c:v>
                </c:pt>
                <c:pt idx="7448">
                  <c:v>27204</c:v>
                </c:pt>
                <c:pt idx="7449">
                  <c:v>27205</c:v>
                </c:pt>
                <c:pt idx="7450">
                  <c:v>27206</c:v>
                </c:pt>
                <c:pt idx="7451">
                  <c:v>27207</c:v>
                </c:pt>
                <c:pt idx="7452">
                  <c:v>27208</c:v>
                </c:pt>
                <c:pt idx="7453">
                  <c:v>27209</c:v>
                </c:pt>
                <c:pt idx="7454">
                  <c:v>27210</c:v>
                </c:pt>
                <c:pt idx="7455">
                  <c:v>27211</c:v>
                </c:pt>
                <c:pt idx="7456">
                  <c:v>27212</c:v>
                </c:pt>
                <c:pt idx="7457">
                  <c:v>27213</c:v>
                </c:pt>
                <c:pt idx="7458">
                  <c:v>27214</c:v>
                </c:pt>
                <c:pt idx="7459">
                  <c:v>27215</c:v>
                </c:pt>
                <c:pt idx="7460">
                  <c:v>27216</c:v>
                </c:pt>
                <c:pt idx="7461">
                  <c:v>27217</c:v>
                </c:pt>
                <c:pt idx="7462">
                  <c:v>27218</c:v>
                </c:pt>
                <c:pt idx="7463">
                  <c:v>27219</c:v>
                </c:pt>
                <c:pt idx="7464">
                  <c:v>27220</c:v>
                </c:pt>
                <c:pt idx="7465">
                  <c:v>27221</c:v>
                </c:pt>
                <c:pt idx="7466">
                  <c:v>27222</c:v>
                </c:pt>
                <c:pt idx="7467">
                  <c:v>27223</c:v>
                </c:pt>
                <c:pt idx="7468">
                  <c:v>27224</c:v>
                </c:pt>
                <c:pt idx="7469">
                  <c:v>27225</c:v>
                </c:pt>
                <c:pt idx="7470">
                  <c:v>27226</c:v>
                </c:pt>
                <c:pt idx="7471">
                  <c:v>27227</c:v>
                </c:pt>
                <c:pt idx="7472">
                  <c:v>27228</c:v>
                </c:pt>
                <c:pt idx="7473">
                  <c:v>27229</c:v>
                </c:pt>
                <c:pt idx="7474">
                  <c:v>27230</c:v>
                </c:pt>
                <c:pt idx="7475">
                  <c:v>27231</c:v>
                </c:pt>
                <c:pt idx="7476">
                  <c:v>27232</c:v>
                </c:pt>
                <c:pt idx="7477">
                  <c:v>27233</c:v>
                </c:pt>
                <c:pt idx="7478">
                  <c:v>27234</c:v>
                </c:pt>
                <c:pt idx="7479">
                  <c:v>27235</c:v>
                </c:pt>
                <c:pt idx="7480">
                  <c:v>27236</c:v>
                </c:pt>
                <c:pt idx="7481">
                  <c:v>27237</c:v>
                </c:pt>
                <c:pt idx="7482">
                  <c:v>27238</c:v>
                </c:pt>
                <c:pt idx="7483">
                  <c:v>27239</c:v>
                </c:pt>
                <c:pt idx="7484">
                  <c:v>27240</c:v>
                </c:pt>
                <c:pt idx="7485">
                  <c:v>27241</c:v>
                </c:pt>
                <c:pt idx="7486">
                  <c:v>27242</c:v>
                </c:pt>
                <c:pt idx="7487">
                  <c:v>27243</c:v>
                </c:pt>
                <c:pt idx="7488">
                  <c:v>27244</c:v>
                </c:pt>
                <c:pt idx="7489">
                  <c:v>27245</c:v>
                </c:pt>
                <c:pt idx="7490">
                  <c:v>27246</c:v>
                </c:pt>
                <c:pt idx="7491">
                  <c:v>27247</c:v>
                </c:pt>
                <c:pt idx="7492">
                  <c:v>27248</c:v>
                </c:pt>
                <c:pt idx="7493">
                  <c:v>27249</c:v>
                </c:pt>
                <c:pt idx="7494">
                  <c:v>27250</c:v>
                </c:pt>
                <c:pt idx="7495">
                  <c:v>27251</c:v>
                </c:pt>
                <c:pt idx="7496">
                  <c:v>27252</c:v>
                </c:pt>
                <c:pt idx="7497">
                  <c:v>27253</c:v>
                </c:pt>
                <c:pt idx="7498">
                  <c:v>27254</c:v>
                </c:pt>
                <c:pt idx="7499">
                  <c:v>27255</c:v>
                </c:pt>
                <c:pt idx="7500">
                  <c:v>27256</c:v>
                </c:pt>
                <c:pt idx="7501">
                  <c:v>27257</c:v>
                </c:pt>
                <c:pt idx="7502">
                  <c:v>27258</c:v>
                </c:pt>
                <c:pt idx="7503">
                  <c:v>27259</c:v>
                </c:pt>
                <c:pt idx="7504">
                  <c:v>27260</c:v>
                </c:pt>
                <c:pt idx="7505">
                  <c:v>27261</c:v>
                </c:pt>
                <c:pt idx="7506">
                  <c:v>27262</c:v>
                </c:pt>
                <c:pt idx="7507">
                  <c:v>27263</c:v>
                </c:pt>
                <c:pt idx="7508">
                  <c:v>27264</c:v>
                </c:pt>
                <c:pt idx="7509">
                  <c:v>27265</c:v>
                </c:pt>
                <c:pt idx="7510">
                  <c:v>27266</c:v>
                </c:pt>
                <c:pt idx="7511">
                  <c:v>27267</c:v>
                </c:pt>
                <c:pt idx="7512">
                  <c:v>27268</c:v>
                </c:pt>
                <c:pt idx="7513">
                  <c:v>27269</c:v>
                </c:pt>
                <c:pt idx="7514">
                  <c:v>27270</c:v>
                </c:pt>
                <c:pt idx="7515">
                  <c:v>27271</c:v>
                </c:pt>
                <c:pt idx="7516">
                  <c:v>27272</c:v>
                </c:pt>
                <c:pt idx="7517">
                  <c:v>27273</c:v>
                </c:pt>
                <c:pt idx="7518">
                  <c:v>27274</c:v>
                </c:pt>
                <c:pt idx="7519">
                  <c:v>27275</c:v>
                </c:pt>
                <c:pt idx="7520">
                  <c:v>27276</c:v>
                </c:pt>
                <c:pt idx="7521">
                  <c:v>27277</c:v>
                </c:pt>
                <c:pt idx="7522">
                  <c:v>27278</c:v>
                </c:pt>
                <c:pt idx="7523">
                  <c:v>27279</c:v>
                </c:pt>
                <c:pt idx="7524">
                  <c:v>27280</c:v>
                </c:pt>
                <c:pt idx="7525">
                  <c:v>27281</c:v>
                </c:pt>
                <c:pt idx="7526">
                  <c:v>27282</c:v>
                </c:pt>
                <c:pt idx="7527">
                  <c:v>27283</c:v>
                </c:pt>
                <c:pt idx="7528">
                  <c:v>27284</c:v>
                </c:pt>
                <c:pt idx="7529">
                  <c:v>27285</c:v>
                </c:pt>
                <c:pt idx="7530">
                  <c:v>27286</c:v>
                </c:pt>
                <c:pt idx="7531">
                  <c:v>27287</c:v>
                </c:pt>
                <c:pt idx="7532">
                  <c:v>27288</c:v>
                </c:pt>
                <c:pt idx="7533">
                  <c:v>27289</c:v>
                </c:pt>
                <c:pt idx="7534">
                  <c:v>27290</c:v>
                </c:pt>
                <c:pt idx="7535">
                  <c:v>27291</c:v>
                </c:pt>
                <c:pt idx="7536">
                  <c:v>27292</c:v>
                </c:pt>
                <c:pt idx="7537">
                  <c:v>27293</c:v>
                </c:pt>
                <c:pt idx="7538">
                  <c:v>27294</c:v>
                </c:pt>
                <c:pt idx="7539">
                  <c:v>27295</c:v>
                </c:pt>
                <c:pt idx="7540">
                  <c:v>27296</c:v>
                </c:pt>
                <c:pt idx="7541">
                  <c:v>27297</c:v>
                </c:pt>
                <c:pt idx="7542">
                  <c:v>27298</c:v>
                </c:pt>
                <c:pt idx="7543">
                  <c:v>27299</c:v>
                </c:pt>
                <c:pt idx="7544">
                  <c:v>27300</c:v>
                </c:pt>
                <c:pt idx="7545">
                  <c:v>27301</c:v>
                </c:pt>
                <c:pt idx="7546">
                  <c:v>27302</c:v>
                </c:pt>
                <c:pt idx="7547">
                  <c:v>27303</c:v>
                </c:pt>
                <c:pt idx="7548">
                  <c:v>27304</c:v>
                </c:pt>
                <c:pt idx="7549">
                  <c:v>27305</c:v>
                </c:pt>
                <c:pt idx="7550">
                  <c:v>27306</c:v>
                </c:pt>
                <c:pt idx="7551">
                  <c:v>27307</c:v>
                </c:pt>
                <c:pt idx="7552">
                  <c:v>27308</c:v>
                </c:pt>
                <c:pt idx="7553">
                  <c:v>27309</c:v>
                </c:pt>
                <c:pt idx="7554">
                  <c:v>27310</c:v>
                </c:pt>
                <c:pt idx="7555">
                  <c:v>27311</c:v>
                </c:pt>
                <c:pt idx="7556">
                  <c:v>27312</c:v>
                </c:pt>
                <c:pt idx="7557">
                  <c:v>27313</c:v>
                </c:pt>
                <c:pt idx="7558">
                  <c:v>27314</c:v>
                </c:pt>
                <c:pt idx="7559">
                  <c:v>27315</c:v>
                </c:pt>
                <c:pt idx="7560">
                  <c:v>27316</c:v>
                </c:pt>
                <c:pt idx="7561">
                  <c:v>27317</c:v>
                </c:pt>
                <c:pt idx="7562">
                  <c:v>27318</c:v>
                </c:pt>
                <c:pt idx="7563">
                  <c:v>27319</c:v>
                </c:pt>
                <c:pt idx="7564">
                  <c:v>27320</c:v>
                </c:pt>
                <c:pt idx="7565">
                  <c:v>27321</c:v>
                </c:pt>
                <c:pt idx="7566">
                  <c:v>27322</c:v>
                </c:pt>
                <c:pt idx="7567">
                  <c:v>27323</c:v>
                </c:pt>
                <c:pt idx="7568">
                  <c:v>27324</c:v>
                </c:pt>
                <c:pt idx="7569">
                  <c:v>27325</c:v>
                </c:pt>
                <c:pt idx="7570">
                  <c:v>27326</c:v>
                </c:pt>
                <c:pt idx="7571">
                  <c:v>27327</c:v>
                </c:pt>
                <c:pt idx="7572">
                  <c:v>27328</c:v>
                </c:pt>
                <c:pt idx="7573">
                  <c:v>27329</c:v>
                </c:pt>
                <c:pt idx="7574">
                  <c:v>27330</c:v>
                </c:pt>
                <c:pt idx="7575">
                  <c:v>27331</c:v>
                </c:pt>
                <c:pt idx="7576">
                  <c:v>27332</c:v>
                </c:pt>
                <c:pt idx="7577">
                  <c:v>27333</c:v>
                </c:pt>
                <c:pt idx="7578">
                  <c:v>27334</c:v>
                </c:pt>
                <c:pt idx="7579">
                  <c:v>27335</c:v>
                </c:pt>
                <c:pt idx="7580">
                  <c:v>27336</c:v>
                </c:pt>
                <c:pt idx="7581">
                  <c:v>27337</c:v>
                </c:pt>
                <c:pt idx="7582">
                  <c:v>27338</c:v>
                </c:pt>
                <c:pt idx="7583">
                  <c:v>27339</c:v>
                </c:pt>
                <c:pt idx="7584">
                  <c:v>27340</c:v>
                </c:pt>
                <c:pt idx="7585">
                  <c:v>27341</c:v>
                </c:pt>
                <c:pt idx="7586">
                  <c:v>27342</c:v>
                </c:pt>
                <c:pt idx="7587">
                  <c:v>27343</c:v>
                </c:pt>
                <c:pt idx="7588">
                  <c:v>27344</c:v>
                </c:pt>
                <c:pt idx="7589">
                  <c:v>27345</c:v>
                </c:pt>
                <c:pt idx="7590">
                  <c:v>27346</c:v>
                </c:pt>
                <c:pt idx="7591">
                  <c:v>27347</c:v>
                </c:pt>
                <c:pt idx="7592">
                  <c:v>27348</c:v>
                </c:pt>
                <c:pt idx="7593">
                  <c:v>27349</c:v>
                </c:pt>
                <c:pt idx="7594">
                  <c:v>27350</c:v>
                </c:pt>
                <c:pt idx="7595">
                  <c:v>27351</c:v>
                </c:pt>
                <c:pt idx="7596">
                  <c:v>27352</c:v>
                </c:pt>
                <c:pt idx="7597">
                  <c:v>27353</c:v>
                </c:pt>
                <c:pt idx="7598">
                  <c:v>27354</c:v>
                </c:pt>
                <c:pt idx="7599">
                  <c:v>27355</c:v>
                </c:pt>
                <c:pt idx="7600">
                  <c:v>27356</c:v>
                </c:pt>
                <c:pt idx="7601">
                  <c:v>27357</c:v>
                </c:pt>
                <c:pt idx="7602">
                  <c:v>27358</c:v>
                </c:pt>
                <c:pt idx="7603">
                  <c:v>27359</c:v>
                </c:pt>
                <c:pt idx="7604">
                  <c:v>27360</c:v>
                </c:pt>
                <c:pt idx="7605">
                  <c:v>27361</c:v>
                </c:pt>
                <c:pt idx="7606">
                  <c:v>27362</c:v>
                </c:pt>
                <c:pt idx="7607">
                  <c:v>27363</c:v>
                </c:pt>
                <c:pt idx="7608">
                  <c:v>27364</c:v>
                </c:pt>
                <c:pt idx="7609">
                  <c:v>27365</c:v>
                </c:pt>
                <c:pt idx="7610">
                  <c:v>27366</c:v>
                </c:pt>
                <c:pt idx="7611">
                  <c:v>27367</c:v>
                </c:pt>
                <c:pt idx="7612">
                  <c:v>27368</c:v>
                </c:pt>
                <c:pt idx="7613">
                  <c:v>27369</c:v>
                </c:pt>
                <c:pt idx="7614">
                  <c:v>27370</c:v>
                </c:pt>
                <c:pt idx="7615">
                  <c:v>27371</c:v>
                </c:pt>
                <c:pt idx="7616">
                  <c:v>27372</c:v>
                </c:pt>
                <c:pt idx="7617">
                  <c:v>27373</c:v>
                </c:pt>
                <c:pt idx="7618">
                  <c:v>27374</c:v>
                </c:pt>
                <c:pt idx="7619">
                  <c:v>27375</c:v>
                </c:pt>
                <c:pt idx="7620">
                  <c:v>27376</c:v>
                </c:pt>
                <c:pt idx="7621">
                  <c:v>27377</c:v>
                </c:pt>
                <c:pt idx="7622">
                  <c:v>27378</c:v>
                </c:pt>
                <c:pt idx="7623">
                  <c:v>27379</c:v>
                </c:pt>
                <c:pt idx="7624">
                  <c:v>27380</c:v>
                </c:pt>
                <c:pt idx="7625">
                  <c:v>27381</c:v>
                </c:pt>
                <c:pt idx="7626">
                  <c:v>27382</c:v>
                </c:pt>
                <c:pt idx="7627">
                  <c:v>27383</c:v>
                </c:pt>
                <c:pt idx="7628">
                  <c:v>27384</c:v>
                </c:pt>
                <c:pt idx="7629">
                  <c:v>27385</c:v>
                </c:pt>
                <c:pt idx="7630">
                  <c:v>27386</c:v>
                </c:pt>
                <c:pt idx="7631">
                  <c:v>27387</c:v>
                </c:pt>
                <c:pt idx="7632">
                  <c:v>27388</c:v>
                </c:pt>
                <c:pt idx="7633">
                  <c:v>27389</c:v>
                </c:pt>
                <c:pt idx="7634">
                  <c:v>27390</c:v>
                </c:pt>
                <c:pt idx="7635">
                  <c:v>27391</c:v>
                </c:pt>
                <c:pt idx="7636">
                  <c:v>27392</c:v>
                </c:pt>
                <c:pt idx="7637">
                  <c:v>27393</c:v>
                </c:pt>
                <c:pt idx="7638">
                  <c:v>27394</c:v>
                </c:pt>
                <c:pt idx="7639">
                  <c:v>27395</c:v>
                </c:pt>
                <c:pt idx="7640">
                  <c:v>27396</c:v>
                </c:pt>
                <c:pt idx="7641">
                  <c:v>27397</c:v>
                </c:pt>
                <c:pt idx="7642">
                  <c:v>27398</c:v>
                </c:pt>
                <c:pt idx="7643">
                  <c:v>27399</c:v>
                </c:pt>
                <c:pt idx="7644">
                  <c:v>27400</c:v>
                </c:pt>
                <c:pt idx="7645">
                  <c:v>27401</c:v>
                </c:pt>
                <c:pt idx="7646">
                  <c:v>27402</c:v>
                </c:pt>
                <c:pt idx="7647">
                  <c:v>27403</c:v>
                </c:pt>
                <c:pt idx="7648">
                  <c:v>27404</c:v>
                </c:pt>
                <c:pt idx="7649">
                  <c:v>27405</c:v>
                </c:pt>
                <c:pt idx="7650">
                  <c:v>27406</c:v>
                </c:pt>
                <c:pt idx="7651">
                  <c:v>27407</c:v>
                </c:pt>
                <c:pt idx="7652">
                  <c:v>27408</c:v>
                </c:pt>
                <c:pt idx="7653">
                  <c:v>27409</c:v>
                </c:pt>
                <c:pt idx="7654">
                  <c:v>27410</c:v>
                </c:pt>
                <c:pt idx="7655">
                  <c:v>27411</c:v>
                </c:pt>
                <c:pt idx="7656">
                  <c:v>27412</c:v>
                </c:pt>
                <c:pt idx="7657">
                  <c:v>27413</c:v>
                </c:pt>
                <c:pt idx="7658">
                  <c:v>27414</c:v>
                </c:pt>
                <c:pt idx="7659">
                  <c:v>27415</c:v>
                </c:pt>
                <c:pt idx="7660">
                  <c:v>27416</c:v>
                </c:pt>
                <c:pt idx="7661">
                  <c:v>27417</c:v>
                </c:pt>
                <c:pt idx="7662">
                  <c:v>27418</c:v>
                </c:pt>
                <c:pt idx="7663">
                  <c:v>27419</c:v>
                </c:pt>
                <c:pt idx="7664">
                  <c:v>27420</c:v>
                </c:pt>
                <c:pt idx="7665">
                  <c:v>27421</c:v>
                </c:pt>
                <c:pt idx="7666">
                  <c:v>27422</c:v>
                </c:pt>
                <c:pt idx="7667">
                  <c:v>27423</c:v>
                </c:pt>
                <c:pt idx="7668">
                  <c:v>27424</c:v>
                </c:pt>
                <c:pt idx="7669">
                  <c:v>27425</c:v>
                </c:pt>
                <c:pt idx="7670">
                  <c:v>27426</c:v>
                </c:pt>
                <c:pt idx="7671">
                  <c:v>27427</c:v>
                </c:pt>
                <c:pt idx="7672">
                  <c:v>27428</c:v>
                </c:pt>
                <c:pt idx="7673">
                  <c:v>27429</c:v>
                </c:pt>
                <c:pt idx="7674">
                  <c:v>27430</c:v>
                </c:pt>
                <c:pt idx="7675">
                  <c:v>27431</c:v>
                </c:pt>
                <c:pt idx="7676">
                  <c:v>27432</c:v>
                </c:pt>
                <c:pt idx="7677">
                  <c:v>27433</c:v>
                </c:pt>
                <c:pt idx="7678">
                  <c:v>27434</c:v>
                </c:pt>
                <c:pt idx="7679">
                  <c:v>27435</c:v>
                </c:pt>
                <c:pt idx="7680">
                  <c:v>27436</c:v>
                </c:pt>
                <c:pt idx="7681">
                  <c:v>27437</c:v>
                </c:pt>
                <c:pt idx="7682">
                  <c:v>27438</c:v>
                </c:pt>
                <c:pt idx="7683">
                  <c:v>27439</c:v>
                </c:pt>
                <c:pt idx="7684">
                  <c:v>27440</c:v>
                </c:pt>
                <c:pt idx="7685">
                  <c:v>27441</c:v>
                </c:pt>
                <c:pt idx="7686">
                  <c:v>27442</c:v>
                </c:pt>
                <c:pt idx="7687">
                  <c:v>27443</c:v>
                </c:pt>
                <c:pt idx="7688">
                  <c:v>27444</c:v>
                </c:pt>
                <c:pt idx="7689">
                  <c:v>27445</c:v>
                </c:pt>
                <c:pt idx="7690">
                  <c:v>27446</c:v>
                </c:pt>
                <c:pt idx="7691">
                  <c:v>27447</c:v>
                </c:pt>
                <c:pt idx="7692">
                  <c:v>27448</c:v>
                </c:pt>
                <c:pt idx="7693">
                  <c:v>27449</c:v>
                </c:pt>
                <c:pt idx="7694">
                  <c:v>27450</c:v>
                </c:pt>
                <c:pt idx="7695">
                  <c:v>27451</c:v>
                </c:pt>
                <c:pt idx="7696">
                  <c:v>27452</c:v>
                </c:pt>
                <c:pt idx="7697">
                  <c:v>27453</c:v>
                </c:pt>
                <c:pt idx="7698">
                  <c:v>27454</c:v>
                </c:pt>
                <c:pt idx="7699">
                  <c:v>27455</c:v>
                </c:pt>
                <c:pt idx="7700">
                  <c:v>27456</c:v>
                </c:pt>
                <c:pt idx="7701">
                  <c:v>27457</c:v>
                </c:pt>
                <c:pt idx="7702">
                  <c:v>27458</c:v>
                </c:pt>
                <c:pt idx="7703">
                  <c:v>27459</c:v>
                </c:pt>
                <c:pt idx="7704">
                  <c:v>27460</c:v>
                </c:pt>
                <c:pt idx="7705">
                  <c:v>27461</c:v>
                </c:pt>
                <c:pt idx="7706">
                  <c:v>27462</c:v>
                </c:pt>
                <c:pt idx="7707">
                  <c:v>27463</c:v>
                </c:pt>
                <c:pt idx="7708">
                  <c:v>27464</c:v>
                </c:pt>
                <c:pt idx="7709">
                  <c:v>27465</c:v>
                </c:pt>
                <c:pt idx="7710">
                  <c:v>27466</c:v>
                </c:pt>
                <c:pt idx="7711">
                  <c:v>27467</c:v>
                </c:pt>
                <c:pt idx="7712">
                  <c:v>27468</c:v>
                </c:pt>
                <c:pt idx="7713">
                  <c:v>27469</c:v>
                </c:pt>
                <c:pt idx="7714">
                  <c:v>27470</c:v>
                </c:pt>
                <c:pt idx="7715">
                  <c:v>27471</c:v>
                </c:pt>
                <c:pt idx="7716">
                  <c:v>27472</c:v>
                </c:pt>
                <c:pt idx="7717">
                  <c:v>27473</c:v>
                </c:pt>
                <c:pt idx="7718">
                  <c:v>27474</c:v>
                </c:pt>
                <c:pt idx="7719">
                  <c:v>27475</c:v>
                </c:pt>
                <c:pt idx="7720">
                  <c:v>27476</c:v>
                </c:pt>
                <c:pt idx="7721">
                  <c:v>27477</c:v>
                </c:pt>
                <c:pt idx="7722">
                  <c:v>27478</c:v>
                </c:pt>
                <c:pt idx="7723">
                  <c:v>27479</c:v>
                </c:pt>
                <c:pt idx="7724">
                  <c:v>27480</c:v>
                </c:pt>
                <c:pt idx="7725">
                  <c:v>27481</c:v>
                </c:pt>
                <c:pt idx="7726">
                  <c:v>27482</c:v>
                </c:pt>
                <c:pt idx="7727">
                  <c:v>27483</c:v>
                </c:pt>
                <c:pt idx="7728">
                  <c:v>27484</c:v>
                </c:pt>
                <c:pt idx="7729">
                  <c:v>27485</c:v>
                </c:pt>
                <c:pt idx="7730">
                  <c:v>27486</c:v>
                </c:pt>
                <c:pt idx="7731">
                  <c:v>27487</c:v>
                </c:pt>
                <c:pt idx="7732">
                  <c:v>27488</c:v>
                </c:pt>
                <c:pt idx="7733">
                  <c:v>27489</c:v>
                </c:pt>
                <c:pt idx="7734">
                  <c:v>27490</c:v>
                </c:pt>
                <c:pt idx="7735">
                  <c:v>27491</c:v>
                </c:pt>
                <c:pt idx="7736">
                  <c:v>27492</c:v>
                </c:pt>
                <c:pt idx="7737">
                  <c:v>27493</c:v>
                </c:pt>
                <c:pt idx="7738">
                  <c:v>27494</c:v>
                </c:pt>
                <c:pt idx="7739">
                  <c:v>27495</c:v>
                </c:pt>
                <c:pt idx="7740">
                  <c:v>27496</c:v>
                </c:pt>
                <c:pt idx="7741">
                  <c:v>27497</c:v>
                </c:pt>
                <c:pt idx="7742">
                  <c:v>27498</c:v>
                </c:pt>
                <c:pt idx="7743">
                  <c:v>27499</c:v>
                </c:pt>
                <c:pt idx="7744">
                  <c:v>27500</c:v>
                </c:pt>
                <c:pt idx="7745">
                  <c:v>27501</c:v>
                </c:pt>
                <c:pt idx="7746">
                  <c:v>27502</c:v>
                </c:pt>
                <c:pt idx="7747">
                  <c:v>27503</c:v>
                </c:pt>
                <c:pt idx="7748">
                  <c:v>27504</c:v>
                </c:pt>
                <c:pt idx="7749">
                  <c:v>27505</c:v>
                </c:pt>
                <c:pt idx="7750">
                  <c:v>27506</c:v>
                </c:pt>
                <c:pt idx="7751">
                  <c:v>27507</c:v>
                </c:pt>
                <c:pt idx="7752">
                  <c:v>27508</c:v>
                </c:pt>
                <c:pt idx="7753">
                  <c:v>27509</c:v>
                </c:pt>
                <c:pt idx="7754">
                  <c:v>27510</c:v>
                </c:pt>
                <c:pt idx="7755">
                  <c:v>27511</c:v>
                </c:pt>
                <c:pt idx="7756">
                  <c:v>27512</c:v>
                </c:pt>
                <c:pt idx="7757">
                  <c:v>27513</c:v>
                </c:pt>
                <c:pt idx="7758">
                  <c:v>27514</c:v>
                </c:pt>
                <c:pt idx="7759">
                  <c:v>27515</c:v>
                </c:pt>
                <c:pt idx="7760">
                  <c:v>27516</c:v>
                </c:pt>
                <c:pt idx="7761">
                  <c:v>27517</c:v>
                </c:pt>
                <c:pt idx="7762">
                  <c:v>27518</c:v>
                </c:pt>
                <c:pt idx="7763">
                  <c:v>27519</c:v>
                </c:pt>
                <c:pt idx="7764">
                  <c:v>27520</c:v>
                </c:pt>
                <c:pt idx="7765">
                  <c:v>27521</c:v>
                </c:pt>
                <c:pt idx="7766">
                  <c:v>27522</c:v>
                </c:pt>
                <c:pt idx="7767">
                  <c:v>27523</c:v>
                </c:pt>
                <c:pt idx="7768">
                  <c:v>27524</c:v>
                </c:pt>
                <c:pt idx="7769">
                  <c:v>27525</c:v>
                </c:pt>
                <c:pt idx="7770">
                  <c:v>27526</c:v>
                </c:pt>
                <c:pt idx="7771">
                  <c:v>27527</c:v>
                </c:pt>
                <c:pt idx="7772">
                  <c:v>27528</c:v>
                </c:pt>
                <c:pt idx="7773">
                  <c:v>27529</c:v>
                </c:pt>
                <c:pt idx="7774">
                  <c:v>27530</c:v>
                </c:pt>
                <c:pt idx="7775">
                  <c:v>27531</c:v>
                </c:pt>
                <c:pt idx="7776">
                  <c:v>27532</c:v>
                </c:pt>
                <c:pt idx="7777">
                  <c:v>27533</c:v>
                </c:pt>
                <c:pt idx="7778">
                  <c:v>27534</c:v>
                </c:pt>
                <c:pt idx="7779">
                  <c:v>27535</c:v>
                </c:pt>
                <c:pt idx="7780">
                  <c:v>27536</c:v>
                </c:pt>
                <c:pt idx="7781">
                  <c:v>27537</c:v>
                </c:pt>
                <c:pt idx="7782">
                  <c:v>27538</c:v>
                </c:pt>
                <c:pt idx="7783">
                  <c:v>27539</c:v>
                </c:pt>
                <c:pt idx="7784">
                  <c:v>27540</c:v>
                </c:pt>
                <c:pt idx="7785">
                  <c:v>27541</c:v>
                </c:pt>
                <c:pt idx="7786">
                  <c:v>27542</c:v>
                </c:pt>
                <c:pt idx="7787">
                  <c:v>27543</c:v>
                </c:pt>
                <c:pt idx="7788">
                  <c:v>27544</c:v>
                </c:pt>
                <c:pt idx="7789">
                  <c:v>27545</c:v>
                </c:pt>
                <c:pt idx="7790">
                  <c:v>27546</c:v>
                </c:pt>
                <c:pt idx="7791">
                  <c:v>27547</c:v>
                </c:pt>
                <c:pt idx="7792">
                  <c:v>27548</c:v>
                </c:pt>
                <c:pt idx="7793">
                  <c:v>27549</c:v>
                </c:pt>
                <c:pt idx="7794">
                  <c:v>27550</c:v>
                </c:pt>
                <c:pt idx="7795">
                  <c:v>27551</c:v>
                </c:pt>
                <c:pt idx="7796">
                  <c:v>27552</c:v>
                </c:pt>
                <c:pt idx="7797">
                  <c:v>27553</c:v>
                </c:pt>
                <c:pt idx="7798">
                  <c:v>27554</c:v>
                </c:pt>
                <c:pt idx="7799">
                  <c:v>27555</c:v>
                </c:pt>
                <c:pt idx="7800">
                  <c:v>27556</c:v>
                </c:pt>
                <c:pt idx="7801">
                  <c:v>27557</c:v>
                </c:pt>
                <c:pt idx="7802">
                  <c:v>27558</c:v>
                </c:pt>
                <c:pt idx="7803">
                  <c:v>27559</c:v>
                </c:pt>
                <c:pt idx="7804">
                  <c:v>27560</c:v>
                </c:pt>
                <c:pt idx="7805">
                  <c:v>27561</c:v>
                </c:pt>
                <c:pt idx="7806">
                  <c:v>27562</c:v>
                </c:pt>
                <c:pt idx="7807">
                  <c:v>27563</c:v>
                </c:pt>
                <c:pt idx="7808">
                  <c:v>27564</c:v>
                </c:pt>
                <c:pt idx="7809">
                  <c:v>27565</c:v>
                </c:pt>
                <c:pt idx="7810">
                  <c:v>27566</c:v>
                </c:pt>
                <c:pt idx="7811">
                  <c:v>27567</c:v>
                </c:pt>
                <c:pt idx="7812">
                  <c:v>27568</c:v>
                </c:pt>
                <c:pt idx="7813">
                  <c:v>27569</c:v>
                </c:pt>
                <c:pt idx="7814">
                  <c:v>27570</c:v>
                </c:pt>
                <c:pt idx="7815">
                  <c:v>27571</c:v>
                </c:pt>
                <c:pt idx="7816">
                  <c:v>27572</c:v>
                </c:pt>
                <c:pt idx="7817">
                  <c:v>27573</c:v>
                </c:pt>
                <c:pt idx="7818">
                  <c:v>27574</c:v>
                </c:pt>
                <c:pt idx="7819">
                  <c:v>27575</c:v>
                </c:pt>
                <c:pt idx="7820">
                  <c:v>27576</c:v>
                </c:pt>
                <c:pt idx="7821">
                  <c:v>27577</c:v>
                </c:pt>
                <c:pt idx="7822">
                  <c:v>27578</c:v>
                </c:pt>
                <c:pt idx="7823">
                  <c:v>27579</c:v>
                </c:pt>
                <c:pt idx="7824">
                  <c:v>27580</c:v>
                </c:pt>
                <c:pt idx="7825">
                  <c:v>27581</c:v>
                </c:pt>
                <c:pt idx="7826">
                  <c:v>27582</c:v>
                </c:pt>
                <c:pt idx="7827">
                  <c:v>27583</c:v>
                </c:pt>
                <c:pt idx="7828">
                  <c:v>27584</c:v>
                </c:pt>
                <c:pt idx="7829">
                  <c:v>27585</c:v>
                </c:pt>
                <c:pt idx="7830">
                  <c:v>27586</c:v>
                </c:pt>
                <c:pt idx="7831">
                  <c:v>27587</c:v>
                </c:pt>
                <c:pt idx="7832">
                  <c:v>27588</c:v>
                </c:pt>
                <c:pt idx="7833">
                  <c:v>27589</c:v>
                </c:pt>
                <c:pt idx="7834">
                  <c:v>27590</c:v>
                </c:pt>
                <c:pt idx="7835">
                  <c:v>27591</c:v>
                </c:pt>
                <c:pt idx="7836">
                  <c:v>27592</c:v>
                </c:pt>
                <c:pt idx="7837">
                  <c:v>27593</c:v>
                </c:pt>
                <c:pt idx="7838">
                  <c:v>27594</c:v>
                </c:pt>
                <c:pt idx="7839">
                  <c:v>27595</c:v>
                </c:pt>
                <c:pt idx="7840">
                  <c:v>27596</c:v>
                </c:pt>
                <c:pt idx="7841">
                  <c:v>27597</c:v>
                </c:pt>
                <c:pt idx="7842">
                  <c:v>27598</c:v>
                </c:pt>
                <c:pt idx="7843">
                  <c:v>27599</c:v>
                </c:pt>
                <c:pt idx="7844">
                  <c:v>27600</c:v>
                </c:pt>
                <c:pt idx="7845">
                  <c:v>27601</c:v>
                </c:pt>
                <c:pt idx="7846">
                  <c:v>27602</c:v>
                </c:pt>
                <c:pt idx="7847">
                  <c:v>27603</c:v>
                </c:pt>
                <c:pt idx="7848">
                  <c:v>27604</c:v>
                </c:pt>
                <c:pt idx="7849">
                  <c:v>27605</c:v>
                </c:pt>
                <c:pt idx="7850">
                  <c:v>27606</c:v>
                </c:pt>
                <c:pt idx="7851">
                  <c:v>27607</c:v>
                </c:pt>
                <c:pt idx="7852">
                  <c:v>27608</c:v>
                </c:pt>
                <c:pt idx="7853">
                  <c:v>27609</c:v>
                </c:pt>
                <c:pt idx="7854">
                  <c:v>27610</c:v>
                </c:pt>
                <c:pt idx="7855">
                  <c:v>27611</c:v>
                </c:pt>
                <c:pt idx="7856">
                  <c:v>27612</c:v>
                </c:pt>
                <c:pt idx="7857">
                  <c:v>27613</c:v>
                </c:pt>
                <c:pt idx="7858">
                  <c:v>27614</c:v>
                </c:pt>
                <c:pt idx="7859">
                  <c:v>27615</c:v>
                </c:pt>
                <c:pt idx="7860">
                  <c:v>27616</c:v>
                </c:pt>
                <c:pt idx="7861">
                  <c:v>27617</c:v>
                </c:pt>
                <c:pt idx="7862">
                  <c:v>27618</c:v>
                </c:pt>
                <c:pt idx="7863">
                  <c:v>27619</c:v>
                </c:pt>
                <c:pt idx="7864">
                  <c:v>27620</c:v>
                </c:pt>
                <c:pt idx="7865">
                  <c:v>27621</c:v>
                </c:pt>
                <c:pt idx="7866">
                  <c:v>27622</c:v>
                </c:pt>
                <c:pt idx="7867">
                  <c:v>27623</c:v>
                </c:pt>
                <c:pt idx="7868">
                  <c:v>27624</c:v>
                </c:pt>
                <c:pt idx="7869">
                  <c:v>27625</c:v>
                </c:pt>
                <c:pt idx="7870">
                  <c:v>27626</c:v>
                </c:pt>
                <c:pt idx="7871">
                  <c:v>27627</c:v>
                </c:pt>
                <c:pt idx="7872">
                  <c:v>27628</c:v>
                </c:pt>
                <c:pt idx="7873">
                  <c:v>27629</c:v>
                </c:pt>
                <c:pt idx="7874">
                  <c:v>27630</c:v>
                </c:pt>
                <c:pt idx="7875">
                  <c:v>27631</c:v>
                </c:pt>
                <c:pt idx="7876">
                  <c:v>27632</c:v>
                </c:pt>
                <c:pt idx="7877">
                  <c:v>27633</c:v>
                </c:pt>
                <c:pt idx="7878">
                  <c:v>27634</c:v>
                </c:pt>
                <c:pt idx="7879">
                  <c:v>27635</c:v>
                </c:pt>
                <c:pt idx="7880">
                  <c:v>27636</c:v>
                </c:pt>
                <c:pt idx="7881">
                  <c:v>27637</c:v>
                </c:pt>
                <c:pt idx="7882">
                  <c:v>27638</c:v>
                </c:pt>
                <c:pt idx="7883">
                  <c:v>27639</c:v>
                </c:pt>
                <c:pt idx="7884">
                  <c:v>27640</c:v>
                </c:pt>
                <c:pt idx="7885">
                  <c:v>27641</c:v>
                </c:pt>
                <c:pt idx="7886">
                  <c:v>27642</c:v>
                </c:pt>
                <c:pt idx="7887">
                  <c:v>27643</c:v>
                </c:pt>
                <c:pt idx="7888">
                  <c:v>27644</c:v>
                </c:pt>
                <c:pt idx="7889">
                  <c:v>27645</c:v>
                </c:pt>
                <c:pt idx="7890">
                  <c:v>27646</c:v>
                </c:pt>
                <c:pt idx="7891">
                  <c:v>27647</c:v>
                </c:pt>
                <c:pt idx="7892">
                  <c:v>27648</c:v>
                </c:pt>
                <c:pt idx="7893">
                  <c:v>27649</c:v>
                </c:pt>
                <c:pt idx="7894">
                  <c:v>27650</c:v>
                </c:pt>
                <c:pt idx="7895">
                  <c:v>27651</c:v>
                </c:pt>
                <c:pt idx="7896">
                  <c:v>27652</c:v>
                </c:pt>
                <c:pt idx="7897">
                  <c:v>27653</c:v>
                </c:pt>
                <c:pt idx="7898">
                  <c:v>27654</c:v>
                </c:pt>
                <c:pt idx="7899">
                  <c:v>27655</c:v>
                </c:pt>
                <c:pt idx="7900">
                  <c:v>27656</c:v>
                </c:pt>
                <c:pt idx="7901">
                  <c:v>27657</c:v>
                </c:pt>
                <c:pt idx="7902">
                  <c:v>27658</c:v>
                </c:pt>
                <c:pt idx="7903">
                  <c:v>27659</c:v>
                </c:pt>
                <c:pt idx="7904">
                  <c:v>27660</c:v>
                </c:pt>
                <c:pt idx="7905">
                  <c:v>27661</c:v>
                </c:pt>
                <c:pt idx="7906">
                  <c:v>27662</c:v>
                </c:pt>
                <c:pt idx="7907">
                  <c:v>27663</c:v>
                </c:pt>
                <c:pt idx="7908">
                  <c:v>27664</c:v>
                </c:pt>
                <c:pt idx="7909">
                  <c:v>27665</c:v>
                </c:pt>
                <c:pt idx="7910">
                  <c:v>27666</c:v>
                </c:pt>
                <c:pt idx="7911">
                  <c:v>27667</c:v>
                </c:pt>
                <c:pt idx="7912">
                  <c:v>27668</c:v>
                </c:pt>
                <c:pt idx="7913">
                  <c:v>27669</c:v>
                </c:pt>
                <c:pt idx="7914">
                  <c:v>27670</c:v>
                </c:pt>
                <c:pt idx="7915">
                  <c:v>27671</c:v>
                </c:pt>
                <c:pt idx="7916">
                  <c:v>27672</c:v>
                </c:pt>
                <c:pt idx="7917">
                  <c:v>27673</c:v>
                </c:pt>
                <c:pt idx="7918">
                  <c:v>27674</c:v>
                </c:pt>
                <c:pt idx="7919">
                  <c:v>27675</c:v>
                </c:pt>
                <c:pt idx="7920">
                  <c:v>27676</c:v>
                </c:pt>
                <c:pt idx="7921">
                  <c:v>27677</c:v>
                </c:pt>
                <c:pt idx="7922">
                  <c:v>27678</c:v>
                </c:pt>
                <c:pt idx="7923">
                  <c:v>27679</c:v>
                </c:pt>
                <c:pt idx="7924">
                  <c:v>27680</c:v>
                </c:pt>
                <c:pt idx="7925">
                  <c:v>27681</c:v>
                </c:pt>
                <c:pt idx="7926">
                  <c:v>27682</c:v>
                </c:pt>
                <c:pt idx="7927">
                  <c:v>27683</c:v>
                </c:pt>
                <c:pt idx="7928">
                  <c:v>27684</c:v>
                </c:pt>
                <c:pt idx="7929">
                  <c:v>27685</c:v>
                </c:pt>
                <c:pt idx="7930">
                  <c:v>27686</c:v>
                </c:pt>
                <c:pt idx="7931">
                  <c:v>27687</c:v>
                </c:pt>
                <c:pt idx="7932">
                  <c:v>27688</c:v>
                </c:pt>
                <c:pt idx="7933">
                  <c:v>27689</c:v>
                </c:pt>
                <c:pt idx="7934">
                  <c:v>27690</c:v>
                </c:pt>
                <c:pt idx="7935">
                  <c:v>27691</c:v>
                </c:pt>
                <c:pt idx="7936">
                  <c:v>27692</c:v>
                </c:pt>
                <c:pt idx="7937">
                  <c:v>27693</c:v>
                </c:pt>
                <c:pt idx="7938">
                  <c:v>27694</c:v>
                </c:pt>
                <c:pt idx="7939">
                  <c:v>27695</c:v>
                </c:pt>
                <c:pt idx="7940">
                  <c:v>27696</c:v>
                </c:pt>
                <c:pt idx="7941">
                  <c:v>27697</c:v>
                </c:pt>
                <c:pt idx="7942">
                  <c:v>27698</c:v>
                </c:pt>
                <c:pt idx="7943">
                  <c:v>27699</c:v>
                </c:pt>
                <c:pt idx="7944">
                  <c:v>27700</c:v>
                </c:pt>
                <c:pt idx="7945">
                  <c:v>27701</c:v>
                </c:pt>
                <c:pt idx="7946">
                  <c:v>27702</c:v>
                </c:pt>
                <c:pt idx="7947">
                  <c:v>27703</c:v>
                </c:pt>
                <c:pt idx="7948">
                  <c:v>27704</c:v>
                </c:pt>
                <c:pt idx="7949">
                  <c:v>27705</c:v>
                </c:pt>
                <c:pt idx="7950">
                  <c:v>27706</c:v>
                </c:pt>
                <c:pt idx="7951">
                  <c:v>27707</c:v>
                </c:pt>
                <c:pt idx="7952">
                  <c:v>27708</c:v>
                </c:pt>
                <c:pt idx="7953">
                  <c:v>27709</c:v>
                </c:pt>
                <c:pt idx="7954">
                  <c:v>27710</c:v>
                </c:pt>
                <c:pt idx="7955">
                  <c:v>27711</c:v>
                </c:pt>
                <c:pt idx="7956">
                  <c:v>27712</c:v>
                </c:pt>
                <c:pt idx="7957">
                  <c:v>27713</c:v>
                </c:pt>
                <c:pt idx="7958">
                  <c:v>27714</c:v>
                </c:pt>
                <c:pt idx="7959">
                  <c:v>27715</c:v>
                </c:pt>
                <c:pt idx="7960">
                  <c:v>27716</c:v>
                </c:pt>
                <c:pt idx="7961">
                  <c:v>27717</c:v>
                </c:pt>
                <c:pt idx="7962">
                  <c:v>27718</c:v>
                </c:pt>
                <c:pt idx="7963">
                  <c:v>27719</c:v>
                </c:pt>
                <c:pt idx="7964">
                  <c:v>27720</c:v>
                </c:pt>
                <c:pt idx="7965">
                  <c:v>27721</c:v>
                </c:pt>
                <c:pt idx="7966">
                  <c:v>27722</c:v>
                </c:pt>
                <c:pt idx="7967">
                  <c:v>27723</c:v>
                </c:pt>
                <c:pt idx="7968">
                  <c:v>27724</c:v>
                </c:pt>
                <c:pt idx="7969">
                  <c:v>27725</c:v>
                </c:pt>
                <c:pt idx="7970">
                  <c:v>27726</c:v>
                </c:pt>
                <c:pt idx="7971">
                  <c:v>27727</c:v>
                </c:pt>
                <c:pt idx="7972">
                  <c:v>27728</c:v>
                </c:pt>
                <c:pt idx="7973">
                  <c:v>27729</c:v>
                </c:pt>
                <c:pt idx="7974">
                  <c:v>27730</c:v>
                </c:pt>
                <c:pt idx="7975">
                  <c:v>27731</c:v>
                </c:pt>
                <c:pt idx="7976">
                  <c:v>27732</c:v>
                </c:pt>
                <c:pt idx="7977">
                  <c:v>27733</c:v>
                </c:pt>
                <c:pt idx="7978">
                  <c:v>27734</c:v>
                </c:pt>
                <c:pt idx="7979">
                  <c:v>27735</c:v>
                </c:pt>
                <c:pt idx="7980">
                  <c:v>27736</c:v>
                </c:pt>
                <c:pt idx="7981">
                  <c:v>27737</c:v>
                </c:pt>
                <c:pt idx="7982">
                  <c:v>27738</c:v>
                </c:pt>
                <c:pt idx="7983">
                  <c:v>27739</c:v>
                </c:pt>
                <c:pt idx="7984">
                  <c:v>27740</c:v>
                </c:pt>
                <c:pt idx="7985">
                  <c:v>27741</c:v>
                </c:pt>
                <c:pt idx="7986">
                  <c:v>27742</c:v>
                </c:pt>
                <c:pt idx="7987">
                  <c:v>27743</c:v>
                </c:pt>
                <c:pt idx="7988">
                  <c:v>27744</c:v>
                </c:pt>
                <c:pt idx="7989">
                  <c:v>27745</c:v>
                </c:pt>
                <c:pt idx="7990">
                  <c:v>27746</c:v>
                </c:pt>
                <c:pt idx="7991">
                  <c:v>27747</c:v>
                </c:pt>
                <c:pt idx="7992">
                  <c:v>27748</c:v>
                </c:pt>
                <c:pt idx="7993">
                  <c:v>27749</c:v>
                </c:pt>
                <c:pt idx="7994">
                  <c:v>27750</c:v>
                </c:pt>
                <c:pt idx="7995">
                  <c:v>27751</c:v>
                </c:pt>
                <c:pt idx="7996">
                  <c:v>27752</c:v>
                </c:pt>
                <c:pt idx="7997">
                  <c:v>27753</c:v>
                </c:pt>
                <c:pt idx="7998">
                  <c:v>27754</c:v>
                </c:pt>
                <c:pt idx="7999">
                  <c:v>27755</c:v>
                </c:pt>
                <c:pt idx="8000">
                  <c:v>27756</c:v>
                </c:pt>
                <c:pt idx="8001">
                  <c:v>27757</c:v>
                </c:pt>
                <c:pt idx="8002">
                  <c:v>27758</c:v>
                </c:pt>
                <c:pt idx="8003">
                  <c:v>27759</c:v>
                </c:pt>
                <c:pt idx="8004">
                  <c:v>27760</c:v>
                </c:pt>
                <c:pt idx="8005">
                  <c:v>27761</c:v>
                </c:pt>
                <c:pt idx="8006">
                  <c:v>27762</c:v>
                </c:pt>
                <c:pt idx="8007">
                  <c:v>27763</c:v>
                </c:pt>
                <c:pt idx="8008">
                  <c:v>27764</c:v>
                </c:pt>
                <c:pt idx="8009">
                  <c:v>27765</c:v>
                </c:pt>
                <c:pt idx="8010">
                  <c:v>27766</c:v>
                </c:pt>
                <c:pt idx="8011">
                  <c:v>27767</c:v>
                </c:pt>
                <c:pt idx="8012">
                  <c:v>27768</c:v>
                </c:pt>
                <c:pt idx="8013">
                  <c:v>27769</c:v>
                </c:pt>
                <c:pt idx="8014">
                  <c:v>27770</c:v>
                </c:pt>
                <c:pt idx="8015">
                  <c:v>27771</c:v>
                </c:pt>
                <c:pt idx="8016">
                  <c:v>27772</c:v>
                </c:pt>
                <c:pt idx="8017">
                  <c:v>27773</c:v>
                </c:pt>
                <c:pt idx="8018">
                  <c:v>27774</c:v>
                </c:pt>
                <c:pt idx="8019">
                  <c:v>27775</c:v>
                </c:pt>
                <c:pt idx="8020">
                  <c:v>27776</c:v>
                </c:pt>
                <c:pt idx="8021">
                  <c:v>27777</c:v>
                </c:pt>
                <c:pt idx="8022">
                  <c:v>27778</c:v>
                </c:pt>
                <c:pt idx="8023">
                  <c:v>27779</c:v>
                </c:pt>
                <c:pt idx="8024">
                  <c:v>27780</c:v>
                </c:pt>
                <c:pt idx="8025">
                  <c:v>27781</c:v>
                </c:pt>
                <c:pt idx="8026">
                  <c:v>27782</c:v>
                </c:pt>
                <c:pt idx="8027">
                  <c:v>27783</c:v>
                </c:pt>
                <c:pt idx="8028">
                  <c:v>27784</c:v>
                </c:pt>
                <c:pt idx="8029">
                  <c:v>27785</c:v>
                </c:pt>
                <c:pt idx="8030">
                  <c:v>27786</c:v>
                </c:pt>
                <c:pt idx="8031">
                  <c:v>27787</c:v>
                </c:pt>
                <c:pt idx="8032">
                  <c:v>27788</c:v>
                </c:pt>
                <c:pt idx="8033">
                  <c:v>27789</c:v>
                </c:pt>
                <c:pt idx="8034">
                  <c:v>27790</c:v>
                </c:pt>
                <c:pt idx="8035">
                  <c:v>27791</c:v>
                </c:pt>
                <c:pt idx="8036">
                  <c:v>27792</c:v>
                </c:pt>
                <c:pt idx="8037">
                  <c:v>27793</c:v>
                </c:pt>
                <c:pt idx="8038">
                  <c:v>27794</c:v>
                </c:pt>
                <c:pt idx="8039">
                  <c:v>27795</c:v>
                </c:pt>
                <c:pt idx="8040">
                  <c:v>27796</c:v>
                </c:pt>
                <c:pt idx="8041">
                  <c:v>27797</c:v>
                </c:pt>
                <c:pt idx="8042">
                  <c:v>27798</c:v>
                </c:pt>
                <c:pt idx="8043">
                  <c:v>27799</c:v>
                </c:pt>
                <c:pt idx="8044">
                  <c:v>27800</c:v>
                </c:pt>
                <c:pt idx="8045">
                  <c:v>27801</c:v>
                </c:pt>
                <c:pt idx="8046">
                  <c:v>27802</c:v>
                </c:pt>
                <c:pt idx="8047">
                  <c:v>27803</c:v>
                </c:pt>
                <c:pt idx="8048">
                  <c:v>27804</c:v>
                </c:pt>
                <c:pt idx="8049">
                  <c:v>27805</c:v>
                </c:pt>
                <c:pt idx="8050">
                  <c:v>27806</c:v>
                </c:pt>
                <c:pt idx="8051">
                  <c:v>27807</c:v>
                </c:pt>
                <c:pt idx="8052">
                  <c:v>27808</c:v>
                </c:pt>
                <c:pt idx="8053">
                  <c:v>27809</c:v>
                </c:pt>
                <c:pt idx="8054">
                  <c:v>27810</c:v>
                </c:pt>
                <c:pt idx="8055">
                  <c:v>27811</c:v>
                </c:pt>
                <c:pt idx="8056">
                  <c:v>27812</c:v>
                </c:pt>
                <c:pt idx="8057">
                  <c:v>27813</c:v>
                </c:pt>
                <c:pt idx="8058">
                  <c:v>27814</c:v>
                </c:pt>
                <c:pt idx="8059">
                  <c:v>27815</c:v>
                </c:pt>
                <c:pt idx="8060">
                  <c:v>27816</c:v>
                </c:pt>
                <c:pt idx="8061">
                  <c:v>27817</c:v>
                </c:pt>
                <c:pt idx="8062">
                  <c:v>27818</c:v>
                </c:pt>
                <c:pt idx="8063">
                  <c:v>27819</c:v>
                </c:pt>
                <c:pt idx="8064">
                  <c:v>27820</c:v>
                </c:pt>
                <c:pt idx="8065">
                  <c:v>27821</c:v>
                </c:pt>
                <c:pt idx="8066">
                  <c:v>27822</c:v>
                </c:pt>
                <c:pt idx="8067">
                  <c:v>27823</c:v>
                </c:pt>
                <c:pt idx="8068">
                  <c:v>27824</c:v>
                </c:pt>
                <c:pt idx="8069">
                  <c:v>27825</c:v>
                </c:pt>
                <c:pt idx="8070">
                  <c:v>27826</c:v>
                </c:pt>
                <c:pt idx="8071">
                  <c:v>27827</c:v>
                </c:pt>
                <c:pt idx="8072">
                  <c:v>27828</c:v>
                </c:pt>
                <c:pt idx="8073">
                  <c:v>27829</c:v>
                </c:pt>
                <c:pt idx="8074">
                  <c:v>27830</c:v>
                </c:pt>
                <c:pt idx="8075">
                  <c:v>27831</c:v>
                </c:pt>
                <c:pt idx="8076">
                  <c:v>27832</c:v>
                </c:pt>
                <c:pt idx="8077">
                  <c:v>27833</c:v>
                </c:pt>
                <c:pt idx="8078">
                  <c:v>27834</c:v>
                </c:pt>
                <c:pt idx="8079">
                  <c:v>27835</c:v>
                </c:pt>
                <c:pt idx="8080">
                  <c:v>27836</c:v>
                </c:pt>
                <c:pt idx="8081">
                  <c:v>27837</c:v>
                </c:pt>
                <c:pt idx="8082">
                  <c:v>27838</c:v>
                </c:pt>
                <c:pt idx="8083">
                  <c:v>27839</c:v>
                </c:pt>
                <c:pt idx="8084">
                  <c:v>27840</c:v>
                </c:pt>
                <c:pt idx="8085">
                  <c:v>27841</c:v>
                </c:pt>
                <c:pt idx="8086">
                  <c:v>27842</c:v>
                </c:pt>
                <c:pt idx="8087">
                  <c:v>27843</c:v>
                </c:pt>
                <c:pt idx="8088">
                  <c:v>27844</c:v>
                </c:pt>
                <c:pt idx="8089">
                  <c:v>27845</c:v>
                </c:pt>
                <c:pt idx="8090">
                  <c:v>27846</c:v>
                </c:pt>
                <c:pt idx="8091">
                  <c:v>27847</c:v>
                </c:pt>
                <c:pt idx="8092">
                  <c:v>27848</c:v>
                </c:pt>
                <c:pt idx="8093">
                  <c:v>27849</c:v>
                </c:pt>
                <c:pt idx="8094">
                  <c:v>27850</c:v>
                </c:pt>
                <c:pt idx="8095">
                  <c:v>27851</c:v>
                </c:pt>
                <c:pt idx="8096">
                  <c:v>27852</c:v>
                </c:pt>
                <c:pt idx="8097">
                  <c:v>27853</c:v>
                </c:pt>
                <c:pt idx="8098">
                  <c:v>27854</c:v>
                </c:pt>
                <c:pt idx="8099">
                  <c:v>27855</c:v>
                </c:pt>
                <c:pt idx="8100">
                  <c:v>27856</c:v>
                </c:pt>
                <c:pt idx="8101">
                  <c:v>27857</c:v>
                </c:pt>
                <c:pt idx="8102">
                  <c:v>27858</c:v>
                </c:pt>
                <c:pt idx="8103">
                  <c:v>27859</c:v>
                </c:pt>
                <c:pt idx="8104">
                  <c:v>27860</c:v>
                </c:pt>
                <c:pt idx="8105">
                  <c:v>27861</c:v>
                </c:pt>
                <c:pt idx="8106">
                  <c:v>27862</c:v>
                </c:pt>
                <c:pt idx="8107">
                  <c:v>27863</c:v>
                </c:pt>
                <c:pt idx="8108">
                  <c:v>27864</c:v>
                </c:pt>
                <c:pt idx="8109">
                  <c:v>27865</c:v>
                </c:pt>
                <c:pt idx="8110">
                  <c:v>27866</c:v>
                </c:pt>
                <c:pt idx="8111">
                  <c:v>27867</c:v>
                </c:pt>
                <c:pt idx="8112">
                  <c:v>27868</c:v>
                </c:pt>
                <c:pt idx="8113">
                  <c:v>27869</c:v>
                </c:pt>
                <c:pt idx="8114">
                  <c:v>27870</c:v>
                </c:pt>
                <c:pt idx="8115">
                  <c:v>27871</c:v>
                </c:pt>
                <c:pt idx="8116">
                  <c:v>27872</c:v>
                </c:pt>
                <c:pt idx="8117">
                  <c:v>27873</c:v>
                </c:pt>
                <c:pt idx="8118">
                  <c:v>27874</c:v>
                </c:pt>
                <c:pt idx="8119">
                  <c:v>27875</c:v>
                </c:pt>
                <c:pt idx="8120">
                  <c:v>27876</c:v>
                </c:pt>
                <c:pt idx="8121">
                  <c:v>27877</c:v>
                </c:pt>
                <c:pt idx="8122">
                  <c:v>27878</c:v>
                </c:pt>
                <c:pt idx="8123">
                  <c:v>27879</c:v>
                </c:pt>
                <c:pt idx="8124">
                  <c:v>27880</c:v>
                </c:pt>
                <c:pt idx="8125">
                  <c:v>27881</c:v>
                </c:pt>
                <c:pt idx="8126">
                  <c:v>27882</c:v>
                </c:pt>
                <c:pt idx="8127">
                  <c:v>27883</c:v>
                </c:pt>
                <c:pt idx="8128">
                  <c:v>27884</c:v>
                </c:pt>
                <c:pt idx="8129">
                  <c:v>27885</c:v>
                </c:pt>
                <c:pt idx="8130">
                  <c:v>27886</c:v>
                </c:pt>
                <c:pt idx="8131">
                  <c:v>27887</c:v>
                </c:pt>
                <c:pt idx="8132">
                  <c:v>27888</c:v>
                </c:pt>
                <c:pt idx="8133">
                  <c:v>27889</c:v>
                </c:pt>
                <c:pt idx="8134">
                  <c:v>27890</c:v>
                </c:pt>
                <c:pt idx="8135">
                  <c:v>27891</c:v>
                </c:pt>
                <c:pt idx="8136">
                  <c:v>27892</c:v>
                </c:pt>
                <c:pt idx="8137">
                  <c:v>27893</c:v>
                </c:pt>
                <c:pt idx="8138">
                  <c:v>27894</c:v>
                </c:pt>
                <c:pt idx="8139">
                  <c:v>27895</c:v>
                </c:pt>
                <c:pt idx="8140">
                  <c:v>27896</c:v>
                </c:pt>
                <c:pt idx="8141">
                  <c:v>27897</c:v>
                </c:pt>
                <c:pt idx="8142">
                  <c:v>27898</c:v>
                </c:pt>
                <c:pt idx="8143">
                  <c:v>27899</c:v>
                </c:pt>
                <c:pt idx="8144">
                  <c:v>27900</c:v>
                </c:pt>
                <c:pt idx="8145">
                  <c:v>27901</c:v>
                </c:pt>
                <c:pt idx="8146">
                  <c:v>27902</c:v>
                </c:pt>
                <c:pt idx="8147">
                  <c:v>27903</c:v>
                </c:pt>
                <c:pt idx="8148">
                  <c:v>27904</c:v>
                </c:pt>
                <c:pt idx="8149">
                  <c:v>27905</c:v>
                </c:pt>
                <c:pt idx="8150">
                  <c:v>27906</c:v>
                </c:pt>
                <c:pt idx="8151">
                  <c:v>27907</c:v>
                </c:pt>
                <c:pt idx="8152">
                  <c:v>27908</c:v>
                </c:pt>
                <c:pt idx="8153">
                  <c:v>27909</c:v>
                </c:pt>
                <c:pt idx="8154">
                  <c:v>27910</c:v>
                </c:pt>
                <c:pt idx="8155">
                  <c:v>27911</c:v>
                </c:pt>
                <c:pt idx="8156">
                  <c:v>27912</c:v>
                </c:pt>
                <c:pt idx="8157">
                  <c:v>27913</c:v>
                </c:pt>
                <c:pt idx="8158">
                  <c:v>27914</c:v>
                </c:pt>
                <c:pt idx="8159">
                  <c:v>27915</c:v>
                </c:pt>
                <c:pt idx="8160">
                  <c:v>27916</c:v>
                </c:pt>
                <c:pt idx="8161">
                  <c:v>27917</c:v>
                </c:pt>
                <c:pt idx="8162">
                  <c:v>27918</c:v>
                </c:pt>
                <c:pt idx="8163">
                  <c:v>27919</c:v>
                </c:pt>
                <c:pt idx="8164">
                  <c:v>27920</c:v>
                </c:pt>
                <c:pt idx="8165">
                  <c:v>27921</c:v>
                </c:pt>
                <c:pt idx="8166">
                  <c:v>27922</c:v>
                </c:pt>
                <c:pt idx="8167">
                  <c:v>27923</c:v>
                </c:pt>
                <c:pt idx="8168">
                  <c:v>27924</c:v>
                </c:pt>
                <c:pt idx="8169">
                  <c:v>27925</c:v>
                </c:pt>
                <c:pt idx="8170">
                  <c:v>27926</c:v>
                </c:pt>
                <c:pt idx="8171">
                  <c:v>27927</c:v>
                </c:pt>
                <c:pt idx="8172">
                  <c:v>27928</c:v>
                </c:pt>
                <c:pt idx="8173">
                  <c:v>27929</c:v>
                </c:pt>
                <c:pt idx="8174">
                  <c:v>27930</c:v>
                </c:pt>
                <c:pt idx="8175">
                  <c:v>27931</c:v>
                </c:pt>
                <c:pt idx="8176">
                  <c:v>27932</c:v>
                </c:pt>
                <c:pt idx="8177">
                  <c:v>27933</c:v>
                </c:pt>
                <c:pt idx="8178">
                  <c:v>27934</c:v>
                </c:pt>
                <c:pt idx="8179">
                  <c:v>27935</c:v>
                </c:pt>
                <c:pt idx="8180">
                  <c:v>27936</c:v>
                </c:pt>
                <c:pt idx="8181">
                  <c:v>27937</c:v>
                </c:pt>
                <c:pt idx="8182">
                  <c:v>27938</c:v>
                </c:pt>
                <c:pt idx="8183">
                  <c:v>27939</c:v>
                </c:pt>
                <c:pt idx="8184">
                  <c:v>27940</c:v>
                </c:pt>
                <c:pt idx="8185">
                  <c:v>27941</c:v>
                </c:pt>
                <c:pt idx="8186">
                  <c:v>27942</c:v>
                </c:pt>
                <c:pt idx="8187">
                  <c:v>27943</c:v>
                </c:pt>
                <c:pt idx="8188">
                  <c:v>27944</c:v>
                </c:pt>
                <c:pt idx="8189">
                  <c:v>27945</c:v>
                </c:pt>
                <c:pt idx="8190">
                  <c:v>27946</c:v>
                </c:pt>
                <c:pt idx="8191">
                  <c:v>27947</c:v>
                </c:pt>
                <c:pt idx="8192">
                  <c:v>27948</c:v>
                </c:pt>
                <c:pt idx="8193">
                  <c:v>27949</c:v>
                </c:pt>
                <c:pt idx="8194">
                  <c:v>27950</c:v>
                </c:pt>
                <c:pt idx="8195">
                  <c:v>27951</c:v>
                </c:pt>
                <c:pt idx="8196">
                  <c:v>27952</c:v>
                </c:pt>
                <c:pt idx="8197">
                  <c:v>27953</c:v>
                </c:pt>
                <c:pt idx="8198">
                  <c:v>27954</c:v>
                </c:pt>
                <c:pt idx="8199">
                  <c:v>27955</c:v>
                </c:pt>
                <c:pt idx="8200">
                  <c:v>27956</c:v>
                </c:pt>
                <c:pt idx="8201">
                  <c:v>27957</c:v>
                </c:pt>
                <c:pt idx="8202">
                  <c:v>27958</c:v>
                </c:pt>
                <c:pt idx="8203">
                  <c:v>27959</c:v>
                </c:pt>
                <c:pt idx="8204">
                  <c:v>27960</c:v>
                </c:pt>
                <c:pt idx="8205">
                  <c:v>27961</c:v>
                </c:pt>
                <c:pt idx="8206">
                  <c:v>27962</c:v>
                </c:pt>
                <c:pt idx="8207">
                  <c:v>27963</c:v>
                </c:pt>
                <c:pt idx="8208">
                  <c:v>27964</c:v>
                </c:pt>
                <c:pt idx="8209">
                  <c:v>27965</c:v>
                </c:pt>
                <c:pt idx="8210">
                  <c:v>27966</c:v>
                </c:pt>
                <c:pt idx="8211">
                  <c:v>27967</c:v>
                </c:pt>
                <c:pt idx="8212">
                  <c:v>27968</c:v>
                </c:pt>
                <c:pt idx="8213">
                  <c:v>27969</c:v>
                </c:pt>
                <c:pt idx="8214">
                  <c:v>27970</c:v>
                </c:pt>
                <c:pt idx="8215">
                  <c:v>27971</c:v>
                </c:pt>
                <c:pt idx="8216">
                  <c:v>27972</c:v>
                </c:pt>
                <c:pt idx="8217">
                  <c:v>27973</c:v>
                </c:pt>
                <c:pt idx="8218">
                  <c:v>27974</c:v>
                </c:pt>
                <c:pt idx="8219">
                  <c:v>27975</c:v>
                </c:pt>
                <c:pt idx="8220">
                  <c:v>27976</c:v>
                </c:pt>
                <c:pt idx="8221">
                  <c:v>27977</c:v>
                </c:pt>
                <c:pt idx="8222">
                  <c:v>27978</c:v>
                </c:pt>
                <c:pt idx="8223">
                  <c:v>27979</c:v>
                </c:pt>
                <c:pt idx="8224">
                  <c:v>27980</c:v>
                </c:pt>
                <c:pt idx="8225">
                  <c:v>27981</c:v>
                </c:pt>
                <c:pt idx="8226">
                  <c:v>27982</c:v>
                </c:pt>
                <c:pt idx="8227">
                  <c:v>27983</c:v>
                </c:pt>
                <c:pt idx="8228">
                  <c:v>27984</c:v>
                </c:pt>
                <c:pt idx="8229">
                  <c:v>27985</c:v>
                </c:pt>
                <c:pt idx="8230">
                  <c:v>27986</c:v>
                </c:pt>
                <c:pt idx="8231">
                  <c:v>27987</c:v>
                </c:pt>
                <c:pt idx="8232">
                  <c:v>27988</c:v>
                </c:pt>
                <c:pt idx="8233">
                  <c:v>27989</c:v>
                </c:pt>
                <c:pt idx="8234">
                  <c:v>27990</c:v>
                </c:pt>
                <c:pt idx="8235">
                  <c:v>27991</c:v>
                </c:pt>
                <c:pt idx="8236">
                  <c:v>27992</c:v>
                </c:pt>
                <c:pt idx="8237">
                  <c:v>27993</c:v>
                </c:pt>
                <c:pt idx="8238">
                  <c:v>27994</c:v>
                </c:pt>
                <c:pt idx="8239">
                  <c:v>27995</c:v>
                </c:pt>
                <c:pt idx="8240">
                  <c:v>27996</c:v>
                </c:pt>
                <c:pt idx="8241">
                  <c:v>27997</c:v>
                </c:pt>
                <c:pt idx="8242">
                  <c:v>27998</c:v>
                </c:pt>
                <c:pt idx="8243">
                  <c:v>27999</c:v>
                </c:pt>
                <c:pt idx="8244">
                  <c:v>28000</c:v>
                </c:pt>
                <c:pt idx="8245">
                  <c:v>28001</c:v>
                </c:pt>
                <c:pt idx="8246">
                  <c:v>28002</c:v>
                </c:pt>
                <c:pt idx="8247">
                  <c:v>28003</c:v>
                </c:pt>
                <c:pt idx="8248">
                  <c:v>28004</c:v>
                </c:pt>
                <c:pt idx="8249">
                  <c:v>28005</c:v>
                </c:pt>
                <c:pt idx="8250">
                  <c:v>28006</c:v>
                </c:pt>
                <c:pt idx="8251">
                  <c:v>28007</c:v>
                </c:pt>
                <c:pt idx="8252">
                  <c:v>28008</c:v>
                </c:pt>
                <c:pt idx="8253">
                  <c:v>28009</c:v>
                </c:pt>
                <c:pt idx="8254">
                  <c:v>28010</c:v>
                </c:pt>
                <c:pt idx="8255">
                  <c:v>28011</c:v>
                </c:pt>
                <c:pt idx="8256">
                  <c:v>28012</c:v>
                </c:pt>
                <c:pt idx="8257">
                  <c:v>28013</c:v>
                </c:pt>
                <c:pt idx="8258">
                  <c:v>28014</c:v>
                </c:pt>
                <c:pt idx="8259">
                  <c:v>28015</c:v>
                </c:pt>
                <c:pt idx="8260">
                  <c:v>28016</c:v>
                </c:pt>
                <c:pt idx="8261">
                  <c:v>28017</c:v>
                </c:pt>
                <c:pt idx="8262">
                  <c:v>28018</c:v>
                </c:pt>
                <c:pt idx="8263">
                  <c:v>28019</c:v>
                </c:pt>
                <c:pt idx="8264">
                  <c:v>28020</c:v>
                </c:pt>
                <c:pt idx="8265">
                  <c:v>28021</c:v>
                </c:pt>
                <c:pt idx="8266">
                  <c:v>28022</c:v>
                </c:pt>
                <c:pt idx="8267">
                  <c:v>28023</c:v>
                </c:pt>
                <c:pt idx="8268">
                  <c:v>28024</c:v>
                </c:pt>
                <c:pt idx="8269">
                  <c:v>28025</c:v>
                </c:pt>
                <c:pt idx="8270">
                  <c:v>28026</c:v>
                </c:pt>
                <c:pt idx="8271">
                  <c:v>28027</c:v>
                </c:pt>
                <c:pt idx="8272">
                  <c:v>28028</c:v>
                </c:pt>
                <c:pt idx="8273">
                  <c:v>28029</c:v>
                </c:pt>
                <c:pt idx="8274">
                  <c:v>28030</c:v>
                </c:pt>
                <c:pt idx="8275">
                  <c:v>28031</c:v>
                </c:pt>
                <c:pt idx="8276">
                  <c:v>28032</c:v>
                </c:pt>
                <c:pt idx="8277">
                  <c:v>28033</c:v>
                </c:pt>
                <c:pt idx="8278">
                  <c:v>28034</c:v>
                </c:pt>
                <c:pt idx="8279">
                  <c:v>28035</c:v>
                </c:pt>
                <c:pt idx="8280">
                  <c:v>28036</c:v>
                </c:pt>
                <c:pt idx="8281">
                  <c:v>28037</c:v>
                </c:pt>
                <c:pt idx="8282">
                  <c:v>28038</c:v>
                </c:pt>
                <c:pt idx="8283">
                  <c:v>28039</c:v>
                </c:pt>
                <c:pt idx="8284">
                  <c:v>28040</c:v>
                </c:pt>
                <c:pt idx="8285">
                  <c:v>28041</c:v>
                </c:pt>
                <c:pt idx="8286">
                  <c:v>28042</c:v>
                </c:pt>
                <c:pt idx="8287">
                  <c:v>28043</c:v>
                </c:pt>
                <c:pt idx="8288">
                  <c:v>28044</c:v>
                </c:pt>
                <c:pt idx="8289">
                  <c:v>28045</c:v>
                </c:pt>
                <c:pt idx="8290">
                  <c:v>28046</c:v>
                </c:pt>
                <c:pt idx="8291">
                  <c:v>28047</c:v>
                </c:pt>
                <c:pt idx="8292">
                  <c:v>28048</c:v>
                </c:pt>
                <c:pt idx="8293">
                  <c:v>28049</c:v>
                </c:pt>
                <c:pt idx="8294">
                  <c:v>28050</c:v>
                </c:pt>
                <c:pt idx="8295">
                  <c:v>28051</c:v>
                </c:pt>
                <c:pt idx="8296">
                  <c:v>28052</c:v>
                </c:pt>
                <c:pt idx="8297">
                  <c:v>28053</c:v>
                </c:pt>
                <c:pt idx="8298">
                  <c:v>28054</c:v>
                </c:pt>
                <c:pt idx="8299">
                  <c:v>28055</c:v>
                </c:pt>
                <c:pt idx="8300">
                  <c:v>28056</c:v>
                </c:pt>
                <c:pt idx="8301">
                  <c:v>28057</c:v>
                </c:pt>
                <c:pt idx="8302">
                  <c:v>28058</c:v>
                </c:pt>
                <c:pt idx="8303">
                  <c:v>28059</c:v>
                </c:pt>
                <c:pt idx="8304">
                  <c:v>28060</c:v>
                </c:pt>
                <c:pt idx="8305">
                  <c:v>28061</c:v>
                </c:pt>
                <c:pt idx="8306">
                  <c:v>28062</c:v>
                </c:pt>
                <c:pt idx="8307">
                  <c:v>28063</c:v>
                </c:pt>
                <c:pt idx="8308">
                  <c:v>28064</c:v>
                </c:pt>
                <c:pt idx="8309">
                  <c:v>28065</c:v>
                </c:pt>
                <c:pt idx="8310">
                  <c:v>28066</c:v>
                </c:pt>
                <c:pt idx="8311">
                  <c:v>28067</c:v>
                </c:pt>
                <c:pt idx="8312">
                  <c:v>28068</c:v>
                </c:pt>
                <c:pt idx="8313">
                  <c:v>28069</c:v>
                </c:pt>
                <c:pt idx="8314">
                  <c:v>28070</c:v>
                </c:pt>
                <c:pt idx="8315">
                  <c:v>28071</c:v>
                </c:pt>
                <c:pt idx="8316">
                  <c:v>28072</c:v>
                </c:pt>
                <c:pt idx="8317">
                  <c:v>28073</c:v>
                </c:pt>
                <c:pt idx="8318">
                  <c:v>28074</c:v>
                </c:pt>
                <c:pt idx="8319">
                  <c:v>28075</c:v>
                </c:pt>
                <c:pt idx="8320">
                  <c:v>28076</c:v>
                </c:pt>
                <c:pt idx="8321">
                  <c:v>28077</c:v>
                </c:pt>
                <c:pt idx="8322">
                  <c:v>28078</c:v>
                </c:pt>
                <c:pt idx="8323">
                  <c:v>28079</c:v>
                </c:pt>
                <c:pt idx="8324">
                  <c:v>28080</c:v>
                </c:pt>
                <c:pt idx="8325">
                  <c:v>28081</c:v>
                </c:pt>
                <c:pt idx="8326">
                  <c:v>28082</c:v>
                </c:pt>
                <c:pt idx="8327">
                  <c:v>28083</c:v>
                </c:pt>
                <c:pt idx="8328">
                  <c:v>28084</c:v>
                </c:pt>
                <c:pt idx="8329">
                  <c:v>28085</c:v>
                </c:pt>
                <c:pt idx="8330">
                  <c:v>28086</c:v>
                </c:pt>
                <c:pt idx="8331">
                  <c:v>28087</c:v>
                </c:pt>
                <c:pt idx="8332">
                  <c:v>28088</c:v>
                </c:pt>
                <c:pt idx="8333">
                  <c:v>28089</c:v>
                </c:pt>
                <c:pt idx="8334">
                  <c:v>28090</c:v>
                </c:pt>
                <c:pt idx="8335">
                  <c:v>28091</c:v>
                </c:pt>
                <c:pt idx="8336">
                  <c:v>28092</c:v>
                </c:pt>
                <c:pt idx="8337">
                  <c:v>28093</c:v>
                </c:pt>
                <c:pt idx="8338">
                  <c:v>28094</c:v>
                </c:pt>
                <c:pt idx="8339">
                  <c:v>28095</c:v>
                </c:pt>
                <c:pt idx="8340">
                  <c:v>28096</c:v>
                </c:pt>
                <c:pt idx="8341">
                  <c:v>28097</c:v>
                </c:pt>
                <c:pt idx="8342">
                  <c:v>28098</c:v>
                </c:pt>
                <c:pt idx="8343">
                  <c:v>28099</c:v>
                </c:pt>
                <c:pt idx="8344">
                  <c:v>28100</c:v>
                </c:pt>
                <c:pt idx="8345">
                  <c:v>28101</c:v>
                </c:pt>
                <c:pt idx="8346">
                  <c:v>28102</c:v>
                </c:pt>
                <c:pt idx="8347">
                  <c:v>28103</c:v>
                </c:pt>
                <c:pt idx="8348">
                  <c:v>28104</c:v>
                </c:pt>
                <c:pt idx="8349">
                  <c:v>28105</c:v>
                </c:pt>
                <c:pt idx="8350">
                  <c:v>28106</c:v>
                </c:pt>
                <c:pt idx="8351">
                  <c:v>28107</c:v>
                </c:pt>
                <c:pt idx="8352">
                  <c:v>28108</c:v>
                </c:pt>
                <c:pt idx="8353">
                  <c:v>28109</c:v>
                </c:pt>
                <c:pt idx="8354">
                  <c:v>28110</c:v>
                </c:pt>
                <c:pt idx="8355">
                  <c:v>28111</c:v>
                </c:pt>
                <c:pt idx="8356">
                  <c:v>28112</c:v>
                </c:pt>
                <c:pt idx="8357">
                  <c:v>28113</c:v>
                </c:pt>
                <c:pt idx="8358">
                  <c:v>28114</c:v>
                </c:pt>
                <c:pt idx="8359">
                  <c:v>28115</c:v>
                </c:pt>
                <c:pt idx="8360">
                  <c:v>28116</c:v>
                </c:pt>
                <c:pt idx="8361">
                  <c:v>28117</c:v>
                </c:pt>
                <c:pt idx="8362">
                  <c:v>28118</c:v>
                </c:pt>
                <c:pt idx="8363">
                  <c:v>28119</c:v>
                </c:pt>
                <c:pt idx="8364">
                  <c:v>28120</c:v>
                </c:pt>
                <c:pt idx="8365">
                  <c:v>28121</c:v>
                </c:pt>
                <c:pt idx="8366">
                  <c:v>28122</c:v>
                </c:pt>
                <c:pt idx="8367">
                  <c:v>28123</c:v>
                </c:pt>
                <c:pt idx="8368">
                  <c:v>28124</c:v>
                </c:pt>
                <c:pt idx="8369">
                  <c:v>28125</c:v>
                </c:pt>
                <c:pt idx="8370">
                  <c:v>28126</c:v>
                </c:pt>
                <c:pt idx="8371">
                  <c:v>28127</c:v>
                </c:pt>
                <c:pt idx="8372">
                  <c:v>28128</c:v>
                </c:pt>
                <c:pt idx="8373">
                  <c:v>28129</c:v>
                </c:pt>
                <c:pt idx="8374">
                  <c:v>28130</c:v>
                </c:pt>
                <c:pt idx="8375">
                  <c:v>28131</c:v>
                </c:pt>
                <c:pt idx="8376">
                  <c:v>28132</c:v>
                </c:pt>
                <c:pt idx="8377">
                  <c:v>28133</c:v>
                </c:pt>
                <c:pt idx="8378">
                  <c:v>28134</c:v>
                </c:pt>
                <c:pt idx="8379">
                  <c:v>28135</c:v>
                </c:pt>
                <c:pt idx="8380">
                  <c:v>28136</c:v>
                </c:pt>
                <c:pt idx="8381">
                  <c:v>28137</c:v>
                </c:pt>
                <c:pt idx="8382">
                  <c:v>28138</c:v>
                </c:pt>
                <c:pt idx="8383">
                  <c:v>28139</c:v>
                </c:pt>
                <c:pt idx="8384">
                  <c:v>28140</c:v>
                </c:pt>
                <c:pt idx="8385">
                  <c:v>28141</c:v>
                </c:pt>
                <c:pt idx="8386">
                  <c:v>28142</c:v>
                </c:pt>
                <c:pt idx="8387">
                  <c:v>28143</c:v>
                </c:pt>
                <c:pt idx="8388">
                  <c:v>28144</c:v>
                </c:pt>
                <c:pt idx="8389">
                  <c:v>28145</c:v>
                </c:pt>
                <c:pt idx="8390">
                  <c:v>28146</c:v>
                </c:pt>
                <c:pt idx="8391">
                  <c:v>28147</c:v>
                </c:pt>
                <c:pt idx="8392">
                  <c:v>28148</c:v>
                </c:pt>
                <c:pt idx="8393">
                  <c:v>28149</c:v>
                </c:pt>
                <c:pt idx="8394">
                  <c:v>28150</c:v>
                </c:pt>
                <c:pt idx="8395">
                  <c:v>28151</c:v>
                </c:pt>
                <c:pt idx="8396">
                  <c:v>28152</c:v>
                </c:pt>
                <c:pt idx="8397">
                  <c:v>28153</c:v>
                </c:pt>
                <c:pt idx="8398">
                  <c:v>28154</c:v>
                </c:pt>
                <c:pt idx="8399">
                  <c:v>28155</c:v>
                </c:pt>
                <c:pt idx="8400">
                  <c:v>28156</c:v>
                </c:pt>
                <c:pt idx="8401">
                  <c:v>28157</c:v>
                </c:pt>
                <c:pt idx="8402">
                  <c:v>28158</c:v>
                </c:pt>
                <c:pt idx="8403">
                  <c:v>28159</c:v>
                </c:pt>
                <c:pt idx="8404">
                  <c:v>28160</c:v>
                </c:pt>
                <c:pt idx="8405">
                  <c:v>28161</c:v>
                </c:pt>
                <c:pt idx="8406">
                  <c:v>28162</c:v>
                </c:pt>
                <c:pt idx="8407">
                  <c:v>28163</c:v>
                </c:pt>
                <c:pt idx="8408">
                  <c:v>28164</c:v>
                </c:pt>
                <c:pt idx="8409">
                  <c:v>28165</c:v>
                </c:pt>
                <c:pt idx="8410">
                  <c:v>28166</c:v>
                </c:pt>
                <c:pt idx="8411">
                  <c:v>28167</c:v>
                </c:pt>
                <c:pt idx="8412">
                  <c:v>28168</c:v>
                </c:pt>
                <c:pt idx="8413">
                  <c:v>28169</c:v>
                </c:pt>
                <c:pt idx="8414">
                  <c:v>28170</c:v>
                </c:pt>
                <c:pt idx="8415">
                  <c:v>28171</c:v>
                </c:pt>
                <c:pt idx="8416">
                  <c:v>28172</c:v>
                </c:pt>
                <c:pt idx="8417">
                  <c:v>28173</c:v>
                </c:pt>
                <c:pt idx="8418">
                  <c:v>28174</c:v>
                </c:pt>
                <c:pt idx="8419">
                  <c:v>28175</c:v>
                </c:pt>
                <c:pt idx="8420">
                  <c:v>28176</c:v>
                </c:pt>
                <c:pt idx="8421">
                  <c:v>28177</c:v>
                </c:pt>
                <c:pt idx="8422">
                  <c:v>28178</c:v>
                </c:pt>
                <c:pt idx="8423">
                  <c:v>28179</c:v>
                </c:pt>
                <c:pt idx="8424">
                  <c:v>28180</c:v>
                </c:pt>
                <c:pt idx="8425">
                  <c:v>28181</c:v>
                </c:pt>
                <c:pt idx="8426">
                  <c:v>28182</c:v>
                </c:pt>
                <c:pt idx="8427">
                  <c:v>28183</c:v>
                </c:pt>
                <c:pt idx="8428">
                  <c:v>28184</c:v>
                </c:pt>
                <c:pt idx="8429">
                  <c:v>28185</c:v>
                </c:pt>
                <c:pt idx="8430">
                  <c:v>28186</c:v>
                </c:pt>
                <c:pt idx="8431">
                  <c:v>28187</c:v>
                </c:pt>
                <c:pt idx="8432">
                  <c:v>28188</c:v>
                </c:pt>
                <c:pt idx="8433">
                  <c:v>28189</c:v>
                </c:pt>
                <c:pt idx="8434">
                  <c:v>28190</c:v>
                </c:pt>
                <c:pt idx="8435">
                  <c:v>28191</c:v>
                </c:pt>
                <c:pt idx="8436">
                  <c:v>28192</c:v>
                </c:pt>
                <c:pt idx="8437">
                  <c:v>28193</c:v>
                </c:pt>
                <c:pt idx="8438">
                  <c:v>28194</c:v>
                </c:pt>
                <c:pt idx="8439">
                  <c:v>28195</c:v>
                </c:pt>
                <c:pt idx="8440">
                  <c:v>28196</c:v>
                </c:pt>
                <c:pt idx="8441">
                  <c:v>28197</c:v>
                </c:pt>
                <c:pt idx="8442">
                  <c:v>28198</c:v>
                </c:pt>
                <c:pt idx="8443">
                  <c:v>28199</c:v>
                </c:pt>
                <c:pt idx="8444">
                  <c:v>28200</c:v>
                </c:pt>
                <c:pt idx="8445">
                  <c:v>28201</c:v>
                </c:pt>
                <c:pt idx="8446">
                  <c:v>28202</c:v>
                </c:pt>
                <c:pt idx="8447">
                  <c:v>28203</c:v>
                </c:pt>
                <c:pt idx="8448">
                  <c:v>28204</c:v>
                </c:pt>
                <c:pt idx="8449">
                  <c:v>28205</c:v>
                </c:pt>
                <c:pt idx="8450">
                  <c:v>28206</c:v>
                </c:pt>
                <c:pt idx="8451">
                  <c:v>28207</c:v>
                </c:pt>
                <c:pt idx="8452">
                  <c:v>28208</c:v>
                </c:pt>
                <c:pt idx="8453">
                  <c:v>28209</c:v>
                </c:pt>
                <c:pt idx="8454">
                  <c:v>28210</c:v>
                </c:pt>
                <c:pt idx="8455">
                  <c:v>28211</c:v>
                </c:pt>
                <c:pt idx="8456">
                  <c:v>28212</c:v>
                </c:pt>
                <c:pt idx="8457">
                  <c:v>28213</c:v>
                </c:pt>
                <c:pt idx="8458">
                  <c:v>28214</c:v>
                </c:pt>
                <c:pt idx="8459">
                  <c:v>28215</c:v>
                </c:pt>
                <c:pt idx="8460">
                  <c:v>28216</c:v>
                </c:pt>
                <c:pt idx="8461">
                  <c:v>28217</c:v>
                </c:pt>
                <c:pt idx="8462">
                  <c:v>28218</c:v>
                </c:pt>
                <c:pt idx="8463">
                  <c:v>28219</c:v>
                </c:pt>
                <c:pt idx="8464">
                  <c:v>28220</c:v>
                </c:pt>
                <c:pt idx="8465">
                  <c:v>28221</c:v>
                </c:pt>
                <c:pt idx="8466">
                  <c:v>28222</c:v>
                </c:pt>
                <c:pt idx="8467">
                  <c:v>28223</c:v>
                </c:pt>
                <c:pt idx="8468">
                  <c:v>28224</c:v>
                </c:pt>
                <c:pt idx="8469">
                  <c:v>28225</c:v>
                </c:pt>
                <c:pt idx="8470">
                  <c:v>28226</c:v>
                </c:pt>
                <c:pt idx="8471">
                  <c:v>28227</c:v>
                </c:pt>
                <c:pt idx="8472">
                  <c:v>28228</c:v>
                </c:pt>
                <c:pt idx="8473">
                  <c:v>28229</c:v>
                </c:pt>
                <c:pt idx="8474">
                  <c:v>28230</c:v>
                </c:pt>
                <c:pt idx="8475">
                  <c:v>28231</c:v>
                </c:pt>
                <c:pt idx="8476">
                  <c:v>28232</c:v>
                </c:pt>
                <c:pt idx="8477">
                  <c:v>28233</c:v>
                </c:pt>
                <c:pt idx="8478">
                  <c:v>28234</c:v>
                </c:pt>
                <c:pt idx="8479">
                  <c:v>28235</c:v>
                </c:pt>
                <c:pt idx="8480">
                  <c:v>28236</c:v>
                </c:pt>
                <c:pt idx="8481">
                  <c:v>28237</c:v>
                </c:pt>
                <c:pt idx="8482">
                  <c:v>28238</c:v>
                </c:pt>
                <c:pt idx="8483">
                  <c:v>28239</c:v>
                </c:pt>
                <c:pt idx="8484">
                  <c:v>28240</c:v>
                </c:pt>
                <c:pt idx="8485">
                  <c:v>28241</c:v>
                </c:pt>
                <c:pt idx="8486">
                  <c:v>28242</c:v>
                </c:pt>
                <c:pt idx="8487">
                  <c:v>28243</c:v>
                </c:pt>
                <c:pt idx="8488">
                  <c:v>28244</c:v>
                </c:pt>
                <c:pt idx="8489">
                  <c:v>28245</c:v>
                </c:pt>
                <c:pt idx="8490">
                  <c:v>28246</c:v>
                </c:pt>
                <c:pt idx="8491">
                  <c:v>28247</c:v>
                </c:pt>
                <c:pt idx="8492">
                  <c:v>28248</c:v>
                </c:pt>
                <c:pt idx="8493">
                  <c:v>28249</c:v>
                </c:pt>
                <c:pt idx="8494">
                  <c:v>28250</c:v>
                </c:pt>
                <c:pt idx="8495">
                  <c:v>28251</c:v>
                </c:pt>
                <c:pt idx="8496">
                  <c:v>28252</c:v>
                </c:pt>
                <c:pt idx="8497">
                  <c:v>28253</c:v>
                </c:pt>
                <c:pt idx="8498">
                  <c:v>28254</c:v>
                </c:pt>
                <c:pt idx="8499">
                  <c:v>28255</c:v>
                </c:pt>
                <c:pt idx="8500">
                  <c:v>28256</c:v>
                </c:pt>
                <c:pt idx="8501">
                  <c:v>28257</c:v>
                </c:pt>
                <c:pt idx="8502">
                  <c:v>28258</c:v>
                </c:pt>
                <c:pt idx="8503">
                  <c:v>28259</c:v>
                </c:pt>
                <c:pt idx="8504">
                  <c:v>28260</c:v>
                </c:pt>
                <c:pt idx="8505">
                  <c:v>28261</c:v>
                </c:pt>
                <c:pt idx="8506">
                  <c:v>28262</c:v>
                </c:pt>
                <c:pt idx="8507">
                  <c:v>28263</c:v>
                </c:pt>
                <c:pt idx="8508">
                  <c:v>28264</c:v>
                </c:pt>
                <c:pt idx="8509">
                  <c:v>28265</c:v>
                </c:pt>
                <c:pt idx="8510">
                  <c:v>28266</c:v>
                </c:pt>
                <c:pt idx="8511">
                  <c:v>28267</c:v>
                </c:pt>
                <c:pt idx="8512">
                  <c:v>28268</c:v>
                </c:pt>
                <c:pt idx="8513">
                  <c:v>28269</c:v>
                </c:pt>
                <c:pt idx="8514">
                  <c:v>28270</c:v>
                </c:pt>
                <c:pt idx="8515">
                  <c:v>28271</c:v>
                </c:pt>
                <c:pt idx="8516">
                  <c:v>28272</c:v>
                </c:pt>
                <c:pt idx="8517">
                  <c:v>28273</c:v>
                </c:pt>
                <c:pt idx="8518">
                  <c:v>28274</c:v>
                </c:pt>
                <c:pt idx="8519">
                  <c:v>28275</c:v>
                </c:pt>
                <c:pt idx="8520">
                  <c:v>28276</c:v>
                </c:pt>
                <c:pt idx="8521">
                  <c:v>28277</c:v>
                </c:pt>
                <c:pt idx="8522">
                  <c:v>28278</c:v>
                </c:pt>
                <c:pt idx="8523">
                  <c:v>28279</c:v>
                </c:pt>
                <c:pt idx="8524">
                  <c:v>28280</c:v>
                </c:pt>
                <c:pt idx="8525">
                  <c:v>28281</c:v>
                </c:pt>
                <c:pt idx="8526">
                  <c:v>28282</c:v>
                </c:pt>
                <c:pt idx="8527">
                  <c:v>28283</c:v>
                </c:pt>
                <c:pt idx="8528">
                  <c:v>28284</c:v>
                </c:pt>
                <c:pt idx="8529">
                  <c:v>28285</c:v>
                </c:pt>
                <c:pt idx="8530">
                  <c:v>28286</c:v>
                </c:pt>
                <c:pt idx="8531">
                  <c:v>28287</c:v>
                </c:pt>
                <c:pt idx="8532">
                  <c:v>28288</c:v>
                </c:pt>
                <c:pt idx="8533">
                  <c:v>28289</c:v>
                </c:pt>
                <c:pt idx="8534">
                  <c:v>28290</c:v>
                </c:pt>
                <c:pt idx="8535">
                  <c:v>28291</c:v>
                </c:pt>
                <c:pt idx="8536">
                  <c:v>28292</c:v>
                </c:pt>
                <c:pt idx="8537">
                  <c:v>28293</c:v>
                </c:pt>
                <c:pt idx="8538">
                  <c:v>28294</c:v>
                </c:pt>
                <c:pt idx="8539">
                  <c:v>28295</c:v>
                </c:pt>
                <c:pt idx="8540">
                  <c:v>28296</c:v>
                </c:pt>
                <c:pt idx="8541">
                  <c:v>28297</c:v>
                </c:pt>
                <c:pt idx="8542">
                  <c:v>28298</c:v>
                </c:pt>
                <c:pt idx="8543">
                  <c:v>28299</c:v>
                </c:pt>
                <c:pt idx="8544">
                  <c:v>28300</c:v>
                </c:pt>
                <c:pt idx="8545">
                  <c:v>28301</c:v>
                </c:pt>
                <c:pt idx="8546">
                  <c:v>28302</c:v>
                </c:pt>
                <c:pt idx="8547">
                  <c:v>28303</c:v>
                </c:pt>
                <c:pt idx="8548">
                  <c:v>28304</c:v>
                </c:pt>
                <c:pt idx="8549">
                  <c:v>28305</c:v>
                </c:pt>
                <c:pt idx="8550">
                  <c:v>28306</c:v>
                </c:pt>
                <c:pt idx="8551">
                  <c:v>28307</c:v>
                </c:pt>
                <c:pt idx="8552">
                  <c:v>28308</c:v>
                </c:pt>
                <c:pt idx="8553">
                  <c:v>28309</c:v>
                </c:pt>
                <c:pt idx="8554">
                  <c:v>28310</c:v>
                </c:pt>
                <c:pt idx="8555">
                  <c:v>28311</c:v>
                </c:pt>
                <c:pt idx="8556">
                  <c:v>28312</c:v>
                </c:pt>
                <c:pt idx="8557">
                  <c:v>28313</c:v>
                </c:pt>
                <c:pt idx="8558">
                  <c:v>28314</c:v>
                </c:pt>
                <c:pt idx="8559">
                  <c:v>28315</c:v>
                </c:pt>
                <c:pt idx="8560">
                  <c:v>28316</c:v>
                </c:pt>
                <c:pt idx="8561">
                  <c:v>28317</c:v>
                </c:pt>
                <c:pt idx="8562">
                  <c:v>28318</c:v>
                </c:pt>
                <c:pt idx="8563">
                  <c:v>28319</c:v>
                </c:pt>
                <c:pt idx="8564">
                  <c:v>28320</c:v>
                </c:pt>
                <c:pt idx="8565">
                  <c:v>28321</c:v>
                </c:pt>
                <c:pt idx="8566">
                  <c:v>28322</c:v>
                </c:pt>
                <c:pt idx="8567">
                  <c:v>28323</c:v>
                </c:pt>
                <c:pt idx="8568">
                  <c:v>28324</c:v>
                </c:pt>
                <c:pt idx="8569">
                  <c:v>28325</c:v>
                </c:pt>
                <c:pt idx="8570">
                  <c:v>28326</c:v>
                </c:pt>
                <c:pt idx="8571">
                  <c:v>28327</c:v>
                </c:pt>
                <c:pt idx="8572">
                  <c:v>28328</c:v>
                </c:pt>
                <c:pt idx="8573">
                  <c:v>28329</c:v>
                </c:pt>
                <c:pt idx="8574">
                  <c:v>28330</c:v>
                </c:pt>
                <c:pt idx="8575">
                  <c:v>28331</c:v>
                </c:pt>
                <c:pt idx="8576">
                  <c:v>28332</c:v>
                </c:pt>
                <c:pt idx="8577">
                  <c:v>28333</c:v>
                </c:pt>
                <c:pt idx="8578">
                  <c:v>28334</c:v>
                </c:pt>
                <c:pt idx="8579">
                  <c:v>28335</c:v>
                </c:pt>
                <c:pt idx="8580">
                  <c:v>28336</c:v>
                </c:pt>
                <c:pt idx="8581">
                  <c:v>28337</c:v>
                </c:pt>
                <c:pt idx="8582">
                  <c:v>28338</c:v>
                </c:pt>
                <c:pt idx="8583">
                  <c:v>28339</c:v>
                </c:pt>
                <c:pt idx="8584">
                  <c:v>28340</c:v>
                </c:pt>
                <c:pt idx="8585">
                  <c:v>28341</c:v>
                </c:pt>
                <c:pt idx="8586">
                  <c:v>28342</c:v>
                </c:pt>
                <c:pt idx="8587">
                  <c:v>28343</c:v>
                </c:pt>
                <c:pt idx="8588">
                  <c:v>28344</c:v>
                </c:pt>
                <c:pt idx="8589">
                  <c:v>28345</c:v>
                </c:pt>
                <c:pt idx="8590">
                  <c:v>28346</c:v>
                </c:pt>
                <c:pt idx="8591">
                  <c:v>28347</c:v>
                </c:pt>
                <c:pt idx="8592">
                  <c:v>28348</c:v>
                </c:pt>
                <c:pt idx="8593">
                  <c:v>28349</c:v>
                </c:pt>
                <c:pt idx="8594">
                  <c:v>28350</c:v>
                </c:pt>
                <c:pt idx="8595">
                  <c:v>28351</c:v>
                </c:pt>
                <c:pt idx="8596">
                  <c:v>28352</c:v>
                </c:pt>
                <c:pt idx="8597">
                  <c:v>28353</c:v>
                </c:pt>
                <c:pt idx="8598">
                  <c:v>28354</c:v>
                </c:pt>
                <c:pt idx="8599">
                  <c:v>28355</c:v>
                </c:pt>
                <c:pt idx="8600">
                  <c:v>28356</c:v>
                </c:pt>
                <c:pt idx="8601">
                  <c:v>28357</c:v>
                </c:pt>
                <c:pt idx="8602">
                  <c:v>28358</c:v>
                </c:pt>
                <c:pt idx="8603">
                  <c:v>28359</c:v>
                </c:pt>
                <c:pt idx="8604">
                  <c:v>28360</c:v>
                </c:pt>
                <c:pt idx="8605">
                  <c:v>28361</c:v>
                </c:pt>
                <c:pt idx="8606">
                  <c:v>28362</c:v>
                </c:pt>
                <c:pt idx="8607">
                  <c:v>28363</c:v>
                </c:pt>
                <c:pt idx="8608">
                  <c:v>28364</c:v>
                </c:pt>
                <c:pt idx="8609">
                  <c:v>28365</c:v>
                </c:pt>
                <c:pt idx="8610">
                  <c:v>28366</c:v>
                </c:pt>
                <c:pt idx="8611">
                  <c:v>28367</c:v>
                </c:pt>
                <c:pt idx="8612">
                  <c:v>28368</c:v>
                </c:pt>
                <c:pt idx="8613">
                  <c:v>28369</c:v>
                </c:pt>
                <c:pt idx="8614">
                  <c:v>28370</c:v>
                </c:pt>
                <c:pt idx="8615">
                  <c:v>28371</c:v>
                </c:pt>
                <c:pt idx="8616">
                  <c:v>28372</c:v>
                </c:pt>
                <c:pt idx="8617">
                  <c:v>28373</c:v>
                </c:pt>
                <c:pt idx="8618">
                  <c:v>28374</c:v>
                </c:pt>
                <c:pt idx="8619">
                  <c:v>28375</c:v>
                </c:pt>
                <c:pt idx="8620">
                  <c:v>28376</c:v>
                </c:pt>
                <c:pt idx="8621">
                  <c:v>28377</c:v>
                </c:pt>
                <c:pt idx="8622">
                  <c:v>28378</c:v>
                </c:pt>
                <c:pt idx="8623">
                  <c:v>28379</c:v>
                </c:pt>
                <c:pt idx="8624">
                  <c:v>28380</c:v>
                </c:pt>
                <c:pt idx="8625">
                  <c:v>28381</c:v>
                </c:pt>
                <c:pt idx="8626">
                  <c:v>28382</c:v>
                </c:pt>
                <c:pt idx="8627">
                  <c:v>28383</c:v>
                </c:pt>
                <c:pt idx="8628">
                  <c:v>28384</c:v>
                </c:pt>
                <c:pt idx="8629">
                  <c:v>28385</c:v>
                </c:pt>
                <c:pt idx="8630">
                  <c:v>28386</c:v>
                </c:pt>
                <c:pt idx="8631">
                  <c:v>28387</c:v>
                </c:pt>
                <c:pt idx="8632">
                  <c:v>28388</c:v>
                </c:pt>
                <c:pt idx="8633">
                  <c:v>28389</c:v>
                </c:pt>
                <c:pt idx="8634">
                  <c:v>28390</c:v>
                </c:pt>
                <c:pt idx="8635">
                  <c:v>28391</c:v>
                </c:pt>
                <c:pt idx="8636">
                  <c:v>28392</c:v>
                </c:pt>
                <c:pt idx="8637">
                  <c:v>28393</c:v>
                </c:pt>
                <c:pt idx="8638">
                  <c:v>28394</c:v>
                </c:pt>
                <c:pt idx="8639">
                  <c:v>28395</c:v>
                </c:pt>
                <c:pt idx="8640">
                  <c:v>28396</c:v>
                </c:pt>
                <c:pt idx="8641">
                  <c:v>28397</c:v>
                </c:pt>
                <c:pt idx="8642">
                  <c:v>28398</c:v>
                </c:pt>
                <c:pt idx="8643">
                  <c:v>28399</c:v>
                </c:pt>
                <c:pt idx="8644">
                  <c:v>28400</c:v>
                </c:pt>
                <c:pt idx="8645">
                  <c:v>28401</c:v>
                </c:pt>
                <c:pt idx="8646">
                  <c:v>28402</c:v>
                </c:pt>
                <c:pt idx="8647">
                  <c:v>28403</c:v>
                </c:pt>
                <c:pt idx="8648">
                  <c:v>28404</c:v>
                </c:pt>
                <c:pt idx="8649">
                  <c:v>28405</c:v>
                </c:pt>
                <c:pt idx="8650">
                  <c:v>28406</c:v>
                </c:pt>
                <c:pt idx="8651">
                  <c:v>28407</c:v>
                </c:pt>
                <c:pt idx="8652">
                  <c:v>28408</c:v>
                </c:pt>
                <c:pt idx="8653">
                  <c:v>28409</c:v>
                </c:pt>
                <c:pt idx="8654">
                  <c:v>28410</c:v>
                </c:pt>
                <c:pt idx="8655">
                  <c:v>28411</c:v>
                </c:pt>
                <c:pt idx="8656">
                  <c:v>28412</c:v>
                </c:pt>
                <c:pt idx="8657">
                  <c:v>28413</c:v>
                </c:pt>
                <c:pt idx="8658">
                  <c:v>28414</c:v>
                </c:pt>
                <c:pt idx="8659">
                  <c:v>28415</c:v>
                </c:pt>
                <c:pt idx="8660">
                  <c:v>28416</c:v>
                </c:pt>
                <c:pt idx="8661">
                  <c:v>28417</c:v>
                </c:pt>
                <c:pt idx="8662">
                  <c:v>28418</c:v>
                </c:pt>
                <c:pt idx="8663">
                  <c:v>28419</c:v>
                </c:pt>
                <c:pt idx="8664">
                  <c:v>28420</c:v>
                </c:pt>
                <c:pt idx="8665">
                  <c:v>28421</c:v>
                </c:pt>
                <c:pt idx="8666">
                  <c:v>28422</c:v>
                </c:pt>
                <c:pt idx="8667">
                  <c:v>28423</c:v>
                </c:pt>
                <c:pt idx="8668">
                  <c:v>28424</c:v>
                </c:pt>
                <c:pt idx="8669">
                  <c:v>28425</c:v>
                </c:pt>
                <c:pt idx="8670">
                  <c:v>28426</c:v>
                </c:pt>
                <c:pt idx="8671">
                  <c:v>28427</c:v>
                </c:pt>
                <c:pt idx="8672">
                  <c:v>28428</c:v>
                </c:pt>
                <c:pt idx="8673">
                  <c:v>28429</c:v>
                </c:pt>
                <c:pt idx="8674">
                  <c:v>28430</c:v>
                </c:pt>
                <c:pt idx="8675">
                  <c:v>28431</c:v>
                </c:pt>
                <c:pt idx="8676">
                  <c:v>28432</c:v>
                </c:pt>
                <c:pt idx="8677">
                  <c:v>28433</c:v>
                </c:pt>
                <c:pt idx="8678">
                  <c:v>28434</c:v>
                </c:pt>
                <c:pt idx="8679">
                  <c:v>28435</c:v>
                </c:pt>
                <c:pt idx="8680">
                  <c:v>28436</c:v>
                </c:pt>
                <c:pt idx="8681">
                  <c:v>28437</c:v>
                </c:pt>
                <c:pt idx="8682">
                  <c:v>28438</c:v>
                </c:pt>
                <c:pt idx="8683">
                  <c:v>28439</c:v>
                </c:pt>
                <c:pt idx="8684">
                  <c:v>28440</c:v>
                </c:pt>
                <c:pt idx="8685">
                  <c:v>28441</c:v>
                </c:pt>
                <c:pt idx="8686">
                  <c:v>28442</c:v>
                </c:pt>
                <c:pt idx="8687">
                  <c:v>28443</c:v>
                </c:pt>
                <c:pt idx="8688">
                  <c:v>28444</c:v>
                </c:pt>
                <c:pt idx="8689">
                  <c:v>28445</c:v>
                </c:pt>
                <c:pt idx="8690">
                  <c:v>28446</c:v>
                </c:pt>
                <c:pt idx="8691">
                  <c:v>28447</c:v>
                </c:pt>
                <c:pt idx="8692">
                  <c:v>28448</c:v>
                </c:pt>
                <c:pt idx="8693">
                  <c:v>28449</c:v>
                </c:pt>
                <c:pt idx="8694">
                  <c:v>28450</c:v>
                </c:pt>
                <c:pt idx="8695">
                  <c:v>28451</c:v>
                </c:pt>
                <c:pt idx="8696">
                  <c:v>28452</c:v>
                </c:pt>
                <c:pt idx="8697">
                  <c:v>28453</c:v>
                </c:pt>
                <c:pt idx="8698">
                  <c:v>28454</c:v>
                </c:pt>
                <c:pt idx="8699">
                  <c:v>28455</c:v>
                </c:pt>
                <c:pt idx="8700">
                  <c:v>28456</c:v>
                </c:pt>
                <c:pt idx="8701">
                  <c:v>28457</c:v>
                </c:pt>
                <c:pt idx="8702">
                  <c:v>28458</c:v>
                </c:pt>
                <c:pt idx="8703">
                  <c:v>28459</c:v>
                </c:pt>
                <c:pt idx="8704">
                  <c:v>28460</c:v>
                </c:pt>
                <c:pt idx="8705">
                  <c:v>28461</c:v>
                </c:pt>
                <c:pt idx="8706">
                  <c:v>28462</c:v>
                </c:pt>
                <c:pt idx="8707">
                  <c:v>28463</c:v>
                </c:pt>
                <c:pt idx="8708">
                  <c:v>28464</c:v>
                </c:pt>
                <c:pt idx="8709">
                  <c:v>28465</c:v>
                </c:pt>
                <c:pt idx="8710">
                  <c:v>28466</c:v>
                </c:pt>
                <c:pt idx="8711">
                  <c:v>28467</c:v>
                </c:pt>
                <c:pt idx="8712">
                  <c:v>28468</c:v>
                </c:pt>
                <c:pt idx="8713">
                  <c:v>28469</c:v>
                </c:pt>
                <c:pt idx="8714">
                  <c:v>28470</c:v>
                </c:pt>
                <c:pt idx="8715">
                  <c:v>28471</c:v>
                </c:pt>
                <c:pt idx="8716">
                  <c:v>28472</c:v>
                </c:pt>
                <c:pt idx="8717">
                  <c:v>28473</c:v>
                </c:pt>
                <c:pt idx="8718">
                  <c:v>28474</c:v>
                </c:pt>
                <c:pt idx="8719">
                  <c:v>28475</c:v>
                </c:pt>
                <c:pt idx="8720">
                  <c:v>28476</c:v>
                </c:pt>
                <c:pt idx="8721">
                  <c:v>28477</c:v>
                </c:pt>
                <c:pt idx="8722">
                  <c:v>28478</c:v>
                </c:pt>
                <c:pt idx="8723">
                  <c:v>28479</c:v>
                </c:pt>
                <c:pt idx="8724">
                  <c:v>28480</c:v>
                </c:pt>
                <c:pt idx="8725">
                  <c:v>28481</c:v>
                </c:pt>
                <c:pt idx="8726">
                  <c:v>28482</c:v>
                </c:pt>
                <c:pt idx="8727">
                  <c:v>28483</c:v>
                </c:pt>
                <c:pt idx="8728">
                  <c:v>28484</c:v>
                </c:pt>
                <c:pt idx="8729">
                  <c:v>28485</c:v>
                </c:pt>
                <c:pt idx="8730">
                  <c:v>28486</c:v>
                </c:pt>
                <c:pt idx="8731">
                  <c:v>28487</c:v>
                </c:pt>
                <c:pt idx="8732">
                  <c:v>28488</c:v>
                </c:pt>
                <c:pt idx="8733">
                  <c:v>28489</c:v>
                </c:pt>
                <c:pt idx="8734">
                  <c:v>28490</c:v>
                </c:pt>
                <c:pt idx="8735">
                  <c:v>28491</c:v>
                </c:pt>
                <c:pt idx="8736">
                  <c:v>28492</c:v>
                </c:pt>
                <c:pt idx="8737">
                  <c:v>28493</c:v>
                </c:pt>
                <c:pt idx="8738">
                  <c:v>28494</c:v>
                </c:pt>
                <c:pt idx="8739">
                  <c:v>28495</c:v>
                </c:pt>
                <c:pt idx="8740">
                  <c:v>28496</c:v>
                </c:pt>
                <c:pt idx="8741">
                  <c:v>28497</c:v>
                </c:pt>
                <c:pt idx="8742">
                  <c:v>28498</c:v>
                </c:pt>
                <c:pt idx="8743">
                  <c:v>28499</c:v>
                </c:pt>
                <c:pt idx="8744">
                  <c:v>28500</c:v>
                </c:pt>
                <c:pt idx="8745">
                  <c:v>28501</c:v>
                </c:pt>
                <c:pt idx="8746">
                  <c:v>28502</c:v>
                </c:pt>
                <c:pt idx="8747">
                  <c:v>28503</c:v>
                </c:pt>
                <c:pt idx="8748">
                  <c:v>28504</c:v>
                </c:pt>
                <c:pt idx="8749">
                  <c:v>28505</c:v>
                </c:pt>
                <c:pt idx="8750">
                  <c:v>28506</c:v>
                </c:pt>
                <c:pt idx="8751">
                  <c:v>28507</c:v>
                </c:pt>
                <c:pt idx="8752">
                  <c:v>28508</c:v>
                </c:pt>
                <c:pt idx="8753">
                  <c:v>28509</c:v>
                </c:pt>
                <c:pt idx="8754">
                  <c:v>28510</c:v>
                </c:pt>
                <c:pt idx="8755">
                  <c:v>28511</c:v>
                </c:pt>
                <c:pt idx="8756">
                  <c:v>28512</c:v>
                </c:pt>
                <c:pt idx="8757">
                  <c:v>28513</c:v>
                </c:pt>
                <c:pt idx="8758">
                  <c:v>28514</c:v>
                </c:pt>
                <c:pt idx="8759">
                  <c:v>28515</c:v>
                </c:pt>
                <c:pt idx="8760">
                  <c:v>28516</c:v>
                </c:pt>
                <c:pt idx="8761">
                  <c:v>28517</c:v>
                </c:pt>
                <c:pt idx="8762">
                  <c:v>28518</c:v>
                </c:pt>
                <c:pt idx="8763">
                  <c:v>28519</c:v>
                </c:pt>
                <c:pt idx="8764">
                  <c:v>28520</c:v>
                </c:pt>
                <c:pt idx="8765">
                  <c:v>28521</c:v>
                </c:pt>
                <c:pt idx="8766">
                  <c:v>28522</c:v>
                </c:pt>
                <c:pt idx="8767">
                  <c:v>28523</c:v>
                </c:pt>
                <c:pt idx="8768">
                  <c:v>28524</c:v>
                </c:pt>
                <c:pt idx="8769">
                  <c:v>28525</c:v>
                </c:pt>
                <c:pt idx="8770">
                  <c:v>28526</c:v>
                </c:pt>
                <c:pt idx="8771">
                  <c:v>28527</c:v>
                </c:pt>
                <c:pt idx="8772">
                  <c:v>28528</c:v>
                </c:pt>
                <c:pt idx="8773">
                  <c:v>28529</c:v>
                </c:pt>
                <c:pt idx="8774">
                  <c:v>28530</c:v>
                </c:pt>
                <c:pt idx="8775">
                  <c:v>28531</c:v>
                </c:pt>
                <c:pt idx="8776">
                  <c:v>28532</c:v>
                </c:pt>
                <c:pt idx="8777">
                  <c:v>28533</c:v>
                </c:pt>
                <c:pt idx="8778">
                  <c:v>28534</c:v>
                </c:pt>
                <c:pt idx="8779">
                  <c:v>28535</c:v>
                </c:pt>
                <c:pt idx="8780">
                  <c:v>28536</c:v>
                </c:pt>
                <c:pt idx="8781">
                  <c:v>28537</c:v>
                </c:pt>
                <c:pt idx="8782">
                  <c:v>28538</c:v>
                </c:pt>
                <c:pt idx="8783">
                  <c:v>28539</c:v>
                </c:pt>
                <c:pt idx="8784">
                  <c:v>28540</c:v>
                </c:pt>
                <c:pt idx="8785">
                  <c:v>28541</c:v>
                </c:pt>
                <c:pt idx="8786">
                  <c:v>28542</c:v>
                </c:pt>
                <c:pt idx="8787">
                  <c:v>28543</c:v>
                </c:pt>
                <c:pt idx="8788">
                  <c:v>28544</c:v>
                </c:pt>
                <c:pt idx="8789">
                  <c:v>28545</c:v>
                </c:pt>
                <c:pt idx="8790">
                  <c:v>28546</c:v>
                </c:pt>
                <c:pt idx="8791">
                  <c:v>28547</c:v>
                </c:pt>
                <c:pt idx="8792">
                  <c:v>28548</c:v>
                </c:pt>
                <c:pt idx="8793">
                  <c:v>28549</c:v>
                </c:pt>
                <c:pt idx="8794">
                  <c:v>28550</c:v>
                </c:pt>
                <c:pt idx="8795">
                  <c:v>28551</c:v>
                </c:pt>
                <c:pt idx="8796">
                  <c:v>28552</c:v>
                </c:pt>
                <c:pt idx="8797">
                  <c:v>28553</c:v>
                </c:pt>
                <c:pt idx="8798">
                  <c:v>28554</c:v>
                </c:pt>
                <c:pt idx="8799">
                  <c:v>28555</c:v>
                </c:pt>
                <c:pt idx="8800">
                  <c:v>28556</c:v>
                </c:pt>
                <c:pt idx="8801">
                  <c:v>28557</c:v>
                </c:pt>
                <c:pt idx="8802">
                  <c:v>28558</c:v>
                </c:pt>
                <c:pt idx="8803">
                  <c:v>28559</c:v>
                </c:pt>
                <c:pt idx="8804">
                  <c:v>28560</c:v>
                </c:pt>
                <c:pt idx="8805">
                  <c:v>28561</c:v>
                </c:pt>
                <c:pt idx="8806">
                  <c:v>28562</c:v>
                </c:pt>
                <c:pt idx="8807">
                  <c:v>28563</c:v>
                </c:pt>
                <c:pt idx="8808">
                  <c:v>28564</c:v>
                </c:pt>
                <c:pt idx="8809">
                  <c:v>28565</c:v>
                </c:pt>
                <c:pt idx="8810">
                  <c:v>28566</c:v>
                </c:pt>
                <c:pt idx="8811">
                  <c:v>28567</c:v>
                </c:pt>
                <c:pt idx="8812">
                  <c:v>28568</c:v>
                </c:pt>
                <c:pt idx="8813">
                  <c:v>28569</c:v>
                </c:pt>
                <c:pt idx="8814">
                  <c:v>28570</c:v>
                </c:pt>
                <c:pt idx="8815">
                  <c:v>28571</c:v>
                </c:pt>
                <c:pt idx="8816">
                  <c:v>28572</c:v>
                </c:pt>
                <c:pt idx="8817">
                  <c:v>28573</c:v>
                </c:pt>
                <c:pt idx="8818">
                  <c:v>28574</c:v>
                </c:pt>
                <c:pt idx="8819">
                  <c:v>28575</c:v>
                </c:pt>
                <c:pt idx="8820">
                  <c:v>28576</c:v>
                </c:pt>
                <c:pt idx="8821">
                  <c:v>28577</c:v>
                </c:pt>
                <c:pt idx="8822">
                  <c:v>28578</c:v>
                </c:pt>
                <c:pt idx="8823">
                  <c:v>28579</c:v>
                </c:pt>
                <c:pt idx="8824">
                  <c:v>28580</c:v>
                </c:pt>
                <c:pt idx="8825">
                  <c:v>28581</c:v>
                </c:pt>
                <c:pt idx="8826">
                  <c:v>28582</c:v>
                </c:pt>
                <c:pt idx="8827">
                  <c:v>28583</c:v>
                </c:pt>
                <c:pt idx="8828">
                  <c:v>28584</c:v>
                </c:pt>
                <c:pt idx="8829">
                  <c:v>28585</c:v>
                </c:pt>
                <c:pt idx="8830">
                  <c:v>28586</c:v>
                </c:pt>
                <c:pt idx="8831">
                  <c:v>28587</c:v>
                </c:pt>
                <c:pt idx="8832">
                  <c:v>28588</c:v>
                </c:pt>
                <c:pt idx="8833">
                  <c:v>28589</c:v>
                </c:pt>
                <c:pt idx="8834">
                  <c:v>28590</c:v>
                </c:pt>
                <c:pt idx="8835">
                  <c:v>28591</c:v>
                </c:pt>
                <c:pt idx="8836">
                  <c:v>28592</c:v>
                </c:pt>
                <c:pt idx="8837">
                  <c:v>28593</c:v>
                </c:pt>
                <c:pt idx="8838">
                  <c:v>28594</c:v>
                </c:pt>
                <c:pt idx="8839">
                  <c:v>28595</c:v>
                </c:pt>
                <c:pt idx="8840">
                  <c:v>28596</c:v>
                </c:pt>
                <c:pt idx="8841">
                  <c:v>28597</c:v>
                </c:pt>
                <c:pt idx="8842">
                  <c:v>28598</c:v>
                </c:pt>
                <c:pt idx="8843">
                  <c:v>28599</c:v>
                </c:pt>
                <c:pt idx="8844">
                  <c:v>28600</c:v>
                </c:pt>
                <c:pt idx="8845">
                  <c:v>28601</c:v>
                </c:pt>
                <c:pt idx="8846">
                  <c:v>28602</c:v>
                </c:pt>
                <c:pt idx="8847">
                  <c:v>28603</c:v>
                </c:pt>
                <c:pt idx="8848">
                  <c:v>28604</c:v>
                </c:pt>
                <c:pt idx="8849">
                  <c:v>28605</c:v>
                </c:pt>
                <c:pt idx="8850">
                  <c:v>28606</c:v>
                </c:pt>
                <c:pt idx="8851">
                  <c:v>28607</c:v>
                </c:pt>
                <c:pt idx="8852">
                  <c:v>28608</c:v>
                </c:pt>
                <c:pt idx="8853">
                  <c:v>28609</c:v>
                </c:pt>
                <c:pt idx="8854">
                  <c:v>28610</c:v>
                </c:pt>
                <c:pt idx="8855">
                  <c:v>28611</c:v>
                </c:pt>
                <c:pt idx="8856">
                  <c:v>28612</c:v>
                </c:pt>
                <c:pt idx="8857">
                  <c:v>28613</c:v>
                </c:pt>
                <c:pt idx="8858">
                  <c:v>28614</c:v>
                </c:pt>
                <c:pt idx="8859">
                  <c:v>28615</c:v>
                </c:pt>
                <c:pt idx="8860">
                  <c:v>28616</c:v>
                </c:pt>
                <c:pt idx="8861">
                  <c:v>28617</c:v>
                </c:pt>
                <c:pt idx="8862">
                  <c:v>28618</c:v>
                </c:pt>
                <c:pt idx="8863">
                  <c:v>28619</c:v>
                </c:pt>
                <c:pt idx="8864">
                  <c:v>28620</c:v>
                </c:pt>
                <c:pt idx="8865">
                  <c:v>28621</c:v>
                </c:pt>
                <c:pt idx="8866">
                  <c:v>28622</c:v>
                </c:pt>
                <c:pt idx="8867">
                  <c:v>28623</c:v>
                </c:pt>
                <c:pt idx="8868">
                  <c:v>28624</c:v>
                </c:pt>
                <c:pt idx="8869">
                  <c:v>28625</c:v>
                </c:pt>
                <c:pt idx="8870">
                  <c:v>28626</c:v>
                </c:pt>
                <c:pt idx="8871">
                  <c:v>28627</c:v>
                </c:pt>
                <c:pt idx="8872">
                  <c:v>28628</c:v>
                </c:pt>
                <c:pt idx="8873">
                  <c:v>28629</c:v>
                </c:pt>
                <c:pt idx="8874">
                  <c:v>28630</c:v>
                </c:pt>
                <c:pt idx="8875">
                  <c:v>28631</c:v>
                </c:pt>
                <c:pt idx="8876">
                  <c:v>28632</c:v>
                </c:pt>
                <c:pt idx="8877">
                  <c:v>28633</c:v>
                </c:pt>
                <c:pt idx="8878">
                  <c:v>28634</c:v>
                </c:pt>
                <c:pt idx="8879">
                  <c:v>28635</c:v>
                </c:pt>
                <c:pt idx="8880">
                  <c:v>28636</c:v>
                </c:pt>
                <c:pt idx="8881">
                  <c:v>28637</c:v>
                </c:pt>
                <c:pt idx="8882">
                  <c:v>28638</c:v>
                </c:pt>
                <c:pt idx="8883">
                  <c:v>28639</c:v>
                </c:pt>
                <c:pt idx="8884">
                  <c:v>28640</c:v>
                </c:pt>
                <c:pt idx="8885">
                  <c:v>28641</c:v>
                </c:pt>
                <c:pt idx="8886">
                  <c:v>28642</c:v>
                </c:pt>
                <c:pt idx="8887">
                  <c:v>28643</c:v>
                </c:pt>
                <c:pt idx="8888">
                  <c:v>28644</c:v>
                </c:pt>
                <c:pt idx="8889">
                  <c:v>28645</c:v>
                </c:pt>
                <c:pt idx="8890">
                  <c:v>28646</c:v>
                </c:pt>
                <c:pt idx="8891">
                  <c:v>28647</c:v>
                </c:pt>
                <c:pt idx="8892">
                  <c:v>28648</c:v>
                </c:pt>
                <c:pt idx="8893">
                  <c:v>28649</c:v>
                </c:pt>
                <c:pt idx="8894">
                  <c:v>28650</c:v>
                </c:pt>
                <c:pt idx="8895">
                  <c:v>28651</c:v>
                </c:pt>
                <c:pt idx="8896">
                  <c:v>28652</c:v>
                </c:pt>
                <c:pt idx="8897">
                  <c:v>28653</c:v>
                </c:pt>
                <c:pt idx="8898">
                  <c:v>28654</c:v>
                </c:pt>
                <c:pt idx="8899">
                  <c:v>28655</c:v>
                </c:pt>
                <c:pt idx="8900">
                  <c:v>28656</c:v>
                </c:pt>
                <c:pt idx="8901">
                  <c:v>28657</c:v>
                </c:pt>
                <c:pt idx="8902">
                  <c:v>28658</c:v>
                </c:pt>
                <c:pt idx="8903">
                  <c:v>28659</c:v>
                </c:pt>
                <c:pt idx="8904">
                  <c:v>28660</c:v>
                </c:pt>
                <c:pt idx="8905">
                  <c:v>28661</c:v>
                </c:pt>
                <c:pt idx="8906">
                  <c:v>28662</c:v>
                </c:pt>
                <c:pt idx="8907">
                  <c:v>28663</c:v>
                </c:pt>
                <c:pt idx="8908">
                  <c:v>28664</c:v>
                </c:pt>
                <c:pt idx="8909">
                  <c:v>28665</c:v>
                </c:pt>
                <c:pt idx="8910">
                  <c:v>28666</c:v>
                </c:pt>
                <c:pt idx="8911">
                  <c:v>28667</c:v>
                </c:pt>
                <c:pt idx="8912">
                  <c:v>28668</c:v>
                </c:pt>
                <c:pt idx="8913">
                  <c:v>28669</c:v>
                </c:pt>
                <c:pt idx="8914">
                  <c:v>28670</c:v>
                </c:pt>
                <c:pt idx="8915">
                  <c:v>28671</c:v>
                </c:pt>
                <c:pt idx="8916">
                  <c:v>28672</c:v>
                </c:pt>
                <c:pt idx="8917">
                  <c:v>28673</c:v>
                </c:pt>
                <c:pt idx="8918">
                  <c:v>28674</c:v>
                </c:pt>
                <c:pt idx="8919">
                  <c:v>28675</c:v>
                </c:pt>
                <c:pt idx="8920">
                  <c:v>28676</c:v>
                </c:pt>
                <c:pt idx="8921">
                  <c:v>28677</c:v>
                </c:pt>
                <c:pt idx="8922">
                  <c:v>28678</c:v>
                </c:pt>
                <c:pt idx="8923">
                  <c:v>28679</c:v>
                </c:pt>
                <c:pt idx="8924">
                  <c:v>28680</c:v>
                </c:pt>
                <c:pt idx="8925">
                  <c:v>28681</c:v>
                </c:pt>
                <c:pt idx="8926">
                  <c:v>28682</c:v>
                </c:pt>
                <c:pt idx="8927">
                  <c:v>28683</c:v>
                </c:pt>
                <c:pt idx="8928">
                  <c:v>28684</c:v>
                </c:pt>
                <c:pt idx="8929">
                  <c:v>28685</c:v>
                </c:pt>
                <c:pt idx="8930">
                  <c:v>28686</c:v>
                </c:pt>
                <c:pt idx="8931">
                  <c:v>28687</c:v>
                </c:pt>
                <c:pt idx="8932">
                  <c:v>28688</c:v>
                </c:pt>
                <c:pt idx="8933">
                  <c:v>28689</c:v>
                </c:pt>
                <c:pt idx="8934">
                  <c:v>28690</c:v>
                </c:pt>
                <c:pt idx="8935">
                  <c:v>28691</c:v>
                </c:pt>
                <c:pt idx="8936">
                  <c:v>28692</c:v>
                </c:pt>
                <c:pt idx="8937">
                  <c:v>28693</c:v>
                </c:pt>
                <c:pt idx="8938">
                  <c:v>28694</c:v>
                </c:pt>
                <c:pt idx="8939">
                  <c:v>28695</c:v>
                </c:pt>
                <c:pt idx="8940">
                  <c:v>28696</c:v>
                </c:pt>
                <c:pt idx="8941">
                  <c:v>28697</c:v>
                </c:pt>
                <c:pt idx="8942">
                  <c:v>28698</c:v>
                </c:pt>
                <c:pt idx="8943">
                  <c:v>28699</c:v>
                </c:pt>
                <c:pt idx="8944">
                  <c:v>28700</c:v>
                </c:pt>
                <c:pt idx="8945">
                  <c:v>28701</c:v>
                </c:pt>
                <c:pt idx="8946">
                  <c:v>28702</c:v>
                </c:pt>
                <c:pt idx="8947">
                  <c:v>28703</c:v>
                </c:pt>
                <c:pt idx="8948">
                  <c:v>28704</c:v>
                </c:pt>
                <c:pt idx="8949">
                  <c:v>28705</c:v>
                </c:pt>
                <c:pt idx="8950">
                  <c:v>28706</c:v>
                </c:pt>
                <c:pt idx="8951">
                  <c:v>28707</c:v>
                </c:pt>
                <c:pt idx="8952">
                  <c:v>28708</c:v>
                </c:pt>
                <c:pt idx="8953">
                  <c:v>28709</c:v>
                </c:pt>
                <c:pt idx="8954">
                  <c:v>28710</c:v>
                </c:pt>
                <c:pt idx="8955">
                  <c:v>28711</c:v>
                </c:pt>
                <c:pt idx="8956">
                  <c:v>28712</c:v>
                </c:pt>
                <c:pt idx="8957">
                  <c:v>28713</c:v>
                </c:pt>
                <c:pt idx="8958">
                  <c:v>28714</c:v>
                </c:pt>
                <c:pt idx="8959">
                  <c:v>28715</c:v>
                </c:pt>
                <c:pt idx="8960">
                  <c:v>28716</c:v>
                </c:pt>
                <c:pt idx="8961">
                  <c:v>28717</c:v>
                </c:pt>
                <c:pt idx="8962">
                  <c:v>28718</c:v>
                </c:pt>
                <c:pt idx="8963">
                  <c:v>28719</c:v>
                </c:pt>
                <c:pt idx="8964">
                  <c:v>28720</c:v>
                </c:pt>
                <c:pt idx="8965">
                  <c:v>28721</c:v>
                </c:pt>
                <c:pt idx="8966">
                  <c:v>28722</c:v>
                </c:pt>
                <c:pt idx="8967">
                  <c:v>28723</c:v>
                </c:pt>
                <c:pt idx="8968">
                  <c:v>28724</c:v>
                </c:pt>
                <c:pt idx="8969">
                  <c:v>28725</c:v>
                </c:pt>
                <c:pt idx="8970">
                  <c:v>28726</c:v>
                </c:pt>
                <c:pt idx="8971">
                  <c:v>28727</c:v>
                </c:pt>
                <c:pt idx="8972">
                  <c:v>28728</c:v>
                </c:pt>
                <c:pt idx="8973">
                  <c:v>28729</c:v>
                </c:pt>
                <c:pt idx="8974">
                  <c:v>28730</c:v>
                </c:pt>
                <c:pt idx="8975">
                  <c:v>28731</c:v>
                </c:pt>
                <c:pt idx="8976">
                  <c:v>28732</c:v>
                </c:pt>
                <c:pt idx="8977">
                  <c:v>28733</c:v>
                </c:pt>
                <c:pt idx="8978">
                  <c:v>28734</c:v>
                </c:pt>
                <c:pt idx="8979">
                  <c:v>28735</c:v>
                </c:pt>
                <c:pt idx="8980">
                  <c:v>28736</c:v>
                </c:pt>
                <c:pt idx="8981">
                  <c:v>28737</c:v>
                </c:pt>
                <c:pt idx="8982">
                  <c:v>28738</c:v>
                </c:pt>
                <c:pt idx="8983">
                  <c:v>28739</c:v>
                </c:pt>
                <c:pt idx="8984">
                  <c:v>28740</c:v>
                </c:pt>
                <c:pt idx="8985">
                  <c:v>28741</c:v>
                </c:pt>
                <c:pt idx="8986">
                  <c:v>28742</c:v>
                </c:pt>
                <c:pt idx="8987">
                  <c:v>28743</c:v>
                </c:pt>
                <c:pt idx="8988">
                  <c:v>28744</c:v>
                </c:pt>
                <c:pt idx="8989">
                  <c:v>28745</c:v>
                </c:pt>
                <c:pt idx="8990">
                  <c:v>28746</c:v>
                </c:pt>
                <c:pt idx="8991">
                  <c:v>28747</c:v>
                </c:pt>
                <c:pt idx="8992">
                  <c:v>28748</c:v>
                </c:pt>
                <c:pt idx="8993">
                  <c:v>28749</c:v>
                </c:pt>
                <c:pt idx="8994">
                  <c:v>28750</c:v>
                </c:pt>
                <c:pt idx="8995">
                  <c:v>28751</c:v>
                </c:pt>
                <c:pt idx="8996">
                  <c:v>28752</c:v>
                </c:pt>
                <c:pt idx="8997">
                  <c:v>28753</c:v>
                </c:pt>
                <c:pt idx="8998">
                  <c:v>28754</c:v>
                </c:pt>
                <c:pt idx="8999">
                  <c:v>28755</c:v>
                </c:pt>
                <c:pt idx="9000">
                  <c:v>28756</c:v>
                </c:pt>
                <c:pt idx="9001">
                  <c:v>28757</c:v>
                </c:pt>
                <c:pt idx="9002">
                  <c:v>28758</c:v>
                </c:pt>
                <c:pt idx="9003">
                  <c:v>28759</c:v>
                </c:pt>
                <c:pt idx="9004">
                  <c:v>28760</c:v>
                </c:pt>
                <c:pt idx="9005">
                  <c:v>28761</c:v>
                </c:pt>
                <c:pt idx="9006">
                  <c:v>28762</c:v>
                </c:pt>
                <c:pt idx="9007">
                  <c:v>28763</c:v>
                </c:pt>
                <c:pt idx="9008">
                  <c:v>28764</c:v>
                </c:pt>
                <c:pt idx="9009">
                  <c:v>28765</c:v>
                </c:pt>
                <c:pt idx="9010">
                  <c:v>28766</c:v>
                </c:pt>
                <c:pt idx="9011">
                  <c:v>28767</c:v>
                </c:pt>
                <c:pt idx="9012">
                  <c:v>28768</c:v>
                </c:pt>
                <c:pt idx="9013">
                  <c:v>28769</c:v>
                </c:pt>
                <c:pt idx="9014">
                  <c:v>28770</c:v>
                </c:pt>
                <c:pt idx="9015">
                  <c:v>28771</c:v>
                </c:pt>
                <c:pt idx="9016">
                  <c:v>28772</c:v>
                </c:pt>
                <c:pt idx="9017">
                  <c:v>28773</c:v>
                </c:pt>
                <c:pt idx="9018">
                  <c:v>28774</c:v>
                </c:pt>
                <c:pt idx="9019">
                  <c:v>28775</c:v>
                </c:pt>
                <c:pt idx="9020">
                  <c:v>28776</c:v>
                </c:pt>
                <c:pt idx="9021">
                  <c:v>28777</c:v>
                </c:pt>
                <c:pt idx="9022">
                  <c:v>28778</c:v>
                </c:pt>
                <c:pt idx="9023">
                  <c:v>28779</c:v>
                </c:pt>
                <c:pt idx="9024">
                  <c:v>28780</c:v>
                </c:pt>
                <c:pt idx="9025">
                  <c:v>28781</c:v>
                </c:pt>
                <c:pt idx="9026">
                  <c:v>28782</c:v>
                </c:pt>
                <c:pt idx="9027">
                  <c:v>28783</c:v>
                </c:pt>
                <c:pt idx="9028">
                  <c:v>28784</c:v>
                </c:pt>
                <c:pt idx="9029">
                  <c:v>28785</c:v>
                </c:pt>
                <c:pt idx="9030">
                  <c:v>28786</c:v>
                </c:pt>
                <c:pt idx="9031">
                  <c:v>28787</c:v>
                </c:pt>
                <c:pt idx="9032">
                  <c:v>28788</c:v>
                </c:pt>
                <c:pt idx="9033">
                  <c:v>28789</c:v>
                </c:pt>
                <c:pt idx="9034">
                  <c:v>28790</c:v>
                </c:pt>
                <c:pt idx="9035">
                  <c:v>28791</c:v>
                </c:pt>
                <c:pt idx="9036">
                  <c:v>28792</c:v>
                </c:pt>
                <c:pt idx="9037">
                  <c:v>28793</c:v>
                </c:pt>
                <c:pt idx="9038">
                  <c:v>28794</c:v>
                </c:pt>
                <c:pt idx="9039">
                  <c:v>28795</c:v>
                </c:pt>
                <c:pt idx="9040">
                  <c:v>28796</c:v>
                </c:pt>
                <c:pt idx="9041">
                  <c:v>28797</c:v>
                </c:pt>
                <c:pt idx="9042">
                  <c:v>28798</c:v>
                </c:pt>
                <c:pt idx="9043">
                  <c:v>28799</c:v>
                </c:pt>
                <c:pt idx="9044">
                  <c:v>28800</c:v>
                </c:pt>
                <c:pt idx="9045">
                  <c:v>28801</c:v>
                </c:pt>
                <c:pt idx="9046">
                  <c:v>28802</c:v>
                </c:pt>
                <c:pt idx="9047">
                  <c:v>28803</c:v>
                </c:pt>
                <c:pt idx="9048">
                  <c:v>28804</c:v>
                </c:pt>
                <c:pt idx="9049">
                  <c:v>28805</c:v>
                </c:pt>
                <c:pt idx="9050">
                  <c:v>28806</c:v>
                </c:pt>
                <c:pt idx="9051">
                  <c:v>28807</c:v>
                </c:pt>
                <c:pt idx="9052">
                  <c:v>28808</c:v>
                </c:pt>
                <c:pt idx="9053">
                  <c:v>28809</c:v>
                </c:pt>
                <c:pt idx="9054">
                  <c:v>28810</c:v>
                </c:pt>
                <c:pt idx="9055">
                  <c:v>28811</c:v>
                </c:pt>
                <c:pt idx="9056">
                  <c:v>28812</c:v>
                </c:pt>
                <c:pt idx="9057">
                  <c:v>28813</c:v>
                </c:pt>
                <c:pt idx="9058">
                  <c:v>28814</c:v>
                </c:pt>
                <c:pt idx="9059">
                  <c:v>28815</c:v>
                </c:pt>
                <c:pt idx="9060">
                  <c:v>28816</c:v>
                </c:pt>
                <c:pt idx="9061">
                  <c:v>28817</c:v>
                </c:pt>
                <c:pt idx="9062">
                  <c:v>28818</c:v>
                </c:pt>
                <c:pt idx="9063">
                  <c:v>28819</c:v>
                </c:pt>
                <c:pt idx="9064">
                  <c:v>28820</c:v>
                </c:pt>
                <c:pt idx="9065">
                  <c:v>28821</c:v>
                </c:pt>
                <c:pt idx="9066">
                  <c:v>28822</c:v>
                </c:pt>
                <c:pt idx="9067">
                  <c:v>28823</c:v>
                </c:pt>
                <c:pt idx="9068">
                  <c:v>28824</c:v>
                </c:pt>
                <c:pt idx="9069">
                  <c:v>28825</c:v>
                </c:pt>
                <c:pt idx="9070">
                  <c:v>28826</c:v>
                </c:pt>
                <c:pt idx="9071">
                  <c:v>28827</c:v>
                </c:pt>
                <c:pt idx="9072">
                  <c:v>28828</c:v>
                </c:pt>
                <c:pt idx="9073">
                  <c:v>28829</c:v>
                </c:pt>
                <c:pt idx="9074">
                  <c:v>28830</c:v>
                </c:pt>
                <c:pt idx="9075">
                  <c:v>28831</c:v>
                </c:pt>
                <c:pt idx="9076">
                  <c:v>28832</c:v>
                </c:pt>
                <c:pt idx="9077">
                  <c:v>28833</c:v>
                </c:pt>
                <c:pt idx="9078">
                  <c:v>28834</c:v>
                </c:pt>
                <c:pt idx="9079">
                  <c:v>28835</c:v>
                </c:pt>
                <c:pt idx="9080">
                  <c:v>28836</c:v>
                </c:pt>
                <c:pt idx="9081">
                  <c:v>28837</c:v>
                </c:pt>
                <c:pt idx="9082">
                  <c:v>28838</c:v>
                </c:pt>
                <c:pt idx="9083">
                  <c:v>28839</c:v>
                </c:pt>
                <c:pt idx="9084">
                  <c:v>28840</c:v>
                </c:pt>
                <c:pt idx="9085">
                  <c:v>28841</c:v>
                </c:pt>
                <c:pt idx="9086">
                  <c:v>28842</c:v>
                </c:pt>
                <c:pt idx="9087">
                  <c:v>28843</c:v>
                </c:pt>
                <c:pt idx="9088">
                  <c:v>28844</c:v>
                </c:pt>
                <c:pt idx="9089">
                  <c:v>28845</c:v>
                </c:pt>
                <c:pt idx="9090">
                  <c:v>28846</c:v>
                </c:pt>
                <c:pt idx="9091">
                  <c:v>28847</c:v>
                </c:pt>
                <c:pt idx="9092">
                  <c:v>28848</c:v>
                </c:pt>
                <c:pt idx="9093">
                  <c:v>28849</c:v>
                </c:pt>
                <c:pt idx="9094">
                  <c:v>28850</c:v>
                </c:pt>
                <c:pt idx="9095">
                  <c:v>28851</c:v>
                </c:pt>
                <c:pt idx="9096">
                  <c:v>28852</c:v>
                </c:pt>
                <c:pt idx="9097">
                  <c:v>28853</c:v>
                </c:pt>
                <c:pt idx="9098">
                  <c:v>28854</c:v>
                </c:pt>
                <c:pt idx="9099">
                  <c:v>28855</c:v>
                </c:pt>
                <c:pt idx="9100">
                  <c:v>28856</c:v>
                </c:pt>
                <c:pt idx="9101">
                  <c:v>28857</c:v>
                </c:pt>
                <c:pt idx="9102">
                  <c:v>28858</c:v>
                </c:pt>
                <c:pt idx="9103">
                  <c:v>28859</c:v>
                </c:pt>
                <c:pt idx="9104">
                  <c:v>28860</c:v>
                </c:pt>
                <c:pt idx="9105">
                  <c:v>28861</c:v>
                </c:pt>
                <c:pt idx="9106">
                  <c:v>28862</c:v>
                </c:pt>
                <c:pt idx="9107">
                  <c:v>28863</c:v>
                </c:pt>
                <c:pt idx="9108">
                  <c:v>28864</c:v>
                </c:pt>
                <c:pt idx="9109">
                  <c:v>28865</c:v>
                </c:pt>
                <c:pt idx="9110">
                  <c:v>28866</c:v>
                </c:pt>
                <c:pt idx="9111">
                  <c:v>28867</c:v>
                </c:pt>
                <c:pt idx="9112">
                  <c:v>28868</c:v>
                </c:pt>
                <c:pt idx="9113">
                  <c:v>28869</c:v>
                </c:pt>
                <c:pt idx="9114">
                  <c:v>28870</c:v>
                </c:pt>
                <c:pt idx="9115">
                  <c:v>28871</c:v>
                </c:pt>
                <c:pt idx="9116">
                  <c:v>28872</c:v>
                </c:pt>
                <c:pt idx="9117">
                  <c:v>28873</c:v>
                </c:pt>
                <c:pt idx="9118">
                  <c:v>28874</c:v>
                </c:pt>
                <c:pt idx="9119">
                  <c:v>28875</c:v>
                </c:pt>
                <c:pt idx="9120">
                  <c:v>28876</c:v>
                </c:pt>
                <c:pt idx="9121">
                  <c:v>28877</c:v>
                </c:pt>
                <c:pt idx="9122">
                  <c:v>28878</c:v>
                </c:pt>
                <c:pt idx="9123">
                  <c:v>28879</c:v>
                </c:pt>
                <c:pt idx="9124">
                  <c:v>28880</c:v>
                </c:pt>
                <c:pt idx="9125">
                  <c:v>28881</c:v>
                </c:pt>
                <c:pt idx="9126">
                  <c:v>28882</c:v>
                </c:pt>
                <c:pt idx="9127">
                  <c:v>28883</c:v>
                </c:pt>
                <c:pt idx="9128">
                  <c:v>28884</c:v>
                </c:pt>
                <c:pt idx="9129">
                  <c:v>28885</c:v>
                </c:pt>
                <c:pt idx="9130">
                  <c:v>28886</c:v>
                </c:pt>
                <c:pt idx="9131">
                  <c:v>28887</c:v>
                </c:pt>
                <c:pt idx="9132">
                  <c:v>28888</c:v>
                </c:pt>
                <c:pt idx="9133">
                  <c:v>28889</c:v>
                </c:pt>
                <c:pt idx="9134">
                  <c:v>28890</c:v>
                </c:pt>
                <c:pt idx="9135">
                  <c:v>28891</c:v>
                </c:pt>
                <c:pt idx="9136">
                  <c:v>28892</c:v>
                </c:pt>
                <c:pt idx="9137">
                  <c:v>28893</c:v>
                </c:pt>
                <c:pt idx="9138">
                  <c:v>28894</c:v>
                </c:pt>
                <c:pt idx="9139">
                  <c:v>28895</c:v>
                </c:pt>
                <c:pt idx="9140">
                  <c:v>28896</c:v>
                </c:pt>
                <c:pt idx="9141">
                  <c:v>28897</c:v>
                </c:pt>
                <c:pt idx="9142">
                  <c:v>28898</c:v>
                </c:pt>
                <c:pt idx="9143">
                  <c:v>28899</c:v>
                </c:pt>
                <c:pt idx="9144">
                  <c:v>28900</c:v>
                </c:pt>
                <c:pt idx="9145">
                  <c:v>28901</c:v>
                </c:pt>
                <c:pt idx="9146">
                  <c:v>28902</c:v>
                </c:pt>
                <c:pt idx="9147">
                  <c:v>28903</c:v>
                </c:pt>
                <c:pt idx="9148">
                  <c:v>28904</c:v>
                </c:pt>
                <c:pt idx="9149">
                  <c:v>28905</c:v>
                </c:pt>
                <c:pt idx="9150">
                  <c:v>28906</c:v>
                </c:pt>
                <c:pt idx="9151">
                  <c:v>28907</c:v>
                </c:pt>
                <c:pt idx="9152">
                  <c:v>28908</c:v>
                </c:pt>
                <c:pt idx="9153">
                  <c:v>28909</c:v>
                </c:pt>
                <c:pt idx="9154">
                  <c:v>28910</c:v>
                </c:pt>
                <c:pt idx="9155">
                  <c:v>28911</c:v>
                </c:pt>
                <c:pt idx="9156">
                  <c:v>28912</c:v>
                </c:pt>
                <c:pt idx="9157">
                  <c:v>28913</c:v>
                </c:pt>
                <c:pt idx="9158">
                  <c:v>28914</c:v>
                </c:pt>
                <c:pt idx="9159">
                  <c:v>28915</c:v>
                </c:pt>
                <c:pt idx="9160">
                  <c:v>28916</c:v>
                </c:pt>
                <c:pt idx="9161">
                  <c:v>28917</c:v>
                </c:pt>
                <c:pt idx="9162">
                  <c:v>28918</c:v>
                </c:pt>
                <c:pt idx="9163">
                  <c:v>28919</c:v>
                </c:pt>
                <c:pt idx="9164">
                  <c:v>28920</c:v>
                </c:pt>
                <c:pt idx="9165">
                  <c:v>28921</c:v>
                </c:pt>
                <c:pt idx="9166">
                  <c:v>28922</c:v>
                </c:pt>
                <c:pt idx="9167">
                  <c:v>28923</c:v>
                </c:pt>
                <c:pt idx="9168">
                  <c:v>28924</c:v>
                </c:pt>
                <c:pt idx="9169">
                  <c:v>28925</c:v>
                </c:pt>
                <c:pt idx="9170">
                  <c:v>28926</c:v>
                </c:pt>
                <c:pt idx="9171">
                  <c:v>28927</c:v>
                </c:pt>
                <c:pt idx="9172">
                  <c:v>28928</c:v>
                </c:pt>
                <c:pt idx="9173">
                  <c:v>28929</c:v>
                </c:pt>
                <c:pt idx="9174">
                  <c:v>28930</c:v>
                </c:pt>
                <c:pt idx="9175">
                  <c:v>28931</c:v>
                </c:pt>
                <c:pt idx="9176">
                  <c:v>28932</c:v>
                </c:pt>
                <c:pt idx="9177">
                  <c:v>28933</c:v>
                </c:pt>
                <c:pt idx="9178">
                  <c:v>28934</c:v>
                </c:pt>
                <c:pt idx="9179">
                  <c:v>28935</c:v>
                </c:pt>
                <c:pt idx="9180">
                  <c:v>28936</c:v>
                </c:pt>
                <c:pt idx="9181">
                  <c:v>28937</c:v>
                </c:pt>
                <c:pt idx="9182">
                  <c:v>28938</c:v>
                </c:pt>
                <c:pt idx="9183">
                  <c:v>28939</c:v>
                </c:pt>
                <c:pt idx="9184">
                  <c:v>28940</c:v>
                </c:pt>
                <c:pt idx="9185">
                  <c:v>28941</c:v>
                </c:pt>
                <c:pt idx="9186">
                  <c:v>28942</c:v>
                </c:pt>
                <c:pt idx="9187">
                  <c:v>28943</c:v>
                </c:pt>
                <c:pt idx="9188">
                  <c:v>28944</c:v>
                </c:pt>
                <c:pt idx="9189">
                  <c:v>28945</c:v>
                </c:pt>
                <c:pt idx="9190">
                  <c:v>28946</c:v>
                </c:pt>
                <c:pt idx="9191">
                  <c:v>28947</c:v>
                </c:pt>
                <c:pt idx="9192">
                  <c:v>28948</c:v>
                </c:pt>
                <c:pt idx="9193">
                  <c:v>28949</c:v>
                </c:pt>
                <c:pt idx="9194">
                  <c:v>28950</c:v>
                </c:pt>
                <c:pt idx="9195">
                  <c:v>28951</c:v>
                </c:pt>
                <c:pt idx="9196">
                  <c:v>28952</c:v>
                </c:pt>
                <c:pt idx="9197">
                  <c:v>28953</c:v>
                </c:pt>
                <c:pt idx="9198">
                  <c:v>28954</c:v>
                </c:pt>
                <c:pt idx="9199">
                  <c:v>28955</c:v>
                </c:pt>
                <c:pt idx="9200">
                  <c:v>28956</c:v>
                </c:pt>
                <c:pt idx="9201">
                  <c:v>28957</c:v>
                </c:pt>
                <c:pt idx="9202">
                  <c:v>28958</c:v>
                </c:pt>
                <c:pt idx="9203">
                  <c:v>28959</c:v>
                </c:pt>
                <c:pt idx="9204">
                  <c:v>28960</c:v>
                </c:pt>
                <c:pt idx="9205">
                  <c:v>28961</c:v>
                </c:pt>
                <c:pt idx="9206">
                  <c:v>28962</c:v>
                </c:pt>
                <c:pt idx="9207">
                  <c:v>28963</c:v>
                </c:pt>
                <c:pt idx="9208">
                  <c:v>28964</c:v>
                </c:pt>
                <c:pt idx="9209">
                  <c:v>28965</c:v>
                </c:pt>
                <c:pt idx="9210">
                  <c:v>28966</c:v>
                </c:pt>
                <c:pt idx="9211">
                  <c:v>28967</c:v>
                </c:pt>
                <c:pt idx="9212">
                  <c:v>28968</c:v>
                </c:pt>
                <c:pt idx="9213">
                  <c:v>28969</c:v>
                </c:pt>
                <c:pt idx="9214">
                  <c:v>28970</c:v>
                </c:pt>
                <c:pt idx="9215">
                  <c:v>28971</c:v>
                </c:pt>
                <c:pt idx="9216">
                  <c:v>28972</c:v>
                </c:pt>
                <c:pt idx="9217">
                  <c:v>28973</c:v>
                </c:pt>
                <c:pt idx="9218">
                  <c:v>28974</c:v>
                </c:pt>
                <c:pt idx="9219">
                  <c:v>28975</c:v>
                </c:pt>
                <c:pt idx="9220">
                  <c:v>28976</c:v>
                </c:pt>
                <c:pt idx="9221">
                  <c:v>28977</c:v>
                </c:pt>
                <c:pt idx="9222">
                  <c:v>28978</c:v>
                </c:pt>
                <c:pt idx="9223">
                  <c:v>28979</c:v>
                </c:pt>
                <c:pt idx="9224">
                  <c:v>28980</c:v>
                </c:pt>
                <c:pt idx="9225">
                  <c:v>28981</c:v>
                </c:pt>
                <c:pt idx="9226">
                  <c:v>28982</c:v>
                </c:pt>
                <c:pt idx="9227">
                  <c:v>28983</c:v>
                </c:pt>
                <c:pt idx="9228">
                  <c:v>28984</c:v>
                </c:pt>
                <c:pt idx="9229">
                  <c:v>28985</c:v>
                </c:pt>
                <c:pt idx="9230">
                  <c:v>28986</c:v>
                </c:pt>
                <c:pt idx="9231">
                  <c:v>28987</c:v>
                </c:pt>
                <c:pt idx="9232">
                  <c:v>28988</c:v>
                </c:pt>
                <c:pt idx="9233">
                  <c:v>28989</c:v>
                </c:pt>
                <c:pt idx="9234">
                  <c:v>28990</c:v>
                </c:pt>
                <c:pt idx="9235">
                  <c:v>28991</c:v>
                </c:pt>
                <c:pt idx="9236">
                  <c:v>28992</c:v>
                </c:pt>
                <c:pt idx="9237">
                  <c:v>28993</c:v>
                </c:pt>
                <c:pt idx="9238">
                  <c:v>28994</c:v>
                </c:pt>
                <c:pt idx="9239">
                  <c:v>28995</c:v>
                </c:pt>
                <c:pt idx="9240">
                  <c:v>28996</c:v>
                </c:pt>
                <c:pt idx="9241">
                  <c:v>28997</c:v>
                </c:pt>
                <c:pt idx="9242">
                  <c:v>28998</c:v>
                </c:pt>
                <c:pt idx="9243">
                  <c:v>28999</c:v>
                </c:pt>
                <c:pt idx="9244">
                  <c:v>29000</c:v>
                </c:pt>
                <c:pt idx="9245">
                  <c:v>29001</c:v>
                </c:pt>
                <c:pt idx="9246">
                  <c:v>29002</c:v>
                </c:pt>
                <c:pt idx="9247">
                  <c:v>29003</c:v>
                </c:pt>
                <c:pt idx="9248">
                  <c:v>29004</c:v>
                </c:pt>
                <c:pt idx="9249">
                  <c:v>29005</c:v>
                </c:pt>
                <c:pt idx="9250">
                  <c:v>29006</c:v>
                </c:pt>
                <c:pt idx="9251">
                  <c:v>29007</c:v>
                </c:pt>
                <c:pt idx="9252">
                  <c:v>29008</c:v>
                </c:pt>
                <c:pt idx="9253">
                  <c:v>29009</c:v>
                </c:pt>
                <c:pt idx="9254">
                  <c:v>29010</c:v>
                </c:pt>
                <c:pt idx="9255">
                  <c:v>29011</c:v>
                </c:pt>
                <c:pt idx="9256">
                  <c:v>29012</c:v>
                </c:pt>
                <c:pt idx="9257">
                  <c:v>29013</c:v>
                </c:pt>
                <c:pt idx="9258">
                  <c:v>29014</c:v>
                </c:pt>
                <c:pt idx="9259">
                  <c:v>29015</c:v>
                </c:pt>
                <c:pt idx="9260">
                  <c:v>29016</c:v>
                </c:pt>
                <c:pt idx="9261">
                  <c:v>29017</c:v>
                </c:pt>
                <c:pt idx="9262">
                  <c:v>29018</c:v>
                </c:pt>
                <c:pt idx="9263">
                  <c:v>29019</c:v>
                </c:pt>
                <c:pt idx="9264">
                  <c:v>29020</c:v>
                </c:pt>
                <c:pt idx="9265">
                  <c:v>29021</c:v>
                </c:pt>
                <c:pt idx="9266">
                  <c:v>29022</c:v>
                </c:pt>
                <c:pt idx="9267">
                  <c:v>29023</c:v>
                </c:pt>
                <c:pt idx="9268">
                  <c:v>29024</c:v>
                </c:pt>
                <c:pt idx="9269">
                  <c:v>29025</c:v>
                </c:pt>
                <c:pt idx="9270">
                  <c:v>29026</c:v>
                </c:pt>
                <c:pt idx="9271">
                  <c:v>29027</c:v>
                </c:pt>
                <c:pt idx="9272">
                  <c:v>29028</c:v>
                </c:pt>
                <c:pt idx="9273">
                  <c:v>29029</c:v>
                </c:pt>
                <c:pt idx="9274">
                  <c:v>29030</c:v>
                </c:pt>
                <c:pt idx="9275">
                  <c:v>29031</c:v>
                </c:pt>
                <c:pt idx="9276">
                  <c:v>29032</c:v>
                </c:pt>
                <c:pt idx="9277">
                  <c:v>29033</c:v>
                </c:pt>
                <c:pt idx="9278">
                  <c:v>29034</c:v>
                </c:pt>
                <c:pt idx="9279">
                  <c:v>29035</c:v>
                </c:pt>
                <c:pt idx="9280">
                  <c:v>29036</c:v>
                </c:pt>
                <c:pt idx="9281">
                  <c:v>29037</c:v>
                </c:pt>
                <c:pt idx="9282">
                  <c:v>29038</c:v>
                </c:pt>
                <c:pt idx="9283">
                  <c:v>29039</c:v>
                </c:pt>
                <c:pt idx="9284">
                  <c:v>29040</c:v>
                </c:pt>
                <c:pt idx="9285">
                  <c:v>29041</c:v>
                </c:pt>
                <c:pt idx="9286">
                  <c:v>29042</c:v>
                </c:pt>
                <c:pt idx="9287">
                  <c:v>29043</c:v>
                </c:pt>
                <c:pt idx="9288">
                  <c:v>29044</c:v>
                </c:pt>
                <c:pt idx="9289">
                  <c:v>29045</c:v>
                </c:pt>
                <c:pt idx="9290">
                  <c:v>29046</c:v>
                </c:pt>
                <c:pt idx="9291">
                  <c:v>29047</c:v>
                </c:pt>
                <c:pt idx="9292">
                  <c:v>29048</c:v>
                </c:pt>
                <c:pt idx="9293">
                  <c:v>29049</c:v>
                </c:pt>
                <c:pt idx="9294">
                  <c:v>29050</c:v>
                </c:pt>
                <c:pt idx="9295">
                  <c:v>29051</c:v>
                </c:pt>
                <c:pt idx="9296">
                  <c:v>29052</c:v>
                </c:pt>
                <c:pt idx="9297">
                  <c:v>29053</c:v>
                </c:pt>
                <c:pt idx="9298">
                  <c:v>29054</c:v>
                </c:pt>
                <c:pt idx="9299">
                  <c:v>29055</c:v>
                </c:pt>
                <c:pt idx="9300">
                  <c:v>29056</c:v>
                </c:pt>
                <c:pt idx="9301">
                  <c:v>29057</c:v>
                </c:pt>
                <c:pt idx="9302">
                  <c:v>29058</c:v>
                </c:pt>
                <c:pt idx="9303">
                  <c:v>29059</c:v>
                </c:pt>
                <c:pt idx="9304">
                  <c:v>29060</c:v>
                </c:pt>
                <c:pt idx="9305">
                  <c:v>29061</c:v>
                </c:pt>
                <c:pt idx="9306">
                  <c:v>29062</c:v>
                </c:pt>
                <c:pt idx="9307">
                  <c:v>29063</c:v>
                </c:pt>
                <c:pt idx="9308">
                  <c:v>29064</c:v>
                </c:pt>
                <c:pt idx="9309">
                  <c:v>29065</c:v>
                </c:pt>
                <c:pt idx="9310">
                  <c:v>29066</c:v>
                </c:pt>
                <c:pt idx="9311">
                  <c:v>29067</c:v>
                </c:pt>
                <c:pt idx="9312">
                  <c:v>29068</c:v>
                </c:pt>
                <c:pt idx="9313">
                  <c:v>29069</c:v>
                </c:pt>
                <c:pt idx="9314">
                  <c:v>29070</c:v>
                </c:pt>
                <c:pt idx="9315">
                  <c:v>29071</c:v>
                </c:pt>
                <c:pt idx="9316">
                  <c:v>29072</c:v>
                </c:pt>
                <c:pt idx="9317">
                  <c:v>29073</c:v>
                </c:pt>
                <c:pt idx="9318">
                  <c:v>29074</c:v>
                </c:pt>
                <c:pt idx="9319">
                  <c:v>29075</c:v>
                </c:pt>
                <c:pt idx="9320">
                  <c:v>29076</c:v>
                </c:pt>
                <c:pt idx="9321">
                  <c:v>29077</c:v>
                </c:pt>
                <c:pt idx="9322">
                  <c:v>29078</c:v>
                </c:pt>
                <c:pt idx="9323">
                  <c:v>29079</c:v>
                </c:pt>
                <c:pt idx="9324">
                  <c:v>29080</c:v>
                </c:pt>
                <c:pt idx="9325">
                  <c:v>29081</c:v>
                </c:pt>
                <c:pt idx="9326">
                  <c:v>29082</c:v>
                </c:pt>
                <c:pt idx="9327">
                  <c:v>29083</c:v>
                </c:pt>
                <c:pt idx="9328">
                  <c:v>29084</c:v>
                </c:pt>
                <c:pt idx="9329">
                  <c:v>29085</c:v>
                </c:pt>
                <c:pt idx="9330">
                  <c:v>29086</c:v>
                </c:pt>
                <c:pt idx="9331">
                  <c:v>29087</c:v>
                </c:pt>
                <c:pt idx="9332">
                  <c:v>29088</c:v>
                </c:pt>
                <c:pt idx="9333">
                  <c:v>29089</c:v>
                </c:pt>
                <c:pt idx="9334">
                  <c:v>29090</c:v>
                </c:pt>
                <c:pt idx="9335">
                  <c:v>29091</c:v>
                </c:pt>
                <c:pt idx="9336">
                  <c:v>29092</c:v>
                </c:pt>
                <c:pt idx="9337">
                  <c:v>29093</c:v>
                </c:pt>
                <c:pt idx="9338">
                  <c:v>29094</c:v>
                </c:pt>
                <c:pt idx="9339">
                  <c:v>29095</c:v>
                </c:pt>
                <c:pt idx="9340">
                  <c:v>29096</c:v>
                </c:pt>
                <c:pt idx="9341">
                  <c:v>29097</c:v>
                </c:pt>
                <c:pt idx="9342">
                  <c:v>29098</c:v>
                </c:pt>
                <c:pt idx="9343">
                  <c:v>29099</c:v>
                </c:pt>
                <c:pt idx="9344">
                  <c:v>29100</c:v>
                </c:pt>
                <c:pt idx="9345">
                  <c:v>29101</c:v>
                </c:pt>
                <c:pt idx="9346">
                  <c:v>29102</c:v>
                </c:pt>
                <c:pt idx="9347">
                  <c:v>29103</c:v>
                </c:pt>
                <c:pt idx="9348">
                  <c:v>29104</c:v>
                </c:pt>
                <c:pt idx="9349">
                  <c:v>29105</c:v>
                </c:pt>
                <c:pt idx="9350">
                  <c:v>29106</c:v>
                </c:pt>
                <c:pt idx="9351">
                  <c:v>29107</c:v>
                </c:pt>
                <c:pt idx="9352">
                  <c:v>29108</c:v>
                </c:pt>
                <c:pt idx="9353">
                  <c:v>29109</c:v>
                </c:pt>
                <c:pt idx="9354">
                  <c:v>29110</c:v>
                </c:pt>
                <c:pt idx="9355">
                  <c:v>29111</c:v>
                </c:pt>
                <c:pt idx="9356">
                  <c:v>29112</c:v>
                </c:pt>
                <c:pt idx="9357">
                  <c:v>29113</c:v>
                </c:pt>
                <c:pt idx="9358">
                  <c:v>29114</c:v>
                </c:pt>
                <c:pt idx="9359">
                  <c:v>29115</c:v>
                </c:pt>
                <c:pt idx="9360">
                  <c:v>29116</c:v>
                </c:pt>
                <c:pt idx="9361">
                  <c:v>29117</c:v>
                </c:pt>
                <c:pt idx="9362">
                  <c:v>29118</c:v>
                </c:pt>
                <c:pt idx="9363">
                  <c:v>29119</c:v>
                </c:pt>
                <c:pt idx="9364">
                  <c:v>29120</c:v>
                </c:pt>
                <c:pt idx="9365">
                  <c:v>29121</c:v>
                </c:pt>
                <c:pt idx="9366">
                  <c:v>29122</c:v>
                </c:pt>
                <c:pt idx="9367">
                  <c:v>29123</c:v>
                </c:pt>
                <c:pt idx="9368">
                  <c:v>29124</c:v>
                </c:pt>
                <c:pt idx="9369">
                  <c:v>29125</c:v>
                </c:pt>
                <c:pt idx="9370">
                  <c:v>29126</c:v>
                </c:pt>
                <c:pt idx="9371">
                  <c:v>29127</c:v>
                </c:pt>
                <c:pt idx="9372">
                  <c:v>29128</c:v>
                </c:pt>
                <c:pt idx="9373">
                  <c:v>29129</c:v>
                </c:pt>
                <c:pt idx="9374">
                  <c:v>29130</c:v>
                </c:pt>
                <c:pt idx="9375">
                  <c:v>29131</c:v>
                </c:pt>
                <c:pt idx="9376">
                  <c:v>29132</c:v>
                </c:pt>
                <c:pt idx="9377">
                  <c:v>29133</c:v>
                </c:pt>
                <c:pt idx="9378">
                  <c:v>29134</c:v>
                </c:pt>
                <c:pt idx="9379">
                  <c:v>29135</c:v>
                </c:pt>
                <c:pt idx="9380">
                  <c:v>29136</c:v>
                </c:pt>
                <c:pt idx="9381">
                  <c:v>29137</c:v>
                </c:pt>
                <c:pt idx="9382">
                  <c:v>29138</c:v>
                </c:pt>
                <c:pt idx="9383">
                  <c:v>29139</c:v>
                </c:pt>
                <c:pt idx="9384">
                  <c:v>29140</c:v>
                </c:pt>
                <c:pt idx="9385">
                  <c:v>29141</c:v>
                </c:pt>
                <c:pt idx="9386">
                  <c:v>29142</c:v>
                </c:pt>
                <c:pt idx="9387">
                  <c:v>29143</c:v>
                </c:pt>
                <c:pt idx="9388">
                  <c:v>29144</c:v>
                </c:pt>
                <c:pt idx="9389">
                  <c:v>29145</c:v>
                </c:pt>
                <c:pt idx="9390">
                  <c:v>29146</c:v>
                </c:pt>
                <c:pt idx="9391">
                  <c:v>29147</c:v>
                </c:pt>
                <c:pt idx="9392">
                  <c:v>29148</c:v>
                </c:pt>
                <c:pt idx="9393">
                  <c:v>29149</c:v>
                </c:pt>
                <c:pt idx="9394">
                  <c:v>29150</c:v>
                </c:pt>
                <c:pt idx="9395">
                  <c:v>29151</c:v>
                </c:pt>
                <c:pt idx="9396">
                  <c:v>29152</c:v>
                </c:pt>
                <c:pt idx="9397">
                  <c:v>29153</c:v>
                </c:pt>
                <c:pt idx="9398">
                  <c:v>29154</c:v>
                </c:pt>
                <c:pt idx="9399">
                  <c:v>29155</c:v>
                </c:pt>
                <c:pt idx="9400">
                  <c:v>29156</c:v>
                </c:pt>
                <c:pt idx="9401">
                  <c:v>29157</c:v>
                </c:pt>
                <c:pt idx="9402">
                  <c:v>29158</c:v>
                </c:pt>
                <c:pt idx="9403">
                  <c:v>29159</c:v>
                </c:pt>
                <c:pt idx="9404">
                  <c:v>29160</c:v>
                </c:pt>
                <c:pt idx="9405">
                  <c:v>29161</c:v>
                </c:pt>
                <c:pt idx="9406">
                  <c:v>29162</c:v>
                </c:pt>
                <c:pt idx="9407">
                  <c:v>29163</c:v>
                </c:pt>
                <c:pt idx="9408">
                  <c:v>29164</c:v>
                </c:pt>
                <c:pt idx="9409">
                  <c:v>29165</c:v>
                </c:pt>
                <c:pt idx="9410">
                  <c:v>29166</c:v>
                </c:pt>
                <c:pt idx="9411">
                  <c:v>29167</c:v>
                </c:pt>
                <c:pt idx="9412">
                  <c:v>29168</c:v>
                </c:pt>
                <c:pt idx="9413">
                  <c:v>29169</c:v>
                </c:pt>
                <c:pt idx="9414">
                  <c:v>29170</c:v>
                </c:pt>
                <c:pt idx="9415">
                  <c:v>29171</c:v>
                </c:pt>
                <c:pt idx="9416">
                  <c:v>29172</c:v>
                </c:pt>
                <c:pt idx="9417">
                  <c:v>29173</c:v>
                </c:pt>
                <c:pt idx="9418">
                  <c:v>29174</c:v>
                </c:pt>
                <c:pt idx="9419">
                  <c:v>29175</c:v>
                </c:pt>
                <c:pt idx="9420">
                  <c:v>29176</c:v>
                </c:pt>
                <c:pt idx="9421">
                  <c:v>29177</c:v>
                </c:pt>
                <c:pt idx="9422">
                  <c:v>29178</c:v>
                </c:pt>
                <c:pt idx="9423">
                  <c:v>29179</c:v>
                </c:pt>
                <c:pt idx="9424">
                  <c:v>29180</c:v>
                </c:pt>
                <c:pt idx="9425">
                  <c:v>29181</c:v>
                </c:pt>
                <c:pt idx="9426">
                  <c:v>29182</c:v>
                </c:pt>
                <c:pt idx="9427">
                  <c:v>29183</c:v>
                </c:pt>
                <c:pt idx="9428">
                  <c:v>29184</c:v>
                </c:pt>
                <c:pt idx="9429">
                  <c:v>29185</c:v>
                </c:pt>
                <c:pt idx="9430">
                  <c:v>29186</c:v>
                </c:pt>
                <c:pt idx="9431">
                  <c:v>29187</c:v>
                </c:pt>
                <c:pt idx="9432">
                  <c:v>29188</c:v>
                </c:pt>
                <c:pt idx="9433">
                  <c:v>29189</c:v>
                </c:pt>
                <c:pt idx="9434">
                  <c:v>29190</c:v>
                </c:pt>
                <c:pt idx="9435">
                  <c:v>29191</c:v>
                </c:pt>
                <c:pt idx="9436">
                  <c:v>29192</c:v>
                </c:pt>
                <c:pt idx="9437">
                  <c:v>29193</c:v>
                </c:pt>
                <c:pt idx="9438">
                  <c:v>29194</c:v>
                </c:pt>
                <c:pt idx="9439">
                  <c:v>29195</c:v>
                </c:pt>
                <c:pt idx="9440">
                  <c:v>29196</c:v>
                </c:pt>
                <c:pt idx="9441">
                  <c:v>29197</c:v>
                </c:pt>
                <c:pt idx="9442">
                  <c:v>29198</c:v>
                </c:pt>
                <c:pt idx="9443">
                  <c:v>29199</c:v>
                </c:pt>
                <c:pt idx="9444">
                  <c:v>29200</c:v>
                </c:pt>
                <c:pt idx="9445">
                  <c:v>29201</c:v>
                </c:pt>
                <c:pt idx="9446">
                  <c:v>29202</c:v>
                </c:pt>
                <c:pt idx="9447">
                  <c:v>29203</c:v>
                </c:pt>
                <c:pt idx="9448">
                  <c:v>29204</c:v>
                </c:pt>
                <c:pt idx="9449">
                  <c:v>29205</c:v>
                </c:pt>
                <c:pt idx="9450">
                  <c:v>29206</c:v>
                </c:pt>
                <c:pt idx="9451">
                  <c:v>29207</c:v>
                </c:pt>
                <c:pt idx="9452">
                  <c:v>29208</c:v>
                </c:pt>
                <c:pt idx="9453">
                  <c:v>29209</c:v>
                </c:pt>
                <c:pt idx="9454">
                  <c:v>29210</c:v>
                </c:pt>
                <c:pt idx="9455">
                  <c:v>29211</c:v>
                </c:pt>
                <c:pt idx="9456">
                  <c:v>29212</c:v>
                </c:pt>
                <c:pt idx="9457">
                  <c:v>29213</c:v>
                </c:pt>
                <c:pt idx="9458">
                  <c:v>29214</c:v>
                </c:pt>
                <c:pt idx="9459">
                  <c:v>29215</c:v>
                </c:pt>
                <c:pt idx="9460">
                  <c:v>29216</c:v>
                </c:pt>
                <c:pt idx="9461">
                  <c:v>29217</c:v>
                </c:pt>
                <c:pt idx="9462">
                  <c:v>29218</c:v>
                </c:pt>
                <c:pt idx="9463">
                  <c:v>29219</c:v>
                </c:pt>
                <c:pt idx="9464">
                  <c:v>29220</c:v>
                </c:pt>
                <c:pt idx="9465">
                  <c:v>29221</c:v>
                </c:pt>
                <c:pt idx="9466">
                  <c:v>29222</c:v>
                </c:pt>
                <c:pt idx="9467">
                  <c:v>29223</c:v>
                </c:pt>
                <c:pt idx="9468">
                  <c:v>29224</c:v>
                </c:pt>
                <c:pt idx="9469">
                  <c:v>29225</c:v>
                </c:pt>
                <c:pt idx="9470">
                  <c:v>29226</c:v>
                </c:pt>
                <c:pt idx="9471">
                  <c:v>29227</c:v>
                </c:pt>
                <c:pt idx="9472">
                  <c:v>29228</c:v>
                </c:pt>
                <c:pt idx="9473">
                  <c:v>29229</c:v>
                </c:pt>
                <c:pt idx="9474">
                  <c:v>29230</c:v>
                </c:pt>
                <c:pt idx="9475">
                  <c:v>29231</c:v>
                </c:pt>
                <c:pt idx="9476">
                  <c:v>29232</c:v>
                </c:pt>
                <c:pt idx="9477">
                  <c:v>29233</c:v>
                </c:pt>
                <c:pt idx="9478">
                  <c:v>29234</c:v>
                </c:pt>
                <c:pt idx="9479">
                  <c:v>29235</c:v>
                </c:pt>
                <c:pt idx="9480">
                  <c:v>29236</c:v>
                </c:pt>
                <c:pt idx="9481">
                  <c:v>29237</c:v>
                </c:pt>
                <c:pt idx="9482">
                  <c:v>29238</c:v>
                </c:pt>
                <c:pt idx="9483">
                  <c:v>29239</c:v>
                </c:pt>
                <c:pt idx="9484">
                  <c:v>29240</c:v>
                </c:pt>
                <c:pt idx="9485">
                  <c:v>29241</c:v>
                </c:pt>
                <c:pt idx="9486">
                  <c:v>29242</c:v>
                </c:pt>
                <c:pt idx="9487">
                  <c:v>29243</c:v>
                </c:pt>
                <c:pt idx="9488">
                  <c:v>29244</c:v>
                </c:pt>
                <c:pt idx="9489">
                  <c:v>29245</c:v>
                </c:pt>
                <c:pt idx="9490">
                  <c:v>29246</c:v>
                </c:pt>
                <c:pt idx="9491">
                  <c:v>29247</c:v>
                </c:pt>
                <c:pt idx="9492">
                  <c:v>29248</c:v>
                </c:pt>
                <c:pt idx="9493">
                  <c:v>29249</c:v>
                </c:pt>
                <c:pt idx="9494">
                  <c:v>29250</c:v>
                </c:pt>
                <c:pt idx="9495">
                  <c:v>29251</c:v>
                </c:pt>
                <c:pt idx="9496">
                  <c:v>29252</c:v>
                </c:pt>
                <c:pt idx="9497">
                  <c:v>29253</c:v>
                </c:pt>
                <c:pt idx="9498">
                  <c:v>29254</c:v>
                </c:pt>
                <c:pt idx="9499">
                  <c:v>29255</c:v>
                </c:pt>
                <c:pt idx="9500">
                  <c:v>29256</c:v>
                </c:pt>
                <c:pt idx="9501">
                  <c:v>29257</c:v>
                </c:pt>
                <c:pt idx="9502">
                  <c:v>29258</c:v>
                </c:pt>
                <c:pt idx="9503">
                  <c:v>29259</c:v>
                </c:pt>
                <c:pt idx="9504">
                  <c:v>29260</c:v>
                </c:pt>
                <c:pt idx="9505">
                  <c:v>29261</c:v>
                </c:pt>
                <c:pt idx="9506">
                  <c:v>29262</c:v>
                </c:pt>
                <c:pt idx="9507">
                  <c:v>29263</c:v>
                </c:pt>
                <c:pt idx="9508">
                  <c:v>29264</c:v>
                </c:pt>
                <c:pt idx="9509">
                  <c:v>29265</c:v>
                </c:pt>
                <c:pt idx="9510">
                  <c:v>29266</c:v>
                </c:pt>
                <c:pt idx="9511">
                  <c:v>29267</c:v>
                </c:pt>
                <c:pt idx="9512">
                  <c:v>29268</c:v>
                </c:pt>
                <c:pt idx="9513">
                  <c:v>29269</c:v>
                </c:pt>
                <c:pt idx="9514">
                  <c:v>29270</c:v>
                </c:pt>
                <c:pt idx="9515">
                  <c:v>29271</c:v>
                </c:pt>
                <c:pt idx="9516">
                  <c:v>29272</c:v>
                </c:pt>
                <c:pt idx="9517">
                  <c:v>29273</c:v>
                </c:pt>
                <c:pt idx="9518">
                  <c:v>29274</c:v>
                </c:pt>
                <c:pt idx="9519">
                  <c:v>29275</c:v>
                </c:pt>
                <c:pt idx="9520">
                  <c:v>29276</c:v>
                </c:pt>
                <c:pt idx="9521">
                  <c:v>29277</c:v>
                </c:pt>
                <c:pt idx="9522">
                  <c:v>29278</c:v>
                </c:pt>
                <c:pt idx="9523">
                  <c:v>29279</c:v>
                </c:pt>
                <c:pt idx="9524">
                  <c:v>29280</c:v>
                </c:pt>
                <c:pt idx="9525">
                  <c:v>29281</c:v>
                </c:pt>
                <c:pt idx="9526">
                  <c:v>29282</c:v>
                </c:pt>
                <c:pt idx="9527">
                  <c:v>29283</c:v>
                </c:pt>
                <c:pt idx="9528">
                  <c:v>29284</c:v>
                </c:pt>
                <c:pt idx="9529">
                  <c:v>29285</c:v>
                </c:pt>
                <c:pt idx="9530">
                  <c:v>29286</c:v>
                </c:pt>
                <c:pt idx="9531">
                  <c:v>29287</c:v>
                </c:pt>
                <c:pt idx="9532">
                  <c:v>29288</c:v>
                </c:pt>
                <c:pt idx="9533">
                  <c:v>29289</c:v>
                </c:pt>
                <c:pt idx="9534">
                  <c:v>29290</c:v>
                </c:pt>
                <c:pt idx="9535">
                  <c:v>29291</c:v>
                </c:pt>
                <c:pt idx="9536">
                  <c:v>29292</c:v>
                </c:pt>
                <c:pt idx="9537">
                  <c:v>29293</c:v>
                </c:pt>
                <c:pt idx="9538">
                  <c:v>29294</c:v>
                </c:pt>
                <c:pt idx="9539">
                  <c:v>29295</c:v>
                </c:pt>
                <c:pt idx="9540">
                  <c:v>29296</c:v>
                </c:pt>
                <c:pt idx="9541">
                  <c:v>29297</c:v>
                </c:pt>
                <c:pt idx="9542">
                  <c:v>29298</c:v>
                </c:pt>
                <c:pt idx="9543">
                  <c:v>29299</c:v>
                </c:pt>
                <c:pt idx="9544">
                  <c:v>29300</c:v>
                </c:pt>
                <c:pt idx="9545">
                  <c:v>29301</c:v>
                </c:pt>
                <c:pt idx="9546">
                  <c:v>29302</c:v>
                </c:pt>
                <c:pt idx="9547">
                  <c:v>29303</c:v>
                </c:pt>
                <c:pt idx="9548">
                  <c:v>29304</c:v>
                </c:pt>
                <c:pt idx="9549">
                  <c:v>29305</c:v>
                </c:pt>
                <c:pt idx="9550">
                  <c:v>29306</c:v>
                </c:pt>
                <c:pt idx="9551">
                  <c:v>29307</c:v>
                </c:pt>
                <c:pt idx="9552">
                  <c:v>29308</c:v>
                </c:pt>
                <c:pt idx="9553">
                  <c:v>29309</c:v>
                </c:pt>
                <c:pt idx="9554">
                  <c:v>29310</c:v>
                </c:pt>
                <c:pt idx="9555">
                  <c:v>29311</c:v>
                </c:pt>
                <c:pt idx="9556">
                  <c:v>29312</c:v>
                </c:pt>
                <c:pt idx="9557">
                  <c:v>29313</c:v>
                </c:pt>
                <c:pt idx="9558">
                  <c:v>29314</c:v>
                </c:pt>
                <c:pt idx="9559">
                  <c:v>29315</c:v>
                </c:pt>
                <c:pt idx="9560">
                  <c:v>29316</c:v>
                </c:pt>
                <c:pt idx="9561">
                  <c:v>29317</c:v>
                </c:pt>
                <c:pt idx="9562">
                  <c:v>29318</c:v>
                </c:pt>
                <c:pt idx="9563">
                  <c:v>29319</c:v>
                </c:pt>
                <c:pt idx="9564">
                  <c:v>29320</c:v>
                </c:pt>
                <c:pt idx="9565">
                  <c:v>29321</c:v>
                </c:pt>
                <c:pt idx="9566">
                  <c:v>29322</c:v>
                </c:pt>
                <c:pt idx="9567">
                  <c:v>29323</c:v>
                </c:pt>
                <c:pt idx="9568">
                  <c:v>29324</c:v>
                </c:pt>
                <c:pt idx="9569">
                  <c:v>29325</c:v>
                </c:pt>
                <c:pt idx="9570">
                  <c:v>29326</c:v>
                </c:pt>
                <c:pt idx="9571">
                  <c:v>29327</c:v>
                </c:pt>
                <c:pt idx="9572">
                  <c:v>29328</c:v>
                </c:pt>
                <c:pt idx="9573">
                  <c:v>29329</c:v>
                </c:pt>
                <c:pt idx="9574">
                  <c:v>29330</c:v>
                </c:pt>
                <c:pt idx="9575">
                  <c:v>29331</c:v>
                </c:pt>
                <c:pt idx="9576">
                  <c:v>29332</c:v>
                </c:pt>
                <c:pt idx="9577">
                  <c:v>29333</c:v>
                </c:pt>
                <c:pt idx="9578">
                  <c:v>29334</c:v>
                </c:pt>
                <c:pt idx="9579">
                  <c:v>29335</c:v>
                </c:pt>
                <c:pt idx="9580">
                  <c:v>29336</c:v>
                </c:pt>
                <c:pt idx="9581">
                  <c:v>29337</c:v>
                </c:pt>
                <c:pt idx="9582">
                  <c:v>29338</c:v>
                </c:pt>
                <c:pt idx="9583">
                  <c:v>29339</c:v>
                </c:pt>
                <c:pt idx="9584">
                  <c:v>29340</c:v>
                </c:pt>
                <c:pt idx="9585">
                  <c:v>29341</c:v>
                </c:pt>
                <c:pt idx="9586">
                  <c:v>29342</c:v>
                </c:pt>
                <c:pt idx="9587">
                  <c:v>29343</c:v>
                </c:pt>
                <c:pt idx="9588">
                  <c:v>29344</c:v>
                </c:pt>
                <c:pt idx="9589">
                  <c:v>29345</c:v>
                </c:pt>
                <c:pt idx="9590">
                  <c:v>29346</c:v>
                </c:pt>
                <c:pt idx="9591">
                  <c:v>29347</c:v>
                </c:pt>
                <c:pt idx="9592">
                  <c:v>29348</c:v>
                </c:pt>
                <c:pt idx="9593">
                  <c:v>29349</c:v>
                </c:pt>
                <c:pt idx="9594">
                  <c:v>29350</c:v>
                </c:pt>
                <c:pt idx="9595">
                  <c:v>29351</c:v>
                </c:pt>
                <c:pt idx="9596">
                  <c:v>29352</c:v>
                </c:pt>
                <c:pt idx="9597">
                  <c:v>29353</c:v>
                </c:pt>
                <c:pt idx="9598">
                  <c:v>29354</c:v>
                </c:pt>
                <c:pt idx="9599">
                  <c:v>29355</c:v>
                </c:pt>
                <c:pt idx="9600">
                  <c:v>29356</c:v>
                </c:pt>
                <c:pt idx="9601">
                  <c:v>29357</c:v>
                </c:pt>
                <c:pt idx="9602">
                  <c:v>29358</c:v>
                </c:pt>
                <c:pt idx="9603">
                  <c:v>29359</c:v>
                </c:pt>
                <c:pt idx="9604">
                  <c:v>29360</c:v>
                </c:pt>
                <c:pt idx="9605">
                  <c:v>29361</c:v>
                </c:pt>
                <c:pt idx="9606">
                  <c:v>29362</c:v>
                </c:pt>
                <c:pt idx="9607">
                  <c:v>29363</c:v>
                </c:pt>
                <c:pt idx="9608">
                  <c:v>29364</c:v>
                </c:pt>
                <c:pt idx="9609">
                  <c:v>29365</c:v>
                </c:pt>
                <c:pt idx="9610">
                  <c:v>29366</c:v>
                </c:pt>
                <c:pt idx="9611">
                  <c:v>29367</c:v>
                </c:pt>
                <c:pt idx="9612">
                  <c:v>29368</c:v>
                </c:pt>
                <c:pt idx="9613">
                  <c:v>29369</c:v>
                </c:pt>
                <c:pt idx="9614">
                  <c:v>29370</c:v>
                </c:pt>
                <c:pt idx="9615">
                  <c:v>29371</c:v>
                </c:pt>
                <c:pt idx="9616">
                  <c:v>29372</c:v>
                </c:pt>
                <c:pt idx="9617">
                  <c:v>29373</c:v>
                </c:pt>
                <c:pt idx="9618">
                  <c:v>29374</c:v>
                </c:pt>
                <c:pt idx="9619">
                  <c:v>29375</c:v>
                </c:pt>
                <c:pt idx="9620">
                  <c:v>29376</c:v>
                </c:pt>
                <c:pt idx="9621">
                  <c:v>29377</c:v>
                </c:pt>
                <c:pt idx="9622">
                  <c:v>29378</c:v>
                </c:pt>
                <c:pt idx="9623">
                  <c:v>29379</c:v>
                </c:pt>
                <c:pt idx="9624">
                  <c:v>29380</c:v>
                </c:pt>
                <c:pt idx="9625">
                  <c:v>29381</c:v>
                </c:pt>
                <c:pt idx="9626">
                  <c:v>29382</c:v>
                </c:pt>
                <c:pt idx="9627">
                  <c:v>29383</c:v>
                </c:pt>
                <c:pt idx="9628">
                  <c:v>29384</c:v>
                </c:pt>
                <c:pt idx="9629">
                  <c:v>29385</c:v>
                </c:pt>
                <c:pt idx="9630">
                  <c:v>29386</c:v>
                </c:pt>
                <c:pt idx="9631">
                  <c:v>29387</c:v>
                </c:pt>
                <c:pt idx="9632">
                  <c:v>29388</c:v>
                </c:pt>
                <c:pt idx="9633">
                  <c:v>29389</c:v>
                </c:pt>
                <c:pt idx="9634">
                  <c:v>29390</c:v>
                </c:pt>
                <c:pt idx="9635">
                  <c:v>29391</c:v>
                </c:pt>
                <c:pt idx="9636">
                  <c:v>29392</c:v>
                </c:pt>
                <c:pt idx="9637">
                  <c:v>29393</c:v>
                </c:pt>
                <c:pt idx="9638">
                  <c:v>29394</c:v>
                </c:pt>
                <c:pt idx="9639">
                  <c:v>29395</c:v>
                </c:pt>
                <c:pt idx="9640">
                  <c:v>29396</c:v>
                </c:pt>
                <c:pt idx="9641">
                  <c:v>29397</c:v>
                </c:pt>
                <c:pt idx="9642">
                  <c:v>29398</c:v>
                </c:pt>
                <c:pt idx="9643">
                  <c:v>29399</c:v>
                </c:pt>
                <c:pt idx="9644">
                  <c:v>29400</c:v>
                </c:pt>
                <c:pt idx="9645">
                  <c:v>29401</c:v>
                </c:pt>
                <c:pt idx="9646">
                  <c:v>29402</c:v>
                </c:pt>
                <c:pt idx="9647">
                  <c:v>29403</c:v>
                </c:pt>
                <c:pt idx="9648">
                  <c:v>29404</c:v>
                </c:pt>
                <c:pt idx="9649">
                  <c:v>29405</c:v>
                </c:pt>
                <c:pt idx="9650">
                  <c:v>29406</c:v>
                </c:pt>
                <c:pt idx="9651">
                  <c:v>29407</c:v>
                </c:pt>
                <c:pt idx="9652">
                  <c:v>29408</c:v>
                </c:pt>
                <c:pt idx="9653">
                  <c:v>29409</c:v>
                </c:pt>
                <c:pt idx="9654">
                  <c:v>29410</c:v>
                </c:pt>
                <c:pt idx="9655">
                  <c:v>29411</c:v>
                </c:pt>
                <c:pt idx="9656">
                  <c:v>29412</c:v>
                </c:pt>
                <c:pt idx="9657">
                  <c:v>29413</c:v>
                </c:pt>
                <c:pt idx="9658">
                  <c:v>29414</c:v>
                </c:pt>
                <c:pt idx="9659">
                  <c:v>29415</c:v>
                </c:pt>
                <c:pt idx="9660">
                  <c:v>29416</c:v>
                </c:pt>
                <c:pt idx="9661">
                  <c:v>29417</c:v>
                </c:pt>
                <c:pt idx="9662">
                  <c:v>29418</c:v>
                </c:pt>
                <c:pt idx="9663">
                  <c:v>29419</c:v>
                </c:pt>
                <c:pt idx="9664">
                  <c:v>29420</c:v>
                </c:pt>
                <c:pt idx="9665">
                  <c:v>29421</c:v>
                </c:pt>
                <c:pt idx="9666">
                  <c:v>29422</c:v>
                </c:pt>
                <c:pt idx="9667">
                  <c:v>29423</c:v>
                </c:pt>
                <c:pt idx="9668">
                  <c:v>29424</c:v>
                </c:pt>
                <c:pt idx="9669">
                  <c:v>29425</c:v>
                </c:pt>
                <c:pt idx="9670">
                  <c:v>29426</c:v>
                </c:pt>
                <c:pt idx="9671">
                  <c:v>29427</c:v>
                </c:pt>
                <c:pt idx="9672">
                  <c:v>29428</c:v>
                </c:pt>
                <c:pt idx="9673">
                  <c:v>29429</c:v>
                </c:pt>
                <c:pt idx="9674">
                  <c:v>29430</c:v>
                </c:pt>
                <c:pt idx="9675">
                  <c:v>29431</c:v>
                </c:pt>
                <c:pt idx="9676">
                  <c:v>29432</c:v>
                </c:pt>
                <c:pt idx="9677">
                  <c:v>29433</c:v>
                </c:pt>
                <c:pt idx="9678">
                  <c:v>29434</c:v>
                </c:pt>
                <c:pt idx="9679">
                  <c:v>29435</c:v>
                </c:pt>
                <c:pt idx="9680">
                  <c:v>29436</c:v>
                </c:pt>
                <c:pt idx="9681">
                  <c:v>29437</c:v>
                </c:pt>
                <c:pt idx="9682">
                  <c:v>29438</c:v>
                </c:pt>
                <c:pt idx="9683">
                  <c:v>29439</c:v>
                </c:pt>
                <c:pt idx="9684">
                  <c:v>29440</c:v>
                </c:pt>
                <c:pt idx="9685">
                  <c:v>29441</c:v>
                </c:pt>
                <c:pt idx="9686">
                  <c:v>29442</c:v>
                </c:pt>
                <c:pt idx="9687">
                  <c:v>29443</c:v>
                </c:pt>
                <c:pt idx="9688">
                  <c:v>29444</c:v>
                </c:pt>
                <c:pt idx="9689">
                  <c:v>29445</c:v>
                </c:pt>
                <c:pt idx="9690">
                  <c:v>29446</c:v>
                </c:pt>
                <c:pt idx="9691">
                  <c:v>29447</c:v>
                </c:pt>
                <c:pt idx="9692">
                  <c:v>29448</c:v>
                </c:pt>
                <c:pt idx="9693">
                  <c:v>29449</c:v>
                </c:pt>
                <c:pt idx="9694">
                  <c:v>29450</c:v>
                </c:pt>
                <c:pt idx="9695">
                  <c:v>29451</c:v>
                </c:pt>
                <c:pt idx="9696">
                  <c:v>29452</c:v>
                </c:pt>
                <c:pt idx="9697">
                  <c:v>29453</c:v>
                </c:pt>
                <c:pt idx="9698">
                  <c:v>29454</c:v>
                </c:pt>
                <c:pt idx="9699">
                  <c:v>29455</c:v>
                </c:pt>
                <c:pt idx="9700">
                  <c:v>29456</c:v>
                </c:pt>
                <c:pt idx="9701">
                  <c:v>29457</c:v>
                </c:pt>
                <c:pt idx="9702">
                  <c:v>29458</c:v>
                </c:pt>
                <c:pt idx="9703">
                  <c:v>29459</c:v>
                </c:pt>
                <c:pt idx="9704">
                  <c:v>29460</c:v>
                </c:pt>
                <c:pt idx="9705">
                  <c:v>29461</c:v>
                </c:pt>
                <c:pt idx="9706">
                  <c:v>29462</c:v>
                </c:pt>
                <c:pt idx="9707">
                  <c:v>29463</c:v>
                </c:pt>
                <c:pt idx="9708">
                  <c:v>29464</c:v>
                </c:pt>
                <c:pt idx="9709">
                  <c:v>29465</c:v>
                </c:pt>
                <c:pt idx="9710">
                  <c:v>29466</c:v>
                </c:pt>
                <c:pt idx="9711">
                  <c:v>29467</c:v>
                </c:pt>
                <c:pt idx="9712">
                  <c:v>29468</c:v>
                </c:pt>
                <c:pt idx="9713">
                  <c:v>29469</c:v>
                </c:pt>
                <c:pt idx="9714">
                  <c:v>29470</c:v>
                </c:pt>
                <c:pt idx="9715">
                  <c:v>29471</c:v>
                </c:pt>
                <c:pt idx="9716">
                  <c:v>29472</c:v>
                </c:pt>
                <c:pt idx="9717">
                  <c:v>29473</c:v>
                </c:pt>
                <c:pt idx="9718">
                  <c:v>29474</c:v>
                </c:pt>
                <c:pt idx="9719">
                  <c:v>29475</c:v>
                </c:pt>
                <c:pt idx="9720">
                  <c:v>29476</c:v>
                </c:pt>
                <c:pt idx="9721">
                  <c:v>29477</c:v>
                </c:pt>
                <c:pt idx="9722">
                  <c:v>29478</c:v>
                </c:pt>
                <c:pt idx="9723">
                  <c:v>29479</c:v>
                </c:pt>
                <c:pt idx="9724">
                  <c:v>29480</c:v>
                </c:pt>
                <c:pt idx="9725">
                  <c:v>29481</c:v>
                </c:pt>
                <c:pt idx="9726">
                  <c:v>29482</c:v>
                </c:pt>
                <c:pt idx="9727">
                  <c:v>29483</c:v>
                </c:pt>
                <c:pt idx="9728">
                  <c:v>29484</c:v>
                </c:pt>
                <c:pt idx="9729">
                  <c:v>29485</c:v>
                </c:pt>
                <c:pt idx="9730">
                  <c:v>29486</c:v>
                </c:pt>
                <c:pt idx="9731">
                  <c:v>29487</c:v>
                </c:pt>
                <c:pt idx="9732">
                  <c:v>29488</c:v>
                </c:pt>
                <c:pt idx="9733">
                  <c:v>29489</c:v>
                </c:pt>
                <c:pt idx="9734">
                  <c:v>29490</c:v>
                </c:pt>
                <c:pt idx="9735">
                  <c:v>29491</c:v>
                </c:pt>
                <c:pt idx="9736">
                  <c:v>29492</c:v>
                </c:pt>
                <c:pt idx="9737">
                  <c:v>29493</c:v>
                </c:pt>
                <c:pt idx="9738">
                  <c:v>29494</c:v>
                </c:pt>
                <c:pt idx="9739">
                  <c:v>29495</c:v>
                </c:pt>
                <c:pt idx="9740">
                  <c:v>29496</c:v>
                </c:pt>
                <c:pt idx="9741">
                  <c:v>29497</c:v>
                </c:pt>
                <c:pt idx="9742">
                  <c:v>29498</c:v>
                </c:pt>
                <c:pt idx="9743">
                  <c:v>29499</c:v>
                </c:pt>
                <c:pt idx="9744">
                  <c:v>29500</c:v>
                </c:pt>
                <c:pt idx="9745">
                  <c:v>29501</c:v>
                </c:pt>
                <c:pt idx="9746">
                  <c:v>29502</c:v>
                </c:pt>
                <c:pt idx="9747">
                  <c:v>29503</c:v>
                </c:pt>
                <c:pt idx="9748">
                  <c:v>29504</c:v>
                </c:pt>
                <c:pt idx="9749">
                  <c:v>29505</c:v>
                </c:pt>
                <c:pt idx="9750">
                  <c:v>29506</c:v>
                </c:pt>
                <c:pt idx="9751">
                  <c:v>29507</c:v>
                </c:pt>
                <c:pt idx="9752">
                  <c:v>29508</c:v>
                </c:pt>
                <c:pt idx="9753">
                  <c:v>29509</c:v>
                </c:pt>
                <c:pt idx="9754">
                  <c:v>29510</c:v>
                </c:pt>
                <c:pt idx="9755">
                  <c:v>29511</c:v>
                </c:pt>
                <c:pt idx="9756">
                  <c:v>29512</c:v>
                </c:pt>
                <c:pt idx="9757">
                  <c:v>29513</c:v>
                </c:pt>
                <c:pt idx="9758">
                  <c:v>29514</c:v>
                </c:pt>
                <c:pt idx="9759">
                  <c:v>29515</c:v>
                </c:pt>
                <c:pt idx="9760">
                  <c:v>29516</c:v>
                </c:pt>
                <c:pt idx="9761">
                  <c:v>29517</c:v>
                </c:pt>
                <c:pt idx="9762">
                  <c:v>29518</c:v>
                </c:pt>
                <c:pt idx="9763">
                  <c:v>29519</c:v>
                </c:pt>
                <c:pt idx="9764">
                  <c:v>29520</c:v>
                </c:pt>
                <c:pt idx="9765">
                  <c:v>29521</c:v>
                </c:pt>
                <c:pt idx="9766">
                  <c:v>29522</c:v>
                </c:pt>
                <c:pt idx="9767">
                  <c:v>29523</c:v>
                </c:pt>
                <c:pt idx="9768">
                  <c:v>29524</c:v>
                </c:pt>
                <c:pt idx="9769">
                  <c:v>29525</c:v>
                </c:pt>
                <c:pt idx="9770">
                  <c:v>29526</c:v>
                </c:pt>
                <c:pt idx="9771">
                  <c:v>29527</c:v>
                </c:pt>
                <c:pt idx="9772">
                  <c:v>29528</c:v>
                </c:pt>
                <c:pt idx="9773">
                  <c:v>29529</c:v>
                </c:pt>
                <c:pt idx="9774">
                  <c:v>29530</c:v>
                </c:pt>
                <c:pt idx="9775">
                  <c:v>29531</c:v>
                </c:pt>
                <c:pt idx="9776">
                  <c:v>29532</c:v>
                </c:pt>
                <c:pt idx="9777">
                  <c:v>29533</c:v>
                </c:pt>
                <c:pt idx="9778">
                  <c:v>29534</c:v>
                </c:pt>
                <c:pt idx="9779">
                  <c:v>29535</c:v>
                </c:pt>
                <c:pt idx="9780">
                  <c:v>29536</c:v>
                </c:pt>
                <c:pt idx="9781">
                  <c:v>29537</c:v>
                </c:pt>
                <c:pt idx="9782">
                  <c:v>29538</c:v>
                </c:pt>
                <c:pt idx="9783">
                  <c:v>29539</c:v>
                </c:pt>
                <c:pt idx="9784">
                  <c:v>29540</c:v>
                </c:pt>
                <c:pt idx="9785">
                  <c:v>29541</c:v>
                </c:pt>
                <c:pt idx="9786">
                  <c:v>29542</c:v>
                </c:pt>
                <c:pt idx="9787">
                  <c:v>29543</c:v>
                </c:pt>
                <c:pt idx="9788">
                  <c:v>29544</c:v>
                </c:pt>
                <c:pt idx="9789">
                  <c:v>29545</c:v>
                </c:pt>
                <c:pt idx="9790">
                  <c:v>29546</c:v>
                </c:pt>
                <c:pt idx="9791">
                  <c:v>29547</c:v>
                </c:pt>
                <c:pt idx="9792">
                  <c:v>29548</c:v>
                </c:pt>
                <c:pt idx="9793">
                  <c:v>29549</c:v>
                </c:pt>
                <c:pt idx="9794">
                  <c:v>29550</c:v>
                </c:pt>
                <c:pt idx="9795">
                  <c:v>29551</c:v>
                </c:pt>
                <c:pt idx="9796">
                  <c:v>29552</c:v>
                </c:pt>
                <c:pt idx="9797">
                  <c:v>29553</c:v>
                </c:pt>
                <c:pt idx="9798">
                  <c:v>29554</c:v>
                </c:pt>
                <c:pt idx="9799">
                  <c:v>29555</c:v>
                </c:pt>
                <c:pt idx="9800">
                  <c:v>29556</c:v>
                </c:pt>
                <c:pt idx="9801">
                  <c:v>29557</c:v>
                </c:pt>
                <c:pt idx="9802">
                  <c:v>29558</c:v>
                </c:pt>
                <c:pt idx="9803">
                  <c:v>29559</c:v>
                </c:pt>
                <c:pt idx="9804">
                  <c:v>29560</c:v>
                </c:pt>
                <c:pt idx="9805">
                  <c:v>29561</c:v>
                </c:pt>
                <c:pt idx="9806">
                  <c:v>29562</c:v>
                </c:pt>
                <c:pt idx="9807">
                  <c:v>29563</c:v>
                </c:pt>
                <c:pt idx="9808">
                  <c:v>29564</c:v>
                </c:pt>
                <c:pt idx="9809">
                  <c:v>29565</c:v>
                </c:pt>
                <c:pt idx="9810">
                  <c:v>29566</c:v>
                </c:pt>
                <c:pt idx="9811">
                  <c:v>29567</c:v>
                </c:pt>
                <c:pt idx="9812">
                  <c:v>29568</c:v>
                </c:pt>
                <c:pt idx="9813">
                  <c:v>29569</c:v>
                </c:pt>
                <c:pt idx="9814">
                  <c:v>29570</c:v>
                </c:pt>
                <c:pt idx="9815">
                  <c:v>29571</c:v>
                </c:pt>
                <c:pt idx="9816">
                  <c:v>29572</c:v>
                </c:pt>
                <c:pt idx="9817">
                  <c:v>29573</c:v>
                </c:pt>
                <c:pt idx="9818">
                  <c:v>29574</c:v>
                </c:pt>
                <c:pt idx="9819">
                  <c:v>29575</c:v>
                </c:pt>
                <c:pt idx="9820">
                  <c:v>29576</c:v>
                </c:pt>
                <c:pt idx="9821">
                  <c:v>29577</c:v>
                </c:pt>
                <c:pt idx="9822">
                  <c:v>29578</c:v>
                </c:pt>
                <c:pt idx="9823">
                  <c:v>29579</c:v>
                </c:pt>
                <c:pt idx="9824">
                  <c:v>29580</c:v>
                </c:pt>
                <c:pt idx="9825">
                  <c:v>29581</c:v>
                </c:pt>
                <c:pt idx="9826">
                  <c:v>29582</c:v>
                </c:pt>
                <c:pt idx="9827">
                  <c:v>29583</c:v>
                </c:pt>
                <c:pt idx="9828">
                  <c:v>29584</c:v>
                </c:pt>
                <c:pt idx="9829">
                  <c:v>29585</c:v>
                </c:pt>
                <c:pt idx="9830">
                  <c:v>29586</c:v>
                </c:pt>
                <c:pt idx="9831">
                  <c:v>29587</c:v>
                </c:pt>
                <c:pt idx="9832">
                  <c:v>29588</c:v>
                </c:pt>
                <c:pt idx="9833">
                  <c:v>29589</c:v>
                </c:pt>
                <c:pt idx="9834">
                  <c:v>29590</c:v>
                </c:pt>
                <c:pt idx="9835">
                  <c:v>29591</c:v>
                </c:pt>
                <c:pt idx="9836">
                  <c:v>29592</c:v>
                </c:pt>
                <c:pt idx="9837">
                  <c:v>29593</c:v>
                </c:pt>
                <c:pt idx="9838">
                  <c:v>29594</c:v>
                </c:pt>
                <c:pt idx="9839">
                  <c:v>29595</c:v>
                </c:pt>
                <c:pt idx="9840">
                  <c:v>29596</c:v>
                </c:pt>
                <c:pt idx="9841">
                  <c:v>29597</c:v>
                </c:pt>
                <c:pt idx="9842">
                  <c:v>29598</c:v>
                </c:pt>
                <c:pt idx="9843">
                  <c:v>29599</c:v>
                </c:pt>
                <c:pt idx="9844">
                  <c:v>29600</c:v>
                </c:pt>
                <c:pt idx="9845">
                  <c:v>29601</c:v>
                </c:pt>
                <c:pt idx="9846">
                  <c:v>29602</c:v>
                </c:pt>
                <c:pt idx="9847">
                  <c:v>29603</c:v>
                </c:pt>
                <c:pt idx="9848">
                  <c:v>29604</c:v>
                </c:pt>
                <c:pt idx="9849">
                  <c:v>29605</c:v>
                </c:pt>
                <c:pt idx="9850">
                  <c:v>29606</c:v>
                </c:pt>
                <c:pt idx="9851">
                  <c:v>29607</c:v>
                </c:pt>
                <c:pt idx="9852">
                  <c:v>29608</c:v>
                </c:pt>
                <c:pt idx="9853">
                  <c:v>29609</c:v>
                </c:pt>
                <c:pt idx="9854">
                  <c:v>29610</c:v>
                </c:pt>
                <c:pt idx="9855">
                  <c:v>29611</c:v>
                </c:pt>
                <c:pt idx="9856">
                  <c:v>29612</c:v>
                </c:pt>
                <c:pt idx="9857">
                  <c:v>29613</c:v>
                </c:pt>
                <c:pt idx="9858">
                  <c:v>29614</c:v>
                </c:pt>
                <c:pt idx="9859">
                  <c:v>29615</c:v>
                </c:pt>
                <c:pt idx="9860">
                  <c:v>29616</c:v>
                </c:pt>
                <c:pt idx="9861">
                  <c:v>29617</c:v>
                </c:pt>
                <c:pt idx="9862">
                  <c:v>29618</c:v>
                </c:pt>
                <c:pt idx="9863">
                  <c:v>29619</c:v>
                </c:pt>
                <c:pt idx="9864">
                  <c:v>29620</c:v>
                </c:pt>
                <c:pt idx="9865">
                  <c:v>29621</c:v>
                </c:pt>
                <c:pt idx="9866">
                  <c:v>29622</c:v>
                </c:pt>
                <c:pt idx="9867">
                  <c:v>29623</c:v>
                </c:pt>
                <c:pt idx="9868">
                  <c:v>29624</c:v>
                </c:pt>
                <c:pt idx="9869">
                  <c:v>29625</c:v>
                </c:pt>
                <c:pt idx="9870">
                  <c:v>29626</c:v>
                </c:pt>
                <c:pt idx="9871">
                  <c:v>29627</c:v>
                </c:pt>
                <c:pt idx="9872">
                  <c:v>29628</c:v>
                </c:pt>
                <c:pt idx="9873">
                  <c:v>29629</c:v>
                </c:pt>
                <c:pt idx="9874">
                  <c:v>29630</c:v>
                </c:pt>
                <c:pt idx="9875">
                  <c:v>29631</c:v>
                </c:pt>
                <c:pt idx="9876">
                  <c:v>29632</c:v>
                </c:pt>
                <c:pt idx="9877">
                  <c:v>29633</c:v>
                </c:pt>
                <c:pt idx="9878">
                  <c:v>29634</c:v>
                </c:pt>
                <c:pt idx="9879">
                  <c:v>29635</c:v>
                </c:pt>
                <c:pt idx="9880">
                  <c:v>29636</c:v>
                </c:pt>
                <c:pt idx="9881">
                  <c:v>29637</c:v>
                </c:pt>
                <c:pt idx="9882">
                  <c:v>29638</c:v>
                </c:pt>
                <c:pt idx="9883">
                  <c:v>29639</c:v>
                </c:pt>
                <c:pt idx="9884">
                  <c:v>29640</c:v>
                </c:pt>
                <c:pt idx="9885">
                  <c:v>29641</c:v>
                </c:pt>
                <c:pt idx="9886">
                  <c:v>29642</c:v>
                </c:pt>
                <c:pt idx="9887">
                  <c:v>29643</c:v>
                </c:pt>
                <c:pt idx="9888">
                  <c:v>29644</c:v>
                </c:pt>
                <c:pt idx="9889">
                  <c:v>29645</c:v>
                </c:pt>
                <c:pt idx="9890">
                  <c:v>29646</c:v>
                </c:pt>
                <c:pt idx="9891">
                  <c:v>29647</c:v>
                </c:pt>
                <c:pt idx="9892">
                  <c:v>29648</c:v>
                </c:pt>
                <c:pt idx="9893">
                  <c:v>29649</c:v>
                </c:pt>
                <c:pt idx="9894">
                  <c:v>29650</c:v>
                </c:pt>
                <c:pt idx="9895">
                  <c:v>29651</c:v>
                </c:pt>
                <c:pt idx="9896">
                  <c:v>29652</c:v>
                </c:pt>
                <c:pt idx="9897">
                  <c:v>29653</c:v>
                </c:pt>
                <c:pt idx="9898">
                  <c:v>29654</c:v>
                </c:pt>
                <c:pt idx="9899">
                  <c:v>29655</c:v>
                </c:pt>
                <c:pt idx="9900">
                  <c:v>29656</c:v>
                </c:pt>
                <c:pt idx="9901">
                  <c:v>29657</c:v>
                </c:pt>
                <c:pt idx="9902">
                  <c:v>29658</c:v>
                </c:pt>
                <c:pt idx="9903">
                  <c:v>29659</c:v>
                </c:pt>
                <c:pt idx="9904">
                  <c:v>29660</c:v>
                </c:pt>
                <c:pt idx="9905">
                  <c:v>29661</c:v>
                </c:pt>
                <c:pt idx="9906">
                  <c:v>29662</c:v>
                </c:pt>
                <c:pt idx="9907">
                  <c:v>29663</c:v>
                </c:pt>
                <c:pt idx="9908">
                  <c:v>29664</c:v>
                </c:pt>
                <c:pt idx="9909">
                  <c:v>29665</c:v>
                </c:pt>
                <c:pt idx="9910">
                  <c:v>29666</c:v>
                </c:pt>
                <c:pt idx="9911">
                  <c:v>29667</c:v>
                </c:pt>
                <c:pt idx="9912">
                  <c:v>29668</c:v>
                </c:pt>
                <c:pt idx="9913">
                  <c:v>29669</c:v>
                </c:pt>
                <c:pt idx="9914">
                  <c:v>29670</c:v>
                </c:pt>
                <c:pt idx="9915">
                  <c:v>29671</c:v>
                </c:pt>
                <c:pt idx="9916">
                  <c:v>29672</c:v>
                </c:pt>
                <c:pt idx="9917">
                  <c:v>29673</c:v>
                </c:pt>
                <c:pt idx="9918">
                  <c:v>29674</c:v>
                </c:pt>
                <c:pt idx="9919">
                  <c:v>29675</c:v>
                </c:pt>
                <c:pt idx="9920">
                  <c:v>29676</c:v>
                </c:pt>
                <c:pt idx="9921">
                  <c:v>29677</c:v>
                </c:pt>
                <c:pt idx="9922">
                  <c:v>29678</c:v>
                </c:pt>
                <c:pt idx="9923">
                  <c:v>29679</c:v>
                </c:pt>
                <c:pt idx="9924">
                  <c:v>29680</c:v>
                </c:pt>
                <c:pt idx="9925">
                  <c:v>29681</c:v>
                </c:pt>
                <c:pt idx="9926">
                  <c:v>29682</c:v>
                </c:pt>
                <c:pt idx="9927">
                  <c:v>29683</c:v>
                </c:pt>
                <c:pt idx="9928">
                  <c:v>29684</c:v>
                </c:pt>
                <c:pt idx="9929">
                  <c:v>29685</c:v>
                </c:pt>
                <c:pt idx="9930">
                  <c:v>29686</c:v>
                </c:pt>
                <c:pt idx="9931">
                  <c:v>29687</c:v>
                </c:pt>
                <c:pt idx="9932">
                  <c:v>29688</c:v>
                </c:pt>
                <c:pt idx="9933">
                  <c:v>29689</c:v>
                </c:pt>
                <c:pt idx="9934">
                  <c:v>29690</c:v>
                </c:pt>
                <c:pt idx="9935">
                  <c:v>29691</c:v>
                </c:pt>
                <c:pt idx="9936">
                  <c:v>29692</c:v>
                </c:pt>
                <c:pt idx="9937">
                  <c:v>29693</c:v>
                </c:pt>
                <c:pt idx="9938">
                  <c:v>29694</c:v>
                </c:pt>
                <c:pt idx="9939">
                  <c:v>29695</c:v>
                </c:pt>
                <c:pt idx="9940">
                  <c:v>29696</c:v>
                </c:pt>
                <c:pt idx="9941">
                  <c:v>29697</c:v>
                </c:pt>
                <c:pt idx="9942">
                  <c:v>29698</c:v>
                </c:pt>
                <c:pt idx="9943">
                  <c:v>29699</c:v>
                </c:pt>
                <c:pt idx="9944">
                  <c:v>29700</c:v>
                </c:pt>
                <c:pt idx="9945">
                  <c:v>29701</c:v>
                </c:pt>
                <c:pt idx="9946">
                  <c:v>29702</c:v>
                </c:pt>
                <c:pt idx="9947">
                  <c:v>29703</c:v>
                </c:pt>
                <c:pt idx="9948">
                  <c:v>29704</c:v>
                </c:pt>
                <c:pt idx="9949">
                  <c:v>29705</c:v>
                </c:pt>
                <c:pt idx="9950">
                  <c:v>29706</c:v>
                </c:pt>
                <c:pt idx="9951">
                  <c:v>29707</c:v>
                </c:pt>
                <c:pt idx="9952">
                  <c:v>29708</c:v>
                </c:pt>
                <c:pt idx="9953">
                  <c:v>29709</c:v>
                </c:pt>
                <c:pt idx="9954">
                  <c:v>29710</c:v>
                </c:pt>
                <c:pt idx="9955">
                  <c:v>29711</c:v>
                </c:pt>
                <c:pt idx="9956">
                  <c:v>29712</c:v>
                </c:pt>
                <c:pt idx="9957">
                  <c:v>29713</c:v>
                </c:pt>
                <c:pt idx="9958">
                  <c:v>29714</c:v>
                </c:pt>
                <c:pt idx="9959">
                  <c:v>29715</c:v>
                </c:pt>
                <c:pt idx="9960">
                  <c:v>29716</c:v>
                </c:pt>
                <c:pt idx="9961">
                  <c:v>29717</c:v>
                </c:pt>
                <c:pt idx="9962">
                  <c:v>29718</c:v>
                </c:pt>
                <c:pt idx="9963">
                  <c:v>29719</c:v>
                </c:pt>
                <c:pt idx="9964">
                  <c:v>29720</c:v>
                </c:pt>
                <c:pt idx="9965">
                  <c:v>29721</c:v>
                </c:pt>
                <c:pt idx="9966">
                  <c:v>29722</c:v>
                </c:pt>
                <c:pt idx="9967">
                  <c:v>29723</c:v>
                </c:pt>
                <c:pt idx="9968">
                  <c:v>29724</c:v>
                </c:pt>
                <c:pt idx="9969">
                  <c:v>29725</c:v>
                </c:pt>
                <c:pt idx="9970">
                  <c:v>29726</c:v>
                </c:pt>
                <c:pt idx="9971">
                  <c:v>29727</c:v>
                </c:pt>
                <c:pt idx="9972">
                  <c:v>29728</c:v>
                </c:pt>
                <c:pt idx="9973">
                  <c:v>29729</c:v>
                </c:pt>
                <c:pt idx="9974">
                  <c:v>29730</c:v>
                </c:pt>
                <c:pt idx="9975">
                  <c:v>29731</c:v>
                </c:pt>
                <c:pt idx="9976">
                  <c:v>29732</c:v>
                </c:pt>
                <c:pt idx="9977">
                  <c:v>29733</c:v>
                </c:pt>
                <c:pt idx="9978">
                  <c:v>29734</c:v>
                </c:pt>
                <c:pt idx="9979">
                  <c:v>29735</c:v>
                </c:pt>
                <c:pt idx="9980">
                  <c:v>29736</c:v>
                </c:pt>
                <c:pt idx="9981">
                  <c:v>29737</c:v>
                </c:pt>
                <c:pt idx="9982">
                  <c:v>29738</c:v>
                </c:pt>
                <c:pt idx="9983">
                  <c:v>29739</c:v>
                </c:pt>
                <c:pt idx="9984">
                  <c:v>29740</c:v>
                </c:pt>
                <c:pt idx="9985">
                  <c:v>29741</c:v>
                </c:pt>
                <c:pt idx="9986">
                  <c:v>29742</c:v>
                </c:pt>
                <c:pt idx="9987">
                  <c:v>29743</c:v>
                </c:pt>
                <c:pt idx="9988">
                  <c:v>29744</c:v>
                </c:pt>
                <c:pt idx="9989">
                  <c:v>29745</c:v>
                </c:pt>
                <c:pt idx="9990">
                  <c:v>29746</c:v>
                </c:pt>
                <c:pt idx="9991">
                  <c:v>29747</c:v>
                </c:pt>
                <c:pt idx="9992">
                  <c:v>29748</c:v>
                </c:pt>
                <c:pt idx="9993">
                  <c:v>29749</c:v>
                </c:pt>
                <c:pt idx="9994">
                  <c:v>29750</c:v>
                </c:pt>
                <c:pt idx="9995">
                  <c:v>29751</c:v>
                </c:pt>
                <c:pt idx="9996">
                  <c:v>29752</c:v>
                </c:pt>
                <c:pt idx="9997">
                  <c:v>29753</c:v>
                </c:pt>
                <c:pt idx="9998">
                  <c:v>29754</c:v>
                </c:pt>
                <c:pt idx="9999">
                  <c:v>29755</c:v>
                </c:pt>
                <c:pt idx="10000">
                  <c:v>29756</c:v>
                </c:pt>
                <c:pt idx="10001">
                  <c:v>29757</c:v>
                </c:pt>
                <c:pt idx="10002">
                  <c:v>29758</c:v>
                </c:pt>
                <c:pt idx="10003">
                  <c:v>29759</c:v>
                </c:pt>
                <c:pt idx="10004">
                  <c:v>29760</c:v>
                </c:pt>
                <c:pt idx="10005">
                  <c:v>29761</c:v>
                </c:pt>
                <c:pt idx="10006">
                  <c:v>29762</c:v>
                </c:pt>
                <c:pt idx="10007">
                  <c:v>29763</c:v>
                </c:pt>
                <c:pt idx="10008">
                  <c:v>29764</c:v>
                </c:pt>
                <c:pt idx="10009">
                  <c:v>29765</c:v>
                </c:pt>
                <c:pt idx="10010">
                  <c:v>29766</c:v>
                </c:pt>
                <c:pt idx="10011">
                  <c:v>29767</c:v>
                </c:pt>
                <c:pt idx="10012">
                  <c:v>29768</c:v>
                </c:pt>
                <c:pt idx="10013">
                  <c:v>29769</c:v>
                </c:pt>
                <c:pt idx="10014">
                  <c:v>29770</c:v>
                </c:pt>
                <c:pt idx="10015">
                  <c:v>29771</c:v>
                </c:pt>
                <c:pt idx="10016">
                  <c:v>29772</c:v>
                </c:pt>
                <c:pt idx="10017">
                  <c:v>29773</c:v>
                </c:pt>
                <c:pt idx="10018">
                  <c:v>29774</c:v>
                </c:pt>
                <c:pt idx="10019">
                  <c:v>29775</c:v>
                </c:pt>
                <c:pt idx="10020">
                  <c:v>29776</c:v>
                </c:pt>
                <c:pt idx="10021">
                  <c:v>29777</c:v>
                </c:pt>
                <c:pt idx="10022">
                  <c:v>29778</c:v>
                </c:pt>
                <c:pt idx="10023">
                  <c:v>29779</c:v>
                </c:pt>
                <c:pt idx="10024">
                  <c:v>29780</c:v>
                </c:pt>
                <c:pt idx="10025">
                  <c:v>29781</c:v>
                </c:pt>
                <c:pt idx="10026">
                  <c:v>29782</c:v>
                </c:pt>
                <c:pt idx="10027">
                  <c:v>29783</c:v>
                </c:pt>
                <c:pt idx="10028">
                  <c:v>29784</c:v>
                </c:pt>
                <c:pt idx="10029">
                  <c:v>29785</c:v>
                </c:pt>
                <c:pt idx="10030">
                  <c:v>29786</c:v>
                </c:pt>
                <c:pt idx="10031">
                  <c:v>29787</c:v>
                </c:pt>
                <c:pt idx="10032">
                  <c:v>29788</c:v>
                </c:pt>
                <c:pt idx="10033">
                  <c:v>29789</c:v>
                </c:pt>
                <c:pt idx="10034">
                  <c:v>29790</c:v>
                </c:pt>
                <c:pt idx="10035">
                  <c:v>29791</c:v>
                </c:pt>
                <c:pt idx="10036">
                  <c:v>29792</c:v>
                </c:pt>
                <c:pt idx="10037">
                  <c:v>29793</c:v>
                </c:pt>
                <c:pt idx="10038">
                  <c:v>29794</c:v>
                </c:pt>
                <c:pt idx="10039">
                  <c:v>29795</c:v>
                </c:pt>
                <c:pt idx="10040">
                  <c:v>29796</c:v>
                </c:pt>
                <c:pt idx="10041">
                  <c:v>29797</c:v>
                </c:pt>
                <c:pt idx="10042">
                  <c:v>29798</c:v>
                </c:pt>
                <c:pt idx="10043">
                  <c:v>29799</c:v>
                </c:pt>
                <c:pt idx="10044">
                  <c:v>29800</c:v>
                </c:pt>
                <c:pt idx="10045">
                  <c:v>29801</c:v>
                </c:pt>
                <c:pt idx="10046">
                  <c:v>29802</c:v>
                </c:pt>
                <c:pt idx="10047">
                  <c:v>29803</c:v>
                </c:pt>
                <c:pt idx="10048">
                  <c:v>29804</c:v>
                </c:pt>
                <c:pt idx="10049">
                  <c:v>29805</c:v>
                </c:pt>
                <c:pt idx="10050">
                  <c:v>29806</c:v>
                </c:pt>
                <c:pt idx="10051">
                  <c:v>29807</c:v>
                </c:pt>
                <c:pt idx="10052">
                  <c:v>29808</c:v>
                </c:pt>
                <c:pt idx="10053">
                  <c:v>29809</c:v>
                </c:pt>
                <c:pt idx="10054">
                  <c:v>29810</c:v>
                </c:pt>
                <c:pt idx="10055">
                  <c:v>29811</c:v>
                </c:pt>
                <c:pt idx="10056">
                  <c:v>29812</c:v>
                </c:pt>
                <c:pt idx="10057">
                  <c:v>29813</c:v>
                </c:pt>
                <c:pt idx="10058">
                  <c:v>29814</c:v>
                </c:pt>
                <c:pt idx="10059">
                  <c:v>29815</c:v>
                </c:pt>
                <c:pt idx="10060">
                  <c:v>29816</c:v>
                </c:pt>
                <c:pt idx="10061">
                  <c:v>29817</c:v>
                </c:pt>
                <c:pt idx="10062">
                  <c:v>29818</c:v>
                </c:pt>
                <c:pt idx="10063">
                  <c:v>29819</c:v>
                </c:pt>
                <c:pt idx="10064">
                  <c:v>29820</c:v>
                </c:pt>
                <c:pt idx="10065">
                  <c:v>29821</c:v>
                </c:pt>
                <c:pt idx="10066">
                  <c:v>29822</c:v>
                </c:pt>
                <c:pt idx="10067">
                  <c:v>29823</c:v>
                </c:pt>
                <c:pt idx="10068">
                  <c:v>29824</c:v>
                </c:pt>
                <c:pt idx="10069">
                  <c:v>29825</c:v>
                </c:pt>
                <c:pt idx="10070">
                  <c:v>29826</c:v>
                </c:pt>
                <c:pt idx="10071">
                  <c:v>29827</c:v>
                </c:pt>
                <c:pt idx="10072">
                  <c:v>29828</c:v>
                </c:pt>
                <c:pt idx="10073">
                  <c:v>29829</c:v>
                </c:pt>
                <c:pt idx="10074">
                  <c:v>29830</c:v>
                </c:pt>
                <c:pt idx="10075">
                  <c:v>29831</c:v>
                </c:pt>
                <c:pt idx="10076">
                  <c:v>29832</c:v>
                </c:pt>
                <c:pt idx="10077">
                  <c:v>29833</c:v>
                </c:pt>
                <c:pt idx="10078">
                  <c:v>29834</c:v>
                </c:pt>
                <c:pt idx="10079">
                  <c:v>29835</c:v>
                </c:pt>
                <c:pt idx="10080">
                  <c:v>29836</c:v>
                </c:pt>
                <c:pt idx="10081">
                  <c:v>29837</c:v>
                </c:pt>
                <c:pt idx="10082">
                  <c:v>29838</c:v>
                </c:pt>
                <c:pt idx="10083">
                  <c:v>29839</c:v>
                </c:pt>
                <c:pt idx="10084">
                  <c:v>29840</c:v>
                </c:pt>
                <c:pt idx="10085">
                  <c:v>29841</c:v>
                </c:pt>
                <c:pt idx="10086">
                  <c:v>29842</c:v>
                </c:pt>
                <c:pt idx="10087">
                  <c:v>29843</c:v>
                </c:pt>
                <c:pt idx="10088">
                  <c:v>29844</c:v>
                </c:pt>
                <c:pt idx="10089">
                  <c:v>29845</c:v>
                </c:pt>
                <c:pt idx="10090">
                  <c:v>29846</c:v>
                </c:pt>
                <c:pt idx="10091">
                  <c:v>29847</c:v>
                </c:pt>
                <c:pt idx="10092">
                  <c:v>29848</c:v>
                </c:pt>
                <c:pt idx="10093">
                  <c:v>29849</c:v>
                </c:pt>
                <c:pt idx="10094">
                  <c:v>29850</c:v>
                </c:pt>
                <c:pt idx="10095">
                  <c:v>29851</c:v>
                </c:pt>
                <c:pt idx="10096">
                  <c:v>29852</c:v>
                </c:pt>
                <c:pt idx="10097">
                  <c:v>29853</c:v>
                </c:pt>
                <c:pt idx="10098">
                  <c:v>29854</c:v>
                </c:pt>
                <c:pt idx="10099">
                  <c:v>29855</c:v>
                </c:pt>
                <c:pt idx="10100">
                  <c:v>29856</c:v>
                </c:pt>
                <c:pt idx="10101">
                  <c:v>29857</c:v>
                </c:pt>
                <c:pt idx="10102">
                  <c:v>29858</c:v>
                </c:pt>
                <c:pt idx="10103">
                  <c:v>29859</c:v>
                </c:pt>
                <c:pt idx="10104">
                  <c:v>29860</c:v>
                </c:pt>
                <c:pt idx="10105">
                  <c:v>29861</c:v>
                </c:pt>
                <c:pt idx="10106">
                  <c:v>29862</c:v>
                </c:pt>
                <c:pt idx="10107">
                  <c:v>29863</c:v>
                </c:pt>
                <c:pt idx="10108">
                  <c:v>29864</c:v>
                </c:pt>
                <c:pt idx="10109">
                  <c:v>29865</c:v>
                </c:pt>
                <c:pt idx="10110">
                  <c:v>29866</c:v>
                </c:pt>
                <c:pt idx="10111">
                  <c:v>29867</c:v>
                </c:pt>
                <c:pt idx="10112">
                  <c:v>29868</c:v>
                </c:pt>
                <c:pt idx="10113">
                  <c:v>29869</c:v>
                </c:pt>
                <c:pt idx="10114">
                  <c:v>29870</c:v>
                </c:pt>
                <c:pt idx="10115">
                  <c:v>29871</c:v>
                </c:pt>
                <c:pt idx="10116">
                  <c:v>29872</c:v>
                </c:pt>
                <c:pt idx="10117">
                  <c:v>29873</c:v>
                </c:pt>
                <c:pt idx="10118">
                  <c:v>29874</c:v>
                </c:pt>
                <c:pt idx="10119">
                  <c:v>29875</c:v>
                </c:pt>
                <c:pt idx="10120">
                  <c:v>29876</c:v>
                </c:pt>
                <c:pt idx="10121">
                  <c:v>29877</c:v>
                </c:pt>
                <c:pt idx="10122">
                  <c:v>29878</c:v>
                </c:pt>
                <c:pt idx="10123">
                  <c:v>29879</c:v>
                </c:pt>
                <c:pt idx="10124">
                  <c:v>29880</c:v>
                </c:pt>
                <c:pt idx="10125">
                  <c:v>29881</c:v>
                </c:pt>
                <c:pt idx="10126">
                  <c:v>29882</c:v>
                </c:pt>
                <c:pt idx="10127">
                  <c:v>29883</c:v>
                </c:pt>
                <c:pt idx="10128">
                  <c:v>29884</c:v>
                </c:pt>
                <c:pt idx="10129">
                  <c:v>29885</c:v>
                </c:pt>
                <c:pt idx="10130">
                  <c:v>29886</c:v>
                </c:pt>
                <c:pt idx="10131">
                  <c:v>29887</c:v>
                </c:pt>
                <c:pt idx="10132">
                  <c:v>29888</c:v>
                </c:pt>
                <c:pt idx="10133">
                  <c:v>29889</c:v>
                </c:pt>
                <c:pt idx="10134">
                  <c:v>29890</c:v>
                </c:pt>
                <c:pt idx="10135">
                  <c:v>29891</c:v>
                </c:pt>
                <c:pt idx="10136">
                  <c:v>29892</c:v>
                </c:pt>
                <c:pt idx="10137">
                  <c:v>29893</c:v>
                </c:pt>
                <c:pt idx="10138">
                  <c:v>29894</c:v>
                </c:pt>
                <c:pt idx="10139">
                  <c:v>29895</c:v>
                </c:pt>
                <c:pt idx="10140">
                  <c:v>29896</c:v>
                </c:pt>
                <c:pt idx="10141">
                  <c:v>29897</c:v>
                </c:pt>
                <c:pt idx="10142">
                  <c:v>29898</c:v>
                </c:pt>
                <c:pt idx="10143">
                  <c:v>29899</c:v>
                </c:pt>
                <c:pt idx="10144">
                  <c:v>29900</c:v>
                </c:pt>
                <c:pt idx="10145">
                  <c:v>29901</c:v>
                </c:pt>
                <c:pt idx="10146">
                  <c:v>29902</c:v>
                </c:pt>
                <c:pt idx="10147">
                  <c:v>29903</c:v>
                </c:pt>
                <c:pt idx="10148">
                  <c:v>29904</c:v>
                </c:pt>
                <c:pt idx="10149">
                  <c:v>29905</c:v>
                </c:pt>
                <c:pt idx="10150">
                  <c:v>29906</c:v>
                </c:pt>
                <c:pt idx="10151">
                  <c:v>29907</c:v>
                </c:pt>
                <c:pt idx="10152">
                  <c:v>29908</c:v>
                </c:pt>
                <c:pt idx="10153">
                  <c:v>29909</c:v>
                </c:pt>
                <c:pt idx="10154">
                  <c:v>29910</c:v>
                </c:pt>
                <c:pt idx="10155">
                  <c:v>29911</c:v>
                </c:pt>
                <c:pt idx="10156">
                  <c:v>29912</c:v>
                </c:pt>
                <c:pt idx="10157">
                  <c:v>29913</c:v>
                </c:pt>
                <c:pt idx="10158">
                  <c:v>29914</c:v>
                </c:pt>
                <c:pt idx="10159">
                  <c:v>29915</c:v>
                </c:pt>
                <c:pt idx="10160">
                  <c:v>29916</c:v>
                </c:pt>
                <c:pt idx="10161">
                  <c:v>29917</c:v>
                </c:pt>
                <c:pt idx="10162">
                  <c:v>29918</c:v>
                </c:pt>
                <c:pt idx="10163">
                  <c:v>29919</c:v>
                </c:pt>
                <c:pt idx="10164">
                  <c:v>29920</c:v>
                </c:pt>
                <c:pt idx="10165">
                  <c:v>29921</c:v>
                </c:pt>
                <c:pt idx="10166">
                  <c:v>29922</c:v>
                </c:pt>
                <c:pt idx="10167">
                  <c:v>29923</c:v>
                </c:pt>
                <c:pt idx="10168">
                  <c:v>29924</c:v>
                </c:pt>
                <c:pt idx="10169">
                  <c:v>29925</c:v>
                </c:pt>
                <c:pt idx="10170">
                  <c:v>29926</c:v>
                </c:pt>
                <c:pt idx="10171">
                  <c:v>29927</c:v>
                </c:pt>
                <c:pt idx="10172">
                  <c:v>29928</c:v>
                </c:pt>
                <c:pt idx="10173">
                  <c:v>29929</c:v>
                </c:pt>
                <c:pt idx="10174">
                  <c:v>29930</c:v>
                </c:pt>
                <c:pt idx="10175">
                  <c:v>29931</c:v>
                </c:pt>
                <c:pt idx="10176">
                  <c:v>29932</c:v>
                </c:pt>
                <c:pt idx="10177">
                  <c:v>29933</c:v>
                </c:pt>
                <c:pt idx="10178">
                  <c:v>29934</c:v>
                </c:pt>
                <c:pt idx="10179">
                  <c:v>29935</c:v>
                </c:pt>
                <c:pt idx="10180">
                  <c:v>29936</c:v>
                </c:pt>
                <c:pt idx="10181">
                  <c:v>29937</c:v>
                </c:pt>
                <c:pt idx="10182">
                  <c:v>29938</c:v>
                </c:pt>
                <c:pt idx="10183">
                  <c:v>29939</c:v>
                </c:pt>
                <c:pt idx="10184">
                  <c:v>29940</c:v>
                </c:pt>
                <c:pt idx="10185">
                  <c:v>29941</c:v>
                </c:pt>
                <c:pt idx="10186">
                  <c:v>29942</c:v>
                </c:pt>
                <c:pt idx="10187">
                  <c:v>29943</c:v>
                </c:pt>
                <c:pt idx="10188">
                  <c:v>29944</c:v>
                </c:pt>
                <c:pt idx="10189">
                  <c:v>29945</c:v>
                </c:pt>
                <c:pt idx="10190">
                  <c:v>29946</c:v>
                </c:pt>
                <c:pt idx="10191">
                  <c:v>29947</c:v>
                </c:pt>
                <c:pt idx="10192">
                  <c:v>29948</c:v>
                </c:pt>
                <c:pt idx="10193">
                  <c:v>29949</c:v>
                </c:pt>
                <c:pt idx="10194">
                  <c:v>29950</c:v>
                </c:pt>
                <c:pt idx="10195">
                  <c:v>29951</c:v>
                </c:pt>
                <c:pt idx="10196">
                  <c:v>29952</c:v>
                </c:pt>
                <c:pt idx="10197">
                  <c:v>29953</c:v>
                </c:pt>
                <c:pt idx="10198">
                  <c:v>29954</c:v>
                </c:pt>
                <c:pt idx="10199">
                  <c:v>29955</c:v>
                </c:pt>
                <c:pt idx="10200">
                  <c:v>29956</c:v>
                </c:pt>
                <c:pt idx="10201">
                  <c:v>29957</c:v>
                </c:pt>
                <c:pt idx="10202">
                  <c:v>29958</c:v>
                </c:pt>
                <c:pt idx="10203">
                  <c:v>29959</c:v>
                </c:pt>
                <c:pt idx="10204">
                  <c:v>29960</c:v>
                </c:pt>
                <c:pt idx="10205">
                  <c:v>29961</c:v>
                </c:pt>
                <c:pt idx="10206">
                  <c:v>29962</c:v>
                </c:pt>
                <c:pt idx="10207">
                  <c:v>29963</c:v>
                </c:pt>
                <c:pt idx="10208">
                  <c:v>29964</c:v>
                </c:pt>
                <c:pt idx="10209">
                  <c:v>29965</c:v>
                </c:pt>
                <c:pt idx="10210">
                  <c:v>29966</c:v>
                </c:pt>
                <c:pt idx="10211">
                  <c:v>29967</c:v>
                </c:pt>
                <c:pt idx="10212">
                  <c:v>29968</c:v>
                </c:pt>
                <c:pt idx="10213">
                  <c:v>29969</c:v>
                </c:pt>
                <c:pt idx="10214">
                  <c:v>29970</c:v>
                </c:pt>
                <c:pt idx="10215">
                  <c:v>29971</c:v>
                </c:pt>
                <c:pt idx="10216">
                  <c:v>29972</c:v>
                </c:pt>
                <c:pt idx="10217">
                  <c:v>29973</c:v>
                </c:pt>
                <c:pt idx="10218">
                  <c:v>29974</c:v>
                </c:pt>
                <c:pt idx="10219">
                  <c:v>29975</c:v>
                </c:pt>
                <c:pt idx="10220">
                  <c:v>29976</c:v>
                </c:pt>
                <c:pt idx="10221">
                  <c:v>29977</c:v>
                </c:pt>
                <c:pt idx="10222">
                  <c:v>29978</c:v>
                </c:pt>
                <c:pt idx="10223">
                  <c:v>29979</c:v>
                </c:pt>
                <c:pt idx="10224">
                  <c:v>29980</c:v>
                </c:pt>
                <c:pt idx="10225">
                  <c:v>29981</c:v>
                </c:pt>
                <c:pt idx="10226">
                  <c:v>29982</c:v>
                </c:pt>
                <c:pt idx="10227">
                  <c:v>29983</c:v>
                </c:pt>
                <c:pt idx="10228">
                  <c:v>29984</c:v>
                </c:pt>
                <c:pt idx="10229">
                  <c:v>29985</c:v>
                </c:pt>
                <c:pt idx="10230">
                  <c:v>29986</c:v>
                </c:pt>
                <c:pt idx="10231">
                  <c:v>29987</c:v>
                </c:pt>
                <c:pt idx="10232">
                  <c:v>29988</c:v>
                </c:pt>
                <c:pt idx="10233">
                  <c:v>29989</c:v>
                </c:pt>
                <c:pt idx="10234">
                  <c:v>29990</c:v>
                </c:pt>
                <c:pt idx="10235">
                  <c:v>29991</c:v>
                </c:pt>
                <c:pt idx="10236">
                  <c:v>29992</c:v>
                </c:pt>
                <c:pt idx="10237">
                  <c:v>29993</c:v>
                </c:pt>
                <c:pt idx="10238">
                  <c:v>29994</c:v>
                </c:pt>
                <c:pt idx="10239">
                  <c:v>29995</c:v>
                </c:pt>
                <c:pt idx="10240">
                  <c:v>29996</c:v>
                </c:pt>
                <c:pt idx="10241">
                  <c:v>29997</c:v>
                </c:pt>
                <c:pt idx="10242">
                  <c:v>29998</c:v>
                </c:pt>
                <c:pt idx="10243">
                  <c:v>29999</c:v>
                </c:pt>
                <c:pt idx="10244">
                  <c:v>30000</c:v>
                </c:pt>
                <c:pt idx="10245">
                  <c:v>30001</c:v>
                </c:pt>
                <c:pt idx="10246">
                  <c:v>30002</c:v>
                </c:pt>
                <c:pt idx="10247">
                  <c:v>30003</c:v>
                </c:pt>
                <c:pt idx="10248">
                  <c:v>30004</c:v>
                </c:pt>
                <c:pt idx="10249">
                  <c:v>30005</c:v>
                </c:pt>
                <c:pt idx="10250">
                  <c:v>30006</c:v>
                </c:pt>
                <c:pt idx="10251">
                  <c:v>30007</c:v>
                </c:pt>
                <c:pt idx="10252">
                  <c:v>30008</c:v>
                </c:pt>
                <c:pt idx="10253">
                  <c:v>30009</c:v>
                </c:pt>
                <c:pt idx="10254">
                  <c:v>30010</c:v>
                </c:pt>
                <c:pt idx="10255">
                  <c:v>30011</c:v>
                </c:pt>
                <c:pt idx="10256">
                  <c:v>30012</c:v>
                </c:pt>
                <c:pt idx="10257">
                  <c:v>30013</c:v>
                </c:pt>
                <c:pt idx="10258">
                  <c:v>30014</c:v>
                </c:pt>
                <c:pt idx="10259">
                  <c:v>30015</c:v>
                </c:pt>
                <c:pt idx="10260">
                  <c:v>30016</c:v>
                </c:pt>
                <c:pt idx="10261">
                  <c:v>30017</c:v>
                </c:pt>
                <c:pt idx="10262">
                  <c:v>30018</c:v>
                </c:pt>
                <c:pt idx="10263">
                  <c:v>30019</c:v>
                </c:pt>
                <c:pt idx="10264">
                  <c:v>30020</c:v>
                </c:pt>
                <c:pt idx="10265">
                  <c:v>30021</c:v>
                </c:pt>
                <c:pt idx="10266">
                  <c:v>30022</c:v>
                </c:pt>
                <c:pt idx="10267">
                  <c:v>30023</c:v>
                </c:pt>
                <c:pt idx="10268">
                  <c:v>30024</c:v>
                </c:pt>
                <c:pt idx="10269">
                  <c:v>30025</c:v>
                </c:pt>
                <c:pt idx="10270">
                  <c:v>30026</c:v>
                </c:pt>
                <c:pt idx="10271">
                  <c:v>30027</c:v>
                </c:pt>
                <c:pt idx="10272">
                  <c:v>30028</c:v>
                </c:pt>
                <c:pt idx="10273">
                  <c:v>30029</c:v>
                </c:pt>
                <c:pt idx="10274">
                  <c:v>30030</c:v>
                </c:pt>
                <c:pt idx="10275">
                  <c:v>30031</c:v>
                </c:pt>
                <c:pt idx="10276">
                  <c:v>30032</c:v>
                </c:pt>
                <c:pt idx="10277">
                  <c:v>30033</c:v>
                </c:pt>
                <c:pt idx="10278">
                  <c:v>30034</c:v>
                </c:pt>
                <c:pt idx="10279">
                  <c:v>30035</c:v>
                </c:pt>
                <c:pt idx="10280">
                  <c:v>30036</c:v>
                </c:pt>
                <c:pt idx="10281">
                  <c:v>30037</c:v>
                </c:pt>
                <c:pt idx="10282">
                  <c:v>30038</c:v>
                </c:pt>
                <c:pt idx="10283">
                  <c:v>30039</c:v>
                </c:pt>
                <c:pt idx="10284">
                  <c:v>30040</c:v>
                </c:pt>
                <c:pt idx="10285">
                  <c:v>30041</c:v>
                </c:pt>
                <c:pt idx="10286">
                  <c:v>30042</c:v>
                </c:pt>
                <c:pt idx="10287">
                  <c:v>30043</c:v>
                </c:pt>
                <c:pt idx="10288">
                  <c:v>30044</c:v>
                </c:pt>
                <c:pt idx="10289">
                  <c:v>30045</c:v>
                </c:pt>
                <c:pt idx="10290">
                  <c:v>30046</c:v>
                </c:pt>
                <c:pt idx="10291">
                  <c:v>30047</c:v>
                </c:pt>
                <c:pt idx="10292">
                  <c:v>30048</c:v>
                </c:pt>
                <c:pt idx="10293">
                  <c:v>30049</c:v>
                </c:pt>
                <c:pt idx="10294">
                  <c:v>30050</c:v>
                </c:pt>
                <c:pt idx="10295">
                  <c:v>30051</c:v>
                </c:pt>
                <c:pt idx="10296">
                  <c:v>30052</c:v>
                </c:pt>
                <c:pt idx="10297">
                  <c:v>30053</c:v>
                </c:pt>
                <c:pt idx="10298">
                  <c:v>30054</c:v>
                </c:pt>
                <c:pt idx="10299">
                  <c:v>30055</c:v>
                </c:pt>
                <c:pt idx="10300">
                  <c:v>30056</c:v>
                </c:pt>
                <c:pt idx="10301">
                  <c:v>30057</c:v>
                </c:pt>
                <c:pt idx="10302">
                  <c:v>30058</c:v>
                </c:pt>
                <c:pt idx="10303">
                  <c:v>30059</c:v>
                </c:pt>
                <c:pt idx="10304">
                  <c:v>30060</c:v>
                </c:pt>
                <c:pt idx="10305">
                  <c:v>30061</c:v>
                </c:pt>
                <c:pt idx="10306">
                  <c:v>30062</c:v>
                </c:pt>
                <c:pt idx="10307">
                  <c:v>30063</c:v>
                </c:pt>
                <c:pt idx="10308">
                  <c:v>30064</c:v>
                </c:pt>
                <c:pt idx="10309">
                  <c:v>30065</c:v>
                </c:pt>
                <c:pt idx="10310">
                  <c:v>30066</c:v>
                </c:pt>
                <c:pt idx="10311">
                  <c:v>30067</c:v>
                </c:pt>
                <c:pt idx="10312">
                  <c:v>30068</c:v>
                </c:pt>
                <c:pt idx="10313">
                  <c:v>30069</c:v>
                </c:pt>
                <c:pt idx="10314">
                  <c:v>30070</c:v>
                </c:pt>
                <c:pt idx="10315">
                  <c:v>30071</c:v>
                </c:pt>
                <c:pt idx="10316">
                  <c:v>30072</c:v>
                </c:pt>
                <c:pt idx="10317">
                  <c:v>30073</c:v>
                </c:pt>
                <c:pt idx="10318">
                  <c:v>30074</c:v>
                </c:pt>
                <c:pt idx="10319">
                  <c:v>30075</c:v>
                </c:pt>
                <c:pt idx="10320">
                  <c:v>30076</c:v>
                </c:pt>
                <c:pt idx="10321">
                  <c:v>30077</c:v>
                </c:pt>
                <c:pt idx="10322">
                  <c:v>30078</c:v>
                </c:pt>
                <c:pt idx="10323">
                  <c:v>30079</c:v>
                </c:pt>
                <c:pt idx="10324">
                  <c:v>30080</c:v>
                </c:pt>
                <c:pt idx="10325">
                  <c:v>30081</c:v>
                </c:pt>
                <c:pt idx="10326">
                  <c:v>30082</c:v>
                </c:pt>
                <c:pt idx="10327">
                  <c:v>30083</c:v>
                </c:pt>
                <c:pt idx="10328">
                  <c:v>30084</c:v>
                </c:pt>
                <c:pt idx="10329">
                  <c:v>30085</c:v>
                </c:pt>
                <c:pt idx="10330">
                  <c:v>30086</c:v>
                </c:pt>
                <c:pt idx="10331">
                  <c:v>30087</c:v>
                </c:pt>
                <c:pt idx="10332">
                  <c:v>30088</c:v>
                </c:pt>
                <c:pt idx="10333">
                  <c:v>30089</c:v>
                </c:pt>
                <c:pt idx="10334">
                  <c:v>30090</c:v>
                </c:pt>
                <c:pt idx="10335">
                  <c:v>30091</c:v>
                </c:pt>
                <c:pt idx="10336">
                  <c:v>30092</c:v>
                </c:pt>
                <c:pt idx="10337">
                  <c:v>30093</c:v>
                </c:pt>
                <c:pt idx="10338">
                  <c:v>30094</c:v>
                </c:pt>
                <c:pt idx="10339">
                  <c:v>30095</c:v>
                </c:pt>
                <c:pt idx="10340">
                  <c:v>30096</c:v>
                </c:pt>
                <c:pt idx="10341">
                  <c:v>30097</c:v>
                </c:pt>
                <c:pt idx="10342">
                  <c:v>30098</c:v>
                </c:pt>
                <c:pt idx="10343">
                  <c:v>30099</c:v>
                </c:pt>
                <c:pt idx="10344">
                  <c:v>30100</c:v>
                </c:pt>
                <c:pt idx="10345">
                  <c:v>30101</c:v>
                </c:pt>
                <c:pt idx="10346">
                  <c:v>30102</c:v>
                </c:pt>
                <c:pt idx="10347">
                  <c:v>30103</c:v>
                </c:pt>
                <c:pt idx="10348">
                  <c:v>30104</c:v>
                </c:pt>
                <c:pt idx="10349">
                  <c:v>30105</c:v>
                </c:pt>
                <c:pt idx="10350">
                  <c:v>30106</c:v>
                </c:pt>
                <c:pt idx="10351">
                  <c:v>30107</c:v>
                </c:pt>
                <c:pt idx="10352">
                  <c:v>30108</c:v>
                </c:pt>
                <c:pt idx="10353">
                  <c:v>30109</c:v>
                </c:pt>
                <c:pt idx="10354">
                  <c:v>30110</c:v>
                </c:pt>
                <c:pt idx="10355">
                  <c:v>30111</c:v>
                </c:pt>
                <c:pt idx="10356">
                  <c:v>30112</c:v>
                </c:pt>
                <c:pt idx="10357">
                  <c:v>30113</c:v>
                </c:pt>
                <c:pt idx="10358">
                  <c:v>30114</c:v>
                </c:pt>
                <c:pt idx="10359">
                  <c:v>30115</c:v>
                </c:pt>
                <c:pt idx="10360">
                  <c:v>30116</c:v>
                </c:pt>
                <c:pt idx="10361">
                  <c:v>30117</c:v>
                </c:pt>
                <c:pt idx="10362">
                  <c:v>30118</c:v>
                </c:pt>
                <c:pt idx="10363">
                  <c:v>30119</c:v>
                </c:pt>
                <c:pt idx="10364">
                  <c:v>30120</c:v>
                </c:pt>
                <c:pt idx="10365">
                  <c:v>30121</c:v>
                </c:pt>
                <c:pt idx="10366">
                  <c:v>30122</c:v>
                </c:pt>
                <c:pt idx="10367">
                  <c:v>30123</c:v>
                </c:pt>
                <c:pt idx="10368">
                  <c:v>30124</c:v>
                </c:pt>
                <c:pt idx="10369">
                  <c:v>30125</c:v>
                </c:pt>
                <c:pt idx="10370">
                  <c:v>30126</c:v>
                </c:pt>
                <c:pt idx="10371">
                  <c:v>30127</c:v>
                </c:pt>
                <c:pt idx="10372">
                  <c:v>30128</c:v>
                </c:pt>
                <c:pt idx="10373">
                  <c:v>30129</c:v>
                </c:pt>
                <c:pt idx="10374">
                  <c:v>30130</c:v>
                </c:pt>
                <c:pt idx="10375">
                  <c:v>30131</c:v>
                </c:pt>
                <c:pt idx="10376">
                  <c:v>30132</c:v>
                </c:pt>
                <c:pt idx="10377">
                  <c:v>30133</c:v>
                </c:pt>
                <c:pt idx="10378">
                  <c:v>30134</c:v>
                </c:pt>
                <c:pt idx="10379">
                  <c:v>30135</c:v>
                </c:pt>
                <c:pt idx="10380">
                  <c:v>30136</c:v>
                </c:pt>
                <c:pt idx="10381">
                  <c:v>30137</c:v>
                </c:pt>
                <c:pt idx="10382">
                  <c:v>30138</c:v>
                </c:pt>
                <c:pt idx="10383">
                  <c:v>30139</c:v>
                </c:pt>
                <c:pt idx="10384">
                  <c:v>30140</c:v>
                </c:pt>
                <c:pt idx="10385">
                  <c:v>30141</c:v>
                </c:pt>
                <c:pt idx="10386">
                  <c:v>30142</c:v>
                </c:pt>
                <c:pt idx="10387">
                  <c:v>30143</c:v>
                </c:pt>
                <c:pt idx="10388">
                  <c:v>30144</c:v>
                </c:pt>
                <c:pt idx="10389">
                  <c:v>30145</c:v>
                </c:pt>
                <c:pt idx="10390">
                  <c:v>30146</c:v>
                </c:pt>
                <c:pt idx="10391">
                  <c:v>30147</c:v>
                </c:pt>
                <c:pt idx="10392">
                  <c:v>30148</c:v>
                </c:pt>
                <c:pt idx="10393">
                  <c:v>30149</c:v>
                </c:pt>
                <c:pt idx="10394">
                  <c:v>30150</c:v>
                </c:pt>
                <c:pt idx="10395">
                  <c:v>30151</c:v>
                </c:pt>
                <c:pt idx="10396">
                  <c:v>30152</c:v>
                </c:pt>
                <c:pt idx="10397">
                  <c:v>30153</c:v>
                </c:pt>
                <c:pt idx="10398">
                  <c:v>30154</c:v>
                </c:pt>
                <c:pt idx="10399">
                  <c:v>30155</c:v>
                </c:pt>
                <c:pt idx="10400">
                  <c:v>30156</c:v>
                </c:pt>
                <c:pt idx="10401">
                  <c:v>30157</c:v>
                </c:pt>
                <c:pt idx="10402">
                  <c:v>30158</c:v>
                </c:pt>
                <c:pt idx="10403">
                  <c:v>30159</c:v>
                </c:pt>
                <c:pt idx="10404">
                  <c:v>30160</c:v>
                </c:pt>
                <c:pt idx="10405">
                  <c:v>30161</c:v>
                </c:pt>
                <c:pt idx="10406">
                  <c:v>30162</c:v>
                </c:pt>
                <c:pt idx="10407">
                  <c:v>30163</c:v>
                </c:pt>
                <c:pt idx="10408">
                  <c:v>30164</c:v>
                </c:pt>
                <c:pt idx="10409">
                  <c:v>30165</c:v>
                </c:pt>
                <c:pt idx="10410">
                  <c:v>30166</c:v>
                </c:pt>
                <c:pt idx="10411">
                  <c:v>30167</c:v>
                </c:pt>
                <c:pt idx="10412">
                  <c:v>30168</c:v>
                </c:pt>
                <c:pt idx="10413">
                  <c:v>30169</c:v>
                </c:pt>
                <c:pt idx="10414">
                  <c:v>30170</c:v>
                </c:pt>
                <c:pt idx="10415">
                  <c:v>30171</c:v>
                </c:pt>
                <c:pt idx="10416">
                  <c:v>30172</c:v>
                </c:pt>
                <c:pt idx="10417">
                  <c:v>30173</c:v>
                </c:pt>
                <c:pt idx="10418">
                  <c:v>30174</c:v>
                </c:pt>
                <c:pt idx="10419">
                  <c:v>30175</c:v>
                </c:pt>
                <c:pt idx="10420">
                  <c:v>30176</c:v>
                </c:pt>
                <c:pt idx="10421">
                  <c:v>30177</c:v>
                </c:pt>
                <c:pt idx="10422">
                  <c:v>30178</c:v>
                </c:pt>
                <c:pt idx="10423">
                  <c:v>30179</c:v>
                </c:pt>
                <c:pt idx="10424">
                  <c:v>30180</c:v>
                </c:pt>
                <c:pt idx="10425">
                  <c:v>30181</c:v>
                </c:pt>
                <c:pt idx="10426">
                  <c:v>30182</c:v>
                </c:pt>
                <c:pt idx="10427">
                  <c:v>30183</c:v>
                </c:pt>
                <c:pt idx="10428">
                  <c:v>30184</c:v>
                </c:pt>
                <c:pt idx="10429">
                  <c:v>30185</c:v>
                </c:pt>
                <c:pt idx="10430">
                  <c:v>30186</c:v>
                </c:pt>
                <c:pt idx="10431">
                  <c:v>30187</c:v>
                </c:pt>
                <c:pt idx="10432">
                  <c:v>30188</c:v>
                </c:pt>
                <c:pt idx="10433">
                  <c:v>30189</c:v>
                </c:pt>
                <c:pt idx="10434">
                  <c:v>30190</c:v>
                </c:pt>
                <c:pt idx="10435">
                  <c:v>30191</c:v>
                </c:pt>
                <c:pt idx="10436">
                  <c:v>30192</c:v>
                </c:pt>
                <c:pt idx="10437">
                  <c:v>30193</c:v>
                </c:pt>
                <c:pt idx="10438">
                  <c:v>30194</c:v>
                </c:pt>
                <c:pt idx="10439">
                  <c:v>30195</c:v>
                </c:pt>
                <c:pt idx="10440">
                  <c:v>30196</c:v>
                </c:pt>
                <c:pt idx="10441">
                  <c:v>30197</c:v>
                </c:pt>
                <c:pt idx="10442">
                  <c:v>30198</c:v>
                </c:pt>
                <c:pt idx="10443">
                  <c:v>30199</c:v>
                </c:pt>
                <c:pt idx="10444">
                  <c:v>30200</c:v>
                </c:pt>
                <c:pt idx="10445">
                  <c:v>30201</c:v>
                </c:pt>
                <c:pt idx="10446">
                  <c:v>30202</c:v>
                </c:pt>
                <c:pt idx="10447">
                  <c:v>30203</c:v>
                </c:pt>
                <c:pt idx="10448">
                  <c:v>30204</c:v>
                </c:pt>
                <c:pt idx="10449">
                  <c:v>30205</c:v>
                </c:pt>
                <c:pt idx="10450">
                  <c:v>30206</c:v>
                </c:pt>
                <c:pt idx="10451">
                  <c:v>30207</c:v>
                </c:pt>
                <c:pt idx="10452">
                  <c:v>30208</c:v>
                </c:pt>
                <c:pt idx="10453">
                  <c:v>30209</c:v>
                </c:pt>
                <c:pt idx="10454">
                  <c:v>30210</c:v>
                </c:pt>
                <c:pt idx="10455">
                  <c:v>30211</c:v>
                </c:pt>
                <c:pt idx="10456">
                  <c:v>30212</c:v>
                </c:pt>
                <c:pt idx="10457">
                  <c:v>30213</c:v>
                </c:pt>
                <c:pt idx="10458">
                  <c:v>30214</c:v>
                </c:pt>
                <c:pt idx="10459">
                  <c:v>30215</c:v>
                </c:pt>
                <c:pt idx="10460">
                  <c:v>30216</c:v>
                </c:pt>
                <c:pt idx="10461">
                  <c:v>30217</c:v>
                </c:pt>
                <c:pt idx="10462">
                  <c:v>30218</c:v>
                </c:pt>
                <c:pt idx="10463">
                  <c:v>30219</c:v>
                </c:pt>
                <c:pt idx="10464">
                  <c:v>30220</c:v>
                </c:pt>
                <c:pt idx="10465">
                  <c:v>30221</c:v>
                </c:pt>
                <c:pt idx="10466">
                  <c:v>30222</c:v>
                </c:pt>
                <c:pt idx="10467">
                  <c:v>30223</c:v>
                </c:pt>
                <c:pt idx="10468">
                  <c:v>30224</c:v>
                </c:pt>
                <c:pt idx="10469">
                  <c:v>30225</c:v>
                </c:pt>
                <c:pt idx="10470">
                  <c:v>30226</c:v>
                </c:pt>
                <c:pt idx="10471">
                  <c:v>30227</c:v>
                </c:pt>
                <c:pt idx="10472">
                  <c:v>30228</c:v>
                </c:pt>
                <c:pt idx="10473">
                  <c:v>30229</c:v>
                </c:pt>
                <c:pt idx="10474">
                  <c:v>30230</c:v>
                </c:pt>
                <c:pt idx="10475">
                  <c:v>30231</c:v>
                </c:pt>
                <c:pt idx="10476">
                  <c:v>30232</c:v>
                </c:pt>
                <c:pt idx="10477">
                  <c:v>30233</c:v>
                </c:pt>
                <c:pt idx="10478">
                  <c:v>30234</c:v>
                </c:pt>
                <c:pt idx="10479">
                  <c:v>30235</c:v>
                </c:pt>
                <c:pt idx="10480">
                  <c:v>30236</c:v>
                </c:pt>
                <c:pt idx="10481">
                  <c:v>30237</c:v>
                </c:pt>
                <c:pt idx="10482">
                  <c:v>30238</c:v>
                </c:pt>
                <c:pt idx="10483">
                  <c:v>30239</c:v>
                </c:pt>
                <c:pt idx="10484">
                  <c:v>30240</c:v>
                </c:pt>
                <c:pt idx="10485">
                  <c:v>30241</c:v>
                </c:pt>
                <c:pt idx="10486">
                  <c:v>30242</c:v>
                </c:pt>
                <c:pt idx="10487">
                  <c:v>30243</c:v>
                </c:pt>
                <c:pt idx="10488">
                  <c:v>30244</c:v>
                </c:pt>
                <c:pt idx="10489">
                  <c:v>30245</c:v>
                </c:pt>
                <c:pt idx="10490">
                  <c:v>30246</c:v>
                </c:pt>
                <c:pt idx="10491">
                  <c:v>30247</c:v>
                </c:pt>
                <c:pt idx="10492">
                  <c:v>30248</c:v>
                </c:pt>
                <c:pt idx="10493">
                  <c:v>30249</c:v>
                </c:pt>
                <c:pt idx="10494">
                  <c:v>30250</c:v>
                </c:pt>
                <c:pt idx="10495">
                  <c:v>30251</c:v>
                </c:pt>
                <c:pt idx="10496">
                  <c:v>30252</c:v>
                </c:pt>
                <c:pt idx="10497">
                  <c:v>30253</c:v>
                </c:pt>
                <c:pt idx="10498">
                  <c:v>30254</c:v>
                </c:pt>
                <c:pt idx="10499">
                  <c:v>30255</c:v>
                </c:pt>
                <c:pt idx="10500">
                  <c:v>30256</c:v>
                </c:pt>
                <c:pt idx="10501">
                  <c:v>30257</c:v>
                </c:pt>
                <c:pt idx="10502">
                  <c:v>30258</c:v>
                </c:pt>
                <c:pt idx="10503">
                  <c:v>30259</c:v>
                </c:pt>
                <c:pt idx="10504">
                  <c:v>30260</c:v>
                </c:pt>
                <c:pt idx="10505">
                  <c:v>30261</c:v>
                </c:pt>
                <c:pt idx="10506">
                  <c:v>30262</c:v>
                </c:pt>
                <c:pt idx="10507">
                  <c:v>30263</c:v>
                </c:pt>
                <c:pt idx="10508">
                  <c:v>30264</c:v>
                </c:pt>
                <c:pt idx="10509">
                  <c:v>30265</c:v>
                </c:pt>
                <c:pt idx="10510">
                  <c:v>30266</c:v>
                </c:pt>
                <c:pt idx="10511">
                  <c:v>30267</c:v>
                </c:pt>
                <c:pt idx="10512">
                  <c:v>30268</c:v>
                </c:pt>
                <c:pt idx="10513">
                  <c:v>30269</c:v>
                </c:pt>
                <c:pt idx="10514">
                  <c:v>30270</c:v>
                </c:pt>
                <c:pt idx="10515">
                  <c:v>30271</c:v>
                </c:pt>
                <c:pt idx="10516">
                  <c:v>30272</c:v>
                </c:pt>
                <c:pt idx="10517">
                  <c:v>30273</c:v>
                </c:pt>
                <c:pt idx="10518">
                  <c:v>30274</c:v>
                </c:pt>
                <c:pt idx="10519">
                  <c:v>30275</c:v>
                </c:pt>
                <c:pt idx="10520">
                  <c:v>30276</c:v>
                </c:pt>
                <c:pt idx="10521">
                  <c:v>30277</c:v>
                </c:pt>
                <c:pt idx="10522">
                  <c:v>30278</c:v>
                </c:pt>
                <c:pt idx="10523">
                  <c:v>30279</c:v>
                </c:pt>
                <c:pt idx="10524">
                  <c:v>30280</c:v>
                </c:pt>
                <c:pt idx="10525">
                  <c:v>30281</c:v>
                </c:pt>
                <c:pt idx="10526">
                  <c:v>30282</c:v>
                </c:pt>
                <c:pt idx="10527">
                  <c:v>30283</c:v>
                </c:pt>
                <c:pt idx="10528">
                  <c:v>30284</c:v>
                </c:pt>
                <c:pt idx="10529">
                  <c:v>30285</c:v>
                </c:pt>
                <c:pt idx="10530">
                  <c:v>30286</c:v>
                </c:pt>
                <c:pt idx="10531">
                  <c:v>30287</c:v>
                </c:pt>
                <c:pt idx="10532">
                  <c:v>30288</c:v>
                </c:pt>
                <c:pt idx="10533">
                  <c:v>30289</c:v>
                </c:pt>
                <c:pt idx="10534">
                  <c:v>30290</c:v>
                </c:pt>
                <c:pt idx="10535">
                  <c:v>30291</c:v>
                </c:pt>
                <c:pt idx="10536">
                  <c:v>30292</c:v>
                </c:pt>
                <c:pt idx="10537">
                  <c:v>30293</c:v>
                </c:pt>
                <c:pt idx="10538">
                  <c:v>30294</c:v>
                </c:pt>
                <c:pt idx="10539">
                  <c:v>30295</c:v>
                </c:pt>
                <c:pt idx="10540">
                  <c:v>30296</c:v>
                </c:pt>
                <c:pt idx="10541">
                  <c:v>30297</c:v>
                </c:pt>
                <c:pt idx="10542">
                  <c:v>30298</c:v>
                </c:pt>
                <c:pt idx="10543">
                  <c:v>30299</c:v>
                </c:pt>
                <c:pt idx="10544">
                  <c:v>30300</c:v>
                </c:pt>
                <c:pt idx="10545">
                  <c:v>30301</c:v>
                </c:pt>
                <c:pt idx="10546">
                  <c:v>30302</c:v>
                </c:pt>
                <c:pt idx="10547">
                  <c:v>30303</c:v>
                </c:pt>
                <c:pt idx="10548">
                  <c:v>30304</c:v>
                </c:pt>
                <c:pt idx="10549">
                  <c:v>30305</c:v>
                </c:pt>
                <c:pt idx="10550">
                  <c:v>30306</c:v>
                </c:pt>
                <c:pt idx="10551">
                  <c:v>30307</c:v>
                </c:pt>
                <c:pt idx="10552">
                  <c:v>30308</c:v>
                </c:pt>
                <c:pt idx="10553">
                  <c:v>30309</c:v>
                </c:pt>
                <c:pt idx="10554">
                  <c:v>30310</c:v>
                </c:pt>
                <c:pt idx="10555">
                  <c:v>30311</c:v>
                </c:pt>
                <c:pt idx="10556">
                  <c:v>30312</c:v>
                </c:pt>
                <c:pt idx="10557">
                  <c:v>30313</c:v>
                </c:pt>
                <c:pt idx="10558">
                  <c:v>30314</c:v>
                </c:pt>
                <c:pt idx="10559">
                  <c:v>30315</c:v>
                </c:pt>
                <c:pt idx="10560">
                  <c:v>30316</c:v>
                </c:pt>
                <c:pt idx="10561">
                  <c:v>30317</c:v>
                </c:pt>
                <c:pt idx="10562">
                  <c:v>30318</c:v>
                </c:pt>
                <c:pt idx="10563">
                  <c:v>30319</c:v>
                </c:pt>
                <c:pt idx="10564">
                  <c:v>30320</c:v>
                </c:pt>
                <c:pt idx="10565">
                  <c:v>30321</c:v>
                </c:pt>
                <c:pt idx="10566">
                  <c:v>30322</c:v>
                </c:pt>
                <c:pt idx="10567">
                  <c:v>30323</c:v>
                </c:pt>
                <c:pt idx="10568">
                  <c:v>30324</c:v>
                </c:pt>
                <c:pt idx="10569">
                  <c:v>30325</c:v>
                </c:pt>
                <c:pt idx="10570">
                  <c:v>30326</c:v>
                </c:pt>
                <c:pt idx="10571">
                  <c:v>30327</c:v>
                </c:pt>
                <c:pt idx="10572">
                  <c:v>30328</c:v>
                </c:pt>
                <c:pt idx="10573">
                  <c:v>30329</c:v>
                </c:pt>
                <c:pt idx="10574">
                  <c:v>30330</c:v>
                </c:pt>
                <c:pt idx="10575">
                  <c:v>30331</c:v>
                </c:pt>
                <c:pt idx="10576">
                  <c:v>30332</c:v>
                </c:pt>
                <c:pt idx="10577">
                  <c:v>30333</c:v>
                </c:pt>
                <c:pt idx="10578">
                  <c:v>30334</c:v>
                </c:pt>
                <c:pt idx="10579">
                  <c:v>30335</c:v>
                </c:pt>
                <c:pt idx="10580">
                  <c:v>30336</c:v>
                </c:pt>
                <c:pt idx="10581">
                  <c:v>30337</c:v>
                </c:pt>
                <c:pt idx="10582">
                  <c:v>30338</c:v>
                </c:pt>
                <c:pt idx="10583">
                  <c:v>30339</c:v>
                </c:pt>
                <c:pt idx="10584">
                  <c:v>30340</c:v>
                </c:pt>
                <c:pt idx="10585">
                  <c:v>30341</c:v>
                </c:pt>
                <c:pt idx="10586">
                  <c:v>30342</c:v>
                </c:pt>
                <c:pt idx="10587">
                  <c:v>30343</c:v>
                </c:pt>
                <c:pt idx="10588">
                  <c:v>30344</c:v>
                </c:pt>
                <c:pt idx="10589">
                  <c:v>30345</c:v>
                </c:pt>
                <c:pt idx="10590">
                  <c:v>30346</c:v>
                </c:pt>
                <c:pt idx="10591">
                  <c:v>30347</c:v>
                </c:pt>
                <c:pt idx="10592">
                  <c:v>30348</c:v>
                </c:pt>
                <c:pt idx="10593">
                  <c:v>30349</c:v>
                </c:pt>
                <c:pt idx="10594">
                  <c:v>30350</c:v>
                </c:pt>
                <c:pt idx="10595">
                  <c:v>30351</c:v>
                </c:pt>
                <c:pt idx="10596">
                  <c:v>30352</c:v>
                </c:pt>
                <c:pt idx="10597">
                  <c:v>30353</c:v>
                </c:pt>
                <c:pt idx="10598">
                  <c:v>30354</c:v>
                </c:pt>
                <c:pt idx="10599">
                  <c:v>30355</c:v>
                </c:pt>
                <c:pt idx="10600">
                  <c:v>30356</c:v>
                </c:pt>
                <c:pt idx="10601">
                  <c:v>30357</c:v>
                </c:pt>
                <c:pt idx="10602">
                  <c:v>30358</c:v>
                </c:pt>
                <c:pt idx="10603">
                  <c:v>30359</c:v>
                </c:pt>
                <c:pt idx="10604">
                  <c:v>30360</c:v>
                </c:pt>
                <c:pt idx="10605">
                  <c:v>30361</c:v>
                </c:pt>
                <c:pt idx="10606">
                  <c:v>30362</c:v>
                </c:pt>
                <c:pt idx="10607">
                  <c:v>30363</c:v>
                </c:pt>
                <c:pt idx="10608">
                  <c:v>30364</c:v>
                </c:pt>
                <c:pt idx="10609">
                  <c:v>30365</c:v>
                </c:pt>
                <c:pt idx="10610">
                  <c:v>30366</c:v>
                </c:pt>
                <c:pt idx="10611">
                  <c:v>30367</c:v>
                </c:pt>
                <c:pt idx="10612">
                  <c:v>30368</c:v>
                </c:pt>
                <c:pt idx="10613">
                  <c:v>30369</c:v>
                </c:pt>
                <c:pt idx="10614">
                  <c:v>30370</c:v>
                </c:pt>
                <c:pt idx="10615">
                  <c:v>30371</c:v>
                </c:pt>
                <c:pt idx="10616">
                  <c:v>30372</c:v>
                </c:pt>
                <c:pt idx="10617">
                  <c:v>30373</c:v>
                </c:pt>
                <c:pt idx="10618">
                  <c:v>30374</c:v>
                </c:pt>
                <c:pt idx="10619">
                  <c:v>30375</c:v>
                </c:pt>
                <c:pt idx="10620">
                  <c:v>30376</c:v>
                </c:pt>
                <c:pt idx="10621">
                  <c:v>30377</c:v>
                </c:pt>
                <c:pt idx="10622">
                  <c:v>30378</c:v>
                </c:pt>
                <c:pt idx="10623">
                  <c:v>30379</c:v>
                </c:pt>
                <c:pt idx="10624">
                  <c:v>30380</c:v>
                </c:pt>
                <c:pt idx="10625">
                  <c:v>30381</c:v>
                </c:pt>
                <c:pt idx="10626">
                  <c:v>30382</c:v>
                </c:pt>
                <c:pt idx="10627">
                  <c:v>30383</c:v>
                </c:pt>
                <c:pt idx="10628">
                  <c:v>30384</c:v>
                </c:pt>
                <c:pt idx="10629">
                  <c:v>30385</c:v>
                </c:pt>
                <c:pt idx="10630">
                  <c:v>30386</c:v>
                </c:pt>
                <c:pt idx="10631">
                  <c:v>30387</c:v>
                </c:pt>
                <c:pt idx="10632">
                  <c:v>30388</c:v>
                </c:pt>
                <c:pt idx="10633">
                  <c:v>30389</c:v>
                </c:pt>
                <c:pt idx="10634">
                  <c:v>30390</c:v>
                </c:pt>
                <c:pt idx="10635">
                  <c:v>30391</c:v>
                </c:pt>
                <c:pt idx="10636">
                  <c:v>30392</c:v>
                </c:pt>
                <c:pt idx="10637">
                  <c:v>30393</c:v>
                </c:pt>
                <c:pt idx="10638">
                  <c:v>30394</c:v>
                </c:pt>
                <c:pt idx="10639">
                  <c:v>30395</c:v>
                </c:pt>
                <c:pt idx="10640">
                  <c:v>30396</c:v>
                </c:pt>
                <c:pt idx="10641">
                  <c:v>30397</c:v>
                </c:pt>
                <c:pt idx="10642">
                  <c:v>30398</c:v>
                </c:pt>
                <c:pt idx="10643">
                  <c:v>30399</c:v>
                </c:pt>
                <c:pt idx="10644">
                  <c:v>30400</c:v>
                </c:pt>
                <c:pt idx="10645">
                  <c:v>30401</c:v>
                </c:pt>
                <c:pt idx="10646">
                  <c:v>30402</c:v>
                </c:pt>
                <c:pt idx="10647">
                  <c:v>30403</c:v>
                </c:pt>
                <c:pt idx="10648">
                  <c:v>30404</c:v>
                </c:pt>
                <c:pt idx="10649">
                  <c:v>30405</c:v>
                </c:pt>
                <c:pt idx="10650">
                  <c:v>30406</c:v>
                </c:pt>
                <c:pt idx="10651">
                  <c:v>30407</c:v>
                </c:pt>
                <c:pt idx="10652">
                  <c:v>30408</c:v>
                </c:pt>
                <c:pt idx="10653">
                  <c:v>30409</c:v>
                </c:pt>
                <c:pt idx="10654">
                  <c:v>30410</c:v>
                </c:pt>
                <c:pt idx="10655">
                  <c:v>30411</c:v>
                </c:pt>
                <c:pt idx="10656">
                  <c:v>30412</c:v>
                </c:pt>
                <c:pt idx="10657">
                  <c:v>30413</c:v>
                </c:pt>
                <c:pt idx="10658">
                  <c:v>30414</c:v>
                </c:pt>
                <c:pt idx="10659">
                  <c:v>30415</c:v>
                </c:pt>
                <c:pt idx="10660">
                  <c:v>30416</c:v>
                </c:pt>
                <c:pt idx="10661">
                  <c:v>30417</c:v>
                </c:pt>
                <c:pt idx="10662">
                  <c:v>30418</c:v>
                </c:pt>
                <c:pt idx="10663">
                  <c:v>30419</c:v>
                </c:pt>
                <c:pt idx="10664">
                  <c:v>30420</c:v>
                </c:pt>
                <c:pt idx="10665">
                  <c:v>30421</c:v>
                </c:pt>
                <c:pt idx="10666">
                  <c:v>30422</c:v>
                </c:pt>
                <c:pt idx="10667">
                  <c:v>30423</c:v>
                </c:pt>
                <c:pt idx="10668">
                  <c:v>30424</c:v>
                </c:pt>
                <c:pt idx="10669">
                  <c:v>30425</c:v>
                </c:pt>
                <c:pt idx="10670">
                  <c:v>30426</c:v>
                </c:pt>
                <c:pt idx="10671">
                  <c:v>30427</c:v>
                </c:pt>
                <c:pt idx="10672">
                  <c:v>30428</c:v>
                </c:pt>
                <c:pt idx="10673">
                  <c:v>30429</c:v>
                </c:pt>
                <c:pt idx="10674">
                  <c:v>30430</c:v>
                </c:pt>
                <c:pt idx="10675">
                  <c:v>30431</c:v>
                </c:pt>
                <c:pt idx="10676">
                  <c:v>30432</c:v>
                </c:pt>
                <c:pt idx="10677">
                  <c:v>30433</c:v>
                </c:pt>
                <c:pt idx="10678">
                  <c:v>30434</c:v>
                </c:pt>
                <c:pt idx="10679">
                  <c:v>30435</c:v>
                </c:pt>
                <c:pt idx="10680">
                  <c:v>30436</c:v>
                </c:pt>
                <c:pt idx="10681">
                  <c:v>30437</c:v>
                </c:pt>
                <c:pt idx="10682">
                  <c:v>30438</c:v>
                </c:pt>
                <c:pt idx="10683">
                  <c:v>30439</c:v>
                </c:pt>
                <c:pt idx="10684">
                  <c:v>30440</c:v>
                </c:pt>
                <c:pt idx="10685">
                  <c:v>30441</c:v>
                </c:pt>
                <c:pt idx="10686">
                  <c:v>30442</c:v>
                </c:pt>
                <c:pt idx="10687">
                  <c:v>30443</c:v>
                </c:pt>
                <c:pt idx="10688">
                  <c:v>30444</c:v>
                </c:pt>
                <c:pt idx="10689">
                  <c:v>30445</c:v>
                </c:pt>
                <c:pt idx="10690">
                  <c:v>30446</c:v>
                </c:pt>
                <c:pt idx="10691">
                  <c:v>30447</c:v>
                </c:pt>
                <c:pt idx="10692">
                  <c:v>30448</c:v>
                </c:pt>
                <c:pt idx="10693">
                  <c:v>30449</c:v>
                </c:pt>
                <c:pt idx="10694">
                  <c:v>30450</c:v>
                </c:pt>
                <c:pt idx="10695">
                  <c:v>30451</c:v>
                </c:pt>
                <c:pt idx="10696">
                  <c:v>30452</c:v>
                </c:pt>
                <c:pt idx="10697">
                  <c:v>30453</c:v>
                </c:pt>
                <c:pt idx="10698">
                  <c:v>30454</c:v>
                </c:pt>
                <c:pt idx="10699">
                  <c:v>30455</c:v>
                </c:pt>
                <c:pt idx="10700">
                  <c:v>30456</c:v>
                </c:pt>
                <c:pt idx="10701">
                  <c:v>30457</c:v>
                </c:pt>
                <c:pt idx="10702">
                  <c:v>30458</c:v>
                </c:pt>
                <c:pt idx="10703">
                  <c:v>30459</c:v>
                </c:pt>
                <c:pt idx="10704">
                  <c:v>30460</c:v>
                </c:pt>
                <c:pt idx="10705">
                  <c:v>30461</c:v>
                </c:pt>
                <c:pt idx="10706">
                  <c:v>30462</c:v>
                </c:pt>
                <c:pt idx="10707">
                  <c:v>30463</c:v>
                </c:pt>
                <c:pt idx="10708">
                  <c:v>30464</c:v>
                </c:pt>
                <c:pt idx="10709">
                  <c:v>30465</c:v>
                </c:pt>
                <c:pt idx="10710">
                  <c:v>30466</c:v>
                </c:pt>
                <c:pt idx="10711">
                  <c:v>30467</c:v>
                </c:pt>
                <c:pt idx="10712">
                  <c:v>30468</c:v>
                </c:pt>
                <c:pt idx="10713">
                  <c:v>30469</c:v>
                </c:pt>
                <c:pt idx="10714">
                  <c:v>30470</c:v>
                </c:pt>
                <c:pt idx="10715">
                  <c:v>30471</c:v>
                </c:pt>
                <c:pt idx="10716">
                  <c:v>30472</c:v>
                </c:pt>
                <c:pt idx="10717">
                  <c:v>30473</c:v>
                </c:pt>
                <c:pt idx="10718">
                  <c:v>30474</c:v>
                </c:pt>
                <c:pt idx="10719">
                  <c:v>30475</c:v>
                </c:pt>
                <c:pt idx="10720">
                  <c:v>30476</c:v>
                </c:pt>
                <c:pt idx="10721">
                  <c:v>30477</c:v>
                </c:pt>
                <c:pt idx="10722">
                  <c:v>30478</c:v>
                </c:pt>
                <c:pt idx="10723">
                  <c:v>30479</c:v>
                </c:pt>
                <c:pt idx="10724">
                  <c:v>30480</c:v>
                </c:pt>
                <c:pt idx="10725">
                  <c:v>30481</c:v>
                </c:pt>
                <c:pt idx="10726">
                  <c:v>30482</c:v>
                </c:pt>
                <c:pt idx="10727">
                  <c:v>30483</c:v>
                </c:pt>
                <c:pt idx="10728">
                  <c:v>30484</c:v>
                </c:pt>
                <c:pt idx="10729">
                  <c:v>30485</c:v>
                </c:pt>
                <c:pt idx="10730">
                  <c:v>30486</c:v>
                </c:pt>
                <c:pt idx="10731">
                  <c:v>30487</c:v>
                </c:pt>
                <c:pt idx="10732">
                  <c:v>30488</c:v>
                </c:pt>
                <c:pt idx="10733">
                  <c:v>30489</c:v>
                </c:pt>
                <c:pt idx="10734">
                  <c:v>30490</c:v>
                </c:pt>
                <c:pt idx="10735">
                  <c:v>30491</c:v>
                </c:pt>
                <c:pt idx="10736">
                  <c:v>30492</c:v>
                </c:pt>
                <c:pt idx="10737">
                  <c:v>30493</c:v>
                </c:pt>
                <c:pt idx="10738">
                  <c:v>30494</c:v>
                </c:pt>
                <c:pt idx="10739">
                  <c:v>30495</c:v>
                </c:pt>
                <c:pt idx="10740">
                  <c:v>30496</c:v>
                </c:pt>
                <c:pt idx="10741">
                  <c:v>30497</c:v>
                </c:pt>
                <c:pt idx="10742">
                  <c:v>30498</c:v>
                </c:pt>
                <c:pt idx="10743">
                  <c:v>30499</c:v>
                </c:pt>
                <c:pt idx="10744">
                  <c:v>30500</c:v>
                </c:pt>
                <c:pt idx="10745">
                  <c:v>30501</c:v>
                </c:pt>
                <c:pt idx="10746">
                  <c:v>30502</c:v>
                </c:pt>
                <c:pt idx="10747">
                  <c:v>30503</c:v>
                </c:pt>
                <c:pt idx="10748">
                  <c:v>30504</c:v>
                </c:pt>
                <c:pt idx="10749">
                  <c:v>30505</c:v>
                </c:pt>
                <c:pt idx="10750">
                  <c:v>30506</c:v>
                </c:pt>
                <c:pt idx="10751">
                  <c:v>30507</c:v>
                </c:pt>
                <c:pt idx="10752">
                  <c:v>30508</c:v>
                </c:pt>
                <c:pt idx="10753">
                  <c:v>30509</c:v>
                </c:pt>
                <c:pt idx="10754">
                  <c:v>30510</c:v>
                </c:pt>
                <c:pt idx="10755">
                  <c:v>30511</c:v>
                </c:pt>
                <c:pt idx="10756">
                  <c:v>30512</c:v>
                </c:pt>
                <c:pt idx="10757">
                  <c:v>30513</c:v>
                </c:pt>
                <c:pt idx="10758">
                  <c:v>30514</c:v>
                </c:pt>
                <c:pt idx="10759">
                  <c:v>30515</c:v>
                </c:pt>
                <c:pt idx="10760">
                  <c:v>30516</c:v>
                </c:pt>
                <c:pt idx="10761">
                  <c:v>30517</c:v>
                </c:pt>
                <c:pt idx="10762">
                  <c:v>30518</c:v>
                </c:pt>
                <c:pt idx="10763">
                  <c:v>30519</c:v>
                </c:pt>
                <c:pt idx="10764">
                  <c:v>30520</c:v>
                </c:pt>
                <c:pt idx="10765">
                  <c:v>30521</c:v>
                </c:pt>
                <c:pt idx="10766">
                  <c:v>30522</c:v>
                </c:pt>
                <c:pt idx="10767">
                  <c:v>30523</c:v>
                </c:pt>
                <c:pt idx="10768">
                  <c:v>30524</c:v>
                </c:pt>
                <c:pt idx="10769">
                  <c:v>30525</c:v>
                </c:pt>
                <c:pt idx="10770">
                  <c:v>30526</c:v>
                </c:pt>
                <c:pt idx="10771">
                  <c:v>30527</c:v>
                </c:pt>
                <c:pt idx="10772">
                  <c:v>30528</c:v>
                </c:pt>
                <c:pt idx="10773">
                  <c:v>30529</c:v>
                </c:pt>
                <c:pt idx="10774">
                  <c:v>30530</c:v>
                </c:pt>
                <c:pt idx="10775">
                  <c:v>30531</c:v>
                </c:pt>
                <c:pt idx="10776">
                  <c:v>30532</c:v>
                </c:pt>
                <c:pt idx="10777">
                  <c:v>30533</c:v>
                </c:pt>
                <c:pt idx="10778">
                  <c:v>30534</c:v>
                </c:pt>
                <c:pt idx="10779">
                  <c:v>30535</c:v>
                </c:pt>
                <c:pt idx="10780">
                  <c:v>30536</c:v>
                </c:pt>
                <c:pt idx="10781">
                  <c:v>30537</c:v>
                </c:pt>
                <c:pt idx="10782">
                  <c:v>30538</c:v>
                </c:pt>
                <c:pt idx="10783">
                  <c:v>30539</c:v>
                </c:pt>
                <c:pt idx="10784">
                  <c:v>30540</c:v>
                </c:pt>
                <c:pt idx="10785">
                  <c:v>30541</c:v>
                </c:pt>
                <c:pt idx="10786">
                  <c:v>30542</c:v>
                </c:pt>
                <c:pt idx="10787">
                  <c:v>30543</c:v>
                </c:pt>
                <c:pt idx="10788">
                  <c:v>30544</c:v>
                </c:pt>
                <c:pt idx="10789">
                  <c:v>30545</c:v>
                </c:pt>
                <c:pt idx="10790">
                  <c:v>30546</c:v>
                </c:pt>
                <c:pt idx="10791">
                  <c:v>30547</c:v>
                </c:pt>
                <c:pt idx="10792">
                  <c:v>30548</c:v>
                </c:pt>
                <c:pt idx="10793">
                  <c:v>30549</c:v>
                </c:pt>
                <c:pt idx="10794">
                  <c:v>30550</c:v>
                </c:pt>
                <c:pt idx="10795">
                  <c:v>30551</c:v>
                </c:pt>
                <c:pt idx="10796">
                  <c:v>30552</c:v>
                </c:pt>
                <c:pt idx="10797">
                  <c:v>30553</c:v>
                </c:pt>
                <c:pt idx="10798">
                  <c:v>30554</c:v>
                </c:pt>
                <c:pt idx="10799">
                  <c:v>30555</c:v>
                </c:pt>
                <c:pt idx="10800">
                  <c:v>30556</c:v>
                </c:pt>
                <c:pt idx="10801">
                  <c:v>30557</c:v>
                </c:pt>
                <c:pt idx="10802">
                  <c:v>30558</c:v>
                </c:pt>
                <c:pt idx="10803">
                  <c:v>30559</c:v>
                </c:pt>
                <c:pt idx="10804">
                  <c:v>30560</c:v>
                </c:pt>
                <c:pt idx="10805">
                  <c:v>30561</c:v>
                </c:pt>
                <c:pt idx="10806">
                  <c:v>30562</c:v>
                </c:pt>
                <c:pt idx="10807">
                  <c:v>30563</c:v>
                </c:pt>
                <c:pt idx="10808">
                  <c:v>30564</c:v>
                </c:pt>
                <c:pt idx="10809">
                  <c:v>30565</c:v>
                </c:pt>
                <c:pt idx="10810">
                  <c:v>30566</c:v>
                </c:pt>
                <c:pt idx="10811">
                  <c:v>30567</c:v>
                </c:pt>
                <c:pt idx="10812">
                  <c:v>30568</c:v>
                </c:pt>
                <c:pt idx="10813">
                  <c:v>30569</c:v>
                </c:pt>
                <c:pt idx="10814">
                  <c:v>30570</c:v>
                </c:pt>
                <c:pt idx="10815">
                  <c:v>30571</c:v>
                </c:pt>
                <c:pt idx="10816">
                  <c:v>30572</c:v>
                </c:pt>
                <c:pt idx="10817">
                  <c:v>30573</c:v>
                </c:pt>
                <c:pt idx="10818">
                  <c:v>30574</c:v>
                </c:pt>
                <c:pt idx="10819">
                  <c:v>30575</c:v>
                </c:pt>
                <c:pt idx="10820">
                  <c:v>30576</c:v>
                </c:pt>
                <c:pt idx="10821">
                  <c:v>30577</c:v>
                </c:pt>
                <c:pt idx="10822">
                  <c:v>30578</c:v>
                </c:pt>
                <c:pt idx="10823">
                  <c:v>30579</c:v>
                </c:pt>
                <c:pt idx="10824">
                  <c:v>30580</c:v>
                </c:pt>
                <c:pt idx="10825">
                  <c:v>30581</c:v>
                </c:pt>
                <c:pt idx="10826">
                  <c:v>30582</c:v>
                </c:pt>
                <c:pt idx="10827">
                  <c:v>30583</c:v>
                </c:pt>
                <c:pt idx="10828">
                  <c:v>30584</c:v>
                </c:pt>
                <c:pt idx="10829">
                  <c:v>30585</c:v>
                </c:pt>
                <c:pt idx="10830">
                  <c:v>30586</c:v>
                </c:pt>
                <c:pt idx="10831">
                  <c:v>30587</c:v>
                </c:pt>
                <c:pt idx="10832">
                  <c:v>30588</c:v>
                </c:pt>
                <c:pt idx="10833">
                  <c:v>30589</c:v>
                </c:pt>
                <c:pt idx="10834">
                  <c:v>30590</c:v>
                </c:pt>
                <c:pt idx="10835">
                  <c:v>30591</c:v>
                </c:pt>
                <c:pt idx="10836">
                  <c:v>30592</c:v>
                </c:pt>
                <c:pt idx="10837">
                  <c:v>30593</c:v>
                </c:pt>
                <c:pt idx="10838">
                  <c:v>30594</c:v>
                </c:pt>
                <c:pt idx="10839">
                  <c:v>30595</c:v>
                </c:pt>
                <c:pt idx="10840">
                  <c:v>30596</c:v>
                </c:pt>
                <c:pt idx="10841">
                  <c:v>30597</c:v>
                </c:pt>
                <c:pt idx="10842">
                  <c:v>30598</c:v>
                </c:pt>
                <c:pt idx="10843">
                  <c:v>30599</c:v>
                </c:pt>
                <c:pt idx="10844">
                  <c:v>30600</c:v>
                </c:pt>
                <c:pt idx="10845">
                  <c:v>30601</c:v>
                </c:pt>
                <c:pt idx="10846">
                  <c:v>30602</c:v>
                </c:pt>
                <c:pt idx="10847">
                  <c:v>30603</c:v>
                </c:pt>
                <c:pt idx="10848">
                  <c:v>30604</c:v>
                </c:pt>
                <c:pt idx="10849">
                  <c:v>30605</c:v>
                </c:pt>
                <c:pt idx="10850">
                  <c:v>30606</c:v>
                </c:pt>
                <c:pt idx="10851">
                  <c:v>30607</c:v>
                </c:pt>
                <c:pt idx="10852">
                  <c:v>30608</c:v>
                </c:pt>
                <c:pt idx="10853">
                  <c:v>30609</c:v>
                </c:pt>
                <c:pt idx="10854">
                  <c:v>30610</c:v>
                </c:pt>
                <c:pt idx="10855">
                  <c:v>30611</c:v>
                </c:pt>
                <c:pt idx="10856">
                  <c:v>30612</c:v>
                </c:pt>
                <c:pt idx="10857">
                  <c:v>30613</c:v>
                </c:pt>
                <c:pt idx="10858">
                  <c:v>30614</c:v>
                </c:pt>
                <c:pt idx="10859">
                  <c:v>30615</c:v>
                </c:pt>
                <c:pt idx="10860">
                  <c:v>30616</c:v>
                </c:pt>
                <c:pt idx="10861">
                  <c:v>30617</c:v>
                </c:pt>
                <c:pt idx="10862">
                  <c:v>30618</c:v>
                </c:pt>
                <c:pt idx="10863">
                  <c:v>30619</c:v>
                </c:pt>
                <c:pt idx="10864">
                  <c:v>30620</c:v>
                </c:pt>
                <c:pt idx="10865">
                  <c:v>30621</c:v>
                </c:pt>
                <c:pt idx="10866">
                  <c:v>30622</c:v>
                </c:pt>
                <c:pt idx="10867">
                  <c:v>30623</c:v>
                </c:pt>
                <c:pt idx="10868">
                  <c:v>30624</c:v>
                </c:pt>
                <c:pt idx="10869">
                  <c:v>30625</c:v>
                </c:pt>
                <c:pt idx="10870">
                  <c:v>30626</c:v>
                </c:pt>
                <c:pt idx="10871">
                  <c:v>30627</c:v>
                </c:pt>
                <c:pt idx="10872">
                  <c:v>30628</c:v>
                </c:pt>
                <c:pt idx="10873">
                  <c:v>30629</c:v>
                </c:pt>
                <c:pt idx="10874">
                  <c:v>30630</c:v>
                </c:pt>
                <c:pt idx="10875">
                  <c:v>30631</c:v>
                </c:pt>
                <c:pt idx="10876">
                  <c:v>30632</c:v>
                </c:pt>
                <c:pt idx="10877">
                  <c:v>30633</c:v>
                </c:pt>
                <c:pt idx="10878">
                  <c:v>30634</c:v>
                </c:pt>
                <c:pt idx="10879">
                  <c:v>30635</c:v>
                </c:pt>
                <c:pt idx="10880">
                  <c:v>30636</c:v>
                </c:pt>
                <c:pt idx="10881">
                  <c:v>30637</c:v>
                </c:pt>
                <c:pt idx="10882">
                  <c:v>30638</c:v>
                </c:pt>
                <c:pt idx="10883">
                  <c:v>30639</c:v>
                </c:pt>
                <c:pt idx="10884">
                  <c:v>30640</c:v>
                </c:pt>
                <c:pt idx="10885">
                  <c:v>30641</c:v>
                </c:pt>
                <c:pt idx="10886">
                  <c:v>30642</c:v>
                </c:pt>
                <c:pt idx="10887">
                  <c:v>30643</c:v>
                </c:pt>
                <c:pt idx="10888">
                  <c:v>30644</c:v>
                </c:pt>
                <c:pt idx="10889">
                  <c:v>30645</c:v>
                </c:pt>
                <c:pt idx="10890">
                  <c:v>30646</c:v>
                </c:pt>
                <c:pt idx="10891">
                  <c:v>30647</c:v>
                </c:pt>
                <c:pt idx="10892">
                  <c:v>30648</c:v>
                </c:pt>
                <c:pt idx="10893">
                  <c:v>30649</c:v>
                </c:pt>
                <c:pt idx="10894">
                  <c:v>30650</c:v>
                </c:pt>
                <c:pt idx="10895">
                  <c:v>30651</c:v>
                </c:pt>
                <c:pt idx="10896">
                  <c:v>30652</c:v>
                </c:pt>
                <c:pt idx="10897">
                  <c:v>30653</c:v>
                </c:pt>
                <c:pt idx="10898">
                  <c:v>30654</c:v>
                </c:pt>
                <c:pt idx="10899">
                  <c:v>30655</c:v>
                </c:pt>
                <c:pt idx="10900">
                  <c:v>30656</c:v>
                </c:pt>
                <c:pt idx="10901">
                  <c:v>30657</c:v>
                </c:pt>
                <c:pt idx="10902">
                  <c:v>30658</c:v>
                </c:pt>
                <c:pt idx="10903">
                  <c:v>30659</c:v>
                </c:pt>
                <c:pt idx="10904">
                  <c:v>30660</c:v>
                </c:pt>
                <c:pt idx="10905">
                  <c:v>30661</c:v>
                </c:pt>
                <c:pt idx="10906">
                  <c:v>30662</c:v>
                </c:pt>
                <c:pt idx="10907">
                  <c:v>30663</c:v>
                </c:pt>
                <c:pt idx="10908">
                  <c:v>30664</c:v>
                </c:pt>
                <c:pt idx="10909">
                  <c:v>30665</c:v>
                </c:pt>
                <c:pt idx="10910">
                  <c:v>30666</c:v>
                </c:pt>
                <c:pt idx="10911">
                  <c:v>30667</c:v>
                </c:pt>
                <c:pt idx="10912">
                  <c:v>30668</c:v>
                </c:pt>
                <c:pt idx="10913">
                  <c:v>30669</c:v>
                </c:pt>
                <c:pt idx="10914">
                  <c:v>30670</c:v>
                </c:pt>
                <c:pt idx="10915">
                  <c:v>30671</c:v>
                </c:pt>
                <c:pt idx="10916">
                  <c:v>30672</c:v>
                </c:pt>
                <c:pt idx="10917">
                  <c:v>30673</c:v>
                </c:pt>
                <c:pt idx="10918">
                  <c:v>30674</c:v>
                </c:pt>
                <c:pt idx="10919">
                  <c:v>30675</c:v>
                </c:pt>
                <c:pt idx="10920">
                  <c:v>30676</c:v>
                </c:pt>
                <c:pt idx="10921">
                  <c:v>30677</c:v>
                </c:pt>
                <c:pt idx="10922">
                  <c:v>30678</c:v>
                </c:pt>
                <c:pt idx="10923">
                  <c:v>30679</c:v>
                </c:pt>
                <c:pt idx="10924">
                  <c:v>30680</c:v>
                </c:pt>
                <c:pt idx="10925">
                  <c:v>30681</c:v>
                </c:pt>
                <c:pt idx="10926">
                  <c:v>30682</c:v>
                </c:pt>
                <c:pt idx="10927">
                  <c:v>30683</c:v>
                </c:pt>
                <c:pt idx="10928">
                  <c:v>30684</c:v>
                </c:pt>
                <c:pt idx="10929">
                  <c:v>30685</c:v>
                </c:pt>
                <c:pt idx="10930">
                  <c:v>30686</c:v>
                </c:pt>
                <c:pt idx="10931">
                  <c:v>30687</c:v>
                </c:pt>
                <c:pt idx="10932">
                  <c:v>30688</c:v>
                </c:pt>
                <c:pt idx="10933">
                  <c:v>30689</c:v>
                </c:pt>
                <c:pt idx="10934">
                  <c:v>30690</c:v>
                </c:pt>
                <c:pt idx="10935">
                  <c:v>30691</c:v>
                </c:pt>
                <c:pt idx="10936">
                  <c:v>30692</c:v>
                </c:pt>
                <c:pt idx="10937">
                  <c:v>30693</c:v>
                </c:pt>
                <c:pt idx="10938">
                  <c:v>30694</c:v>
                </c:pt>
                <c:pt idx="10939">
                  <c:v>30695</c:v>
                </c:pt>
                <c:pt idx="10940">
                  <c:v>30696</c:v>
                </c:pt>
                <c:pt idx="10941">
                  <c:v>30697</c:v>
                </c:pt>
                <c:pt idx="10942">
                  <c:v>30698</c:v>
                </c:pt>
                <c:pt idx="10943">
                  <c:v>30699</c:v>
                </c:pt>
                <c:pt idx="10944">
                  <c:v>30700</c:v>
                </c:pt>
                <c:pt idx="10945">
                  <c:v>30701</c:v>
                </c:pt>
                <c:pt idx="10946">
                  <c:v>30702</c:v>
                </c:pt>
                <c:pt idx="10947">
                  <c:v>30703</c:v>
                </c:pt>
                <c:pt idx="10948">
                  <c:v>30704</c:v>
                </c:pt>
                <c:pt idx="10949">
                  <c:v>30705</c:v>
                </c:pt>
                <c:pt idx="10950">
                  <c:v>30706</c:v>
                </c:pt>
                <c:pt idx="10951">
                  <c:v>30707</c:v>
                </c:pt>
                <c:pt idx="10952">
                  <c:v>30708</c:v>
                </c:pt>
                <c:pt idx="10953">
                  <c:v>30709</c:v>
                </c:pt>
                <c:pt idx="10954">
                  <c:v>30710</c:v>
                </c:pt>
                <c:pt idx="10955">
                  <c:v>30711</c:v>
                </c:pt>
                <c:pt idx="10956">
                  <c:v>30712</c:v>
                </c:pt>
                <c:pt idx="10957">
                  <c:v>30713</c:v>
                </c:pt>
                <c:pt idx="10958">
                  <c:v>30714</c:v>
                </c:pt>
                <c:pt idx="10959">
                  <c:v>30715</c:v>
                </c:pt>
                <c:pt idx="10960">
                  <c:v>30716</c:v>
                </c:pt>
                <c:pt idx="10961">
                  <c:v>30717</c:v>
                </c:pt>
                <c:pt idx="10962">
                  <c:v>30718</c:v>
                </c:pt>
                <c:pt idx="10963">
                  <c:v>30719</c:v>
                </c:pt>
                <c:pt idx="10964">
                  <c:v>30720</c:v>
                </c:pt>
                <c:pt idx="10965">
                  <c:v>30721</c:v>
                </c:pt>
                <c:pt idx="10966">
                  <c:v>30722</c:v>
                </c:pt>
                <c:pt idx="10967">
                  <c:v>30723</c:v>
                </c:pt>
                <c:pt idx="10968">
                  <c:v>30724</c:v>
                </c:pt>
                <c:pt idx="10969">
                  <c:v>30725</c:v>
                </c:pt>
                <c:pt idx="10970">
                  <c:v>30726</c:v>
                </c:pt>
                <c:pt idx="10971">
                  <c:v>30727</c:v>
                </c:pt>
                <c:pt idx="10972">
                  <c:v>30728</c:v>
                </c:pt>
                <c:pt idx="10973">
                  <c:v>30729</c:v>
                </c:pt>
                <c:pt idx="10974">
                  <c:v>30730</c:v>
                </c:pt>
                <c:pt idx="10975">
                  <c:v>30731</c:v>
                </c:pt>
                <c:pt idx="10976">
                  <c:v>30732</c:v>
                </c:pt>
                <c:pt idx="10977">
                  <c:v>30733</c:v>
                </c:pt>
                <c:pt idx="10978">
                  <c:v>30734</c:v>
                </c:pt>
                <c:pt idx="10979">
                  <c:v>30735</c:v>
                </c:pt>
                <c:pt idx="10980">
                  <c:v>30736</c:v>
                </c:pt>
                <c:pt idx="10981">
                  <c:v>30737</c:v>
                </c:pt>
                <c:pt idx="10982">
                  <c:v>30738</c:v>
                </c:pt>
                <c:pt idx="10983">
                  <c:v>30739</c:v>
                </c:pt>
                <c:pt idx="10984">
                  <c:v>30740</c:v>
                </c:pt>
                <c:pt idx="10985">
                  <c:v>30741</c:v>
                </c:pt>
                <c:pt idx="10986">
                  <c:v>30742</c:v>
                </c:pt>
                <c:pt idx="10987">
                  <c:v>30743</c:v>
                </c:pt>
                <c:pt idx="10988">
                  <c:v>30744</c:v>
                </c:pt>
                <c:pt idx="10989">
                  <c:v>30745</c:v>
                </c:pt>
                <c:pt idx="10990">
                  <c:v>30746</c:v>
                </c:pt>
                <c:pt idx="10991">
                  <c:v>30747</c:v>
                </c:pt>
                <c:pt idx="10992">
                  <c:v>30748</c:v>
                </c:pt>
                <c:pt idx="10993">
                  <c:v>30749</c:v>
                </c:pt>
                <c:pt idx="10994">
                  <c:v>30750</c:v>
                </c:pt>
                <c:pt idx="10995">
                  <c:v>30751</c:v>
                </c:pt>
                <c:pt idx="10996">
                  <c:v>30752</c:v>
                </c:pt>
                <c:pt idx="10997">
                  <c:v>30753</c:v>
                </c:pt>
                <c:pt idx="10998">
                  <c:v>30754</c:v>
                </c:pt>
                <c:pt idx="10999">
                  <c:v>30755</c:v>
                </c:pt>
                <c:pt idx="11000">
                  <c:v>30756</c:v>
                </c:pt>
                <c:pt idx="11001">
                  <c:v>30757</c:v>
                </c:pt>
                <c:pt idx="11002">
                  <c:v>30758</c:v>
                </c:pt>
                <c:pt idx="11003">
                  <c:v>30759</c:v>
                </c:pt>
                <c:pt idx="11004">
                  <c:v>30760</c:v>
                </c:pt>
                <c:pt idx="11005">
                  <c:v>30761</c:v>
                </c:pt>
                <c:pt idx="11006">
                  <c:v>30762</c:v>
                </c:pt>
                <c:pt idx="11007">
                  <c:v>30763</c:v>
                </c:pt>
                <c:pt idx="11008">
                  <c:v>30764</c:v>
                </c:pt>
                <c:pt idx="11009">
                  <c:v>30765</c:v>
                </c:pt>
                <c:pt idx="11010">
                  <c:v>30766</c:v>
                </c:pt>
                <c:pt idx="11011">
                  <c:v>30767</c:v>
                </c:pt>
                <c:pt idx="11012">
                  <c:v>30768</c:v>
                </c:pt>
                <c:pt idx="11013">
                  <c:v>30769</c:v>
                </c:pt>
                <c:pt idx="11014">
                  <c:v>30770</c:v>
                </c:pt>
                <c:pt idx="11015">
                  <c:v>30771</c:v>
                </c:pt>
                <c:pt idx="11016">
                  <c:v>30772</c:v>
                </c:pt>
                <c:pt idx="11017">
                  <c:v>30773</c:v>
                </c:pt>
                <c:pt idx="11018">
                  <c:v>30774</c:v>
                </c:pt>
                <c:pt idx="11019">
                  <c:v>30775</c:v>
                </c:pt>
                <c:pt idx="11020">
                  <c:v>30776</c:v>
                </c:pt>
                <c:pt idx="11021">
                  <c:v>30777</c:v>
                </c:pt>
                <c:pt idx="11022">
                  <c:v>30778</c:v>
                </c:pt>
                <c:pt idx="11023">
                  <c:v>30779</c:v>
                </c:pt>
                <c:pt idx="11024">
                  <c:v>30780</c:v>
                </c:pt>
                <c:pt idx="11025">
                  <c:v>30781</c:v>
                </c:pt>
                <c:pt idx="11026">
                  <c:v>30782</c:v>
                </c:pt>
                <c:pt idx="11027">
                  <c:v>30783</c:v>
                </c:pt>
                <c:pt idx="11028">
                  <c:v>30784</c:v>
                </c:pt>
                <c:pt idx="11029">
                  <c:v>30785</c:v>
                </c:pt>
                <c:pt idx="11030">
                  <c:v>30786</c:v>
                </c:pt>
                <c:pt idx="11031">
                  <c:v>30787</c:v>
                </c:pt>
                <c:pt idx="11032">
                  <c:v>30788</c:v>
                </c:pt>
                <c:pt idx="11033">
                  <c:v>30789</c:v>
                </c:pt>
                <c:pt idx="11034">
                  <c:v>30790</c:v>
                </c:pt>
                <c:pt idx="11035">
                  <c:v>30791</c:v>
                </c:pt>
                <c:pt idx="11036">
                  <c:v>30792</c:v>
                </c:pt>
                <c:pt idx="11037">
                  <c:v>30793</c:v>
                </c:pt>
                <c:pt idx="11038">
                  <c:v>30794</c:v>
                </c:pt>
                <c:pt idx="11039">
                  <c:v>30795</c:v>
                </c:pt>
                <c:pt idx="11040">
                  <c:v>30796</c:v>
                </c:pt>
                <c:pt idx="11041">
                  <c:v>30797</c:v>
                </c:pt>
                <c:pt idx="11042">
                  <c:v>30798</c:v>
                </c:pt>
                <c:pt idx="11043">
                  <c:v>30799</c:v>
                </c:pt>
                <c:pt idx="11044">
                  <c:v>30800</c:v>
                </c:pt>
                <c:pt idx="11045">
                  <c:v>30801</c:v>
                </c:pt>
                <c:pt idx="11046">
                  <c:v>30802</c:v>
                </c:pt>
                <c:pt idx="11047">
                  <c:v>30803</c:v>
                </c:pt>
                <c:pt idx="11048">
                  <c:v>30804</c:v>
                </c:pt>
                <c:pt idx="11049">
                  <c:v>30805</c:v>
                </c:pt>
                <c:pt idx="11050">
                  <c:v>30806</c:v>
                </c:pt>
                <c:pt idx="11051">
                  <c:v>30807</c:v>
                </c:pt>
                <c:pt idx="11052">
                  <c:v>30808</c:v>
                </c:pt>
                <c:pt idx="11053">
                  <c:v>30809</c:v>
                </c:pt>
                <c:pt idx="11054">
                  <c:v>30810</c:v>
                </c:pt>
                <c:pt idx="11055">
                  <c:v>30811</c:v>
                </c:pt>
                <c:pt idx="11056">
                  <c:v>30812</c:v>
                </c:pt>
                <c:pt idx="11057">
                  <c:v>30813</c:v>
                </c:pt>
                <c:pt idx="11058">
                  <c:v>30814</c:v>
                </c:pt>
                <c:pt idx="11059">
                  <c:v>30815</c:v>
                </c:pt>
                <c:pt idx="11060">
                  <c:v>30816</c:v>
                </c:pt>
                <c:pt idx="11061">
                  <c:v>30817</c:v>
                </c:pt>
                <c:pt idx="11062">
                  <c:v>30818</c:v>
                </c:pt>
                <c:pt idx="11063">
                  <c:v>30819</c:v>
                </c:pt>
                <c:pt idx="11064">
                  <c:v>30820</c:v>
                </c:pt>
                <c:pt idx="11065">
                  <c:v>30821</c:v>
                </c:pt>
                <c:pt idx="11066">
                  <c:v>30822</c:v>
                </c:pt>
                <c:pt idx="11067">
                  <c:v>30823</c:v>
                </c:pt>
                <c:pt idx="11068">
                  <c:v>30824</c:v>
                </c:pt>
                <c:pt idx="11069">
                  <c:v>30825</c:v>
                </c:pt>
                <c:pt idx="11070">
                  <c:v>30826</c:v>
                </c:pt>
                <c:pt idx="11071">
                  <c:v>30827</c:v>
                </c:pt>
                <c:pt idx="11072">
                  <c:v>30828</c:v>
                </c:pt>
                <c:pt idx="11073">
                  <c:v>30829</c:v>
                </c:pt>
                <c:pt idx="11074">
                  <c:v>30830</c:v>
                </c:pt>
                <c:pt idx="11075">
                  <c:v>30831</c:v>
                </c:pt>
                <c:pt idx="11076">
                  <c:v>30832</c:v>
                </c:pt>
                <c:pt idx="11077">
                  <c:v>30833</c:v>
                </c:pt>
                <c:pt idx="11078">
                  <c:v>30834</c:v>
                </c:pt>
                <c:pt idx="11079">
                  <c:v>30835</c:v>
                </c:pt>
                <c:pt idx="11080">
                  <c:v>30836</c:v>
                </c:pt>
                <c:pt idx="11081">
                  <c:v>30837</c:v>
                </c:pt>
                <c:pt idx="11082">
                  <c:v>30838</c:v>
                </c:pt>
                <c:pt idx="11083">
                  <c:v>30839</c:v>
                </c:pt>
                <c:pt idx="11084">
                  <c:v>30840</c:v>
                </c:pt>
                <c:pt idx="11085">
                  <c:v>30841</c:v>
                </c:pt>
                <c:pt idx="11086">
                  <c:v>30842</c:v>
                </c:pt>
                <c:pt idx="11087">
                  <c:v>30843</c:v>
                </c:pt>
                <c:pt idx="11088">
                  <c:v>30844</c:v>
                </c:pt>
                <c:pt idx="11089">
                  <c:v>30845</c:v>
                </c:pt>
                <c:pt idx="11090">
                  <c:v>30846</c:v>
                </c:pt>
                <c:pt idx="11091">
                  <c:v>30847</c:v>
                </c:pt>
                <c:pt idx="11092">
                  <c:v>30848</c:v>
                </c:pt>
                <c:pt idx="11093">
                  <c:v>30849</c:v>
                </c:pt>
                <c:pt idx="11094">
                  <c:v>30850</c:v>
                </c:pt>
                <c:pt idx="11095">
                  <c:v>30851</c:v>
                </c:pt>
                <c:pt idx="11096">
                  <c:v>30852</c:v>
                </c:pt>
                <c:pt idx="11097">
                  <c:v>30853</c:v>
                </c:pt>
                <c:pt idx="11098">
                  <c:v>30854</c:v>
                </c:pt>
                <c:pt idx="11099">
                  <c:v>30855</c:v>
                </c:pt>
                <c:pt idx="11100">
                  <c:v>30856</c:v>
                </c:pt>
                <c:pt idx="11101">
                  <c:v>30857</c:v>
                </c:pt>
                <c:pt idx="11102">
                  <c:v>30858</c:v>
                </c:pt>
                <c:pt idx="11103">
                  <c:v>30859</c:v>
                </c:pt>
                <c:pt idx="11104">
                  <c:v>30860</c:v>
                </c:pt>
                <c:pt idx="11105">
                  <c:v>30861</c:v>
                </c:pt>
                <c:pt idx="11106">
                  <c:v>30862</c:v>
                </c:pt>
                <c:pt idx="11107">
                  <c:v>30863</c:v>
                </c:pt>
                <c:pt idx="11108">
                  <c:v>30864</c:v>
                </c:pt>
                <c:pt idx="11109">
                  <c:v>30865</c:v>
                </c:pt>
                <c:pt idx="11110">
                  <c:v>30866</c:v>
                </c:pt>
                <c:pt idx="11111">
                  <c:v>30867</c:v>
                </c:pt>
                <c:pt idx="11112">
                  <c:v>30868</c:v>
                </c:pt>
                <c:pt idx="11113">
                  <c:v>30869</c:v>
                </c:pt>
                <c:pt idx="11114">
                  <c:v>30870</c:v>
                </c:pt>
                <c:pt idx="11115">
                  <c:v>30871</c:v>
                </c:pt>
                <c:pt idx="11116">
                  <c:v>30872</c:v>
                </c:pt>
                <c:pt idx="11117">
                  <c:v>30873</c:v>
                </c:pt>
                <c:pt idx="11118">
                  <c:v>30874</c:v>
                </c:pt>
                <c:pt idx="11119">
                  <c:v>30875</c:v>
                </c:pt>
                <c:pt idx="11120">
                  <c:v>30876</c:v>
                </c:pt>
                <c:pt idx="11121">
                  <c:v>30877</c:v>
                </c:pt>
                <c:pt idx="11122">
                  <c:v>30878</c:v>
                </c:pt>
                <c:pt idx="11123">
                  <c:v>30879</c:v>
                </c:pt>
                <c:pt idx="11124">
                  <c:v>30880</c:v>
                </c:pt>
                <c:pt idx="11125">
                  <c:v>30881</c:v>
                </c:pt>
                <c:pt idx="11126">
                  <c:v>30882</c:v>
                </c:pt>
                <c:pt idx="11127">
                  <c:v>30883</c:v>
                </c:pt>
                <c:pt idx="11128">
                  <c:v>30884</c:v>
                </c:pt>
                <c:pt idx="11129">
                  <c:v>30885</c:v>
                </c:pt>
                <c:pt idx="11130">
                  <c:v>30886</c:v>
                </c:pt>
                <c:pt idx="11131">
                  <c:v>30887</c:v>
                </c:pt>
                <c:pt idx="11132">
                  <c:v>30888</c:v>
                </c:pt>
                <c:pt idx="11133">
                  <c:v>30889</c:v>
                </c:pt>
                <c:pt idx="11134">
                  <c:v>30890</c:v>
                </c:pt>
                <c:pt idx="11135">
                  <c:v>30891</c:v>
                </c:pt>
                <c:pt idx="11136">
                  <c:v>30892</c:v>
                </c:pt>
                <c:pt idx="11137">
                  <c:v>30893</c:v>
                </c:pt>
                <c:pt idx="11138">
                  <c:v>30894</c:v>
                </c:pt>
                <c:pt idx="11139">
                  <c:v>30895</c:v>
                </c:pt>
                <c:pt idx="11140">
                  <c:v>30896</c:v>
                </c:pt>
                <c:pt idx="11141">
                  <c:v>30897</c:v>
                </c:pt>
                <c:pt idx="11142">
                  <c:v>30898</c:v>
                </c:pt>
                <c:pt idx="11143">
                  <c:v>30899</c:v>
                </c:pt>
                <c:pt idx="11144">
                  <c:v>30900</c:v>
                </c:pt>
                <c:pt idx="11145">
                  <c:v>30901</c:v>
                </c:pt>
                <c:pt idx="11146">
                  <c:v>30902</c:v>
                </c:pt>
                <c:pt idx="11147">
                  <c:v>30903</c:v>
                </c:pt>
                <c:pt idx="11148">
                  <c:v>30904</c:v>
                </c:pt>
                <c:pt idx="11149">
                  <c:v>30905</c:v>
                </c:pt>
                <c:pt idx="11150">
                  <c:v>30906</c:v>
                </c:pt>
                <c:pt idx="11151">
                  <c:v>30907</c:v>
                </c:pt>
                <c:pt idx="11152">
                  <c:v>30908</c:v>
                </c:pt>
                <c:pt idx="11153">
                  <c:v>30909</c:v>
                </c:pt>
                <c:pt idx="11154">
                  <c:v>30910</c:v>
                </c:pt>
                <c:pt idx="11155">
                  <c:v>30911</c:v>
                </c:pt>
                <c:pt idx="11156">
                  <c:v>30912</c:v>
                </c:pt>
                <c:pt idx="11157">
                  <c:v>30913</c:v>
                </c:pt>
                <c:pt idx="11158">
                  <c:v>30914</c:v>
                </c:pt>
                <c:pt idx="11159">
                  <c:v>30915</c:v>
                </c:pt>
                <c:pt idx="11160">
                  <c:v>30916</c:v>
                </c:pt>
                <c:pt idx="11161">
                  <c:v>30917</c:v>
                </c:pt>
                <c:pt idx="11162">
                  <c:v>30918</c:v>
                </c:pt>
                <c:pt idx="11163">
                  <c:v>30919</c:v>
                </c:pt>
                <c:pt idx="11164">
                  <c:v>30920</c:v>
                </c:pt>
                <c:pt idx="11165">
                  <c:v>30921</c:v>
                </c:pt>
                <c:pt idx="11166">
                  <c:v>30922</c:v>
                </c:pt>
                <c:pt idx="11167">
                  <c:v>30923</c:v>
                </c:pt>
                <c:pt idx="11168">
                  <c:v>30924</c:v>
                </c:pt>
                <c:pt idx="11169">
                  <c:v>30925</c:v>
                </c:pt>
                <c:pt idx="11170">
                  <c:v>30926</c:v>
                </c:pt>
                <c:pt idx="11171">
                  <c:v>30927</c:v>
                </c:pt>
                <c:pt idx="11172">
                  <c:v>30928</c:v>
                </c:pt>
                <c:pt idx="11173">
                  <c:v>30929</c:v>
                </c:pt>
                <c:pt idx="11174">
                  <c:v>30930</c:v>
                </c:pt>
                <c:pt idx="11175">
                  <c:v>30931</c:v>
                </c:pt>
                <c:pt idx="11176">
                  <c:v>30932</c:v>
                </c:pt>
                <c:pt idx="11177">
                  <c:v>30933</c:v>
                </c:pt>
                <c:pt idx="11178">
                  <c:v>30934</c:v>
                </c:pt>
                <c:pt idx="11179">
                  <c:v>30935</c:v>
                </c:pt>
                <c:pt idx="11180">
                  <c:v>30936</c:v>
                </c:pt>
                <c:pt idx="11181">
                  <c:v>30937</c:v>
                </c:pt>
                <c:pt idx="11182">
                  <c:v>30938</c:v>
                </c:pt>
                <c:pt idx="11183">
                  <c:v>30939</c:v>
                </c:pt>
                <c:pt idx="11184">
                  <c:v>30940</c:v>
                </c:pt>
                <c:pt idx="11185">
                  <c:v>30941</c:v>
                </c:pt>
                <c:pt idx="11186">
                  <c:v>30942</c:v>
                </c:pt>
                <c:pt idx="11187">
                  <c:v>30943</c:v>
                </c:pt>
                <c:pt idx="11188">
                  <c:v>30944</c:v>
                </c:pt>
                <c:pt idx="11189">
                  <c:v>30945</c:v>
                </c:pt>
                <c:pt idx="11190">
                  <c:v>30946</c:v>
                </c:pt>
                <c:pt idx="11191">
                  <c:v>30947</c:v>
                </c:pt>
                <c:pt idx="11192">
                  <c:v>30948</c:v>
                </c:pt>
                <c:pt idx="11193">
                  <c:v>30949</c:v>
                </c:pt>
                <c:pt idx="11194">
                  <c:v>30950</c:v>
                </c:pt>
                <c:pt idx="11195">
                  <c:v>30951</c:v>
                </c:pt>
                <c:pt idx="11196">
                  <c:v>30952</c:v>
                </c:pt>
                <c:pt idx="11197">
                  <c:v>30953</c:v>
                </c:pt>
                <c:pt idx="11198">
                  <c:v>30954</c:v>
                </c:pt>
                <c:pt idx="11199">
                  <c:v>30955</c:v>
                </c:pt>
                <c:pt idx="11200">
                  <c:v>30956</c:v>
                </c:pt>
                <c:pt idx="11201">
                  <c:v>30957</c:v>
                </c:pt>
                <c:pt idx="11202">
                  <c:v>30958</c:v>
                </c:pt>
                <c:pt idx="11203">
                  <c:v>30959</c:v>
                </c:pt>
                <c:pt idx="11204">
                  <c:v>30960</c:v>
                </c:pt>
                <c:pt idx="11205">
                  <c:v>30961</c:v>
                </c:pt>
                <c:pt idx="11206">
                  <c:v>30962</c:v>
                </c:pt>
                <c:pt idx="11207">
                  <c:v>30963</c:v>
                </c:pt>
                <c:pt idx="11208">
                  <c:v>30964</c:v>
                </c:pt>
                <c:pt idx="11209">
                  <c:v>30965</c:v>
                </c:pt>
                <c:pt idx="11210">
                  <c:v>30966</c:v>
                </c:pt>
                <c:pt idx="11211">
                  <c:v>30967</c:v>
                </c:pt>
                <c:pt idx="11212">
                  <c:v>30968</c:v>
                </c:pt>
                <c:pt idx="11213">
                  <c:v>30969</c:v>
                </c:pt>
                <c:pt idx="11214">
                  <c:v>30970</c:v>
                </c:pt>
                <c:pt idx="11215">
                  <c:v>30971</c:v>
                </c:pt>
                <c:pt idx="11216">
                  <c:v>30972</c:v>
                </c:pt>
                <c:pt idx="11217">
                  <c:v>30973</c:v>
                </c:pt>
                <c:pt idx="11218">
                  <c:v>30974</c:v>
                </c:pt>
                <c:pt idx="11219">
                  <c:v>30975</c:v>
                </c:pt>
                <c:pt idx="11220">
                  <c:v>30976</c:v>
                </c:pt>
                <c:pt idx="11221">
                  <c:v>30977</c:v>
                </c:pt>
                <c:pt idx="11222">
                  <c:v>30978</c:v>
                </c:pt>
                <c:pt idx="11223">
                  <c:v>30979</c:v>
                </c:pt>
                <c:pt idx="11224">
                  <c:v>30980</c:v>
                </c:pt>
                <c:pt idx="11225">
                  <c:v>30981</c:v>
                </c:pt>
                <c:pt idx="11226">
                  <c:v>30982</c:v>
                </c:pt>
                <c:pt idx="11227">
                  <c:v>30983</c:v>
                </c:pt>
                <c:pt idx="11228">
                  <c:v>30984</c:v>
                </c:pt>
                <c:pt idx="11229">
                  <c:v>30985</c:v>
                </c:pt>
                <c:pt idx="11230">
                  <c:v>30986</c:v>
                </c:pt>
                <c:pt idx="11231">
                  <c:v>30987</c:v>
                </c:pt>
                <c:pt idx="11232">
                  <c:v>30988</c:v>
                </c:pt>
                <c:pt idx="11233">
                  <c:v>30989</c:v>
                </c:pt>
                <c:pt idx="11234">
                  <c:v>30990</c:v>
                </c:pt>
                <c:pt idx="11235">
                  <c:v>30991</c:v>
                </c:pt>
                <c:pt idx="11236">
                  <c:v>30992</c:v>
                </c:pt>
                <c:pt idx="11237">
                  <c:v>30993</c:v>
                </c:pt>
                <c:pt idx="11238">
                  <c:v>30994</c:v>
                </c:pt>
                <c:pt idx="11239">
                  <c:v>30995</c:v>
                </c:pt>
                <c:pt idx="11240">
                  <c:v>30996</c:v>
                </c:pt>
                <c:pt idx="11241">
                  <c:v>30997</c:v>
                </c:pt>
                <c:pt idx="11242">
                  <c:v>30998</c:v>
                </c:pt>
                <c:pt idx="11243">
                  <c:v>30999</c:v>
                </c:pt>
                <c:pt idx="11244">
                  <c:v>31000</c:v>
                </c:pt>
                <c:pt idx="11245">
                  <c:v>31001</c:v>
                </c:pt>
                <c:pt idx="11246">
                  <c:v>31002</c:v>
                </c:pt>
                <c:pt idx="11247">
                  <c:v>31003</c:v>
                </c:pt>
                <c:pt idx="11248">
                  <c:v>31004</c:v>
                </c:pt>
                <c:pt idx="11249">
                  <c:v>31005</c:v>
                </c:pt>
                <c:pt idx="11250">
                  <c:v>31006</c:v>
                </c:pt>
                <c:pt idx="11251">
                  <c:v>31007</c:v>
                </c:pt>
                <c:pt idx="11252">
                  <c:v>31008</c:v>
                </c:pt>
                <c:pt idx="11253">
                  <c:v>31009</c:v>
                </c:pt>
                <c:pt idx="11254">
                  <c:v>31010</c:v>
                </c:pt>
                <c:pt idx="11255">
                  <c:v>31011</c:v>
                </c:pt>
                <c:pt idx="11256">
                  <c:v>31012</c:v>
                </c:pt>
                <c:pt idx="11257">
                  <c:v>31013</c:v>
                </c:pt>
                <c:pt idx="11258">
                  <c:v>31014</c:v>
                </c:pt>
                <c:pt idx="11259">
                  <c:v>31015</c:v>
                </c:pt>
                <c:pt idx="11260">
                  <c:v>31016</c:v>
                </c:pt>
                <c:pt idx="11261">
                  <c:v>31017</c:v>
                </c:pt>
                <c:pt idx="11262">
                  <c:v>31018</c:v>
                </c:pt>
                <c:pt idx="11263">
                  <c:v>31019</c:v>
                </c:pt>
                <c:pt idx="11264">
                  <c:v>31020</c:v>
                </c:pt>
                <c:pt idx="11265">
                  <c:v>31021</c:v>
                </c:pt>
                <c:pt idx="11266">
                  <c:v>31022</c:v>
                </c:pt>
                <c:pt idx="11267">
                  <c:v>31023</c:v>
                </c:pt>
                <c:pt idx="11268">
                  <c:v>31024</c:v>
                </c:pt>
                <c:pt idx="11269">
                  <c:v>31025</c:v>
                </c:pt>
                <c:pt idx="11270">
                  <c:v>31026</c:v>
                </c:pt>
                <c:pt idx="11271">
                  <c:v>31027</c:v>
                </c:pt>
                <c:pt idx="11272">
                  <c:v>31028</c:v>
                </c:pt>
                <c:pt idx="11273">
                  <c:v>31029</c:v>
                </c:pt>
                <c:pt idx="11274">
                  <c:v>31030</c:v>
                </c:pt>
                <c:pt idx="11275">
                  <c:v>31031</c:v>
                </c:pt>
                <c:pt idx="11276">
                  <c:v>31032</c:v>
                </c:pt>
                <c:pt idx="11277">
                  <c:v>31033</c:v>
                </c:pt>
                <c:pt idx="11278">
                  <c:v>31034</c:v>
                </c:pt>
                <c:pt idx="11279">
                  <c:v>31035</c:v>
                </c:pt>
                <c:pt idx="11280">
                  <c:v>31036</c:v>
                </c:pt>
                <c:pt idx="11281">
                  <c:v>31037</c:v>
                </c:pt>
                <c:pt idx="11282">
                  <c:v>31038</c:v>
                </c:pt>
                <c:pt idx="11283">
                  <c:v>31039</c:v>
                </c:pt>
                <c:pt idx="11284">
                  <c:v>31040</c:v>
                </c:pt>
                <c:pt idx="11285">
                  <c:v>31041</c:v>
                </c:pt>
                <c:pt idx="11286">
                  <c:v>31042</c:v>
                </c:pt>
                <c:pt idx="11287">
                  <c:v>31043</c:v>
                </c:pt>
                <c:pt idx="11288">
                  <c:v>31044</c:v>
                </c:pt>
                <c:pt idx="11289">
                  <c:v>31045</c:v>
                </c:pt>
                <c:pt idx="11290">
                  <c:v>31046</c:v>
                </c:pt>
                <c:pt idx="11291">
                  <c:v>31047</c:v>
                </c:pt>
                <c:pt idx="11292">
                  <c:v>31048</c:v>
                </c:pt>
                <c:pt idx="11293">
                  <c:v>31049</c:v>
                </c:pt>
                <c:pt idx="11294">
                  <c:v>31050</c:v>
                </c:pt>
                <c:pt idx="11295">
                  <c:v>31051</c:v>
                </c:pt>
                <c:pt idx="11296">
                  <c:v>31052</c:v>
                </c:pt>
                <c:pt idx="11297">
                  <c:v>31053</c:v>
                </c:pt>
                <c:pt idx="11298">
                  <c:v>31054</c:v>
                </c:pt>
                <c:pt idx="11299">
                  <c:v>31055</c:v>
                </c:pt>
                <c:pt idx="11300">
                  <c:v>31056</c:v>
                </c:pt>
                <c:pt idx="11301">
                  <c:v>31057</c:v>
                </c:pt>
                <c:pt idx="11302">
                  <c:v>31058</c:v>
                </c:pt>
                <c:pt idx="11303">
                  <c:v>31059</c:v>
                </c:pt>
                <c:pt idx="11304">
                  <c:v>31060</c:v>
                </c:pt>
                <c:pt idx="11305">
                  <c:v>31061</c:v>
                </c:pt>
                <c:pt idx="11306">
                  <c:v>31062</c:v>
                </c:pt>
                <c:pt idx="11307">
                  <c:v>31063</c:v>
                </c:pt>
                <c:pt idx="11308">
                  <c:v>31064</c:v>
                </c:pt>
                <c:pt idx="11309">
                  <c:v>31065</c:v>
                </c:pt>
                <c:pt idx="11310">
                  <c:v>31066</c:v>
                </c:pt>
                <c:pt idx="11311">
                  <c:v>31067</c:v>
                </c:pt>
                <c:pt idx="11312">
                  <c:v>31068</c:v>
                </c:pt>
                <c:pt idx="11313">
                  <c:v>31069</c:v>
                </c:pt>
                <c:pt idx="11314">
                  <c:v>31070</c:v>
                </c:pt>
                <c:pt idx="11315">
                  <c:v>31071</c:v>
                </c:pt>
                <c:pt idx="11316">
                  <c:v>31072</c:v>
                </c:pt>
                <c:pt idx="11317">
                  <c:v>31073</c:v>
                </c:pt>
                <c:pt idx="11318">
                  <c:v>31074</c:v>
                </c:pt>
                <c:pt idx="11319">
                  <c:v>31075</c:v>
                </c:pt>
                <c:pt idx="11320">
                  <c:v>31076</c:v>
                </c:pt>
                <c:pt idx="11321">
                  <c:v>31077</c:v>
                </c:pt>
                <c:pt idx="11322">
                  <c:v>31078</c:v>
                </c:pt>
                <c:pt idx="11323">
                  <c:v>31079</c:v>
                </c:pt>
                <c:pt idx="11324">
                  <c:v>31080</c:v>
                </c:pt>
                <c:pt idx="11325">
                  <c:v>31081</c:v>
                </c:pt>
                <c:pt idx="11326">
                  <c:v>31082</c:v>
                </c:pt>
                <c:pt idx="11327">
                  <c:v>31083</c:v>
                </c:pt>
                <c:pt idx="11328">
                  <c:v>31084</c:v>
                </c:pt>
                <c:pt idx="11329">
                  <c:v>31085</c:v>
                </c:pt>
                <c:pt idx="11330">
                  <c:v>31086</c:v>
                </c:pt>
                <c:pt idx="11331">
                  <c:v>31087</c:v>
                </c:pt>
                <c:pt idx="11332">
                  <c:v>31088</c:v>
                </c:pt>
                <c:pt idx="11333">
                  <c:v>31089</c:v>
                </c:pt>
                <c:pt idx="11334">
                  <c:v>31090</c:v>
                </c:pt>
                <c:pt idx="11335">
                  <c:v>31091</c:v>
                </c:pt>
                <c:pt idx="11336">
                  <c:v>31092</c:v>
                </c:pt>
                <c:pt idx="11337">
                  <c:v>31093</c:v>
                </c:pt>
                <c:pt idx="11338">
                  <c:v>31094</c:v>
                </c:pt>
                <c:pt idx="11339">
                  <c:v>31095</c:v>
                </c:pt>
                <c:pt idx="11340">
                  <c:v>31096</c:v>
                </c:pt>
                <c:pt idx="11341">
                  <c:v>31097</c:v>
                </c:pt>
                <c:pt idx="11342">
                  <c:v>31098</c:v>
                </c:pt>
                <c:pt idx="11343">
                  <c:v>31099</c:v>
                </c:pt>
                <c:pt idx="11344">
                  <c:v>31100</c:v>
                </c:pt>
                <c:pt idx="11345">
                  <c:v>31101</c:v>
                </c:pt>
                <c:pt idx="11346">
                  <c:v>31102</c:v>
                </c:pt>
                <c:pt idx="11347">
                  <c:v>31103</c:v>
                </c:pt>
                <c:pt idx="11348">
                  <c:v>31104</c:v>
                </c:pt>
                <c:pt idx="11349">
                  <c:v>31105</c:v>
                </c:pt>
                <c:pt idx="11350">
                  <c:v>31106</c:v>
                </c:pt>
                <c:pt idx="11351">
                  <c:v>31107</c:v>
                </c:pt>
                <c:pt idx="11352">
                  <c:v>31108</c:v>
                </c:pt>
                <c:pt idx="11353">
                  <c:v>31109</c:v>
                </c:pt>
                <c:pt idx="11354">
                  <c:v>31110</c:v>
                </c:pt>
                <c:pt idx="11355">
                  <c:v>31111</c:v>
                </c:pt>
                <c:pt idx="11356">
                  <c:v>31112</c:v>
                </c:pt>
                <c:pt idx="11357">
                  <c:v>31113</c:v>
                </c:pt>
                <c:pt idx="11358">
                  <c:v>31114</c:v>
                </c:pt>
                <c:pt idx="11359">
                  <c:v>31115</c:v>
                </c:pt>
                <c:pt idx="11360">
                  <c:v>31116</c:v>
                </c:pt>
                <c:pt idx="11361">
                  <c:v>31117</c:v>
                </c:pt>
                <c:pt idx="11362">
                  <c:v>31118</c:v>
                </c:pt>
                <c:pt idx="11363">
                  <c:v>31119</c:v>
                </c:pt>
                <c:pt idx="11364">
                  <c:v>31120</c:v>
                </c:pt>
                <c:pt idx="11365">
                  <c:v>31121</c:v>
                </c:pt>
                <c:pt idx="11366">
                  <c:v>31122</c:v>
                </c:pt>
                <c:pt idx="11367">
                  <c:v>31123</c:v>
                </c:pt>
                <c:pt idx="11368">
                  <c:v>31124</c:v>
                </c:pt>
                <c:pt idx="11369">
                  <c:v>31125</c:v>
                </c:pt>
                <c:pt idx="11370">
                  <c:v>31126</c:v>
                </c:pt>
                <c:pt idx="11371">
                  <c:v>31127</c:v>
                </c:pt>
                <c:pt idx="11372">
                  <c:v>31128</c:v>
                </c:pt>
                <c:pt idx="11373">
                  <c:v>31129</c:v>
                </c:pt>
                <c:pt idx="11374">
                  <c:v>31130</c:v>
                </c:pt>
                <c:pt idx="11375">
                  <c:v>31131</c:v>
                </c:pt>
                <c:pt idx="11376">
                  <c:v>31132</c:v>
                </c:pt>
                <c:pt idx="11377">
                  <c:v>31133</c:v>
                </c:pt>
                <c:pt idx="11378">
                  <c:v>31134</c:v>
                </c:pt>
                <c:pt idx="11379">
                  <c:v>31135</c:v>
                </c:pt>
                <c:pt idx="11380">
                  <c:v>31136</c:v>
                </c:pt>
                <c:pt idx="11381">
                  <c:v>31137</c:v>
                </c:pt>
                <c:pt idx="11382">
                  <c:v>31138</c:v>
                </c:pt>
                <c:pt idx="11383">
                  <c:v>31139</c:v>
                </c:pt>
                <c:pt idx="11384">
                  <c:v>31140</c:v>
                </c:pt>
                <c:pt idx="11385">
                  <c:v>31141</c:v>
                </c:pt>
                <c:pt idx="11386">
                  <c:v>31142</c:v>
                </c:pt>
                <c:pt idx="11387">
                  <c:v>31143</c:v>
                </c:pt>
                <c:pt idx="11388">
                  <c:v>31144</c:v>
                </c:pt>
                <c:pt idx="11389">
                  <c:v>31145</c:v>
                </c:pt>
                <c:pt idx="11390">
                  <c:v>31146</c:v>
                </c:pt>
                <c:pt idx="11391">
                  <c:v>31147</c:v>
                </c:pt>
                <c:pt idx="11392">
                  <c:v>31148</c:v>
                </c:pt>
                <c:pt idx="11393">
                  <c:v>31149</c:v>
                </c:pt>
                <c:pt idx="11394">
                  <c:v>31150</c:v>
                </c:pt>
                <c:pt idx="11395">
                  <c:v>31151</c:v>
                </c:pt>
                <c:pt idx="11396">
                  <c:v>31152</c:v>
                </c:pt>
                <c:pt idx="11397">
                  <c:v>31153</c:v>
                </c:pt>
                <c:pt idx="11398">
                  <c:v>31154</c:v>
                </c:pt>
                <c:pt idx="11399">
                  <c:v>31155</c:v>
                </c:pt>
                <c:pt idx="11400">
                  <c:v>31156</c:v>
                </c:pt>
                <c:pt idx="11401">
                  <c:v>31157</c:v>
                </c:pt>
                <c:pt idx="11402">
                  <c:v>31158</c:v>
                </c:pt>
                <c:pt idx="11403">
                  <c:v>31159</c:v>
                </c:pt>
                <c:pt idx="11404">
                  <c:v>31160</c:v>
                </c:pt>
                <c:pt idx="11405">
                  <c:v>31161</c:v>
                </c:pt>
                <c:pt idx="11406">
                  <c:v>31162</c:v>
                </c:pt>
                <c:pt idx="11407">
                  <c:v>31163</c:v>
                </c:pt>
                <c:pt idx="11408">
                  <c:v>31164</c:v>
                </c:pt>
                <c:pt idx="11409">
                  <c:v>31165</c:v>
                </c:pt>
                <c:pt idx="11410">
                  <c:v>31166</c:v>
                </c:pt>
                <c:pt idx="11411">
                  <c:v>31167</c:v>
                </c:pt>
                <c:pt idx="11412">
                  <c:v>31168</c:v>
                </c:pt>
                <c:pt idx="11413">
                  <c:v>31169</c:v>
                </c:pt>
                <c:pt idx="11414">
                  <c:v>31170</c:v>
                </c:pt>
                <c:pt idx="11415">
                  <c:v>31171</c:v>
                </c:pt>
                <c:pt idx="11416">
                  <c:v>31172</c:v>
                </c:pt>
                <c:pt idx="11417">
                  <c:v>31173</c:v>
                </c:pt>
                <c:pt idx="11418">
                  <c:v>31174</c:v>
                </c:pt>
                <c:pt idx="11419">
                  <c:v>31175</c:v>
                </c:pt>
                <c:pt idx="11420">
                  <c:v>31176</c:v>
                </c:pt>
                <c:pt idx="11421">
                  <c:v>31177</c:v>
                </c:pt>
                <c:pt idx="11422">
                  <c:v>31178</c:v>
                </c:pt>
                <c:pt idx="11423">
                  <c:v>31179</c:v>
                </c:pt>
                <c:pt idx="11424">
                  <c:v>31180</c:v>
                </c:pt>
                <c:pt idx="11425">
                  <c:v>31181</c:v>
                </c:pt>
                <c:pt idx="11426">
                  <c:v>31182</c:v>
                </c:pt>
                <c:pt idx="11427">
                  <c:v>31183</c:v>
                </c:pt>
                <c:pt idx="11428">
                  <c:v>31184</c:v>
                </c:pt>
                <c:pt idx="11429">
                  <c:v>31185</c:v>
                </c:pt>
                <c:pt idx="11430">
                  <c:v>31186</c:v>
                </c:pt>
                <c:pt idx="11431">
                  <c:v>31187</c:v>
                </c:pt>
                <c:pt idx="11432">
                  <c:v>31188</c:v>
                </c:pt>
                <c:pt idx="11433">
                  <c:v>31189</c:v>
                </c:pt>
                <c:pt idx="11434">
                  <c:v>31190</c:v>
                </c:pt>
                <c:pt idx="11435">
                  <c:v>31191</c:v>
                </c:pt>
                <c:pt idx="11436">
                  <c:v>31192</c:v>
                </c:pt>
                <c:pt idx="11437">
                  <c:v>31193</c:v>
                </c:pt>
                <c:pt idx="11438">
                  <c:v>31194</c:v>
                </c:pt>
                <c:pt idx="11439">
                  <c:v>31195</c:v>
                </c:pt>
                <c:pt idx="11440">
                  <c:v>31196</c:v>
                </c:pt>
                <c:pt idx="11441">
                  <c:v>31197</c:v>
                </c:pt>
                <c:pt idx="11442">
                  <c:v>31198</c:v>
                </c:pt>
                <c:pt idx="11443">
                  <c:v>31199</c:v>
                </c:pt>
                <c:pt idx="11444">
                  <c:v>31200</c:v>
                </c:pt>
                <c:pt idx="11445">
                  <c:v>31201</c:v>
                </c:pt>
                <c:pt idx="11446">
                  <c:v>31202</c:v>
                </c:pt>
                <c:pt idx="11447">
                  <c:v>31203</c:v>
                </c:pt>
                <c:pt idx="11448">
                  <c:v>31204</c:v>
                </c:pt>
                <c:pt idx="11449">
                  <c:v>31205</c:v>
                </c:pt>
                <c:pt idx="11450">
                  <c:v>31206</c:v>
                </c:pt>
                <c:pt idx="11451">
                  <c:v>31207</c:v>
                </c:pt>
                <c:pt idx="11452">
                  <c:v>31208</c:v>
                </c:pt>
                <c:pt idx="11453">
                  <c:v>31209</c:v>
                </c:pt>
                <c:pt idx="11454">
                  <c:v>31210</c:v>
                </c:pt>
                <c:pt idx="11455">
                  <c:v>31211</c:v>
                </c:pt>
                <c:pt idx="11456">
                  <c:v>31212</c:v>
                </c:pt>
                <c:pt idx="11457">
                  <c:v>31213</c:v>
                </c:pt>
                <c:pt idx="11458">
                  <c:v>31214</c:v>
                </c:pt>
                <c:pt idx="11459">
                  <c:v>31215</c:v>
                </c:pt>
                <c:pt idx="11460">
                  <c:v>31216</c:v>
                </c:pt>
                <c:pt idx="11461">
                  <c:v>31217</c:v>
                </c:pt>
                <c:pt idx="11462">
                  <c:v>31218</c:v>
                </c:pt>
                <c:pt idx="11463">
                  <c:v>31219</c:v>
                </c:pt>
                <c:pt idx="11464">
                  <c:v>31220</c:v>
                </c:pt>
                <c:pt idx="11465">
                  <c:v>31221</c:v>
                </c:pt>
                <c:pt idx="11466">
                  <c:v>31222</c:v>
                </c:pt>
                <c:pt idx="11467">
                  <c:v>31223</c:v>
                </c:pt>
                <c:pt idx="11468">
                  <c:v>31224</c:v>
                </c:pt>
                <c:pt idx="11469">
                  <c:v>31225</c:v>
                </c:pt>
                <c:pt idx="11470">
                  <c:v>31226</c:v>
                </c:pt>
                <c:pt idx="11471">
                  <c:v>31227</c:v>
                </c:pt>
                <c:pt idx="11472">
                  <c:v>31228</c:v>
                </c:pt>
                <c:pt idx="11473">
                  <c:v>31229</c:v>
                </c:pt>
                <c:pt idx="11474">
                  <c:v>31230</c:v>
                </c:pt>
                <c:pt idx="11475">
                  <c:v>31231</c:v>
                </c:pt>
                <c:pt idx="11476">
                  <c:v>31232</c:v>
                </c:pt>
                <c:pt idx="11477">
                  <c:v>31233</c:v>
                </c:pt>
                <c:pt idx="11478">
                  <c:v>31234</c:v>
                </c:pt>
                <c:pt idx="11479">
                  <c:v>31235</c:v>
                </c:pt>
                <c:pt idx="11480">
                  <c:v>31236</c:v>
                </c:pt>
                <c:pt idx="11481">
                  <c:v>31237</c:v>
                </c:pt>
                <c:pt idx="11482">
                  <c:v>31238</c:v>
                </c:pt>
                <c:pt idx="11483">
                  <c:v>31239</c:v>
                </c:pt>
                <c:pt idx="11484">
                  <c:v>31240</c:v>
                </c:pt>
                <c:pt idx="11485">
                  <c:v>31241</c:v>
                </c:pt>
                <c:pt idx="11486">
                  <c:v>31242</c:v>
                </c:pt>
                <c:pt idx="11487">
                  <c:v>31243</c:v>
                </c:pt>
                <c:pt idx="11488">
                  <c:v>31244</c:v>
                </c:pt>
                <c:pt idx="11489">
                  <c:v>31245</c:v>
                </c:pt>
                <c:pt idx="11490">
                  <c:v>31246</c:v>
                </c:pt>
                <c:pt idx="11491">
                  <c:v>31247</c:v>
                </c:pt>
                <c:pt idx="11492">
                  <c:v>31248</c:v>
                </c:pt>
                <c:pt idx="11493">
                  <c:v>31249</c:v>
                </c:pt>
                <c:pt idx="11494">
                  <c:v>31250</c:v>
                </c:pt>
                <c:pt idx="11495">
                  <c:v>31251</c:v>
                </c:pt>
                <c:pt idx="11496">
                  <c:v>31252</c:v>
                </c:pt>
                <c:pt idx="11497">
                  <c:v>31253</c:v>
                </c:pt>
                <c:pt idx="11498">
                  <c:v>31254</c:v>
                </c:pt>
                <c:pt idx="11499">
                  <c:v>31255</c:v>
                </c:pt>
                <c:pt idx="11500">
                  <c:v>31256</c:v>
                </c:pt>
                <c:pt idx="11501">
                  <c:v>31257</c:v>
                </c:pt>
                <c:pt idx="11502">
                  <c:v>31258</c:v>
                </c:pt>
                <c:pt idx="11503">
                  <c:v>31259</c:v>
                </c:pt>
                <c:pt idx="11504">
                  <c:v>31260</c:v>
                </c:pt>
                <c:pt idx="11505">
                  <c:v>31261</c:v>
                </c:pt>
                <c:pt idx="11506">
                  <c:v>31262</c:v>
                </c:pt>
                <c:pt idx="11507">
                  <c:v>31263</c:v>
                </c:pt>
                <c:pt idx="11508">
                  <c:v>31264</c:v>
                </c:pt>
                <c:pt idx="11509">
                  <c:v>31265</c:v>
                </c:pt>
                <c:pt idx="11510">
                  <c:v>31266</c:v>
                </c:pt>
                <c:pt idx="11511">
                  <c:v>31267</c:v>
                </c:pt>
                <c:pt idx="11512">
                  <c:v>31268</c:v>
                </c:pt>
                <c:pt idx="11513">
                  <c:v>31269</c:v>
                </c:pt>
                <c:pt idx="11514">
                  <c:v>31270</c:v>
                </c:pt>
                <c:pt idx="11515">
                  <c:v>31271</c:v>
                </c:pt>
                <c:pt idx="11516">
                  <c:v>31272</c:v>
                </c:pt>
                <c:pt idx="11517">
                  <c:v>31273</c:v>
                </c:pt>
                <c:pt idx="11518">
                  <c:v>31274</c:v>
                </c:pt>
                <c:pt idx="11519">
                  <c:v>31275</c:v>
                </c:pt>
                <c:pt idx="11520">
                  <c:v>31276</c:v>
                </c:pt>
                <c:pt idx="11521">
                  <c:v>31277</c:v>
                </c:pt>
                <c:pt idx="11522">
                  <c:v>31278</c:v>
                </c:pt>
                <c:pt idx="11523">
                  <c:v>31279</c:v>
                </c:pt>
                <c:pt idx="11524">
                  <c:v>31280</c:v>
                </c:pt>
                <c:pt idx="11525">
                  <c:v>31281</c:v>
                </c:pt>
                <c:pt idx="11526">
                  <c:v>31282</c:v>
                </c:pt>
                <c:pt idx="11527">
                  <c:v>31283</c:v>
                </c:pt>
                <c:pt idx="11528">
                  <c:v>31284</c:v>
                </c:pt>
                <c:pt idx="11529">
                  <c:v>31285</c:v>
                </c:pt>
                <c:pt idx="11530">
                  <c:v>31286</c:v>
                </c:pt>
                <c:pt idx="11531">
                  <c:v>31287</c:v>
                </c:pt>
                <c:pt idx="11532">
                  <c:v>31288</c:v>
                </c:pt>
                <c:pt idx="11533">
                  <c:v>31289</c:v>
                </c:pt>
                <c:pt idx="11534">
                  <c:v>31290</c:v>
                </c:pt>
                <c:pt idx="11535">
                  <c:v>31291</c:v>
                </c:pt>
                <c:pt idx="11536">
                  <c:v>31292</c:v>
                </c:pt>
                <c:pt idx="11537">
                  <c:v>31293</c:v>
                </c:pt>
                <c:pt idx="11538">
                  <c:v>31294</c:v>
                </c:pt>
                <c:pt idx="11539">
                  <c:v>31295</c:v>
                </c:pt>
                <c:pt idx="11540">
                  <c:v>31296</c:v>
                </c:pt>
                <c:pt idx="11541">
                  <c:v>31297</c:v>
                </c:pt>
                <c:pt idx="11542">
                  <c:v>31298</c:v>
                </c:pt>
                <c:pt idx="11543">
                  <c:v>31299</c:v>
                </c:pt>
                <c:pt idx="11544">
                  <c:v>31300</c:v>
                </c:pt>
                <c:pt idx="11545">
                  <c:v>31301</c:v>
                </c:pt>
                <c:pt idx="11546">
                  <c:v>31302</c:v>
                </c:pt>
                <c:pt idx="11547">
                  <c:v>31303</c:v>
                </c:pt>
                <c:pt idx="11548">
                  <c:v>31304</c:v>
                </c:pt>
                <c:pt idx="11549">
                  <c:v>31305</c:v>
                </c:pt>
                <c:pt idx="11550">
                  <c:v>31306</c:v>
                </c:pt>
                <c:pt idx="11551">
                  <c:v>31307</c:v>
                </c:pt>
                <c:pt idx="11552">
                  <c:v>31308</c:v>
                </c:pt>
                <c:pt idx="11553">
                  <c:v>31309</c:v>
                </c:pt>
                <c:pt idx="11554">
                  <c:v>31310</c:v>
                </c:pt>
                <c:pt idx="11555">
                  <c:v>31311</c:v>
                </c:pt>
                <c:pt idx="11556">
                  <c:v>31312</c:v>
                </c:pt>
                <c:pt idx="11557">
                  <c:v>31313</c:v>
                </c:pt>
                <c:pt idx="11558">
                  <c:v>31314</c:v>
                </c:pt>
                <c:pt idx="11559">
                  <c:v>31315</c:v>
                </c:pt>
                <c:pt idx="11560">
                  <c:v>31316</c:v>
                </c:pt>
                <c:pt idx="11561">
                  <c:v>31317</c:v>
                </c:pt>
                <c:pt idx="11562">
                  <c:v>31318</c:v>
                </c:pt>
                <c:pt idx="11563">
                  <c:v>31319</c:v>
                </c:pt>
                <c:pt idx="11564">
                  <c:v>31320</c:v>
                </c:pt>
                <c:pt idx="11565">
                  <c:v>31321</c:v>
                </c:pt>
                <c:pt idx="11566">
                  <c:v>31322</c:v>
                </c:pt>
                <c:pt idx="11567">
                  <c:v>31323</c:v>
                </c:pt>
                <c:pt idx="11568">
                  <c:v>31324</c:v>
                </c:pt>
                <c:pt idx="11569">
                  <c:v>31325</c:v>
                </c:pt>
                <c:pt idx="11570">
                  <c:v>31326</c:v>
                </c:pt>
                <c:pt idx="11571">
                  <c:v>31327</c:v>
                </c:pt>
                <c:pt idx="11572">
                  <c:v>31328</c:v>
                </c:pt>
                <c:pt idx="11573">
                  <c:v>31329</c:v>
                </c:pt>
                <c:pt idx="11574">
                  <c:v>31330</c:v>
                </c:pt>
                <c:pt idx="11575">
                  <c:v>31331</c:v>
                </c:pt>
                <c:pt idx="11576">
                  <c:v>31332</c:v>
                </c:pt>
                <c:pt idx="11577">
                  <c:v>31333</c:v>
                </c:pt>
                <c:pt idx="11578">
                  <c:v>31334</c:v>
                </c:pt>
                <c:pt idx="11579">
                  <c:v>31335</c:v>
                </c:pt>
                <c:pt idx="11580">
                  <c:v>31336</c:v>
                </c:pt>
                <c:pt idx="11581">
                  <c:v>31337</c:v>
                </c:pt>
                <c:pt idx="11582">
                  <c:v>31338</c:v>
                </c:pt>
                <c:pt idx="11583">
                  <c:v>31339</c:v>
                </c:pt>
                <c:pt idx="11584">
                  <c:v>31340</c:v>
                </c:pt>
                <c:pt idx="11585">
                  <c:v>31341</c:v>
                </c:pt>
                <c:pt idx="11586">
                  <c:v>31342</c:v>
                </c:pt>
                <c:pt idx="11587">
                  <c:v>31343</c:v>
                </c:pt>
                <c:pt idx="11588">
                  <c:v>31344</c:v>
                </c:pt>
                <c:pt idx="11589">
                  <c:v>31345</c:v>
                </c:pt>
                <c:pt idx="11590">
                  <c:v>31346</c:v>
                </c:pt>
                <c:pt idx="11591">
                  <c:v>31347</c:v>
                </c:pt>
                <c:pt idx="11592">
                  <c:v>31348</c:v>
                </c:pt>
                <c:pt idx="11593">
                  <c:v>31349</c:v>
                </c:pt>
                <c:pt idx="11594">
                  <c:v>31350</c:v>
                </c:pt>
                <c:pt idx="11595">
                  <c:v>31351</c:v>
                </c:pt>
                <c:pt idx="11596">
                  <c:v>31352</c:v>
                </c:pt>
                <c:pt idx="11597">
                  <c:v>31353</c:v>
                </c:pt>
                <c:pt idx="11598">
                  <c:v>31354</c:v>
                </c:pt>
                <c:pt idx="11599">
                  <c:v>31355</c:v>
                </c:pt>
                <c:pt idx="11600">
                  <c:v>31356</c:v>
                </c:pt>
                <c:pt idx="11601">
                  <c:v>31357</c:v>
                </c:pt>
                <c:pt idx="11602">
                  <c:v>31358</c:v>
                </c:pt>
                <c:pt idx="11603">
                  <c:v>31359</c:v>
                </c:pt>
                <c:pt idx="11604">
                  <c:v>31360</c:v>
                </c:pt>
                <c:pt idx="11605">
                  <c:v>31361</c:v>
                </c:pt>
                <c:pt idx="11606">
                  <c:v>31362</c:v>
                </c:pt>
                <c:pt idx="11607">
                  <c:v>31363</c:v>
                </c:pt>
                <c:pt idx="11608">
                  <c:v>31364</c:v>
                </c:pt>
                <c:pt idx="11609">
                  <c:v>31365</c:v>
                </c:pt>
                <c:pt idx="11610">
                  <c:v>31366</c:v>
                </c:pt>
                <c:pt idx="11611">
                  <c:v>31367</c:v>
                </c:pt>
                <c:pt idx="11612">
                  <c:v>31368</c:v>
                </c:pt>
                <c:pt idx="11613">
                  <c:v>31369</c:v>
                </c:pt>
                <c:pt idx="11614">
                  <c:v>31370</c:v>
                </c:pt>
                <c:pt idx="11615">
                  <c:v>31371</c:v>
                </c:pt>
                <c:pt idx="11616">
                  <c:v>31372</c:v>
                </c:pt>
                <c:pt idx="11617">
                  <c:v>31373</c:v>
                </c:pt>
                <c:pt idx="11618">
                  <c:v>31374</c:v>
                </c:pt>
                <c:pt idx="11619">
                  <c:v>31375</c:v>
                </c:pt>
                <c:pt idx="11620">
                  <c:v>31376</c:v>
                </c:pt>
                <c:pt idx="11621">
                  <c:v>31377</c:v>
                </c:pt>
                <c:pt idx="11622">
                  <c:v>31378</c:v>
                </c:pt>
                <c:pt idx="11623">
                  <c:v>31379</c:v>
                </c:pt>
                <c:pt idx="11624">
                  <c:v>31380</c:v>
                </c:pt>
                <c:pt idx="11625">
                  <c:v>31381</c:v>
                </c:pt>
                <c:pt idx="11626">
                  <c:v>31382</c:v>
                </c:pt>
                <c:pt idx="11627">
                  <c:v>31383</c:v>
                </c:pt>
                <c:pt idx="11628">
                  <c:v>31384</c:v>
                </c:pt>
                <c:pt idx="11629">
                  <c:v>31385</c:v>
                </c:pt>
                <c:pt idx="11630">
                  <c:v>31386</c:v>
                </c:pt>
                <c:pt idx="11631">
                  <c:v>31387</c:v>
                </c:pt>
                <c:pt idx="11632">
                  <c:v>31388</c:v>
                </c:pt>
                <c:pt idx="11633">
                  <c:v>31389</c:v>
                </c:pt>
                <c:pt idx="11634">
                  <c:v>31390</c:v>
                </c:pt>
                <c:pt idx="11635">
                  <c:v>31391</c:v>
                </c:pt>
                <c:pt idx="11636">
                  <c:v>31392</c:v>
                </c:pt>
                <c:pt idx="11637">
                  <c:v>31393</c:v>
                </c:pt>
                <c:pt idx="11638">
                  <c:v>31394</c:v>
                </c:pt>
                <c:pt idx="11639">
                  <c:v>31395</c:v>
                </c:pt>
                <c:pt idx="11640">
                  <c:v>31396</c:v>
                </c:pt>
                <c:pt idx="11641">
                  <c:v>31397</c:v>
                </c:pt>
                <c:pt idx="11642">
                  <c:v>31398</c:v>
                </c:pt>
                <c:pt idx="11643">
                  <c:v>31399</c:v>
                </c:pt>
                <c:pt idx="11644">
                  <c:v>31400</c:v>
                </c:pt>
                <c:pt idx="11645">
                  <c:v>31401</c:v>
                </c:pt>
                <c:pt idx="11646">
                  <c:v>31402</c:v>
                </c:pt>
                <c:pt idx="11647">
                  <c:v>31403</c:v>
                </c:pt>
                <c:pt idx="11648">
                  <c:v>31404</c:v>
                </c:pt>
                <c:pt idx="11649">
                  <c:v>31405</c:v>
                </c:pt>
                <c:pt idx="11650">
                  <c:v>31406</c:v>
                </c:pt>
                <c:pt idx="11651">
                  <c:v>31407</c:v>
                </c:pt>
                <c:pt idx="11652">
                  <c:v>31408</c:v>
                </c:pt>
                <c:pt idx="11653">
                  <c:v>31409</c:v>
                </c:pt>
                <c:pt idx="11654">
                  <c:v>31410</c:v>
                </c:pt>
                <c:pt idx="11655">
                  <c:v>31411</c:v>
                </c:pt>
                <c:pt idx="11656">
                  <c:v>31412</c:v>
                </c:pt>
                <c:pt idx="11657">
                  <c:v>31413</c:v>
                </c:pt>
                <c:pt idx="11658">
                  <c:v>31414</c:v>
                </c:pt>
                <c:pt idx="11659">
                  <c:v>31415</c:v>
                </c:pt>
                <c:pt idx="11660">
                  <c:v>31416</c:v>
                </c:pt>
                <c:pt idx="11661">
                  <c:v>31417</c:v>
                </c:pt>
                <c:pt idx="11662">
                  <c:v>31418</c:v>
                </c:pt>
                <c:pt idx="11663">
                  <c:v>31419</c:v>
                </c:pt>
                <c:pt idx="11664">
                  <c:v>31420</c:v>
                </c:pt>
                <c:pt idx="11665">
                  <c:v>31421</c:v>
                </c:pt>
                <c:pt idx="11666">
                  <c:v>31422</c:v>
                </c:pt>
                <c:pt idx="11667">
                  <c:v>31423</c:v>
                </c:pt>
                <c:pt idx="11668">
                  <c:v>31424</c:v>
                </c:pt>
                <c:pt idx="11669">
                  <c:v>31425</c:v>
                </c:pt>
                <c:pt idx="11670">
                  <c:v>31426</c:v>
                </c:pt>
                <c:pt idx="11671">
                  <c:v>31427</c:v>
                </c:pt>
                <c:pt idx="11672">
                  <c:v>31428</c:v>
                </c:pt>
                <c:pt idx="11673">
                  <c:v>31429</c:v>
                </c:pt>
                <c:pt idx="11674">
                  <c:v>31430</c:v>
                </c:pt>
                <c:pt idx="11675">
                  <c:v>31431</c:v>
                </c:pt>
                <c:pt idx="11676">
                  <c:v>31432</c:v>
                </c:pt>
                <c:pt idx="11677">
                  <c:v>31433</c:v>
                </c:pt>
                <c:pt idx="11678">
                  <c:v>31434</c:v>
                </c:pt>
                <c:pt idx="11679">
                  <c:v>31435</c:v>
                </c:pt>
                <c:pt idx="11680">
                  <c:v>31436</c:v>
                </c:pt>
                <c:pt idx="11681">
                  <c:v>31437</c:v>
                </c:pt>
                <c:pt idx="11682">
                  <c:v>31438</c:v>
                </c:pt>
                <c:pt idx="11683">
                  <c:v>31439</c:v>
                </c:pt>
                <c:pt idx="11684">
                  <c:v>31440</c:v>
                </c:pt>
                <c:pt idx="11685">
                  <c:v>31441</c:v>
                </c:pt>
                <c:pt idx="11686">
                  <c:v>31442</c:v>
                </c:pt>
                <c:pt idx="11687">
                  <c:v>31443</c:v>
                </c:pt>
                <c:pt idx="11688">
                  <c:v>31444</c:v>
                </c:pt>
                <c:pt idx="11689">
                  <c:v>31445</c:v>
                </c:pt>
                <c:pt idx="11690">
                  <c:v>31446</c:v>
                </c:pt>
                <c:pt idx="11691">
                  <c:v>31447</c:v>
                </c:pt>
                <c:pt idx="11692">
                  <c:v>31448</c:v>
                </c:pt>
                <c:pt idx="11693">
                  <c:v>31449</c:v>
                </c:pt>
                <c:pt idx="11694">
                  <c:v>31450</c:v>
                </c:pt>
                <c:pt idx="11695">
                  <c:v>31451</c:v>
                </c:pt>
                <c:pt idx="11696">
                  <c:v>31452</c:v>
                </c:pt>
                <c:pt idx="11697">
                  <c:v>31453</c:v>
                </c:pt>
                <c:pt idx="11698">
                  <c:v>31454</c:v>
                </c:pt>
                <c:pt idx="11699">
                  <c:v>31455</c:v>
                </c:pt>
                <c:pt idx="11700">
                  <c:v>31456</c:v>
                </c:pt>
                <c:pt idx="11701">
                  <c:v>31457</c:v>
                </c:pt>
                <c:pt idx="11702">
                  <c:v>31458</c:v>
                </c:pt>
                <c:pt idx="11703">
                  <c:v>31459</c:v>
                </c:pt>
                <c:pt idx="11704">
                  <c:v>31460</c:v>
                </c:pt>
                <c:pt idx="11705">
                  <c:v>31461</c:v>
                </c:pt>
                <c:pt idx="11706">
                  <c:v>31462</c:v>
                </c:pt>
                <c:pt idx="11707">
                  <c:v>31463</c:v>
                </c:pt>
                <c:pt idx="11708">
                  <c:v>31464</c:v>
                </c:pt>
                <c:pt idx="11709">
                  <c:v>31465</c:v>
                </c:pt>
                <c:pt idx="11710">
                  <c:v>31466</c:v>
                </c:pt>
                <c:pt idx="11711">
                  <c:v>31467</c:v>
                </c:pt>
                <c:pt idx="11712">
                  <c:v>31468</c:v>
                </c:pt>
                <c:pt idx="11713">
                  <c:v>31469</c:v>
                </c:pt>
                <c:pt idx="11714">
                  <c:v>31470</c:v>
                </c:pt>
                <c:pt idx="11715">
                  <c:v>31471</c:v>
                </c:pt>
                <c:pt idx="11716">
                  <c:v>31472</c:v>
                </c:pt>
                <c:pt idx="11717">
                  <c:v>31473</c:v>
                </c:pt>
                <c:pt idx="11718">
                  <c:v>31474</c:v>
                </c:pt>
                <c:pt idx="11719">
                  <c:v>31475</c:v>
                </c:pt>
                <c:pt idx="11720">
                  <c:v>31476</c:v>
                </c:pt>
                <c:pt idx="11721">
                  <c:v>31477</c:v>
                </c:pt>
                <c:pt idx="11722">
                  <c:v>31478</c:v>
                </c:pt>
                <c:pt idx="11723">
                  <c:v>31479</c:v>
                </c:pt>
                <c:pt idx="11724">
                  <c:v>31480</c:v>
                </c:pt>
                <c:pt idx="11725">
                  <c:v>31481</c:v>
                </c:pt>
                <c:pt idx="11726">
                  <c:v>31482</c:v>
                </c:pt>
                <c:pt idx="11727">
                  <c:v>31483</c:v>
                </c:pt>
                <c:pt idx="11728">
                  <c:v>31484</c:v>
                </c:pt>
                <c:pt idx="11729">
                  <c:v>31485</c:v>
                </c:pt>
                <c:pt idx="11730">
                  <c:v>31486</c:v>
                </c:pt>
                <c:pt idx="11731">
                  <c:v>31487</c:v>
                </c:pt>
                <c:pt idx="11732">
                  <c:v>31488</c:v>
                </c:pt>
                <c:pt idx="11733">
                  <c:v>31489</c:v>
                </c:pt>
                <c:pt idx="11734">
                  <c:v>31490</c:v>
                </c:pt>
                <c:pt idx="11735">
                  <c:v>31491</c:v>
                </c:pt>
                <c:pt idx="11736">
                  <c:v>31492</c:v>
                </c:pt>
                <c:pt idx="11737">
                  <c:v>31493</c:v>
                </c:pt>
                <c:pt idx="11738">
                  <c:v>31494</c:v>
                </c:pt>
                <c:pt idx="11739">
                  <c:v>31495</c:v>
                </c:pt>
                <c:pt idx="11740">
                  <c:v>31496</c:v>
                </c:pt>
                <c:pt idx="11741">
                  <c:v>31497</c:v>
                </c:pt>
                <c:pt idx="11742">
                  <c:v>31498</c:v>
                </c:pt>
                <c:pt idx="11743">
                  <c:v>31499</c:v>
                </c:pt>
                <c:pt idx="11744">
                  <c:v>31500</c:v>
                </c:pt>
                <c:pt idx="11745">
                  <c:v>31501</c:v>
                </c:pt>
                <c:pt idx="11746">
                  <c:v>31502</c:v>
                </c:pt>
                <c:pt idx="11747">
                  <c:v>31503</c:v>
                </c:pt>
                <c:pt idx="11748">
                  <c:v>31504</c:v>
                </c:pt>
                <c:pt idx="11749">
                  <c:v>31505</c:v>
                </c:pt>
                <c:pt idx="11750">
                  <c:v>31506</c:v>
                </c:pt>
                <c:pt idx="11751">
                  <c:v>31507</c:v>
                </c:pt>
                <c:pt idx="11752">
                  <c:v>31508</c:v>
                </c:pt>
                <c:pt idx="11753">
                  <c:v>31509</c:v>
                </c:pt>
                <c:pt idx="11754">
                  <c:v>31510</c:v>
                </c:pt>
                <c:pt idx="11755">
                  <c:v>31511</c:v>
                </c:pt>
                <c:pt idx="11756">
                  <c:v>31512</c:v>
                </c:pt>
                <c:pt idx="11757">
                  <c:v>31513</c:v>
                </c:pt>
                <c:pt idx="11758">
                  <c:v>31514</c:v>
                </c:pt>
                <c:pt idx="11759">
                  <c:v>31515</c:v>
                </c:pt>
                <c:pt idx="11760">
                  <c:v>31516</c:v>
                </c:pt>
                <c:pt idx="11761">
                  <c:v>31517</c:v>
                </c:pt>
                <c:pt idx="11762">
                  <c:v>31518</c:v>
                </c:pt>
                <c:pt idx="11763">
                  <c:v>31519</c:v>
                </c:pt>
                <c:pt idx="11764">
                  <c:v>31520</c:v>
                </c:pt>
                <c:pt idx="11765">
                  <c:v>31521</c:v>
                </c:pt>
                <c:pt idx="11766">
                  <c:v>31522</c:v>
                </c:pt>
                <c:pt idx="11767">
                  <c:v>31523</c:v>
                </c:pt>
                <c:pt idx="11768">
                  <c:v>31524</c:v>
                </c:pt>
                <c:pt idx="11769">
                  <c:v>31525</c:v>
                </c:pt>
                <c:pt idx="11770">
                  <c:v>31526</c:v>
                </c:pt>
                <c:pt idx="11771">
                  <c:v>31527</c:v>
                </c:pt>
                <c:pt idx="11772">
                  <c:v>31528</c:v>
                </c:pt>
                <c:pt idx="11773">
                  <c:v>31529</c:v>
                </c:pt>
                <c:pt idx="11774">
                  <c:v>31530</c:v>
                </c:pt>
                <c:pt idx="11775">
                  <c:v>31531</c:v>
                </c:pt>
                <c:pt idx="11776">
                  <c:v>31532</c:v>
                </c:pt>
                <c:pt idx="11777">
                  <c:v>31533</c:v>
                </c:pt>
                <c:pt idx="11778">
                  <c:v>31534</c:v>
                </c:pt>
                <c:pt idx="11779">
                  <c:v>31535</c:v>
                </c:pt>
                <c:pt idx="11780">
                  <c:v>31536</c:v>
                </c:pt>
                <c:pt idx="11781">
                  <c:v>31537</c:v>
                </c:pt>
                <c:pt idx="11782">
                  <c:v>31538</c:v>
                </c:pt>
                <c:pt idx="11783">
                  <c:v>31539</c:v>
                </c:pt>
                <c:pt idx="11784">
                  <c:v>31540</c:v>
                </c:pt>
                <c:pt idx="11785">
                  <c:v>31541</c:v>
                </c:pt>
                <c:pt idx="11786">
                  <c:v>31542</c:v>
                </c:pt>
                <c:pt idx="11787">
                  <c:v>31543</c:v>
                </c:pt>
                <c:pt idx="11788">
                  <c:v>31544</c:v>
                </c:pt>
                <c:pt idx="11789">
                  <c:v>31545</c:v>
                </c:pt>
                <c:pt idx="11790">
                  <c:v>31546</c:v>
                </c:pt>
                <c:pt idx="11791">
                  <c:v>31547</c:v>
                </c:pt>
                <c:pt idx="11792">
                  <c:v>31548</c:v>
                </c:pt>
                <c:pt idx="11793">
                  <c:v>31549</c:v>
                </c:pt>
                <c:pt idx="11794">
                  <c:v>31550</c:v>
                </c:pt>
                <c:pt idx="11795">
                  <c:v>31551</c:v>
                </c:pt>
                <c:pt idx="11796">
                  <c:v>31552</c:v>
                </c:pt>
                <c:pt idx="11797">
                  <c:v>31553</c:v>
                </c:pt>
                <c:pt idx="11798">
                  <c:v>31554</c:v>
                </c:pt>
                <c:pt idx="11799">
                  <c:v>31555</c:v>
                </c:pt>
                <c:pt idx="11800">
                  <c:v>31556</c:v>
                </c:pt>
                <c:pt idx="11801">
                  <c:v>31557</c:v>
                </c:pt>
                <c:pt idx="11802">
                  <c:v>31558</c:v>
                </c:pt>
                <c:pt idx="11803">
                  <c:v>31559</c:v>
                </c:pt>
                <c:pt idx="11804">
                  <c:v>31560</c:v>
                </c:pt>
                <c:pt idx="11805">
                  <c:v>31561</c:v>
                </c:pt>
                <c:pt idx="11806">
                  <c:v>31562</c:v>
                </c:pt>
                <c:pt idx="11807">
                  <c:v>31563</c:v>
                </c:pt>
                <c:pt idx="11808">
                  <c:v>31564</c:v>
                </c:pt>
                <c:pt idx="11809">
                  <c:v>31565</c:v>
                </c:pt>
                <c:pt idx="11810">
                  <c:v>31566</c:v>
                </c:pt>
                <c:pt idx="11811">
                  <c:v>31567</c:v>
                </c:pt>
                <c:pt idx="11812">
                  <c:v>31568</c:v>
                </c:pt>
                <c:pt idx="11813">
                  <c:v>31569</c:v>
                </c:pt>
                <c:pt idx="11814">
                  <c:v>31570</c:v>
                </c:pt>
                <c:pt idx="11815">
                  <c:v>31571</c:v>
                </c:pt>
                <c:pt idx="11816">
                  <c:v>31572</c:v>
                </c:pt>
                <c:pt idx="11817">
                  <c:v>31573</c:v>
                </c:pt>
                <c:pt idx="11818">
                  <c:v>31574</c:v>
                </c:pt>
                <c:pt idx="11819">
                  <c:v>31575</c:v>
                </c:pt>
                <c:pt idx="11820">
                  <c:v>31576</c:v>
                </c:pt>
                <c:pt idx="11821">
                  <c:v>31577</c:v>
                </c:pt>
                <c:pt idx="11822">
                  <c:v>31578</c:v>
                </c:pt>
                <c:pt idx="11823">
                  <c:v>31579</c:v>
                </c:pt>
                <c:pt idx="11824">
                  <c:v>31580</c:v>
                </c:pt>
                <c:pt idx="11825">
                  <c:v>31581</c:v>
                </c:pt>
                <c:pt idx="11826">
                  <c:v>31582</c:v>
                </c:pt>
                <c:pt idx="11827">
                  <c:v>31583</c:v>
                </c:pt>
                <c:pt idx="11828">
                  <c:v>31584</c:v>
                </c:pt>
                <c:pt idx="11829">
                  <c:v>31585</c:v>
                </c:pt>
                <c:pt idx="11830">
                  <c:v>31586</c:v>
                </c:pt>
                <c:pt idx="11831">
                  <c:v>31587</c:v>
                </c:pt>
                <c:pt idx="11832">
                  <c:v>31588</c:v>
                </c:pt>
                <c:pt idx="11833">
                  <c:v>31589</c:v>
                </c:pt>
                <c:pt idx="11834">
                  <c:v>31590</c:v>
                </c:pt>
                <c:pt idx="11835">
                  <c:v>31591</c:v>
                </c:pt>
                <c:pt idx="11836">
                  <c:v>31592</c:v>
                </c:pt>
                <c:pt idx="11837">
                  <c:v>31593</c:v>
                </c:pt>
                <c:pt idx="11838">
                  <c:v>31594</c:v>
                </c:pt>
                <c:pt idx="11839">
                  <c:v>31595</c:v>
                </c:pt>
                <c:pt idx="11840">
                  <c:v>31596</c:v>
                </c:pt>
                <c:pt idx="11841">
                  <c:v>31597</c:v>
                </c:pt>
                <c:pt idx="11842">
                  <c:v>31598</c:v>
                </c:pt>
                <c:pt idx="11843">
                  <c:v>31599</c:v>
                </c:pt>
                <c:pt idx="11844">
                  <c:v>31600</c:v>
                </c:pt>
                <c:pt idx="11845">
                  <c:v>31601</c:v>
                </c:pt>
                <c:pt idx="11846">
                  <c:v>31602</c:v>
                </c:pt>
                <c:pt idx="11847">
                  <c:v>31603</c:v>
                </c:pt>
                <c:pt idx="11848">
                  <c:v>31604</c:v>
                </c:pt>
                <c:pt idx="11849">
                  <c:v>31605</c:v>
                </c:pt>
                <c:pt idx="11850">
                  <c:v>31606</c:v>
                </c:pt>
                <c:pt idx="11851">
                  <c:v>31607</c:v>
                </c:pt>
                <c:pt idx="11852">
                  <c:v>31608</c:v>
                </c:pt>
                <c:pt idx="11853">
                  <c:v>31609</c:v>
                </c:pt>
                <c:pt idx="11854">
                  <c:v>31610</c:v>
                </c:pt>
                <c:pt idx="11855">
                  <c:v>31611</c:v>
                </c:pt>
                <c:pt idx="11856">
                  <c:v>31612</c:v>
                </c:pt>
                <c:pt idx="11857">
                  <c:v>31613</c:v>
                </c:pt>
                <c:pt idx="11858">
                  <c:v>31614</c:v>
                </c:pt>
                <c:pt idx="11859">
                  <c:v>31615</c:v>
                </c:pt>
                <c:pt idx="11860">
                  <c:v>31616</c:v>
                </c:pt>
                <c:pt idx="11861">
                  <c:v>31617</c:v>
                </c:pt>
                <c:pt idx="11862">
                  <c:v>31618</c:v>
                </c:pt>
                <c:pt idx="11863">
                  <c:v>31619</c:v>
                </c:pt>
                <c:pt idx="11864">
                  <c:v>31620</c:v>
                </c:pt>
                <c:pt idx="11865">
                  <c:v>31621</c:v>
                </c:pt>
                <c:pt idx="11866">
                  <c:v>31622</c:v>
                </c:pt>
                <c:pt idx="11867">
                  <c:v>31623</c:v>
                </c:pt>
                <c:pt idx="11868">
                  <c:v>31624</c:v>
                </c:pt>
                <c:pt idx="11869">
                  <c:v>31625</c:v>
                </c:pt>
                <c:pt idx="11870">
                  <c:v>31626</c:v>
                </c:pt>
                <c:pt idx="11871">
                  <c:v>31627</c:v>
                </c:pt>
                <c:pt idx="11872">
                  <c:v>31628</c:v>
                </c:pt>
                <c:pt idx="11873">
                  <c:v>31629</c:v>
                </c:pt>
                <c:pt idx="11874">
                  <c:v>31630</c:v>
                </c:pt>
                <c:pt idx="11875">
                  <c:v>31631</c:v>
                </c:pt>
                <c:pt idx="11876">
                  <c:v>31632</c:v>
                </c:pt>
                <c:pt idx="11877">
                  <c:v>31633</c:v>
                </c:pt>
                <c:pt idx="11878">
                  <c:v>31634</c:v>
                </c:pt>
                <c:pt idx="11879">
                  <c:v>31635</c:v>
                </c:pt>
                <c:pt idx="11880">
                  <c:v>31636</c:v>
                </c:pt>
                <c:pt idx="11881">
                  <c:v>31637</c:v>
                </c:pt>
                <c:pt idx="11882">
                  <c:v>31638</c:v>
                </c:pt>
                <c:pt idx="11883">
                  <c:v>31639</c:v>
                </c:pt>
                <c:pt idx="11884">
                  <c:v>31640</c:v>
                </c:pt>
                <c:pt idx="11885">
                  <c:v>31641</c:v>
                </c:pt>
                <c:pt idx="11886">
                  <c:v>31642</c:v>
                </c:pt>
                <c:pt idx="11887">
                  <c:v>31643</c:v>
                </c:pt>
                <c:pt idx="11888">
                  <c:v>31644</c:v>
                </c:pt>
                <c:pt idx="11889">
                  <c:v>31645</c:v>
                </c:pt>
                <c:pt idx="11890">
                  <c:v>31646</c:v>
                </c:pt>
                <c:pt idx="11891">
                  <c:v>31647</c:v>
                </c:pt>
                <c:pt idx="11892">
                  <c:v>31648</c:v>
                </c:pt>
                <c:pt idx="11893">
                  <c:v>31649</c:v>
                </c:pt>
                <c:pt idx="11894">
                  <c:v>31650</c:v>
                </c:pt>
                <c:pt idx="11895">
                  <c:v>31651</c:v>
                </c:pt>
                <c:pt idx="11896">
                  <c:v>31652</c:v>
                </c:pt>
                <c:pt idx="11897">
                  <c:v>31653</c:v>
                </c:pt>
                <c:pt idx="11898">
                  <c:v>31654</c:v>
                </c:pt>
                <c:pt idx="11899">
                  <c:v>31655</c:v>
                </c:pt>
                <c:pt idx="11900">
                  <c:v>31656</c:v>
                </c:pt>
                <c:pt idx="11901">
                  <c:v>31657</c:v>
                </c:pt>
                <c:pt idx="11902">
                  <c:v>31658</c:v>
                </c:pt>
                <c:pt idx="11903">
                  <c:v>31659</c:v>
                </c:pt>
                <c:pt idx="11904">
                  <c:v>31660</c:v>
                </c:pt>
                <c:pt idx="11905">
                  <c:v>31661</c:v>
                </c:pt>
                <c:pt idx="11906">
                  <c:v>31662</c:v>
                </c:pt>
                <c:pt idx="11907">
                  <c:v>31663</c:v>
                </c:pt>
                <c:pt idx="11908">
                  <c:v>31664</c:v>
                </c:pt>
                <c:pt idx="11909">
                  <c:v>31665</c:v>
                </c:pt>
                <c:pt idx="11910">
                  <c:v>31666</c:v>
                </c:pt>
                <c:pt idx="11911">
                  <c:v>31667</c:v>
                </c:pt>
                <c:pt idx="11912">
                  <c:v>31668</c:v>
                </c:pt>
                <c:pt idx="11913">
                  <c:v>31669</c:v>
                </c:pt>
                <c:pt idx="11914">
                  <c:v>31670</c:v>
                </c:pt>
                <c:pt idx="11915">
                  <c:v>31671</c:v>
                </c:pt>
                <c:pt idx="11916">
                  <c:v>31672</c:v>
                </c:pt>
                <c:pt idx="11917">
                  <c:v>31673</c:v>
                </c:pt>
                <c:pt idx="11918">
                  <c:v>31674</c:v>
                </c:pt>
                <c:pt idx="11919">
                  <c:v>31675</c:v>
                </c:pt>
                <c:pt idx="11920">
                  <c:v>31676</c:v>
                </c:pt>
                <c:pt idx="11921">
                  <c:v>31677</c:v>
                </c:pt>
                <c:pt idx="11922">
                  <c:v>31678</c:v>
                </c:pt>
                <c:pt idx="11923">
                  <c:v>31679</c:v>
                </c:pt>
                <c:pt idx="11924">
                  <c:v>31680</c:v>
                </c:pt>
                <c:pt idx="11925">
                  <c:v>31681</c:v>
                </c:pt>
                <c:pt idx="11926">
                  <c:v>31682</c:v>
                </c:pt>
                <c:pt idx="11927">
                  <c:v>31683</c:v>
                </c:pt>
                <c:pt idx="11928">
                  <c:v>31684</c:v>
                </c:pt>
                <c:pt idx="11929">
                  <c:v>31685</c:v>
                </c:pt>
                <c:pt idx="11930">
                  <c:v>31686</c:v>
                </c:pt>
                <c:pt idx="11931">
                  <c:v>31687</c:v>
                </c:pt>
                <c:pt idx="11932">
                  <c:v>31688</c:v>
                </c:pt>
                <c:pt idx="11933">
                  <c:v>31689</c:v>
                </c:pt>
                <c:pt idx="11934">
                  <c:v>31690</c:v>
                </c:pt>
                <c:pt idx="11935">
                  <c:v>31691</c:v>
                </c:pt>
                <c:pt idx="11936">
                  <c:v>31692</c:v>
                </c:pt>
                <c:pt idx="11937">
                  <c:v>31693</c:v>
                </c:pt>
                <c:pt idx="11938">
                  <c:v>31694</c:v>
                </c:pt>
                <c:pt idx="11939">
                  <c:v>31695</c:v>
                </c:pt>
                <c:pt idx="11940">
                  <c:v>31696</c:v>
                </c:pt>
                <c:pt idx="11941">
                  <c:v>31697</c:v>
                </c:pt>
                <c:pt idx="11942">
                  <c:v>31698</c:v>
                </c:pt>
                <c:pt idx="11943">
                  <c:v>31699</c:v>
                </c:pt>
                <c:pt idx="11944">
                  <c:v>31700</c:v>
                </c:pt>
                <c:pt idx="11945">
                  <c:v>31701</c:v>
                </c:pt>
                <c:pt idx="11946">
                  <c:v>31702</c:v>
                </c:pt>
                <c:pt idx="11947">
                  <c:v>31703</c:v>
                </c:pt>
                <c:pt idx="11948">
                  <c:v>31704</c:v>
                </c:pt>
                <c:pt idx="11949">
                  <c:v>31705</c:v>
                </c:pt>
                <c:pt idx="11950">
                  <c:v>31706</c:v>
                </c:pt>
                <c:pt idx="11951">
                  <c:v>31707</c:v>
                </c:pt>
                <c:pt idx="11952">
                  <c:v>31708</c:v>
                </c:pt>
                <c:pt idx="11953">
                  <c:v>31709</c:v>
                </c:pt>
                <c:pt idx="11954">
                  <c:v>31710</c:v>
                </c:pt>
                <c:pt idx="11955">
                  <c:v>31711</c:v>
                </c:pt>
                <c:pt idx="11956">
                  <c:v>31712</c:v>
                </c:pt>
                <c:pt idx="11957">
                  <c:v>31713</c:v>
                </c:pt>
                <c:pt idx="11958">
                  <c:v>31714</c:v>
                </c:pt>
                <c:pt idx="11959">
                  <c:v>31715</c:v>
                </c:pt>
                <c:pt idx="11960">
                  <c:v>31716</c:v>
                </c:pt>
                <c:pt idx="11961">
                  <c:v>31717</c:v>
                </c:pt>
                <c:pt idx="11962">
                  <c:v>31718</c:v>
                </c:pt>
                <c:pt idx="11963">
                  <c:v>31719</c:v>
                </c:pt>
                <c:pt idx="11964">
                  <c:v>31720</c:v>
                </c:pt>
                <c:pt idx="11965">
                  <c:v>31721</c:v>
                </c:pt>
                <c:pt idx="11966">
                  <c:v>31722</c:v>
                </c:pt>
                <c:pt idx="11967">
                  <c:v>31723</c:v>
                </c:pt>
                <c:pt idx="11968">
                  <c:v>31724</c:v>
                </c:pt>
                <c:pt idx="11969">
                  <c:v>31725</c:v>
                </c:pt>
                <c:pt idx="11970">
                  <c:v>31726</c:v>
                </c:pt>
                <c:pt idx="11971">
                  <c:v>31727</c:v>
                </c:pt>
                <c:pt idx="11972">
                  <c:v>31728</c:v>
                </c:pt>
                <c:pt idx="11973">
                  <c:v>31729</c:v>
                </c:pt>
                <c:pt idx="11974">
                  <c:v>31730</c:v>
                </c:pt>
                <c:pt idx="11975">
                  <c:v>31731</c:v>
                </c:pt>
                <c:pt idx="11976">
                  <c:v>31732</c:v>
                </c:pt>
                <c:pt idx="11977">
                  <c:v>31733</c:v>
                </c:pt>
                <c:pt idx="11978">
                  <c:v>31734</c:v>
                </c:pt>
                <c:pt idx="11979">
                  <c:v>31735</c:v>
                </c:pt>
                <c:pt idx="11980">
                  <c:v>31736</c:v>
                </c:pt>
                <c:pt idx="11981">
                  <c:v>31737</c:v>
                </c:pt>
                <c:pt idx="11982">
                  <c:v>31738</c:v>
                </c:pt>
                <c:pt idx="11983">
                  <c:v>31739</c:v>
                </c:pt>
                <c:pt idx="11984">
                  <c:v>31740</c:v>
                </c:pt>
                <c:pt idx="11985">
                  <c:v>31741</c:v>
                </c:pt>
                <c:pt idx="11986">
                  <c:v>31742</c:v>
                </c:pt>
                <c:pt idx="11987">
                  <c:v>31743</c:v>
                </c:pt>
                <c:pt idx="11988">
                  <c:v>31744</c:v>
                </c:pt>
                <c:pt idx="11989">
                  <c:v>31745</c:v>
                </c:pt>
                <c:pt idx="11990">
                  <c:v>31746</c:v>
                </c:pt>
                <c:pt idx="11991">
                  <c:v>31747</c:v>
                </c:pt>
                <c:pt idx="11992">
                  <c:v>31748</c:v>
                </c:pt>
                <c:pt idx="11993">
                  <c:v>31749</c:v>
                </c:pt>
                <c:pt idx="11994">
                  <c:v>31750</c:v>
                </c:pt>
                <c:pt idx="11995">
                  <c:v>31751</c:v>
                </c:pt>
                <c:pt idx="11996">
                  <c:v>31752</c:v>
                </c:pt>
                <c:pt idx="11997">
                  <c:v>31753</c:v>
                </c:pt>
                <c:pt idx="11998">
                  <c:v>31754</c:v>
                </c:pt>
                <c:pt idx="11999">
                  <c:v>31755</c:v>
                </c:pt>
                <c:pt idx="12000">
                  <c:v>31756</c:v>
                </c:pt>
                <c:pt idx="12001">
                  <c:v>31757</c:v>
                </c:pt>
                <c:pt idx="12002">
                  <c:v>31758</c:v>
                </c:pt>
                <c:pt idx="12003">
                  <c:v>31759</c:v>
                </c:pt>
                <c:pt idx="12004">
                  <c:v>31760</c:v>
                </c:pt>
                <c:pt idx="12005">
                  <c:v>31761</c:v>
                </c:pt>
                <c:pt idx="12006">
                  <c:v>31762</c:v>
                </c:pt>
                <c:pt idx="12007">
                  <c:v>31763</c:v>
                </c:pt>
                <c:pt idx="12008">
                  <c:v>31764</c:v>
                </c:pt>
                <c:pt idx="12009">
                  <c:v>31765</c:v>
                </c:pt>
                <c:pt idx="12010">
                  <c:v>31766</c:v>
                </c:pt>
                <c:pt idx="12011">
                  <c:v>31767</c:v>
                </c:pt>
                <c:pt idx="12012">
                  <c:v>31768</c:v>
                </c:pt>
                <c:pt idx="12013">
                  <c:v>31769</c:v>
                </c:pt>
                <c:pt idx="12014">
                  <c:v>31770</c:v>
                </c:pt>
                <c:pt idx="12015">
                  <c:v>31771</c:v>
                </c:pt>
                <c:pt idx="12016">
                  <c:v>31772</c:v>
                </c:pt>
                <c:pt idx="12017">
                  <c:v>31773</c:v>
                </c:pt>
                <c:pt idx="12018">
                  <c:v>31774</c:v>
                </c:pt>
                <c:pt idx="12019">
                  <c:v>31775</c:v>
                </c:pt>
                <c:pt idx="12020">
                  <c:v>31776</c:v>
                </c:pt>
                <c:pt idx="12021">
                  <c:v>31777</c:v>
                </c:pt>
                <c:pt idx="12022">
                  <c:v>31778</c:v>
                </c:pt>
                <c:pt idx="12023">
                  <c:v>31779</c:v>
                </c:pt>
                <c:pt idx="12024">
                  <c:v>31780</c:v>
                </c:pt>
                <c:pt idx="12025">
                  <c:v>31781</c:v>
                </c:pt>
                <c:pt idx="12026">
                  <c:v>31782</c:v>
                </c:pt>
                <c:pt idx="12027">
                  <c:v>31783</c:v>
                </c:pt>
                <c:pt idx="12028">
                  <c:v>31784</c:v>
                </c:pt>
                <c:pt idx="12029">
                  <c:v>31785</c:v>
                </c:pt>
                <c:pt idx="12030">
                  <c:v>31786</c:v>
                </c:pt>
                <c:pt idx="12031">
                  <c:v>31787</c:v>
                </c:pt>
                <c:pt idx="12032">
                  <c:v>31788</c:v>
                </c:pt>
                <c:pt idx="12033">
                  <c:v>31789</c:v>
                </c:pt>
                <c:pt idx="12034">
                  <c:v>31790</c:v>
                </c:pt>
                <c:pt idx="12035">
                  <c:v>31791</c:v>
                </c:pt>
                <c:pt idx="12036">
                  <c:v>31792</c:v>
                </c:pt>
                <c:pt idx="12037">
                  <c:v>31793</c:v>
                </c:pt>
                <c:pt idx="12038">
                  <c:v>31794</c:v>
                </c:pt>
                <c:pt idx="12039">
                  <c:v>31795</c:v>
                </c:pt>
                <c:pt idx="12040">
                  <c:v>31796</c:v>
                </c:pt>
                <c:pt idx="12041">
                  <c:v>31797</c:v>
                </c:pt>
                <c:pt idx="12042">
                  <c:v>31798</c:v>
                </c:pt>
                <c:pt idx="12043">
                  <c:v>31799</c:v>
                </c:pt>
                <c:pt idx="12044">
                  <c:v>31800</c:v>
                </c:pt>
                <c:pt idx="12045">
                  <c:v>31801</c:v>
                </c:pt>
                <c:pt idx="12046">
                  <c:v>31802</c:v>
                </c:pt>
                <c:pt idx="12047">
                  <c:v>31803</c:v>
                </c:pt>
                <c:pt idx="12048">
                  <c:v>31804</c:v>
                </c:pt>
                <c:pt idx="12049">
                  <c:v>31805</c:v>
                </c:pt>
                <c:pt idx="12050">
                  <c:v>31806</c:v>
                </c:pt>
                <c:pt idx="12051">
                  <c:v>31807</c:v>
                </c:pt>
                <c:pt idx="12052">
                  <c:v>31808</c:v>
                </c:pt>
                <c:pt idx="12053">
                  <c:v>31809</c:v>
                </c:pt>
                <c:pt idx="12054">
                  <c:v>31810</c:v>
                </c:pt>
                <c:pt idx="12055">
                  <c:v>31811</c:v>
                </c:pt>
                <c:pt idx="12056">
                  <c:v>31812</c:v>
                </c:pt>
                <c:pt idx="12057">
                  <c:v>31813</c:v>
                </c:pt>
                <c:pt idx="12058">
                  <c:v>31814</c:v>
                </c:pt>
                <c:pt idx="12059">
                  <c:v>31815</c:v>
                </c:pt>
                <c:pt idx="12060">
                  <c:v>31816</c:v>
                </c:pt>
                <c:pt idx="12061">
                  <c:v>31817</c:v>
                </c:pt>
                <c:pt idx="12062">
                  <c:v>31818</c:v>
                </c:pt>
                <c:pt idx="12063">
                  <c:v>31819</c:v>
                </c:pt>
                <c:pt idx="12064">
                  <c:v>31820</c:v>
                </c:pt>
                <c:pt idx="12065">
                  <c:v>31821</c:v>
                </c:pt>
                <c:pt idx="12066">
                  <c:v>31822</c:v>
                </c:pt>
                <c:pt idx="12067">
                  <c:v>31823</c:v>
                </c:pt>
                <c:pt idx="12068">
                  <c:v>31824</c:v>
                </c:pt>
                <c:pt idx="12069">
                  <c:v>31825</c:v>
                </c:pt>
                <c:pt idx="12070">
                  <c:v>31826</c:v>
                </c:pt>
                <c:pt idx="12071">
                  <c:v>31827</c:v>
                </c:pt>
                <c:pt idx="12072">
                  <c:v>31828</c:v>
                </c:pt>
                <c:pt idx="12073">
                  <c:v>31829</c:v>
                </c:pt>
                <c:pt idx="12074">
                  <c:v>31830</c:v>
                </c:pt>
                <c:pt idx="12075">
                  <c:v>31831</c:v>
                </c:pt>
                <c:pt idx="12076">
                  <c:v>31832</c:v>
                </c:pt>
                <c:pt idx="12077">
                  <c:v>31833</c:v>
                </c:pt>
                <c:pt idx="12078">
                  <c:v>31834</c:v>
                </c:pt>
                <c:pt idx="12079">
                  <c:v>31835</c:v>
                </c:pt>
                <c:pt idx="12080">
                  <c:v>31836</c:v>
                </c:pt>
                <c:pt idx="12081">
                  <c:v>31837</c:v>
                </c:pt>
                <c:pt idx="12082">
                  <c:v>31838</c:v>
                </c:pt>
                <c:pt idx="12083">
                  <c:v>31839</c:v>
                </c:pt>
                <c:pt idx="12084">
                  <c:v>31840</c:v>
                </c:pt>
                <c:pt idx="12085">
                  <c:v>31841</c:v>
                </c:pt>
                <c:pt idx="12086">
                  <c:v>31842</c:v>
                </c:pt>
                <c:pt idx="12087">
                  <c:v>31843</c:v>
                </c:pt>
                <c:pt idx="12088">
                  <c:v>31844</c:v>
                </c:pt>
                <c:pt idx="12089">
                  <c:v>31845</c:v>
                </c:pt>
                <c:pt idx="12090">
                  <c:v>31846</c:v>
                </c:pt>
                <c:pt idx="12091">
                  <c:v>31847</c:v>
                </c:pt>
                <c:pt idx="12092">
                  <c:v>31848</c:v>
                </c:pt>
                <c:pt idx="12093">
                  <c:v>31849</c:v>
                </c:pt>
                <c:pt idx="12094">
                  <c:v>31850</c:v>
                </c:pt>
                <c:pt idx="12095">
                  <c:v>31851</c:v>
                </c:pt>
                <c:pt idx="12096">
                  <c:v>31852</c:v>
                </c:pt>
                <c:pt idx="12097">
                  <c:v>31853</c:v>
                </c:pt>
                <c:pt idx="12098">
                  <c:v>31854</c:v>
                </c:pt>
                <c:pt idx="12099">
                  <c:v>31855</c:v>
                </c:pt>
                <c:pt idx="12100">
                  <c:v>31856</c:v>
                </c:pt>
                <c:pt idx="12101">
                  <c:v>31857</c:v>
                </c:pt>
                <c:pt idx="12102">
                  <c:v>31858</c:v>
                </c:pt>
                <c:pt idx="12103">
                  <c:v>31859</c:v>
                </c:pt>
                <c:pt idx="12104">
                  <c:v>31860</c:v>
                </c:pt>
                <c:pt idx="12105">
                  <c:v>31861</c:v>
                </c:pt>
                <c:pt idx="12106">
                  <c:v>31862</c:v>
                </c:pt>
                <c:pt idx="12107">
                  <c:v>31863</c:v>
                </c:pt>
                <c:pt idx="12108">
                  <c:v>31864</c:v>
                </c:pt>
                <c:pt idx="12109">
                  <c:v>31865</c:v>
                </c:pt>
                <c:pt idx="12110">
                  <c:v>31866</c:v>
                </c:pt>
                <c:pt idx="12111">
                  <c:v>31867</c:v>
                </c:pt>
                <c:pt idx="12112">
                  <c:v>31868</c:v>
                </c:pt>
                <c:pt idx="12113">
                  <c:v>31869</c:v>
                </c:pt>
                <c:pt idx="12114">
                  <c:v>31870</c:v>
                </c:pt>
                <c:pt idx="12115">
                  <c:v>31871</c:v>
                </c:pt>
                <c:pt idx="12116">
                  <c:v>31872</c:v>
                </c:pt>
                <c:pt idx="12117">
                  <c:v>31873</c:v>
                </c:pt>
                <c:pt idx="12118">
                  <c:v>31874</c:v>
                </c:pt>
                <c:pt idx="12119">
                  <c:v>31875</c:v>
                </c:pt>
                <c:pt idx="12120">
                  <c:v>31876</c:v>
                </c:pt>
                <c:pt idx="12121">
                  <c:v>31877</c:v>
                </c:pt>
                <c:pt idx="12122">
                  <c:v>31878</c:v>
                </c:pt>
                <c:pt idx="12123">
                  <c:v>31879</c:v>
                </c:pt>
                <c:pt idx="12124">
                  <c:v>31880</c:v>
                </c:pt>
                <c:pt idx="12125">
                  <c:v>31881</c:v>
                </c:pt>
                <c:pt idx="12126">
                  <c:v>31882</c:v>
                </c:pt>
                <c:pt idx="12127">
                  <c:v>31883</c:v>
                </c:pt>
                <c:pt idx="12128">
                  <c:v>31884</c:v>
                </c:pt>
                <c:pt idx="12129">
                  <c:v>31885</c:v>
                </c:pt>
                <c:pt idx="12130">
                  <c:v>31886</c:v>
                </c:pt>
                <c:pt idx="12131">
                  <c:v>31887</c:v>
                </c:pt>
                <c:pt idx="12132">
                  <c:v>31888</c:v>
                </c:pt>
                <c:pt idx="12133">
                  <c:v>31889</c:v>
                </c:pt>
                <c:pt idx="12134">
                  <c:v>31890</c:v>
                </c:pt>
                <c:pt idx="12135">
                  <c:v>31891</c:v>
                </c:pt>
                <c:pt idx="12136">
                  <c:v>31892</c:v>
                </c:pt>
                <c:pt idx="12137">
                  <c:v>31893</c:v>
                </c:pt>
                <c:pt idx="12138">
                  <c:v>31894</c:v>
                </c:pt>
                <c:pt idx="12139">
                  <c:v>31895</c:v>
                </c:pt>
                <c:pt idx="12140">
                  <c:v>31896</c:v>
                </c:pt>
                <c:pt idx="12141">
                  <c:v>31897</c:v>
                </c:pt>
                <c:pt idx="12142">
                  <c:v>31898</c:v>
                </c:pt>
                <c:pt idx="12143">
                  <c:v>31899</c:v>
                </c:pt>
                <c:pt idx="12144">
                  <c:v>31900</c:v>
                </c:pt>
                <c:pt idx="12145">
                  <c:v>31901</c:v>
                </c:pt>
                <c:pt idx="12146">
                  <c:v>31902</c:v>
                </c:pt>
                <c:pt idx="12147">
                  <c:v>31903</c:v>
                </c:pt>
                <c:pt idx="12148">
                  <c:v>31904</c:v>
                </c:pt>
                <c:pt idx="12149">
                  <c:v>31905</c:v>
                </c:pt>
                <c:pt idx="12150">
                  <c:v>31906</c:v>
                </c:pt>
                <c:pt idx="12151">
                  <c:v>31907</c:v>
                </c:pt>
                <c:pt idx="12152">
                  <c:v>31908</c:v>
                </c:pt>
                <c:pt idx="12153">
                  <c:v>31909</c:v>
                </c:pt>
                <c:pt idx="12154">
                  <c:v>31910</c:v>
                </c:pt>
                <c:pt idx="12155">
                  <c:v>31911</c:v>
                </c:pt>
                <c:pt idx="12156">
                  <c:v>31912</c:v>
                </c:pt>
                <c:pt idx="12157">
                  <c:v>31913</c:v>
                </c:pt>
                <c:pt idx="12158">
                  <c:v>31914</c:v>
                </c:pt>
                <c:pt idx="12159">
                  <c:v>31915</c:v>
                </c:pt>
                <c:pt idx="12160">
                  <c:v>31916</c:v>
                </c:pt>
                <c:pt idx="12161">
                  <c:v>31917</c:v>
                </c:pt>
                <c:pt idx="12162">
                  <c:v>31918</c:v>
                </c:pt>
                <c:pt idx="12163">
                  <c:v>31919</c:v>
                </c:pt>
                <c:pt idx="12164">
                  <c:v>31920</c:v>
                </c:pt>
                <c:pt idx="12165">
                  <c:v>31921</c:v>
                </c:pt>
                <c:pt idx="12166">
                  <c:v>31922</c:v>
                </c:pt>
                <c:pt idx="12167">
                  <c:v>31923</c:v>
                </c:pt>
                <c:pt idx="12168">
                  <c:v>31924</c:v>
                </c:pt>
                <c:pt idx="12169">
                  <c:v>31925</c:v>
                </c:pt>
                <c:pt idx="12170">
                  <c:v>31926</c:v>
                </c:pt>
                <c:pt idx="12171">
                  <c:v>31927</c:v>
                </c:pt>
                <c:pt idx="12172">
                  <c:v>31928</c:v>
                </c:pt>
                <c:pt idx="12173">
                  <c:v>31929</c:v>
                </c:pt>
                <c:pt idx="12174">
                  <c:v>31930</c:v>
                </c:pt>
                <c:pt idx="12175">
                  <c:v>31931</c:v>
                </c:pt>
                <c:pt idx="12176">
                  <c:v>31932</c:v>
                </c:pt>
                <c:pt idx="12177">
                  <c:v>31933</c:v>
                </c:pt>
                <c:pt idx="12178">
                  <c:v>31934</c:v>
                </c:pt>
                <c:pt idx="12179">
                  <c:v>31935</c:v>
                </c:pt>
                <c:pt idx="12180">
                  <c:v>31936</c:v>
                </c:pt>
                <c:pt idx="12181">
                  <c:v>31937</c:v>
                </c:pt>
                <c:pt idx="12182">
                  <c:v>31938</c:v>
                </c:pt>
                <c:pt idx="12183">
                  <c:v>31939</c:v>
                </c:pt>
                <c:pt idx="12184">
                  <c:v>31940</c:v>
                </c:pt>
                <c:pt idx="12185">
                  <c:v>31941</c:v>
                </c:pt>
                <c:pt idx="12186">
                  <c:v>31942</c:v>
                </c:pt>
                <c:pt idx="12187">
                  <c:v>31943</c:v>
                </c:pt>
                <c:pt idx="12188">
                  <c:v>31944</c:v>
                </c:pt>
                <c:pt idx="12189">
                  <c:v>31945</c:v>
                </c:pt>
                <c:pt idx="12190">
                  <c:v>31946</c:v>
                </c:pt>
                <c:pt idx="12191">
                  <c:v>31947</c:v>
                </c:pt>
                <c:pt idx="12192">
                  <c:v>31948</c:v>
                </c:pt>
                <c:pt idx="12193">
                  <c:v>31949</c:v>
                </c:pt>
                <c:pt idx="12194">
                  <c:v>31950</c:v>
                </c:pt>
                <c:pt idx="12195">
                  <c:v>31951</c:v>
                </c:pt>
                <c:pt idx="12196">
                  <c:v>31952</c:v>
                </c:pt>
                <c:pt idx="12197">
                  <c:v>31953</c:v>
                </c:pt>
                <c:pt idx="12198">
                  <c:v>31954</c:v>
                </c:pt>
                <c:pt idx="12199">
                  <c:v>31955</c:v>
                </c:pt>
                <c:pt idx="12200">
                  <c:v>31956</c:v>
                </c:pt>
                <c:pt idx="12201">
                  <c:v>31957</c:v>
                </c:pt>
                <c:pt idx="12202">
                  <c:v>31958</c:v>
                </c:pt>
                <c:pt idx="12203">
                  <c:v>31959</c:v>
                </c:pt>
                <c:pt idx="12204">
                  <c:v>31960</c:v>
                </c:pt>
                <c:pt idx="12205">
                  <c:v>31961</c:v>
                </c:pt>
                <c:pt idx="12206">
                  <c:v>31962</c:v>
                </c:pt>
                <c:pt idx="12207">
                  <c:v>31963</c:v>
                </c:pt>
                <c:pt idx="12208">
                  <c:v>31964</c:v>
                </c:pt>
                <c:pt idx="12209">
                  <c:v>31965</c:v>
                </c:pt>
                <c:pt idx="12210">
                  <c:v>31966</c:v>
                </c:pt>
                <c:pt idx="12211">
                  <c:v>31967</c:v>
                </c:pt>
                <c:pt idx="12212">
                  <c:v>31968</c:v>
                </c:pt>
                <c:pt idx="12213">
                  <c:v>31969</c:v>
                </c:pt>
                <c:pt idx="12214">
                  <c:v>31970</c:v>
                </c:pt>
                <c:pt idx="12215">
                  <c:v>31971</c:v>
                </c:pt>
                <c:pt idx="12216">
                  <c:v>31972</c:v>
                </c:pt>
                <c:pt idx="12217">
                  <c:v>31973</c:v>
                </c:pt>
                <c:pt idx="12218">
                  <c:v>31974</c:v>
                </c:pt>
                <c:pt idx="12219">
                  <c:v>31975</c:v>
                </c:pt>
                <c:pt idx="12220">
                  <c:v>31976</c:v>
                </c:pt>
                <c:pt idx="12221">
                  <c:v>31977</c:v>
                </c:pt>
                <c:pt idx="12222">
                  <c:v>31978</c:v>
                </c:pt>
                <c:pt idx="12223">
                  <c:v>31979</c:v>
                </c:pt>
                <c:pt idx="12224">
                  <c:v>31980</c:v>
                </c:pt>
                <c:pt idx="12225">
                  <c:v>31981</c:v>
                </c:pt>
                <c:pt idx="12226">
                  <c:v>31982</c:v>
                </c:pt>
                <c:pt idx="12227">
                  <c:v>31983</c:v>
                </c:pt>
                <c:pt idx="12228">
                  <c:v>31984</c:v>
                </c:pt>
                <c:pt idx="12229">
                  <c:v>31985</c:v>
                </c:pt>
                <c:pt idx="12230">
                  <c:v>31986</c:v>
                </c:pt>
                <c:pt idx="12231">
                  <c:v>31987</c:v>
                </c:pt>
                <c:pt idx="12232">
                  <c:v>31988</c:v>
                </c:pt>
                <c:pt idx="12233">
                  <c:v>31989</c:v>
                </c:pt>
                <c:pt idx="12234">
                  <c:v>31990</c:v>
                </c:pt>
                <c:pt idx="12235">
                  <c:v>31991</c:v>
                </c:pt>
                <c:pt idx="12236">
                  <c:v>31992</c:v>
                </c:pt>
                <c:pt idx="12237">
                  <c:v>31993</c:v>
                </c:pt>
                <c:pt idx="12238">
                  <c:v>31994</c:v>
                </c:pt>
                <c:pt idx="12239">
                  <c:v>31995</c:v>
                </c:pt>
                <c:pt idx="12240">
                  <c:v>31996</c:v>
                </c:pt>
                <c:pt idx="12241">
                  <c:v>31997</c:v>
                </c:pt>
                <c:pt idx="12242">
                  <c:v>31998</c:v>
                </c:pt>
                <c:pt idx="12243">
                  <c:v>31999</c:v>
                </c:pt>
                <c:pt idx="12244">
                  <c:v>32000</c:v>
                </c:pt>
                <c:pt idx="12245">
                  <c:v>32001</c:v>
                </c:pt>
                <c:pt idx="12246">
                  <c:v>32002</c:v>
                </c:pt>
                <c:pt idx="12247">
                  <c:v>32003</c:v>
                </c:pt>
                <c:pt idx="12248">
                  <c:v>32004</c:v>
                </c:pt>
                <c:pt idx="12249">
                  <c:v>32005</c:v>
                </c:pt>
                <c:pt idx="12250">
                  <c:v>32006</c:v>
                </c:pt>
                <c:pt idx="12251">
                  <c:v>32007</c:v>
                </c:pt>
                <c:pt idx="12252">
                  <c:v>32008</c:v>
                </c:pt>
                <c:pt idx="12253">
                  <c:v>32009</c:v>
                </c:pt>
                <c:pt idx="12254">
                  <c:v>32010</c:v>
                </c:pt>
                <c:pt idx="12255">
                  <c:v>32011</c:v>
                </c:pt>
                <c:pt idx="12256">
                  <c:v>32012</c:v>
                </c:pt>
                <c:pt idx="12257">
                  <c:v>32013</c:v>
                </c:pt>
                <c:pt idx="12258">
                  <c:v>32014</c:v>
                </c:pt>
                <c:pt idx="12259">
                  <c:v>32015</c:v>
                </c:pt>
                <c:pt idx="12260">
                  <c:v>32016</c:v>
                </c:pt>
                <c:pt idx="12261">
                  <c:v>32017</c:v>
                </c:pt>
                <c:pt idx="12262">
                  <c:v>32018</c:v>
                </c:pt>
                <c:pt idx="12263">
                  <c:v>32019</c:v>
                </c:pt>
                <c:pt idx="12264">
                  <c:v>32020</c:v>
                </c:pt>
                <c:pt idx="12265">
                  <c:v>32021</c:v>
                </c:pt>
                <c:pt idx="12266">
                  <c:v>32022</c:v>
                </c:pt>
                <c:pt idx="12267">
                  <c:v>32023</c:v>
                </c:pt>
                <c:pt idx="12268">
                  <c:v>32024</c:v>
                </c:pt>
                <c:pt idx="12269">
                  <c:v>32025</c:v>
                </c:pt>
                <c:pt idx="12270">
                  <c:v>32026</c:v>
                </c:pt>
                <c:pt idx="12271">
                  <c:v>32027</c:v>
                </c:pt>
                <c:pt idx="12272">
                  <c:v>32028</c:v>
                </c:pt>
                <c:pt idx="12273">
                  <c:v>32029</c:v>
                </c:pt>
                <c:pt idx="12274">
                  <c:v>32030</c:v>
                </c:pt>
                <c:pt idx="12275">
                  <c:v>32031</c:v>
                </c:pt>
                <c:pt idx="12276">
                  <c:v>32032</c:v>
                </c:pt>
                <c:pt idx="12277">
                  <c:v>32033</c:v>
                </c:pt>
                <c:pt idx="12278">
                  <c:v>32034</c:v>
                </c:pt>
                <c:pt idx="12279">
                  <c:v>32035</c:v>
                </c:pt>
                <c:pt idx="12280">
                  <c:v>32036</c:v>
                </c:pt>
                <c:pt idx="12281">
                  <c:v>32037</c:v>
                </c:pt>
                <c:pt idx="12282">
                  <c:v>32038</c:v>
                </c:pt>
                <c:pt idx="12283">
                  <c:v>32039</c:v>
                </c:pt>
                <c:pt idx="12284">
                  <c:v>32040</c:v>
                </c:pt>
                <c:pt idx="12285">
                  <c:v>32041</c:v>
                </c:pt>
                <c:pt idx="12286">
                  <c:v>32042</c:v>
                </c:pt>
                <c:pt idx="12287">
                  <c:v>32043</c:v>
                </c:pt>
                <c:pt idx="12288">
                  <c:v>32044</c:v>
                </c:pt>
                <c:pt idx="12289">
                  <c:v>32045</c:v>
                </c:pt>
                <c:pt idx="12290">
                  <c:v>32046</c:v>
                </c:pt>
                <c:pt idx="12291">
                  <c:v>32047</c:v>
                </c:pt>
                <c:pt idx="12292">
                  <c:v>32048</c:v>
                </c:pt>
                <c:pt idx="12293">
                  <c:v>32049</c:v>
                </c:pt>
                <c:pt idx="12294">
                  <c:v>32050</c:v>
                </c:pt>
                <c:pt idx="12295">
                  <c:v>32051</c:v>
                </c:pt>
                <c:pt idx="12296">
                  <c:v>32052</c:v>
                </c:pt>
                <c:pt idx="12297">
                  <c:v>32053</c:v>
                </c:pt>
                <c:pt idx="12298">
                  <c:v>32054</c:v>
                </c:pt>
                <c:pt idx="12299">
                  <c:v>32055</c:v>
                </c:pt>
                <c:pt idx="12300">
                  <c:v>32056</c:v>
                </c:pt>
                <c:pt idx="12301">
                  <c:v>32057</c:v>
                </c:pt>
                <c:pt idx="12302">
                  <c:v>32058</c:v>
                </c:pt>
                <c:pt idx="12303">
                  <c:v>32059</c:v>
                </c:pt>
                <c:pt idx="12304">
                  <c:v>32060</c:v>
                </c:pt>
                <c:pt idx="12305">
                  <c:v>32061</c:v>
                </c:pt>
                <c:pt idx="12306">
                  <c:v>32062</c:v>
                </c:pt>
                <c:pt idx="12307">
                  <c:v>32063</c:v>
                </c:pt>
                <c:pt idx="12308">
                  <c:v>32064</c:v>
                </c:pt>
                <c:pt idx="12309">
                  <c:v>32065</c:v>
                </c:pt>
                <c:pt idx="12310">
                  <c:v>32066</c:v>
                </c:pt>
                <c:pt idx="12311">
                  <c:v>32067</c:v>
                </c:pt>
                <c:pt idx="12312">
                  <c:v>32068</c:v>
                </c:pt>
                <c:pt idx="12313">
                  <c:v>32069</c:v>
                </c:pt>
                <c:pt idx="12314">
                  <c:v>32070</c:v>
                </c:pt>
                <c:pt idx="12315">
                  <c:v>32071</c:v>
                </c:pt>
                <c:pt idx="12316">
                  <c:v>32072</c:v>
                </c:pt>
                <c:pt idx="12317">
                  <c:v>32073</c:v>
                </c:pt>
                <c:pt idx="12318">
                  <c:v>32074</c:v>
                </c:pt>
                <c:pt idx="12319">
                  <c:v>32075</c:v>
                </c:pt>
                <c:pt idx="12320">
                  <c:v>32076</c:v>
                </c:pt>
                <c:pt idx="12321">
                  <c:v>32077</c:v>
                </c:pt>
                <c:pt idx="12322">
                  <c:v>32078</c:v>
                </c:pt>
                <c:pt idx="12323">
                  <c:v>32079</c:v>
                </c:pt>
                <c:pt idx="12324">
                  <c:v>32080</c:v>
                </c:pt>
                <c:pt idx="12325">
                  <c:v>32081</c:v>
                </c:pt>
                <c:pt idx="12326">
                  <c:v>32082</c:v>
                </c:pt>
                <c:pt idx="12327">
                  <c:v>32083</c:v>
                </c:pt>
                <c:pt idx="12328">
                  <c:v>32084</c:v>
                </c:pt>
                <c:pt idx="12329">
                  <c:v>32085</c:v>
                </c:pt>
                <c:pt idx="12330">
                  <c:v>32086</c:v>
                </c:pt>
                <c:pt idx="12331">
                  <c:v>32087</c:v>
                </c:pt>
                <c:pt idx="12332">
                  <c:v>32088</c:v>
                </c:pt>
                <c:pt idx="12333">
                  <c:v>32089</c:v>
                </c:pt>
                <c:pt idx="12334">
                  <c:v>32090</c:v>
                </c:pt>
                <c:pt idx="12335">
                  <c:v>32091</c:v>
                </c:pt>
                <c:pt idx="12336">
                  <c:v>32092</c:v>
                </c:pt>
                <c:pt idx="12337">
                  <c:v>32093</c:v>
                </c:pt>
                <c:pt idx="12338">
                  <c:v>32094</c:v>
                </c:pt>
                <c:pt idx="12339">
                  <c:v>32095</c:v>
                </c:pt>
                <c:pt idx="12340">
                  <c:v>32096</c:v>
                </c:pt>
                <c:pt idx="12341">
                  <c:v>32097</c:v>
                </c:pt>
                <c:pt idx="12342">
                  <c:v>32098</c:v>
                </c:pt>
                <c:pt idx="12343">
                  <c:v>32099</c:v>
                </c:pt>
                <c:pt idx="12344">
                  <c:v>32100</c:v>
                </c:pt>
                <c:pt idx="12345">
                  <c:v>32101</c:v>
                </c:pt>
                <c:pt idx="12346">
                  <c:v>32102</c:v>
                </c:pt>
                <c:pt idx="12347">
                  <c:v>32103</c:v>
                </c:pt>
                <c:pt idx="12348">
                  <c:v>32104</c:v>
                </c:pt>
                <c:pt idx="12349">
                  <c:v>32105</c:v>
                </c:pt>
                <c:pt idx="12350">
                  <c:v>32106</c:v>
                </c:pt>
                <c:pt idx="12351">
                  <c:v>32107</c:v>
                </c:pt>
                <c:pt idx="12352">
                  <c:v>32108</c:v>
                </c:pt>
                <c:pt idx="12353">
                  <c:v>32109</c:v>
                </c:pt>
                <c:pt idx="12354">
                  <c:v>32110</c:v>
                </c:pt>
                <c:pt idx="12355">
                  <c:v>32111</c:v>
                </c:pt>
                <c:pt idx="12356">
                  <c:v>32112</c:v>
                </c:pt>
                <c:pt idx="12357">
                  <c:v>32113</c:v>
                </c:pt>
                <c:pt idx="12358">
                  <c:v>32114</c:v>
                </c:pt>
                <c:pt idx="12359">
                  <c:v>32115</c:v>
                </c:pt>
                <c:pt idx="12360">
                  <c:v>32116</c:v>
                </c:pt>
                <c:pt idx="12361">
                  <c:v>32117</c:v>
                </c:pt>
                <c:pt idx="12362">
                  <c:v>32118</c:v>
                </c:pt>
                <c:pt idx="12363">
                  <c:v>32119</c:v>
                </c:pt>
                <c:pt idx="12364">
                  <c:v>32120</c:v>
                </c:pt>
                <c:pt idx="12365">
                  <c:v>32121</c:v>
                </c:pt>
                <c:pt idx="12366">
                  <c:v>32122</c:v>
                </c:pt>
                <c:pt idx="12367">
                  <c:v>32123</c:v>
                </c:pt>
                <c:pt idx="12368">
                  <c:v>32124</c:v>
                </c:pt>
                <c:pt idx="12369">
                  <c:v>32125</c:v>
                </c:pt>
                <c:pt idx="12370">
                  <c:v>32126</c:v>
                </c:pt>
                <c:pt idx="12371">
                  <c:v>32127</c:v>
                </c:pt>
                <c:pt idx="12372">
                  <c:v>32128</c:v>
                </c:pt>
                <c:pt idx="12373">
                  <c:v>32129</c:v>
                </c:pt>
                <c:pt idx="12374">
                  <c:v>32130</c:v>
                </c:pt>
                <c:pt idx="12375">
                  <c:v>32131</c:v>
                </c:pt>
                <c:pt idx="12376">
                  <c:v>32132</c:v>
                </c:pt>
                <c:pt idx="12377">
                  <c:v>32133</c:v>
                </c:pt>
                <c:pt idx="12378">
                  <c:v>32134</c:v>
                </c:pt>
                <c:pt idx="12379">
                  <c:v>32135</c:v>
                </c:pt>
                <c:pt idx="12380">
                  <c:v>32136</c:v>
                </c:pt>
                <c:pt idx="12381">
                  <c:v>32137</c:v>
                </c:pt>
                <c:pt idx="12382">
                  <c:v>32138</c:v>
                </c:pt>
                <c:pt idx="12383">
                  <c:v>32139</c:v>
                </c:pt>
                <c:pt idx="12384">
                  <c:v>32140</c:v>
                </c:pt>
                <c:pt idx="12385">
                  <c:v>32141</c:v>
                </c:pt>
                <c:pt idx="12386">
                  <c:v>32142</c:v>
                </c:pt>
                <c:pt idx="12387">
                  <c:v>32143</c:v>
                </c:pt>
                <c:pt idx="12388">
                  <c:v>32144</c:v>
                </c:pt>
                <c:pt idx="12389">
                  <c:v>32145</c:v>
                </c:pt>
                <c:pt idx="12390">
                  <c:v>32146</c:v>
                </c:pt>
                <c:pt idx="12391">
                  <c:v>32147</c:v>
                </c:pt>
                <c:pt idx="12392">
                  <c:v>32148</c:v>
                </c:pt>
                <c:pt idx="12393">
                  <c:v>32149</c:v>
                </c:pt>
                <c:pt idx="12394">
                  <c:v>32150</c:v>
                </c:pt>
                <c:pt idx="12395">
                  <c:v>32151</c:v>
                </c:pt>
                <c:pt idx="12396">
                  <c:v>32152</c:v>
                </c:pt>
                <c:pt idx="12397">
                  <c:v>32153</c:v>
                </c:pt>
                <c:pt idx="12398">
                  <c:v>32154</c:v>
                </c:pt>
                <c:pt idx="12399">
                  <c:v>32155</c:v>
                </c:pt>
                <c:pt idx="12400">
                  <c:v>32156</c:v>
                </c:pt>
                <c:pt idx="12401">
                  <c:v>32157</c:v>
                </c:pt>
                <c:pt idx="12402">
                  <c:v>32158</c:v>
                </c:pt>
                <c:pt idx="12403">
                  <c:v>32159</c:v>
                </c:pt>
                <c:pt idx="12404">
                  <c:v>32160</c:v>
                </c:pt>
                <c:pt idx="12405">
                  <c:v>32161</c:v>
                </c:pt>
                <c:pt idx="12406">
                  <c:v>32162</c:v>
                </c:pt>
                <c:pt idx="12407">
                  <c:v>32163</c:v>
                </c:pt>
                <c:pt idx="12408">
                  <c:v>32164</c:v>
                </c:pt>
                <c:pt idx="12409">
                  <c:v>32165</c:v>
                </c:pt>
                <c:pt idx="12410">
                  <c:v>32166</c:v>
                </c:pt>
                <c:pt idx="12411">
                  <c:v>32167</c:v>
                </c:pt>
                <c:pt idx="12412">
                  <c:v>32168</c:v>
                </c:pt>
                <c:pt idx="12413">
                  <c:v>32169</c:v>
                </c:pt>
                <c:pt idx="12414">
                  <c:v>32170</c:v>
                </c:pt>
                <c:pt idx="12415">
                  <c:v>32171</c:v>
                </c:pt>
                <c:pt idx="12416">
                  <c:v>32172</c:v>
                </c:pt>
                <c:pt idx="12417">
                  <c:v>32173</c:v>
                </c:pt>
                <c:pt idx="12418">
                  <c:v>32174</c:v>
                </c:pt>
                <c:pt idx="12419">
                  <c:v>32175</c:v>
                </c:pt>
                <c:pt idx="12420">
                  <c:v>32176</c:v>
                </c:pt>
                <c:pt idx="12421">
                  <c:v>32177</c:v>
                </c:pt>
                <c:pt idx="12422">
                  <c:v>32178</c:v>
                </c:pt>
                <c:pt idx="12423">
                  <c:v>32179</c:v>
                </c:pt>
                <c:pt idx="12424">
                  <c:v>32180</c:v>
                </c:pt>
                <c:pt idx="12425">
                  <c:v>32181</c:v>
                </c:pt>
                <c:pt idx="12426">
                  <c:v>32182</c:v>
                </c:pt>
                <c:pt idx="12427">
                  <c:v>32183</c:v>
                </c:pt>
                <c:pt idx="12428">
                  <c:v>32184</c:v>
                </c:pt>
                <c:pt idx="12429">
                  <c:v>32185</c:v>
                </c:pt>
                <c:pt idx="12430">
                  <c:v>32186</c:v>
                </c:pt>
                <c:pt idx="12431">
                  <c:v>32187</c:v>
                </c:pt>
                <c:pt idx="12432">
                  <c:v>32188</c:v>
                </c:pt>
                <c:pt idx="12433">
                  <c:v>32189</c:v>
                </c:pt>
                <c:pt idx="12434">
                  <c:v>32190</c:v>
                </c:pt>
                <c:pt idx="12435">
                  <c:v>32191</c:v>
                </c:pt>
                <c:pt idx="12436">
                  <c:v>32192</c:v>
                </c:pt>
                <c:pt idx="12437">
                  <c:v>32193</c:v>
                </c:pt>
                <c:pt idx="12438">
                  <c:v>32194</c:v>
                </c:pt>
                <c:pt idx="12439">
                  <c:v>32195</c:v>
                </c:pt>
                <c:pt idx="12440">
                  <c:v>32196</c:v>
                </c:pt>
                <c:pt idx="12441">
                  <c:v>32197</c:v>
                </c:pt>
                <c:pt idx="12442">
                  <c:v>32198</c:v>
                </c:pt>
                <c:pt idx="12443">
                  <c:v>32199</c:v>
                </c:pt>
                <c:pt idx="12444">
                  <c:v>32200</c:v>
                </c:pt>
                <c:pt idx="12445">
                  <c:v>32201</c:v>
                </c:pt>
                <c:pt idx="12446">
                  <c:v>32202</c:v>
                </c:pt>
                <c:pt idx="12447">
                  <c:v>32203</c:v>
                </c:pt>
                <c:pt idx="12448">
                  <c:v>32204</c:v>
                </c:pt>
                <c:pt idx="12449">
                  <c:v>32205</c:v>
                </c:pt>
                <c:pt idx="12450">
                  <c:v>32206</c:v>
                </c:pt>
                <c:pt idx="12451">
                  <c:v>32207</c:v>
                </c:pt>
                <c:pt idx="12452">
                  <c:v>32208</c:v>
                </c:pt>
                <c:pt idx="12453">
                  <c:v>32209</c:v>
                </c:pt>
                <c:pt idx="12454">
                  <c:v>32210</c:v>
                </c:pt>
                <c:pt idx="12455">
                  <c:v>32211</c:v>
                </c:pt>
                <c:pt idx="12456">
                  <c:v>32212</c:v>
                </c:pt>
                <c:pt idx="12457">
                  <c:v>32213</c:v>
                </c:pt>
                <c:pt idx="12458">
                  <c:v>32214</c:v>
                </c:pt>
                <c:pt idx="12459">
                  <c:v>32215</c:v>
                </c:pt>
                <c:pt idx="12460">
                  <c:v>32216</c:v>
                </c:pt>
                <c:pt idx="12461">
                  <c:v>32217</c:v>
                </c:pt>
                <c:pt idx="12462">
                  <c:v>32218</c:v>
                </c:pt>
                <c:pt idx="12463">
                  <c:v>32219</c:v>
                </c:pt>
                <c:pt idx="12464">
                  <c:v>32220</c:v>
                </c:pt>
                <c:pt idx="12465">
                  <c:v>32221</c:v>
                </c:pt>
                <c:pt idx="12466">
                  <c:v>32222</c:v>
                </c:pt>
                <c:pt idx="12467">
                  <c:v>32223</c:v>
                </c:pt>
                <c:pt idx="12468">
                  <c:v>32224</c:v>
                </c:pt>
                <c:pt idx="12469">
                  <c:v>32225</c:v>
                </c:pt>
                <c:pt idx="12470">
                  <c:v>32226</c:v>
                </c:pt>
                <c:pt idx="12471">
                  <c:v>32227</c:v>
                </c:pt>
                <c:pt idx="12472">
                  <c:v>32228</c:v>
                </c:pt>
                <c:pt idx="12473">
                  <c:v>32229</c:v>
                </c:pt>
                <c:pt idx="12474">
                  <c:v>32230</c:v>
                </c:pt>
                <c:pt idx="12475">
                  <c:v>32231</c:v>
                </c:pt>
                <c:pt idx="12476">
                  <c:v>32232</c:v>
                </c:pt>
                <c:pt idx="12477">
                  <c:v>32233</c:v>
                </c:pt>
                <c:pt idx="12478">
                  <c:v>32234</c:v>
                </c:pt>
                <c:pt idx="12479">
                  <c:v>32235</c:v>
                </c:pt>
                <c:pt idx="12480">
                  <c:v>32236</c:v>
                </c:pt>
                <c:pt idx="12481">
                  <c:v>32237</c:v>
                </c:pt>
                <c:pt idx="12482">
                  <c:v>32238</c:v>
                </c:pt>
                <c:pt idx="12483">
                  <c:v>32239</c:v>
                </c:pt>
                <c:pt idx="12484">
                  <c:v>32240</c:v>
                </c:pt>
                <c:pt idx="12485">
                  <c:v>32241</c:v>
                </c:pt>
                <c:pt idx="12486">
                  <c:v>32242</c:v>
                </c:pt>
                <c:pt idx="12487">
                  <c:v>32243</c:v>
                </c:pt>
                <c:pt idx="12488">
                  <c:v>32244</c:v>
                </c:pt>
                <c:pt idx="12489">
                  <c:v>32245</c:v>
                </c:pt>
                <c:pt idx="12490">
                  <c:v>32246</c:v>
                </c:pt>
                <c:pt idx="12491">
                  <c:v>32247</c:v>
                </c:pt>
                <c:pt idx="12492">
                  <c:v>32248</c:v>
                </c:pt>
                <c:pt idx="12493">
                  <c:v>32249</c:v>
                </c:pt>
                <c:pt idx="12494">
                  <c:v>32250</c:v>
                </c:pt>
                <c:pt idx="12495">
                  <c:v>32251</c:v>
                </c:pt>
                <c:pt idx="12496">
                  <c:v>32252</c:v>
                </c:pt>
                <c:pt idx="12497">
                  <c:v>32253</c:v>
                </c:pt>
                <c:pt idx="12498">
                  <c:v>32254</c:v>
                </c:pt>
                <c:pt idx="12499">
                  <c:v>32255</c:v>
                </c:pt>
                <c:pt idx="12500">
                  <c:v>32256</c:v>
                </c:pt>
                <c:pt idx="12501">
                  <c:v>32257</c:v>
                </c:pt>
                <c:pt idx="12502">
                  <c:v>32258</c:v>
                </c:pt>
                <c:pt idx="12503">
                  <c:v>32259</c:v>
                </c:pt>
                <c:pt idx="12504">
                  <c:v>32260</c:v>
                </c:pt>
                <c:pt idx="12505">
                  <c:v>32261</c:v>
                </c:pt>
                <c:pt idx="12506">
                  <c:v>32262</c:v>
                </c:pt>
                <c:pt idx="12507">
                  <c:v>32263</c:v>
                </c:pt>
                <c:pt idx="12508">
                  <c:v>32264</c:v>
                </c:pt>
                <c:pt idx="12509">
                  <c:v>32265</c:v>
                </c:pt>
                <c:pt idx="12510">
                  <c:v>32266</c:v>
                </c:pt>
                <c:pt idx="12511">
                  <c:v>32267</c:v>
                </c:pt>
                <c:pt idx="12512">
                  <c:v>32268</c:v>
                </c:pt>
                <c:pt idx="12513">
                  <c:v>32269</c:v>
                </c:pt>
                <c:pt idx="12514">
                  <c:v>32270</c:v>
                </c:pt>
                <c:pt idx="12515">
                  <c:v>32271</c:v>
                </c:pt>
                <c:pt idx="12516">
                  <c:v>32272</c:v>
                </c:pt>
                <c:pt idx="12517">
                  <c:v>32273</c:v>
                </c:pt>
                <c:pt idx="12518">
                  <c:v>32274</c:v>
                </c:pt>
                <c:pt idx="12519">
                  <c:v>32275</c:v>
                </c:pt>
                <c:pt idx="12520">
                  <c:v>32276</c:v>
                </c:pt>
                <c:pt idx="12521">
                  <c:v>32277</c:v>
                </c:pt>
                <c:pt idx="12522">
                  <c:v>32278</c:v>
                </c:pt>
                <c:pt idx="12523">
                  <c:v>32279</c:v>
                </c:pt>
                <c:pt idx="12524">
                  <c:v>32280</c:v>
                </c:pt>
                <c:pt idx="12525">
                  <c:v>32281</c:v>
                </c:pt>
                <c:pt idx="12526">
                  <c:v>32282</c:v>
                </c:pt>
                <c:pt idx="12527">
                  <c:v>32283</c:v>
                </c:pt>
                <c:pt idx="12528">
                  <c:v>32284</c:v>
                </c:pt>
                <c:pt idx="12529">
                  <c:v>32285</c:v>
                </c:pt>
                <c:pt idx="12530">
                  <c:v>32286</c:v>
                </c:pt>
                <c:pt idx="12531">
                  <c:v>32287</c:v>
                </c:pt>
                <c:pt idx="12532">
                  <c:v>32288</c:v>
                </c:pt>
                <c:pt idx="12533">
                  <c:v>32289</c:v>
                </c:pt>
                <c:pt idx="12534">
                  <c:v>32290</c:v>
                </c:pt>
                <c:pt idx="12535">
                  <c:v>32291</c:v>
                </c:pt>
                <c:pt idx="12536">
                  <c:v>32292</c:v>
                </c:pt>
                <c:pt idx="12537">
                  <c:v>32293</c:v>
                </c:pt>
                <c:pt idx="12538">
                  <c:v>32294</c:v>
                </c:pt>
                <c:pt idx="12539">
                  <c:v>32295</c:v>
                </c:pt>
                <c:pt idx="12540">
                  <c:v>32296</c:v>
                </c:pt>
                <c:pt idx="12541">
                  <c:v>32297</c:v>
                </c:pt>
                <c:pt idx="12542">
                  <c:v>32298</c:v>
                </c:pt>
                <c:pt idx="12543">
                  <c:v>32299</c:v>
                </c:pt>
                <c:pt idx="12544">
                  <c:v>32300</c:v>
                </c:pt>
                <c:pt idx="12545">
                  <c:v>32301</c:v>
                </c:pt>
                <c:pt idx="12546">
                  <c:v>32302</c:v>
                </c:pt>
                <c:pt idx="12547">
                  <c:v>32303</c:v>
                </c:pt>
                <c:pt idx="12548">
                  <c:v>32304</c:v>
                </c:pt>
                <c:pt idx="12549">
                  <c:v>32305</c:v>
                </c:pt>
                <c:pt idx="12550">
                  <c:v>32306</c:v>
                </c:pt>
                <c:pt idx="12551">
                  <c:v>32307</c:v>
                </c:pt>
                <c:pt idx="12552">
                  <c:v>32308</c:v>
                </c:pt>
                <c:pt idx="12553">
                  <c:v>32309</c:v>
                </c:pt>
                <c:pt idx="12554">
                  <c:v>32310</c:v>
                </c:pt>
                <c:pt idx="12555">
                  <c:v>32311</c:v>
                </c:pt>
                <c:pt idx="12556">
                  <c:v>32312</c:v>
                </c:pt>
                <c:pt idx="12557">
                  <c:v>32313</c:v>
                </c:pt>
                <c:pt idx="12558">
                  <c:v>32314</c:v>
                </c:pt>
                <c:pt idx="12559">
                  <c:v>32315</c:v>
                </c:pt>
                <c:pt idx="12560">
                  <c:v>32316</c:v>
                </c:pt>
                <c:pt idx="12561">
                  <c:v>32317</c:v>
                </c:pt>
                <c:pt idx="12562">
                  <c:v>32318</c:v>
                </c:pt>
                <c:pt idx="12563">
                  <c:v>32319</c:v>
                </c:pt>
                <c:pt idx="12564">
                  <c:v>32320</c:v>
                </c:pt>
                <c:pt idx="12565">
                  <c:v>32321</c:v>
                </c:pt>
                <c:pt idx="12566">
                  <c:v>32322</c:v>
                </c:pt>
                <c:pt idx="12567">
                  <c:v>32323</c:v>
                </c:pt>
                <c:pt idx="12568">
                  <c:v>32324</c:v>
                </c:pt>
                <c:pt idx="12569">
                  <c:v>32325</c:v>
                </c:pt>
                <c:pt idx="12570">
                  <c:v>32326</c:v>
                </c:pt>
                <c:pt idx="12571">
                  <c:v>32327</c:v>
                </c:pt>
                <c:pt idx="12572">
                  <c:v>32328</c:v>
                </c:pt>
                <c:pt idx="12573">
                  <c:v>32329</c:v>
                </c:pt>
                <c:pt idx="12574">
                  <c:v>32330</c:v>
                </c:pt>
                <c:pt idx="12575">
                  <c:v>32331</c:v>
                </c:pt>
                <c:pt idx="12576">
                  <c:v>32332</c:v>
                </c:pt>
                <c:pt idx="12577">
                  <c:v>32333</c:v>
                </c:pt>
                <c:pt idx="12578">
                  <c:v>32334</c:v>
                </c:pt>
                <c:pt idx="12579">
                  <c:v>32335</c:v>
                </c:pt>
                <c:pt idx="12580">
                  <c:v>32336</c:v>
                </c:pt>
                <c:pt idx="12581">
                  <c:v>32337</c:v>
                </c:pt>
                <c:pt idx="12582">
                  <c:v>32338</c:v>
                </c:pt>
                <c:pt idx="12583">
                  <c:v>32339</c:v>
                </c:pt>
                <c:pt idx="12584">
                  <c:v>32340</c:v>
                </c:pt>
                <c:pt idx="12585">
                  <c:v>32341</c:v>
                </c:pt>
                <c:pt idx="12586">
                  <c:v>32342</c:v>
                </c:pt>
                <c:pt idx="12587">
                  <c:v>32343</c:v>
                </c:pt>
                <c:pt idx="12588">
                  <c:v>32344</c:v>
                </c:pt>
                <c:pt idx="12589">
                  <c:v>32345</c:v>
                </c:pt>
                <c:pt idx="12590">
                  <c:v>32346</c:v>
                </c:pt>
                <c:pt idx="12591">
                  <c:v>32347</c:v>
                </c:pt>
                <c:pt idx="12592">
                  <c:v>32348</c:v>
                </c:pt>
                <c:pt idx="12593">
                  <c:v>32349</c:v>
                </c:pt>
                <c:pt idx="12594">
                  <c:v>32350</c:v>
                </c:pt>
                <c:pt idx="12595">
                  <c:v>32351</c:v>
                </c:pt>
                <c:pt idx="12596">
                  <c:v>32352</c:v>
                </c:pt>
                <c:pt idx="12597">
                  <c:v>32353</c:v>
                </c:pt>
                <c:pt idx="12598">
                  <c:v>32354</c:v>
                </c:pt>
                <c:pt idx="12599">
                  <c:v>32355</c:v>
                </c:pt>
                <c:pt idx="12600">
                  <c:v>32356</c:v>
                </c:pt>
                <c:pt idx="12601">
                  <c:v>32357</c:v>
                </c:pt>
                <c:pt idx="12602">
                  <c:v>32358</c:v>
                </c:pt>
                <c:pt idx="12603">
                  <c:v>32359</c:v>
                </c:pt>
                <c:pt idx="12604">
                  <c:v>32360</c:v>
                </c:pt>
                <c:pt idx="12605">
                  <c:v>32361</c:v>
                </c:pt>
                <c:pt idx="12606">
                  <c:v>32362</c:v>
                </c:pt>
                <c:pt idx="12607">
                  <c:v>32363</c:v>
                </c:pt>
                <c:pt idx="12608">
                  <c:v>32364</c:v>
                </c:pt>
                <c:pt idx="12609">
                  <c:v>32365</c:v>
                </c:pt>
                <c:pt idx="12610">
                  <c:v>32366</c:v>
                </c:pt>
                <c:pt idx="12611">
                  <c:v>32367</c:v>
                </c:pt>
                <c:pt idx="12612">
                  <c:v>32368</c:v>
                </c:pt>
                <c:pt idx="12613">
                  <c:v>32369</c:v>
                </c:pt>
                <c:pt idx="12614">
                  <c:v>32370</c:v>
                </c:pt>
                <c:pt idx="12615">
                  <c:v>32371</c:v>
                </c:pt>
                <c:pt idx="12616">
                  <c:v>32372</c:v>
                </c:pt>
                <c:pt idx="12617">
                  <c:v>32373</c:v>
                </c:pt>
                <c:pt idx="12618">
                  <c:v>32374</c:v>
                </c:pt>
                <c:pt idx="12619">
                  <c:v>32375</c:v>
                </c:pt>
                <c:pt idx="12620">
                  <c:v>32376</c:v>
                </c:pt>
                <c:pt idx="12621">
                  <c:v>32377</c:v>
                </c:pt>
                <c:pt idx="12622">
                  <c:v>32378</c:v>
                </c:pt>
                <c:pt idx="12623">
                  <c:v>32379</c:v>
                </c:pt>
                <c:pt idx="12624">
                  <c:v>32380</c:v>
                </c:pt>
                <c:pt idx="12625">
                  <c:v>32381</c:v>
                </c:pt>
                <c:pt idx="12626">
                  <c:v>32382</c:v>
                </c:pt>
                <c:pt idx="12627">
                  <c:v>32383</c:v>
                </c:pt>
                <c:pt idx="12628">
                  <c:v>32384</c:v>
                </c:pt>
                <c:pt idx="12629">
                  <c:v>32385</c:v>
                </c:pt>
                <c:pt idx="12630">
                  <c:v>32386</c:v>
                </c:pt>
                <c:pt idx="12631">
                  <c:v>32387</c:v>
                </c:pt>
                <c:pt idx="12632">
                  <c:v>32388</c:v>
                </c:pt>
                <c:pt idx="12633">
                  <c:v>32389</c:v>
                </c:pt>
                <c:pt idx="12634">
                  <c:v>32390</c:v>
                </c:pt>
                <c:pt idx="12635">
                  <c:v>32391</c:v>
                </c:pt>
                <c:pt idx="12636">
                  <c:v>32392</c:v>
                </c:pt>
                <c:pt idx="12637">
                  <c:v>32393</c:v>
                </c:pt>
                <c:pt idx="12638">
                  <c:v>32394</c:v>
                </c:pt>
                <c:pt idx="12639">
                  <c:v>32395</c:v>
                </c:pt>
                <c:pt idx="12640">
                  <c:v>32396</c:v>
                </c:pt>
                <c:pt idx="12641">
                  <c:v>32397</c:v>
                </c:pt>
                <c:pt idx="12642">
                  <c:v>32398</c:v>
                </c:pt>
                <c:pt idx="12643">
                  <c:v>32399</c:v>
                </c:pt>
                <c:pt idx="12644">
                  <c:v>32400</c:v>
                </c:pt>
                <c:pt idx="12645">
                  <c:v>32401</c:v>
                </c:pt>
                <c:pt idx="12646">
                  <c:v>32402</c:v>
                </c:pt>
                <c:pt idx="12647">
                  <c:v>32403</c:v>
                </c:pt>
                <c:pt idx="12648">
                  <c:v>32404</c:v>
                </c:pt>
                <c:pt idx="12649">
                  <c:v>32405</c:v>
                </c:pt>
                <c:pt idx="12650">
                  <c:v>32406</c:v>
                </c:pt>
                <c:pt idx="12651">
                  <c:v>32407</c:v>
                </c:pt>
                <c:pt idx="12652">
                  <c:v>32408</c:v>
                </c:pt>
                <c:pt idx="12653">
                  <c:v>32409</c:v>
                </c:pt>
                <c:pt idx="12654">
                  <c:v>32410</c:v>
                </c:pt>
                <c:pt idx="12655">
                  <c:v>32411</c:v>
                </c:pt>
                <c:pt idx="12656">
                  <c:v>32412</c:v>
                </c:pt>
                <c:pt idx="12657">
                  <c:v>32413</c:v>
                </c:pt>
                <c:pt idx="12658">
                  <c:v>32414</c:v>
                </c:pt>
                <c:pt idx="12659">
                  <c:v>32415</c:v>
                </c:pt>
                <c:pt idx="12660">
                  <c:v>32416</c:v>
                </c:pt>
                <c:pt idx="12661">
                  <c:v>32417</c:v>
                </c:pt>
                <c:pt idx="12662">
                  <c:v>32418</c:v>
                </c:pt>
                <c:pt idx="12663">
                  <c:v>32419</c:v>
                </c:pt>
                <c:pt idx="12664">
                  <c:v>32420</c:v>
                </c:pt>
                <c:pt idx="12665">
                  <c:v>32421</c:v>
                </c:pt>
                <c:pt idx="12666">
                  <c:v>32422</c:v>
                </c:pt>
                <c:pt idx="12667">
                  <c:v>32423</c:v>
                </c:pt>
                <c:pt idx="12668">
                  <c:v>32424</c:v>
                </c:pt>
                <c:pt idx="12669">
                  <c:v>32425</c:v>
                </c:pt>
                <c:pt idx="12670">
                  <c:v>32426</c:v>
                </c:pt>
                <c:pt idx="12671">
                  <c:v>32427</c:v>
                </c:pt>
                <c:pt idx="12672">
                  <c:v>32428</c:v>
                </c:pt>
                <c:pt idx="12673">
                  <c:v>32429</c:v>
                </c:pt>
                <c:pt idx="12674">
                  <c:v>32430</c:v>
                </c:pt>
                <c:pt idx="12675">
                  <c:v>32431</c:v>
                </c:pt>
                <c:pt idx="12676">
                  <c:v>32432</c:v>
                </c:pt>
                <c:pt idx="12677">
                  <c:v>32433</c:v>
                </c:pt>
                <c:pt idx="12678">
                  <c:v>32434</c:v>
                </c:pt>
                <c:pt idx="12679">
                  <c:v>32435</c:v>
                </c:pt>
                <c:pt idx="12680">
                  <c:v>32436</c:v>
                </c:pt>
                <c:pt idx="12681">
                  <c:v>32437</c:v>
                </c:pt>
                <c:pt idx="12682">
                  <c:v>32438</c:v>
                </c:pt>
                <c:pt idx="12683">
                  <c:v>32439</c:v>
                </c:pt>
                <c:pt idx="12684">
                  <c:v>32440</c:v>
                </c:pt>
                <c:pt idx="12685">
                  <c:v>32441</c:v>
                </c:pt>
                <c:pt idx="12686">
                  <c:v>32442</c:v>
                </c:pt>
                <c:pt idx="12687">
                  <c:v>32443</c:v>
                </c:pt>
                <c:pt idx="12688">
                  <c:v>32444</c:v>
                </c:pt>
                <c:pt idx="12689">
                  <c:v>32445</c:v>
                </c:pt>
                <c:pt idx="12690">
                  <c:v>32446</c:v>
                </c:pt>
                <c:pt idx="12691">
                  <c:v>32447</c:v>
                </c:pt>
                <c:pt idx="12692">
                  <c:v>32448</c:v>
                </c:pt>
                <c:pt idx="12693">
                  <c:v>32449</c:v>
                </c:pt>
                <c:pt idx="12694">
                  <c:v>32450</c:v>
                </c:pt>
                <c:pt idx="12695">
                  <c:v>32451</c:v>
                </c:pt>
                <c:pt idx="12696">
                  <c:v>32452</c:v>
                </c:pt>
                <c:pt idx="12697">
                  <c:v>32453</c:v>
                </c:pt>
                <c:pt idx="12698">
                  <c:v>32454</c:v>
                </c:pt>
                <c:pt idx="12699">
                  <c:v>32455</c:v>
                </c:pt>
                <c:pt idx="12700">
                  <c:v>32456</c:v>
                </c:pt>
                <c:pt idx="12701">
                  <c:v>32457</c:v>
                </c:pt>
                <c:pt idx="12702">
                  <c:v>32458</c:v>
                </c:pt>
                <c:pt idx="12703">
                  <c:v>32459</c:v>
                </c:pt>
                <c:pt idx="12704">
                  <c:v>32460</c:v>
                </c:pt>
                <c:pt idx="12705">
                  <c:v>32461</c:v>
                </c:pt>
                <c:pt idx="12706">
                  <c:v>32462</c:v>
                </c:pt>
                <c:pt idx="12707">
                  <c:v>32463</c:v>
                </c:pt>
                <c:pt idx="12708">
                  <c:v>32464</c:v>
                </c:pt>
                <c:pt idx="12709">
                  <c:v>32465</c:v>
                </c:pt>
                <c:pt idx="12710">
                  <c:v>32466</c:v>
                </c:pt>
                <c:pt idx="12711">
                  <c:v>32467</c:v>
                </c:pt>
                <c:pt idx="12712">
                  <c:v>32468</c:v>
                </c:pt>
                <c:pt idx="12713">
                  <c:v>32469</c:v>
                </c:pt>
                <c:pt idx="12714">
                  <c:v>32470</c:v>
                </c:pt>
                <c:pt idx="12715">
                  <c:v>32471</c:v>
                </c:pt>
                <c:pt idx="12716">
                  <c:v>32472</c:v>
                </c:pt>
                <c:pt idx="12717">
                  <c:v>32473</c:v>
                </c:pt>
                <c:pt idx="12718">
                  <c:v>32474</c:v>
                </c:pt>
                <c:pt idx="12719">
                  <c:v>32475</c:v>
                </c:pt>
                <c:pt idx="12720">
                  <c:v>32476</c:v>
                </c:pt>
                <c:pt idx="12721">
                  <c:v>32477</c:v>
                </c:pt>
                <c:pt idx="12722">
                  <c:v>32478</c:v>
                </c:pt>
                <c:pt idx="12723">
                  <c:v>32479</c:v>
                </c:pt>
                <c:pt idx="12724">
                  <c:v>32480</c:v>
                </c:pt>
                <c:pt idx="12725">
                  <c:v>32481</c:v>
                </c:pt>
                <c:pt idx="12726">
                  <c:v>32482</c:v>
                </c:pt>
                <c:pt idx="12727">
                  <c:v>32483</c:v>
                </c:pt>
                <c:pt idx="12728">
                  <c:v>32484</c:v>
                </c:pt>
                <c:pt idx="12729">
                  <c:v>32485</c:v>
                </c:pt>
                <c:pt idx="12730">
                  <c:v>32486</c:v>
                </c:pt>
                <c:pt idx="12731">
                  <c:v>32487</c:v>
                </c:pt>
                <c:pt idx="12732">
                  <c:v>32488</c:v>
                </c:pt>
                <c:pt idx="12733">
                  <c:v>32489</c:v>
                </c:pt>
                <c:pt idx="12734">
                  <c:v>32490</c:v>
                </c:pt>
                <c:pt idx="12735">
                  <c:v>32491</c:v>
                </c:pt>
                <c:pt idx="12736">
                  <c:v>32492</c:v>
                </c:pt>
                <c:pt idx="12737">
                  <c:v>32493</c:v>
                </c:pt>
                <c:pt idx="12738">
                  <c:v>32494</c:v>
                </c:pt>
                <c:pt idx="12739">
                  <c:v>32495</c:v>
                </c:pt>
                <c:pt idx="12740">
                  <c:v>32496</c:v>
                </c:pt>
                <c:pt idx="12741">
                  <c:v>32497</c:v>
                </c:pt>
                <c:pt idx="12742">
                  <c:v>32498</c:v>
                </c:pt>
                <c:pt idx="12743">
                  <c:v>32499</c:v>
                </c:pt>
                <c:pt idx="12744">
                  <c:v>32500</c:v>
                </c:pt>
                <c:pt idx="12745">
                  <c:v>32501</c:v>
                </c:pt>
                <c:pt idx="12746">
                  <c:v>32502</c:v>
                </c:pt>
                <c:pt idx="12747">
                  <c:v>32503</c:v>
                </c:pt>
                <c:pt idx="12748">
                  <c:v>32504</c:v>
                </c:pt>
                <c:pt idx="12749">
                  <c:v>32505</c:v>
                </c:pt>
                <c:pt idx="12750">
                  <c:v>32506</c:v>
                </c:pt>
                <c:pt idx="12751">
                  <c:v>32507</c:v>
                </c:pt>
                <c:pt idx="12752">
                  <c:v>32508</c:v>
                </c:pt>
                <c:pt idx="12753">
                  <c:v>32509</c:v>
                </c:pt>
                <c:pt idx="12754">
                  <c:v>32510</c:v>
                </c:pt>
                <c:pt idx="12755">
                  <c:v>32511</c:v>
                </c:pt>
                <c:pt idx="12756">
                  <c:v>32512</c:v>
                </c:pt>
                <c:pt idx="12757">
                  <c:v>32513</c:v>
                </c:pt>
                <c:pt idx="12758">
                  <c:v>32514</c:v>
                </c:pt>
                <c:pt idx="12759">
                  <c:v>32515</c:v>
                </c:pt>
                <c:pt idx="12760">
                  <c:v>32516</c:v>
                </c:pt>
                <c:pt idx="12761">
                  <c:v>32517</c:v>
                </c:pt>
                <c:pt idx="12762">
                  <c:v>32518</c:v>
                </c:pt>
                <c:pt idx="12763">
                  <c:v>32519</c:v>
                </c:pt>
                <c:pt idx="12764">
                  <c:v>32520</c:v>
                </c:pt>
                <c:pt idx="12765">
                  <c:v>32521</c:v>
                </c:pt>
                <c:pt idx="12766">
                  <c:v>32522</c:v>
                </c:pt>
                <c:pt idx="12767">
                  <c:v>32523</c:v>
                </c:pt>
                <c:pt idx="12768">
                  <c:v>32524</c:v>
                </c:pt>
                <c:pt idx="12769">
                  <c:v>32525</c:v>
                </c:pt>
                <c:pt idx="12770">
                  <c:v>32526</c:v>
                </c:pt>
                <c:pt idx="12771">
                  <c:v>32527</c:v>
                </c:pt>
                <c:pt idx="12772">
                  <c:v>32528</c:v>
                </c:pt>
                <c:pt idx="12773">
                  <c:v>32529</c:v>
                </c:pt>
                <c:pt idx="12774">
                  <c:v>32530</c:v>
                </c:pt>
                <c:pt idx="12775">
                  <c:v>32531</c:v>
                </c:pt>
                <c:pt idx="12776">
                  <c:v>32532</c:v>
                </c:pt>
                <c:pt idx="12777">
                  <c:v>32533</c:v>
                </c:pt>
                <c:pt idx="12778">
                  <c:v>32534</c:v>
                </c:pt>
                <c:pt idx="12779">
                  <c:v>32535</c:v>
                </c:pt>
                <c:pt idx="12780">
                  <c:v>32536</c:v>
                </c:pt>
                <c:pt idx="12781">
                  <c:v>32537</c:v>
                </c:pt>
                <c:pt idx="12782">
                  <c:v>32538</c:v>
                </c:pt>
                <c:pt idx="12783">
                  <c:v>32539</c:v>
                </c:pt>
                <c:pt idx="12784">
                  <c:v>32540</c:v>
                </c:pt>
                <c:pt idx="12785">
                  <c:v>32541</c:v>
                </c:pt>
                <c:pt idx="12786">
                  <c:v>32542</c:v>
                </c:pt>
                <c:pt idx="12787">
                  <c:v>32543</c:v>
                </c:pt>
                <c:pt idx="12788">
                  <c:v>32544</c:v>
                </c:pt>
                <c:pt idx="12789">
                  <c:v>32545</c:v>
                </c:pt>
                <c:pt idx="12790">
                  <c:v>32546</c:v>
                </c:pt>
                <c:pt idx="12791">
                  <c:v>32547</c:v>
                </c:pt>
                <c:pt idx="12792">
                  <c:v>32548</c:v>
                </c:pt>
                <c:pt idx="12793">
                  <c:v>32549</c:v>
                </c:pt>
                <c:pt idx="12794">
                  <c:v>32550</c:v>
                </c:pt>
                <c:pt idx="12795">
                  <c:v>32551</c:v>
                </c:pt>
                <c:pt idx="12796">
                  <c:v>32552</c:v>
                </c:pt>
                <c:pt idx="12797">
                  <c:v>32553</c:v>
                </c:pt>
                <c:pt idx="12798">
                  <c:v>32554</c:v>
                </c:pt>
                <c:pt idx="12799">
                  <c:v>32555</c:v>
                </c:pt>
                <c:pt idx="12800">
                  <c:v>32556</c:v>
                </c:pt>
                <c:pt idx="12801">
                  <c:v>32557</c:v>
                </c:pt>
                <c:pt idx="12802">
                  <c:v>32558</c:v>
                </c:pt>
                <c:pt idx="12803">
                  <c:v>32559</c:v>
                </c:pt>
                <c:pt idx="12804">
                  <c:v>32560</c:v>
                </c:pt>
                <c:pt idx="12805">
                  <c:v>32561</c:v>
                </c:pt>
                <c:pt idx="12806">
                  <c:v>32562</c:v>
                </c:pt>
                <c:pt idx="12807">
                  <c:v>32563</c:v>
                </c:pt>
                <c:pt idx="12808">
                  <c:v>32564</c:v>
                </c:pt>
                <c:pt idx="12809">
                  <c:v>32565</c:v>
                </c:pt>
                <c:pt idx="12810">
                  <c:v>32566</c:v>
                </c:pt>
                <c:pt idx="12811">
                  <c:v>32567</c:v>
                </c:pt>
                <c:pt idx="12812">
                  <c:v>32568</c:v>
                </c:pt>
                <c:pt idx="12813">
                  <c:v>32569</c:v>
                </c:pt>
                <c:pt idx="12814">
                  <c:v>32570</c:v>
                </c:pt>
                <c:pt idx="12815">
                  <c:v>32571</c:v>
                </c:pt>
                <c:pt idx="12816">
                  <c:v>32572</c:v>
                </c:pt>
                <c:pt idx="12817">
                  <c:v>32573</c:v>
                </c:pt>
                <c:pt idx="12818">
                  <c:v>32574</c:v>
                </c:pt>
                <c:pt idx="12819">
                  <c:v>32575</c:v>
                </c:pt>
                <c:pt idx="12820">
                  <c:v>32576</c:v>
                </c:pt>
                <c:pt idx="12821">
                  <c:v>32577</c:v>
                </c:pt>
                <c:pt idx="12822">
                  <c:v>32578</c:v>
                </c:pt>
                <c:pt idx="12823">
                  <c:v>32579</c:v>
                </c:pt>
                <c:pt idx="12824">
                  <c:v>32580</c:v>
                </c:pt>
                <c:pt idx="12825">
                  <c:v>32581</c:v>
                </c:pt>
                <c:pt idx="12826">
                  <c:v>32582</c:v>
                </c:pt>
                <c:pt idx="12827">
                  <c:v>32583</c:v>
                </c:pt>
                <c:pt idx="12828">
                  <c:v>32584</c:v>
                </c:pt>
                <c:pt idx="12829">
                  <c:v>32585</c:v>
                </c:pt>
                <c:pt idx="12830">
                  <c:v>32586</c:v>
                </c:pt>
                <c:pt idx="12831">
                  <c:v>32587</c:v>
                </c:pt>
                <c:pt idx="12832">
                  <c:v>32588</c:v>
                </c:pt>
                <c:pt idx="12833">
                  <c:v>32589</c:v>
                </c:pt>
                <c:pt idx="12834">
                  <c:v>32590</c:v>
                </c:pt>
                <c:pt idx="12835">
                  <c:v>32591</c:v>
                </c:pt>
                <c:pt idx="12836">
                  <c:v>32592</c:v>
                </c:pt>
                <c:pt idx="12837">
                  <c:v>32593</c:v>
                </c:pt>
                <c:pt idx="12838">
                  <c:v>32594</c:v>
                </c:pt>
                <c:pt idx="12839">
                  <c:v>32595</c:v>
                </c:pt>
                <c:pt idx="12840">
                  <c:v>32596</c:v>
                </c:pt>
                <c:pt idx="12841">
                  <c:v>32597</c:v>
                </c:pt>
                <c:pt idx="12842">
                  <c:v>32598</c:v>
                </c:pt>
                <c:pt idx="12843">
                  <c:v>32599</c:v>
                </c:pt>
                <c:pt idx="12844">
                  <c:v>32600</c:v>
                </c:pt>
                <c:pt idx="12845">
                  <c:v>32601</c:v>
                </c:pt>
                <c:pt idx="12846">
                  <c:v>32602</c:v>
                </c:pt>
                <c:pt idx="12847">
                  <c:v>32603</c:v>
                </c:pt>
                <c:pt idx="12848">
                  <c:v>32604</c:v>
                </c:pt>
                <c:pt idx="12849">
                  <c:v>32605</c:v>
                </c:pt>
                <c:pt idx="12850">
                  <c:v>32606</c:v>
                </c:pt>
                <c:pt idx="12851">
                  <c:v>32607</c:v>
                </c:pt>
                <c:pt idx="12852">
                  <c:v>32608</c:v>
                </c:pt>
                <c:pt idx="12853">
                  <c:v>32609</c:v>
                </c:pt>
                <c:pt idx="12854">
                  <c:v>32610</c:v>
                </c:pt>
                <c:pt idx="12855">
                  <c:v>32611</c:v>
                </c:pt>
                <c:pt idx="12856">
                  <c:v>32612</c:v>
                </c:pt>
                <c:pt idx="12857">
                  <c:v>32613</c:v>
                </c:pt>
                <c:pt idx="12858">
                  <c:v>32614</c:v>
                </c:pt>
                <c:pt idx="12859">
                  <c:v>32615</c:v>
                </c:pt>
                <c:pt idx="12860">
                  <c:v>32616</c:v>
                </c:pt>
                <c:pt idx="12861">
                  <c:v>32617</c:v>
                </c:pt>
                <c:pt idx="12862">
                  <c:v>32618</c:v>
                </c:pt>
                <c:pt idx="12863">
                  <c:v>32619</c:v>
                </c:pt>
                <c:pt idx="12864">
                  <c:v>32620</c:v>
                </c:pt>
                <c:pt idx="12865">
                  <c:v>32621</c:v>
                </c:pt>
                <c:pt idx="12866">
                  <c:v>32622</c:v>
                </c:pt>
                <c:pt idx="12867">
                  <c:v>32623</c:v>
                </c:pt>
                <c:pt idx="12868">
                  <c:v>32624</c:v>
                </c:pt>
                <c:pt idx="12869">
                  <c:v>32625</c:v>
                </c:pt>
                <c:pt idx="12870">
                  <c:v>32626</c:v>
                </c:pt>
                <c:pt idx="12871">
                  <c:v>32627</c:v>
                </c:pt>
                <c:pt idx="12872">
                  <c:v>32628</c:v>
                </c:pt>
                <c:pt idx="12873">
                  <c:v>32629</c:v>
                </c:pt>
                <c:pt idx="12874">
                  <c:v>32630</c:v>
                </c:pt>
                <c:pt idx="12875">
                  <c:v>32631</c:v>
                </c:pt>
                <c:pt idx="12876">
                  <c:v>32632</c:v>
                </c:pt>
                <c:pt idx="12877">
                  <c:v>32633</c:v>
                </c:pt>
                <c:pt idx="12878">
                  <c:v>32634</c:v>
                </c:pt>
                <c:pt idx="12879">
                  <c:v>32635</c:v>
                </c:pt>
                <c:pt idx="12880">
                  <c:v>32636</c:v>
                </c:pt>
                <c:pt idx="12881">
                  <c:v>32637</c:v>
                </c:pt>
                <c:pt idx="12882">
                  <c:v>32638</c:v>
                </c:pt>
                <c:pt idx="12883">
                  <c:v>32639</c:v>
                </c:pt>
                <c:pt idx="12884">
                  <c:v>32640</c:v>
                </c:pt>
                <c:pt idx="12885">
                  <c:v>32641</c:v>
                </c:pt>
                <c:pt idx="12886">
                  <c:v>32642</c:v>
                </c:pt>
                <c:pt idx="12887">
                  <c:v>32643</c:v>
                </c:pt>
                <c:pt idx="12888">
                  <c:v>32644</c:v>
                </c:pt>
                <c:pt idx="12889">
                  <c:v>32645</c:v>
                </c:pt>
                <c:pt idx="12890">
                  <c:v>32646</c:v>
                </c:pt>
                <c:pt idx="12891">
                  <c:v>32647</c:v>
                </c:pt>
                <c:pt idx="12892">
                  <c:v>32648</c:v>
                </c:pt>
                <c:pt idx="12893">
                  <c:v>32649</c:v>
                </c:pt>
                <c:pt idx="12894">
                  <c:v>32650</c:v>
                </c:pt>
                <c:pt idx="12895">
                  <c:v>32651</c:v>
                </c:pt>
                <c:pt idx="12896">
                  <c:v>32652</c:v>
                </c:pt>
                <c:pt idx="12897">
                  <c:v>32653</c:v>
                </c:pt>
                <c:pt idx="12898">
                  <c:v>32654</c:v>
                </c:pt>
                <c:pt idx="12899">
                  <c:v>32655</c:v>
                </c:pt>
                <c:pt idx="12900">
                  <c:v>32656</c:v>
                </c:pt>
                <c:pt idx="12901">
                  <c:v>32657</c:v>
                </c:pt>
                <c:pt idx="12902">
                  <c:v>32658</c:v>
                </c:pt>
                <c:pt idx="12903">
                  <c:v>32659</c:v>
                </c:pt>
                <c:pt idx="12904">
                  <c:v>32660</c:v>
                </c:pt>
                <c:pt idx="12905">
                  <c:v>32661</c:v>
                </c:pt>
                <c:pt idx="12906">
                  <c:v>32662</c:v>
                </c:pt>
                <c:pt idx="12907">
                  <c:v>32663</c:v>
                </c:pt>
                <c:pt idx="12908">
                  <c:v>32664</c:v>
                </c:pt>
                <c:pt idx="12909">
                  <c:v>32665</c:v>
                </c:pt>
                <c:pt idx="12910">
                  <c:v>32666</c:v>
                </c:pt>
                <c:pt idx="12911">
                  <c:v>32667</c:v>
                </c:pt>
                <c:pt idx="12912">
                  <c:v>32668</c:v>
                </c:pt>
                <c:pt idx="12913">
                  <c:v>32669</c:v>
                </c:pt>
                <c:pt idx="12914">
                  <c:v>32670</c:v>
                </c:pt>
                <c:pt idx="12915">
                  <c:v>32671</c:v>
                </c:pt>
                <c:pt idx="12916">
                  <c:v>32672</c:v>
                </c:pt>
                <c:pt idx="12917">
                  <c:v>32673</c:v>
                </c:pt>
                <c:pt idx="12918">
                  <c:v>32674</c:v>
                </c:pt>
                <c:pt idx="12919">
                  <c:v>32675</c:v>
                </c:pt>
                <c:pt idx="12920">
                  <c:v>32676</c:v>
                </c:pt>
                <c:pt idx="12921">
                  <c:v>32677</c:v>
                </c:pt>
                <c:pt idx="12922">
                  <c:v>32678</c:v>
                </c:pt>
                <c:pt idx="12923">
                  <c:v>32679</c:v>
                </c:pt>
                <c:pt idx="12924">
                  <c:v>32680</c:v>
                </c:pt>
                <c:pt idx="12925">
                  <c:v>32681</c:v>
                </c:pt>
                <c:pt idx="12926">
                  <c:v>32682</c:v>
                </c:pt>
                <c:pt idx="12927">
                  <c:v>32683</c:v>
                </c:pt>
                <c:pt idx="12928">
                  <c:v>32684</c:v>
                </c:pt>
                <c:pt idx="12929">
                  <c:v>32685</c:v>
                </c:pt>
                <c:pt idx="12930">
                  <c:v>32686</c:v>
                </c:pt>
                <c:pt idx="12931">
                  <c:v>32687</c:v>
                </c:pt>
                <c:pt idx="12932">
                  <c:v>32688</c:v>
                </c:pt>
                <c:pt idx="12933">
                  <c:v>32689</c:v>
                </c:pt>
                <c:pt idx="12934">
                  <c:v>32690</c:v>
                </c:pt>
                <c:pt idx="12935">
                  <c:v>32691</c:v>
                </c:pt>
                <c:pt idx="12936">
                  <c:v>32692</c:v>
                </c:pt>
                <c:pt idx="12937">
                  <c:v>32693</c:v>
                </c:pt>
                <c:pt idx="12938">
                  <c:v>32694</c:v>
                </c:pt>
                <c:pt idx="12939">
                  <c:v>32695</c:v>
                </c:pt>
                <c:pt idx="12940">
                  <c:v>32696</c:v>
                </c:pt>
                <c:pt idx="12941">
                  <c:v>32697</c:v>
                </c:pt>
                <c:pt idx="12942">
                  <c:v>32698</c:v>
                </c:pt>
                <c:pt idx="12943">
                  <c:v>32699</c:v>
                </c:pt>
                <c:pt idx="12944">
                  <c:v>32700</c:v>
                </c:pt>
                <c:pt idx="12945">
                  <c:v>32701</c:v>
                </c:pt>
                <c:pt idx="12946">
                  <c:v>32702</c:v>
                </c:pt>
                <c:pt idx="12947">
                  <c:v>32703</c:v>
                </c:pt>
                <c:pt idx="12948">
                  <c:v>32704</c:v>
                </c:pt>
                <c:pt idx="12949">
                  <c:v>32705</c:v>
                </c:pt>
                <c:pt idx="12950">
                  <c:v>32706</c:v>
                </c:pt>
                <c:pt idx="12951">
                  <c:v>32707</c:v>
                </c:pt>
                <c:pt idx="12952">
                  <c:v>32708</c:v>
                </c:pt>
                <c:pt idx="12953">
                  <c:v>32709</c:v>
                </c:pt>
                <c:pt idx="12954">
                  <c:v>32710</c:v>
                </c:pt>
                <c:pt idx="12955">
                  <c:v>32711</c:v>
                </c:pt>
                <c:pt idx="12956">
                  <c:v>32712</c:v>
                </c:pt>
                <c:pt idx="12957">
                  <c:v>32713</c:v>
                </c:pt>
                <c:pt idx="12958">
                  <c:v>32714</c:v>
                </c:pt>
                <c:pt idx="12959">
                  <c:v>32715</c:v>
                </c:pt>
                <c:pt idx="12960">
                  <c:v>32716</c:v>
                </c:pt>
                <c:pt idx="12961">
                  <c:v>32717</c:v>
                </c:pt>
                <c:pt idx="12962">
                  <c:v>32718</c:v>
                </c:pt>
                <c:pt idx="12963">
                  <c:v>32719</c:v>
                </c:pt>
                <c:pt idx="12964">
                  <c:v>32720</c:v>
                </c:pt>
                <c:pt idx="12965">
                  <c:v>32721</c:v>
                </c:pt>
                <c:pt idx="12966">
                  <c:v>32722</c:v>
                </c:pt>
                <c:pt idx="12967">
                  <c:v>32723</c:v>
                </c:pt>
                <c:pt idx="12968">
                  <c:v>32724</c:v>
                </c:pt>
                <c:pt idx="12969">
                  <c:v>32725</c:v>
                </c:pt>
                <c:pt idx="12970">
                  <c:v>32726</c:v>
                </c:pt>
                <c:pt idx="12971">
                  <c:v>32727</c:v>
                </c:pt>
                <c:pt idx="12972">
                  <c:v>32728</c:v>
                </c:pt>
                <c:pt idx="12973">
                  <c:v>32729</c:v>
                </c:pt>
                <c:pt idx="12974">
                  <c:v>32730</c:v>
                </c:pt>
                <c:pt idx="12975">
                  <c:v>32731</c:v>
                </c:pt>
                <c:pt idx="12976">
                  <c:v>32732</c:v>
                </c:pt>
                <c:pt idx="12977">
                  <c:v>32733</c:v>
                </c:pt>
                <c:pt idx="12978">
                  <c:v>32734</c:v>
                </c:pt>
                <c:pt idx="12979">
                  <c:v>32735</c:v>
                </c:pt>
                <c:pt idx="12980">
                  <c:v>32736</c:v>
                </c:pt>
                <c:pt idx="12981">
                  <c:v>32737</c:v>
                </c:pt>
                <c:pt idx="12982">
                  <c:v>32738</c:v>
                </c:pt>
                <c:pt idx="12983">
                  <c:v>32739</c:v>
                </c:pt>
                <c:pt idx="12984">
                  <c:v>32740</c:v>
                </c:pt>
                <c:pt idx="12985">
                  <c:v>32741</c:v>
                </c:pt>
                <c:pt idx="12986">
                  <c:v>32742</c:v>
                </c:pt>
                <c:pt idx="12987">
                  <c:v>32743</c:v>
                </c:pt>
                <c:pt idx="12988">
                  <c:v>32744</c:v>
                </c:pt>
                <c:pt idx="12989">
                  <c:v>32745</c:v>
                </c:pt>
                <c:pt idx="12990">
                  <c:v>32746</c:v>
                </c:pt>
                <c:pt idx="12991">
                  <c:v>32747</c:v>
                </c:pt>
                <c:pt idx="12992">
                  <c:v>32748</c:v>
                </c:pt>
                <c:pt idx="12993">
                  <c:v>32749</c:v>
                </c:pt>
                <c:pt idx="12994">
                  <c:v>32750</c:v>
                </c:pt>
                <c:pt idx="12995">
                  <c:v>32751</c:v>
                </c:pt>
                <c:pt idx="12996">
                  <c:v>32752</c:v>
                </c:pt>
                <c:pt idx="12997">
                  <c:v>32753</c:v>
                </c:pt>
                <c:pt idx="12998">
                  <c:v>32754</c:v>
                </c:pt>
                <c:pt idx="12999">
                  <c:v>32755</c:v>
                </c:pt>
                <c:pt idx="13000">
                  <c:v>32756</c:v>
                </c:pt>
                <c:pt idx="13001">
                  <c:v>32757</c:v>
                </c:pt>
                <c:pt idx="13002">
                  <c:v>32758</c:v>
                </c:pt>
                <c:pt idx="13003">
                  <c:v>32759</c:v>
                </c:pt>
                <c:pt idx="13004">
                  <c:v>32760</c:v>
                </c:pt>
                <c:pt idx="13005">
                  <c:v>32761</c:v>
                </c:pt>
                <c:pt idx="13006">
                  <c:v>32762</c:v>
                </c:pt>
                <c:pt idx="13007">
                  <c:v>32763</c:v>
                </c:pt>
                <c:pt idx="13008">
                  <c:v>32764</c:v>
                </c:pt>
                <c:pt idx="13009">
                  <c:v>32765</c:v>
                </c:pt>
                <c:pt idx="13010">
                  <c:v>32766</c:v>
                </c:pt>
                <c:pt idx="13011">
                  <c:v>32767</c:v>
                </c:pt>
                <c:pt idx="13012">
                  <c:v>32768</c:v>
                </c:pt>
                <c:pt idx="13013">
                  <c:v>32769</c:v>
                </c:pt>
                <c:pt idx="13014">
                  <c:v>32770</c:v>
                </c:pt>
                <c:pt idx="13015">
                  <c:v>32771</c:v>
                </c:pt>
                <c:pt idx="13016">
                  <c:v>32772</c:v>
                </c:pt>
                <c:pt idx="13017">
                  <c:v>32773</c:v>
                </c:pt>
                <c:pt idx="13018">
                  <c:v>32774</c:v>
                </c:pt>
                <c:pt idx="13019">
                  <c:v>32775</c:v>
                </c:pt>
                <c:pt idx="13020">
                  <c:v>32776</c:v>
                </c:pt>
                <c:pt idx="13021">
                  <c:v>32777</c:v>
                </c:pt>
                <c:pt idx="13022">
                  <c:v>32778</c:v>
                </c:pt>
                <c:pt idx="13023">
                  <c:v>32779</c:v>
                </c:pt>
                <c:pt idx="13024">
                  <c:v>32780</c:v>
                </c:pt>
                <c:pt idx="13025">
                  <c:v>32781</c:v>
                </c:pt>
                <c:pt idx="13026">
                  <c:v>32782</c:v>
                </c:pt>
                <c:pt idx="13027">
                  <c:v>32783</c:v>
                </c:pt>
                <c:pt idx="13028">
                  <c:v>32784</c:v>
                </c:pt>
                <c:pt idx="13029">
                  <c:v>32785</c:v>
                </c:pt>
                <c:pt idx="13030">
                  <c:v>32786</c:v>
                </c:pt>
                <c:pt idx="13031">
                  <c:v>32787</c:v>
                </c:pt>
                <c:pt idx="13032">
                  <c:v>32788</c:v>
                </c:pt>
                <c:pt idx="13033">
                  <c:v>32789</c:v>
                </c:pt>
                <c:pt idx="13034">
                  <c:v>32790</c:v>
                </c:pt>
                <c:pt idx="13035">
                  <c:v>32791</c:v>
                </c:pt>
                <c:pt idx="13036">
                  <c:v>32792</c:v>
                </c:pt>
                <c:pt idx="13037">
                  <c:v>32793</c:v>
                </c:pt>
                <c:pt idx="13038">
                  <c:v>32794</c:v>
                </c:pt>
                <c:pt idx="13039">
                  <c:v>32795</c:v>
                </c:pt>
                <c:pt idx="13040">
                  <c:v>32796</c:v>
                </c:pt>
                <c:pt idx="13041">
                  <c:v>32797</c:v>
                </c:pt>
                <c:pt idx="13042">
                  <c:v>32798</c:v>
                </c:pt>
                <c:pt idx="13043">
                  <c:v>32799</c:v>
                </c:pt>
                <c:pt idx="13044">
                  <c:v>32800</c:v>
                </c:pt>
                <c:pt idx="13045">
                  <c:v>32801</c:v>
                </c:pt>
                <c:pt idx="13046">
                  <c:v>32802</c:v>
                </c:pt>
                <c:pt idx="13047">
                  <c:v>32803</c:v>
                </c:pt>
                <c:pt idx="13048">
                  <c:v>32804</c:v>
                </c:pt>
                <c:pt idx="13049">
                  <c:v>32805</c:v>
                </c:pt>
                <c:pt idx="13050">
                  <c:v>32806</c:v>
                </c:pt>
                <c:pt idx="13051">
                  <c:v>32807</c:v>
                </c:pt>
                <c:pt idx="13052">
                  <c:v>32808</c:v>
                </c:pt>
                <c:pt idx="13053">
                  <c:v>32809</c:v>
                </c:pt>
                <c:pt idx="13054">
                  <c:v>32810</c:v>
                </c:pt>
                <c:pt idx="13055">
                  <c:v>32811</c:v>
                </c:pt>
                <c:pt idx="13056">
                  <c:v>32812</c:v>
                </c:pt>
                <c:pt idx="13057">
                  <c:v>32813</c:v>
                </c:pt>
                <c:pt idx="13058">
                  <c:v>32814</c:v>
                </c:pt>
                <c:pt idx="13059">
                  <c:v>32815</c:v>
                </c:pt>
                <c:pt idx="13060">
                  <c:v>32816</c:v>
                </c:pt>
                <c:pt idx="13061">
                  <c:v>32817</c:v>
                </c:pt>
                <c:pt idx="13062">
                  <c:v>32818</c:v>
                </c:pt>
                <c:pt idx="13063">
                  <c:v>32819</c:v>
                </c:pt>
                <c:pt idx="13064">
                  <c:v>32820</c:v>
                </c:pt>
                <c:pt idx="13065">
                  <c:v>32821</c:v>
                </c:pt>
                <c:pt idx="13066">
                  <c:v>32822</c:v>
                </c:pt>
                <c:pt idx="13067">
                  <c:v>32823</c:v>
                </c:pt>
                <c:pt idx="13068">
                  <c:v>32824</c:v>
                </c:pt>
                <c:pt idx="13069">
                  <c:v>32825</c:v>
                </c:pt>
                <c:pt idx="13070">
                  <c:v>32826</c:v>
                </c:pt>
                <c:pt idx="13071">
                  <c:v>32827</c:v>
                </c:pt>
                <c:pt idx="13072">
                  <c:v>32828</c:v>
                </c:pt>
                <c:pt idx="13073">
                  <c:v>32829</c:v>
                </c:pt>
                <c:pt idx="13074">
                  <c:v>32830</c:v>
                </c:pt>
                <c:pt idx="13075">
                  <c:v>32831</c:v>
                </c:pt>
                <c:pt idx="13076">
                  <c:v>32832</c:v>
                </c:pt>
                <c:pt idx="13077">
                  <c:v>32833</c:v>
                </c:pt>
                <c:pt idx="13078">
                  <c:v>32834</c:v>
                </c:pt>
                <c:pt idx="13079">
                  <c:v>32835</c:v>
                </c:pt>
                <c:pt idx="13080">
                  <c:v>32836</c:v>
                </c:pt>
                <c:pt idx="13081">
                  <c:v>32837</c:v>
                </c:pt>
                <c:pt idx="13082">
                  <c:v>32838</c:v>
                </c:pt>
                <c:pt idx="13083">
                  <c:v>32839</c:v>
                </c:pt>
                <c:pt idx="13084">
                  <c:v>32840</c:v>
                </c:pt>
                <c:pt idx="13085">
                  <c:v>32841</c:v>
                </c:pt>
                <c:pt idx="13086">
                  <c:v>32842</c:v>
                </c:pt>
                <c:pt idx="13087">
                  <c:v>32843</c:v>
                </c:pt>
                <c:pt idx="13088">
                  <c:v>32844</c:v>
                </c:pt>
                <c:pt idx="13089">
                  <c:v>32845</c:v>
                </c:pt>
                <c:pt idx="13090">
                  <c:v>32846</c:v>
                </c:pt>
                <c:pt idx="13091">
                  <c:v>32847</c:v>
                </c:pt>
                <c:pt idx="13092">
                  <c:v>32848</c:v>
                </c:pt>
                <c:pt idx="13093">
                  <c:v>32849</c:v>
                </c:pt>
                <c:pt idx="13094">
                  <c:v>32850</c:v>
                </c:pt>
                <c:pt idx="13095">
                  <c:v>32851</c:v>
                </c:pt>
                <c:pt idx="13096">
                  <c:v>32852</c:v>
                </c:pt>
                <c:pt idx="13097">
                  <c:v>32853</c:v>
                </c:pt>
                <c:pt idx="13098">
                  <c:v>32854</c:v>
                </c:pt>
                <c:pt idx="13099">
                  <c:v>32855</c:v>
                </c:pt>
                <c:pt idx="13100">
                  <c:v>32856</c:v>
                </c:pt>
                <c:pt idx="13101">
                  <c:v>32857</c:v>
                </c:pt>
                <c:pt idx="13102">
                  <c:v>32858</c:v>
                </c:pt>
                <c:pt idx="13103">
                  <c:v>32859</c:v>
                </c:pt>
                <c:pt idx="13104">
                  <c:v>32860</c:v>
                </c:pt>
                <c:pt idx="13105">
                  <c:v>32861</c:v>
                </c:pt>
                <c:pt idx="13106">
                  <c:v>32862</c:v>
                </c:pt>
                <c:pt idx="13107">
                  <c:v>32863</c:v>
                </c:pt>
                <c:pt idx="13108">
                  <c:v>32864</c:v>
                </c:pt>
                <c:pt idx="13109">
                  <c:v>32865</c:v>
                </c:pt>
                <c:pt idx="13110">
                  <c:v>32866</c:v>
                </c:pt>
                <c:pt idx="13111">
                  <c:v>32867</c:v>
                </c:pt>
                <c:pt idx="13112">
                  <c:v>32868</c:v>
                </c:pt>
                <c:pt idx="13113">
                  <c:v>32869</c:v>
                </c:pt>
                <c:pt idx="13114">
                  <c:v>32870</c:v>
                </c:pt>
                <c:pt idx="13115">
                  <c:v>32871</c:v>
                </c:pt>
                <c:pt idx="13116">
                  <c:v>32872</c:v>
                </c:pt>
                <c:pt idx="13117">
                  <c:v>32873</c:v>
                </c:pt>
                <c:pt idx="13118">
                  <c:v>32874</c:v>
                </c:pt>
                <c:pt idx="13119">
                  <c:v>32875</c:v>
                </c:pt>
                <c:pt idx="13120">
                  <c:v>32876</c:v>
                </c:pt>
                <c:pt idx="13121">
                  <c:v>32877</c:v>
                </c:pt>
                <c:pt idx="13122">
                  <c:v>32878</c:v>
                </c:pt>
                <c:pt idx="13123">
                  <c:v>32879</c:v>
                </c:pt>
                <c:pt idx="13124">
                  <c:v>32880</c:v>
                </c:pt>
                <c:pt idx="13125">
                  <c:v>32881</c:v>
                </c:pt>
                <c:pt idx="13126">
                  <c:v>32882</c:v>
                </c:pt>
                <c:pt idx="13127">
                  <c:v>32883</c:v>
                </c:pt>
                <c:pt idx="13128">
                  <c:v>32884</c:v>
                </c:pt>
                <c:pt idx="13129">
                  <c:v>32885</c:v>
                </c:pt>
                <c:pt idx="13130">
                  <c:v>32886</c:v>
                </c:pt>
                <c:pt idx="13131">
                  <c:v>32887</c:v>
                </c:pt>
                <c:pt idx="13132">
                  <c:v>32888</c:v>
                </c:pt>
                <c:pt idx="13133">
                  <c:v>32889</c:v>
                </c:pt>
                <c:pt idx="13134">
                  <c:v>32890</c:v>
                </c:pt>
                <c:pt idx="13135">
                  <c:v>32891</c:v>
                </c:pt>
                <c:pt idx="13136">
                  <c:v>32892</c:v>
                </c:pt>
                <c:pt idx="13137">
                  <c:v>32893</c:v>
                </c:pt>
                <c:pt idx="13138">
                  <c:v>32894</c:v>
                </c:pt>
                <c:pt idx="13139">
                  <c:v>32895</c:v>
                </c:pt>
                <c:pt idx="13140">
                  <c:v>32896</c:v>
                </c:pt>
                <c:pt idx="13141">
                  <c:v>32897</c:v>
                </c:pt>
                <c:pt idx="13142">
                  <c:v>32898</c:v>
                </c:pt>
                <c:pt idx="13143">
                  <c:v>32899</c:v>
                </c:pt>
                <c:pt idx="13144">
                  <c:v>32900</c:v>
                </c:pt>
                <c:pt idx="13145">
                  <c:v>32901</c:v>
                </c:pt>
                <c:pt idx="13146">
                  <c:v>32902</c:v>
                </c:pt>
                <c:pt idx="13147">
                  <c:v>32903</c:v>
                </c:pt>
                <c:pt idx="13148">
                  <c:v>32904</c:v>
                </c:pt>
                <c:pt idx="13149">
                  <c:v>32905</c:v>
                </c:pt>
                <c:pt idx="13150">
                  <c:v>32906</c:v>
                </c:pt>
                <c:pt idx="13151">
                  <c:v>32907</c:v>
                </c:pt>
                <c:pt idx="13152">
                  <c:v>32908</c:v>
                </c:pt>
                <c:pt idx="13153">
                  <c:v>32909</c:v>
                </c:pt>
                <c:pt idx="13154">
                  <c:v>32910</c:v>
                </c:pt>
                <c:pt idx="13155">
                  <c:v>32911</c:v>
                </c:pt>
                <c:pt idx="13156">
                  <c:v>32912</c:v>
                </c:pt>
                <c:pt idx="13157">
                  <c:v>32913</c:v>
                </c:pt>
                <c:pt idx="13158">
                  <c:v>32914</c:v>
                </c:pt>
                <c:pt idx="13159">
                  <c:v>32915</c:v>
                </c:pt>
                <c:pt idx="13160">
                  <c:v>32916</c:v>
                </c:pt>
                <c:pt idx="13161">
                  <c:v>32917</c:v>
                </c:pt>
                <c:pt idx="13162">
                  <c:v>32918</c:v>
                </c:pt>
                <c:pt idx="13163">
                  <c:v>32919</c:v>
                </c:pt>
                <c:pt idx="13164">
                  <c:v>32920</c:v>
                </c:pt>
                <c:pt idx="13165">
                  <c:v>32921</c:v>
                </c:pt>
                <c:pt idx="13166">
                  <c:v>32922</c:v>
                </c:pt>
                <c:pt idx="13167">
                  <c:v>32923</c:v>
                </c:pt>
                <c:pt idx="13168">
                  <c:v>32924</c:v>
                </c:pt>
                <c:pt idx="13169">
                  <c:v>32925</c:v>
                </c:pt>
                <c:pt idx="13170">
                  <c:v>32926</c:v>
                </c:pt>
                <c:pt idx="13171">
                  <c:v>32927</c:v>
                </c:pt>
                <c:pt idx="13172">
                  <c:v>32928</c:v>
                </c:pt>
                <c:pt idx="13173">
                  <c:v>32929</c:v>
                </c:pt>
                <c:pt idx="13174">
                  <c:v>32930</c:v>
                </c:pt>
                <c:pt idx="13175">
                  <c:v>32931</c:v>
                </c:pt>
                <c:pt idx="13176">
                  <c:v>32932</c:v>
                </c:pt>
                <c:pt idx="13177">
                  <c:v>32933</c:v>
                </c:pt>
                <c:pt idx="13178">
                  <c:v>32934</c:v>
                </c:pt>
                <c:pt idx="13179">
                  <c:v>32935</c:v>
                </c:pt>
                <c:pt idx="13180">
                  <c:v>32936</c:v>
                </c:pt>
                <c:pt idx="13181">
                  <c:v>32937</c:v>
                </c:pt>
                <c:pt idx="13182">
                  <c:v>32938</c:v>
                </c:pt>
                <c:pt idx="13183">
                  <c:v>32939</c:v>
                </c:pt>
                <c:pt idx="13184">
                  <c:v>32940</c:v>
                </c:pt>
                <c:pt idx="13185">
                  <c:v>32941</c:v>
                </c:pt>
                <c:pt idx="13186">
                  <c:v>32942</c:v>
                </c:pt>
                <c:pt idx="13187">
                  <c:v>32943</c:v>
                </c:pt>
                <c:pt idx="13188">
                  <c:v>32944</c:v>
                </c:pt>
                <c:pt idx="13189">
                  <c:v>32945</c:v>
                </c:pt>
                <c:pt idx="13190">
                  <c:v>32946</c:v>
                </c:pt>
                <c:pt idx="13191">
                  <c:v>32947</c:v>
                </c:pt>
                <c:pt idx="13192">
                  <c:v>32948</c:v>
                </c:pt>
                <c:pt idx="13193">
                  <c:v>32949</c:v>
                </c:pt>
                <c:pt idx="13194">
                  <c:v>32950</c:v>
                </c:pt>
                <c:pt idx="13195">
                  <c:v>32951</c:v>
                </c:pt>
                <c:pt idx="13196">
                  <c:v>32952</c:v>
                </c:pt>
                <c:pt idx="13197">
                  <c:v>32953</c:v>
                </c:pt>
                <c:pt idx="13198">
                  <c:v>32954</c:v>
                </c:pt>
                <c:pt idx="13199">
                  <c:v>32955</c:v>
                </c:pt>
                <c:pt idx="13200">
                  <c:v>32956</c:v>
                </c:pt>
                <c:pt idx="13201">
                  <c:v>32957</c:v>
                </c:pt>
                <c:pt idx="13202">
                  <c:v>32958</c:v>
                </c:pt>
                <c:pt idx="13203">
                  <c:v>32959</c:v>
                </c:pt>
                <c:pt idx="13204">
                  <c:v>32960</c:v>
                </c:pt>
                <c:pt idx="13205">
                  <c:v>32961</c:v>
                </c:pt>
                <c:pt idx="13206">
                  <c:v>32962</c:v>
                </c:pt>
                <c:pt idx="13207">
                  <c:v>32963</c:v>
                </c:pt>
                <c:pt idx="13208">
                  <c:v>32964</c:v>
                </c:pt>
                <c:pt idx="13209">
                  <c:v>32965</c:v>
                </c:pt>
                <c:pt idx="13210">
                  <c:v>32966</c:v>
                </c:pt>
                <c:pt idx="13211">
                  <c:v>32967</c:v>
                </c:pt>
                <c:pt idx="13212">
                  <c:v>32968</c:v>
                </c:pt>
                <c:pt idx="13213">
                  <c:v>32969</c:v>
                </c:pt>
                <c:pt idx="13214">
                  <c:v>32970</c:v>
                </c:pt>
                <c:pt idx="13215">
                  <c:v>32971</c:v>
                </c:pt>
                <c:pt idx="13216">
                  <c:v>32972</c:v>
                </c:pt>
                <c:pt idx="13217">
                  <c:v>32973</c:v>
                </c:pt>
                <c:pt idx="13218">
                  <c:v>32974</c:v>
                </c:pt>
                <c:pt idx="13219">
                  <c:v>32975</c:v>
                </c:pt>
                <c:pt idx="13220">
                  <c:v>32976</c:v>
                </c:pt>
                <c:pt idx="13221">
                  <c:v>32977</c:v>
                </c:pt>
                <c:pt idx="13222">
                  <c:v>32978</c:v>
                </c:pt>
                <c:pt idx="13223">
                  <c:v>32979</c:v>
                </c:pt>
                <c:pt idx="13224">
                  <c:v>32980</c:v>
                </c:pt>
                <c:pt idx="13225">
                  <c:v>32981</c:v>
                </c:pt>
                <c:pt idx="13226">
                  <c:v>32982</c:v>
                </c:pt>
                <c:pt idx="13227">
                  <c:v>32983</c:v>
                </c:pt>
                <c:pt idx="13228">
                  <c:v>32984</c:v>
                </c:pt>
                <c:pt idx="13229">
                  <c:v>32985</c:v>
                </c:pt>
                <c:pt idx="13230">
                  <c:v>32986</c:v>
                </c:pt>
                <c:pt idx="13231">
                  <c:v>32987</c:v>
                </c:pt>
                <c:pt idx="13232">
                  <c:v>32988</c:v>
                </c:pt>
                <c:pt idx="13233">
                  <c:v>32989</c:v>
                </c:pt>
                <c:pt idx="13234">
                  <c:v>32990</c:v>
                </c:pt>
                <c:pt idx="13235">
                  <c:v>32991</c:v>
                </c:pt>
                <c:pt idx="13236">
                  <c:v>32992</c:v>
                </c:pt>
                <c:pt idx="13237">
                  <c:v>32993</c:v>
                </c:pt>
                <c:pt idx="13238">
                  <c:v>32994</c:v>
                </c:pt>
                <c:pt idx="13239">
                  <c:v>32995</c:v>
                </c:pt>
                <c:pt idx="13240">
                  <c:v>32996</c:v>
                </c:pt>
                <c:pt idx="13241">
                  <c:v>32997</c:v>
                </c:pt>
                <c:pt idx="13242">
                  <c:v>32998</c:v>
                </c:pt>
                <c:pt idx="13243">
                  <c:v>32999</c:v>
                </c:pt>
                <c:pt idx="13244">
                  <c:v>33000</c:v>
                </c:pt>
                <c:pt idx="13245">
                  <c:v>33001</c:v>
                </c:pt>
                <c:pt idx="13246">
                  <c:v>33002</c:v>
                </c:pt>
                <c:pt idx="13247">
                  <c:v>33003</c:v>
                </c:pt>
                <c:pt idx="13248">
                  <c:v>33004</c:v>
                </c:pt>
                <c:pt idx="13249">
                  <c:v>33005</c:v>
                </c:pt>
                <c:pt idx="13250">
                  <c:v>33006</c:v>
                </c:pt>
                <c:pt idx="13251">
                  <c:v>33007</c:v>
                </c:pt>
                <c:pt idx="13252">
                  <c:v>33008</c:v>
                </c:pt>
                <c:pt idx="13253">
                  <c:v>33009</c:v>
                </c:pt>
                <c:pt idx="13254">
                  <c:v>33010</c:v>
                </c:pt>
                <c:pt idx="13255">
                  <c:v>33011</c:v>
                </c:pt>
                <c:pt idx="13256">
                  <c:v>33012</c:v>
                </c:pt>
                <c:pt idx="13257">
                  <c:v>33013</c:v>
                </c:pt>
                <c:pt idx="13258">
                  <c:v>33014</c:v>
                </c:pt>
                <c:pt idx="13259">
                  <c:v>33015</c:v>
                </c:pt>
                <c:pt idx="13260">
                  <c:v>33016</c:v>
                </c:pt>
                <c:pt idx="13261">
                  <c:v>33017</c:v>
                </c:pt>
                <c:pt idx="13262">
                  <c:v>33018</c:v>
                </c:pt>
                <c:pt idx="13263">
                  <c:v>33019</c:v>
                </c:pt>
                <c:pt idx="13264">
                  <c:v>33020</c:v>
                </c:pt>
                <c:pt idx="13265">
                  <c:v>33021</c:v>
                </c:pt>
                <c:pt idx="13266">
                  <c:v>33022</c:v>
                </c:pt>
                <c:pt idx="13267">
                  <c:v>33023</c:v>
                </c:pt>
                <c:pt idx="13268">
                  <c:v>33024</c:v>
                </c:pt>
                <c:pt idx="13269">
                  <c:v>33025</c:v>
                </c:pt>
                <c:pt idx="13270">
                  <c:v>33026</c:v>
                </c:pt>
                <c:pt idx="13271">
                  <c:v>33027</c:v>
                </c:pt>
                <c:pt idx="13272">
                  <c:v>33028</c:v>
                </c:pt>
                <c:pt idx="13273">
                  <c:v>33029</c:v>
                </c:pt>
                <c:pt idx="13274">
                  <c:v>33030</c:v>
                </c:pt>
                <c:pt idx="13275">
                  <c:v>33031</c:v>
                </c:pt>
                <c:pt idx="13276">
                  <c:v>33032</c:v>
                </c:pt>
                <c:pt idx="13277">
                  <c:v>33033</c:v>
                </c:pt>
                <c:pt idx="13278">
                  <c:v>33034</c:v>
                </c:pt>
                <c:pt idx="13279">
                  <c:v>33035</c:v>
                </c:pt>
                <c:pt idx="13280">
                  <c:v>33036</c:v>
                </c:pt>
                <c:pt idx="13281">
                  <c:v>33037</c:v>
                </c:pt>
                <c:pt idx="13282">
                  <c:v>33038</c:v>
                </c:pt>
                <c:pt idx="13283">
                  <c:v>33039</c:v>
                </c:pt>
                <c:pt idx="13284">
                  <c:v>33040</c:v>
                </c:pt>
                <c:pt idx="13285">
                  <c:v>33041</c:v>
                </c:pt>
                <c:pt idx="13286">
                  <c:v>33042</c:v>
                </c:pt>
                <c:pt idx="13287">
                  <c:v>33043</c:v>
                </c:pt>
                <c:pt idx="13288">
                  <c:v>33044</c:v>
                </c:pt>
                <c:pt idx="13289">
                  <c:v>33045</c:v>
                </c:pt>
                <c:pt idx="13290">
                  <c:v>33046</c:v>
                </c:pt>
                <c:pt idx="13291">
                  <c:v>33047</c:v>
                </c:pt>
                <c:pt idx="13292">
                  <c:v>33048</c:v>
                </c:pt>
                <c:pt idx="13293">
                  <c:v>33049</c:v>
                </c:pt>
                <c:pt idx="13294">
                  <c:v>33050</c:v>
                </c:pt>
                <c:pt idx="13295">
                  <c:v>33051</c:v>
                </c:pt>
                <c:pt idx="13296">
                  <c:v>33052</c:v>
                </c:pt>
                <c:pt idx="13297">
                  <c:v>33053</c:v>
                </c:pt>
                <c:pt idx="13298">
                  <c:v>33054</c:v>
                </c:pt>
                <c:pt idx="13299">
                  <c:v>33055</c:v>
                </c:pt>
                <c:pt idx="13300">
                  <c:v>33056</c:v>
                </c:pt>
                <c:pt idx="13301">
                  <c:v>33057</c:v>
                </c:pt>
                <c:pt idx="13302">
                  <c:v>33058</c:v>
                </c:pt>
                <c:pt idx="13303">
                  <c:v>33059</c:v>
                </c:pt>
                <c:pt idx="13304">
                  <c:v>33060</c:v>
                </c:pt>
                <c:pt idx="13305">
                  <c:v>33061</c:v>
                </c:pt>
                <c:pt idx="13306">
                  <c:v>33062</c:v>
                </c:pt>
                <c:pt idx="13307">
                  <c:v>33063</c:v>
                </c:pt>
                <c:pt idx="13308">
                  <c:v>33064</c:v>
                </c:pt>
                <c:pt idx="13309">
                  <c:v>33065</c:v>
                </c:pt>
                <c:pt idx="13310">
                  <c:v>33066</c:v>
                </c:pt>
                <c:pt idx="13311">
                  <c:v>33067</c:v>
                </c:pt>
                <c:pt idx="13312">
                  <c:v>33068</c:v>
                </c:pt>
                <c:pt idx="13313">
                  <c:v>33069</c:v>
                </c:pt>
                <c:pt idx="13314">
                  <c:v>33070</c:v>
                </c:pt>
                <c:pt idx="13315">
                  <c:v>33071</c:v>
                </c:pt>
                <c:pt idx="13316">
                  <c:v>33072</c:v>
                </c:pt>
                <c:pt idx="13317">
                  <c:v>33073</c:v>
                </c:pt>
                <c:pt idx="13318">
                  <c:v>33074</c:v>
                </c:pt>
                <c:pt idx="13319">
                  <c:v>33075</c:v>
                </c:pt>
                <c:pt idx="13320">
                  <c:v>33076</c:v>
                </c:pt>
                <c:pt idx="13321">
                  <c:v>33077</c:v>
                </c:pt>
                <c:pt idx="13322">
                  <c:v>33078</c:v>
                </c:pt>
                <c:pt idx="13323">
                  <c:v>33079</c:v>
                </c:pt>
                <c:pt idx="13324">
                  <c:v>33080</c:v>
                </c:pt>
                <c:pt idx="13325">
                  <c:v>33081</c:v>
                </c:pt>
                <c:pt idx="13326">
                  <c:v>33082</c:v>
                </c:pt>
                <c:pt idx="13327">
                  <c:v>33083</c:v>
                </c:pt>
                <c:pt idx="13328">
                  <c:v>33084</c:v>
                </c:pt>
                <c:pt idx="13329">
                  <c:v>33085</c:v>
                </c:pt>
                <c:pt idx="13330">
                  <c:v>33086</c:v>
                </c:pt>
                <c:pt idx="13331">
                  <c:v>33087</c:v>
                </c:pt>
                <c:pt idx="13332">
                  <c:v>33088</c:v>
                </c:pt>
                <c:pt idx="13333">
                  <c:v>33089</c:v>
                </c:pt>
                <c:pt idx="13334">
                  <c:v>33090</c:v>
                </c:pt>
                <c:pt idx="13335">
                  <c:v>33091</c:v>
                </c:pt>
                <c:pt idx="13336">
                  <c:v>33092</c:v>
                </c:pt>
                <c:pt idx="13337">
                  <c:v>33093</c:v>
                </c:pt>
                <c:pt idx="13338">
                  <c:v>33094</c:v>
                </c:pt>
                <c:pt idx="13339">
                  <c:v>33095</c:v>
                </c:pt>
                <c:pt idx="13340">
                  <c:v>33096</c:v>
                </c:pt>
                <c:pt idx="13341">
                  <c:v>33097</c:v>
                </c:pt>
                <c:pt idx="13342">
                  <c:v>33098</c:v>
                </c:pt>
                <c:pt idx="13343">
                  <c:v>33099</c:v>
                </c:pt>
                <c:pt idx="13344">
                  <c:v>33100</c:v>
                </c:pt>
                <c:pt idx="13345">
                  <c:v>33101</c:v>
                </c:pt>
                <c:pt idx="13346">
                  <c:v>33102</c:v>
                </c:pt>
                <c:pt idx="13347">
                  <c:v>33103</c:v>
                </c:pt>
                <c:pt idx="13348">
                  <c:v>33104</c:v>
                </c:pt>
                <c:pt idx="13349">
                  <c:v>33105</c:v>
                </c:pt>
                <c:pt idx="13350">
                  <c:v>33106</c:v>
                </c:pt>
                <c:pt idx="13351">
                  <c:v>33107</c:v>
                </c:pt>
                <c:pt idx="13352">
                  <c:v>33108</c:v>
                </c:pt>
                <c:pt idx="13353">
                  <c:v>33109</c:v>
                </c:pt>
                <c:pt idx="13354">
                  <c:v>33110</c:v>
                </c:pt>
                <c:pt idx="13355">
                  <c:v>33111</c:v>
                </c:pt>
                <c:pt idx="13356">
                  <c:v>33112</c:v>
                </c:pt>
                <c:pt idx="13357">
                  <c:v>33113</c:v>
                </c:pt>
                <c:pt idx="13358">
                  <c:v>33114</c:v>
                </c:pt>
                <c:pt idx="13359">
                  <c:v>33115</c:v>
                </c:pt>
                <c:pt idx="13360">
                  <c:v>33116</c:v>
                </c:pt>
                <c:pt idx="13361">
                  <c:v>33117</c:v>
                </c:pt>
                <c:pt idx="13362">
                  <c:v>33118</c:v>
                </c:pt>
                <c:pt idx="13363">
                  <c:v>33119</c:v>
                </c:pt>
                <c:pt idx="13364">
                  <c:v>33120</c:v>
                </c:pt>
                <c:pt idx="13365">
                  <c:v>33121</c:v>
                </c:pt>
                <c:pt idx="13366">
                  <c:v>33122</c:v>
                </c:pt>
                <c:pt idx="13367">
                  <c:v>33123</c:v>
                </c:pt>
                <c:pt idx="13368">
                  <c:v>33124</c:v>
                </c:pt>
                <c:pt idx="13369">
                  <c:v>33125</c:v>
                </c:pt>
                <c:pt idx="13370">
                  <c:v>33126</c:v>
                </c:pt>
                <c:pt idx="13371">
                  <c:v>33127</c:v>
                </c:pt>
                <c:pt idx="13372">
                  <c:v>33128</c:v>
                </c:pt>
                <c:pt idx="13373">
                  <c:v>33129</c:v>
                </c:pt>
                <c:pt idx="13374">
                  <c:v>33130</c:v>
                </c:pt>
                <c:pt idx="13375">
                  <c:v>33131</c:v>
                </c:pt>
                <c:pt idx="13376">
                  <c:v>33132</c:v>
                </c:pt>
                <c:pt idx="13377">
                  <c:v>33133</c:v>
                </c:pt>
                <c:pt idx="13378">
                  <c:v>33134</c:v>
                </c:pt>
                <c:pt idx="13379">
                  <c:v>33135</c:v>
                </c:pt>
                <c:pt idx="13380">
                  <c:v>33136</c:v>
                </c:pt>
                <c:pt idx="13381">
                  <c:v>33137</c:v>
                </c:pt>
                <c:pt idx="13382">
                  <c:v>33138</c:v>
                </c:pt>
                <c:pt idx="13383">
                  <c:v>33139</c:v>
                </c:pt>
                <c:pt idx="13384">
                  <c:v>33140</c:v>
                </c:pt>
                <c:pt idx="13385">
                  <c:v>33141</c:v>
                </c:pt>
                <c:pt idx="13386">
                  <c:v>33142</c:v>
                </c:pt>
                <c:pt idx="13387">
                  <c:v>33143</c:v>
                </c:pt>
                <c:pt idx="13388">
                  <c:v>33144</c:v>
                </c:pt>
                <c:pt idx="13389">
                  <c:v>33145</c:v>
                </c:pt>
                <c:pt idx="13390">
                  <c:v>33146</c:v>
                </c:pt>
                <c:pt idx="13391">
                  <c:v>33147</c:v>
                </c:pt>
                <c:pt idx="13392">
                  <c:v>33148</c:v>
                </c:pt>
                <c:pt idx="13393">
                  <c:v>33149</c:v>
                </c:pt>
                <c:pt idx="13394">
                  <c:v>33150</c:v>
                </c:pt>
                <c:pt idx="13395">
                  <c:v>33151</c:v>
                </c:pt>
                <c:pt idx="13396">
                  <c:v>33152</c:v>
                </c:pt>
                <c:pt idx="13397">
                  <c:v>33153</c:v>
                </c:pt>
                <c:pt idx="13398">
                  <c:v>33154</c:v>
                </c:pt>
                <c:pt idx="13399">
                  <c:v>33155</c:v>
                </c:pt>
                <c:pt idx="13400">
                  <c:v>33156</c:v>
                </c:pt>
                <c:pt idx="13401">
                  <c:v>33157</c:v>
                </c:pt>
                <c:pt idx="13402">
                  <c:v>33158</c:v>
                </c:pt>
                <c:pt idx="13403">
                  <c:v>33159</c:v>
                </c:pt>
                <c:pt idx="13404">
                  <c:v>33160</c:v>
                </c:pt>
                <c:pt idx="13405">
                  <c:v>33161</c:v>
                </c:pt>
                <c:pt idx="13406">
                  <c:v>33162</c:v>
                </c:pt>
                <c:pt idx="13407">
                  <c:v>33163</c:v>
                </c:pt>
                <c:pt idx="13408">
                  <c:v>33164</c:v>
                </c:pt>
                <c:pt idx="13409">
                  <c:v>33165</c:v>
                </c:pt>
                <c:pt idx="13410">
                  <c:v>33166</c:v>
                </c:pt>
                <c:pt idx="13411">
                  <c:v>33167</c:v>
                </c:pt>
                <c:pt idx="13412">
                  <c:v>33168</c:v>
                </c:pt>
                <c:pt idx="13413">
                  <c:v>33169</c:v>
                </c:pt>
                <c:pt idx="13414">
                  <c:v>33170</c:v>
                </c:pt>
                <c:pt idx="13415">
                  <c:v>33171</c:v>
                </c:pt>
                <c:pt idx="13416">
                  <c:v>33172</c:v>
                </c:pt>
                <c:pt idx="13417">
                  <c:v>33173</c:v>
                </c:pt>
                <c:pt idx="13418">
                  <c:v>33174</c:v>
                </c:pt>
                <c:pt idx="13419">
                  <c:v>33175</c:v>
                </c:pt>
                <c:pt idx="13420">
                  <c:v>33176</c:v>
                </c:pt>
                <c:pt idx="13421">
                  <c:v>33177</c:v>
                </c:pt>
                <c:pt idx="13422">
                  <c:v>33178</c:v>
                </c:pt>
                <c:pt idx="13423">
                  <c:v>33179</c:v>
                </c:pt>
                <c:pt idx="13424">
                  <c:v>33180</c:v>
                </c:pt>
                <c:pt idx="13425">
                  <c:v>33181</c:v>
                </c:pt>
                <c:pt idx="13426">
                  <c:v>33182</c:v>
                </c:pt>
                <c:pt idx="13427">
                  <c:v>33183</c:v>
                </c:pt>
                <c:pt idx="13428">
                  <c:v>33184</c:v>
                </c:pt>
                <c:pt idx="13429">
                  <c:v>33185</c:v>
                </c:pt>
                <c:pt idx="13430">
                  <c:v>33186</c:v>
                </c:pt>
                <c:pt idx="13431">
                  <c:v>33187</c:v>
                </c:pt>
                <c:pt idx="13432">
                  <c:v>33188</c:v>
                </c:pt>
                <c:pt idx="13433">
                  <c:v>33189</c:v>
                </c:pt>
                <c:pt idx="13434">
                  <c:v>33190</c:v>
                </c:pt>
                <c:pt idx="13435">
                  <c:v>33191</c:v>
                </c:pt>
                <c:pt idx="13436">
                  <c:v>33192</c:v>
                </c:pt>
                <c:pt idx="13437">
                  <c:v>33193</c:v>
                </c:pt>
                <c:pt idx="13438">
                  <c:v>33194</c:v>
                </c:pt>
                <c:pt idx="13439">
                  <c:v>33195</c:v>
                </c:pt>
                <c:pt idx="13440">
                  <c:v>33196</c:v>
                </c:pt>
                <c:pt idx="13441">
                  <c:v>33197</c:v>
                </c:pt>
                <c:pt idx="13442">
                  <c:v>33198</c:v>
                </c:pt>
                <c:pt idx="13443">
                  <c:v>33199</c:v>
                </c:pt>
                <c:pt idx="13444">
                  <c:v>33200</c:v>
                </c:pt>
                <c:pt idx="13445">
                  <c:v>33201</c:v>
                </c:pt>
                <c:pt idx="13446">
                  <c:v>33202</c:v>
                </c:pt>
                <c:pt idx="13447">
                  <c:v>33203</c:v>
                </c:pt>
                <c:pt idx="13448">
                  <c:v>33204</c:v>
                </c:pt>
                <c:pt idx="13449">
                  <c:v>33205</c:v>
                </c:pt>
                <c:pt idx="13450">
                  <c:v>33206</c:v>
                </c:pt>
                <c:pt idx="13451">
                  <c:v>33207</c:v>
                </c:pt>
                <c:pt idx="13452">
                  <c:v>33208</c:v>
                </c:pt>
                <c:pt idx="13453">
                  <c:v>33209</c:v>
                </c:pt>
                <c:pt idx="13454">
                  <c:v>33210</c:v>
                </c:pt>
                <c:pt idx="13455">
                  <c:v>33211</c:v>
                </c:pt>
                <c:pt idx="13456">
                  <c:v>33212</c:v>
                </c:pt>
                <c:pt idx="13457">
                  <c:v>33213</c:v>
                </c:pt>
                <c:pt idx="13458">
                  <c:v>33214</c:v>
                </c:pt>
                <c:pt idx="13459">
                  <c:v>33215</c:v>
                </c:pt>
                <c:pt idx="13460">
                  <c:v>33216</c:v>
                </c:pt>
                <c:pt idx="13461">
                  <c:v>33217</c:v>
                </c:pt>
                <c:pt idx="13462">
                  <c:v>33218</c:v>
                </c:pt>
                <c:pt idx="13463">
                  <c:v>33219</c:v>
                </c:pt>
                <c:pt idx="13464">
                  <c:v>33220</c:v>
                </c:pt>
                <c:pt idx="13465">
                  <c:v>33221</c:v>
                </c:pt>
                <c:pt idx="13466">
                  <c:v>33222</c:v>
                </c:pt>
                <c:pt idx="13467">
                  <c:v>33223</c:v>
                </c:pt>
                <c:pt idx="13468">
                  <c:v>33224</c:v>
                </c:pt>
                <c:pt idx="13469">
                  <c:v>33225</c:v>
                </c:pt>
                <c:pt idx="13470">
                  <c:v>33226</c:v>
                </c:pt>
                <c:pt idx="13471">
                  <c:v>33227</c:v>
                </c:pt>
                <c:pt idx="13472">
                  <c:v>33228</c:v>
                </c:pt>
                <c:pt idx="13473">
                  <c:v>33229</c:v>
                </c:pt>
                <c:pt idx="13474">
                  <c:v>33230</c:v>
                </c:pt>
                <c:pt idx="13475">
                  <c:v>33231</c:v>
                </c:pt>
                <c:pt idx="13476">
                  <c:v>33232</c:v>
                </c:pt>
                <c:pt idx="13477">
                  <c:v>33233</c:v>
                </c:pt>
                <c:pt idx="13478">
                  <c:v>33234</c:v>
                </c:pt>
                <c:pt idx="13479">
                  <c:v>33235</c:v>
                </c:pt>
                <c:pt idx="13480">
                  <c:v>33236</c:v>
                </c:pt>
                <c:pt idx="13481">
                  <c:v>33237</c:v>
                </c:pt>
                <c:pt idx="13482">
                  <c:v>33238</c:v>
                </c:pt>
                <c:pt idx="13483">
                  <c:v>33239</c:v>
                </c:pt>
                <c:pt idx="13484">
                  <c:v>33240</c:v>
                </c:pt>
                <c:pt idx="13485">
                  <c:v>33241</c:v>
                </c:pt>
                <c:pt idx="13486">
                  <c:v>33242</c:v>
                </c:pt>
                <c:pt idx="13487">
                  <c:v>33243</c:v>
                </c:pt>
                <c:pt idx="13488">
                  <c:v>33244</c:v>
                </c:pt>
                <c:pt idx="13489">
                  <c:v>33245</c:v>
                </c:pt>
                <c:pt idx="13490">
                  <c:v>33246</c:v>
                </c:pt>
                <c:pt idx="13491">
                  <c:v>33247</c:v>
                </c:pt>
                <c:pt idx="13492">
                  <c:v>33248</c:v>
                </c:pt>
                <c:pt idx="13493">
                  <c:v>33249</c:v>
                </c:pt>
                <c:pt idx="13494">
                  <c:v>33250</c:v>
                </c:pt>
                <c:pt idx="13495">
                  <c:v>33251</c:v>
                </c:pt>
                <c:pt idx="13496">
                  <c:v>33252</c:v>
                </c:pt>
                <c:pt idx="13497">
                  <c:v>33253</c:v>
                </c:pt>
                <c:pt idx="13498">
                  <c:v>33254</c:v>
                </c:pt>
                <c:pt idx="13499">
                  <c:v>33255</c:v>
                </c:pt>
                <c:pt idx="13500">
                  <c:v>33256</c:v>
                </c:pt>
                <c:pt idx="13501">
                  <c:v>33257</c:v>
                </c:pt>
                <c:pt idx="13502">
                  <c:v>33258</c:v>
                </c:pt>
                <c:pt idx="13503">
                  <c:v>33259</c:v>
                </c:pt>
                <c:pt idx="13504">
                  <c:v>33260</c:v>
                </c:pt>
                <c:pt idx="13505">
                  <c:v>33261</c:v>
                </c:pt>
                <c:pt idx="13506">
                  <c:v>33262</c:v>
                </c:pt>
                <c:pt idx="13507">
                  <c:v>33263</c:v>
                </c:pt>
                <c:pt idx="13508">
                  <c:v>33264</c:v>
                </c:pt>
                <c:pt idx="13509">
                  <c:v>33265</c:v>
                </c:pt>
                <c:pt idx="13510">
                  <c:v>33266</c:v>
                </c:pt>
                <c:pt idx="13511">
                  <c:v>33267</c:v>
                </c:pt>
                <c:pt idx="13512">
                  <c:v>33268</c:v>
                </c:pt>
                <c:pt idx="13513">
                  <c:v>33269</c:v>
                </c:pt>
                <c:pt idx="13514">
                  <c:v>33270</c:v>
                </c:pt>
                <c:pt idx="13515">
                  <c:v>33271</c:v>
                </c:pt>
                <c:pt idx="13516">
                  <c:v>33272</c:v>
                </c:pt>
                <c:pt idx="13517">
                  <c:v>33273</c:v>
                </c:pt>
                <c:pt idx="13518">
                  <c:v>33274</c:v>
                </c:pt>
                <c:pt idx="13519">
                  <c:v>33275</c:v>
                </c:pt>
                <c:pt idx="13520">
                  <c:v>33276</c:v>
                </c:pt>
                <c:pt idx="13521">
                  <c:v>33277</c:v>
                </c:pt>
                <c:pt idx="13522">
                  <c:v>33278</c:v>
                </c:pt>
                <c:pt idx="13523">
                  <c:v>33279</c:v>
                </c:pt>
                <c:pt idx="13524">
                  <c:v>33280</c:v>
                </c:pt>
                <c:pt idx="13525">
                  <c:v>33281</c:v>
                </c:pt>
                <c:pt idx="13526">
                  <c:v>33282</c:v>
                </c:pt>
                <c:pt idx="13527">
                  <c:v>33283</c:v>
                </c:pt>
                <c:pt idx="13528">
                  <c:v>33284</c:v>
                </c:pt>
                <c:pt idx="13529">
                  <c:v>33285</c:v>
                </c:pt>
                <c:pt idx="13530">
                  <c:v>33286</c:v>
                </c:pt>
                <c:pt idx="13531">
                  <c:v>33287</c:v>
                </c:pt>
                <c:pt idx="13532">
                  <c:v>33288</c:v>
                </c:pt>
                <c:pt idx="13533">
                  <c:v>33289</c:v>
                </c:pt>
                <c:pt idx="13534">
                  <c:v>33290</c:v>
                </c:pt>
                <c:pt idx="13535">
                  <c:v>33291</c:v>
                </c:pt>
                <c:pt idx="13536">
                  <c:v>33292</c:v>
                </c:pt>
                <c:pt idx="13537">
                  <c:v>33293</c:v>
                </c:pt>
                <c:pt idx="13538">
                  <c:v>33294</c:v>
                </c:pt>
                <c:pt idx="13539">
                  <c:v>33295</c:v>
                </c:pt>
                <c:pt idx="13540">
                  <c:v>33296</c:v>
                </c:pt>
                <c:pt idx="13541">
                  <c:v>33297</c:v>
                </c:pt>
                <c:pt idx="13542">
                  <c:v>33298</c:v>
                </c:pt>
                <c:pt idx="13543">
                  <c:v>33299</c:v>
                </c:pt>
                <c:pt idx="13544">
                  <c:v>33300</c:v>
                </c:pt>
                <c:pt idx="13545">
                  <c:v>33301</c:v>
                </c:pt>
                <c:pt idx="13546">
                  <c:v>33302</c:v>
                </c:pt>
                <c:pt idx="13547">
                  <c:v>33303</c:v>
                </c:pt>
                <c:pt idx="13548">
                  <c:v>33304</c:v>
                </c:pt>
                <c:pt idx="13549">
                  <c:v>33305</c:v>
                </c:pt>
                <c:pt idx="13550">
                  <c:v>33306</c:v>
                </c:pt>
                <c:pt idx="13551">
                  <c:v>33307</c:v>
                </c:pt>
                <c:pt idx="13552">
                  <c:v>33308</c:v>
                </c:pt>
                <c:pt idx="13553">
                  <c:v>33309</c:v>
                </c:pt>
                <c:pt idx="13554">
                  <c:v>33310</c:v>
                </c:pt>
                <c:pt idx="13555">
                  <c:v>33311</c:v>
                </c:pt>
                <c:pt idx="13556">
                  <c:v>33312</c:v>
                </c:pt>
                <c:pt idx="13557">
                  <c:v>33313</c:v>
                </c:pt>
                <c:pt idx="13558">
                  <c:v>33314</c:v>
                </c:pt>
                <c:pt idx="13559">
                  <c:v>33315</c:v>
                </c:pt>
                <c:pt idx="13560">
                  <c:v>33316</c:v>
                </c:pt>
                <c:pt idx="13561">
                  <c:v>33317</c:v>
                </c:pt>
                <c:pt idx="13562">
                  <c:v>33318</c:v>
                </c:pt>
                <c:pt idx="13563">
                  <c:v>33319</c:v>
                </c:pt>
                <c:pt idx="13564">
                  <c:v>33320</c:v>
                </c:pt>
                <c:pt idx="13565">
                  <c:v>33321</c:v>
                </c:pt>
                <c:pt idx="13566">
                  <c:v>33322</c:v>
                </c:pt>
                <c:pt idx="13567">
                  <c:v>33323</c:v>
                </c:pt>
                <c:pt idx="13568">
                  <c:v>33324</c:v>
                </c:pt>
                <c:pt idx="13569">
                  <c:v>33325</c:v>
                </c:pt>
                <c:pt idx="13570">
                  <c:v>33326</c:v>
                </c:pt>
                <c:pt idx="13571">
                  <c:v>33327</c:v>
                </c:pt>
                <c:pt idx="13572">
                  <c:v>33328</c:v>
                </c:pt>
                <c:pt idx="13573">
                  <c:v>33329</c:v>
                </c:pt>
                <c:pt idx="13574">
                  <c:v>33330</c:v>
                </c:pt>
                <c:pt idx="13575">
                  <c:v>33331</c:v>
                </c:pt>
                <c:pt idx="13576">
                  <c:v>33332</c:v>
                </c:pt>
                <c:pt idx="13577">
                  <c:v>33333</c:v>
                </c:pt>
                <c:pt idx="13578">
                  <c:v>33334</c:v>
                </c:pt>
                <c:pt idx="13579">
                  <c:v>33335</c:v>
                </c:pt>
                <c:pt idx="13580">
                  <c:v>33336</c:v>
                </c:pt>
                <c:pt idx="13581">
                  <c:v>33337</c:v>
                </c:pt>
                <c:pt idx="13582">
                  <c:v>33338</c:v>
                </c:pt>
                <c:pt idx="13583">
                  <c:v>33339</c:v>
                </c:pt>
                <c:pt idx="13584">
                  <c:v>33340</c:v>
                </c:pt>
                <c:pt idx="13585">
                  <c:v>33341</c:v>
                </c:pt>
                <c:pt idx="13586">
                  <c:v>33342</c:v>
                </c:pt>
                <c:pt idx="13587">
                  <c:v>33343</c:v>
                </c:pt>
                <c:pt idx="13588">
                  <c:v>33344</c:v>
                </c:pt>
                <c:pt idx="13589">
                  <c:v>33345</c:v>
                </c:pt>
                <c:pt idx="13590">
                  <c:v>33346</c:v>
                </c:pt>
                <c:pt idx="13591">
                  <c:v>33347</c:v>
                </c:pt>
                <c:pt idx="13592">
                  <c:v>33348</c:v>
                </c:pt>
                <c:pt idx="13593">
                  <c:v>33349</c:v>
                </c:pt>
                <c:pt idx="13594">
                  <c:v>33350</c:v>
                </c:pt>
                <c:pt idx="13595">
                  <c:v>33351</c:v>
                </c:pt>
                <c:pt idx="13596">
                  <c:v>33352</c:v>
                </c:pt>
                <c:pt idx="13597">
                  <c:v>33353</c:v>
                </c:pt>
                <c:pt idx="13598">
                  <c:v>33354</c:v>
                </c:pt>
                <c:pt idx="13599">
                  <c:v>33355</c:v>
                </c:pt>
                <c:pt idx="13600">
                  <c:v>33356</c:v>
                </c:pt>
                <c:pt idx="13601">
                  <c:v>33357</c:v>
                </c:pt>
                <c:pt idx="13602">
                  <c:v>33358</c:v>
                </c:pt>
                <c:pt idx="13603">
                  <c:v>33359</c:v>
                </c:pt>
                <c:pt idx="13604">
                  <c:v>33360</c:v>
                </c:pt>
                <c:pt idx="13605">
                  <c:v>33361</c:v>
                </c:pt>
                <c:pt idx="13606">
                  <c:v>33362</c:v>
                </c:pt>
                <c:pt idx="13607">
                  <c:v>33363</c:v>
                </c:pt>
                <c:pt idx="13608">
                  <c:v>33364</c:v>
                </c:pt>
                <c:pt idx="13609">
                  <c:v>33365</c:v>
                </c:pt>
                <c:pt idx="13610">
                  <c:v>33366</c:v>
                </c:pt>
                <c:pt idx="13611">
                  <c:v>33367</c:v>
                </c:pt>
                <c:pt idx="13612">
                  <c:v>33368</c:v>
                </c:pt>
                <c:pt idx="13613">
                  <c:v>33369</c:v>
                </c:pt>
                <c:pt idx="13614">
                  <c:v>33370</c:v>
                </c:pt>
                <c:pt idx="13615">
                  <c:v>33371</c:v>
                </c:pt>
                <c:pt idx="13616">
                  <c:v>33372</c:v>
                </c:pt>
                <c:pt idx="13617">
                  <c:v>33373</c:v>
                </c:pt>
                <c:pt idx="13618">
                  <c:v>33374</c:v>
                </c:pt>
                <c:pt idx="13619">
                  <c:v>33375</c:v>
                </c:pt>
                <c:pt idx="13620">
                  <c:v>33376</c:v>
                </c:pt>
                <c:pt idx="13621">
                  <c:v>33377</c:v>
                </c:pt>
                <c:pt idx="13622">
                  <c:v>33378</c:v>
                </c:pt>
                <c:pt idx="13623">
                  <c:v>33379</c:v>
                </c:pt>
                <c:pt idx="13624">
                  <c:v>33380</c:v>
                </c:pt>
                <c:pt idx="13625">
                  <c:v>33381</c:v>
                </c:pt>
                <c:pt idx="13626">
                  <c:v>33382</c:v>
                </c:pt>
                <c:pt idx="13627">
                  <c:v>33383</c:v>
                </c:pt>
                <c:pt idx="13628">
                  <c:v>33384</c:v>
                </c:pt>
                <c:pt idx="13629">
                  <c:v>33385</c:v>
                </c:pt>
                <c:pt idx="13630">
                  <c:v>33386</c:v>
                </c:pt>
                <c:pt idx="13631">
                  <c:v>33387</c:v>
                </c:pt>
                <c:pt idx="13632">
                  <c:v>33388</c:v>
                </c:pt>
                <c:pt idx="13633">
                  <c:v>33389</c:v>
                </c:pt>
                <c:pt idx="13634">
                  <c:v>33390</c:v>
                </c:pt>
                <c:pt idx="13635">
                  <c:v>33391</c:v>
                </c:pt>
                <c:pt idx="13636">
                  <c:v>33392</c:v>
                </c:pt>
                <c:pt idx="13637">
                  <c:v>33393</c:v>
                </c:pt>
                <c:pt idx="13638">
                  <c:v>33394</c:v>
                </c:pt>
                <c:pt idx="13639">
                  <c:v>33395</c:v>
                </c:pt>
                <c:pt idx="13640">
                  <c:v>33396</c:v>
                </c:pt>
                <c:pt idx="13641">
                  <c:v>33397</c:v>
                </c:pt>
                <c:pt idx="13642">
                  <c:v>33398</c:v>
                </c:pt>
                <c:pt idx="13643">
                  <c:v>33399</c:v>
                </c:pt>
                <c:pt idx="13644">
                  <c:v>33400</c:v>
                </c:pt>
                <c:pt idx="13645">
                  <c:v>33401</c:v>
                </c:pt>
                <c:pt idx="13646">
                  <c:v>33402</c:v>
                </c:pt>
                <c:pt idx="13647">
                  <c:v>33403</c:v>
                </c:pt>
                <c:pt idx="13648">
                  <c:v>33404</c:v>
                </c:pt>
                <c:pt idx="13649">
                  <c:v>33405</c:v>
                </c:pt>
                <c:pt idx="13650">
                  <c:v>33406</c:v>
                </c:pt>
                <c:pt idx="13651">
                  <c:v>33407</c:v>
                </c:pt>
                <c:pt idx="13652">
                  <c:v>33408</c:v>
                </c:pt>
                <c:pt idx="13653">
                  <c:v>33409</c:v>
                </c:pt>
                <c:pt idx="13654">
                  <c:v>33410</c:v>
                </c:pt>
                <c:pt idx="13655">
                  <c:v>33411</c:v>
                </c:pt>
                <c:pt idx="13656">
                  <c:v>33412</c:v>
                </c:pt>
                <c:pt idx="13657">
                  <c:v>33413</c:v>
                </c:pt>
                <c:pt idx="13658">
                  <c:v>33414</c:v>
                </c:pt>
                <c:pt idx="13659">
                  <c:v>33415</c:v>
                </c:pt>
                <c:pt idx="13660">
                  <c:v>33416</c:v>
                </c:pt>
                <c:pt idx="13661">
                  <c:v>33417</c:v>
                </c:pt>
                <c:pt idx="13662">
                  <c:v>33418</c:v>
                </c:pt>
                <c:pt idx="13663">
                  <c:v>33419</c:v>
                </c:pt>
                <c:pt idx="13664">
                  <c:v>33420</c:v>
                </c:pt>
                <c:pt idx="13665">
                  <c:v>33421</c:v>
                </c:pt>
                <c:pt idx="13666">
                  <c:v>33422</c:v>
                </c:pt>
                <c:pt idx="13667">
                  <c:v>33423</c:v>
                </c:pt>
                <c:pt idx="13668">
                  <c:v>33424</c:v>
                </c:pt>
                <c:pt idx="13669">
                  <c:v>33425</c:v>
                </c:pt>
                <c:pt idx="13670">
                  <c:v>33426</c:v>
                </c:pt>
                <c:pt idx="13671">
                  <c:v>33427</c:v>
                </c:pt>
                <c:pt idx="13672">
                  <c:v>33428</c:v>
                </c:pt>
                <c:pt idx="13673">
                  <c:v>33429</c:v>
                </c:pt>
                <c:pt idx="13674">
                  <c:v>33430</c:v>
                </c:pt>
                <c:pt idx="13675">
                  <c:v>33431</c:v>
                </c:pt>
                <c:pt idx="13676">
                  <c:v>33432</c:v>
                </c:pt>
                <c:pt idx="13677">
                  <c:v>33433</c:v>
                </c:pt>
                <c:pt idx="13678">
                  <c:v>33434</c:v>
                </c:pt>
                <c:pt idx="13679">
                  <c:v>33435</c:v>
                </c:pt>
                <c:pt idx="13680">
                  <c:v>33436</c:v>
                </c:pt>
                <c:pt idx="13681">
                  <c:v>33437</c:v>
                </c:pt>
                <c:pt idx="13682">
                  <c:v>33438</c:v>
                </c:pt>
                <c:pt idx="13683">
                  <c:v>33439</c:v>
                </c:pt>
                <c:pt idx="13684">
                  <c:v>33440</c:v>
                </c:pt>
                <c:pt idx="13685">
                  <c:v>33441</c:v>
                </c:pt>
                <c:pt idx="13686">
                  <c:v>33442</c:v>
                </c:pt>
                <c:pt idx="13687">
                  <c:v>33443</c:v>
                </c:pt>
                <c:pt idx="13688">
                  <c:v>33444</c:v>
                </c:pt>
                <c:pt idx="13689">
                  <c:v>33445</c:v>
                </c:pt>
                <c:pt idx="13690">
                  <c:v>33446</c:v>
                </c:pt>
                <c:pt idx="13691">
                  <c:v>33447</c:v>
                </c:pt>
                <c:pt idx="13692">
                  <c:v>33448</c:v>
                </c:pt>
                <c:pt idx="13693">
                  <c:v>33449</c:v>
                </c:pt>
                <c:pt idx="13694">
                  <c:v>33450</c:v>
                </c:pt>
                <c:pt idx="13695">
                  <c:v>33451</c:v>
                </c:pt>
                <c:pt idx="13696">
                  <c:v>33452</c:v>
                </c:pt>
                <c:pt idx="13697">
                  <c:v>33453</c:v>
                </c:pt>
                <c:pt idx="13698">
                  <c:v>33454</c:v>
                </c:pt>
                <c:pt idx="13699">
                  <c:v>33455</c:v>
                </c:pt>
                <c:pt idx="13700">
                  <c:v>33456</c:v>
                </c:pt>
                <c:pt idx="13701">
                  <c:v>33457</c:v>
                </c:pt>
                <c:pt idx="13702">
                  <c:v>33458</c:v>
                </c:pt>
                <c:pt idx="13703">
                  <c:v>33459</c:v>
                </c:pt>
                <c:pt idx="13704">
                  <c:v>33460</c:v>
                </c:pt>
                <c:pt idx="13705">
                  <c:v>33461</c:v>
                </c:pt>
                <c:pt idx="13706">
                  <c:v>33462</c:v>
                </c:pt>
                <c:pt idx="13707">
                  <c:v>33463</c:v>
                </c:pt>
                <c:pt idx="13708">
                  <c:v>33464</c:v>
                </c:pt>
                <c:pt idx="13709">
                  <c:v>33465</c:v>
                </c:pt>
                <c:pt idx="13710">
                  <c:v>33466</c:v>
                </c:pt>
                <c:pt idx="13711">
                  <c:v>33467</c:v>
                </c:pt>
                <c:pt idx="13712">
                  <c:v>33468</c:v>
                </c:pt>
                <c:pt idx="13713">
                  <c:v>33469</c:v>
                </c:pt>
                <c:pt idx="13714">
                  <c:v>33470</c:v>
                </c:pt>
                <c:pt idx="13715">
                  <c:v>33471</c:v>
                </c:pt>
                <c:pt idx="13716">
                  <c:v>33472</c:v>
                </c:pt>
                <c:pt idx="13717">
                  <c:v>33473</c:v>
                </c:pt>
                <c:pt idx="13718">
                  <c:v>33474</c:v>
                </c:pt>
                <c:pt idx="13719">
                  <c:v>33475</c:v>
                </c:pt>
                <c:pt idx="13720">
                  <c:v>33476</c:v>
                </c:pt>
                <c:pt idx="13721">
                  <c:v>33477</c:v>
                </c:pt>
                <c:pt idx="13722">
                  <c:v>33478</c:v>
                </c:pt>
                <c:pt idx="13723">
                  <c:v>33479</c:v>
                </c:pt>
                <c:pt idx="13724">
                  <c:v>33480</c:v>
                </c:pt>
                <c:pt idx="13725">
                  <c:v>33481</c:v>
                </c:pt>
                <c:pt idx="13726">
                  <c:v>33482</c:v>
                </c:pt>
                <c:pt idx="13727">
                  <c:v>33483</c:v>
                </c:pt>
                <c:pt idx="13728">
                  <c:v>33484</c:v>
                </c:pt>
                <c:pt idx="13729">
                  <c:v>33485</c:v>
                </c:pt>
                <c:pt idx="13730">
                  <c:v>33486</c:v>
                </c:pt>
                <c:pt idx="13731">
                  <c:v>33487</c:v>
                </c:pt>
                <c:pt idx="13732">
                  <c:v>33488</c:v>
                </c:pt>
                <c:pt idx="13733">
                  <c:v>33489</c:v>
                </c:pt>
                <c:pt idx="13734">
                  <c:v>33490</c:v>
                </c:pt>
                <c:pt idx="13735">
                  <c:v>33491</c:v>
                </c:pt>
                <c:pt idx="13736">
                  <c:v>33492</c:v>
                </c:pt>
                <c:pt idx="13737">
                  <c:v>33493</c:v>
                </c:pt>
                <c:pt idx="13738">
                  <c:v>33494</c:v>
                </c:pt>
                <c:pt idx="13739">
                  <c:v>33495</c:v>
                </c:pt>
                <c:pt idx="13740">
                  <c:v>33496</c:v>
                </c:pt>
                <c:pt idx="13741">
                  <c:v>33497</c:v>
                </c:pt>
                <c:pt idx="13742">
                  <c:v>33498</c:v>
                </c:pt>
                <c:pt idx="13743">
                  <c:v>33499</c:v>
                </c:pt>
                <c:pt idx="13744">
                  <c:v>33500</c:v>
                </c:pt>
                <c:pt idx="13745">
                  <c:v>33501</c:v>
                </c:pt>
                <c:pt idx="13746">
                  <c:v>33502</c:v>
                </c:pt>
                <c:pt idx="13747">
                  <c:v>33503</c:v>
                </c:pt>
                <c:pt idx="13748">
                  <c:v>33504</c:v>
                </c:pt>
                <c:pt idx="13749">
                  <c:v>33505</c:v>
                </c:pt>
                <c:pt idx="13750">
                  <c:v>33506</c:v>
                </c:pt>
                <c:pt idx="13751">
                  <c:v>33507</c:v>
                </c:pt>
                <c:pt idx="13752">
                  <c:v>33508</c:v>
                </c:pt>
                <c:pt idx="13753">
                  <c:v>33509</c:v>
                </c:pt>
                <c:pt idx="13754">
                  <c:v>33510</c:v>
                </c:pt>
                <c:pt idx="13755">
                  <c:v>33511</c:v>
                </c:pt>
                <c:pt idx="13756">
                  <c:v>33512</c:v>
                </c:pt>
                <c:pt idx="13757">
                  <c:v>33513</c:v>
                </c:pt>
                <c:pt idx="13758">
                  <c:v>33514</c:v>
                </c:pt>
                <c:pt idx="13759">
                  <c:v>33515</c:v>
                </c:pt>
                <c:pt idx="13760">
                  <c:v>33516</c:v>
                </c:pt>
                <c:pt idx="13761">
                  <c:v>33517</c:v>
                </c:pt>
                <c:pt idx="13762">
                  <c:v>33518</c:v>
                </c:pt>
                <c:pt idx="13763">
                  <c:v>33519</c:v>
                </c:pt>
                <c:pt idx="13764">
                  <c:v>33520</c:v>
                </c:pt>
                <c:pt idx="13765">
                  <c:v>33521</c:v>
                </c:pt>
                <c:pt idx="13766">
                  <c:v>33522</c:v>
                </c:pt>
                <c:pt idx="13767">
                  <c:v>33523</c:v>
                </c:pt>
                <c:pt idx="13768">
                  <c:v>33524</c:v>
                </c:pt>
                <c:pt idx="13769">
                  <c:v>33525</c:v>
                </c:pt>
                <c:pt idx="13770">
                  <c:v>33526</c:v>
                </c:pt>
                <c:pt idx="13771">
                  <c:v>33527</c:v>
                </c:pt>
                <c:pt idx="13772">
                  <c:v>33528</c:v>
                </c:pt>
                <c:pt idx="13773">
                  <c:v>33529</c:v>
                </c:pt>
                <c:pt idx="13774">
                  <c:v>33530</c:v>
                </c:pt>
                <c:pt idx="13775">
                  <c:v>33531</c:v>
                </c:pt>
                <c:pt idx="13776">
                  <c:v>33532</c:v>
                </c:pt>
                <c:pt idx="13777">
                  <c:v>33533</c:v>
                </c:pt>
                <c:pt idx="13778">
                  <c:v>33534</c:v>
                </c:pt>
                <c:pt idx="13779">
                  <c:v>33535</c:v>
                </c:pt>
                <c:pt idx="13780">
                  <c:v>33536</c:v>
                </c:pt>
                <c:pt idx="13781">
                  <c:v>33537</c:v>
                </c:pt>
                <c:pt idx="13782">
                  <c:v>33538</c:v>
                </c:pt>
                <c:pt idx="13783">
                  <c:v>33539</c:v>
                </c:pt>
                <c:pt idx="13784">
                  <c:v>33540</c:v>
                </c:pt>
                <c:pt idx="13785">
                  <c:v>33541</c:v>
                </c:pt>
                <c:pt idx="13786">
                  <c:v>33542</c:v>
                </c:pt>
                <c:pt idx="13787">
                  <c:v>33543</c:v>
                </c:pt>
                <c:pt idx="13788">
                  <c:v>33544</c:v>
                </c:pt>
                <c:pt idx="13789">
                  <c:v>33545</c:v>
                </c:pt>
                <c:pt idx="13790">
                  <c:v>33546</c:v>
                </c:pt>
                <c:pt idx="13791">
                  <c:v>33547</c:v>
                </c:pt>
                <c:pt idx="13792">
                  <c:v>33548</c:v>
                </c:pt>
                <c:pt idx="13793">
                  <c:v>33549</c:v>
                </c:pt>
                <c:pt idx="13794">
                  <c:v>33550</c:v>
                </c:pt>
                <c:pt idx="13795">
                  <c:v>33551</c:v>
                </c:pt>
                <c:pt idx="13796">
                  <c:v>33552</c:v>
                </c:pt>
                <c:pt idx="13797">
                  <c:v>33553</c:v>
                </c:pt>
                <c:pt idx="13798">
                  <c:v>33554</c:v>
                </c:pt>
                <c:pt idx="13799">
                  <c:v>33555</c:v>
                </c:pt>
                <c:pt idx="13800">
                  <c:v>33556</c:v>
                </c:pt>
                <c:pt idx="13801">
                  <c:v>33557</c:v>
                </c:pt>
                <c:pt idx="13802">
                  <c:v>33558</c:v>
                </c:pt>
                <c:pt idx="13803">
                  <c:v>33559</c:v>
                </c:pt>
                <c:pt idx="13804">
                  <c:v>33560</c:v>
                </c:pt>
                <c:pt idx="13805">
                  <c:v>33561</c:v>
                </c:pt>
                <c:pt idx="13806">
                  <c:v>33562</c:v>
                </c:pt>
                <c:pt idx="13807">
                  <c:v>33563</c:v>
                </c:pt>
                <c:pt idx="13808">
                  <c:v>33564</c:v>
                </c:pt>
                <c:pt idx="13809">
                  <c:v>33565</c:v>
                </c:pt>
                <c:pt idx="13810">
                  <c:v>33566</c:v>
                </c:pt>
                <c:pt idx="13811">
                  <c:v>33567</c:v>
                </c:pt>
                <c:pt idx="13812">
                  <c:v>33568</c:v>
                </c:pt>
                <c:pt idx="13813">
                  <c:v>33569</c:v>
                </c:pt>
                <c:pt idx="13814">
                  <c:v>33570</c:v>
                </c:pt>
                <c:pt idx="13815">
                  <c:v>33571</c:v>
                </c:pt>
                <c:pt idx="13816">
                  <c:v>33572</c:v>
                </c:pt>
                <c:pt idx="13817">
                  <c:v>33573</c:v>
                </c:pt>
                <c:pt idx="13818">
                  <c:v>33574</c:v>
                </c:pt>
                <c:pt idx="13819">
                  <c:v>33575</c:v>
                </c:pt>
                <c:pt idx="13820">
                  <c:v>33576</c:v>
                </c:pt>
                <c:pt idx="13821">
                  <c:v>33577</c:v>
                </c:pt>
                <c:pt idx="13822">
                  <c:v>33578</c:v>
                </c:pt>
                <c:pt idx="13823">
                  <c:v>33579</c:v>
                </c:pt>
                <c:pt idx="13824">
                  <c:v>33580</c:v>
                </c:pt>
                <c:pt idx="13825">
                  <c:v>33581</c:v>
                </c:pt>
                <c:pt idx="13826">
                  <c:v>33582</c:v>
                </c:pt>
                <c:pt idx="13827">
                  <c:v>33583</c:v>
                </c:pt>
                <c:pt idx="13828">
                  <c:v>33584</c:v>
                </c:pt>
                <c:pt idx="13829">
                  <c:v>33585</c:v>
                </c:pt>
                <c:pt idx="13830">
                  <c:v>33586</c:v>
                </c:pt>
                <c:pt idx="13831">
                  <c:v>33587</c:v>
                </c:pt>
                <c:pt idx="13832">
                  <c:v>33588</c:v>
                </c:pt>
                <c:pt idx="13833">
                  <c:v>33589</c:v>
                </c:pt>
                <c:pt idx="13834">
                  <c:v>33590</c:v>
                </c:pt>
                <c:pt idx="13835">
                  <c:v>33591</c:v>
                </c:pt>
                <c:pt idx="13836">
                  <c:v>33592</c:v>
                </c:pt>
                <c:pt idx="13837">
                  <c:v>33593</c:v>
                </c:pt>
                <c:pt idx="13838">
                  <c:v>33594</c:v>
                </c:pt>
                <c:pt idx="13839">
                  <c:v>33595</c:v>
                </c:pt>
                <c:pt idx="13840">
                  <c:v>33596</c:v>
                </c:pt>
                <c:pt idx="13841">
                  <c:v>33597</c:v>
                </c:pt>
                <c:pt idx="13842">
                  <c:v>33598</c:v>
                </c:pt>
                <c:pt idx="13843">
                  <c:v>33599</c:v>
                </c:pt>
                <c:pt idx="13844">
                  <c:v>33600</c:v>
                </c:pt>
                <c:pt idx="13845">
                  <c:v>33601</c:v>
                </c:pt>
                <c:pt idx="13846">
                  <c:v>33602</c:v>
                </c:pt>
                <c:pt idx="13847">
                  <c:v>33603</c:v>
                </c:pt>
                <c:pt idx="13848">
                  <c:v>33604</c:v>
                </c:pt>
                <c:pt idx="13849">
                  <c:v>33605</c:v>
                </c:pt>
                <c:pt idx="13850">
                  <c:v>33606</c:v>
                </c:pt>
                <c:pt idx="13851">
                  <c:v>33607</c:v>
                </c:pt>
                <c:pt idx="13852">
                  <c:v>33608</c:v>
                </c:pt>
                <c:pt idx="13853">
                  <c:v>33609</c:v>
                </c:pt>
                <c:pt idx="13854">
                  <c:v>33610</c:v>
                </c:pt>
                <c:pt idx="13855">
                  <c:v>33611</c:v>
                </c:pt>
                <c:pt idx="13856">
                  <c:v>33612</c:v>
                </c:pt>
                <c:pt idx="13857">
                  <c:v>33613</c:v>
                </c:pt>
                <c:pt idx="13858">
                  <c:v>33614</c:v>
                </c:pt>
                <c:pt idx="13859">
                  <c:v>33615</c:v>
                </c:pt>
                <c:pt idx="13860">
                  <c:v>33616</c:v>
                </c:pt>
                <c:pt idx="13861">
                  <c:v>33617</c:v>
                </c:pt>
                <c:pt idx="13862">
                  <c:v>33618</c:v>
                </c:pt>
                <c:pt idx="13863">
                  <c:v>33619</c:v>
                </c:pt>
                <c:pt idx="13864">
                  <c:v>33620</c:v>
                </c:pt>
                <c:pt idx="13865">
                  <c:v>33621</c:v>
                </c:pt>
                <c:pt idx="13866">
                  <c:v>33622</c:v>
                </c:pt>
                <c:pt idx="13867">
                  <c:v>33623</c:v>
                </c:pt>
                <c:pt idx="13868">
                  <c:v>33624</c:v>
                </c:pt>
                <c:pt idx="13869">
                  <c:v>33625</c:v>
                </c:pt>
                <c:pt idx="13870">
                  <c:v>33626</c:v>
                </c:pt>
                <c:pt idx="13871">
                  <c:v>33627</c:v>
                </c:pt>
                <c:pt idx="13872">
                  <c:v>33628</c:v>
                </c:pt>
                <c:pt idx="13873">
                  <c:v>33629</c:v>
                </c:pt>
                <c:pt idx="13874">
                  <c:v>33630</c:v>
                </c:pt>
                <c:pt idx="13875">
                  <c:v>33631</c:v>
                </c:pt>
                <c:pt idx="13876">
                  <c:v>33632</c:v>
                </c:pt>
                <c:pt idx="13877">
                  <c:v>33633</c:v>
                </c:pt>
                <c:pt idx="13878">
                  <c:v>33634</c:v>
                </c:pt>
                <c:pt idx="13879">
                  <c:v>33635</c:v>
                </c:pt>
                <c:pt idx="13880">
                  <c:v>33636</c:v>
                </c:pt>
                <c:pt idx="13881">
                  <c:v>33637</c:v>
                </c:pt>
                <c:pt idx="13882">
                  <c:v>33638</c:v>
                </c:pt>
                <c:pt idx="13883">
                  <c:v>33639</c:v>
                </c:pt>
                <c:pt idx="13884">
                  <c:v>33640</c:v>
                </c:pt>
                <c:pt idx="13885">
                  <c:v>33641</c:v>
                </c:pt>
                <c:pt idx="13886">
                  <c:v>33642</c:v>
                </c:pt>
                <c:pt idx="13887">
                  <c:v>33643</c:v>
                </c:pt>
                <c:pt idx="13888">
                  <c:v>33644</c:v>
                </c:pt>
                <c:pt idx="13889">
                  <c:v>33645</c:v>
                </c:pt>
                <c:pt idx="13890">
                  <c:v>33646</c:v>
                </c:pt>
                <c:pt idx="13891">
                  <c:v>33647</c:v>
                </c:pt>
                <c:pt idx="13892">
                  <c:v>33648</c:v>
                </c:pt>
                <c:pt idx="13893">
                  <c:v>33649</c:v>
                </c:pt>
                <c:pt idx="13894">
                  <c:v>33650</c:v>
                </c:pt>
                <c:pt idx="13895">
                  <c:v>33651</c:v>
                </c:pt>
                <c:pt idx="13896">
                  <c:v>33652</c:v>
                </c:pt>
                <c:pt idx="13897">
                  <c:v>33653</c:v>
                </c:pt>
                <c:pt idx="13898">
                  <c:v>33654</c:v>
                </c:pt>
                <c:pt idx="13899">
                  <c:v>33655</c:v>
                </c:pt>
                <c:pt idx="13900">
                  <c:v>33656</c:v>
                </c:pt>
                <c:pt idx="13901">
                  <c:v>33657</c:v>
                </c:pt>
                <c:pt idx="13902">
                  <c:v>33658</c:v>
                </c:pt>
                <c:pt idx="13903">
                  <c:v>33659</c:v>
                </c:pt>
                <c:pt idx="13904">
                  <c:v>33660</c:v>
                </c:pt>
                <c:pt idx="13905">
                  <c:v>33661</c:v>
                </c:pt>
                <c:pt idx="13906">
                  <c:v>33662</c:v>
                </c:pt>
                <c:pt idx="13907">
                  <c:v>33663</c:v>
                </c:pt>
                <c:pt idx="13908">
                  <c:v>33664</c:v>
                </c:pt>
                <c:pt idx="13909">
                  <c:v>33665</c:v>
                </c:pt>
                <c:pt idx="13910">
                  <c:v>33666</c:v>
                </c:pt>
                <c:pt idx="13911">
                  <c:v>33667</c:v>
                </c:pt>
                <c:pt idx="13912">
                  <c:v>33668</c:v>
                </c:pt>
                <c:pt idx="13913">
                  <c:v>33669</c:v>
                </c:pt>
                <c:pt idx="13914">
                  <c:v>33670</c:v>
                </c:pt>
                <c:pt idx="13915">
                  <c:v>33671</c:v>
                </c:pt>
                <c:pt idx="13916">
                  <c:v>33672</c:v>
                </c:pt>
                <c:pt idx="13917">
                  <c:v>33673</c:v>
                </c:pt>
                <c:pt idx="13918">
                  <c:v>33674</c:v>
                </c:pt>
                <c:pt idx="13919">
                  <c:v>33675</c:v>
                </c:pt>
                <c:pt idx="13920">
                  <c:v>33676</c:v>
                </c:pt>
                <c:pt idx="13921">
                  <c:v>33677</c:v>
                </c:pt>
                <c:pt idx="13922">
                  <c:v>33678</c:v>
                </c:pt>
                <c:pt idx="13923">
                  <c:v>33679</c:v>
                </c:pt>
                <c:pt idx="13924">
                  <c:v>33680</c:v>
                </c:pt>
                <c:pt idx="13925">
                  <c:v>33681</c:v>
                </c:pt>
                <c:pt idx="13926">
                  <c:v>33682</c:v>
                </c:pt>
                <c:pt idx="13927">
                  <c:v>33683</c:v>
                </c:pt>
                <c:pt idx="13928">
                  <c:v>33684</c:v>
                </c:pt>
                <c:pt idx="13929">
                  <c:v>33685</c:v>
                </c:pt>
                <c:pt idx="13930">
                  <c:v>33686</c:v>
                </c:pt>
                <c:pt idx="13931">
                  <c:v>33687</c:v>
                </c:pt>
                <c:pt idx="13932">
                  <c:v>33688</c:v>
                </c:pt>
                <c:pt idx="13933">
                  <c:v>33689</c:v>
                </c:pt>
                <c:pt idx="13934">
                  <c:v>33690</c:v>
                </c:pt>
                <c:pt idx="13935">
                  <c:v>33691</c:v>
                </c:pt>
                <c:pt idx="13936">
                  <c:v>33692</c:v>
                </c:pt>
                <c:pt idx="13937">
                  <c:v>33693</c:v>
                </c:pt>
                <c:pt idx="13938">
                  <c:v>33694</c:v>
                </c:pt>
                <c:pt idx="13939">
                  <c:v>33695</c:v>
                </c:pt>
                <c:pt idx="13940">
                  <c:v>33696</c:v>
                </c:pt>
                <c:pt idx="13941">
                  <c:v>33697</c:v>
                </c:pt>
                <c:pt idx="13942">
                  <c:v>33698</c:v>
                </c:pt>
                <c:pt idx="13943">
                  <c:v>33699</c:v>
                </c:pt>
                <c:pt idx="13944">
                  <c:v>33700</c:v>
                </c:pt>
                <c:pt idx="13945">
                  <c:v>33701</c:v>
                </c:pt>
                <c:pt idx="13946">
                  <c:v>33702</c:v>
                </c:pt>
                <c:pt idx="13947">
                  <c:v>33703</c:v>
                </c:pt>
                <c:pt idx="13948">
                  <c:v>33704</c:v>
                </c:pt>
                <c:pt idx="13949">
                  <c:v>33705</c:v>
                </c:pt>
                <c:pt idx="13950">
                  <c:v>33706</c:v>
                </c:pt>
                <c:pt idx="13951">
                  <c:v>33707</c:v>
                </c:pt>
                <c:pt idx="13952">
                  <c:v>33708</c:v>
                </c:pt>
                <c:pt idx="13953">
                  <c:v>33709</c:v>
                </c:pt>
                <c:pt idx="13954">
                  <c:v>33710</c:v>
                </c:pt>
                <c:pt idx="13955">
                  <c:v>33711</c:v>
                </c:pt>
                <c:pt idx="13956">
                  <c:v>33712</c:v>
                </c:pt>
                <c:pt idx="13957">
                  <c:v>33713</c:v>
                </c:pt>
                <c:pt idx="13958">
                  <c:v>33714</c:v>
                </c:pt>
                <c:pt idx="13959">
                  <c:v>33715</c:v>
                </c:pt>
                <c:pt idx="13960">
                  <c:v>33716</c:v>
                </c:pt>
                <c:pt idx="13961">
                  <c:v>33717</c:v>
                </c:pt>
                <c:pt idx="13962">
                  <c:v>33718</c:v>
                </c:pt>
                <c:pt idx="13963">
                  <c:v>33719</c:v>
                </c:pt>
                <c:pt idx="13964">
                  <c:v>33720</c:v>
                </c:pt>
                <c:pt idx="13965">
                  <c:v>33721</c:v>
                </c:pt>
                <c:pt idx="13966">
                  <c:v>33722</c:v>
                </c:pt>
                <c:pt idx="13967">
                  <c:v>33723</c:v>
                </c:pt>
                <c:pt idx="13968">
                  <c:v>33724</c:v>
                </c:pt>
                <c:pt idx="13969">
                  <c:v>33725</c:v>
                </c:pt>
                <c:pt idx="13970">
                  <c:v>33726</c:v>
                </c:pt>
                <c:pt idx="13971">
                  <c:v>33727</c:v>
                </c:pt>
                <c:pt idx="13972">
                  <c:v>33728</c:v>
                </c:pt>
                <c:pt idx="13973">
                  <c:v>33729</c:v>
                </c:pt>
                <c:pt idx="13974">
                  <c:v>33730</c:v>
                </c:pt>
                <c:pt idx="13975">
                  <c:v>33731</c:v>
                </c:pt>
                <c:pt idx="13976">
                  <c:v>33732</c:v>
                </c:pt>
                <c:pt idx="13977">
                  <c:v>33733</c:v>
                </c:pt>
                <c:pt idx="13978">
                  <c:v>33734</c:v>
                </c:pt>
                <c:pt idx="13979">
                  <c:v>33735</c:v>
                </c:pt>
                <c:pt idx="13980">
                  <c:v>33736</c:v>
                </c:pt>
                <c:pt idx="13981">
                  <c:v>33737</c:v>
                </c:pt>
                <c:pt idx="13982">
                  <c:v>33738</c:v>
                </c:pt>
                <c:pt idx="13983">
                  <c:v>33739</c:v>
                </c:pt>
                <c:pt idx="13984">
                  <c:v>33740</c:v>
                </c:pt>
                <c:pt idx="13985">
                  <c:v>33741</c:v>
                </c:pt>
                <c:pt idx="13986">
                  <c:v>33742</c:v>
                </c:pt>
                <c:pt idx="13987">
                  <c:v>33743</c:v>
                </c:pt>
                <c:pt idx="13988">
                  <c:v>33744</c:v>
                </c:pt>
                <c:pt idx="13989">
                  <c:v>33745</c:v>
                </c:pt>
                <c:pt idx="13990">
                  <c:v>33746</c:v>
                </c:pt>
                <c:pt idx="13991">
                  <c:v>33747</c:v>
                </c:pt>
                <c:pt idx="13992">
                  <c:v>33748</c:v>
                </c:pt>
                <c:pt idx="13993">
                  <c:v>33749</c:v>
                </c:pt>
                <c:pt idx="13994">
                  <c:v>33750</c:v>
                </c:pt>
                <c:pt idx="13995">
                  <c:v>33751</c:v>
                </c:pt>
                <c:pt idx="13996">
                  <c:v>33752</c:v>
                </c:pt>
                <c:pt idx="13997">
                  <c:v>33753</c:v>
                </c:pt>
                <c:pt idx="13998">
                  <c:v>33754</c:v>
                </c:pt>
                <c:pt idx="13999">
                  <c:v>33755</c:v>
                </c:pt>
                <c:pt idx="14000">
                  <c:v>33756</c:v>
                </c:pt>
                <c:pt idx="14001">
                  <c:v>33757</c:v>
                </c:pt>
                <c:pt idx="14002">
                  <c:v>33758</c:v>
                </c:pt>
                <c:pt idx="14003">
                  <c:v>33759</c:v>
                </c:pt>
                <c:pt idx="14004">
                  <c:v>33760</c:v>
                </c:pt>
                <c:pt idx="14005">
                  <c:v>33761</c:v>
                </c:pt>
                <c:pt idx="14006">
                  <c:v>33762</c:v>
                </c:pt>
                <c:pt idx="14007">
                  <c:v>33763</c:v>
                </c:pt>
                <c:pt idx="14008">
                  <c:v>33764</c:v>
                </c:pt>
                <c:pt idx="14009">
                  <c:v>33765</c:v>
                </c:pt>
                <c:pt idx="14010">
                  <c:v>33766</c:v>
                </c:pt>
                <c:pt idx="14011">
                  <c:v>33767</c:v>
                </c:pt>
                <c:pt idx="14012">
                  <c:v>33768</c:v>
                </c:pt>
                <c:pt idx="14013">
                  <c:v>33769</c:v>
                </c:pt>
                <c:pt idx="14014">
                  <c:v>33770</c:v>
                </c:pt>
                <c:pt idx="14015">
                  <c:v>33771</c:v>
                </c:pt>
                <c:pt idx="14016">
                  <c:v>33772</c:v>
                </c:pt>
                <c:pt idx="14017">
                  <c:v>33773</c:v>
                </c:pt>
                <c:pt idx="14018">
                  <c:v>33774</c:v>
                </c:pt>
                <c:pt idx="14019">
                  <c:v>33775</c:v>
                </c:pt>
                <c:pt idx="14020">
                  <c:v>33776</c:v>
                </c:pt>
                <c:pt idx="14021">
                  <c:v>33777</c:v>
                </c:pt>
                <c:pt idx="14022">
                  <c:v>33778</c:v>
                </c:pt>
                <c:pt idx="14023">
                  <c:v>33779</c:v>
                </c:pt>
                <c:pt idx="14024">
                  <c:v>33780</c:v>
                </c:pt>
                <c:pt idx="14025">
                  <c:v>33781</c:v>
                </c:pt>
                <c:pt idx="14026">
                  <c:v>33782</c:v>
                </c:pt>
                <c:pt idx="14027">
                  <c:v>33783</c:v>
                </c:pt>
                <c:pt idx="14028">
                  <c:v>33784</c:v>
                </c:pt>
                <c:pt idx="14029">
                  <c:v>33785</c:v>
                </c:pt>
                <c:pt idx="14030">
                  <c:v>33786</c:v>
                </c:pt>
                <c:pt idx="14031">
                  <c:v>33787</c:v>
                </c:pt>
                <c:pt idx="14032">
                  <c:v>33788</c:v>
                </c:pt>
                <c:pt idx="14033">
                  <c:v>33789</c:v>
                </c:pt>
                <c:pt idx="14034">
                  <c:v>33790</c:v>
                </c:pt>
                <c:pt idx="14035">
                  <c:v>33791</c:v>
                </c:pt>
                <c:pt idx="14036">
                  <c:v>33792</c:v>
                </c:pt>
                <c:pt idx="14037">
                  <c:v>33793</c:v>
                </c:pt>
                <c:pt idx="14038">
                  <c:v>33794</c:v>
                </c:pt>
                <c:pt idx="14039">
                  <c:v>33795</c:v>
                </c:pt>
                <c:pt idx="14040">
                  <c:v>33796</c:v>
                </c:pt>
                <c:pt idx="14041">
                  <c:v>33797</c:v>
                </c:pt>
                <c:pt idx="14042">
                  <c:v>33798</c:v>
                </c:pt>
                <c:pt idx="14043">
                  <c:v>33799</c:v>
                </c:pt>
                <c:pt idx="14044">
                  <c:v>33800</c:v>
                </c:pt>
                <c:pt idx="14045">
                  <c:v>33801</c:v>
                </c:pt>
                <c:pt idx="14046">
                  <c:v>33802</c:v>
                </c:pt>
                <c:pt idx="14047">
                  <c:v>33803</c:v>
                </c:pt>
                <c:pt idx="14048">
                  <c:v>33804</c:v>
                </c:pt>
                <c:pt idx="14049">
                  <c:v>33805</c:v>
                </c:pt>
                <c:pt idx="14050">
                  <c:v>33806</c:v>
                </c:pt>
                <c:pt idx="14051">
                  <c:v>33807</c:v>
                </c:pt>
                <c:pt idx="14052">
                  <c:v>33808</c:v>
                </c:pt>
                <c:pt idx="14053">
                  <c:v>33809</c:v>
                </c:pt>
                <c:pt idx="14054">
                  <c:v>33810</c:v>
                </c:pt>
                <c:pt idx="14055">
                  <c:v>33811</c:v>
                </c:pt>
                <c:pt idx="14056">
                  <c:v>33812</c:v>
                </c:pt>
                <c:pt idx="14057">
                  <c:v>33813</c:v>
                </c:pt>
                <c:pt idx="14058">
                  <c:v>33814</c:v>
                </c:pt>
                <c:pt idx="14059">
                  <c:v>33815</c:v>
                </c:pt>
                <c:pt idx="14060">
                  <c:v>33816</c:v>
                </c:pt>
                <c:pt idx="14061">
                  <c:v>33817</c:v>
                </c:pt>
                <c:pt idx="14062">
                  <c:v>33818</c:v>
                </c:pt>
                <c:pt idx="14063">
                  <c:v>33819</c:v>
                </c:pt>
                <c:pt idx="14064">
                  <c:v>33820</c:v>
                </c:pt>
                <c:pt idx="14065">
                  <c:v>33821</c:v>
                </c:pt>
                <c:pt idx="14066">
                  <c:v>33822</c:v>
                </c:pt>
                <c:pt idx="14067">
                  <c:v>33823</c:v>
                </c:pt>
                <c:pt idx="14068">
                  <c:v>33824</c:v>
                </c:pt>
                <c:pt idx="14069">
                  <c:v>33825</c:v>
                </c:pt>
                <c:pt idx="14070">
                  <c:v>33826</c:v>
                </c:pt>
                <c:pt idx="14071">
                  <c:v>33827</c:v>
                </c:pt>
                <c:pt idx="14072">
                  <c:v>33828</c:v>
                </c:pt>
                <c:pt idx="14073">
                  <c:v>33829</c:v>
                </c:pt>
                <c:pt idx="14074">
                  <c:v>33830</c:v>
                </c:pt>
                <c:pt idx="14075">
                  <c:v>33831</c:v>
                </c:pt>
                <c:pt idx="14076">
                  <c:v>33832</c:v>
                </c:pt>
                <c:pt idx="14077">
                  <c:v>33833</c:v>
                </c:pt>
                <c:pt idx="14078">
                  <c:v>33834</c:v>
                </c:pt>
                <c:pt idx="14079">
                  <c:v>33835</c:v>
                </c:pt>
                <c:pt idx="14080">
                  <c:v>33836</c:v>
                </c:pt>
                <c:pt idx="14081">
                  <c:v>33837</c:v>
                </c:pt>
                <c:pt idx="14082">
                  <c:v>33838</c:v>
                </c:pt>
                <c:pt idx="14083">
                  <c:v>33839</c:v>
                </c:pt>
                <c:pt idx="14084">
                  <c:v>33840</c:v>
                </c:pt>
                <c:pt idx="14085">
                  <c:v>33841</c:v>
                </c:pt>
                <c:pt idx="14086">
                  <c:v>33842</c:v>
                </c:pt>
                <c:pt idx="14087">
                  <c:v>33843</c:v>
                </c:pt>
                <c:pt idx="14088">
                  <c:v>33844</c:v>
                </c:pt>
                <c:pt idx="14089">
                  <c:v>33845</c:v>
                </c:pt>
                <c:pt idx="14090">
                  <c:v>33846</c:v>
                </c:pt>
                <c:pt idx="14091">
                  <c:v>33847</c:v>
                </c:pt>
                <c:pt idx="14092">
                  <c:v>33848</c:v>
                </c:pt>
                <c:pt idx="14093">
                  <c:v>33849</c:v>
                </c:pt>
                <c:pt idx="14094">
                  <c:v>33850</c:v>
                </c:pt>
                <c:pt idx="14095">
                  <c:v>33851</c:v>
                </c:pt>
                <c:pt idx="14096">
                  <c:v>33852</c:v>
                </c:pt>
                <c:pt idx="14097">
                  <c:v>33853</c:v>
                </c:pt>
                <c:pt idx="14098">
                  <c:v>33854</c:v>
                </c:pt>
                <c:pt idx="14099">
                  <c:v>33855</c:v>
                </c:pt>
                <c:pt idx="14100">
                  <c:v>33856</c:v>
                </c:pt>
                <c:pt idx="14101">
                  <c:v>33857</c:v>
                </c:pt>
                <c:pt idx="14102">
                  <c:v>33858</c:v>
                </c:pt>
                <c:pt idx="14103">
                  <c:v>33859</c:v>
                </c:pt>
                <c:pt idx="14104">
                  <c:v>33860</c:v>
                </c:pt>
                <c:pt idx="14105">
                  <c:v>33861</c:v>
                </c:pt>
                <c:pt idx="14106">
                  <c:v>33862</c:v>
                </c:pt>
                <c:pt idx="14107">
                  <c:v>33863</c:v>
                </c:pt>
                <c:pt idx="14108">
                  <c:v>33864</c:v>
                </c:pt>
                <c:pt idx="14109">
                  <c:v>33865</c:v>
                </c:pt>
                <c:pt idx="14110">
                  <c:v>33866</c:v>
                </c:pt>
                <c:pt idx="14111">
                  <c:v>33867</c:v>
                </c:pt>
                <c:pt idx="14112">
                  <c:v>33868</c:v>
                </c:pt>
                <c:pt idx="14113">
                  <c:v>33869</c:v>
                </c:pt>
                <c:pt idx="14114">
                  <c:v>33870</c:v>
                </c:pt>
                <c:pt idx="14115">
                  <c:v>33871</c:v>
                </c:pt>
                <c:pt idx="14116">
                  <c:v>33872</c:v>
                </c:pt>
                <c:pt idx="14117">
                  <c:v>33873</c:v>
                </c:pt>
                <c:pt idx="14118">
                  <c:v>33874</c:v>
                </c:pt>
                <c:pt idx="14119">
                  <c:v>33875</c:v>
                </c:pt>
                <c:pt idx="14120">
                  <c:v>33876</c:v>
                </c:pt>
                <c:pt idx="14121">
                  <c:v>33877</c:v>
                </c:pt>
                <c:pt idx="14122">
                  <c:v>33878</c:v>
                </c:pt>
                <c:pt idx="14123">
                  <c:v>33879</c:v>
                </c:pt>
                <c:pt idx="14124">
                  <c:v>33880</c:v>
                </c:pt>
                <c:pt idx="14125">
                  <c:v>33881</c:v>
                </c:pt>
                <c:pt idx="14126">
                  <c:v>33882</c:v>
                </c:pt>
                <c:pt idx="14127">
                  <c:v>33883</c:v>
                </c:pt>
                <c:pt idx="14128">
                  <c:v>33884</c:v>
                </c:pt>
                <c:pt idx="14129">
                  <c:v>33885</c:v>
                </c:pt>
                <c:pt idx="14130">
                  <c:v>33886</c:v>
                </c:pt>
                <c:pt idx="14131">
                  <c:v>33887</c:v>
                </c:pt>
                <c:pt idx="14132">
                  <c:v>33888</c:v>
                </c:pt>
                <c:pt idx="14133">
                  <c:v>33889</c:v>
                </c:pt>
                <c:pt idx="14134">
                  <c:v>33890</c:v>
                </c:pt>
                <c:pt idx="14135">
                  <c:v>33891</c:v>
                </c:pt>
                <c:pt idx="14136">
                  <c:v>33892</c:v>
                </c:pt>
                <c:pt idx="14137">
                  <c:v>33893</c:v>
                </c:pt>
                <c:pt idx="14138">
                  <c:v>33894</c:v>
                </c:pt>
                <c:pt idx="14139">
                  <c:v>33895</c:v>
                </c:pt>
                <c:pt idx="14140">
                  <c:v>33896</c:v>
                </c:pt>
                <c:pt idx="14141">
                  <c:v>33897</c:v>
                </c:pt>
                <c:pt idx="14142">
                  <c:v>33898</c:v>
                </c:pt>
                <c:pt idx="14143">
                  <c:v>33899</c:v>
                </c:pt>
                <c:pt idx="14144">
                  <c:v>33900</c:v>
                </c:pt>
                <c:pt idx="14145">
                  <c:v>33901</c:v>
                </c:pt>
                <c:pt idx="14146">
                  <c:v>33902</c:v>
                </c:pt>
                <c:pt idx="14147">
                  <c:v>33903</c:v>
                </c:pt>
                <c:pt idx="14148">
                  <c:v>33904</c:v>
                </c:pt>
                <c:pt idx="14149">
                  <c:v>33905</c:v>
                </c:pt>
                <c:pt idx="14150">
                  <c:v>33906</c:v>
                </c:pt>
                <c:pt idx="14151">
                  <c:v>33907</c:v>
                </c:pt>
                <c:pt idx="14152">
                  <c:v>33908</c:v>
                </c:pt>
                <c:pt idx="14153">
                  <c:v>33909</c:v>
                </c:pt>
                <c:pt idx="14154">
                  <c:v>33910</c:v>
                </c:pt>
                <c:pt idx="14155">
                  <c:v>33911</c:v>
                </c:pt>
                <c:pt idx="14156">
                  <c:v>33912</c:v>
                </c:pt>
                <c:pt idx="14157">
                  <c:v>33913</c:v>
                </c:pt>
                <c:pt idx="14158">
                  <c:v>33914</c:v>
                </c:pt>
                <c:pt idx="14159">
                  <c:v>33915</c:v>
                </c:pt>
                <c:pt idx="14160">
                  <c:v>33916</c:v>
                </c:pt>
                <c:pt idx="14161">
                  <c:v>33917</c:v>
                </c:pt>
                <c:pt idx="14162">
                  <c:v>33918</c:v>
                </c:pt>
                <c:pt idx="14163">
                  <c:v>33919</c:v>
                </c:pt>
                <c:pt idx="14164">
                  <c:v>33920</c:v>
                </c:pt>
                <c:pt idx="14165">
                  <c:v>33921</c:v>
                </c:pt>
                <c:pt idx="14166">
                  <c:v>33922</c:v>
                </c:pt>
                <c:pt idx="14167">
                  <c:v>33923</c:v>
                </c:pt>
                <c:pt idx="14168">
                  <c:v>33924</c:v>
                </c:pt>
                <c:pt idx="14169">
                  <c:v>33925</c:v>
                </c:pt>
                <c:pt idx="14170">
                  <c:v>33926</c:v>
                </c:pt>
                <c:pt idx="14171">
                  <c:v>33927</c:v>
                </c:pt>
                <c:pt idx="14172">
                  <c:v>33928</c:v>
                </c:pt>
                <c:pt idx="14173">
                  <c:v>33929</c:v>
                </c:pt>
                <c:pt idx="14174">
                  <c:v>33930</c:v>
                </c:pt>
                <c:pt idx="14175">
                  <c:v>33931</c:v>
                </c:pt>
                <c:pt idx="14176">
                  <c:v>33932</c:v>
                </c:pt>
                <c:pt idx="14177">
                  <c:v>33933</c:v>
                </c:pt>
                <c:pt idx="14178">
                  <c:v>33934</c:v>
                </c:pt>
                <c:pt idx="14179">
                  <c:v>33935</c:v>
                </c:pt>
                <c:pt idx="14180">
                  <c:v>33936</c:v>
                </c:pt>
                <c:pt idx="14181">
                  <c:v>33937</c:v>
                </c:pt>
                <c:pt idx="14182">
                  <c:v>33938</c:v>
                </c:pt>
                <c:pt idx="14183">
                  <c:v>33939</c:v>
                </c:pt>
                <c:pt idx="14184">
                  <c:v>33940</c:v>
                </c:pt>
                <c:pt idx="14185">
                  <c:v>33941</c:v>
                </c:pt>
                <c:pt idx="14186">
                  <c:v>33942</c:v>
                </c:pt>
                <c:pt idx="14187">
                  <c:v>33943</c:v>
                </c:pt>
                <c:pt idx="14188">
                  <c:v>33944</c:v>
                </c:pt>
                <c:pt idx="14189">
                  <c:v>33945</c:v>
                </c:pt>
                <c:pt idx="14190">
                  <c:v>33946</c:v>
                </c:pt>
                <c:pt idx="14191">
                  <c:v>33947</c:v>
                </c:pt>
                <c:pt idx="14192">
                  <c:v>33948</c:v>
                </c:pt>
                <c:pt idx="14193">
                  <c:v>33949</c:v>
                </c:pt>
                <c:pt idx="14194">
                  <c:v>33950</c:v>
                </c:pt>
                <c:pt idx="14195">
                  <c:v>33951</c:v>
                </c:pt>
                <c:pt idx="14196">
                  <c:v>33952</c:v>
                </c:pt>
                <c:pt idx="14197">
                  <c:v>33953</c:v>
                </c:pt>
                <c:pt idx="14198">
                  <c:v>33954</c:v>
                </c:pt>
                <c:pt idx="14199">
                  <c:v>33955</c:v>
                </c:pt>
                <c:pt idx="14200">
                  <c:v>33956</c:v>
                </c:pt>
                <c:pt idx="14201">
                  <c:v>33957</c:v>
                </c:pt>
                <c:pt idx="14202">
                  <c:v>33958</c:v>
                </c:pt>
                <c:pt idx="14203">
                  <c:v>33959</c:v>
                </c:pt>
                <c:pt idx="14204">
                  <c:v>33960</c:v>
                </c:pt>
                <c:pt idx="14205">
                  <c:v>33961</c:v>
                </c:pt>
                <c:pt idx="14206">
                  <c:v>33962</c:v>
                </c:pt>
                <c:pt idx="14207">
                  <c:v>33963</c:v>
                </c:pt>
                <c:pt idx="14208">
                  <c:v>33964</c:v>
                </c:pt>
                <c:pt idx="14209">
                  <c:v>33965</c:v>
                </c:pt>
                <c:pt idx="14210">
                  <c:v>33966</c:v>
                </c:pt>
                <c:pt idx="14211">
                  <c:v>33967</c:v>
                </c:pt>
                <c:pt idx="14212">
                  <c:v>33968</c:v>
                </c:pt>
                <c:pt idx="14213">
                  <c:v>33969</c:v>
                </c:pt>
                <c:pt idx="14214">
                  <c:v>33970</c:v>
                </c:pt>
                <c:pt idx="14215">
                  <c:v>33971</c:v>
                </c:pt>
                <c:pt idx="14216">
                  <c:v>33972</c:v>
                </c:pt>
                <c:pt idx="14217">
                  <c:v>33973</c:v>
                </c:pt>
                <c:pt idx="14218">
                  <c:v>33974</c:v>
                </c:pt>
                <c:pt idx="14219">
                  <c:v>33975</c:v>
                </c:pt>
                <c:pt idx="14220">
                  <c:v>33976</c:v>
                </c:pt>
                <c:pt idx="14221">
                  <c:v>33977</c:v>
                </c:pt>
                <c:pt idx="14222">
                  <c:v>33978</c:v>
                </c:pt>
                <c:pt idx="14223">
                  <c:v>33979</c:v>
                </c:pt>
                <c:pt idx="14224">
                  <c:v>33980</c:v>
                </c:pt>
                <c:pt idx="14225">
                  <c:v>33981</c:v>
                </c:pt>
                <c:pt idx="14226">
                  <c:v>33982</c:v>
                </c:pt>
                <c:pt idx="14227">
                  <c:v>33983</c:v>
                </c:pt>
                <c:pt idx="14228">
                  <c:v>33984</c:v>
                </c:pt>
                <c:pt idx="14229">
                  <c:v>33985</c:v>
                </c:pt>
                <c:pt idx="14230">
                  <c:v>33986</c:v>
                </c:pt>
                <c:pt idx="14231">
                  <c:v>33987</c:v>
                </c:pt>
                <c:pt idx="14232">
                  <c:v>33988</c:v>
                </c:pt>
                <c:pt idx="14233">
                  <c:v>33989</c:v>
                </c:pt>
                <c:pt idx="14234">
                  <c:v>33990</c:v>
                </c:pt>
                <c:pt idx="14235">
                  <c:v>33991</c:v>
                </c:pt>
                <c:pt idx="14236">
                  <c:v>33992</c:v>
                </c:pt>
                <c:pt idx="14237">
                  <c:v>33993</c:v>
                </c:pt>
                <c:pt idx="14238">
                  <c:v>33994</c:v>
                </c:pt>
                <c:pt idx="14239">
                  <c:v>33995</c:v>
                </c:pt>
                <c:pt idx="14240">
                  <c:v>33996</c:v>
                </c:pt>
                <c:pt idx="14241">
                  <c:v>33997</c:v>
                </c:pt>
                <c:pt idx="14242">
                  <c:v>33998</c:v>
                </c:pt>
                <c:pt idx="14243">
                  <c:v>33999</c:v>
                </c:pt>
                <c:pt idx="14244">
                  <c:v>34000</c:v>
                </c:pt>
                <c:pt idx="14245">
                  <c:v>34001</c:v>
                </c:pt>
                <c:pt idx="14246">
                  <c:v>34002</c:v>
                </c:pt>
                <c:pt idx="14247">
                  <c:v>34003</c:v>
                </c:pt>
                <c:pt idx="14248">
                  <c:v>34004</c:v>
                </c:pt>
                <c:pt idx="14249">
                  <c:v>34005</c:v>
                </c:pt>
                <c:pt idx="14250">
                  <c:v>34006</c:v>
                </c:pt>
                <c:pt idx="14251">
                  <c:v>34007</c:v>
                </c:pt>
                <c:pt idx="14252">
                  <c:v>34008</c:v>
                </c:pt>
                <c:pt idx="14253">
                  <c:v>34009</c:v>
                </c:pt>
                <c:pt idx="14254">
                  <c:v>34010</c:v>
                </c:pt>
                <c:pt idx="14255">
                  <c:v>34011</c:v>
                </c:pt>
                <c:pt idx="14256">
                  <c:v>34012</c:v>
                </c:pt>
                <c:pt idx="14257">
                  <c:v>34013</c:v>
                </c:pt>
                <c:pt idx="14258">
                  <c:v>34014</c:v>
                </c:pt>
                <c:pt idx="14259">
                  <c:v>34015</c:v>
                </c:pt>
                <c:pt idx="14260">
                  <c:v>34016</c:v>
                </c:pt>
                <c:pt idx="14261">
                  <c:v>34017</c:v>
                </c:pt>
                <c:pt idx="14262">
                  <c:v>34018</c:v>
                </c:pt>
                <c:pt idx="14263">
                  <c:v>34019</c:v>
                </c:pt>
                <c:pt idx="14264">
                  <c:v>34020</c:v>
                </c:pt>
                <c:pt idx="14265">
                  <c:v>34021</c:v>
                </c:pt>
                <c:pt idx="14266">
                  <c:v>34022</c:v>
                </c:pt>
                <c:pt idx="14267">
                  <c:v>34023</c:v>
                </c:pt>
                <c:pt idx="14268">
                  <c:v>34024</c:v>
                </c:pt>
                <c:pt idx="14269">
                  <c:v>34025</c:v>
                </c:pt>
                <c:pt idx="14270">
                  <c:v>34026</c:v>
                </c:pt>
                <c:pt idx="14271">
                  <c:v>34027</c:v>
                </c:pt>
                <c:pt idx="14272">
                  <c:v>34028</c:v>
                </c:pt>
                <c:pt idx="14273">
                  <c:v>34029</c:v>
                </c:pt>
                <c:pt idx="14274">
                  <c:v>34030</c:v>
                </c:pt>
                <c:pt idx="14275">
                  <c:v>34031</c:v>
                </c:pt>
                <c:pt idx="14276">
                  <c:v>34032</c:v>
                </c:pt>
                <c:pt idx="14277">
                  <c:v>34033</c:v>
                </c:pt>
                <c:pt idx="14278">
                  <c:v>34034</c:v>
                </c:pt>
                <c:pt idx="14279">
                  <c:v>34035</c:v>
                </c:pt>
                <c:pt idx="14280">
                  <c:v>34036</c:v>
                </c:pt>
                <c:pt idx="14281">
                  <c:v>34037</c:v>
                </c:pt>
                <c:pt idx="14282">
                  <c:v>34038</c:v>
                </c:pt>
                <c:pt idx="14283">
                  <c:v>34039</c:v>
                </c:pt>
                <c:pt idx="14284">
                  <c:v>34040</c:v>
                </c:pt>
                <c:pt idx="14285">
                  <c:v>34041</c:v>
                </c:pt>
                <c:pt idx="14286">
                  <c:v>34042</c:v>
                </c:pt>
                <c:pt idx="14287">
                  <c:v>34043</c:v>
                </c:pt>
                <c:pt idx="14288">
                  <c:v>34044</c:v>
                </c:pt>
                <c:pt idx="14289">
                  <c:v>34045</c:v>
                </c:pt>
                <c:pt idx="14290">
                  <c:v>34046</c:v>
                </c:pt>
                <c:pt idx="14291">
                  <c:v>34047</c:v>
                </c:pt>
                <c:pt idx="14292">
                  <c:v>34048</c:v>
                </c:pt>
                <c:pt idx="14293">
                  <c:v>34049</c:v>
                </c:pt>
                <c:pt idx="14294">
                  <c:v>34050</c:v>
                </c:pt>
                <c:pt idx="14295">
                  <c:v>34051</c:v>
                </c:pt>
                <c:pt idx="14296">
                  <c:v>34052</c:v>
                </c:pt>
                <c:pt idx="14297">
                  <c:v>34053</c:v>
                </c:pt>
                <c:pt idx="14298">
                  <c:v>34054</c:v>
                </c:pt>
                <c:pt idx="14299">
                  <c:v>34055</c:v>
                </c:pt>
                <c:pt idx="14300">
                  <c:v>34056</c:v>
                </c:pt>
                <c:pt idx="14301">
                  <c:v>34057</c:v>
                </c:pt>
                <c:pt idx="14302">
                  <c:v>34058</c:v>
                </c:pt>
                <c:pt idx="14303">
                  <c:v>34059</c:v>
                </c:pt>
                <c:pt idx="14304">
                  <c:v>34060</c:v>
                </c:pt>
                <c:pt idx="14305">
                  <c:v>34061</c:v>
                </c:pt>
                <c:pt idx="14306">
                  <c:v>34062</c:v>
                </c:pt>
                <c:pt idx="14307">
                  <c:v>34063</c:v>
                </c:pt>
                <c:pt idx="14308">
                  <c:v>34064</c:v>
                </c:pt>
                <c:pt idx="14309">
                  <c:v>34065</c:v>
                </c:pt>
                <c:pt idx="14310">
                  <c:v>34066</c:v>
                </c:pt>
                <c:pt idx="14311">
                  <c:v>34067</c:v>
                </c:pt>
                <c:pt idx="14312">
                  <c:v>34068</c:v>
                </c:pt>
                <c:pt idx="14313">
                  <c:v>34069</c:v>
                </c:pt>
                <c:pt idx="14314">
                  <c:v>34070</c:v>
                </c:pt>
                <c:pt idx="14315">
                  <c:v>34071</c:v>
                </c:pt>
                <c:pt idx="14316">
                  <c:v>34072</c:v>
                </c:pt>
                <c:pt idx="14317">
                  <c:v>34073</c:v>
                </c:pt>
                <c:pt idx="14318">
                  <c:v>34074</c:v>
                </c:pt>
                <c:pt idx="14319">
                  <c:v>34075</c:v>
                </c:pt>
                <c:pt idx="14320">
                  <c:v>34076</c:v>
                </c:pt>
                <c:pt idx="14321">
                  <c:v>34077</c:v>
                </c:pt>
                <c:pt idx="14322">
                  <c:v>34078</c:v>
                </c:pt>
                <c:pt idx="14323">
                  <c:v>34079</c:v>
                </c:pt>
                <c:pt idx="14324">
                  <c:v>34080</c:v>
                </c:pt>
                <c:pt idx="14325">
                  <c:v>34081</c:v>
                </c:pt>
                <c:pt idx="14326">
                  <c:v>34082</c:v>
                </c:pt>
                <c:pt idx="14327">
                  <c:v>34083</c:v>
                </c:pt>
                <c:pt idx="14328">
                  <c:v>34084</c:v>
                </c:pt>
                <c:pt idx="14329">
                  <c:v>34085</c:v>
                </c:pt>
                <c:pt idx="14330">
                  <c:v>34086</c:v>
                </c:pt>
                <c:pt idx="14331">
                  <c:v>34087</c:v>
                </c:pt>
                <c:pt idx="14332">
                  <c:v>34088</c:v>
                </c:pt>
                <c:pt idx="14333">
                  <c:v>34089</c:v>
                </c:pt>
                <c:pt idx="14334">
                  <c:v>34090</c:v>
                </c:pt>
                <c:pt idx="14335">
                  <c:v>34091</c:v>
                </c:pt>
                <c:pt idx="14336">
                  <c:v>34092</c:v>
                </c:pt>
                <c:pt idx="14337">
                  <c:v>34093</c:v>
                </c:pt>
                <c:pt idx="14338">
                  <c:v>34094</c:v>
                </c:pt>
                <c:pt idx="14339">
                  <c:v>34095</c:v>
                </c:pt>
                <c:pt idx="14340">
                  <c:v>34096</c:v>
                </c:pt>
                <c:pt idx="14341">
                  <c:v>34097</c:v>
                </c:pt>
                <c:pt idx="14342">
                  <c:v>34098</c:v>
                </c:pt>
                <c:pt idx="14343">
                  <c:v>34099</c:v>
                </c:pt>
                <c:pt idx="14344">
                  <c:v>34100</c:v>
                </c:pt>
                <c:pt idx="14345">
                  <c:v>34101</c:v>
                </c:pt>
                <c:pt idx="14346">
                  <c:v>34102</c:v>
                </c:pt>
                <c:pt idx="14347">
                  <c:v>34103</c:v>
                </c:pt>
                <c:pt idx="14348">
                  <c:v>34104</c:v>
                </c:pt>
                <c:pt idx="14349">
                  <c:v>34105</c:v>
                </c:pt>
                <c:pt idx="14350">
                  <c:v>34106</c:v>
                </c:pt>
                <c:pt idx="14351">
                  <c:v>34107</c:v>
                </c:pt>
                <c:pt idx="14352">
                  <c:v>34108</c:v>
                </c:pt>
                <c:pt idx="14353">
                  <c:v>34109</c:v>
                </c:pt>
                <c:pt idx="14354">
                  <c:v>34110</c:v>
                </c:pt>
                <c:pt idx="14355">
                  <c:v>34111</c:v>
                </c:pt>
                <c:pt idx="14356">
                  <c:v>34112</c:v>
                </c:pt>
                <c:pt idx="14357">
                  <c:v>34113</c:v>
                </c:pt>
                <c:pt idx="14358">
                  <c:v>34114</c:v>
                </c:pt>
                <c:pt idx="14359">
                  <c:v>34115</c:v>
                </c:pt>
                <c:pt idx="14360">
                  <c:v>34116</c:v>
                </c:pt>
                <c:pt idx="14361">
                  <c:v>34117</c:v>
                </c:pt>
                <c:pt idx="14362">
                  <c:v>34118</c:v>
                </c:pt>
                <c:pt idx="14363">
                  <c:v>34119</c:v>
                </c:pt>
                <c:pt idx="14364">
                  <c:v>34120</c:v>
                </c:pt>
                <c:pt idx="14365">
                  <c:v>34121</c:v>
                </c:pt>
                <c:pt idx="14366">
                  <c:v>34122</c:v>
                </c:pt>
                <c:pt idx="14367">
                  <c:v>34123</c:v>
                </c:pt>
                <c:pt idx="14368">
                  <c:v>34124</c:v>
                </c:pt>
                <c:pt idx="14369">
                  <c:v>34125</c:v>
                </c:pt>
                <c:pt idx="14370">
                  <c:v>34126</c:v>
                </c:pt>
                <c:pt idx="14371">
                  <c:v>34127</c:v>
                </c:pt>
                <c:pt idx="14372">
                  <c:v>34128</c:v>
                </c:pt>
                <c:pt idx="14373">
                  <c:v>34129</c:v>
                </c:pt>
                <c:pt idx="14374">
                  <c:v>34130</c:v>
                </c:pt>
                <c:pt idx="14375">
                  <c:v>34131</c:v>
                </c:pt>
                <c:pt idx="14376">
                  <c:v>34132</c:v>
                </c:pt>
                <c:pt idx="14377">
                  <c:v>34133</c:v>
                </c:pt>
                <c:pt idx="14378">
                  <c:v>34134</c:v>
                </c:pt>
                <c:pt idx="14379">
                  <c:v>34135</c:v>
                </c:pt>
                <c:pt idx="14380">
                  <c:v>34136</c:v>
                </c:pt>
                <c:pt idx="14381">
                  <c:v>34137</c:v>
                </c:pt>
                <c:pt idx="14382">
                  <c:v>34138</c:v>
                </c:pt>
                <c:pt idx="14383">
                  <c:v>34139</c:v>
                </c:pt>
                <c:pt idx="14384">
                  <c:v>34140</c:v>
                </c:pt>
                <c:pt idx="14385">
                  <c:v>34141</c:v>
                </c:pt>
                <c:pt idx="14386">
                  <c:v>34142</c:v>
                </c:pt>
                <c:pt idx="14387">
                  <c:v>34143</c:v>
                </c:pt>
                <c:pt idx="14388">
                  <c:v>34144</c:v>
                </c:pt>
                <c:pt idx="14389">
                  <c:v>34145</c:v>
                </c:pt>
                <c:pt idx="14390">
                  <c:v>34146</c:v>
                </c:pt>
                <c:pt idx="14391">
                  <c:v>34147</c:v>
                </c:pt>
                <c:pt idx="14392">
                  <c:v>34148</c:v>
                </c:pt>
                <c:pt idx="14393">
                  <c:v>34149</c:v>
                </c:pt>
                <c:pt idx="14394">
                  <c:v>34150</c:v>
                </c:pt>
                <c:pt idx="14395">
                  <c:v>34151</c:v>
                </c:pt>
                <c:pt idx="14396">
                  <c:v>34152</c:v>
                </c:pt>
                <c:pt idx="14397">
                  <c:v>34153</c:v>
                </c:pt>
                <c:pt idx="14398">
                  <c:v>34154</c:v>
                </c:pt>
                <c:pt idx="14399">
                  <c:v>34155</c:v>
                </c:pt>
                <c:pt idx="14400">
                  <c:v>34156</c:v>
                </c:pt>
                <c:pt idx="14401">
                  <c:v>34157</c:v>
                </c:pt>
                <c:pt idx="14402">
                  <c:v>34158</c:v>
                </c:pt>
                <c:pt idx="14403">
                  <c:v>34159</c:v>
                </c:pt>
                <c:pt idx="14404">
                  <c:v>34160</c:v>
                </c:pt>
                <c:pt idx="14405">
                  <c:v>34161</c:v>
                </c:pt>
                <c:pt idx="14406">
                  <c:v>34162</c:v>
                </c:pt>
                <c:pt idx="14407">
                  <c:v>34163</c:v>
                </c:pt>
                <c:pt idx="14408">
                  <c:v>34164</c:v>
                </c:pt>
                <c:pt idx="14409">
                  <c:v>34165</c:v>
                </c:pt>
                <c:pt idx="14410">
                  <c:v>34166</c:v>
                </c:pt>
                <c:pt idx="14411">
                  <c:v>34167</c:v>
                </c:pt>
                <c:pt idx="14412">
                  <c:v>34168</c:v>
                </c:pt>
                <c:pt idx="14413">
                  <c:v>34169</c:v>
                </c:pt>
                <c:pt idx="14414">
                  <c:v>34170</c:v>
                </c:pt>
                <c:pt idx="14415">
                  <c:v>34171</c:v>
                </c:pt>
                <c:pt idx="14416">
                  <c:v>34172</c:v>
                </c:pt>
                <c:pt idx="14417">
                  <c:v>34173</c:v>
                </c:pt>
                <c:pt idx="14418">
                  <c:v>34174</c:v>
                </c:pt>
                <c:pt idx="14419">
                  <c:v>34175</c:v>
                </c:pt>
                <c:pt idx="14420">
                  <c:v>34176</c:v>
                </c:pt>
                <c:pt idx="14421">
                  <c:v>34177</c:v>
                </c:pt>
                <c:pt idx="14422">
                  <c:v>34178</c:v>
                </c:pt>
                <c:pt idx="14423">
                  <c:v>34179</c:v>
                </c:pt>
                <c:pt idx="14424">
                  <c:v>34180</c:v>
                </c:pt>
                <c:pt idx="14425">
                  <c:v>34181</c:v>
                </c:pt>
                <c:pt idx="14426">
                  <c:v>34182</c:v>
                </c:pt>
                <c:pt idx="14427">
                  <c:v>34183</c:v>
                </c:pt>
                <c:pt idx="14428">
                  <c:v>34184</c:v>
                </c:pt>
                <c:pt idx="14429">
                  <c:v>34185</c:v>
                </c:pt>
                <c:pt idx="14430">
                  <c:v>34186</c:v>
                </c:pt>
                <c:pt idx="14431">
                  <c:v>34187</c:v>
                </c:pt>
                <c:pt idx="14432">
                  <c:v>34188</c:v>
                </c:pt>
                <c:pt idx="14433">
                  <c:v>34189</c:v>
                </c:pt>
                <c:pt idx="14434">
                  <c:v>34190</c:v>
                </c:pt>
                <c:pt idx="14435">
                  <c:v>34191</c:v>
                </c:pt>
                <c:pt idx="14436">
                  <c:v>34192</c:v>
                </c:pt>
                <c:pt idx="14437">
                  <c:v>34193</c:v>
                </c:pt>
                <c:pt idx="14438">
                  <c:v>34194</c:v>
                </c:pt>
                <c:pt idx="14439">
                  <c:v>34195</c:v>
                </c:pt>
                <c:pt idx="14440">
                  <c:v>34196</c:v>
                </c:pt>
                <c:pt idx="14441">
                  <c:v>34197</c:v>
                </c:pt>
                <c:pt idx="14442">
                  <c:v>34198</c:v>
                </c:pt>
                <c:pt idx="14443">
                  <c:v>34199</c:v>
                </c:pt>
                <c:pt idx="14444">
                  <c:v>34200</c:v>
                </c:pt>
                <c:pt idx="14445">
                  <c:v>34201</c:v>
                </c:pt>
                <c:pt idx="14446">
                  <c:v>34202</c:v>
                </c:pt>
                <c:pt idx="14447">
                  <c:v>34203</c:v>
                </c:pt>
                <c:pt idx="14448">
                  <c:v>34204</c:v>
                </c:pt>
                <c:pt idx="14449">
                  <c:v>34205</c:v>
                </c:pt>
                <c:pt idx="14450">
                  <c:v>34206</c:v>
                </c:pt>
                <c:pt idx="14451">
                  <c:v>34207</c:v>
                </c:pt>
                <c:pt idx="14452">
                  <c:v>34208</c:v>
                </c:pt>
                <c:pt idx="14453">
                  <c:v>34209</c:v>
                </c:pt>
                <c:pt idx="14454">
                  <c:v>34210</c:v>
                </c:pt>
                <c:pt idx="14455">
                  <c:v>34211</c:v>
                </c:pt>
                <c:pt idx="14456">
                  <c:v>34212</c:v>
                </c:pt>
                <c:pt idx="14457">
                  <c:v>34213</c:v>
                </c:pt>
                <c:pt idx="14458">
                  <c:v>34214</c:v>
                </c:pt>
                <c:pt idx="14459">
                  <c:v>34215</c:v>
                </c:pt>
                <c:pt idx="14460">
                  <c:v>34216</c:v>
                </c:pt>
                <c:pt idx="14461">
                  <c:v>34217</c:v>
                </c:pt>
                <c:pt idx="14462">
                  <c:v>34218</c:v>
                </c:pt>
                <c:pt idx="14463">
                  <c:v>34219</c:v>
                </c:pt>
                <c:pt idx="14464">
                  <c:v>34220</c:v>
                </c:pt>
                <c:pt idx="14465">
                  <c:v>34221</c:v>
                </c:pt>
                <c:pt idx="14466">
                  <c:v>34222</c:v>
                </c:pt>
                <c:pt idx="14467">
                  <c:v>34223</c:v>
                </c:pt>
                <c:pt idx="14468">
                  <c:v>34224</c:v>
                </c:pt>
                <c:pt idx="14469">
                  <c:v>34225</c:v>
                </c:pt>
                <c:pt idx="14470">
                  <c:v>34226</c:v>
                </c:pt>
                <c:pt idx="14471">
                  <c:v>34227</c:v>
                </c:pt>
                <c:pt idx="14472">
                  <c:v>34228</c:v>
                </c:pt>
                <c:pt idx="14473">
                  <c:v>34229</c:v>
                </c:pt>
                <c:pt idx="14474">
                  <c:v>34230</c:v>
                </c:pt>
                <c:pt idx="14475">
                  <c:v>34231</c:v>
                </c:pt>
                <c:pt idx="14476">
                  <c:v>34232</c:v>
                </c:pt>
                <c:pt idx="14477">
                  <c:v>34233</c:v>
                </c:pt>
                <c:pt idx="14478">
                  <c:v>34234</c:v>
                </c:pt>
                <c:pt idx="14479">
                  <c:v>34235</c:v>
                </c:pt>
                <c:pt idx="14480">
                  <c:v>34236</c:v>
                </c:pt>
                <c:pt idx="14481">
                  <c:v>34237</c:v>
                </c:pt>
                <c:pt idx="14482">
                  <c:v>34238</c:v>
                </c:pt>
                <c:pt idx="14483">
                  <c:v>34239</c:v>
                </c:pt>
                <c:pt idx="14484">
                  <c:v>34240</c:v>
                </c:pt>
                <c:pt idx="14485">
                  <c:v>34241</c:v>
                </c:pt>
                <c:pt idx="14486">
                  <c:v>34242</c:v>
                </c:pt>
                <c:pt idx="14487">
                  <c:v>34243</c:v>
                </c:pt>
                <c:pt idx="14488">
                  <c:v>34244</c:v>
                </c:pt>
                <c:pt idx="14489">
                  <c:v>34245</c:v>
                </c:pt>
                <c:pt idx="14490">
                  <c:v>34246</c:v>
                </c:pt>
                <c:pt idx="14491">
                  <c:v>34247</c:v>
                </c:pt>
                <c:pt idx="14492">
                  <c:v>34248</c:v>
                </c:pt>
                <c:pt idx="14493">
                  <c:v>34249</c:v>
                </c:pt>
                <c:pt idx="14494">
                  <c:v>34250</c:v>
                </c:pt>
                <c:pt idx="14495">
                  <c:v>34251</c:v>
                </c:pt>
                <c:pt idx="14496">
                  <c:v>34252</c:v>
                </c:pt>
                <c:pt idx="14497">
                  <c:v>34253</c:v>
                </c:pt>
                <c:pt idx="14498">
                  <c:v>34254</c:v>
                </c:pt>
                <c:pt idx="14499">
                  <c:v>34255</c:v>
                </c:pt>
                <c:pt idx="14500">
                  <c:v>34256</c:v>
                </c:pt>
                <c:pt idx="14501">
                  <c:v>34257</c:v>
                </c:pt>
                <c:pt idx="14502">
                  <c:v>34258</c:v>
                </c:pt>
                <c:pt idx="14503">
                  <c:v>34259</c:v>
                </c:pt>
                <c:pt idx="14504">
                  <c:v>34260</c:v>
                </c:pt>
                <c:pt idx="14505">
                  <c:v>34261</c:v>
                </c:pt>
                <c:pt idx="14506">
                  <c:v>34262</c:v>
                </c:pt>
                <c:pt idx="14507">
                  <c:v>34263</c:v>
                </c:pt>
                <c:pt idx="14508">
                  <c:v>34264</c:v>
                </c:pt>
                <c:pt idx="14509">
                  <c:v>34265</c:v>
                </c:pt>
                <c:pt idx="14510">
                  <c:v>34266</c:v>
                </c:pt>
                <c:pt idx="14511">
                  <c:v>34267</c:v>
                </c:pt>
                <c:pt idx="14512">
                  <c:v>34268</c:v>
                </c:pt>
                <c:pt idx="14513">
                  <c:v>34269</c:v>
                </c:pt>
                <c:pt idx="14514">
                  <c:v>34270</c:v>
                </c:pt>
                <c:pt idx="14515">
                  <c:v>34271</c:v>
                </c:pt>
                <c:pt idx="14516">
                  <c:v>34272</c:v>
                </c:pt>
                <c:pt idx="14517">
                  <c:v>34273</c:v>
                </c:pt>
                <c:pt idx="14518">
                  <c:v>34274</c:v>
                </c:pt>
                <c:pt idx="14519">
                  <c:v>34275</c:v>
                </c:pt>
                <c:pt idx="14520">
                  <c:v>34276</c:v>
                </c:pt>
                <c:pt idx="14521">
                  <c:v>34277</c:v>
                </c:pt>
                <c:pt idx="14522">
                  <c:v>34278</c:v>
                </c:pt>
                <c:pt idx="14523">
                  <c:v>34279</c:v>
                </c:pt>
                <c:pt idx="14524">
                  <c:v>34280</c:v>
                </c:pt>
                <c:pt idx="14525">
                  <c:v>34281</c:v>
                </c:pt>
                <c:pt idx="14526">
                  <c:v>34282</c:v>
                </c:pt>
                <c:pt idx="14527">
                  <c:v>34283</c:v>
                </c:pt>
                <c:pt idx="14528">
                  <c:v>34284</c:v>
                </c:pt>
                <c:pt idx="14529">
                  <c:v>34285</c:v>
                </c:pt>
                <c:pt idx="14530">
                  <c:v>34286</c:v>
                </c:pt>
                <c:pt idx="14531">
                  <c:v>34287</c:v>
                </c:pt>
                <c:pt idx="14532">
                  <c:v>34288</c:v>
                </c:pt>
                <c:pt idx="14533">
                  <c:v>34289</c:v>
                </c:pt>
                <c:pt idx="14534">
                  <c:v>34290</c:v>
                </c:pt>
                <c:pt idx="14535">
                  <c:v>34291</c:v>
                </c:pt>
                <c:pt idx="14536">
                  <c:v>34292</c:v>
                </c:pt>
                <c:pt idx="14537">
                  <c:v>34293</c:v>
                </c:pt>
                <c:pt idx="14538">
                  <c:v>34294</c:v>
                </c:pt>
                <c:pt idx="14539">
                  <c:v>34295</c:v>
                </c:pt>
                <c:pt idx="14540">
                  <c:v>34296</c:v>
                </c:pt>
                <c:pt idx="14541">
                  <c:v>34297</c:v>
                </c:pt>
                <c:pt idx="14542">
                  <c:v>34298</c:v>
                </c:pt>
                <c:pt idx="14543">
                  <c:v>34299</c:v>
                </c:pt>
                <c:pt idx="14544">
                  <c:v>34300</c:v>
                </c:pt>
                <c:pt idx="14545">
                  <c:v>34301</c:v>
                </c:pt>
                <c:pt idx="14546">
                  <c:v>34302</c:v>
                </c:pt>
                <c:pt idx="14547">
                  <c:v>34303</c:v>
                </c:pt>
                <c:pt idx="14548">
                  <c:v>34304</c:v>
                </c:pt>
                <c:pt idx="14549">
                  <c:v>34305</c:v>
                </c:pt>
                <c:pt idx="14550">
                  <c:v>34306</c:v>
                </c:pt>
                <c:pt idx="14551">
                  <c:v>34307</c:v>
                </c:pt>
                <c:pt idx="14552">
                  <c:v>34308</c:v>
                </c:pt>
                <c:pt idx="14553">
                  <c:v>34309</c:v>
                </c:pt>
                <c:pt idx="14554">
                  <c:v>34310</c:v>
                </c:pt>
                <c:pt idx="14555">
                  <c:v>34311</c:v>
                </c:pt>
                <c:pt idx="14556">
                  <c:v>34312</c:v>
                </c:pt>
                <c:pt idx="14557">
                  <c:v>34313</c:v>
                </c:pt>
                <c:pt idx="14558">
                  <c:v>34314</c:v>
                </c:pt>
                <c:pt idx="14559">
                  <c:v>34315</c:v>
                </c:pt>
                <c:pt idx="14560">
                  <c:v>34316</c:v>
                </c:pt>
                <c:pt idx="14561">
                  <c:v>34317</c:v>
                </c:pt>
                <c:pt idx="14562">
                  <c:v>34318</c:v>
                </c:pt>
                <c:pt idx="14563">
                  <c:v>34319</c:v>
                </c:pt>
                <c:pt idx="14564">
                  <c:v>34320</c:v>
                </c:pt>
                <c:pt idx="14565">
                  <c:v>34321</c:v>
                </c:pt>
                <c:pt idx="14566">
                  <c:v>34322</c:v>
                </c:pt>
                <c:pt idx="14567">
                  <c:v>34323</c:v>
                </c:pt>
                <c:pt idx="14568">
                  <c:v>34324</c:v>
                </c:pt>
                <c:pt idx="14569">
                  <c:v>34325</c:v>
                </c:pt>
                <c:pt idx="14570">
                  <c:v>34326</c:v>
                </c:pt>
                <c:pt idx="14571">
                  <c:v>34327</c:v>
                </c:pt>
                <c:pt idx="14572">
                  <c:v>34328</c:v>
                </c:pt>
                <c:pt idx="14573">
                  <c:v>34329</c:v>
                </c:pt>
                <c:pt idx="14574">
                  <c:v>34330</c:v>
                </c:pt>
                <c:pt idx="14575">
                  <c:v>34331</c:v>
                </c:pt>
                <c:pt idx="14576">
                  <c:v>34332</c:v>
                </c:pt>
                <c:pt idx="14577">
                  <c:v>34333</c:v>
                </c:pt>
                <c:pt idx="14578">
                  <c:v>34334</c:v>
                </c:pt>
                <c:pt idx="14579">
                  <c:v>34335</c:v>
                </c:pt>
                <c:pt idx="14580">
                  <c:v>34336</c:v>
                </c:pt>
                <c:pt idx="14581">
                  <c:v>34337</c:v>
                </c:pt>
                <c:pt idx="14582">
                  <c:v>34338</c:v>
                </c:pt>
                <c:pt idx="14583">
                  <c:v>34339</c:v>
                </c:pt>
                <c:pt idx="14584">
                  <c:v>34340</c:v>
                </c:pt>
                <c:pt idx="14585">
                  <c:v>34341</c:v>
                </c:pt>
                <c:pt idx="14586">
                  <c:v>34342</c:v>
                </c:pt>
                <c:pt idx="14587">
                  <c:v>34343</c:v>
                </c:pt>
                <c:pt idx="14588">
                  <c:v>34344</c:v>
                </c:pt>
                <c:pt idx="14589">
                  <c:v>34345</c:v>
                </c:pt>
                <c:pt idx="14590">
                  <c:v>34346</c:v>
                </c:pt>
                <c:pt idx="14591">
                  <c:v>34347</c:v>
                </c:pt>
                <c:pt idx="14592">
                  <c:v>34348</c:v>
                </c:pt>
                <c:pt idx="14593">
                  <c:v>34349</c:v>
                </c:pt>
                <c:pt idx="14594">
                  <c:v>34350</c:v>
                </c:pt>
                <c:pt idx="14595">
                  <c:v>34351</c:v>
                </c:pt>
                <c:pt idx="14596">
                  <c:v>34352</c:v>
                </c:pt>
                <c:pt idx="14597">
                  <c:v>34353</c:v>
                </c:pt>
                <c:pt idx="14598">
                  <c:v>34354</c:v>
                </c:pt>
                <c:pt idx="14599">
                  <c:v>34355</c:v>
                </c:pt>
                <c:pt idx="14600">
                  <c:v>34356</c:v>
                </c:pt>
                <c:pt idx="14601">
                  <c:v>34357</c:v>
                </c:pt>
                <c:pt idx="14602">
                  <c:v>34358</c:v>
                </c:pt>
                <c:pt idx="14603">
                  <c:v>34359</c:v>
                </c:pt>
                <c:pt idx="14604">
                  <c:v>34360</c:v>
                </c:pt>
                <c:pt idx="14605">
                  <c:v>34361</c:v>
                </c:pt>
                <c:pt idx="14606">
                  <c:v>34362</c:v>
                </c:pt>
                <c:pt idx="14607">
                  <c:v>34363</c:v>
                </c:pt>
                <c:pt idx="14608">
                  <c:v>34364</c:v>
                </c:pt>
                <c:pt idx="14609">
                  <c:v>34365</c:v>
                </c:pt>
                <c:pt idx="14610">
                  <c:v>34366</c:v>
                </c:pt>
                <c:pt idx="14611">
                  <c:v>34367</c:v>
                </c:pt>
                <c:pt idx="14612">
                  <c:v>34368</c:v>
                </c:pt>
                <c:pt idx="14613">
                  <c:v>34369</c:v>
                </c:pt>
                <c:pt idx="14614">
                  <c:v>34370</c:v>
                </c:pt>
                <c:pt idx="14615">
                  <c:v>34371</c:v>
                </c:pt>
                <c:pt idx="14616">
                  <c:v>34372</c:v>
                </c:pt>
                <c:pt idx="14617">
                  <c:v>34373</c:v>
                </c:pt>
                <c:pt idx="14618">
                  <c:v>34374</c:v>
                </c:pt>
                <c:pt idx="14619">
                  <c:v>34375</c:v>
                </c:pt>
                <c:pt idx="14620">
                  <c:v>34376</c:v>
                </c:pt>
                <c:pt idx="14621">
                  <c:v>34377</c:v>
                </c:pt>
                <c:pt idx="14622">
                  <c:v>34378</c:v>
                </c:pt>
                <c:pt idx="14623">
                  <c:v>34379</c:v>
                </c:pt>
                <c:pt idx="14624">
                  <c:v>34380</c:v>
                </c:pt>
                <c:pt idx="14625">
                  <c:v>34381</c:v>
                </c:pt>
                <c:pt idx="14626">
                  <c:v>34382</c:v>
                </c:pt>
                <c:pt idx="14627">
                  <c:v>34383</c:v>
                </c:pt>
                <c:pt idx="14628">
                  <c:v>34384</c:v>
                </c:pt>
                <c:pt idx="14629">
                  <c:v>34385</c:v>
                </c:pt>
                <c:pt idx="14630">
                  <c:v>34386</c:v>
                </c:pt>
                <c:pt idx="14631">
                  <c:v>34387</c:v>
                </c:pt>
                <c:pt idx="14632">
                  <c:v>34388</c:v>
                </c:pt>
                <c:pt idx="14633">
                  <c:v>34389</c:v>
                </c:pt>
                <c:pt idx="14634">
                  <c:v>34390</c:v>
                </c:pt>
                <c:pt idx="14635">
                  <c:v>34391</c:v>
                </c:pt>
                <c:pt idx="14636">
                  <c:v>34392</c:v>
                </c:pt>
                <c:pt idx="14637">
                  <c:v>34393</c:v>
                </c:pt>
                <c:pt idx="14638">
                  <c:v>34394</c:v>
                </c:pt>
                <c:pt idx="14639">
                  <c:v>34395</c:v>
                </c:pt>
                <c:pt idx="14640">
                  <c:v>34396</c:v>
                </c:pt>
                <c:pt idx="14641">
                  <c:v>34397</c:v>
                </c:pt>
                <c:pt idx="14642">
                  <c:v>34398</c:v>
                </c:pt>
                <c:pt idx="14643">
                  <c:v>34399</c:v>
                </c:pt>
                <c:pt idx="14644">
                  <c:v>34400</c:v>
                </c:pt>
                <c:pt idx="14645">
                  <c:v>34401</c:v>
                </c:pt>
                <c:pt idx="14646">
                  <c:v>34402</c:v>
                </c:pt>
                <c:pt idx="14647">
                  <c:v>34403</c:v>
                </c:pt>
                <c:pt idx="14648">
                  <c:v>34404</c:v>
                </c:pt>
                <c:pt idx="14649">
                  <c:v>34405</c:v>
                </c:pt>
                <c:pt idx="14650">
                  <c:v>34406</c:v>
                </c:pt>
                <c:pt idx="14651">
                  <c:v>34407</c:v>
                </c:pt>
                <c:pt idx="14652">
                  <c:v>34408</c:v>
                </c:pt>
                <c:pt idx="14653">
                  <c:v>34409</c:v>
                </c:pt>
                <c:pt idx="14654">
                  <c:v>34410</c:v>
                </c:pt>
                <c:pt idx="14655">
                  <c:v>34411</c:v>
                </c:pt>
                <c:pt idx="14656">
                  <c:v>34412</c:v>
                </c:pt>
                <c:pt idx="14657">
                  <c:v>34413</c:v>
                </c:pt>
                <c:pt idx="14658">
                  <c:v>34414</c:v>
                </c:pt>
                <c:pt idx="14659">
                  <c:v>34415</c:v>
                </c:pt>
                <c:pt idx="14660">
                  <c:v>34416</c:v>
                </c:pt>
                <c:pt idx="14661">
                  <c:v>34417</c:v>
                </c:pt>
                <c:pt idx="14662">
                  <c:v>34418</c:v>
                </c:pt>
                <c:pt idx="14663">
                  <c:v>34419</c:v>
                </c:pt>
                <c:pt idx="14664">
                  <c:v>34420</c:v>
                </c:pt>
                <c:pt idx="14665">
                  <c:v>34421</c:v>
                </c:pt>
                <c:pt idx="14666">
                  <c:v>34422</c:v>
                </c:pt>
                <c:pt idx="14667">
                  <c:v>34423</c:v>
                </c:pt>
                <c:pt idx="14668">
                  <c:v>34424</c:v>
                </c:pt>
                <c:pt idx="14669">
                  <c:v>34425</c:v>
                </c:pt>
                <c:pt idx="14670">
                  <c:v>34426</c:v>
                </c:pt>
                <c:pt idx="14671">
                  <c:v>34427</c:v>
                </c:pt>
                <c:pt idx="14672">
                  <c:v>34428</c:v>
                </c:pt>
                <c:pt idx="14673">
                  <c:v>34429</c:v>
                </c:pt>
                <c:pt idx="14674">
                  <c:v>34430</c:v>
                </c:pt>
                <c:pt idx="14675">
                  <c:v>34431</c:v>
                </c:pt>
                <c:pt idx="14676">
                  <c:v>34432</c:v>
                </c:pt>
                <c:pt idx="14677">
                  <c:v>34433</c:v>
                </c:pt>
                <c:pt idx="14678">
                  <c:v>34434</c:v>
                </c:pt>
                <c:pt idx="14679">
                  <c:v>34435</c:v>
                </c:pt>
                <c:pt idx="14680">
                  <c:v>34436</c:v>
                </c:pt>
                <c:pt idx="14681">
                  <c:v>34437</c:v>
                </c:pt>
                <c:pt idx="14682">
                  <c:v>34438</c:v>
                </c:pt>
                <c:pt idx="14683">
                  <c:v>34439</c:v>
                </c:pt>
                <c:pt idx="14684">
                  <c:v>34440</c:v>
                </c:pt>
                <c:pt idx="14685">
                  <c:v>34441</c:v>
                </c:pt>
                <c:pt idx="14686">
                  <c:v>34442</c:v>
                </c:pt>
                <c:pt idx="14687">
                  <c:v>34443</c:v>
                </c:pt>
                <c:pt idx="14688">
                  <c:v>34444</c:v>
                </c:pt>
                <c:pt idx="14689">
                  <c:v>34445</c:v>
                </c:pt>
                <c:pt idx="14690">
                  <c:v>34446</c:v>
                </c:pt>
                <c:pt idx="14691">
                  <c:v>34447</c:v>
                </c:pt>
                <c:pt idx="14692">
                  <c:v>34448</c:v>
                </c:pt>
                <c:pt idx="14693">
                  <c:v>34449</c:v>
                </c:pt>
                <c:pt idx="14694">
                  <c:v>34450</c:v>
                </c:pt>
                <c:pt idx="14695">
                  <c:v>34451</c:v>
                </c:pt>
                <c:pt idx="14696">
                  <c:v>34452</c:v>
                </c:pt>
                <c:pt idx="14697">
                  <c:v>34453</c:v>
                </c:pt>
                <c:pt idx="14698">
                  <c:v>34454</c:v>
                </c:pt>
                <c:pt idx="14699">
                  <c:v>34455</c:v>
                </c:pt>
                <c:pt idx="14700">
                  <c:v>34456</c:v>
                </c:pt>
                <c:pt idx="14701">
                  <c:v>34457</c:v>
                </c:pt>
                <c:pt idx="14702">
                  <c:v>34458</c:v>
                </c:pt>
                <c:pt idx="14703">
                  <c:v>34459</c:v>
                </c:pt>
                <c:pt idx="14704">
                  <c:v>34460</c:v>
                </c:pt>
                <c:pt idx="14705">
                  <c:v>34461</c:v>
                </c:pt>
                <c:pt idx="14706">
                  <c:v>34462</c:v>
                </c:pt>
                <c:pt idx="14707">
                  <c:v>34463</c:v>
                </c:pt>
                <c:pt idx="14708">
                  <c:v>34464</c:v>
                </c:pt>
                <c:pt idx="14709">
                  <c:v>34465</c:v>
                </c:pt>
                <c:pt idx="14710">
                  <c:v>34466</c:v>
                </c:pt>
                <c:pt idx="14711">
                  <c:v>34467</c:v>
                </c:pt>
                <c:pt idx="14712">
                  <c:v>34468</c:v>
                </c:pt>
                <c:pt idx="14713">
                  <c:v>34469</c:v>
                </c:pt>
                <c:pt idx="14714">
                  <c:v>34470</c:v>
                </c:pt>
                <c:pt idx="14715">
                  <c:v>34471</c:v>
                </c:pt>
                <c:pt idx="14716">
                  <c:v>34472</c:v>
                </c:pt>
                <c:pt idx="14717">
                  <c:v>34473</c:v>
                </c:pt>
                <c:pt idx="14718">
                  <c:v>34474</c:v>
                </c:pt>
                <c:pt idx="14719">
                  <c:v>34475</c:v>
                </c:pt>
                <c:pt idx="14720">
                  <c:v>34476</c:v>
                </c:pt>
                <c:pt idx="14721">
                  <c:v>34477</c:v>
                </c:pt>
                <c:pt idx="14722">
                  <c:v>34478</c:v>
                </c:pt>
                <c:pt idx="14723">
                  <c:v>34479</c:v>
                </c:pt>
                <c:pt idx="14724">
                  <c:v>34480</c:v>
                </c:pt>
                <c:pt idx="14725">
                  <c:v>34481</c:v>
                </c:pt>
                <c:pt idx="14726">
                  <c:v>34482</c:v>
                </c:pt>
                <c:pt idx="14727">
                  <c:v>34483</c:v>
                </c:pt>
                <c:pt idx="14728">
                  <c:v>34484</c:v>
                </c:pt>
                <c:pt idx="14729">
                  <c:v>34485</c:v>
                </c:pt>
                <c:pt idx="14730">
                  <c:v>34486</c:v>
                </c:pt>
                <c:pt idx="14731">
                  <c:v>34487</c:v>
                </c:pt>
                <c:pt idx="14732">
                  <c:v>34488</c:v>
                </c:pt>
                <c:pt idx="14733">
                  <c:v>34489</c:v>
                </c:pt>
                <c:pt idx="14734">
                  <c:v>34490</c:v>
                </c:pt>
                <c:pt idx="14735">
                  <c:v>34491</c:v>
                </c:pt>
                <c:pt idx="14736">
                  <c:v>34492</c:v>
                </c:pt>
                <c:pt idx="14737">
                  <c:v>34493</c:v>
                </c:pt>
                <c:pt idx="14738">
                  <c:v>34494</c:v>
                </c:pt>
                <c:pt idx="14739">
                  <c:v>34495</c:v>
                </c:pt>
                <c:pt idx="14740">
                  <c:v>34496</c:v>
                </c:pt>
                <c:pt idx="14741">
                  <c:v>34497</c:v>
                </c:pt>
                <c:pt idx="14742">
                  <c:v>34498</c:v>
                </c:pt>
                <c:pt idx="14743">
                  <c:v>34499</c:v>
                </c:pt>
                <c:pt idx="14744">
                  <c:v>34500</c:v>
                </c:pt>
                <c:pt idx="14745">
                  <c:v>34501</c:v>
                </c:pt>
                <c:pt idx="14746">
                  <c:v>34502</c:v>
                </c:pt>
                <c:pt idx="14747">
                  <c:v>34503</c:v>
                </c:pt>
                <c:pt idx="14748">
                  <c:v>34504</c:v>
                </c:pt>
                <c:pt idx="14749">
                  <c:v>34505</c:v>
                </c:pt>
                <c:pt idx="14750">
                  <c:v>34506</c:v>
                </c:pt>
                <c:pt idx="14751">
                  <c:v>34507</c:v>
                </c:pt>
                <c:pt idx="14752">
                  <c:v>34508</c:v>
                </c:pt>
                <c:pt idx="14753">
                  <c:v>34509</c:v>
                </c:pt>
                <c:pt idx="14754">
                  <c:v>34510</c:v>
                </c:pt>
                <c:pt idx="14755">
                  <c:v>34511</c:v>
                </c:pt>
                <c:pt idx="14756">
                  <c:v>34512</c:v>
                </c:pt>
                <c:pt idx="14757">
                  <c:v>34513</c:v>
                </c:pt>
                <c:pt idx="14758">
                  <c:v>34514</c:v>
                </c:pt>
                <c:pt idx="14759">
                  <c:v>34515</c:v>
                </c:pt>
                <c:pt idx="14760">
                  <c:v>34516</c:v>
                </c:pt>
                <c:pt idx="14761">
                  <c:v>34517</c:v>
                </c:pt>
                <c:pt idx="14762">
                  <c:v>34518</c:v>
                </c:pt>
                <c:pt idx="14763">
                  <c:v>34519</c:v>
                </c:pt>
                <c:pt idx="14764">
                  <c:v>34520</c:v>
                </c:pt>
                <c:pt idx="14765">
                  <c:v>34521</c:v>
                </c:pt>
                <c:pt idx="14766">
                  <c:v>34522</c:v>
                </c:pt>
                <c:pt idx="14767">
                  <c:v>34523</c:v>
                </c:pt>
                <c:pt idx="14768">
                  <c:v>34524</c:v>
                </c:pt>
                <c:pt idx="14769">
                  <c:v>34525</c:v>
                </c:pt>
                <c:pt idx="14770">
                  <c:v>34526</c:v>
                </c:pt>
                <c:pt idx="14771">
                  <c:v>34527</c:v>
                </c:pt>
                <c:pt idx="14772">
                  <c:v>34528</c:v>
                </c:pt>
                <c:pt idx="14773">
                  <c:v>34529</c:v>
                </c:pt>
                <c:pt idx="14774">
                  <c:v>34530</c:v>
                </c:pt>
                <c:pt idx="14775">
                  <c:v>34531</c:v>
                </c:pt>
                <c:pt idx="14776">
                  <c:v>34532</c:v>
                </c:pt>
                <c:pt idx="14777">
                  <c:v>34533</c:v>
                </c:pt>
                <c:pt idx="14778">
                  <c:v>34534</c:v>
                </c:pt>
                <c:pt idx="14779">
                  <c:v>34535</c:v>
                </c:pt>
                <c:pt idx="14780">
                  <c:v>34536</c:v>
                </c:pt>
                <c:pt idx="14781">
                  <c:v>34537</c:v>
                </c:pt>
                <c:pt idx="14782">
                  <c:v>34538</c:v>
                </c:pt>
                <c:pt idx="14783">
                  <c:v>34539</c:v>
                </c:pt>
                <c:pt idx="14784">
                  <c:v>34540</c:v>
                </c:pt>
                <c:pt idx="14785">
                  <c:v>34541</c:v>
                </c:pt>
                <c:pt idx="14786">
                  <c:v>34542</c:v>
                </c:pt>
                <c:pt idx="14787">
                  <c:v>34543</c:v>
                </c:pt>
                <c:pt idx="14788">
                  <c:v>34544</c:v>
                </c:pt>
                <c:pt idx="14789">
                  <c:v>34545</c:v>
                </c:pt>
                <c:pt idx="14790">
                  <c:v>34546</c:v>
                </c:pt>
                <c:pt idx="14791">
                  <c:v>34547</c:v>
                </c:pt>
                <c:pt idx="14792">
                  <c:v>34548</c:v>
                </c:pt>
                <c:pt idx="14793">
                  <c:v>34549</c:v>
                </c:pt>
                <c:pt idx="14794">
                  <c:v>34550</c:v>
                </c:pt>
                <c:pt idx="14795">
                  <c:v>34551</c:v>
                </c:pt>
                <c:pt idx="14796">
                  <c:v>34552</c:v>
                </c:pt>
                <c:pt idx="14797">
                  <c:v>34553</c:v>
                </c:pt>
                <c:pt idx="14798">
                  <c:v>34554</c:v>
                </c:pt>
                <c:pt idx="14799">
                  <c:v>34555</c:v>
                </c:pt>
                <c:pt idx="14800">
                  <c:v>34556</c:v>
                </c:pt>
                <c:pt idx="14801">
                  <c:v>34557</c:v>
                </c:pt>
                <c:pt idx="14802">
                  <c:v>34558</c:v>
                </c:pt>
                <c:pt idx="14803">
                  <c:v>34559</c:v>
                </c:pt>
                <c:pt idx="14804">
                  <c:v>34560</c:v>
                </c:pt>
                <c:pt idx="14805">
                  <c:v>34561</c:v>
                </c:pt>
                <c:pt idx="14806">
                  <c:v>34562</c:v>
                </c:pt>
                <c:pt idx="14807">
                  <c:v>34563</c:v>
                </c:pt>
                <c:pt idx="14808">
                  <c:v>34564</c:v>
                </c:pt>
                <c:pt idx="14809">
                  <c:v>34565</c:v>
                </c:pt>
                <c:pt idx="14810">
                  <c:v>34566</c:v>
                </c:pt>
                <c:pt idx="14811">
                  <c:v>34567</c:v>
                </c:pt>
                <c:pt idx="14812">
                  <c:v>34568</c:v>
                </c:pt>
                <c:pt idx="14813">
                  <c:v>34569</c:v>
                </c:pt>
                <c:pt idx="14814">
                  <c:v>34570</c:v>
                </c:pt>
                <c:pt idx="14815">
                  <c:v>34571</c:v>
                </c:pt>
                <c:pt idx="14816">
                  <c:v>34572</c:v>
                </c:pt>
                <c:pt idx="14817">
                  <c:v>34573</c:v>
                </c:pt>
                <c:pt idx="14818">
                  <c:v>34574</c:v>
                </c:pt>
                <c:pt idx="14819">
                  <c:v>34575</c:v>
                </c:pt>
                <c:pt idx="14820">
                  <c:v>34576</c:v>
                </c:pt>
                <c:pt idx="14821">
                  <c:v>34577</c:v>
                </c:pt>
                <c:pt idx="14822">
                  <c:v>34578</c:v>
                </c:pt>
                <c:pt idx="14823">
                  <c:v>34579</c:v>
                </c:pt>
                <c:pt idx="14824">
                  <c:v>34580</c:v>
                </c:pt>
                <c:pt idx="14825">
                  <c:v>34581</c:v>
                </c:pt>
                <c:pt idx="14826">
                  <c:v>34582</c:v>
                </c:pt>
                <c:pt idx="14827">
                  <c:v>34583</c:v>
                </c:pt>
                <c:pt idx="14828">
                  <c:v>34584</c:v>
                </c:pt>
                <c:pt idx="14829">
                  <c:v>34585</c:v>
                </c:pt>
                <c:pt idx="14830">
                  <c:v>34586</c:v>
                </c:pt>
                <c:pt idx="14831">
                  <c:v>34587</c:v>
                </c:pt>
                <c:pt idx="14832">
                  <c:v>34588</c:v>
                </c:pt>
                <c:pt idx="14833">
                  <c:v>34589</c:v>
                </c:pt>
                <c:pt idx="14834">
                  <c:v>34590</c:v>
                </c:pt>
                <c:pt idx="14835">
                  <c:v>34591</c:v>
                </c:pt>
                <c:pt idx="14836">
                  <c:v>34592</c:v>
                </c:pt>
                <c:pt idx="14837">
                  <c:v>34593</c:v>
                </c:pt>
                <c:pt idx="14838">
                  <c:v>34594</c:v>
                </c:pt>
                <c:pt idx="14839">
                  <c:v>34595</c:v>
                </c:pt>
                <c:pt idx="14840">
                  <c:v>34596</c:v>
                </c:pt>
                <c:pt idx="14841">
                  <c:v>34597</c:v>
                </c:pt>
                <c:pt idx="14842">
                  <c:v>34598</c:v>
                </c:pt>
                <c:pt idx="14843">
                  <c:v>34599</c:v>
                </c:pt>
                <c:pt idx="14844">
                  <c:v>34600</c:v>
                </c:pt>
                <c:pt idx="14845">
                  <c:v>34601</c:v>
                </c:pt>
                <c:pt idx="14846">
                  <c:v>34602</c:v>
                </c:pt>
                <c:pt idx="14847">
                  <c:v>34603</c:v>
                </c:pt>
                <c:pt idx="14848">
                  <c:v>34604</c:v>
                </c:pt>
                <c:pt idx="14849">
                  <c:v>34605</c:v>
                </c:pt>
                <c:pt idx="14850">
                  <c:v>34606</c:v>
                </c:pt>
                <c:pt idx="14851">
                  <c:v>34607</c:v>
                </c:pt>
                <c:pt idx="14852">
                  <c:v>34608</c:v>
                </c:pt>
                <c:pt idx="14853">
                  <c:v>34609</c:v>
                </c:pt>
                <c:pt idx="14854">
                  <c:v>34610</c:v>
                </c:pt>
                <c:pt idx="14855">
                  <c:v>34611</c:v>
                </c:pt>
                <c:pt idx="14856">
                  <c:v>34612</c:v>
                </c:pt>
                <c:pt idx="14857">
                  <c:v>34613</c:v>
                </c:pt>
                <c:pt idx="14858">
                  <c:v>34614</c:v>
                </c:pt>
                <c:pt idx="14859">
                  <c:v>34615</c:v>
                </c:pt>
                <c:pt idx="14860">
                  <c:v>34616</c:v>
                </c:pt>
                <c:pt idx="14861">
                  <c:v>34617</c:v>
                </c:pt>
                <c:pt idx="14862">
                  <c:v>34618</c:v>
                </c:pt>
                <c:pt idx="14863">
                  <c:v>34619</c:v>
                </c:pt>
                <c:pt idx="14864">
                  <c:v>34620</c:v>
                </c:pt>
                <c:pt idx="14865">
                  <c:v>34621</c:v>
                </c:pt>
                <c:pt idx="14866">
                  <c:v>34622</c:v>
                </c:pt>
                <c:pt idx="14867">
                  <c:v>34623</c:v>
                </c:pt>
                <c:pt idx="14868">
                  <c:v>34624</c:v>
                </c:pt>
                <c:pt idx="14869">
                  <c:v>34625</c:v>
                </c:pt>
                <c:pt idx="14870">
                  <c:v>34626</c:v>
                </c:pt>
                <c:pt idx="14871">
                  <c:v>34627</c:v>
                </c:pt>
                <c:pt idx="14872">
                  <c:v>34628</c:v>
                </c:pt>
                <c:pt idx="14873">
                  <c:v>34629</c:v>
                </c:pt>
                <c:pt idx="14874">
                  <c:v>34630</c:v>
                </c:pt>
                <c:pt idx="14875">
                  <c:v>34631</c:v>
                </c:pt>
                <c:pt idx="14876">
                  <c:v>34632</c:v>
                </c:pt>
                <c:pt idx="14877">
                  <c:v>34633</c:v>
                </c:pt>
                <c:pt idx="14878">
                  <c:v>34634</c:v>
                </c:pt>
                <c:pt idx="14879">
                  <c:v>34635</c:v>
                </c:pt>
                <c:pt idx="14880">
                  <c:v>34636</c:v>
                </c:pt>
                <c:pt idx="14881">
                  <c:v>34637</c:v>
                </c:pt>
                <c:pt idx="14882">
                  <c:v>34638</c:v>
                </c:pt>
                <c:pt idx="14883">
                  <c:v>34639</c:v>
                </c:pt>
                <c:pt idx="14884">
                  <c:v>34640</c:v>
                </c:pt>
                <c:pt idx="14885">
                  <c:v>34641</c:v>
                </c:pt>
                <c:pt idx="14886">
                  <c:v>34642</c:v>
                </c:pt>
                <c:pt idx="14887">
                  <c:v>34643</c:v>
                </c:pt>
                <c:pt idx="14888">
                  <c:v>34644</c:v>
                </c:pt>
                <c:pt idx="14889">
                  <c:v>34645</c:v>
                </c:pt>
                <c:pt idx="14890">
                  <c:v>34646</c:v>
                </c:pt>
                <c:pt idx="14891">
                  <c:v>34647</c:v>
                </c:pt>
                <c:pt idx="14892">
                  <c:v>34648</c:v>
                </c:pt>
                <c:pt idx="14893">
                  <c:v>34649</c:v>
                </c:pt>
                <c:pt idx="14894">
                  <c:v>34650</c:v>
                </c:pt>
                <c:pt idx="14895">
                  <c:v>34651</c:v>
                </c:pt>
                <c:pt idx="14896">
                  <c:v>34652</c:v>
                </c:pt>
                <c:pt idx="14897">
                  <c:v>34653</c:v>
                </c:pt>
                <c:pt idx="14898">
                  <c:v>34654</c:v>
                </c:pt>
                <c:pt idx="14899">
                  <c:v>34655</c:v>
                </c:pt>
                <c:pt idx="14900">
                  <c:v>34656</c:v>
                </c:pt>
                <c:pt idx="14901">
                  <c:v>34657</c:v>
                </c:pt>
                <c:pt idx="14902">
                  <c:v>34658</c:v>
                </c:pt>
                <c:pt idx="14903">
                  <c:v>34659</c:v>
                </c:pt>
                <c:pt idx="14904">
                  <c:v>34660</c:v>
                </c:pt>
                <c:pt idx="14905">
                  <c:v>34661</c:v>
                </c:pt>
                <c:pt idx="14906">
                  <c:v>34662</c:v>
                </c:pt>
                <c:pt idx="14907">
                  <c:v>34663</c:v>
                </c:pt>
                <c:pt idx="14908">
                  <c:v>34664</c:v>
                </c:pt>
                <c:pt idx="14909">
                  <c:v>34665</c:v>
                </c:pt>
                <c:pt idx="14910">
                  <c:v>34666</c:v>
                </c:pt>
                <c:pt idx="14911">
                  <c:v>34667</c:v>
                </c:pt>
                <c:pt idx="14912">
                  <c:v>34668</c:v>
                </c:pt>
                <c:pt idx="14913">
                  <c:v>34669</c:v>
                </c:pt>
                <c:pt idx="14914">
                  <c:v>34670</c:v>
                </c:pt>
                <c:pt idx="14915">
                  <c:v>34671</c:v>
                </c:pt>
                <c:pt idx="14916">
                  <c:v>34672</c:v>
                </c:pt>
                <c:pt idx="14917">
                  <c:v>34673</c:v>
                </c:pt>
                <c:pt idx="14918">
                  <c:v>34674</c:v>
                </c:pt>
                <c:pt idx="14919">
                  <c:v>34675</c:v>
                </c:pt>
                <c:pt idx="14920">
                  <c:v>34676</c:v>
                </c:pt>
                <c:pt idx="14921">
                  <c:v>34677</c:v>
                </c:pt>
                <c:pt idx="14922">
                  <c:v>34678</c:v>
                </c:pt>
                <c:pt idx="14923">
                  <c:v>34679</c:v>
                </c:pt>
                <c:pt idx="14924">
                  <c:v>34680</c:v>
                </c:pt>
                <c:pt idx="14925">
                  <c:v>34681</c:v>
                </c:pt>
                <c:pt idx="14926">
                  <c:v>34682</c:v>
                </c:pt>
                <c:pt idx="14927">
                  <c:v>34683</c:v>
                </c:pt>
                <c:pt idx="14928">
                  <c:v>34684</c:v>
                </c:pt>
                <c:pt idx="14929">
                  <c:v>34685</c:v>
                </c:pt>
                <c:pt idx="14930">
                  <c:v>34686</c:v>
                </c:pt>
                <c:pt idx="14931">
                  <c:v>34687</c:v>
                </c:pt>
                <c:pt idx="14932">
                  <c:v>34688</c:v>
                </c:pt>
                <c:pt idx="14933">
                  <c:v>34689</c:v>
                </c:pt>
                <c:pt idx="14934">
                  <c:v>34690</c:v>
                </c:pt>
                <c:pt idx="14935">
                  <c:v>34691</c:v>
                </c:pt>
                <c:pt idx="14936">
                  <c:v>34692</c:v>
                </c:pt>
                <c:pt idx="14937">
                  <c:v>34693</c:v>
                </c:pt>
                <c:pt idx="14938">
                  <c:v>34694</c:v>
                </c:pt>
                <c:pt idx="14939">
                  <c:v>34695</c:v>
                </c:pt>
                <c:pt idx="14940">
                  <c:v>34696</c:v>
                </c:pt>
                <c:pt idx="14941">
                  <c:v>34697</c:v>
                </c:pt>
                <c:pt idx="14942">
                  <c:v>34698</c:v>
                </c:pt>
                <c:pt idx="14943">
                  <c:v>34699</c:v>
                </c:pt>
                <c:pt idx="14944">
                  <c:v>34700</c:v>
                </c:pt>
                <c:pt idx="14945">
                  <c:v>34701</c:v>
                </c:pt>
                <c:pt idx="14946">
                  <c:v>34702</c:v>
                </c:pt>
                <c:pt idx="14947">
                  <c:v>34703</c:v>
                </c:pt>
                <c:pt idx="14948">
                  <c:v>34704</c:v>
                </c:pt>
                <c:pt idx="14949">
                  <c:v>34705</c:v>
                </c:pt>
                <c:pt idx="14950">
                  <c:v>34706</c:v>
                </c:pt>
                <c:pt idx="14951">
                  <c:v>34707</c:v>
                </c:pt>
                <c:pt idx="14952">
                  <c:v>34708</c:v>
                </c:pt>
                <c:pt idx="14953">
                  <c:v>34709</c:v>
                </c:pt>
                <c:pt idx="14954">
                  <c:v>34710</c:v>
                </c:pt>
                <c:pt idx="14955">
                  <c:v>34711</c:v>
                </c:pt>
                <c:pt idx="14956">
                  <c:v>34712</c:v>
                </c:pt>
                <c:pt idx="14957">
                  <c:v>34713</c:v>
                </c:pt>
                <c:pt idx="14958">
                  <c:v>34714</c:v>
                </c:pt>
                <c:pt idx="14959">
                  <c:v>34715</c:v>
                </c:pt>
                <c:pt idx="14960">
                  <c:v>34716</c:v>
                </c:pt>
                <c:pt idx="14961">
                  <c:v>34717</c:v>
                </c:pt>
                <c:pt idx="14962">
                  <c:v>34718</c:v>
                </c:pt>
                <c:pt idx="14963">
                  <c:v>34719</c:v>
                </c:pt>
                <c:pt idx="14964">
                  <c:v>34720</c:v>
                </c:pt>
                <c:pt idx="14965">
                  <c:v>34721</c:v>
                </c:pt>
                <c:pt idx="14966">
                  <c:v>34722</c:v>
                </c:pt>
                <c:pt idx="14967">
                  <c:v>34723</c:v>
                </c:pt>
                <c:pt idx="14968">
                  <c:v>34724</c:v>
                </c:pt>
                <c:pt idx="14969">
                  <c:v>34725</c:v>
                </c:pt>
                <c:pt idx="14970">
                  <c:v>34726</c:v>
                </c:pt>
                <c:pt idx="14971">
                  <c:v>34727</c:v>
                </c:pt>
                <c:pt idx="14972">
                  <c:v>34728</c:v>
                </c:pt>
                <c:pt idx="14973">
                  <c:v>34729</c:v>
                </c:pt>
                <c:pt idx="14974">
                  <c:v>34730</c:v>
                </c:pt>
                <c:pt idx="14975">
                  <c:v>34731</c:v>
                </c:pt>
                <c:pt idx="14976">
                  <c:v>34732</c:v>
                </c:pt>
                <c:pt idx="14977">
                  <c:v>34733</c:v>
                </c:pt>
                <c:pt idx="14978">
                  <c:v>34734</c:v>
                </c:pt>
                <c:pt idx="14979">
                  <c:v>34735</c:v>
                </c:pt>
                <c:pt idx="14980">
                  <c:v>34736</c:v>
                </c:pt>
                <c:pt idx="14981">
                  <c:v>34737</c:v>
                </c:pt>
                <c:pt idx="14982">
                  <c:v>34738</c:v>
                </c:pt>
                <c:pt idx="14983">
                  <c:v>34739</c:v>
                </c:pt>
                <c:pt idx="14984">
                  <c:v>34740</c:v>
                </c:pt>
                <c:pt idx="14985">
                  <c:v>34741</c:v>
                </c:pt>
                <c:pt idx="14986">
                  <c:v>34742</c:v>
                </c:pt>
                <c:pt idx="14987">
                  <c:v>34743</c:v>
                </c:pt>
                <c:pt idx="14988">
                  <c:v>34744</c:v>
                </c:pt>
                <c:pt idx="14989">
                  <c:v>34745</c:v>
                </c:pt>
                <c:pt idx="14990">
                  <c:v>34746</c:v>
                </c:pt>
                <c:pt idx="14991">
                  <c:v>34747</c:v>
                </c:pt>
                <c:pt idx="14992">
                  <c:v>34748</c:v>
                </c:pt>
                <c:pt idx="14993">
                  <c:v>34749</c:v>
                </c:pt>
                <c:pt idx="14994">
                  <c:v>34750</c:v>
                </c:pt>
                <c:pt idx="14995">
                  <c:v>34751</c:v>
                </c:pt>
                <c:pt idx="14996">
                  <c:v>34752</c:v>
                </c:pt>
                <c:pt idx="14997">
                  <c:v>34753</c:v>
                </c:pt>
                <c:pt idx="14998">
                  <c:v>34754</c:v>
                </c:pt>
                <c:pt idx="14999">
                  <c:v>34755</c:v>
                </c:pt>
                <c:pt idx="15000">
                  <c:v>34756</c:v>
                </c:pt>
                <c:pt idx="15001">
                  <c:v>34757</c:v>
                </c:pt>
                <c:pt idx="15002">
                  <c:v>34758</c:v>
                </c:pt>
                <c:pt idx="15003">
                  <c:v>34759</c:v>
                </c:pt>
                <c:pt idx="15004">
                  <c:v>34760</c:v>
                </c:pt>
                <c:pt idx="15005">
                  <c:v>34761</c:v>
                </c:pt>
                <c:pt idx="15006">
                  <c:v>34762</c:v>
                </c:pt>
                <c:pt idx="15007">
                  <c:v>34763</c:v>
                </c:pt>
                <c:pt idx="15008">
                  <c:v>34764</c:v>
                </c:pt>
                <c:pt idx="15009">
                  <c:v>34765</c:v>
                </c:pt>
                <c:pt idx="15010">
                  <c:v>34766</c:v>
                </c:pt>
                <c:pt idx="15011">
                  <c:v>34767</c:v>
                </c:pt>
                <c:pt idx="15012">
                  <c:v>34768</c:v>
                </c:pt>
                <c:pt idx="15013">
                  <c:v>34769</c:v>
                </c:pt>
                <c:pt idx="15014">
                  <c:v>34770</c:v>
                </c:pt>
                <c:pt idx="15015">
                  <c:v>34771</c:v>
                </c:pt>
                <c:pt idx="15016">
                  <c:v>34772</c:v>
                </c:pt>
                <c:pt idx="15017">
                  <c:v>34773</c:v>
                </c:pt>
                <c:pt idx="15018">
                  <c:v>34774</c:v>
                </c:pt>
                <c:pt idx="15019">
                  <c:v>34775</c:v>
                </c:pt>
                <c:pt idx="15020">
                  <c:v>34776</c:v>
                </c:pt>
                <c:pt idx="15021">
                  <c:v>34777</c:v>
                </c:pt>
                <c:pt idx="15022">
                  <c:v>34778</c:v>
                </c:pt>
                <c:pt idx="15023">
                  <c:v>34779</c:v>
                </c:pt>
                <c:pt idx="15024">
                  <c:v>34780</c:v>
                </c:pt>
                <c:pt idx="15025">
                  <c:v>34781</c:v>
                </c:pt>
                <c:pt idx="15026">
                  <c:v>34782</c:v>
                </c:pt>
                <c:pt idx="15027">
                  <c:v>34783</c:v>
                </c:pt>
                <c:pt idx="15028">
                  <c:v>34784</c:v>
                </c:pt>
                <c:pt idx="15029">
                  <c:v>34785</c:v>
                </c:pt>
                <c:pt idx="15030">
                  <c:v>34786</c:v>
                </c:pt>
                <c:pt idx="15031">
                  <c:v>34787</c:v>
                </c:pt>
                <c:pt idx="15032">
                  <c:v>34788</c:v>
                </c:pt>
                <c:pt idx="15033">
                  <c:v>34789</c:v>
                </c:pt>
                <c:pt idx="15034">
                  <c:v>34790</c:v>
                </c:pt>
                <c:pt idx="15035">
                  <c:v>34791</c:v>
                </c:pt>
                <c:pt idx="15036">
                  <c:v>34792</c:v>
                </c:pt>
                <c:pt idx="15037">
                  <c:v>34793</c:v>
                </c:pt>
                <c:pt idx="15038">
                  <c:v>34794</c:v>
                </c:pt>
                <c:pt idx="15039">
                  <c:v>34795</c:v>
                </c:pt>
                <c:pt idx="15040">
                  <c:v>34796</c:v>
                </c:pt>
                <c:pt idx="15041">
                  <c:v>34797</c:v>
                </c:pt>
                <c:pt idx="15042">
                  <c:v>34798</c:v>
                </c:pt>
                <c:pt idx="15043">
                  <c:v>34799</c:v>
                </c:pt>
                <c:pt idx="15044">
                  <c:v>34800</c:v>
                </c:pt>
                <c:pt idx="15045">
                  <c:v>34801</c:v>
                </c:pt>
                <c:pt idx="15046">
                  <c:v>34802</c:v>
                </c:pt>
                <c:pt idx="15047">
                  <c:v>34803</c:v>
                </c:pt>
                <c:pt idx="15048">
                  <c:v>34804</c:v>
                </c:pt>
                <c:pt idx="15049">
                  <c:v>34805</c:v>
                </c:pt>
                <c:pt idx="15050">
                  <c:v>34806</c:v>
                </c:pt>
                <c:pt idx="15051">
                  <c:v>34807</c:v>
                </c:pt>
                <c:pt idx="15052">
                  <c:v>34808</c:v>
                </c:pt>
                <c:pt idx="15053">
                  <c:v>34809</c:v>
                </c:pt>
                <c:pt idx="15054">
                  <c:v>34810</c:v>
                </c:pt>
                <c:pt idx="15055">
                  <c:v>34811</c:v>
                </c:pt>
                <c:pt idx="15056">
                  <c:v>34812</c:v>
                </c:pt>
                <c:pt idx="15057">
                  <c:v>34813</c:v>
                </c:pt>
                <c:pt idx="15058">
                  <c:v>34814</c:v>
                </c:pt>
                <c:pt idx="15059">
                  <c:v>34815</c:v>
                </c:pt>
                <c:pt idx="15060">
                  <c:v>34816</c:v>
                </c:pt>
                <c:pt idx="15061">
                  <c:v>34817</c:v>
                </c:pt>
                <c:pt idx="15062">
                  <c:v>34818</c:v>
                </c:pt>
                <c:pt idx="15063">
                  <c:v>34819</c:v>
                </c:pt>
                <c:pt idx="15064">
                  <c:v>34820</c:v>
                </c:pt>
                <c:pt idx="15065">
                  <c:v>34821</c:v>
                </c:pt>
                <c:pt idx="15066">
                  <c:v>34822</c:v>
                </c:pt>
                <c:pt idx="15067">
                  <c:v>34823</c:v>
                </c:pt>
                <c:pt idx="15068">
                  <c:v>34824</c:v>
                </c:pt>
                <c:pt idx="15069">
                  <c:v>34825</c:v>
                </c:pt>
                <c:pt idx="15070">
                  <c:v>34826</c:v>
                </c:pt>
                <c:pt idx="15071">
                  <c:v>34827</c:v>
                </c:pt>
                <c:pt idx="15072">
                  <c:v>34828</c:v>
                </c:pt>
                <c:pt idx="15073">
                  <c:v>34829</c:v>
                </c:pt>
                <c:pt idx="15074">
                  <c:v>34830</c:v>
                </c:pt>
                <c:pt idx="15075">
                  <c:v>34831</c:v>
                </c:pt>
                <c:pt idx="15076">
                  <c:v>34832</c:v>
                </c:pt>
                <c:pt idx="15077">
                  <c:v>34833</c:v>
                </c:pt>
                <c:pt idx="15078">
                  <c:v>34834</c:v>
                </c:pt>
                <c:pt idx="15079">
                  <c:v>34835</c:v>
                </c:pt>
                <c:pt idx="15080">
                  <c:v>34836</c:v>
                </c:pt>
                <c:pt idx="15081">
                  <c:v>34837</c:v>
                </c:pt>
                <c:pt idx="15082">
                  <c:v>34838</c:v>
                </c:pt>
                <c:pt idx="15083">
                  <c:v>34839</c:v>
                </c:pt>
                <c:pt idx="15084">
                  <c:v>34840</c:v>
                </c:pt>
                <c:pt idx="15085">
                  <c:v>34841</c:v>
                </c:pt>
                <c:pt idx="15086">
                  <c:v>34842</c:v>
                </c:pt>
                <c:pt idx="15087">
                  <c:v>34843</c:v>
                </c:pt>
                <c:pt idx="15088">
                  <c:v>34844</c:v>
                </c:pt>
                <c:pt idx="15089">
                  <c:v>34845</c:v>
                </c:pt>
                <c:pt idx="15090">
                  <c:v>34846</c:v>
                </c:pt>
                <c:pt idx="15091">
                  <c:v>34847</c:v>
                </c:pt>
                <c:pt idx="15092">
                  <c:v>34848</c:v>
                </c:pt>
                <c:pt idx="15093">
                  <c:v>34849</c:v>
                </c:pt>
                <c:pt idx="15094">
                  <c:v>34850</c:v>
                </c:pt>
                <c:pt idx="15095">
                  <c:v>34851</c:v>
                </c:pt>
                <c:pt idx="15096">
                  <c:v>34852</c:v>
                </c:pt>
                <c:pt idx="15097">
                  <c:v>34853</c:v>
                </c:pt>
                <c:pt idx="15098">
                  <c:v>34854</c:v>
                </c:pt>
                <c:pt idx="15099">
                  <c:v>34855</c:v>
                </c:pt>
                <c:pt idx="15100">
                  <c:v>34856</c:v>
                </c:pt>
                <c:pt idx="15101">
                  <c:v>34857</c:v>
                </c:pt>
                <c:pt idx="15102">
                  <c:v>34858</c:v>
                </c:pt>
                <c:pt idx="15103">
                  <c:v>34859</c:v>
                </c:pt>
                <c:pt idx="15104">
                  <c:v>34860</c:v>
                </c:pt>
                <c:pt idx="15105">
                  <c:v>34861</c:v>
                </c:pt>
                <c:pt idx="15106">
                  <c:v>34862</c:v>
                </c:pt>
                <c:pt idx="15107">
                  <c:v>34863</c:v>
                </c:pt>
                <c:pt idx="15108">
                  <c:v>34864</c:v>
                </c:pt>
                <c:pt idx="15109">
                  <c:v>34865</c:v>
                </c:pt>
                <c:pt idx="15110">
                  <c:v>34866</c:v>
                </c:pt>
                <c:pt idx="15111">
                  <c:v>34867</c:v>
                </c:pt>
                <c:pt idx="15112">
                  <c:v>34868</c:v>
                </c:pt>
                <c:pt idx="15113">
                  <c:v>34869</c:v>
                </c:pt>
                <c:pt idx="15114">
                  <c:v>34870</c:v>
                </c:pt>
                <c:pt idx="15115">
                  <c:v>34871</c:v>
                </c:pt>
                <c:pt idx="15116">
                  <c:v>34872</c:v>
                </c:pt>
                <c:pt idx="15117">
                  <c:v>34873</c:v>
                </c:pt>
                <c:pt idx="15118">
                  <c:v>34874</c:v>
                </c:pt>
                <c:pt idx="15119">
                  <c:v>34875</c:v>
                </c:pt>
                <c:pt idx="15120">
                  <c:v>34876</c:v>
                </c:pt>
                <c:pt idx="15121">
                  <c:v>34877</c:v>
                </c:pt>
                <c:pt idx="15122">
                  <c:v>34878</c:v>
                </c:pt>
                <c:pt idx="15123">
                  <c:v>34879</c:v>
                </c:pt>
                <c:pt idx="15124">
                  <c:v>34880</c:v>
                </c:pt>
                <c:pt idx="15125">
                  <c:v>34881</c:v>
                </c:pt>
                <c:pt idx="15126">
                  <c:v>34882</c:v>
                </c:pt>
                <c:pt idx="15127">
                  <c:v>34883</c:v>
                </c:pt>
                <c:pt idx="15128">
                  <c:v>34884</c:v>
                </c:pt>
                <c:pt idx="15129">
                  <c:v>34885</c:v>
                </c:pt>
                <c:pt idx="15130">
                  <c:v>34886</c:v>
                </c:pt>
                <c:pt idx="15131">
                  <c:v>34887</c:v>
                </c:pt>
                <c:pt idx="15132">
                  <c:v>34888</c:v>
                </c:pt>
                <c:pt idx="15133">
                  <c:v>34889</c:v>
                </c:pt>
                <c:pt idx="15134">
                  <c:v>34890</c:v>
                </c:pt>
                <c:pt idx="15135">
                  <c:v>34891</c:v>
                </c:pt>
                <c:pt idx="15136">
                  <c:v>34892</c:v>
                </c:pt>
                <c:pt idx="15137">
                  <c:v>34893</c:v>
                </c:pt>
                <c:pt idx="15138">
                  <c:v>34894</c:v>
                </c:pt>
                <c:pt idx="15139">
                  <c:v>34895</c:v>
                </c:pt>
                <c:pt idx="15140">
                  <c:v>34896</c:v>
                </c:pt>
                <c:pt idx="15141">
                  <c:v>34897</c:v>
                </c:pt>
                <c:pt idx="15142">
                  <c:v>34898</c:v>
                </c:pt>
                <c:pt idx="15143">
                  <c:v>34899</c:v>
                </c:pt>
                <c:pt idx="15144">
                  <c:v>34900</c:v>
                </c:pt>
                <c:pt idx="15145">
                  <c:v>34901</c:v>
                </c:pt>
                <c:pt idx="15146">
                  <c:v>34902</c:v>
                </c:pt>
                <c:pt idx="15147">
                  <c:v>34903</c:v>
                </c:pt>
                <c:pt idx="15148">
                  <c:v>34904</c:v>
                </c:pt>
                <c:pt idx="15149">
                  <c:v>34905</c:v>
                </c:pt>
                <c:pt idx="15150">
                  <c:v>34906</c:v>
                </c:pt>
                <c:pt idx="15151">
                  <c:v>34907</c:v>
                </c:pt>
                <c:pt idx="15152">
                  <c:v>34908</c:v>
                </c:pt>
                <c:pt idx="15153">
                  <c:v>34909</c:v>
                </c:pt>
                <c:pt idx="15154">
                  <c:v>34910</c:v>
                </c:pt>
                <c:pt idx="15155">
                  <c:v>34911</c:v>
                </c:pt>
                <c:pt idx="15156">
                  <c:v>34912</c:v>
                </c:pt>
                <c:pt idx="15157">
                  <c:v>34913</c:v>
                </c:pt>
                <c:pt idx="15158">
                  <c:v>34914</c:v>
                </c:pt>
                <c:pt idx="15159">
                  <c:v>34915</c:v>
                </c:pt>
                <c:pt idx="15160">
                  <c:v>34916</c:v>
                </c:pt>
                <c:pt idx="15161">
                  <c:v>34917</c:v>
                </c:pt>
                <c:pt idx="15162">
                  <c:v>34918</c:v>
                </c:pt>
                <c:pt idx="15163">
                  <c:v>34919</c:v>
                </c:pt>
                <c:pt idx="15164">
                  <c:v>34920</c:v>
                </c:pt>
                <c:pt idx="15165">
                  <c:v>34921</c:v>
                </c:pt>
                <c:pt idx="15166">
                  <c:v>34922</c:v>
                </c:pt>
                <c:pt idx="15167">
                  <c:v>34923</c:v>
                </c:pt>
                <c:pt idx="15168">
                  <c:v>34924</c:v>
                </c:pt>
                <c:pt idx="15169">
                  <c:v>34925</c:v>
                </c:pt>
                <c:pt idx="15170">
                  <c:v>34926</c:v>
                </c:pt>
                <c:pt idx="15171">
                  <c:v>34927</c:v>
                </c:pt>
                <c:pt idx="15172">
                  <c:v>34928</c:v>
                </c:pt>
                <c:pt idx="15173">
                  <c:v>34929</c:v>
                </c:pt>
                <c:pt idx="15174">
                  <c:v>34930</c:v>
                </c:pt>
                <c:pt idx="15175">
                  <c:v>34931</c:v>
                </c:pt>
                <c:pt idx="15176">
                  <c:v>34932</c:v>
                </c:pt>
                <c:pt idx="15177">
                  <c:v>34933</c:v>
                </c:pt>
                <c:pt idx="15178">
                  <c:v>34934</c:v>
                </c:pt>
                <c:pt idx="15179">
                  <c:v>34935</c:v>
                </c:pt>
                <c:pt idx="15180">
                  <c:v>34936</c:v>
                </c:pt>
                <c:pt idx="15181">
                  <c:v>34937</c:v>
                </c:pt>
                <c:pt idx="15182">
                  <c:v>34938</c:v>
                </c:pt>
                <c:pt idx="15183">
                  <c:v>34939</c:v>
                </c:pt>
                <c:pt idx="15184">
                  <c:v>34940</c:v>
                </c:pt>
                <c:pt idx="15185">
                  <c:v>34941</c:v>
                </c:pt>
                <c:pt idx="15186">
                  <c:v>34942</c:v>
                </c:pt>
                <c:pt idx="15187">
                  <c:v>34943</c:v>
                </c:pt>
                <c:pt idx="15188">
                  <c:v>34944</c:v>
                </c:pt>
                <c:pt idx="15189">
                  <c:v>34945</c:v>
                </c:pt>
                <c:pt idx="15190">
                  <c:v>34946</c:v>
                </c:pt>
                <c:pt idx="15191">
                  <c:v>34947</c:v>
                </c:pt>
                <c:pt idx="15192">
                  <c:v>34948</c:v>
                </c:pt>
                <c:pt idx="15193">
                  <c:v>34949</c:v>
                </c:pt>
                <c:pt idx="15194">
                  <c:v>34950</c:v>
                </c:pt>
                <c:pt idx="15195">
                  <c:v>34951</c:v>
                </c:pt>
                <c:pt idx="15196">
                  <c:v>34952</c:v>
                </c:pt>
                <c:pt idx="15197">
                  <c:v>34953</c:v>
                </c:pt>
                <c:pt idx="15198">
                  <c:v>34954</c:v>
                </c:pt>
                <c:pt idx="15199">
                  <c:v>34955</c:v>
                </c:pt>
                <c:pt idx="15200">
                  <c:v>34956</c:v>
                </c:pt>
                <c:pt idx="15201">
                  <c:v>34957</c:v>
                </c:pt>
                <c:pt idx="15202">
                  <c:v>34958</c:v>
                </c:pt>
                <c:pt idx="15203">
                  <c:v>34959</c:v>
                </c:pt>
                <c:pt idx="15204">
                  <c:v>34960</c:v>
                </c:pt>
                <c:pt idx="15205">
                  <c:v>34961</c:v>
                </c:pt>
                <c:pt idx="15206">
                  <c:v>34962</c:v>
                </c:pt>
                <c:pt idx="15207">
                  <c:v>34963</c:v>
                </c:pt>
                <c:pt idx="15208">
                  <c:v>34964</c:v>
                </c:pt>
                <c:pt idx="15209">
                  <c:v>34965</c:v>
                </c:pt>
                <c:pt idx="15210">
                  <c:v>34966</c:v>
                </c:pt>
                <c:pt idx="15211">
                  <c:v>34967</c:v>
                </c:pt>
                <c:pt idx="15212">
                  <c:v>34968</c:v>
                </c:pt>
                <c:pt idx="15213">
                  <c:v>34969</c:v>
                </c:pt>
                <c:pt idx="15214">
                  <c:v>34970</c:v>
                </c:pt>
                <c:pt idx="15215">
                  <c:v>34971</c:v>
                </c:pt>
                <c:pt idx="15216">
                  <c:v>34972</c:v>
                </c:pt>
                <c:pt idx="15217">
                  <c:v>34973</c:v>
                </c:pt>
                <c:pt idx="15218">
                  <c:v>34974</c:v>
                </c:pt>
                <c:pt idx="15219">
                  <c:v>34975</c:v>
                </c:pt>
                <c:pt idx="15220">
                  <c:v>34976</c:v>
                </c:pt>
                <c:pt idx="15221">
                  <c:v>34977</c:v>
                </c:pt>
                <c:pt idx="15222">
                  <c:v>34978</c:v>
                </c:pt>
                <c:pt idx="15223">
                  <c:v>34979</c:v>
                </c:pt>
                <c:pt idx="15224">
                  <c:v>34980</c:v>
                </c:pt>
                <c:pt idx="15225">
                  <c:v>34981</c:v>
                </c:pt>
                <c:pt idx="15226">
                  <c:v>34982</c:v>
                </c:pt>
                <c:pt idx="15227">
                  <c:v>34983</c:v>
                </c:pt>
                <c:pt idx="15228">
                  <c:v>34984</c:v>
                </c:pt>
                <c:pt idx="15229">
                  <c:v>34985</c:v>
                </c:pt>
                <c:pt idx="15230">
                  <c:v>34986</c:v>
                </c:pt>
                <c:pt idx="15231">
                  <c:v>34987</c:v>
                </c:pt>
                <c:pt idx="15232">
                  <c:v>34988</c:v>
                </c:pt>
                <c:pt idx="15233">
                  <c:v>34989</c:v>
                </c:pt>
                <c:pt idx="15234">
                  <c:v>34990</c:v>
                </c:pt>
                <c:pt idx="15235">
                  <c:v>34991</c:v>
                </c:pt>
                <c:pt idx="15236">
                  <c:v>34992</c:v>
                </c:pt>
                <c:pt idx="15237">
                  <c:v>34993</c:v>
                </c:pt>
                <c:pt idx="15238">
                  <c:v>34994</c:v>
                </c:pt>
                <c:pt idx="15239">
                  <c:v>34995</c:v>
                </c:pt>
                <c:pt idx="15240">
                  <c:v>34996</c:v>
                </c:pt>
                <c:pt idx="15241">
                  <c:v>34997</c:v>
                </c:pt>
                <c:pt idx="15242">
                  <c:v>34998</c:v>
                </c:pt>
                <c:pt idx="15243">
                  <c:v>34999</c:v>
                </c:pt>
                <c:pt idx="15244">
                  <c:v>35000</c:v>
                </c:pt>
                <c:pt idx="15245">
                  <c:v>35001</c:v>
                </c:pt>
                <c:pt idx="15246">
                  <c:v>35002</c:v>
                </c:pt>
                <c:pt idx="15247">
                  <c:v>35003</c:v>
                </c:pt>
                <c:pt idx="15248">
                  <c:v>35004</c:v>
                </c:pt>
                <c:pt idx="15249">
                  <c:v>35005</c:v>
                </c:pt>
                <c:pt idx="15250">
                  <c:v>35006</c:v>
                </c:pt>
                <c:pt idx="15251">
                  <c:v>35007</c:v>
                </c:pt>
                <c:pt idx="15252">
                  <c:v>35008</c:v>
                </c:pt>
                <c:pt idx="15253">
                  <c:v>35009</c:v>
                </c:pt>
                <c:pt idx="15254">
                  <c:v>35010</c:v>
                </c:pt>
                <c:pt idx="15255">
                  <c:v>35011</c:v>
                </c:pt>
                <c:pt idx="15256">
                  <c:v>35012</c:v>
                </c:pt>
                <c:pt idx="15257">
                  <c:v>35013</c:v>
                </c:pt>
                <c:pt idx="15258">
                  <c:v>35014</c:v>
                </c:pt>
                <c:pt idx="15259">
                  <c:v>35015</c:v>
                </c:pt>
                <c:pt idx="15260">
                  <c:v>35016</c:v>
                </c:pt>
                <c:pt idx="15261">
                  <c:v>35017</c:v>
                </c:pt>
                <c:pt idx="15262">
                  <c:v>35018</c:v>
                </c:pt>
                <c:pt idx="15263">
                  <c:v>35019</c:v>
                </c:pt>
                <c:pt idx="15264">
                  <c:v>35020</c:v>
                </c:pt>
                <c:pt idx="15265">
                  <c:v>35021</c:v>
                </c:pt>
                <c:pt idx="15266">
                  <c:v>35022</c:v>
                </c:pt>
                <c:pt idx="15267">
                  <c:v>35023</c:v>
                </c:pt>
                <c:pt idx="15268">
                  <c:v>35024</c:v>
                </c:pt>
                <c:pt idx="15269">
                  <c:v>35025</c:v>
                </c:pt>
                <c:pt idx="15270">
                  <c:v>35026</c:v>
                </c:pt>
                <c:pt idx="15271">
                  <c:v>35027</c:v>
                </c:pt>
                <c:pt idx="15272">
                  <c:v>35028</c:v>
                </c:pt>
                <c:pt idx="15273">
                  <c:v>35029</c:v>
                </c:pt>
                <c:pt idx="15274">
                  <c:v>35030</c:v>
                </c:pt>
                <c:pt idx="15275">
                  <c:v>35031</c:v>
                </c:pt>
                <c:pt idx="15276">
                  <c:v>35032</c:v>
                </c:pt>
                <c:pt idx="15277">
                  <c:v>35033</c:v>
                </c:pt>
                <c:pt idx="15278">
                  <c:v>35034</c:v>
                </c:pt>
                <c:pt idx="15279">
                  <c:v>35035</c:v>
                </c:pt>
                <c:pt idx="15280">
                  <c:v>35036</c:v>
                </c:pt>
                <c:pt idx="15281">
                  <c:v>35037</c:v>
                </c:pt>
                <c:pt idx="15282">
                  <c:v>35038</c:v>
                </c:pt>
                <c:pt idx="15283">
                  <c:v>35039</c:v>
                </c:pt>
                <c:pt idx="15284">
                  <c:v>35040</c:v>
                </c:pt>
                <c:pt idx="15285">
                  <c:v>35041</c:v>
                </c:pt>
                <c:pt idx="15286">
                  <c:v>35042</c:v>
                </c:pt>
                <c:pt idx="15287">
                  <c:v>35043</c:v>
                </c:pt>
                <c:pt idx="15288">
                  <c:v>35044</c:v>
                </c:pt>
                <c:pt idx="15289">
                  <c:v>35045</c:v>
                </c:pt>
                <c:pt idx="15290">
                  <c:v>35046</c:v>
                </c:pt>
                <c:pt idx="15291">
                  <c:v>35047</c:v>
                </c:pt>
                <c:pt idx="15292">
                  <c:v>35048</c:v>
                </c:pt>
                <c:pt idx="15293">
                  <c:v>35049</c:v>
                </c:pt>
                <c:pt idx="15294">
                  <c:v>35050</c:v>
                </c:pt>
                <c:pt idx="15295">
                  <c:v>35051</c:v>
                </c:pt>
                <c:pt idx="15296">
                  <c:v>35052</c:v>
                </c:pt>
                <c:pt idx="15297">
                  <c:v>35053</c:v>
                </c:pt>
                <c:pt idx="15298">
                  <c:v>35054</c:v>
                </c:pt>
                <c:pt idx="15299">
                  <c:v>35055</c:v>
                </c:pt>
                <c:pt idx="15300">
                  <c:v>35056</c:v>
                </c:pt>
                <c:pt idx="15301">
                  <c:v>35057</c:v>
                </c:pt>
                <c:pt idx="15302">
                  <c:v>35058</c:v>
                </c:pt>
                <c:pt idx="15303">
                  <c:v>35059</c:v>
                </c:pt>
                <c:pt idx="15304">
                  <c:v>35060</c:v>
                </c:pt>
                <c:pt idx="15305">
                  <c:v>35061</c:v>
                </c:pt>
                <c:pt idx="15306">
                  <c:v>35062</c:v>
                </c:pt>
                <c:pt idx="15307">
                  <c:v>35063</c:v>
                </c:pt>
                <c:pt idx="15308">
                  <c:v>35064</c:v>
                </c:pt>
                <c:pt idx="15309">
                  <c:v>35065</c:v>
                </c:pt>
                <c:pt idx="15310">
                  <c:v>35066</c:v>
                </c:pt>
                <c:pt idx="15311">
                  <c:v>35067</c:v>
                </c:pt>
                <c:pt idx="15312">
                  <c:v>35068</c:v>
                </c:pt>
                <c:pt idx="15313">
                  <c:v>35069</c:v>
                </c:pt>
                <c:pt idx="15314">
                  <c:v>35070</c:v>
                </c:pt>
                <c:pt idx="15315">
                  <c:v>35071</c:v>
                </c:pt>
                <c:pt idx="15316">
                  <c:v>35072</c:v>
                </c:pt>
                <c:pt idx="15317">
                  <c:v>35073</c:v>
                </c:pt>
                <c:pt idx="15318">
                  <c:v>35074</c:v>
                </c:pt>
                <c:pt idx="15319">
                  <c:v>35075</c:v>
                </c:pt>
                <c:pt idx="15320">
                  <c:v>35076</c:v>
                </c:pt>
                <c:pt idx="15321">
                  <c:v>35077</c:v>
                </c:pt>
                <c:pt idx="15322">
                  <c:v>35078</c:v>
                </c:pt>
                <c:pt idx="15323">
                  <c:v>35079</c:v>
                </c:pt>
                <c:pt idx="15324">
                  <c:v>35080</c:v>
                </c:pt>
                <c:pt idx="15325">
                  <c:v>35081</c:v>
                </c:pt>
                <c:pt idx="15326">
                  <c:v>35082</c:v>
                </c:pt>
                <c:pt idx="15327">
                  <c:v>35083</c:v>
                </c:pt>
                <c:pt idx="15328">
                  <c:v>35084</c:v>
                </c:pt>
                <c:pt idx="15329">
                  <c:v>35085</c:v>
                </c:pt>
                <c:pt idx="15330">
                  <c:v>35086</c:v>
                </c:pt>
                <c:pt idx="15331">
                  <c:v>35087</c:v>
                </c:pt>
                <c:pt idx="15332">
                  <c:v>35088</c:v>
                </c:pt>
                <c:pt idx="15333">
                  <c:v>35089</c:v>
                </c:pt>
                <c:pt idx="15334">
                  <c:v>35090</c:v>
                </c:pt>
                <c:pt idx="15335">
                  <c:v>35091</c:v>
                </c:pt>
                <c:pt idx="15336">
                  <c:v>35092</c:v>
                </c:pt>
                <c:pt idx="15337">
                  <c:v>35093</c:v>
                </c:pt>
                <c:pt idx="15338">
                  <c:v>35094</c:v>
                </c:pt>
                <c:pt idx="15339">
                  <c:v>35095</c:v>
                </c:pt>
                <c:pt idx="15340">
                  <c:v>35096</c:v>
                </c:pt>
                <c:pt idx="15341">
                  <c:v>35097</c:v>
                </c:pt>
                <c:pt idx="15342">
                  <c:v>35098</c:v>
                </c:pt>
                <c:pt idx="15343">
                  <c:v>35099</c:v>
                </c:pt>
                <c:pt idx="15344">
                  <c:v>35100</c:v>
                </c:pt>
                <c:pt idx="15345">
                  <c:v>35101</c:v>
                </c:pt>
                <c:pt idx="15346">
                  <c:v>35102</c:v>
                </c:pt>
                <c:pt idx="15347">
                  <c:v>35103</c:v>
                </c:pt>
                <c:pt idx="15348">
                  <c:v>35104</c:v>
                </c:pt>
                <c:pt idx="15349">
                  <c:v>35105</c:v>
                </c:pt>
                <c:pt idx="15350">
                  <c:v>35106</c:v>
                </c:pt>
                <c:pt idx="15351">
                  <c:v>35107</c:v>
                </c:pt>
                <c:pt idx="15352">
                  <c:v>35108</c:v>
                </c:pt>
                <c:pt idx="15353">
                  <c:v>35109</c:v>
                </c:pt>
                <c:pt idx="15354">
                  <c:v>35110</c:v>
                </c:pt>
                <c:pt idx="15355">
                  <c:v>35111</c:v>
                </c:pt>
                <c:pt idx="15356">
                  <c:v>35112</c:v>
                </c:pt>
                <c:pt idx="15357">
                  <c:v>35113</c:v>
                </c:pt>
                <c:pt idx="15358">
                  <c:v>35114</c:v>
                </c:pt>
                <c:pt idx="15359">
                  <c:v>35115</c:v>
                </c:pt>
                <c:pt idx="15360">
                  <c:v>35116</c:v>
                </c:pt>
                <c:pt idx="15361">
                  <c:v>35117</c:v>
                </c:pt>
                <c:pt idx="15362">
                  <c:v>35118</c:v>
                </c:pt>
                <c:pt idx="15363">
                  <c:v>35119</c:v>
                </c:pt>
                <c:pt idx="15364">
                  <c:v>35120</c:v>
                </c:pt>
                <c:pt idx="15365">
                  <c:v>35121</c:v>
                </c:pt>
                <c:pt idx="15366">
                  <c:v>35122</c:v>
                </c:pt>
                <c:pt idx="15367">
                  <c:v>35123</c:v>
                </c:pt>
                <c:pt idx="15368">
                  <c:v>35124</c:v>
                </c:pt>
                <c:pt idx="15369">
                  <c:v>35125</c:v>
                </c:pt>
                <c:pt idx="15370">
                  <c:v>35126</c:v>
                </c:pt>
                <c:pt idx="15371">
                  <c:v>35127</c:v>
                </c:pt>
                <c:pt idx="15372">
                  <c:v>35128</c:v>
                </c:pt>
                <c:pt idx="15373">
                  <c:v>35129</c:v>
                </c:pt>
                <c:pt idx="15374">
                  <c:v>35130</c:v>
                </c:pt>
                <c:pt idx="15375">
                  <c:v>35131</c:v>
                </c:pt>
                <c:pt idx="15376">
                  <c:v>35132</c:v>
                </c:pt>
                <c:pt idx="15377">
                  <c:v>35133</c:v>
                </c:pt>
                <c:pt idx="15378">
                  <c:v>35134</c:v>
                </c:pt>
                <c:pt idx="15379">
                  <c:v>35135</c:v>
                </c:pt>
                <c:pt idx="15380">
                  <c:v>35136</c:v>
                </c:pt>
                <c:pt idx="15381">
                  <c:v>35137</c:v>
                </c:pt>
                <c:pt idx="15382">
                  <c:v>35138</c:v>
                </c:pt>
                <c:pt idx="15383">
                  <c:v>35139</c:v>
                </c:pt>
                <c:pt idx="15384">
                  <c:v>35140</c:v>
                </c:pt>
                <c:pt idx="15385">
                  <c:v>35141</c:v>
                </c:pt>
                <c:pt idx="15386">
                  <c:v>35142</c:v>
                </c:pt>
                <c:pt idx="15387">
                  <c:v>35143</c:v>
                </c:pt>
                <c:pt idx="15388">
                  <c:v>35144</c:v>
                </c:pt>
                <c:pt idx="15389">
                  <c:v>35145</c:v>
                </c:pt>
                <c:pt idx="15390">
                  <c:v>35146</c:v>
                </c:pt>
                <c:pt idx="15391">
                  <c:v>35147</c:v>
                </c:pt>
                <c:pt idx="15392">
                  <c:v>35148</c:v>
                </c:pt>
                <c:pt idx="15393">
                  <c:v>35149</c:v>
                </c:pt>
                <c:pt idx="15394">
                  <c:v>35150</c:v>
                </c:pt>
                <c:pt idx="15395">
                  <c:v>35151</c:v>
                </c:pt>
                <c:pt idx="15396">
                  <c:v>35152</c:v>
                </c:pt>
                <c:pt idx="15397">
                  <c:v>35153</c:v>
                </c:pt>
                <c:pt idx="15398">
                  <c:v>35154</c:v>
                </c:pt>
                <c:pt idx="15399">
                  <c:v>35155</c:v>
                </c:pt>
                <c:pt idx="15400">
                  <c:v>35156</c:v>
                </c:pt>
                <c:pt idx="15401">
                  <c:v>35157</c:v>
                </c:pt>
                <c:pt idx="15402">
                  <c:v>35158</c:v>
                </c:pt>
                <c:pt idx="15403">
                  <c:v>35159</c:v>
                </c:pt>
                <c:pt idx="15404">
                  <c:v>35160</c:v>
                </c:pt>
                <c:pt idx="15405">
                  <c:v>35161</c:v>
                </c:pt>
                <c:pt idx="15406">
                  <c:v>35162</c:v>
                </c:pt>
                <c:pt idx="15407">
                  <c:v>35163</c:v>
                </c:pt>
                <c:pt idx="15408">
                  <c:v>35164</c:v>
                </c:pt>
                <c:pt idx="15409">
                  <c:v>35165</c:v>
                </c:pt>
                <c:pt idx="15410">
                  <c:v>35166</c:v>
                </c:pt>
                <c:pt idx="15411">
                  <c:v>35167</c:v>
                </c:pt>
                <c:pt idx="15412">
                  <c:v>35168</c:v>
                </c:pt>
                <c:pt idx="15413">
                  <c:v>35169</c:v>
                </c:pt>
                <c:pt idx="15414">
                  <c:v>35170</c:v>
                </c:pt>
                <c:pt idx="15415">
                  <c:v>35171</c:v>
                </c:pt>
                <c:pt idx="15416">
                  <c:v>35172</c:v>
                </c:pt>
                <c:pt idx="15417">
                  <c:v>35173</c:v>
                </c:pt>
                <c:pt idx="15418">
                  <c:v>35174</c:v>
                </c:pt>
                <c:pt idx="15419">
                  <c:v>35175</c:v>
                </c:pt>
                <c:pt idx="15420">
                  <c:v>35176</c:v>
                </c:pt>
                <c:pt idx="15421">
                  <c:v>35177</c:v>
                </c:pt>
                <c:pt idx="15422">
                  <c:v>35178</c:v>
                </c:pt>
                <c:pt idx="15423">
                  <c:v>35179</c:v>
                </c:pt>
                <c:pt idx="15424">
                  <c:v>35180</c:v>
                </c:pt>
                <c:pt idx="15425">
                  <c:v>35181</c:v>
                </c:pt>
                <c:pt idx="15426">
                  <c:v>35182</c:v>
                </c:pt>
                <c:pt idx="15427">
                  <c:v>35183</c:v>
                </c:pt>
                <c:pt idx="15428">
                  <c:v>35184</c:v>
                </c:pt>
                <c:pt idx="15429">
                  <c:v>35185</c:v>
                </c:pt>
                <c:pt idx="15430">
                  <c:v>35186</c:v>
                </c:pt>
                <c:pt idx="15431">
                  <c:v>35187</c:v>
                </c:pt>
                <c:pt idx="15432">
                  <c:v>35188</c:v>
                </c:pt>
                <c:pt idx="15433">
                  <c:v>35189</c:v>
                </c:pt>
                <c:pt idx="15434">
                  <c:v>35190</c:v>
                </c:pt>
                <c:pt idx="15435">
                  <c:v>35191</c:v>
                </c:pt>
                <c:pt idx="15436">
                  <c:v>35192</c:v>
                </c:pt>
                <c:pt idx="15437">
                  <c:v>35193</c:v>
                </c:pt>
                <c:pt idx="15438">
                  <c:v>35194</c:v>
                </c:pt>
                <c:pt idx="15439">
                  <c:v>35195</c:v>
                </c:pt>
                <c:pt idx="15440">
                  <c:v>35196</c:v>
                </c:pt>
                <c:pt idx="15441">
                  <c:v>35197</c:v>
                </c:pt>
                <c:pt idx="15442">
                  <c:v>35198</c:v>
                </c:pt>
                <c:pt idx="15443">
                  <c:v>35199</c:v>
                </c:pt>
                <c:pt idx="15444">
                  <c:v>35200</c:v>
                </c:pt>
                <c:pt idx="15445">
                  <c:v>35201</c:v>
                </c:pt>
                <c:pt idx="15446">
                  <c:v>35202</c:v>
                </c:pt>
                <c:pt idx="15447">
                  <c:v>35203</c:v>
                </c:pt>
                <c:pt idx="15448">
                  <c:v>35204</c:v>
                </c:pt>
                <c:pt idx="15449">
                  <c:v>35205</c:v>
                </c:pt>
                <c:pt idx="15450">
                  <c:v>35206</c:v>
                </c:pt>
                <c:pt idx="15451">
                  <c:v>35207</c:v>
                </c:pt>
                <c:pt idx="15452">
                  <c:v>35208</c:v>
                </c:pt>
                <c:pt idx="15453">
                  <c:v>35209</c:v>
                </c:pt>
                <c:pt idx="15454">
                  <c:v>35210</c:v>
                </c:pt>
                <c:pt idx="15455">
                  <c:v>35211</c:v>
                </c:pt>
                <c:pt idx="15456">
                  <c:v>35212</c:v>
                </c:pt>
                <c:pt idx="15457">
                  <c:v>35213</c:v>
                </c:pt>
                <c:pt idx="15458">
                  <c:v>35214</c:v>
                </c:pt>
                <c:pt idx="15459">
                  <c:v>35215</c:v>
                </c:pt>
                <c:pt idx="15460">
                  <c:v>35216</c:v>
                </c:pt>
                <c:pt idx="15461">
                  <c:v>35217</c:v>
                </c:pt>
                <c:pt idx="15462">
                  <c:v>35218</c:v>
                </c:pt>
                <c:pt idx="15463">
                  <c:v>35219</c:v>
                </c:pt>
                <c:pt idx="15464">
                  <c:v>35220</c:v>
                </c:pt>
                <c:pt idx="15465">
                  <c:v>35221</c:v>
                </c:pt>
                <c:pt idx="15466">
                  <c:v>35222</c:v>
                </c:pt>
                <c:pt idx="15467">
                  <c:v>35223</c:v>
                </c:pt>
                <c:pt idx="15468">
                  <c:v>35224</c:v>
                </c:pt>
                <c:pt idx="15469">
                  <c:v>35225</c:v>
                </c:pt>
                <c:pt idx="15470">
                  <c:v>35226</c:v>
                </c:pt>
                <c:pt idx="15471">
                  <c:v>35227</c:v>
                </c:pt>
                <c:pt idx="15472">
                  <c:v>35228</c:v>
                </c:pt>
                <c:pt idx="15473">
                  <c:v>35229</c:v>
                </c:pt>
                <c:pt idx="15474">
                  <c:v>35230</c:v>
                </c:pt>
                <c:pt idx="15475">
                  <c:v>35231</c:v>
                </c:pt>
                <c:pt idx="15476">
                  <c:v>35232</c:v>
                </c:pt>
                <c:pt idx="15477">
                  <c:v>35233</c:v>
                </c:pt>
                <c:pt idx="15478">
                  <c:v>35234</c:v>
                </c:pt>
                <c:pt idx="15479">
                  <c:v>35235</c:v>
                </c:pt>
                <c:pt idx="15480">
                  <c:v>35236</c:v>
                </c:pt>
                <c:pt idx="15481">
                  <c:v>35237</c:v>
                </c:pt>
                <c:pt idx="15482">
                  <c:v>35238</c:v>
                </c:pt>
                <c:pt idx="15483">
                  <c:v>35239</c:v>
                </c:pt>
                <c:pt idx="15484">
                  <c:v>35240</c:v>
                </c:pt>
                <c:pt idx="15485">
                  <c:v>35241</c:v>
                </c:pt>
                <c:pt idx="15486">
                  <c:v>35242</c:v>
                </c:pt>
                <c:pt idx="15487">
                  <c:v>35243</c:v>
                </c:pt>
                <c:pt idx="15488">
                  <c:v>35244</c:v>
                </c:pt>
                <c:pt idx="15489">
                  <c:v>35245</c:v>
                </c:pt>
                <c:pt idx="15490">
                  <c:v>35246</c:v>
                </c:pt>
                <c:pt idx="15491">
                  <c:v>35247</c:v>
                </c:pt>
                <c:pt idx="15492">
                  <c:v>35248</c:v>
                </c:pt>
                <c:pt idx="15493">
                  <c:v>35249</c:v>
                </c:pt>
                <c:pt idx="15494">
                  <c:v>35250</c:v>
                </c:pt>
                <c:pt idx="15495">
                  <c:v>35251</c:v>
                </c:pt>
                <c:pt idx="15496">
                  <c:v>35252</c:v>
                </c:pt>
                <c:pt idx="15497">
                  <c:v>35253</c:v>
                </c:pt>
                <c:pt idx="15498">
                  <c:v>35254</c:v>
                </c:pt>
                <c:pt idx="15499">
                  <c:v>35255</c:v>
                </c:pt>
                <c:pt idx="15500">
                  <c:v>35256</c:v>
                </c:pt>
                <c:pt idx="15501">
                  <c:v>35257</c:v>
                </c:pt>
                <c:pt idx="15502">
                  <c:v>35258</c:v>
                </c:pt>
                <c:pt idx="15503">
                  <c:v>35259</c:v>
                </c:pt>
                <c:pt idx="15504">
                  <c:v>35260</c:v>
                </c:pt>
                <c:pt idx="15505">
                  <c:v>35261</c:v>
                </c:pt>
                <c:pt idx="15506">
                  <c:v>35262</c:v>
                </c:pt>
                <c:pt idx="15507">
                  <c:v>35263</c:v>
                </c:pt>
                <c:pt idx="15508">
                  <c:v>35264</c:v>
                </c:pt>
                <c:pt idx="15509">
                  <c:v>35265</c:v>
                </c:pt>
                <c:pt idx="15510">
                  <c:v>35266</c:v>
                </c:pt>
                <c:pt idx="15511">
                  <c:v>35267</c:v>
                </c:pt>
                <c:pt idx="15512">
                  <c:v>35268</c:v>
                </c:pt>
                <c:pt idx="15513">
                  <c:v>35269</c:v>
                </c:pt>
                <c:pt idx="15514">
                  <c:v>35270</c:v>
                </c:pt>
                <c:pt idx="15515">
                  <c:v>35271</c:v>
                </c:pt>
                <c:pt idx="15516">
                  <c:v>35272</c:v>
                </c:pt>
                <c:pt idx="15517">
                  <c:v>35273</c:v>
                </c:pt>
                <c:pt idx="15518">
                  <c:v>35274</c:v>
                </c:pt>
                <c:pt idx="15519">
                  <c:v>35275</c:v>
                </c:pt>
                <c:pt idx="15520">
                  <c:v>35276</c:v>
                </c:pt>
                <c:pt idx="15521">
                  <c:v>35277</c:v>
                </c:pt>
                <c:pt idx="15522">
                  <c:v>35278</c:v>
                </c:pt>
                <c:pt idx="15523">
                  <c:v>35279</c:v>
                </c:pt>
                <c:pt idx="15524">
                  <c:v>35280</c:v>
                </c:pt>
                <c:pt idx="15525">
                  <c:v>35281</c:v>
                </c:pt>
                <c:pt idx="15526">
                  <c:v>35282</c:v>
                </c:pt>
                <c:pt idx="15527">
                  <c:v>35283</c:v>
                </c:pt>
                <c:pt idx="15528">
                  <c:v>35284</c:v>
                </c:pt>
                <c:pt idx="15529">
                  <c:v>35285</c:v>
                </c:pt>
                <c:pt idx="15530">
                  <c:v>35286</c:v>
                </c:pt>
                <c:pt idx="15531">
                  <c:v>35287</c:v>
                </c:pt>
                <c:pt idx="15532">
                  <c:v>35288</c:v>
                </c:pt>
                <c:pt idx="15533">
                  <c:v>35289</c:v>
                </c:pt>
                <c:pt idx="15534">
                  <c:v>35290</c:v>
                </c:pt>
                <c:pt idx="15535">
                  <c:v>35291</c:v>
                </c:pt>
                <c:pt idx="15536">
                  <c:v>35292</c:v>
                </c:pt>
                <c:pt idx="15537">
                  <c:v>35293</c:v>
                </c:pt>
                <c:pt idx="15538">
                  <c:v>35294</c:v>
                </c:pt>
                <c:pt idx="15539">
                  <c:v>35295</c:v>
                </c:pt>
                <c:pt idx="15540">
                  <c:v>35296</c:v>
                </c:pt>
                <c:pt idx="15541">
                  <c:v>35297</c:v>
                </c:pt>
                <c:pt idx="15542">
                  <c:v>35298</c:v>
                </c:pt>
                <c:pt idx="15543">
                  <c:v>35299</c:v>
                </c:pt>
                <c:pt idx="15544">
                  <c:v>35300</c:v>
                </c:pt>
                <c:pt idx="15545">
                  <c:v>35301</c:v>
                </c:pt>
                <c:pt idx="15546">
                  <c:v>35302</c:v>
                </c:pt>
                <c:pt idx="15547">
                  <c:v>35303</c:v>
                </c:pt>
                <c:pt idx="15548">
                  <c:v>35304</c:v>
                </c:pt>
                <c:pt idx="15549">
                  <c:v>35305</c:v>
                </c:pt>
                <c:pt idx="15550">
                  <c:v>35306</c:v>
                </c:pt>
                <c:pt idx="15551">
                  <c:v>35307</c:v>
                </c:pt>
                <c:pt idx="15552">
                  <c:v>35308</c:v>
                </c:pt>
                <c:pt idx="15553">
                  <c:v>35309</c:v>
                </c:pt>
                <c:pt idx="15554">
                  <c:v>35310</c:v>
                </c:pt>
                <c:pt idx="15555">
                  <c:v>35311</c:v>
                </c:pt>
                <c:pt idx="15556">
                  <c:v>35312</c:v>
                </c:pt>
                <c:pt idx="15557">
                  <c:v>35313</c:v>
                </c:pt>
                <c:pt idx="15558">
                  <c:v>35314</c:v>
                </c:pt>
                <c:pt idx="15559">
                  <c:v>35315</c:v>
                </c:pt>
                <c:pt idx="15560">
                  <c:v>35316</c:v>
                </c:pt>
                <c:pt idx="15561">
                  <c:v>35317</c:v>
                </c:pt>
                <c:pt idx="15562">
                  <c:v>35318</c:v>
                </c:pt>
                <c:pt idx="15563">
                  <c:v>35319</c:v>
                </c:pt>
                <c:pt idx="15564">
                  <c:v>35320</c:v>
                </c:pt>
                <c:pt idx="15565">
                  <c:v>35321</c:v>
                </c:pt>
                <c:pt idx="15566">
                  <c:v>35322</c:v>
                </c:pt>
                <c:pt idx="15567">
                  <c:v>35323</c:v>
                </c:pt>
                <c:pt idx="15568">
                  <c:v>35324</c:v>
                </c:pt>
                <c:pt idx="15569">
                  <c:v>35325</c:v>
                </c:pt>
                <c:pt idx="15570">
                  <c:v>35326</c:v>
                </c:pt>
                <c:pt idx="15571">
                  <c:v>35327</c:v>
                </c:pt>
                <c:pt idx="15572">
                  <c:v>35328</c:v>
                </c:pt>
                <c:pt idx="15573">
                  <c:v>35329</c:v>
                </c:pt>
                <c:pt idx="15574">
                  <c:v>35330</c:v>
                </c:pt>
                <c:pt idx="15575">
                  <c:v>35331</c:v>
                </c:pt>
                <c:pt idx="15576">
                  <c:v>35332</c:v>
                </c:pt>
                <c:pt idx="15577">
                  <c:v>35333</c:v>
                </c:pt>
                <c:pt idx="15578">
                  <c:v>35334</c:v>
                </c:pt>
                <c:pt idx="15579">
                  <c:v>35335</c:v>
                </c:pt>
                <c:pt idx="15580">
                  <c:v>35336</c:v>
                </c:pt>
                <c:pt idx="15581">
                  <c:v>35337</c:v>
                </c:pt>
                <c:pt idx="15582">
                  <c:v>35338</c:v>
                </c:pt>
                <c:pt idx="15583">
                  <c:v>35339</c:v>
                </c:pt>
                <c:pt idx="15584">
                  <c:v>35340</c:v>
                </c:pt>
                <c:pt idx="15585">
                  <c:v>35341</c:v>
                </c:pt>
                <c:pt idx="15586">
                  <c:v>35342</c:v>
                </c:pt>
                <c:pt idx="15587">
                  <c:v>35343</c:v>
                </c:pt>
                <c:pt idx="15588">
                  <c:v>35344</c:v>
                </c:pt>
                <c:pt idx="15589">
                  <c:v>35345</c:v>
                </c:pt>
                <c:pt idx="15590">
                  <c:v>35346</c:v>
                </c:pt>
                <c:pt idx="15591">
                  <c:v>35347</c:v>
                </c:pt>
                <c:pt idx="15592">
                  <c:v>35348</c:v>
                </c:pt>
                <c:pt idx="15593">
                  <c:v>35349</c:v>
                </c:pt>
                <c:pt idx="15594">
                  <c:v>35350</c:v>
                </c:pt>
                <c:pt idx="15595">
                  <c:v>35351</c:v>
                </c:pt>
                <c:pt idx="15596">
                  <c:v>35352</c:v>
                </c:pt>
                <c:pt idx="15597">
                  <c:v>35353</c:v>
                </c:pt>
                <c:pt idx="15598">
                  <c:v>35354</c:v>
                </c:pt>
                <c:pt idx="15599">
                  <c:v>35355</c:v>
                </c:pt>
                <c:pt idx="15600">
                  <c:v>35356</c:v>
                </c:pt>
                <c:pt idx="15601">
                  <c:v>35357</c:v>
                </c:pt>
                <c:pt idx="15602">
                  <c:v>35358</c:v>
                </c:pt>
                <c:pt idx="15603">
                  <c:v>35359</c:v>
                </c:pt>
                <c:pt idx="15604">
                  <c:v>35360</c:v>
                </c:pt>
                <c:pt idx="15605">
                  <c:v>35361</c:v>
                </c:pt>
                <c:pt idx="15606">
                  <c:v>35362</c:v>
                </c:pt>
                <c:pt idx="15607">
                  <c:v>35363</c:v>
                </c:pt>
                <c:pt idx="15608">
                  <c:v>35364</c:v>
                </c:pt>
                <c:pt idx="15609">
                  <c:v>35365</c:v>
                </c:pt>
                <c:pt idx="15610">
                  <c:v>35366</c:v>
                </c:pt>
                <c:pt idx="15611">
                  <c:v>35367</c:v>
                </c:pt>
                <c:pt idx="15612">
                  <c:v>35368</c:v>
                </c:pt>
                <c:pt idx="15613">
                  <c:v>35369</c:v>
                </c:pt>
                <c:pt idx="15614">
                  <c:v>35370</c:v>
                </c:pt>
                <c:pt idx="15615">
                  <c:v>35371</c:v>
                </c:pt>
                <c:pt idx="15616">
                  <c:v>35372</c:v>
                </c:pt>
                <c:pt idx="15617">
                  <c:v>35373</c:v>
                </c:pt>
                <c:pt idx="15618">
                  <c:v>35374</c:v>
                </c:pt>
                <c:pt idx="15619">
                  <c:v>35375</c:v>
                </c:pt>
                <c:pt idx="15620">
                  <c:v>35376</c:v>
                </c:pt>
                <c:pt idx="15621">
                  <c:v>35377</c:v>
                </c:pt>
                <c:pt idx="15622">
                  <c:v>35378</c:v>
                </c:pt>
                <c:pt idx="15623">
                  <c:v>35379</c:v>
                </c:pt>
                <c:pt idx="15624">
                  <c:v>35380</c:v>
                </c:pt>
                <c:pt idx="15625">
                  <c:v>35381</c:v>
                </c:pt>
                <c:pt idx="15626">
                  <c:v>35382</c:v>
                </c:pt>
                <c:pt idx="15627">
                  <c:v>35383</c:v>
                </c:pt>
                <c:pt idx="15628">
                  <c:v>35384</c:v>
                </c:pt>
                <c:pt idx="15629">
                  <c:v>35385</c:v>
                </c:pt>
                <c:pt idx="15630">
                  <c:v>35386</c:v>
                </c:pt>
                <c:pt idx="15631">
                  <c:v>35387</c:v>
                </c:pt>
                <c:pt idx="15632">
                  <c:v>35388</c:v>
                </c:pt>
                <c:pt idx="15633">
                  <c:v>35389</c:v>
                </c:pt>
                <c:pt idx="15634">
                  <c:v>35390</c:v>
                </c:pt>
                <c:pt idx="15635">
                  <c:v>35391</c:v>
                </c:pt>
                <c:pt idx="15636">
                  <c:v>35392</c:v>
                </c:pt>
                <c:pt idx="15637">
                  <c:v>35393</c:v>
                </c:pt>
                <c:pt idx="15638">
                  <c:v>35394</c:v>
                </c:pt>
                <c:pt idx="15639">
                  <c:v>35395</c:v>
                </c:pt>
                <c:pt idx="15640">
                  <c:v>35396</c:v>
                </c:pt>
                <c:pt idx="15641">
                  <c:v>35397</c:v>
                </c:pt>
                <c:pt idx="15642">
                  <c:v>35398</c:v>
                </c:pt>
                <c:pt idx="15643">
                  <c:v>35399</c:v>
                </c:pt>
                <c:pt idx="15644">
                  <c:v>35400</c:v>
                </c:pt>
                <c:pt idx="15645">
                  <c:v>35401</c:v>
                </c:pt>
                <c:pt idx="15646">
                  <c:v>35402</c:v>
                </c:pt>
                <c:pt idx="15647">
                  <c:v>35403</c:v>
                </c:pt>
                <c:pt idx="15648">
                  <c:v>35404</c:v>
                </c:pt>
                <c:pt idx="15649">
                  <c:v>35405</c:v>
                </c:pt>
                <c:pt idx="15650">
                  <c:v>35406</c:v>
                </c:pt>
                <c:pt idx="15651">
                  <c:v>35407</c:v>
                </c:pt>
                <c:pt idx="15652">
                  <c:v>35408</c:v>
                </c:pt>
                <c:pt idx="15653">
                  <c:v>35409</c:v>
                </c:pt>
                <c:pt idx="15654">
                  <c:v>35410</c:v>
                </c:pt>
                <c:pt idx="15655">
                  <c:v>35411</c:v>
                </c:pt>
                <c:pt idx="15656">
                  <c:v>35412</c:v>
                </c:pt>
                <c:pt idx="15657">
                  <c:v>35413</c:v>
                </c:pt>
                <c:pt idx="15658">
                  <c:v>35414</c:v>
                </c:pt>
                <c:pt idx="15659">
                  <c:v>35415</c:v>
                </c:pt>
                <c:pt idx="15660">
                  <c:v>35416</c:v>
                </c:pt>
                <c:pt idx="15661">
                  <c:v>35417</c:v>
                </c:pt>
                <c:pt idx="15662">
                  <c:v>35418</c:v>
                </c:pt>
                <c:pt idx="15663">
                  <c:v>35419</c:v>
                </c:pt>
                <c:pt idx="15664">
                  <c:v>35420</c:v>
                </c:pt>
                <c:pt idx="15665">
                  <c:v>35421</c:v>
                </c:pt>
                <c:pt idx="15666">
                  <c:v>35422</c:v>
                </c:pt>
                <c:pt idx="15667">
                  <c:v>35423</c:v>
                </c:pt>
                <c:pt idx="15668">
                  <c:v>35424</c:v>
                </c:pt>
                <c:pt idx="15669">
                  <c:v>35425</c:v>
                </c:pt>
                <c:pt idx="15670">
                  <c:v>35426</c:v>
                </c:pt>
                <c:pt idx="15671">
                  <c:v>35427</c:v>
                </c:pt>
                <c:pt idx="15672">
                  <c:v>35428</c:v>
                </c:pt>
                <c:pt idx="15673">
                  <c:v>35429</c:v>
                </c:pt>
                <c:pt idx="15674">
                  <c:v>35430</c:v>
                </c:pt>
                <c:pt idx="15675">
                  <c:v>35431</c:v>
                </c:pt>
                <c:pt idx="15676">
                  <c:v>35432</c:v>
                </c:pt>
                <c:pt idx="15677">
                  <c:v>35433</c:v>
                </c:pt>
                <c:pt idx="15678">
                  <c:v>35434</c:v>
                </c:pt>
                <c:pt idx="15679">
                  <c:v>35435</c:v>
                </c:pt>
                <c:pt idx="15680">
                  <c:v>35436</c:v>
                </c:pt>
                <c:pt idx="15681">
                  <c:v>35437</c:v>
                </c:pt>
                <c:pt idx="15682">
                  <c:v>35438</c:v>
                </c:pt>
                <c:pt idx="15683">
                  <c:v>35439</c:v>
                </c:pt>
                <c:pt idx="15684">
                  <c:v>35440</c:v>
                </c:pt>
                <c:pt idx="15685">
                  <c:v>35441</c:v>
                </c:pt>
                <c:pt idx="15686">
                  <c:v>35442</c:v>
                </c:pt>
                <c:pt idx="15687">
                  <c:v>35443</c:v>
                </c:pt>
                <c:pt idx="15688">
                  <c:v>35444</c:v>
                </c:pt>
                <c:pt idx="15689">
                  <c:v>35445</c:v>
                </c:pt>
                <c:pt idx="15690">
                  <c:v>35446</c:v>
                </c:pt>
                <c:pt idx="15691">
                  <c:v>35447</c:v>
                </c:pt>
                <c:pt idx="15692">
                  <c:v>35448</c:v>
                </c:pt>
                <c:pt idx="15693">
                  <c:v>35449</c:v>
                </c:pt>
                <c:pt idx="15694">
                  <c:v>35450</c:v>
                </c:pt>
                <c:pt idx="15695">
                  <c:v>35451</c:v>
                </c:pt>
                <c:pt idx="15696">
                  <c:v>35452</c:v>
                </c:pt>
                <c:pt idx="15697">
                  <c:v>35453</c:v>
                </c:pt>
                <c:pt idx="15698">
                  <c:v>35454</c:v>
                </c:pt>
                <c:pt idx="15699">
                  <c:v>35455</c:v>
                </c:pt>
                <c:pt idx="15700">
                  <c:v>35456</c:v>
                </c:pt>
                <c:pt idx="15701">
                  <c:v>35457</c:v>
                </c:pt>
                <c:pt idx="15702">
                  <c:v>35458</c:v>
                </c:pt>
                <c:pt idx="15703">
                  <c:v>35459</c:v>
                </c:pt>
                <c:pt idx="15704">
                  <c:v>35460</c:v>
                </c:pt>
                <c:pt idx="15705">
                  <c:v>35461</c:v>
                </c:pt>
                <c:pt idx="15706">
                  <c:v>35462</c:v>
                </c:pt>
                <c:pt idx="15707">
                  <c:v>35463</c:v>
                </c:pt>
                <c:pt idx="15708">
                  <c:v>35464</c:v>
                </c:pt>
                <c:pt idx="15709">
                  <c:v>35465</c:v>
                </c:pt>
                <c:pt idx="15710">
                  <c:v>35466</c:v>
                </c:pt>
                <c:pt idx="15711">
                  <c:v>35467</c:v>
                </c:pt>
                <c:pt idx="15712">
                  <c:v>35468</c:v>
                </c:pt>
                <c:pt idx="15713">
                  <c:v>35469</c:v>
                </c:pt>
                <c:pt idx="15714">
                  <c:v>35470</c:v>
                </c:pt>
                <c:pt idx="15715">
                  <c:v>35471</c:v>
                </c:pt>
                <c:pt idx="15716">
                  <c:v>35472</c:v>
                </c:pt>
                <c:pt idx="15717">
                  <c:v>35473</c:v>
                </c:pt>
                <c:pt idx="15718">
                  <c:v>35474</c:v>
                </c:pt>
                <c:pt idx="15719">
                  <c:v>35475</c:v>
                </c:pt>
                <c:pt idx="15720">
                  <c:v>35476</c:v>
                </c:pt>
                <c:pt idx="15721">
                  <c:v>35477</c:v>
                </c:pt>
                <c:pt idx="15722">
                  <c:v>35478</c:v>
                </c:pt>
                <c:pt idx="15723">
                  <c:v>35479</c:v>
                </c:pt>
                <c:pt idx="15724">
                  <c:v>35480</c:v>
                </c:pt>
                <c:pt idx="15725">
                  <c:v>35481</c:v>
                </c:pt>
                <c:pt idx="15726">
                  <c:v>35482</c:v>
                </c:pt>
                <c:pt idx="15727">
                  <c:v>35483</c:v>
                </c:pt>
                <c:pt idx="15728">
                  <c:v>35484</c:v>
                </c:pt>
                <c:pt idx="15729">
                  <c:v>35485</c:v>
                </c:pt>
                <c:pt idx="15730">
                  <c:v>35486</c:v>
                </c:pt>
                <c:pt idx="15731">
                  <c:v>35487</c:v>
                </c:pt>
                <c:pt idx="15732">
                  <c:v>35488</c:v>
                </c:pt>
                <c:pt idx="15733">
                  <c:v>35489</c:v>
                </c:pt>
                <c:pt idx="15734">
                  <c:v>35490</c:v>
                </c:pt>
                <c:pt idx="15735">
                  <c:v>35491</c:v>
                </c:pt>
                <c:pt idx="15736">
                  <c:v>35492</c:v>
                </c:pt>
                <c:pt idx="15737">
                  <c:v>35493</c:v>
                </c:pt>
                <c:pt idx="15738">
                  <c:v>35494</c:v>
                </c:pt>
                <c:pt idx="15739">
                  <c:v>35495</c:v>
                </c:pt>
                <c:pt idx="15740">
                  <c:v>35496</c:v>
                </c:pt>
                <c:pt idx="15741">
                  <c:v>35497</c:v>
                </c:pt>
                <c:pt idx="15742">
                  <c:v>35498</c:v>
                </c:pt>
                <c:pt idx="15743">
                  <c:v>35499</c:v>
                </c:pt>
                <c:pt idx="15744">
                  <c:v>35500</c:v>
                </c:pt>
                <c:pt idx="15745">
                  <c:v>35501</c:v>
                </c:pt>
                <c:pt idx="15746">
                  <c:v>35502</c:v>
                </c:pt>
                <c:pt idx="15747">
                  <c:v>35503</c:v>
                </c:pt>
                <c:pt idx="15748">
                  <c:v>35504</c:v>
                </c:pt>
                <c:pt idx="15749">
                  <c:v>35505</c:v>
                </c:pt>
                <c:pt idx="15750">
                  <c:v>35506</c:v>
                </c:pt>
                <c:pt idx="15751">
                  <c:v>35507</c:v>
                </c:pt>
                <c:pt idx="15752">
                  <c:v>35508</c:v>
                </c:pt>
                <c:pt idx="15753">
                  <c:v>35509</c:v>
                </c:pt>
                <c:pt idx="15754">
                  <c:v>35510</c:v>
                </c:pt>
                <c:pt idx="15755">
                  <c:v>35511</c:v>
                </c:pt>
                <c:pt idx="15756">
                  <c:v>35512</c:v>
                </c:pt>
                <c:pt idx="15757">
                  <c:v>35513</c:v>
                </c:pt>
                <c:pt idx="15758">
                  <c:v>35514</c:v>
                </c:pt>
                <c:pt idx="15759">
                  <c:v>35515</c:v>
                </c:pt>
                <c:pt idx="15760">
                  <c:v>35516</c:v>
                </c:pt>
                <c:pt idx="15761">
                  <c:v>35517</c:v>
                </c:pt>
                <c:pt idx="15762">
                  <c:v>35518</c:v>
                </c:pt>
                <c:pt idx="15763">
                  <c:v>35519</c:v>
                </c:pt>
                <c:pt idx="15764">
                  <c:v>35520</c:v>
                </c:pt>
                <c:pt idx="15765">
                  <c:v>35521</c:v>
                </c:pt>
                <c:pt idx="15766">
                  <c:v>35522</c:v>
                </c:pt>
                <c:pt idx="15767">
                  <c:v>35523</c:v>
                </c:pt>
                <c:pt idx="15768">
                  <c:v>35524</c:v>
                </c:pt>
                <c:pt idx="15769">
                  <c:v>35525</c:v>
                </c:pt>
                <c:pt idx="15770">
                  <c:v>35526</c:v>
                </c:pt>
                <c:pt idx="15771">
                  <c:v>35527</c:v>
                </c:pt>
                <c:pt idx="15772">
                  <c:v>35528</c:v>
                </c:pt>
                <c:pt idx="15773">
                  <c:v>35529</c:v>
                </c:pt>
                <c:pt idx="15774">
                  <c:v>35530</c:v>
                </c:pt>
                <c:pt idx="15775">
                  <c:v>35531</c:v>
                </c:pt>
                <c:pt idx="15776">
                  <c:v>35532</c:v>
                </c:pt>
                <c:pt idx="15777">
                  <c:v>35533</c:v>
                </c:pt>
                <c:pt idx="15778">
                  <c:v>35534</c:v>
                </c:pt>
                <c:pt idx="15779">
                  <c:v>35535</c:v>
                </c:pt>
                <c:pt idx="15780">
                  <c:v>35536</c:v>
                </c:pt>
                <c:pt idx="15781">
                  <c:v>35537</c:v>
                </c:pt>
                <c:pt idx="15782">
                  <c:v>35538</c:v>
                </c:pt>
                <c:pt idx="15783">
                  <c:v>35539</c:v>
                </c:pt>
                <c:pt idx="15784">
                  <c:v>35540</c:v>
                </c:pt>
                <c:pt idx="15785">
                  <c:v>35541</c:v>
                </c:pt>
                <c:pt idx="15786">
                  <c:v>35542</c:v>
                </c:pt>
                <c:pt idx="15787">
                  <c:v>35543</c:v>
                </c:pt>
                <c:pt idx="15788">
                  <c:v>35544</c:v>
                </c:pt>
                <c:pt idx="15789">
                  <c:v>35545</c:v>
                </c:pt>
                <c:pt idx="15790">
                  <c:v>35546</c:v>
                </c:pt>
                <c:pt idx="15791">
                  <c:v>35547</c:v>
                </c:pt>
                <c:pt idx="15792">
                  <c:v>35548</c:v>
                </c:pt>
                <c:pt idx="15793">
                  <c:v>35549</c:v>
                </c:pt>
                <c:pt idx="15794">
                  <c:v>35550</c:v>
                </c:pt>
                <c:pt idx="15795">
                  <c:v>35551</c:v>
                </c:pt>
                <c:pt idx="15796">
                  <c:v>35552</c:v>
                </c:pt>
                <c:pt idx="15797">
                  <c:v>35553</c:v>
                </c:pt>
                <c:pt idx="15798">
                  <c:v>35554</c:v>
                </c:pt>
                <c:pt idx="15799">
                  <c:v>35555</c:v>
                </c:pt>
                <c:pt idx="15800">
                  <c:v>35556</c:v>
                </c:pt>
                <c:pt idx="15801">
                  <c:v>35557</c:v>
                </c:pt>
                <c:pt idx="15802">
                  <c:v>35558</c:v>
                </c:pt>
                <c:pt idx="15803">
                  <c:v>35559</c:v>
                </c:pt>
                <c:pt idx="15804">
                  <c:v>35560</c:v>
                </c:pt>
                <c:pt idx="15805">
                  <c:v>35561</c:v>
                </c:pt>
                <c:pt idx="15806">
                  <c:v>35562</c:v>
                </c:pt>
                <c:pt idx="15807">
                  <c:v>35563</c:v>
                </c:pt>
                <c:pt idx="15808">
                  <c:v>35564</c:v>
                </c:pt>
                <c:pt idx="15809">
                  <c:v>35565</c:v>
                </c:pt>
                <c:pt idx="15810">
                  <c:v>35566</c:v>
                </c:pt>
                <c:pt idx="15811">
                  <c:v>35567</c:v>
                </c:pt>
                <c:pt idx="15812">
                  <c:v>35568</c:v>
                </c:pt>
                <c:pt idx="15813">
                  <c:v>35569</c:v>
                </c:pt>
                <c:pt idx="15814">
                  <c:v>35570</c:v>
                </c:pt>
                <c:pt idx="15815">
                  <c:v>35571</c:v>
                </c:pt>
                <c:pt idx="15816">
                  <c:v>35572</c:v>
                </c:pt>
                <c:pt idx="15817">
                  <c:v>35573</c:v>
                </c:pt>
                <c:pt idx="15818">
                  <c:v>35574</c:v>
                </c:pt>
                <c:pt idx="15819">
                  <c:v>35575</c:v>
                </c:pt>
                <c:pt idx="15820">
                  <c:v>35576</c:v>
                </c:pt>
                <c:pt idx="15821">
                  <c:v>35577</c:v>
                </c:pt>
                <c:pt idx="15822">
                  <c:v>35578</c:v>
                </c:pt>
                <c:pt idx="15823">
                  <c:v>35579</c:v>
                </c:pt>
                <c:pt idx="15824">
                  <c:v>35580</c:v>
                </c:pt>
                <c:pt idx="15825">
                  <c:v>35581</c:v>
                </c:pt>
                <c:pt idx="15826">
                  <c:v>35582</c:v>
                </c:pt>
                <c:pt idx="15827">
                  <c:v>35583</c:v>
                </c:pt>
                <c:pt idx="15828">
                  <c:v>35584</c:v>
                </c:pt>
                <c:pt idx="15829">
                  <c:v>35585</c:v>
                </c:pt>
                <c:pt idx="15830">
                  <c:v>35586</c:v>
                </c:pt>
                <c:pt idx="15831">
                  <c:v>35587</c:v>
                </c:pt>
                <c:pt idx="15832">
                  <c:v>35588</c:v>
                </c:pt>
                <c:pt idx="15833">
                  <c:v>35589</c:v>
                </c:pt>
                <c:pt idx="15834">
                  <c:v>35590</c:v>
                </c:pt>
                <c:pt idx="15835">
                  <c:v>35591</c:v>
                </c:pt>
                <c:pt idx="15836">
                  <c:v>35592</c:v>
                </c:pt>
                <c:pt idx="15837">
                  <c:v>35593</c:v>
                </c:pt>
                <c:pt idx="15838">
                  <c:v>35594</c:v>
                </c:pt>
                <c:pt idx="15839">
                  <c:v>35595</c:v>
                </c:pt>
                <c:pt idx="15840">
                  <c:v>35596</c:v>
                </c:pt>
                <c:pt idx="15841">
                  <c:v>35597</c:v>
                </c:pt>
                <c:pt idx="15842">
                  <c:v>35598</c:v>
                </c:pt>
                <c:pt idx="15843">
                  <c:v>35599</c:v>
                </c:pt>
                <c:pt idx="15844">
                  <c:v>35600</c:v>
                </c:pt>
                <c:pt idx="15845">
                  <c:v>35601</c:v>
                </c:pt>
                <c:pt idx="15846">
                  <c:v>35602</c:v>
                </c:pt>
                <c:pt idx="15847">
                  <c:v>35603</c:v>
                </c:pt>
                <c:pt idx="15848">
                  <c:v>35604</c:v>
                </c:pt>
                <c:pt idx="15849">
                  <c:v>35605</c:v>
                </c:pt>
                <c:pt idx="15850">
                  <c:v>35606</c:v>
                </c:pt>
                <c:pt idx="15851">
                  <c:v>35607</c:v>
                </c:pt>
                <c:pt idx="15852">
                  <c:v>35608</c:v>
                </c:pt>
                <c:pt idx="15853">
                  <c:v>35609</c:v>
                </c:pt>
                <c:pt idx="15854">
                  <c:v>35610</c:v>
                </c:pt>
                <c:pt idx="15855">
                  <c:v>35611</c:v>
                </c:pt>
                <c:pt idx="15856">
                  <c:v>35612</c:v>
                </c:pt>
                <c:pt idx="15857">
                  <c:v>35613</c:v>
                </c:pt>
                <c:pt idx="15858">
                  <c:v>35614</c:v>
                </c:pt>
                <c:pt idx="15859">
                  <c:v>35615</c:v>
                </c:pt>
                <c:pt idx="15860">
                  <c:v>35616</c:v>
                </c:pt>
                <c:pt idx="15861">
                  <c:v>35617</c:v>
                </c:pt>
                <c:pt idx="15862">
                  <c:v>35618</c:v>
                </c:pt>
                <c:pt idx="15863">
                  <c:v>35619</c:v>
                </c:pt>
                <c:pt idx="15864">
                  <c:v>35620</c:v>
                </c:pt>
                <c:pt idx="15865">
                  <c:v>35621</c:v>
                </c:pt>
                <c:pt idx="15866">
                  <c:v>35622</c:v>
                </c:pt>
                <c:pt idx="15867">
                  <c:v>35623</c:v>
                </c:pt>
                <c:pt idx="15868">
                  <c:v>35624</c:v>
                </c:pt>
                <c:pt idx="15869">
                  <c:v>35625</c:v>
                </c:pt>
                <c:pt idx="15870">
                  <c:v>35626</c:v>
                </c:pt>
                <c:pt idx="15871">
                  <c:v>35627</c:v>
                </c:pt>
                <c:pt idx="15872">
                  <c:v>35628</c:v>
                </c:pt>
                <c:pt idx="15873">
                  <c:v>35629</c:v>
                </c:pt>
                <c:pt idx="15874">
                  <c:v>35630</c:v>
                </c:pt>
                <c:pt idx="15875">
                  <c:v>35631</c:v>
                </c:pt>
                <c:pt idx="15876">
                  <c:v>35632</c:v>
                </c:pt>
                <c:pt idx="15877">
                  <c:v>35633</c:v>
                </c:pt>
                <c:pt idx="15878">
                  <c:v>35634</c:v>
                </c:pt>
                <c:pt idx="15879">
                  <c:v>35635</c:v>
                </c:pt>
                <c:pt idx="15880">
                  <c:v>35636</c:v>
                </c:pt>
                <c:pt idx="15881">
                  <c:v>35637</c:v>
                </c:pt>
                <c:pt idx="15882">
                  <c:v>35638</c:v>
                </c:pt>
                <c:pt idx="15883">
                  <c:v>35639</c:v>
                </c:pt>
                <c:pt idx="15884">
                  <c:v>35640</c:v>
                </c:pt>
                <c:pt idx="15885">
                  <c:v>35641</c:v>
                </c:pt>
                <c:pt idx="15886">
                  <c:v>35642</c:v>
                </c:pt>
                <c:pt idx="15887">
                  <c:v>35643</c:v>
                </c:pt>
                <c:pt idx="15888">
                  <c:v>35644</c:v>
                </c:pt>
                <c:pt idx="15889">
                  <c:v>35645</c:v>
                </c:pt>
                <c:pt idx="15890">
                  <c:v>35646</c:v>
                </c:pt>
                <c:pt idx="15891">
                  <c:v>35647</c:v>
                </c:pt>
                <c:pt idx="15892">
                  <c:v>35648</c:v>
                </c:pt>
                <c:pt idx="15893">
                  <c:v>35649</c:v>
                </c:pt>
                <c:pt idx="15894">
                  <c:v>35650</c:v>
                </c:pt>
                <c:pt idx="15895">
                  <c:v>35651</c:v>
                </c:pt>
                <c:pt idx="15896">
                  <c:v>35652</c:v>
                </c:pt>
                <c:pt idx="15897">
                  <c:v>35653</c:v>
                </c:pt>
                <c:pt idx="15898">
                  <c:v>35654</c:v>
                </c:pt>
                <c:pt idx="15899">
                  <c:v>35655</c:v>
                </c:pt>
                <c:pt idx="15900">
                  <c:v>35656</c:v>
                </c:pt>
                <c:pt idx="15901">
                  <c:v>35657</c:v>
                </c:pt>
                <c:pt idx="15902">
                  <c:v>35658</c:v>
                </c:pt>
                <c:pt idx="15903">
                  <c:v>35659</c:v>
                </c:pt>
                <c:pt idx="15904">
                  <c:v>35660</c:v>
                </c:pt>
                <c:pt idx="15905">
                  <c:v>35661</c:v>
                </c:pt>
                <c:pt idx="15906">
                  <c:v>35662</c:v>
                </c:pt>
                <c:pt idx="15907">
                  <c:v>35663</c:v>
                </c:pt>
                <c:pt idx="15908">
                  <c:v>35664</c:v>
                </c:pt>
                <c:pt idx="15909">
                  <c:v>35665</c:v>
                </c:pt>
                <c:pt idx="15910">
                  <c:v>35666</c:v>
                </c:pt>
                <c:pt idx="15911">
                  <c:v>35667</c:v>
                </c:pt>
                <c:pt idx="15912">
                  <c:v>35668</c:v>
                </c:pt>
                <c:pt idx="15913">
                  <c:v>35669</c:v>
                </c:pt>
                <c:pt idx="15914">
                  <c:v>35670</c:v>
                </c:pt>
                <c:pt idx="15915">
                  <c:v>35671</c:v>
                </c:pt>
                <c:pt idx="15916">
                  <c:v>35672</c:v>
                </c:pt>
                <c:pt idx="15917">
                  <c:v>35673</c:v>
                </c:pt>
                <c:pt idx="15918">
                  <c:v>35674</c:v>
                </c:pt>
                <c:pt idx="15919">
                  <c:v>35675</c:v>
                </c:pt>
                <c:pt idx="15920">
                  <c:v>35676</c:v>
                </c:pt>
                <c:pt idx="15921">
                  <c:v>35677</c:v>
                </c:pt>
                <c:pt idx="15922">
                  <c:v>35678</c:v>
                </c:pt>
                <c:pt idx="15923">
                  <c:v>35679</c:v>
                </c:pt>
                <c:pt idx="15924">
                  <c:v>35680</c:v>
                </c:pt>
                <c:pt idx="15925">
                  <c:v>35681</c:v>
                </c:pt>
                <c:pt idx="15926">
                  <c:v>35682</c:v>
                </c:pt>
                <c:pt idx="15927">
                  <c:v>35683</c:v>
                </c:pt>
                <c:pt idx="15928">
                  <c:v>35684</c:v>
                </c:pt>
                <c:pt idx="15929">
                  <c:v>35685</c:v>
                </c:pt>
                <c:pt idx="15930">
                  <c:v>35686</c:v>
                </c:pt>
                <c:pt idx="15931">
                  <c:v>35687</c:v>
                </c:pt>
                <c:pt idx="15932">
                  <c:v>35688</c:v>
                </c:pt>
                <c:pt idx="15933">
                  <c:v>35689</c:v>
                </c:pt>
                <c:pt idx="15934">
                  <c:v>35690</c:v>
                </c:pt>
                <c:pt idx="15935">
                  <c:v>35691</c:v>
                </c:pt>
                <c:pt idx="15936">
                  <c:v>35692</c:v>
                </c:pt>
                <c:pt idx="15937">
                  <c:v>35693</c:v>
                </c:pt>
                <c:pt idx="15938">
                  <c:v>35694</c:v>
                </c:pt>
                <c:pt idx="15939">
                  <c:v>35695</c:v>
                </c:pt>
                <c:pt idx="15940">
                  <c:v>35696</c:v>
                </c:pt>
                <c:pt idx="15941">
                  <c:v>35697</c:v>
                </c:pt>
                <c:pt idx="15942">
                  <c:v>35698</c:v>
                </c:pt>
                <c:pt idx="15943">
                  <c:v>35699</c:v>
                </c:pt>
                <c:pt idx="15944">
                  <c:v>35700</c:v>
                </c:pt>
                <c:pt idx="15945">
                  <c:v>35701</c:v>
                </c:pt>
                <c:pt idx="15946">
                  <c:v>35702</c:v>
                </c:pt>
                <c:pt idx="15947">
                  <c:v>35703</c:v>
                </c:pt>
                <c:pt idx="15948">
                  <c:v>35704</c:v>
                </c:pt>
                <c:pt idx="15949">
                  <c:v>35705</c:v>
                </c:pt>
                <c:pt idx="15950">
                  <c:v>35706</c:v>
                </c:pt>
                <c:pt idx="15951">
                  <c:v>35707</c:v>
                </c:pt>
                <c:pt idx="15952">
                  <c:v>35708</c:v>
                </c:pt>
                <c:pt idx="15953">
                  <c:v>35709</c:v>
                </c:pt>
                <c:pt idx="15954">
                  <c:v>35710</c:v>
                </c:pt>
                <c:pt idx="15955">
                  <c:v>35711</c:v>
                </c:pt>
                <c:pt idx="15956">
                  <c:v>35712</c:v>
                </c:pt>
                <c:pt idx="15957">
                  <c:v>35713</c:v>
                </c:pt>
                <c:pt idx="15958">
                  <c:v>35714</c:v>
                </c:pt>
                <c:pt idx="15959">
                  <c:v>35715</c:v>
                </c:pt>
                <c:pt idx="15960">
                  <c:v>35716</c:v>
                </c:pt>
                <c:pt idx="15961">
                  <c:v>35717</c:v>
                </c:pt>
                <c:pt idx="15962">
                  <c:v>35718</c:v>
                </c:pt>
                <c:pt idx="15963">
                  <c:v>35719</c:v>
                </c:pt>
                <c:pt idx="15964">
                  <c:v>35720</c:v>
                </c:pt>
                <c:pt idx="15965">
                  <c:v>35721</c:v>
                </c:pt>
                <c:pt idx="15966">
                  <c:v>35722</c:v>
                </c:pt>
                <c:pt idx="15967">
                  <c:v>35723</c:v>
                </c:pt>
                <c:pt idx="15968">
                  <c:v>35724</c:v>
                </c:pt>
                <c:pt idx="15969">
                  <c:v>35725</c:v>
                </c:pt>
                <c:pt idx="15970">
                  <c:v>35726</c:v>
                </c:pt>
                <c:pt idx="15971">
                  <c:v>35727</c:v>
                </c:pt>
                <c:pt idx="15972">
                  <c:v>35728</c:v>
                </c:pt>
                <c:pt idx="15973">
                  <c:v>35729</c:v>
                </c:pt>
                <c:pt idx="15974">
                  <c:v>35730</c:v>
                </c:pt>
                <c:pt idx="15975">
                  <c:v>35731</c:v>
                </c:pt>
                <c:pt idx="15976">
                  <c:v>35732</c:v>
                </c:pt>
                <c:pt idx="15977">
                  <c:v>35733</c:v>
                </c:pt>
                <c:pt idx="15978">
                  <c:v>35734</c:v>
                </c:pt>
                <c:pt idx="15979">
                  <c:v>35735</c:v>
                </c:pt>
                <c:pt idx="15980">
                  <c:v>35736</c:v>
                </c:pt>
                <c:pt idx="15981">
                  <c:v>35737</c:v>
                </c:pt>
                <c:pt idx="15982">
                  <c:v>35738</c:v>
                </c:pt>
                <c:pt idx="15983">
                  <c:v>35739</c:v>
                </c:pt>
                <c:pt idx="15984">
                  <c:v>35740</c:v>
                </c:pt>
                <c:pt idx="15985">
                  <c:v>35741</c:v>
                </c:pt>
                <c:pt idx="15986">
                  <c:v>35742</c:v>
                </c:pt>
                <c:pt idx="15987">
                  <c:v>35743</c:v>
                </c:pt>
                <c:pt idx="15988">
                  <c:v>35744</c:v>
                </c:pt>
                <c:pt idx="15989">
                  <c:v>35745</c:v>
                </c:pt>
                <c:pt idx="15990">
                  <c:v>35746</c:v>
                </c:pt>
                <c:pt idx="15991">
                  <c:v>35747</c:v>
                </c:pt>
                <c:pt idx="15992">
                  <c:v>35748</c:v>
                </c:pt>
                <c:pt idx="15993">
                  <c:v>35749</c:v>
                </c:pt>
                <c:pt idx="15994">
                  <c:v>35750</c:v>
                </c:pt>
                <c:pt idx="15995">
                  <c:v>35751</c:v>
                </c:pt>
                <c:pt idx="15996">
                  <c:v>35752</c:v>
                </c:pt>
                <c:pt idx="15997">
                  <c:v>35753</c:v>
                </c:pt>
                <c:pt idx="15998">
                  <c:v>35754</c:v>
                </c:pt>
                <c:pt idx="15999">
                  <c:v>35755</c:v>
                </c:pt>
                <c:pt idx="16000">
                  <c:v>35756</c:v>
                </c:pt>
                <c:pt idx="16001">
                  <c:v>35757</c:v>
                </c:pt>
                <c:pt idx="16002">
                  <c:v>35758</c:v>
                </c:pt>
                <c:pt idx="16003">
                  <c:v>35759</c:v>
                </c:pt>
                <c:pt idx="16004">
                  <c:v>35760</c:v>
                </c:pt>
                <c:pt idx="16005">
                  <c:v>35761</c:v>
                </c:pt>
                <c:pt idx="16006">
                  <c:v>35762</c:v>
                </c:pt>
                <c:pt idx="16007">
                  <c:v>35763</c:v>
                </c:pt>
                <c:pt idx="16008">
                  <c:v>35764</c:v>
                </c:pt>
                <c:pt idx="16009">
                  <c:v>35765</c:v>
                </c:pt>
                <c:pt idx="16010">
                  <c:v>35766</c:v>
                </c:pt>
                <c:pt idx="16011">
                  <c:v>35767</c:v>
                </c:pt>
                <c:pt idx="16012">
                  <c:v>35768</c:v>
                </c:pt>
                <c:pt idx="16013">
                  <c:v>35769</c:v>
                </c:pt>
                <c:pt idx="16014">
                  <c:v>35770</c:v>
                </c:pt>
                <c:pt idx="16015">
                  <c:v>35771</c:v>
                </c:pt>
                <c:pt idx="16016">
                  <c:v>35772</c:v>
                </c:pt>
                <c:pt idx="16017">
                  <c:v>35773</c:v>
                </c:pt>
                <c:pt idx="16018">
                  <c:v>35774</c:v>
                </c:pt>
                <c:pt idx="16019">
                  <c:v>35775</c:v>
                </c:pt>
                <c:pt idx="16020">
                  <c:v>35776</c:v>
                </c:pt>
                <c:pt idx="16021">
                  <c:v>35777</c:v>
                </c:pt>
                <c:pt idx="16022">
                  <c:v>35778</c:v>
                </c:pt>
                <c:pt idx="16023">
                  <c:v>35779</c:v>
                </c:pt>
                <c:pt idx="16024">
                  <c:v>35780</c:v>
                </c:pt>
                <c:pt idx="16025">
                  <c:v>35781</c:v>
                </c:pt>
                <c:pt idx="16026">
                  <c:v>35782</c:v>
                </c:pt>
                <c:pt idx="16027">
                  <c:v>35783</c:v>
                </c:pt>
                <c:pt idx="16028">
                  <c:v>35784</c:v>
                </c:pt>
                <c:pt idx="16029">
                  <c:v>35785</c:v>
                </c:pt>
                <c:pt idx="16030">
                  <c:v>35786</c:v>
                </c:pt>
                <c:pt idx="16031">
                  <c:v>35787</c:v>
                </c:pt>
                <c:pt idx="16032">
                  <c:v>35788</c:v>
                </c:pt>
                <c:pt idx="16033">
                  <c:v>35789</c:v>
                </c:pt>
                <c:pt idx="16034">
                  <c:v>35790</c:v>
                </c:pt>
                <c:pt idx="16035">
                  <c:v>35791</c:v>
                </c:pt>
                <c:pt idx="16036">
                  <c:v>35792</c:v>
                </c:pt>
                <c:pt idx="16037">
                  <c:v>35793</c:v>
                </c:pt>
                <c:pt idx="16038">
                  <c:v>35794</c:v>
                </c:pt>
                <c:pt idx="16039">
                  <c:v>35795</c:v>
                </c:pt>
                <c:pt idx="16040">
                  <c:v>35796</c:v>
                </c:pt>
                <c:pt idx="16041">
                  <c:v>35797</c:v>
                </c:pt>
                <c:pt idx="16042">
                  <c:v>35798</c:v>
                </c:pt>
                <c:pt idx="16043">
                  <c:v>35799</c:v>
                </c:pt>
                <c:pt idx="16044">
                  <c:v>35800</c:v>
                </c:pt>
                <c:pt idx="16045">
                  <c:v>35801</c:v>
                </c:pt>
                <c:pt idx="16046">
                  <c:v>35802</c:v>
                </c:pt>
                <c:pt idx="16047">
                  <c:v>35803</c:v>
                </c:pt>
                <c:pt idx="16048">
                  <c:v>35804</c:v>
                </c:pt>
                <c:pt idx="16049">
                  <c:v>35805</c:v>
                </c:pt>
                <c:pt idx="16050">
                  <c:v>35806</c:v>
                </c:pt>
                <c:pt idx="16051">
                  <c:v>35807</c:v>
                </c:pt>
                <c:pt idx="16052">
                  <c:v>35808</c:v>
                </c:pt>
                <c:pt idx="16053">
                  <c:v>35809</c:v>
                </c:pt>
                <c:pt idx="16054">
                  <c:v>35810</c:v>
                </c:pt>
                <c:pt idx="16055">
                  <c:v>35811</c:v>
                </c:pt>
                <c:pt idx="16056">
                  <c:v>35812</c:v>
                </c:pt>
                <c:pt idx="16057">
                  <c:v>35813</c:v>
                </c:pt>
                <c:pt idx="16058">
                  <c:v>35814</c:v>
                </c:pt>
                <c:pt idx="16059">
                  <c:v>35815</c:v>
                </c:pt>
                <c:pt idx="16060">
                  <c:v>35816</c:v>
                </c:pt>
                <c:pt idx="16061">
                  <c:v>35817</c:v>
                </c:pt>
                <c:pt idx="16062">
                  <c:v>35818</c:v>
                </c:pt>
                <c:pt idx="16063">
                  <c:v>35819</c:v>
                </c:pt>
                <c:pt idx="16064">
                  <c:v>35820</c:v>
                </c:pt>
                <c:pt idx="16065">
                  <c:v>35821</c:v>
                </c:pt>
                <c:pt idx="16066">
                  <c:v>35822</c:v>
                </c:pt>
                <c:pt idx="16067">
                  <c:v>35823</c:v>
                </c:pt>
                <c:pt idx="16068">
                  <c:v>35824</c:v>
                </c:pt>
                <c:pt idx="16069">
                  <c:v>35825</c:v>
                </c:pt>
                <c:pt idx="16070">
                  <c:v>35826</c:v>
                </c:pt>
                <c:pt idx="16071">
                  <c:v>35827</c:v>
                </c:pt>
                <c:pt idx="16072">
                  <c:v>35828</c:v>
                </c:pt>
                <c:pt idx="16073">
                  <c:v>35829</c:v>
                </c:pt>
                <c:pt idx="16074">
                  <c:v>35830</c:v>
                </c:pt>
                <c:pt idx="16075">
                  <c:v>35831</c:v>
                </c:pt>
                <c:pt idx="16076">
                  <c:v>35832</c:v>
                </c:pt>
                <c:pt idx="16077">
                  <c:v>35833</c:v>
                </c:pt>
                <c:pt idx="16078">
                  <c:v>35834</c:v>
                </c:pt>
                <c:pt idx="16079">
                  <c:v>35835</c:v>
                </c:pt>
                <c:pt idx="16080">
                  <c:v>35836</c:v>
                </c:pt>
                <c:pt idx="16081">
                  <c:v>35837</c:v>
                </c:pt>
                <c:pt idx="16082">
                  <c:v>35838</c:v>
                </c:pt>
                <c:pt idx="16083">
                  <c:v>35839</c:v>
                </c:pt>
                <c:pt idx="16084">
                  <c:v>35840</c:v>
                </c:pt>
                <c:pt idx="16085">
                  <c:v>35841</c:v>
                </c:pt>
                <c:pt idx="16086">
                  <c:v>35842</c:v>
                </c:pt>
                <c:pt idx="16087">
                  <c:v>35843</c:v>
                </c:pt>
                <c:pt idx="16088">
                  <c:v>35844</c:v>
                </c:pt>
                <c:pt idx="16089">
                  <c:v>35845</c:v>
                </c:pt>
                <c:pt idx="16090">
                  <c:v>35846</c:v>
                </c:pt>
                <c:pt idx="16091">
                  <c:v>35847</c:v>
                </c:pt>
                <c:pt idx="16092">
                  <c:v>35848</c:v>
                </c:pt>
                <c:pt idx="16093">
                  <c:v>35849</c:v>
                </c:pt>
                <c:pt idx="16094">
                  <c:v>35850</c:v>
                </c:pt>
                <c:pt idx="16095">
                  <c:v>35851</c:v>
                </c:pt>
                <c:pt idx="16096">
                  <c:v>35852</c:v>
                </c:pt>
                <c:pt idx="16097">
                  <c:v>35853</c:v>
                </c:pt>
                <c:pt idx="16098">
                  <c:v>35854</c:v>
                </c:pt>
                <c:pt idx="16099">
                  <c:v>35855</c:v>
                </c:pt>
                <c:pt idx="16100">
                  <c:v>35856</c:v>
                </c:pt>
                <c:pt idx="16101">
                  <c:v>35857</c:v>
                </c:pt>
                <c:pt idx="16102">
                  <c:v>35858</c:v>
                </c:pt>
                <c:pt idx="16103">
                  <c:v>35859</c:v>
                </c:pt>
                <c:pt idx="16104">
                  <c:v>35860</c:v>
                </c:pt>
                <c:pt idx="16105">
                  <c:v>35861</c:v>
                </c:pt>
                <c:pt idx="16106">
                  <c:v>35862</c:v>
                </c:pt>
                <c:pt idx="16107">
                  <c:v>35863</c:v>
                </c:pt>
                <c:pt idx="16108">
                  <c:v>35864</c:v>
                </c:pt>
                <c:pt idx="16109">
                  <c:v>35865</c:v>
                </c:pt>
                <c:pt idx="16110">
                  <c:v>35866</c:v>
                </c:pt>
                <c:pt idx="16111">
                  <c:v>35867</c:v>
                </c:pt>
                <c:pt idx="16112">
                  <c:v>35868</c:v>
                </c:pt>
                <c:pt idx="16113">
                  <c:v>35869</c:v>
                </c:pt>
                <c:pt idx="16114">
                  <c:v>35870</c:v>
                </c:pt>
                <c:pt idx="16115">
                  <c:v>35871</c:v>
                </c:pt>
                <c:pt idx="16116">
                  <c:v>35872</c:v>
                </c:pt>
                <c:pt idx="16117">
                  <c:v>35873</c:v>
                </c:pt>
                <c:pt idx="16118">
                  <c:v>35874</c:v>
                </c:pt>
                <c:pt idx="16119">
                  <c:v>35875</c:v>
                </c:pt>
                <c:pt idx="16120">
                  <c:v>35876</c:v>
                </c:pt>
                <c:pt idx="16121">
                  <c:v>35877</c:v>
                </c:pt>
                <c:pt idx="16122">
                  <c:v>35878</c:v>
                </c:pt>
                <c:pt idx="16123">
                  <c:v>35879</c:v>
                </c:pt>
                <c:pt idx="16124">
                  <c:v>35880</c:v>
                </c:pt>
                <c:pt idx="16125">
                  <c:v>35881</c:v>
                </c:pt>
                <c:pt idx="16126">
                  <c:v>35882</c:v>
                </c:pt>
                <c:pt idx="16127">
                  <c:v>35883</c:v>
                </c:pt>
                <c:pt idx="16128">
                  <c:v>35884</c:v>
                </c:pt>
                <c:pt idx="16129">
                  <c:v>35885</c:v>
                </c:pt>
                <c:pt idx="16130">
                  <c:v>35886</c:v>
                </c:pt>
                <c:pt idx="16131">
                  <c:v>35887</c:v>
                </c:pt>
                <c:pt idx="16132">
                  <c:v>35888</c:v>
                </c:pt>
                <c:pt idx="16133">
                  <c:v>35889</c:v>
                </c:pt>
                <c:pt idx="16134">
                  <c:v>35890</c:v>
                </c:pt>
                <c:pt idx="16135">
                  <c:v>35891</c:v>
                </c:pt>
                <c:pt idx="16136">
                  <c:v>35892</c:v>
                </c:pt>
                <c:pt idx="16137">
                  <c:v>35893</c:v>
                </c:pt>
                <c:pt idx="16138">
                  <c:v>35894</c:v>
                </c:pt>
                <c:pt idx="16139">
                  <c:v>35895</c:v>
                </c:pt>
                <c:pt idx="16140">
                  <c:v>35896</c:v>
                </c:pt>
                <c:pt idx="16141">
                  <c:v>35897</c:v>
                </c:pt>
                <c:pt idx="16142">
                  <c:v>35898</c:v>
                </c:pt>
                <c:pt idx="16143">
                  <c:v>35899</c:v>
                </c:pt>
                <c:pt idx="16144">
                  <c:v>35900</c:v>
                </c:pt>
                <c:pt idx="16145">
                  <c:v>35901</c:v>
                </c:pt>
                <c:pt idx="16146">
                  <c:v>35902</c:v>
                </c:pt>
                <c:pt idx="16147">
                  <c:v>35903</c:v>
                </c:pt>
                <c:pt idx="16148">
                  <c:v>35904</c:v>
                </c:pt>
                <c:pt idx="16149">
                  <c:v>35905</c:v>
                </c:pt>
                <c:pt idx="16150">
                  <c:v>35906</c:v>
                </c:pt>
                <c:pt idx="16151">
                  <c:v>35907</c:v>
                </c:pt>
                <c:pt idx="16152">
                  <c:v>35908</c:v>
                </c:pt>
                <c:pt idx="16153">
                  <c:v>35909</c:v>
                </c:pt>
                <c:pt idx="16154">
                  <c:v>35910</c:v>
                </c:pt>
                <c:pt idx="16155">
                  <c:v>35911</c:v>
                </c:pt>
                <c:pt idx="16156">
                  <c:v>35912</c:v>
                </c:pt>
                <c:pt idx="16157">
                  <c:v>35913</c:v>
                </c:pt>
                <c:pt idx="16158">
                  <c:v>35914</c:v>
                </c:pt>
                <c:pt idx="16159">
                  <c:v>35915</c:v>
                </c:pt>
                <c:pt idx="16160">
                  <c:v>35916</c:v>
                </c:pt>
                <c:pt idx="16161">
                  <c:v>35917</c:v>
                </c:pt>
                <c:pt idx="16162">
                  <c:v>35918</c:v>
                </c:pt>
                <c:pt idx="16163">
                  <c:v>35919</c:v>
                </c:pt>
                <c:pt idx="16164">
                  <c:v>35920</c:v>
                </c:pt>
                <c:pt idx="16165">
                  <c:v>35921</c:v>
                </c:pt>
                <c:pt idx="16166">
                  <c:v>35922</c:v>
                </c:pt>
                <c:pt idx="16167">
                  <c:v>35923</c:v>
                </c:pt>
                <c:pt idx="16168">
                  <c:v>35924</c:v>
                </c:pt>
                <c:pt idx="16169">
                  <c:v>35925</c:v>
                </c:pt>
                <c:pt idx="16170">
                  <c:v>35926</c:v>
                </c:pt>
                <c:pt idx="16171">
                  <c:v>35927</c:v>
                </c:pt>
                <c:pt idx="16172">
                  <c:v>35928</c:v>
                </c:pt>
                <c:pt idx="16173">
                  <c:v>35929</c:v>
                </c:pt>
                <c:pt idx="16174">
                  <c:v>35930</c:v>
                </c:pt>
                <c:pt idx="16175">
                  <c:v>35931</c:v>
                </c:pt>
                <c:pt idx="16176">
                  <c:v>35932</c:v>
                </c:pt>
                <c:pt idx="16177">
                  <c:v>35933</c:v>
                </c:pt>
                <c:pt idx="16178">
                  <c:v>35934</c:v>
                </c:pt>
                <c:pt idx="16179">
                  <c:v>35935</c:v>
                </c:pt>
                <c:pt idx="16180">
                  <c:v>35936</c:v>
                </c:pt>
                <c:pt idx="16181">
                  <c:v>35937</c:v>
                </c:pt>
                <c:pt idx="16182">
                  <c:v>35938</c:v>
                </c:pt>
                <c:pt idx="16183">
                  <c:v>35939</c:v>
                </c:pt>
                <c:pt idx="16184">
                  <c:v>35940</c:v>
                </c:pt>
                <c:pt idx="16185">
                  <c:v>35941</c:v>
                </c:pt>
                <c:pt idx="16186">
                  <c:v>35942</c:v>
                </c:pt>
                <c:pt idx="16187">
                  <c:v>35943</c:v>
                </c:pt>
                <c:pt idx="16188">
                  <c:v>35944</c:v>
                </c:pt>
                <c:pt idx="16189">
                  <c:v>35945</c:v>
                </c:pt>
                <c:pt idx="16190">
                  <c:v>35946</c:v>
                </c:pt>
                <c:pt idx="16191">
                  <c:v>35947</c:v>
                </c:pt>
                <c:pt idx="16192">
                  <c:v>35948</c:v>
                </c:pt>
                <c:pt idx="16193">
                  <c:v>35949</c:v>
                </c:pt>
                <c:pt idx="16194">
                  <c:v>35950</c:v>
                </c:pt>
                <c:pt idx="16195">
                  <c:v>35951</c:v>
                </c:pt>
                <c:pt idx="16196">
                  <c:v>35952</c:v>
                </c:pt>
                <c:pt idx="16197">
                  <c:v>35953</c:v>
                </c:pt>
                <c:pt idx="16198">
                  <c:v>35954</c:v>
                </c:pt>
                <c:pt idx="16199">
                  <c:v>35955</c:v>
                </c:pt>
                <c:pt idx="16200">
                  <c:v>35956</c:v>
                </c:pt>
                <c:pt idx="16201">
                  <c:v>35957</c:v>
                </c:pt>
                <c:pt idx="16202">
                  <c:v>35958</c:v>
                </c:pt>
                <c:pt idx="16203">
                  <c:v>35959</c:v>
                </c:pt>
                <c:pt idx="16204">
                  <c:v>35960</c:v>
                </c:pt>
                <c:pt idx="16205">
                  <c:v>35961</c:v>
                </c:pt>
                <c:pt idx="16206">
                  <c:v>35962</c:v>
                </c:pt>
                <c:pt idx="16207">
                  <c:v>35963</c:v>
                </c:pt>
                <c:pt idx="16208">
                  <c:v>35964</c:v>
                </c:pt>
                <c:pt idx="16209">
                  <c:v>35965</c:v>
                </c:pt>
                <c:pt idx="16210">
                  <c:v>35966</c:v>
                </c:pt>
                <c:pt idx="16211">
                  <c:v>35967</c:v>
                </c:pt>
                <c:pt idx="16212">
                  <c:v>35968</c:v>
                </c:pt>
                <c:pt idx="16213">
                  <c:v>35969</c:v>
                </c:pt>
                <c:pt idx="16214">
                  <c:v>35970</c:v>
                </c:pt>
                <c:pt idx="16215">
                  <c:v>35971</c:v>
                </c:pt>
                <c:pt idx="16216">
                  <c:v>35972</c:v>
                </c:pt>
                <c:pt idx="16217">
                  <c:v>35973</c:v>
                </c:pt>
                <c:pt idx="16218">
                  <c:v>35974</c:v>
                </c:pt>
                <c:pt idx="16219">
                  <c:v>35975</c:v>
                </c:pt>
                <c:pt idx="16220">
                  <c:v>35976</c:v>
                </c:pt>
                <c:pt idx="16221">
                  <c:v>35977</c:v>
                </c:pt>
                <c:pt idx="16222">
                  <c:v>35978</c:v>
                </c:pt>
                <c:pt idx="16223">
                  <c:v>35979</c:v>
                </c:pt>
                <c:pt idx="16224">
                  <c:v>35980</c:v>
                </c:pt>
                <c:pt idx="16225">
                  <c:v>35981</c:v>
                </c:pt>
                <c:pt idx="16226">
                  <c:v>35982</c:v>
                </c:pt>
                <c:pt idx="16227">
                  <c:v>35983</c:v>
                </c:pt>
                <c:pt idx="16228">
                  <c:v>35984</c:v>
                </c:pt>
                <c:pt idx="16229">
                  <c:v>35985</c:v>
                </c:pt>
                <c:pt idx="16230">
                  <c:v>35986</c:v>
                </c:pt>
                <c:pt idx="16231">
                  <c:v>35987</c:v>
                </c:pt>
                <c:pt idx="16232">
                  <c:v>35988</c:v>
                </c:pt>
                <c:pt idx="16233">
                  <c:v>35989</c:v>
                </c:pt>
                <c:pt idx="16234">
                  <c:v>35990</c:v>
                </c:pt>
                <c:pt idx="16235">
                  <c:v>35991</c:v>
                </c:pt>
                <c:pt idx="16236">
                  <c:v>35992</c:v>
                </c:pt>
                <c:pt idx="16237">
                  <c:v>35993</c:v>
                </c:pt>
                <c:pt idx="16238">
                  <c:v>35994</c:v>
                </c:pt>
                <c:pt idx="16239">
                  <c:v>35995</c:v>
                </c:pt>
                <c:pt idx="16240">
                  <c:v>35996</c:v>
                </c:pt>
                <c:pt idx="16241">
                  <c:v>35997</c:v>
                </c:pt>
                <c:pt idx="16242">
                  <c:v>35998</c:v>
                </c:pt>
                <c:pt idx="16243">
                  <c:v>35999</c:v>
                </c:pt>
                <c:pt idx="16244">
                  <c:v>36000</c:v>
                </c:pt>
                <c:pt idx="16245">
                  <c:v>36001</c:v>
                </c:pt>
                <c:pt idx="16246">
                  <c:v>36002</c:v>
                </c:pt>
                <c:pt idx="16247">
                  <c:v>36003</c:v>
                </c:pt>
                <c:pt idx="16248">
                  <c:v>36004</c:v>
                </c:pt>
                <c:pt idx="16249">
                  <c:v>36005</c:v>
                </c:pt>
                <c:pt idx="16250">
                  <c:v>36006</c:v>
                </c:pt>
                <c:pt idx="16251">
                  <c:v>36007</c:v>
                </c:pt>
                <c:pt idx="16252">
                  <c:v>36008</c:v>
                </c:pt>
                <c:pt idx="16253">
                  <c:v>36009</c:v>
                </c:pt>
                <c:pt idx="16254">
                  <c:v>36010</c:v>
                </c:pt>
                <c:pt idx="16255">
                  <c:v>36011</c:v>
                </c:pt>
                <c:pt idx="16256">
                  <c:v>36012</c:v>
                </c:pt>
                <c:pt idx="16257">
                  <c:v>36013</c:v>
                </c:pt>
                <c:pt idx="16258">
                  <c:v>36014</c:v>
                </c:pt>
                <c:pt idx="16259">
                  <c:v>36015</c:v>
                </c:pt>
                <c:pt idx="16260">
                  <c:v>36016</c:v>
                </c:pt>
                <c:pt idx="16261">
                  <c:v>36017</c:v>
                </c:pt>
                <c:pt idx="16262">
                  <c:v>36018</c:v>
                </c:pt>
                <c:pt idx="16263">
                  <c:v>36019</c:v>
                </c:pt>
                <c:pt idx="16264">
                  <c:v>36020</c:v>
                </c:pt>
                <c:pt idx="16265">
                  <c:v>36021</c:v>
                </c:pt>
                <c:pt idx="16266">
                  <c:v>36022</c:v>
                </c:pt>
                <c:pt idx="16267">
                  <c:v>36023</c:v>
                </c:pt>
                <c:pt idx="16268">
                  <c:v>36024</c:v>
                </c:pt>
                <c:pt idx="16269">
                  <c:v>36025</c:v>
                </c:pt>
                <c:pt idx="16270">
                  <c:v>36026</c:v>
                </c:pt>
                <c:pt idx="16271">
                  <c:v>36027</c:v>
                </c:pt>
                <c:pt idx="16272">
                  <c:v>36028</c:v>
                </c:pt>
                <c:pt idx="16273">
                  <c:v>36029</c:v>
                </c:pt>
                <c:pt idx="16274">
                  <c:v>36030</c:v>
                </c:pt>
                <c:pt idx="16275">
                  <c:v>36031</c:v>
                </c:pt>
                <c:pt idx="16276">
                  <c:v>36032</c:v>
                </c:pt>
                <c:pt idx="16277">
                  <c:v>36033</c:v>
                </c:pt>
                <c:pt idx="16278">
                  <c:v>36034</c:v>
                </c:pt>
                <c:pt idx="16279">
                  <c:v>36035</c:v>
                </c:pt>
                <c:pt idx="16280">
                  <c:v>36036</c:v>
                </c:pt>
                <c:pt idx="16281">
                  <c:v>36037</c:v>
                </c:pt>
                <c:pt idx="16282">
                  <c:v>36038</c:v>
                </c:pt>
                <c:pt idx="16283">
                  <c:v>36039</c:v>
                </c:pt>
                <c:pt idx="16284">
                  <c:v>36040</c:v>
                </c:pt>
                <c:pt idx="16285">
                  <c:v>36041</c:v>
                </c:pt>
                <c:pt idx="16286">
                  <c:v>36042</c:v>
                </c:pt>
                <c:pt idx="16287">
                  <c:v>36043</c:v>
                </c:pt>
                <c:pt idx="16288">
                  <c:v>36044</c:v>
                </c:pt>
                <c:pt idx="16289">
                  <c:v>36045</c:v>
                </c:pt>
                <c:pt idx="16290">
                  <c:v>36046</c:v>
                </c:pt>
                <c:pt idx="16291">
                  <c:v>36047</c:v>
                </c:pt>
                <c:pt idx="16292">
                  <c:v>36048</c:v>
                </c:pt>
                <c:pt idx="16293">
                  <c:v>36049</c:v>
                </c:pt>
                <c:pt idx="16294">
                  <c:v>36050</c:v>
                </c:pt>
                <c:pt idx="16295">
                  <c:v>36051</c:v>
                </c:pt>
                <c:pt idx="16296">
                  <c:v>36052</c:v>
                </c:pt>
                <c:pt idx="16297">
                  <c:v>36053</c:v>
                </c:pt>
                <c:pt idx="16298">
                  <c:v>36054</c:v>
                </c:pt>
                <c:pt idx="16299">
                  <c:v>36055</c:v>
                </c:pt>
                <c:pt idx="16300">
                  <c:v>36056</c:v>
                </c:pt>
                <c:pt idx="16301">
                  <c:v>36057</c:v>
                </c:pt>
                <c:pt idx="16302">
                  <c:v>36058</c:v>
                </c:pt>
                <c:pt idx="16303">
                  <c:v>36059</c:v>
                </c:pt>
                <c:pt idx="16304">
                  <c:v>36060</c:v>
                </c:pt>
                <c:pt idx="16305">
                  <c:v>36061</c:v>
                </c:pt>
                <c:pt idx="16306">
                  <c:v>36062</c:v>
                </c:pt>
                <c:pt idx="16307">
                  <c:v>36063</c:v>
                </c:pt>
                <c:pt idx="16308">
                  <c:v>36064</c:v>
                </c:pt>
                <c:pt idx="16309">
                  <c:v>36065</c:v>
                </c:pt>
                <c:pt idx="16310">
                  <c:v>36066</c:v>
                </c:pt>
                <c:pt idx="16311">
                  <c:v>36067</c:v>
                </c:pt>
                <c:pt idx="16312">
                  <c:v>36068</c:v>
                </c:pt>
                <c:pt idx="16313">
                  <c:v>36069</c:v>
                </c:pt>
                <c:pt idx="16314">
                  <c:v>36070</c:v>
                </c:pt>
                <c:pt idx="16315">
                  <c:v>36071</c:v>
                </c:pt>
                <c:pt idx="16316">
                  <c:v>36072</c:v>
                </c:pt>
                <c:pt idx="16317">
                  <c:v>36073</c:v>
                </c:pt>
                <c:pt idx="16318">
                  <c:v>36074</c:v>
                </c:pt>
                <c:pt idx="16319">
                  <c:v>36075</c:v>
                </c:pt>
                <c:pt idx="16320">
                  <c:v>36076</c:v>
                </c:pt>
                <c:pt idx="16321">
                  <c:v>36077</c:v>
                </c:pt>
                <c:pt idx="16322">
                  <c:v>36078</c:v>
                </c:pt>
                <c:pt idx="16323">
                  <c:v>36079</c:v>
                </c:pt>
                <c:pt idx="16324">
                  <c:v>36080</c:v>
                </c:pt>
                <c:pt idx="16325">
                  <c:v>36081</c:v>
                </c:pt>
                <c:pt idx="16326">
                  <c:v>36082</c:v>
                </c:pt>
                <c:pt idx="16327">
                  <c:v>36083</c:v>
                </c:pt>
                <c:pt idx="16328">
                  <c:v>36084</c:v>
                </c:pt>
                <c:pt idx="16329">
                  <c:v>36085</c:v>
                </c:pt>
                <c:pt idx="16330">
                  <c:v>36086</c:v>
                </c:pt>
                <c:pt idx="16331">
                  <c:v>36087</c:v>
                </c:pt>
                <c:pt idx="16332">
                  <c:v>36088</c:v>
                </c:pt>
                <c:pt idx="16333">
                  <c:v>36089</c:v>
                </c:pt>
                <c:pt idx="16334">
                  <c:v>36090</c:v>
                </c:pt>
                <c:pt idx="16335">
                  <c:v>36091</c:v>
                </c:pt>
                <c:pt idx="16336">
                  <c:v>36092</c:v>
                </c:pt>
                <c:pt idx="16337">
                  <c:v>36093</c:v>
                </c:pt>
                <c:pt idx="16338">
                  <c:v>36094</c:v>
                </c:pt>
                <c:pt idx="16339">
                  <c:v>36095</c:v>
                </c:pt>
                <c:pt idx="16340">
                  <c:v>36096</c:v>
                </c:pt>
                <c:pt idx="16341">
                  <c:v>36097</c:v>
                </c:pt>
                <c:pt idx="16342">
                  <c:v>36098</c:v>
                </c:pt>
                <c:pt idx="16343">
                  <c:v>36099</c:v>
                </c:pt>
                <c:pt idx="16344">
                  <c:v>36100</c:v>
                </c:pt>
                <c:pt idx="16345">
                  <c:v>36101</c:v>
                </c:pt>
                <c:pt idx="16346">
                  <c:v>36102</c:v>
                </c:pt>
                <c:pt idx="16347">
                  <c:v>36103</c:v>
                </c:pt>
                <c:pt idx="16348">
                  <c:v>36104</c:v>
                </c:pt>
                <c:pt idx="16349">
                  <c:v>36105</c:v>
                </c:pt>
                <c:pt idx="16350">
                  <c:v>36106</c:v>
                </c:pt>
                <c:pt idx="16351">
                  <c:v>36107</c:v>
                </c:pt>
                <c:pt idx="16352">
                  <c:v>36108</c:v>
                </c:pt>
                <c:pt idx="16353">
                  <c:v>36109</c:v>
                </c:pt>
                <c:pt idx="16354">
                  <c:v>36110</c:v>
                </c:pt>
                <c:pt idx="16355">
                  <c:v>36111</c:v>
                </c:pt>
                <c:pt idx="16356">
                  <c:v>36112</c:v>
                </c:pt>
                <c:pt idx="16357">
                  <c:v>36113</c:v>
                </c:pt>
                <c:pt idx="16358">
                  <c:v>36114</c:v>
                </c:pt>
                <c:pt idx="16359">
                  <c:v>36115</c:v>
                </c:pt>
                <c:pt idx="16360">
                  <c:v>36116</c:v>
                </c:pt>
                <c:pt idx="16361">
                  <c:v>36117</c:v>
                </c:pt>
                <c:pt idx="16362">
                  <c:v>36118</c:v>
                </c:pt>
                <c:pt idx="16363">
                  <c:v>36119</c:v>
                </c:pt>
                <c:pt idx="16364">
                  <c:v>36120</c:v>
                </c:pt>
                <c:pt idx="16365">
                  <c:v>36121</c:v>
                </c:pt>
                <c:pt idx="16366">
                  <c:v>36122</c:v>
                </c:pt>
                <c:pt idx="16367">
                  <c:v>36123</c:v>
                </c:pt>
                <c:pt idx="16368">
                  <c:v>36124</c:v>
                </c:pt>
                <c:pt idx="16369">
                  <c:v>36125</c:v>
                </c:pt>
                <c:pt idx="16370">
                  <c:v>36126</c:v>
                </c:pt>
                <c:pt idx="16371">
                  <c:v>36127</c:v>
                </c:pt>
                <c:pt idx="16372">
                  <c:v>36128</c:v>
                </c:pt>
                <c:pt idx="16373">
                  <c:v>36129</c:v>
                </c:pt>
                <c:pt idx="16374">
                  <c:v>36130</c:v>
                </c:pt>
                <c:pt idx="16375">
                  <c:v>36131</c:v>
                </c:pt>
                <c:pt idx="16376">
                  <c:v>36132</c:v>
                </c:pt>
                <c:pt idx="16377">
                  <c:v>36133</c:v>
                </c:pt>
                <c:pt idx="16378">
                  <c:v>36134</c:v>
                </c:pt>
                <c:pt idx="16379">
                  <c:v>36135</c:v>
                </c:pt>
                <c:pt idx="16380">
                  <c:v>36136</c:v>
                </c:pt>
                <c:pt idx="16381">
                  <c:v>36137</c:v>
                </c:pt>
                <c:pt idx="16382">
                  <c:v>36138</c:v>
                </c:pt>
                <c:pt idx="16383">
                  <c:v>36139</c:v>
                </c:pt>
                <c:pt idx="16384">
                  <c:v>36140</c:v>
                </c:pt>
                <c:pt idx="16385">
                  <c:v>36141</c:v>
                </c:pt>
                <c:pt idx="16386">
                  <c:v>36142</c:v>
                </c:pt>
                <c:pt idx="16387">
                  <c:v>36143</c:v>
                </c:pt>
                <c:pt idx="16388">
                  <c:v>36144</c:v>
                </c:pt>
                <c:pt idx="16389">
                  <c:v>36145</c:v>
                </c:pt>
                <c:pt idx="16390">
                  <c:v>36146</c:v>
                </c:pt>
                <c:pt idx="16391">
                  <c:v>36147</c:v>
                </c:pt>
                <c:pt idx="16392">
                  <c:v>36148</c:v>
                </c:pt>
                <c:pt idx="16393">
                  <c:v>36149</c:v>
                </c:pt>
                <c:pt idx="16394">
                  <c:v>36150</c:v>
                </c:pt>
                <c:pt idx="16395">
                  <c:v>36151</c:v>
                </c:pt>
                <c:pt idx="16396">
                  <c:v>36152</c:v>
                </c:pt>
                <c:pt idx="16397">
                  <c:v>36153</c:v>
                </c:pt>
                <c:pt idx="16398">
                  <c:v>36154</c:v>
                </c:pt>
                <c:pt idx="16399">
                  <c:v>36155</c:v>
                </c:pt>
                <c:pt idx="16400">
                  <c:v>36156</c:v>
                </c:pt>
                <c:pt idx="16401">
                  <c:v>36157</c:v>
                </c:pt>
                <c:pt idx="16402">
                  <c:v>36158</c:v>
                </c:pt>
                <c:pt idx="16403">
                  <c:v>36159</c:v>
                </c:pt>
                <c:pt idx="16404">
                  <c:v>36160</c:v>
                </c:pt>
                <c:pt idx="16405">
                  <c:v>36161</c:v>
                </c:pt>
                <c:pt idx="16406">
                  <c:v>36162</c:v>
                </c:pt>
                <c:pt idx="16407">
                  <c:v>36163</c:v>
                </c:pt>
                <c:pt idx="16408">
                  <c:v>36164</c:v>
                </c:pt>
                <c:pt idx="16409">
                  <c:v>36165</c:v>
                </c:pt>
                <c:pt idx="16410">
                  <c:v>36166</c:v>
                </c:pt>
                <c:pt idx="16411">
                  <c:v>36167</c:v>
                </c:pt>
                <c:pt idx="16412">
                  <c:v>36168</c:v>
                </c:pt>
                <c:pt idx="16413">
                  <c:v>36169</c:v>
                </c:pt>
                <c:pt idx="16414">
                  <c:v>36170</c:v>
                </c:pt>
                <c:pt idx="16415">
                  <c:v>36171</c:v>
                </c:pt>
                <c:pt idx="16416">
                  <c:v>36172</c:v>
                </c:pt>
                <c:pt idx="16417">
                  <c:v>36173</c:v>
                </c:pt>
                <c:pt idx="16418">
                  <c:v>36174</c:v>
                </c:pt>
                <c:pt idx="16419">
                  <c:v>36175</c:v>
                </c:pt>
                <c:pt idx="16420">
                  <c:v>36176</c:v>
                </c:pt>
                <c:pt idx="16421">
                  <c:v>36177</c:v>
                </c:pt>
                <c:pt idx="16422">
                  <c:v>36178</c:v>
                </c:pt>
                <c:pt idx="16423">
                  <c:v>36179</c:v>
                </c:pt>
                <c:pt idx="16424">
                  <c:v>36180</c:v>
                </c:pt>
                <c:pt idx="16425">
                  <c:v>36181</c:v>
                </c:pt>
                <c:pt idx="16426">
                  <c:v>36182</c:v>
                </c:pt>
                <c:pt idx="16427">
                  <c:v>36183</c:v>
                </c:pt>
                <c:pt idx="16428">
                  <c:v>36184</c:v>
                </c:pt>
                <c:pt idx="16429">
                  <c:v>36185</c:v>
                </c:pt>
                <c:pt idx="16430">
                  <c:v>36186</c:v>
                </c:pt>
                <c:pt idx="16431">
                  <c:v>36187</c:v>
                </c:pt>
                <c:pt idx="16432">
                  <c:v>36188</c:v>
                </c:pt>
                <c:pt idx="16433">
                  <c:v>36189</c:v>
                </c:pt>
                <c:pt idx="16434">
                  <c:v>36190</c:v>
                </c:pt>
                <c:pt idx="16435">
                  <c:v>36191</c:v>
                </c:pt>
                <c:pt idx="16436">
                  <c:v>36192</c:v>
                </c:pt>
                <c:pt idx="16437">
                  <c:v>36193</c:v>
                </c:pt>
                <c:pt idx="16438">
                  <c:v>36194</c:v>
                </c:pt>
                <c:pt idx="16439">
                  <c:v>36195</c:v>
                </c:pt>
                <c:pt idx="16440">
                  <c:v>36196</c:v>
                </c:pt>
                <c:pt idx="16441">
                  <c:v>36197</c:v>
                </c:pt>
                <c:pt idx="16442">
                  <c:v>36198</c:v>
                </c:pt>
                <c:pt idx="16443">
                  <c:v>36199</c:v>
                </c:pt>
                <c:pt idx="16444">
                  <c:v>36200</c:v>
                </c:pt>
                <c:pt idx="16445">
                  <c:v>36201</c:v>
                </c:pt>
                <c:pt idx="16446">
                  <c:v>36202</c:v>
                </c:pt>
                <c:pt idx="16447">
                  <c:v>36203</c:v>
                </c:pt>
                <c:pt idx="16448">
                  <c:v>36204</c:v>
                </c:pt>
                <c:pt idx="16449">
                  <c:v>36205</c:v>
                </c:pt>
                <c:pt idx="16450">
                  <c:v>36206</c:v>
                </c:pt>
                <c:pt idx="16451">
                  <c:v>36207</c:v>
                </c:pt>
                <c:pt idx="16452">
                  <c:v>36208</c:v>
                </c:pt>
                <c:pt idx="16453">
                  <c:v>36209</c:v>
                </c:pt>
                <c:pt idx="16454">
                  <c:v>36210</c:v>
                </c:pt>
                <c:pt idx="16455">
                  <c:v>36211</c:v>
                </c:pt>
                <c:pt idx="16456">
                  <c:v>36212</c:v>
                </c:pt>
                <c:pt idx="16457">
                  <c:v>36213</c:v>
                </c:pt>
                <c:pt idx="16458">
                  <c:v>36214</c:v>
                </c:pt>
                <c:pt idx="16459">
                  <c:v>36215</c:v>
                </c:pt>
                <c:pt idx="16460">
                  <c:v>36216</c:v>
                </c:pt>
                <c:pt idx="16461">
                  <c:v>36217</c:v>
                </c:pt>
                <c:pt idx="16462">
                  <c:v>36218</c:v>
                </c:pt>
                <c:pt idx="16463">
                  <c:v>36219</c:v>
                </c:pt>
                <c:pt idx="16464">
                  <c:v>36220</c:v>
                </c:pt>
                <c:pt idx="16465">
                  <c:v>36221</c:v>
                </c:pt>
                <c:pt idx="16466">
                  <c:v>36222</c:v>
                </c:pt>
                <c:pt idx="16467">
                  <c:v>36223</c:v>
                </c:pt>
                <c:pt idx="16468">
                  <c:v>36224</c:v>
                </c:pt>
                <c:pt idx="16469">
                  <c:v>36225</c:v>
                </c:pt>
                <c:pt idx="16470">
                  <c:v>36226</c:v>
                </c:pt>
                <c:pt idx="16471">
                  <c:v>36227</c:v>
                </c:pt>
                <c:pt idx="16472">
                  <c:v>36228</c:v>
                </c:pt>
                <c:pt idx="16473">
                  <c:v>36229</c:v>
                </c:pt>
                <c:pt idx="16474">
                  <c:v>36230</c:v>
                </c:pt>
                <c:pt idx="16475">
                  <c:v>36231</c:v>
                </c:pt>
                <c:pt idx="16476">
                  <c:v>36232</c:v>
                </c:pt>
                <c:pt idx="16477">
                  <c:v>36233</c:v>
                </c:pt>
                <c:pt idx="16478">
                  <c:v>36234</c:v>
                </c:pt>
                <c:pt idx="16479">
                  <c:v>36235</c:v>
                </c:pt>
                <c:pt idx="16480">
                  <c:v>36236</c:v>
                </c:pt>
                <c:pt idx="16481">
                  <c:v>36237</c:v>
                </c:pt>
                <c:pt idx="16482">
                  <c:v>36238</c:v>
                </c:pt>
                <c:pt idx="16483">
                  <c:v>36239</c:v>
                </c:pt>
                <c:pt idx="16484">
                  <c:v>36240</c:v>
                </c:pt>
                <c:pt idx="16485">
                  <c:v>36241</c:v>
                </c:pt>
                <c:pt idx="16486">
                  <c:v>36242</c:v>
                </c:pt>
                <c:pt idx="16487">
                  <c:v>36243</c:v>
                </c:pt>
                <c:pt idx="16488">
                  <c:v>36244</c:v>
                </c:pt>
                <c:pt idx="16489">
                  <c:v>36245</c:v>
                </c:pt>
                <c:pt idx="16490">
                  <c:v>36246</c:v>
                </c:pt>
                <c:pt idx="16491">
                  <c:v>36247</c:v>
                </c:pt>
                <c:pt idx="16492">
                  <c:v>36248</c:v>
                </c:pt>
                <c:pt idx="16493">
                  <c:v>36249</c:v>
                </c:pt>
                <c:pt idx="16494">
                  <c:v>36250</c:v>
                </c:pt>
                <c:pt idx="16495">
                  <c:v>36251</c:v>
                </c:pt>
                <c:pt idx="16496">
                  <c:v>36252</c:v>
                </c:pt>
                <c:pt idx="16497">
                  <c:v>36253</c:v>
                </c:pt>
                <c:pt idx="16498">
                  <c:v>36254</c:v>
                </c:pt>
                <c:pt idx="16499">
                  <c:v>36255</c:v>
                </c:pt>
                <c:pt idx="16500">
                  <c:v>36256</c:v>
                </c:pt>
                <c:pt idx="16501">
                  <c:v>36257</c:v>
                </c:pt>
                <c:pt idx="16502">
                  <c:v>36258</c:v>
                </c:pt>
                <c:pt idx="16503">
                  <c:v>36259</c:v>
                </c:pt>
                <c:pt idx="16504">
                  <c:v>36260</c:v>
                </c:pt>
                <c:pt idx="16505">
                  <c:v>36261</c:v>
                </c:pt>
                <c:pt idx="16506">
                  <c:v>36262</c:v>
                </c:pt>
                <c:pt idx="16507">
                  <c:v>36263</c:v>
                </c:pt>
                <c:pt idx="16508">
                  <c:v>36264</c:v>
                </c:pt>
                <c:pt idx="16509">
                  <c:v>36265</c:v>
                </c:pt>
                <c:pt idx="16510">
                  <c:v>36266</c:v>
                </c:pt>
                <c:pt idx="16511">
                  <c:v>36267</c:v>
                </c:pt>
                <c:pt idx="16512">
                  <c:v>36268</c:v>
                </c:pt>
                <c:pt idx="16513">
                  <c:v>36269</c:v>
                </c:pt>
                <c:pt idx="16514">
                  <c:v>36270</c:v>
                </c:pt>
                <c:pt idx="16515">
                  <c:v>36271</c:v>
                </c:pt>
                <c:pt idx="16516">
                  <c:v>36272</c:v>
                </c:pt>
                <c:pt idx="16517">
                  <c:v>36273</c:v>
                </c:pt>
                <c:pt idx="16518">
                  <c:v>36274</c:v>
                </c:pt>
                <c:pt idx="16519">
                  <c:v>36275</c:v>
                </c:pt>
                <c:pt idx="16520">
                  <c:v>36276</c:v>
                </c:pt>
                <c:pt idx="16521">
                  <c:v>36277</c:v>
                </c:pt>
                <c:pt idx="16522">
                  <c:v>36278</c:v>
                </c:pt>
                <c:pt idx="16523">
                  <c:v>36279</c:v>
                </c:pt>
                <c:pt idx="16524">
                  <c:v>36280</c:v>
                </c:pt>
                <c:pt idx="16525">
                  <c:v>36281</c:v>
                </c:pt>
                <c:pt idx="16526">
                  <c:v>36282</c:v>
                </c:pt>
                <c:pt idx="16527">
                  <c:v>36283</c:v>
                </c:pt>
                <c:pt idx="16528">
                  <c:v>36284</c:v>
                </c:pt>
                <c:pt idx="16529">
                  <c:v>36285</c:v>
                </c:pt>
                <c:pt idx="16530">
                  <c:v>36286</c:v>
                </c:pt>
                <c:pt idx="16531">
                  <c:v>36287</c:v>
                </c:pt>
                <c:pt idx="16532">
                  <c:v>36288</c:v>
                </c:pt>
                <c:pt idx="16533">
                  <c:v>36289</c:v>
                </c:pt>
                <c:pt idx="16534">
                  <c:v>36290</c:v>
                </c:pt>
                <c:pt idx="16535">
                  <c:v>36291</c:v>
                </c:pt>
                <c:pt idx="16536">
                  <c:v>36292</c:v>
                </c:pt>
                <c:pt idx="16537">
                  <c:v>36293</c:v>
                </c:pt>
                <c:pt idx="16538">
                  <c:v>36294</c:v>
                </c:pt>
                <c:pt idx="16539">
                  <c:v>36295</c:v>
                </c:pt>
                <c:pt idx="16540">
                  <c:v>36296</c:v>
                </c:pt>
                <c:pt idx="16541">
                  <c:v>36297</c:v>
                </c:pt>
                <c:pt idx="16542">
                  <c:v>36298</c:v>
                </c:pt>
                <c:pt idx="16543">
                  <c:v>36299</c:v>
                </c:pt>
                <c:pt idx="16544">
                  <c:v>36300</c:v>
                </c:pt>
                <c:pt idx="16545">
                  <c:v>36301</c:v>
                </c:pt>
                <c:pt idx="16546">
                  <c:v>36302</c:v>
                </c:pt>
                <c:pt idx="16547">
                  <c:v>36303</c:v>
                </c:pt>
                <c:pt idx="16548">
                  <c:v>36304</c:v>
                </c:pt>
                <c:pt idx="16549">
                  <c:v>36305</c:v>
                </c:pt>
                <c:pt idx="16550">
                  <c:v>36306</c:v>
                </c:pt>
                <c:pt idx="16551">
                  <c:v>36307</c:v>
                </c:pt>
                <c:pt idx="16552">
                  <c:v>36308</c:v>
                </c:pt>
                <c:pt idx="16553">
                  <c:v>36309</c:v>
                </c:pt>
                <c:pt idx="16554">
                  <c:v>36310</c:v>
                </c:pt>
                <c:pt idx="16555">
                  <c:v>36311</c:v>
                </c:pt>
                <c:pt idx="16556">
                  <c:v>36312</c:v>
                </c:pt>
                <c:pt idx="16557">
                  <c:v>36313</c:v>
                </c:pt>
                <c:pt idx="16558">
                  <c:v>36314</c:v>
                </c:pt>
                <c:pt idx="16559">
                  <c:v>36315</c:v>
                </c:pt>
                <c:pt idx="16560">
                  <c:v>36316</c:v>
                </c:pt>
                <c:pt idx="16561">
                  <c:v>36317</c:v>
                </c:pt>
                <c:pt idx="16562">
                  <c:v>36318</c:v>
                </c:pt>
                <c:pt idx="16563">
                  <c:v>36319</c:v>
                </c:pt>
                <c:pt idx="16564">
                  <c:v>36320</c:v>
                </c:pt>
                <c:pt idx="16565">
                  <c:v>36321</c:v>
                </c:pt>
                <c:pt idx="16566">
                  <c:v>36322</c:v>
                </c:pt>
                <c:pt idx="16567">
                  <c:v>36323</c:v>
                </c:pt>
                <c:pt idx="16568">
                  <c:v>36324</c:v>
                </c:pt>
                <c:pt idx="16569">
                  <c:v>36325</c:v>
                </c:pt>
                <c:pt idx="16570">
                  <c:v>36326</c:v>
                </c:pt>
                <c:pt idx="16571">
                  <c:v>36327</c:v>
                </c:pt>
                <c:pt idx="16572">
                  <c:v>36328</c:v>
                </c:pt>
                <c:pt idx="16573">
                  <c:v>36329</c:v>
                </c:pt>
                <c:pt idx="16574">
                  <c:v>36330</c:v>
                </c:pt>
                <c:pt idx="16575">
                  <c:v>36331</c:v>
                </c:pt>
                <c:pt idx="16576">
                  <c:v>36332</c:v>
                </c:pt>
                <c:pt idx="16577">
                  <c:v>36333</c:v>
                </c:pt>
                <c:pt idx="16578">
                  <c:v>36334</c:v>
                </c:pt>
                <c:pt idx="16579">
                  <c:v>36335</c:v>
                </c:pt>
                <c:pt idx="16580">
                  <c:v>36336</c:v>
                </c:pt>
                <c:pt idx="16581">
                  <c:v>36337</c:v>
                </c:pt>
                <c:pt idx="16582">
                  <c:v>36338</c:v>
                </c:pt>
                <c:pt idx="16583">
                  <c:v>36339</c:v>
                </c:pt>
                <c:pt idx="16584">
                  <c:v>36340</c:v>
                </c:pt>
                <c:pt idx="16585">
                  <c:v>36341</c:v>
                </c:pt>
                <c:pt idx="16586">
                  <c:v>36342</c:v>
                </c:pt>
                <c:pt idx="16587">
                  <c:v>36343</c:v>
                </c:pt>
                <c:pt idx="16588">
                  <c:v>36344</c:v>
                </c:pt>
                <c:pt idx="16589">
                  <c:v>36345</c:v>
                </c:pt>
                <c:pt idx="16590">
                  <c:v>36346</c:v>
                </c:pt>
                <c:pt idx="16591">
                  <c:v>36347</c:v>
                </c:pt>
                <c:pt idx="16592">
                  <c:v>36348</c:v>
                </c:pt>
                <c:pt idx="16593">
                  <c:v>36349</c:v>
                </c:pt>
                <c:pt idx="16594">
                  <c:v>36350</c:v>
                </c:pt>
                <c:pt idx="16595">
                  <c:v>36351</c:v>
                </c:pt>
                <c:pt idx="16596">
                  <c:v>36352</c:v>
                </c:pt>
                <c:pt idx="16597">
                  <c:v>36353</c:v>
                </c:pt>
                <c:pt idx="16598">
                  <c:v>36354</c:v>
                </c:pt>
                <c:pt idx="16599">
                  <c:v>36355</c:v>
                </c:pt>
                <c:pt idx="16600">
                  <c:v>36356</c:v>
                </c:pt>
                <c:pt idx="16601">
                  <c:v>36357</c:v>
                </c:pt>
                <c:pt idx="16602">
                  <c:v>36358</c:v>
                </c:pt>
                <c:pt idx="16603">
                  <c:v>36359</c:v>
                </c:pt>
                <c:pt idx="16604">
                  <c:v>36360</c:v>
                </c:pt>
                <c:pt idx="16605">
                  <c:v>36361</c:v>
                </c:pt>
                <c:pt idx="16606">
                  <c:v>36362</c:v>
                </c:pt>
                <c:pt idx="16607">
                  <c:v>36363</c:v>
                </c:pt>
                <c:pt idx="16608">
                  <c:v>36364</c:v>
                </c:pt>
                <c:pt idx="16609">
                  <c:v>36365</c:v>
                </c:pt>
                <c:pt idx="16610">
                  <c:v>36366</c:v>
                </c:pt>
                <c:pt idx="16611">
                  <c:v>36367</c:v>
                </c:pt>
                <c:pt idx="16612">
                  <c:v>36368</c:v>
                </c:pt>
                <c:pt idx="16613">
                  <c:v>36369</c:v>
                </c:pt>
                <c:pt idx="16614">
                  <c:v>36370</c:v>
                </c:pt>
                <c:pt idx="16615">
                  <c:v>36371</c:v>
                </c:pt>
                <c:pt idx="16616">
                  <c:v>36372</c:v>
                </c:pt>
                <c:pt idx="16617">
                  <c:v>36373</c:v>
                </c:pt>
                <c:pt idx="16618">
                  <c:v>36374</c:v>
                </c:pt>
                <c:pt idx="16619">
                  <c:v>36375</c:v>
                </c:pt>
                <c:pt idx="16620">
                  <c:v>36376</c:v>
                </c:pt>
                <c:pt idx="16621">
                  <c:v>36377</c:v>
                </c:pt>
                <c:pt idx="16622">
                  <c:v>36378</c:v>
                </c:pt>
                <c:pt idx="16623">
                  <c:v>36379</c:v>
                </c:pt>
                <c:pt idx="16624">
                  <c:v>36380</c:v>
                </c:pt>
                <c:pt idx="16625">
                  <c:v>36381</c:v>
                </c:pt>
                <c:pt idx="16626">
                  <c:v>36382</c:v>
                </c:pt>
                <c:pt idx="16627">
                  <c:v>36383</c:v>
                </c:pt>
                <c:pt idx="16628">
                  <c:v>36384</c:v>
                </c:pt>
                <c:pt idx="16629">
                  <c:v>36385</c:v>
                </c:pt>
                <c:pt idx="16630">
                  <c:v>36386</c:v>
                </c:pt>
                <c:pt idx="16631">
                  <c:v>36387</c:v>
                </c:pt>
                <c:pt idx="16632">
                  <c:v>36388</c:v>
                </c:pt>
                <c:pt idx="16633">
                  <c:v>36389</c:v>
                </c:pt>
                <c:pt idx="16634">
                  <c:v>36390</c:v>
                </c:pt>
                <c:pt idx="16635">
                  <c:v>36391</c:v>
                </c:pt>
                <c:pt idx="16636">
                  <c:v>36392</c:v>
                </c:pt>
                <c:pt idx="16637">
                  <c:v>36393</c:v>
                </c:pt>
                <c:pt idx="16638">
                  <c:v>36394</c:v>
                </c:pt>
                <c:pt idx="16639">
                  <c:v>36395</c:v>
                </c:pt>
                <c:pt idx="16640">
                  <c:v>36396</c:v>
                </c:pt>
                <c:pt idx="16641">
                  <c:v>36397</c:v>
                </c:pt>
                <c:pt idx="16642">
                  <c:v>36398</c:v>
                </c:pt>
                <c:pt idx="16643">
                  <c:v>36399</c:v>
                </c:pt>
                <c:pt idx="16644">
                  <c:v>36400</c:v>
                </c:pt>
                <c:pt idx="16645">
                  <c:v>36401</c:v>
                </c:pt>
                <c:pt idx="16646">
                  <c:v>36402</c:v>
                </c:pt>
                <c:pt idx="16647">
                  <c:v>36403</c:v>
                </c:pt>
                <c:pt idx="16648">
                  <c:v>36404</c:v>
                </c:pt>
                <c:pt idx="16649">
                  <c:v>36405</c:v>
                </c:pt>
                <c:pt idx="16650">
                  <c:v>36406</c:v>
                </c:pt>
                <c:pt idx="16651">
                  <c:v>36407</c:v>
                </c:pt>
                <c:pt idx="16652">
                  <c:v>36408</c:v>
                </c:pt>
                <c:pt idx="16653">
                  <c:v>36409</c:v>
                </c:pt>
                <c:pt idx="16654">
                  <c:v>36410</c:v>
                </c:pt>
                <c:pt idx="16655">
                  <c:v>36411</c:v>
                </c:pt>
                <c:pt idx="16656">
                  <c:v>36412</c:v>
                </c:pt>
                <c:pt idx="16657">
                  <c:v>36413</c:v>
                </c:pt>
                <c:pt idx="16658">
                  <c:v>36414</c:v>
                </c:pt>
                <c:pt idx="16659">
                  <c:v>36415</c:v>
                </c:pt>
                <c:pt idx="16660">
                  <c:v>36416</c:v>
                </c:pt>
                <c:pt idx="16661">
                  <c:v>36417</c:v>
                </c:pt>
                <c:pt idx="16662">
                  <c:v>36418</c:v>
                </c:pt>
                <c:pt idx="16663">
                  <c:v>36419</c:v>
                </c:pt>
                <c:pt idx="16664">
                  <c:v>36420</c:v>
                </c:pt>
                <c:pt idx="16665">
                  <c:v>36421</c:v>
                </c:pt>
                <c:pt idx="16666">
                  <c:v>36422</c:v>
                </c:pt>
                <c:pt idx="16667">
                  <c:v>36423</c:v>
                </c:pt>
                <c:pt idx="16668">
                  <c:v>36424</c:v>
                </c:pt>
                <c:pt idx="16669">
                  <c:v>36425</c:v>
                </c:pt>
                <c:pt idx="16670">
                  <c:v>36426</c:v>
                </c:pt>
                <c:pt idx="16671">
                  <c:v>36427</c:v>
                </c:pt>
                <c:pt idx="16672">
                  <c:v>36428</c:v>
                </c:pt>
                <c:pt idx="16673">
                  <c:v>36429</c:v>
                </c:pt>
                <c:pt idx="16674">
                  <c:v>36430</c:v>
                </c:pt>
                <c:pt idx="16675">
                  <c:v>36431</c:v>
                </c:pt>
                <c:pt idx="16676">
                  <c:v>36432</c:v>
                </c:pt>
                <c:pt idx="16677">
                  <c:v>36433</c:v>
                </c:pt>
                <c:pt idx="16678">
                  <c:v>36434</c:v>
                </c:pt>
                <c:pt idx="16679">
                  <c:v>36435</c:v>
                </c:pt>
                <c:pt idx="16680">
                  <c:v>36436</c:v>
                </c:pt>
                <c:pt idx="16681">
                  <c:v>36437</c:v>
                </c:pt>
                <c:pt idx="16682">
                  <c:v>36438</c:v>
                </c:pt>
                <c:pt idx="16683">
                  <c:v>36439</c:v>
                </c:pt>
                <c:pt idx="16684">
                  <c:v>36440</c:v>
                </c:pt>
                <c:pt idx="16685">
                  <c:v>36441</c:v>
                </c:pt>
                <c:pt idx="16686">
                  <c:v>36442</c:v>
                </c:pt>
                <c:pt idx="16687">
                  <c:v>36443</c:v>
                </c:pt>
                <c:pt idx="16688">
                  <c:v>36444</c:v>
                </c:pt>
                <c:pt idx="16689">
                  <c:v>36445</c:v>
                </c:pt>
                <c:pt idx="16690">
                  <c:v>36446</c:v>
                </c:pt>
                <c:pt idx="16691">
                  <c:v>36447</c:v>
                </c:pt>
                <c:pt idx="16692">
                  <c:v>36448</c:v>
                </c:pt>
                <c:pt idx="16693">
                  <c:v>36449</c:v>
                </c:pt>
                <c:pt idx="16694">
                  <c:v>36450</c:v>
                </c:pt>
                <c:pt idx="16695">
                  <c:v>36451</c:v>
                </c:pt>
                <c:pt idx="16696">
                  <c:v>36452</c:v>
                </c:pt>
                <c:pt idx="16697">
                  <c:v>36453</c:v>
                </c:pt>
                <c:pt idx="16698">
                  <c:v>36454</c:v>
                </c:pt>
                <c:pt idx="16699">
                  <c:v>36455</c:v>
                </c:pt>
                <c:pt idx="16700">
                  <c:v>36456</c:v>
                </c:pt>
                <c:pt idx="16701">
                  <c:v>36457</c:v>
                </c:pt>
                <c:pt idx="16702">
                  <c:v>36458</c:v>
                </c:pt>
                <c:pt idx="16703">
                  <c:v>36459</c:v>
                </c:pt>
                <c:pt idx="16704">
                  <c:v>36460</c:v>
                </c:pt>
                <c:pt idx="16705">
                  <c:v>36461</c:v>
                </c:pt>
                <c:pt idx="16706">
                  <c:v>36462</c:v>
                </c:pt>
                <c:pt idx="16707">
                  <c:v>36463</c:v>
                </c:pt>
                <c:pt idx="16708">
                  <c:v>36464</c:v>
                </c:pt>
                <c:pt idx="16709">
                  <c:v>36465</c:v>
                </c:pt>
                <c:pt idx="16710">
                  <c:v>36466</c:v>
                </c:pt>
                <c:pt idx="16711">
                  <c:v>36467</c:v>
                </c:pt>
                <c:pt idx="16712">
                  <c:v>36468</c:v>
                </c:pt>
                <c:pt idx="16713">
                  <c:v>36469</c:v>
                </c:pt>
                <c:pt idx="16714">
                  <c:v>36470</c:v>
                </c:pt>
                <c:pt idx="16715">
                  <c:v>36471</c:v>
                </c:pt>
                <c:pt idx="16716">
                  <c:v>36472</c:v>
                </c:pt>
                <c:pt idx="16717">
                  <c:v>36473</c:v>
                </c:pt>
                <c:pt idx="16718">
                  <c:v>36474</c:v>
                </c:pt>
                <c:pt idx="16719">
                  <c:v>36475</c:v>
                </c:pt>
                <c:pt idx="16720">
                  <c:v>36476</c:v>
                </c:pt>
                <c:pt idx="16721">
                  <c:v>36477</c:v>
                </c:pt>
                <c:pt idx="16722">
                  <c:v>36478</c:v>
                </c:pt>
                <c:pt idx="16723">
                  <c:v>36479</c:v>
                </c:pt>
                <c:pt idx="16724">
                  <c:v>36480</c:v>
                </c:pt>
                <c:pt idx="16725">
                  <c:v>36481</c:v>
                </c:pt>
                <c:pt idx="16726">
                  <c:v>36482</c:v>
                </c:pt>
                <c:pt idx="16727">
                  <c:v>36483</c:v>
                </c:pt>
                <c:pt idx="16728">
                  <c:v>36484</c:v>
                </c:pt>
                <c:pt idx="16729">
                  <c:v>36485</c:v>
                </c:pt>
                <c:pt idx="16730">
                  <c:v>36486</c:v>
                </c:pt>
                <c:pt idx="16731">
                  <c:v>36487</c:v>
                </c:pt>
                <c:pt idx="16732">
                  <c:v>36488</c:v>
                </c:pt>
                <c:pt idx="16733">
                  <c:v>36489</c:v>
                </c:pt>
                <c:pt idx="16734">
                  <c:v>36490</c:v>
                </c:pt>
                <c:pt idx="16735">
                  <c:v>36491</c:v>
                </c:pt>
                <c:pt idx="16736">
                  <c:v>36492</c:v>
                </c:pt>
                <c:pt idx="16737">
                  <c:v>36493</c:v>
                </c:pt>
                <c:pt idx="16738">
                  <c:v>36494</c:v>
                </c:pt>
                <c:pt idx="16739">
                  <c:v>36495</c:v>
                </c:pt>
                <c:pt idx="16740">
                  <c:v>36496</c:v>
                </c:pt>
                <c:pt idx="16741">
                  <c:v>36497</c:v>
                </c:pt>
                <c:pt idx="16742">
                  <c:v>36498</c:v>
                </c:pt>
                <c:pt idx="16743">
                  <c:v>36499</c:v>
                </c:pt>
                <c:pt idx="16744">
                  <c:v>36500</c:v>
                </c:pt>
                <c:pt idx="16745">
                  <c:v>36501</c:v>
                </c:pt>
                <c:pt idx="16746">
                  <c:v>36502</c:v>
                </c:pt>
                <c:pt idx="16747">
                  <c:v>36503</c:v>
                </c:pt>
                <c:pt idx="16748">
                  <c:v>36504</c:v>
                </c:pt>
                <c:pt idx="16749">
                  <c:v>36505</c:v>
                </c:pt>
                <c:pt idx="16750">
                  <c:v>36506</c:v>
                </c:pt>
                <c:pt idx="16751">
                  <c:v>36507</c:v>
                </c:pt>
                <c:pt idx="16752">
                  <c:v>36508</c:v>
                </c:pt>
                <c:pt idx="16753">
                  <c:v>36509</c:v>
                </c:pt>
                <c:pt idx="16754">
                  <c:v>36510</c:v>
                </c:pt>
                <c:pt idx="16755">
                  <c:v>36511</c:v>
                </c:pt>
                <c:pt idx="16756">
                  <c:v>36512</c:v>
                </c:pt>
                <c:pt idx="16757">
                  <c:v>36513</c:v>
                </c:pt>
                <c:pt idx="16758">
                  <c:v>36514</c:v>
                </c:pt>
                <c:pt idx="16759">
                  <c:v>36515</c:v>
                </c:pt>
                <c:pt idx="16760">
                  <c:v>36516</c:v>
                </c:pt>
                <c:pt idx="16761">
                  <c:v>36517</c:v>
                </c:pt>
                <c:pt idx="16762">
                  <c:v>36518</c:v>
                </c:pt>
                <c:pt idx="16763">
                  <c:v>36519</c:v>
                </c:pt>
                <c:pt idx="16764">
                  <c:v>36520</c:v>
                </c:pt>
                <c:pt idx="16765">
                  <c:v>36521</c:v>
                </c:pt>
                <c:pt idx="16766">
                  <c:v>36522</c:v>
                </c:pt>
                <c:pt idx="16767">
                  <c:v>36523</c:v>
                </c:pt>
                <c:pt idx="16768">
                  <c:v>36524</c:v>
                </c:pt>
                <c:pt idx="16769">
                  <c:v>36525</c:v>
                </c:pt>
                <c:pt idx="16770">
                  <c:v>36526</c:v>
                </c:pt>
                <c:pt idx="16771">
                  <c:v>36527</c:v>
                </c:pt>
                <c:pt idx="16772">
                  <c:v>36528</c:v>
                </c:pt>
                <c:pt idx="16773">
                  <c:v>36529</c:v>
                </c:pt>
                <c:pt idx="16774">
                  <c:v>36530</c:v>
                </c:pt>
                <c:pt idx="16775">
                  <c:v>36531</c:v>
                </c:pt>
                <c:pt idx="16776">
                  <c:v>36532</c:v>
                </c:pt>
                <c:pt idx="16777">
                  <c:v>36533</c:v>
                </c:pt>
                <c:pt idx="16778">
                  <c:v>36534</c:v>
                </c:pt>
                <c:pt idx="16779">
                  <c:v>36535</c:v>
                </c:pt>
                <c:pt idx="16780">
                  <c:v>36536</c:v>
                </c:pt>
                <c:pt idx="16781">
                  <c:v>36537</c:v>
                </c:pt>
                <c:pt idx="16782">
                  <c:v>36538</c:v>
                </c:pt>
                <c:pt idx="16783">
                  <c:v>36539</c:v>
                </c:pt>
                <c:pt idx="16784">
                  <c:v>36540</c:v>
                </c:pt>
                <c:pt idx="16785">
                  <c:v>36541</c:v>
                </c:pt>
                <c:pt idx="16786">
                  <c:v>36542</c:v>
                </c:pt>
                <c:pt idx="16787">
                  <c:v>36543</c:v>
                </c:pt>
                <c:pt idx="16788">
                  <c:v>36544</c:v>
                </c:pt>
                <c:pt idx="16789">
                  <c:v>36545</c:v>
                </c:pt>
                <c:pt idx="16790">
                  <c:v>36546</c:v>
                </c:pt>
                <c:pt idx="16791">
                  <c:v>36547</c:v>
                </c:pt>
                <c:pt idx="16792">
                  <c:v>36548</c:v>
                </c:pt>
                <c:pt idx="16793">
                  <c:v>36549</c:v>
                </c:pt>
                <c:pt idx="16794">
                  <c:v>36550</c:v>
                </c:pt>
                <c:pt idx="16795">
                  <c:v>36551</c:v>
                </c:pt>
                <c:pt idx="16796">
                  <c:v>36552</c:v>
                </c:pt>
                <c:pt idx="16797">
                  <c:v>36553</c:v>
                </c:pt>
                <c:pt idx="16798">
                  <c:v>36554</c:v>
                </c:pt>
                <c:pt idx="16799">
                  <c:v>36555</c:v>
                </c:pt>
                <c:pt idx="16800">
                  <c:v>36556</c:v>
                </c:pt>
                <c:pt idx="16801">
                  <c:v>36557</c:v>
                </c:pt>
                <c:pt idx="16802">
                  <c:v>36558</c:v>
                </c:pt>
                <c:pt idx="16803">
                  <c:v>36559</c:v>
                </c:pt>
                <c:pt idx="16804">
                  <c:v>36560</c:v>
                </c:pt>
                <c:pt idx="16805">
                  <c:v>36561</c:v>
                </c:pt>
                <c:pt idx="16806">
                  <c:v>36562</c:v>
                </c:pt>
                <c:pt idx="16807">
                  <c:v>36563</c:v>
                </c:pt>
                <c:pt idx="16808">
                  <c:v>36564</c:v>
                </c:pt>
                <c:pt idx="16809">
                  <c:v>36565</c:v>
                </c:pt>
                <c:pt idx="16810">
                  <c:v>36566</c:v>
                </c:pt>
                <c:pt idx="16811">
                  <c:v>36567</c:v>
                </c:pt>
                <c:pt idx="16812">
                  <c:v>36568</c:v>
                </c:pt>
                <c:pt idx="16813">
                  <c:v>36569</c:v>
                </c:pt>
                <c:pt idx="16814">
                  <c:v>36570</c:v>
                </c:pt>
                <c:pt idx="16815">
                  <c:v>36571</c:v>
                </c:pt>
                <c:pt idx="16816">
                  <c:v>36572</c:v>
                </c:pt>
                <c:pt idx="16817">
                  <c:v>36573</c:v>
                </c:pt>
                <c:pt idx="16818">
                  <c:v>36574</c:v>
                </c:pt>
                <c:pt idx="16819">
                  <c:v>36575</c:v>
                </c:pt>
                <c:pt idx="16820">
                  <c:v>36576</c:v>
                </c:pt>
                <c:pt idx="16821">
                  <c:v>36577</c:v>
                </c:pt>
                <c:pt idx="16822">
                  <c:v>36578</c:v>
                </c:pt>
                <c:pt idx="16823">
                  <c:v>36579</c:v>
                </c:pt>
                <c:pt idx="16824">
                  <c:v>36580</c:v>
                </c:pt>
                <c:pt idx="16825">
                  <c:v>36581</c:v>
                </c:pt>
                <c:pt idx="16826">
                  <c:v>36582</c:v>
                </c:pt>
                <c:pt idx="16827">
                  <c:v>36583</c:v>
                </c:pt>
                <c:pt idx="16828">
                  <c:v>36584</c:v>
                </c:pt>
                <c:pt idx="16829">
                  <c:v>36585</c:v>
                </c:pt>
                <c:pt idx="16830">
                  <c:v>36586</c:v>
                </c:pt>
                <c:pt idx="16831">
                  <c:v>36587</c:v>
                </c:pt>
                <c:pt idx="16832">
                  <c:v>36588</c:v>
                </c:pt>
                <c:pt idx="16833">
                  <c:v>36589</c:v>
                </c:pt>
                <c:pt idx="16834">
                  <c:v>36590</c:v>
                </c:pt>
                <c:pt idx="16835">
                  <c:v>36591</c:v>
                </c:pt>
                <c:pt idx="16836">
                  <c:v>36592</c:v>
                </c:pt>
                <c:pt idx="16837">
                  <c:v>36593</c:v>
                </c:pt>
                <c:pt idx="16838">
                  <c:v>36594</c:v>
                </c:pt>
                <c:pt idx="16839">
                  <c:v>36595</c:v>
                </c:pt>
                <c:pt idx="16840">
                  <c:v>36596</c:v>
                </c:pt>
                <c:pt idx="16841">
                  <c:v>36597</c:v>
                </c:pt>
                <c:pt idx="16842">
                  <c:v>36598</c:v>
                </c:pt>
                <c:pt idx="16843">
                  <c:v>36599</c:v>
                </c:pt>
                <c:pt idx="16844">
                  <c:v>36600</c:v>
                </c:pt>
                <c:pt idx="16845">
                  <c:v>36601</c:v>
                </c:pt>
                <c:pt idx="16846">
                  <c:v>36602</c:v>
                </c:pt>
                <c:pt idx="16847">
                  <c:v>36603</c:v>
                </c:pt>
                <c:pt idx="16848">
                  <c:v>36604</c:v>
                </c:pt>
                <c:pt idx="16849">
                  <c:v>36605</c:v>
                </c:pt>
                <c:pt idx="16850">
                  <c:v>36606</c:v>
                </c:pt>
                <c:pt idx="16851">
                  <c:v>36607</c:v>
                </c:pt>
                <c:pt idx="16852">
                  <c:v>36608</c:v>
                </c:pt>
                <c:pt idx="16853">
                  <c:v>36609</c:v>
                </c:pt>
                <c:pt idx="16854">
                  <c:v>36610</c:v>
                </c:pt>
                <c:pt idx="16855">
                  <c:v>36611</c:v>
                </c:pt>
                <c:pt idx="16856">
                  <c:v>36612</c:v>
                </c:pt>
                <c:pt idx="16857">
                  <c:v>36613</c:v>
                </c:pt>
                <c:pt idx="16858">
                  <c:v>36614</c:v>
                </c:pt>
                <c:pt idx="16859">
                  <c:v>36615</c:v>
                </c:pt>
                <c:pt idx="16860">
                  <c:v>36616</c:v>
                </c:pt>
                <c:pt idx="16861">
                  <c:v>36617</c:v>
                </c:pt>
                <c:pt idx="16862">
                  <c:v>36618</c:v>
                </c:pt>
                <c:pt idx="16863">
                  <c:v>36619</c:v>
                </c:pt>
                <c:pt idx="16864">
                  <c:v>36620</c:v>
                </c:pt>
                <c:pt idx="16865">
                  <c:v>36621</c:v>
                </c:pt>
                <c:pt idx="16866">
                  <c:v>36622</c:v>
                </c:pt>
                <c:pt idx="16867">
                  <c:v>36623</c:v>
                </c:pt>
                <c:pt idx="16868">
                  <c:v>36624</c:v>
                </c:pt>
                <c:pt idx="16869">
                  <c:v>36625</c:v>
                </c:pt>
                <c:pt idx="16870">
                  <c:v>36626</c:v>
                </c:pt>
                <c:pt idx="16871">
                  <c:v>36627</c:v>
                </c:pt>
                <c:pt idx="16872">
                  <c:v>36628</c:v>
                </c:pt>
                <c:pt idx="16873">
                  <c:v>36629</c:v>
                </c:pt>
                <c:pt idx="16874">
                  <c:v>36630</c:v>
                </c:pt>
                <c:pt idx="16875">
                  <c:v>36631</c:v>
                </c:pt>
                <c:pt idx="16876">
                  <c:v>36632</c:v>
                </c:pt>
                <c:pt idx="16877">
                  <c:v>36633</c:v>
                </c:pt>
                <c:pt idx="16878">
                  <c:v>36634</c:v>
                </c:pt>
                <c:pt idx="16879">
                  <c:v>36635</c:v>
                </c:pt>
                <c:pt idx="16880">
                  <c:v>36636</c:v>
                </c:pt>
                <c:pt idx="16881">
                  <c:v>36637</c:v>
                </c:pt>
                <c:pt idx="16882">
                  <c:v>36638</c:v>
                </c:pt>
                <c:pt idx="16883">
                  <c:v>36639</c:v>
                </c:pt>
                <c:pt idx="16884">
                  <c:v>36640</c:v>
                </c:pt>
                <c:pt idx="16885">
                  <c:v>36641</c:v>
                </c:pt>
                <c:pt idx="16886">
                  <c:v>36642</c:v>
                </c:pt>
                <c:pt idx="16887">
                  <c:v>36643</c:v>
                </c:pt>
                <c:pt idx="16888">
                  <c:v>36644</c:v>
                </c:pt>
                <c:pt idx="16889">
                  <c:v>36645</c:v>
                </c:pt>
                <c:pt idx="16890">
                  <c:v>36646</c:v>
                </c:pt>
                <c:pt idx="16891">
                  <c:v>36647</c:v>
                </c:pt>
                <c:pt idx="16892">
                  <c:v>36648</c:v>
                </c:pt>
                <c:pt idx="16893">
                  <c:v>36649</c:v>
                </c:pt>
                <c:pt idx="16894">
                  <c:v>36650</c:v>
                </c:pt>
                <c:pt idx="16895">
                  <c:v>36651</c:v>
                </c:pt>
                <c:pt idx="16896">
                  <c:v>36652</c:v>
                </c:pt>
                <c:pt idx="16897">
                  <c:v>36653</c:v>
                </c:pt>
                <c:pt idx="16898">
                  <c:v>36654</c:v>
                </c:pt>
                <c:pt idx="16899">
                  <c:v>36655</c:v>
                </c:pt>
                <c:pt idx="16900">
                  <c:v>36656</c:v>
                </c:pt>
                <c:pt idx="16901">
                  <c:v>36657</c:v>
                </c:pt>
                <c:pt idx="16902">
                  <c:v>36658</c:v>
                </c:pt>
                <c:pt idx="16903">
                  <c:v>36659</c:v>
                </c:pt>
                <c:pt idx="16904">
                  <c:v>36660</c:v>
                </c:pt>
                <c:pt idx="16905">
                  <c:v>36661</c:v>
                </c:pt>
                <c:pt idx="16906">
                  <c:v>36662</c:v>
                </c:pt>
                <c:pt idx="16907">
                  <c:v>36663</c:v>
                </c:pt>
                <c:pt idx="16908">
                  <c:v>36664</c:v>
                </c:pt>
                <c:pt idx="16909">
                  <c:v>36665</c:v>
                </c:pt>
                <c:pt idx="16910">
                  <c:v>36666</c:v>
                </c:pt>
                <c:pt idx="16911">
                  <c:v>36667</c:v>
                </c:pt>
                <c:pt idx="16912">
                  <c:v>36668</c:v>
                </c:pt>
                <c:pt idx="16913">
                  <c:v>36669</c:v>
                </c:pt>
                <c:pt idx="16914">
                  <c:v>36670</c:v>
                </c:pt>
                <c:pt idx="16915">
                  <c:v>36671</c:v>
                </c:pt>
                <c:pt idx="16916">
                  <c:v>36672</c:v>
                </c:pt>
                <c:pt idx="16917">
                  <c:v>36673</c:v>
                </c:pt>
                <c:pt idx="16918">
                  <c:v>36674</c:v>
                </c:pt>
                <c:pt idx="16919">
                  <c:v>36675</c:v>
                </c:pt>
                <c:pt idx="16920">
                  <c:v>36676</c:v>
                </c:pt>
                <c:pt idx="16921">
                  <c:v>36677</c:v>
                </c:pt>
                <c:pt idx="16922">
                  <c:v>36678</c:v>
                </c:pt>
                <c:pt idx="16923">
                  <c:v>36679</c:v>
                </c:pt>
                <c:pt idx="16924">
                  <c:v>36680</c:v>
                </c:pt>
                <c:pt idx="16925">
                  <c:v>36681</c:v>
                </c:pt>
                <c:pt idx="16926">
                  <c:v>36682</c:v>
                </c:pt>
                <c:pt idx="16927">
                  <c:v>36683</c:v>
                </c:pt>
                <c:pt idx="16928">
                  <c:v>36684</c:v>
                </c:pt>
                <c:pt idx="16929">
                  <c:v>36685</c:v>
                </c:pt>
                <c:pt idx="16930">
                  <c:v>36686</c:v>
                </c:pt>
                <c:pt idx="16931">
                  <c:v>36687</c:v>
                </c:pt>
                <c:pt idx="16932">
                  <c:v>36688</c:v>
                </c:pt>
                <c:pt idx="16933">
                  <c:v>36689</c:v>
                </c:pt>
                <c:pt idx="16934">
                  <c:v>36690</c:v>
                </c:pt>
                <c:pt idx="16935">
                  <c:v>36691</c:v>
                </c:pt>
                <c:pt idx="16936">
                  <c:v>36692</c:v>
                </c:pt>
                <c:pt idx="16937">
                  <c:v>36693</c:v>
                </c:pt>
                <c:pt idx="16938">
                  <c:v>36694</c:v>
                </c:pt>
                <c:pt idx="16939">
                  <c:v>36695</c:v>
                </c:pt>
                <c:pt idx="16940">
                  <c:v>36696</c:v>
                </c:pt>
                <c:pt idx="16941">
                  <c:v>36697</c:v>
                </c:pt>
                <c:pt idx="16942">
                  <c:v>36698</c:v>
                </c:pt>
                <c:pt idx="16943">
                  <c:v>36699</c:v>
                </c:pt>
                <c:pt idx="16944">
                  <c:v>36700</c:v>
                </c:pt>
                <c:pt idx="16945">
                  <c:v>36701</c:v>
                </c:pt>
                <c:pt idx="16946">
                  <c:v>36702</c:v>
                </c:pt>
                <c:pt idx="16947">
                  <c:v>36703</c:v>
                </c:pt>
                <c:pt idx="16948">
                  <c:v>36704</c:v>
                </c:pt>
                <c:pt idx="16949">
                  <c:v>36705</c:v>
                </c:pt>
                <c:pt idx="16950">
                  <c:v>36706</c:v>
                </c:pt>
                <c:pt idx="16951">
                  <c:v>36707</c:v>
                </c:pt>
                <c:pt idx="16952">
                  <c:v>36708</c:v>
                </c:pt>
                <c:pt idx="16953">
                  <c:v>36709</c:v>
                </c:pt>
                <c:pt idx="16954">
                  <c:v>36710</c:v>
                </c:pt>
                <c:pt idx="16955">
                  <c:v>36711</c:v>
                </c:pt>
                <c:pt idx="16956">
                  <c:v>36712</c:v>
                </c:pt>
                <c:pt idx="16957">
                  <c:v>36713</c:v>
                </c:pt>
                <c:pt idx="16958">
                  <c:v>36714</c:v>
                </c:pt>
                <c:pt idx="16959">
                  <c:v>36715</c:v>
                </c:pt>
                <c:pt idx="16960">
                  <c:v>36716</c:v>
                </c:pt>
                <c:pt idx="16961">
                  <c:v>36717</c:v>
                </c:pt>
                <c:pt idx="16962">
                  <c:v>36718</c:v>
                </c:pt>
                <c:pt idx="16963">
                  <c:v>36719</c:v>
                </c:pt>
                <c:pt idx="16964">
                  <c:v>36720</c:v>
                </c:pt>
                <c:pt idx="16965">
                  <c:v>36721</c:v>
                </c:pt>
                <c:pt idx="16966">
                  <c:v>36722</c:v>
                </c:pt>
                <c:pt idx="16967">
                  <c:v>36723</c:v>
                </c:pt>
                <c:pt idx="16968">
                  <c:v>36724</c:v>
                </c:pt>
                <c:pt idx="16969">
                  <c:v>36725</c:v>
                </c:pt>
                <c:pt idx="16970">
                  <c:v>36726</c:v>
                </c:pt>
                <c:pt idx="16971">
                  <c:v>36727</c:v>
                </c:pt>
                <c:pt idx="16972">
                  <c:v>36728</c:v>
                </c:pt>
                <c:pt idx="16973">
                  <c:v>36729</c:v>
                </c:pt>
                <c:pt idx="16974">
                  <c:v>36730</c:v>
                </c:pt>
                <c:pt idx="16975">
                  <c:v>36731</c:v>
                </c:pt>
                <c:pt idx="16976">
                  <c:v>36732</c:v>
                </c:pt>
                <c:pt idx="16977">
                  <c:v>36733</c:v>
                </c:pt>
                <c:pt idx="16978">
                  <c:v>36734</c:v>
                </c:pt>
                <c:pt idx="16979">
                  <c:v>36735</c:v>
                </c:pt>
                <c:pt idx="16980">
                  <c:v>36736</c:v>
                </c:pt>
                <c:pt idx="16981">
                  <c:v>36737</c:v>
                </c:pt>
                <c:pt idx="16982">
                  <c:v>36738</c:v>
                </c:pt>
                <c:pt idx="16983">
                  <c:v>36739</c:v>
                </c:pt>
                <c:pt idx="16984">
                  <c:v>36740</c:v>
                </c:pt>
                <c:pt idx="16985">
                  <c:v>36741</c:v>
                </c:pt>
                <c:pt idx="16986">
                  <c:v>36742</c:v>
                </c:pt>
                <c:pt idx="16987">
                  <c:v>36743</c:v>
                </c:pt>
                <c:pt idx="16988">
                  <c:v>36744</c:v>
                </c:pt>
                <c:pt idx="16989">
                  <c:v>36745</c:v>
                </c:pt>
                <c:pt idx="16990">
                  <c:v>36746</c:v>
                </c:pt>
                <c:pt idx="16991">
                  <c:v>36747</c:v>
                </c:pt>
                <c:pt idx="16992">
                  <c:v>36748</c:v>
                </c:pt>
                <c:pt idx="16993">
                  <c:v>36749</c:v>
                </c:pt>
                <c:pt idx="16994">
                  <c:v>36750</c:v>
                </c:pt>
                <c:pt idx="16995">
                  <c:v>36751</c:v>
                </c:pt>
                <c:pt idx="16996">
                  <c:v>36752</c:v>
                </c:pt>
                <c:pt idx="16997">
                  <c:v>36753</c:v>
                </c:pt>
                <c:pt idx="16998">
                  <c:v>36754</c:v>
                </c:pt>
                <c:pt idx="16999">
                  <c:v>36755</c:v>
                </c:pt>
                <c:pt idx="17000">
                  <c:v>36756</c:v>
                </c:pt>
                <c:pt idx="17001">
                  <c:v>36757</c:v>
                </c:pt>
                <c:pt idx="17002">
                  <c:v>36758</c:v>
                </c:pt>
                <c:pt idx="17003">
                  <c:v>36759</c:v>
                </c:pt>
                <c:pt idx="17004">
                  <c:v>36760</c:v>
                </c:pt>
                <c:pt idx="17005">
                  <c:v>36761</c:v>
                </c:pt>
                <c:pt idx="17006">
                  <c:v>36762</c:v>
                </c:pt>
                <c:pt idx="17007">
                  <c:v>36763</c:v>
                </c:pt>
                <c:pt idx="17008">
                  <c:v>36764</c:v>
                </c:pt>
                <c:pt idx="17009">
                  <c:v>36765</c:v>
                </c:pt>
                <c:pt idx="17010">
                  <c:v>36766</c:v>
                </c:pt>
                <c:pt idx="17011">
                  <c:v>36767</c:v>
                </c:pt>
                <c:pt idx="17012">
                  <c:v>36768</c:v>
                </c:pt>
                <c:pt idx="17013">
                  <c:v>36769</c:v>
                </c:pt>
                <c:pt idx="17014">
                  <c:v>36770</c:v>
                </c:pt>
                <c:pt idx="17015">
                  <c:v>36771</c:v>
                </c:pt>
                <c:pt idx="17016">
                  <c:v>36772</c:v>
                </c:pt>
                <c:pt idx="17017">
                  <c:v>36773</c:v>
                </c:pt>
                <c:pt idx="17018">
                  <c:v>36774</c:v>
                </c:pt>
                <c:pt idx="17019">
                  <c:v>36775</c:v>
                </c:pt>
                <c:pt idx="17020">
                  <c:v>36776</c:v>
                </c:pt>
                <c:pt idx="17021">
                  <c:v>36777</c:v>
                </c:pt>
                <c:pt idx="17022">
                  <c:v>36778</c:v>
                </c:pt>
                <c:pt idx="17023">
                  <c:v>36779</c:v>
                </c:pt>
                <c:pt idx="17024">
                  <c:v>36780</c:v>
                </c:pt>
                <c:pt idx="17025">
                  <c:v>36781</c:v>
                </c:pt>
                <c:pt idx="17026">
                  <c:v>36782</c:v>
                </c:pt>
                <c:pt idx="17027">
                  <c:v>36783</c:v>
                </c:pt>
                <c:pt idx="17028">
                  <c:v>36784</c:v>
                </c:pt>
                <c:pt idx="17029">
                  <c:v>36785</c:v>
                </c:pt>
                <c:pt idx="17030">
                  <c:v>36786</c:v>
                </c:pt>
                <c:pt idx="17031">
                  <c:v>36787</c:v>
                </c:pt>
                <c:pt idx="17032">
                  <c:v>36788</c:v>
                </c:pt>
                <c:pt idx="17033">
                  <c:v>36789</c:v>
                </c:pt>
                <c:pt idx="17034">
                  <c:v>36790</c:v>
                </c:pt>
                <c:pt idx="17035">
                  <c:v>36791</c:v>
                </c:pt>
                <c:pt idx="17036">
                  <c:v>36792</c:v>
                </c:pt>
                <c:pt idx="17037">
                  <c:v>36793</c:v>
                </c:pt>
                <c:pt idx="17038">
                  <c:v>36794</c:v>
                </c:pt>
                <c:pt idx="17039">
                  <c:v>36795</c:v>
                </c:pt>
                <c:pt idx="17040">
                  <c:v>36796</c:v>
                </c:pt>
                <c:pt idx="17041">
                  <c:v>36797</c:v>
                </c:pt>
                <c:pt idx="17042">
                  <c:v>36798</c:v>
                </c:pt>
                <c:pt idx="17043">
                  <c:v>36799</c:v>
                </c:pt>
                <c:pt idx="17044">
                  <c:v>36800</c:v>
                </c:pt>
                <c:pt idx="17045">
                  <c:v>36801</c:v>
                </c:pt>
                <c:pt idx="17046">
                  <c:v>36802</c:v>
                </c:pt>
                <c:pt idx="17047">
                  <c:v>36803</c:v>
                </c:pt>
                <c:pt idx="17048">
                  <c:v>36804</c:v>
                </c:pt>
                <c:pt idx="17049">
                  <c:v>36805</c:v>
                </c:pt>
                <c:pt idx="17050">
                  <c:v>36806</c:v>
                </c:pt>
                <c:pt idx="17051">
                  <c:v>36807</c:v>
                </c:pt>
                <c:pt idx="17052">
                  <c:v>36808</c:v>
                </c:pt>
                <c:pt idx="17053">
                  <c:v>36809</c:v>
                </c:pt>
                <c:pt idx="17054">
                  <c:v>36810</c:v>
                </c:pt>
                <c:pt idx="17055">
                  <c:v>36811</c:v>
                </c:pt>
                <c:pt idx="17056">
                  <c:v>36812</c:v>
                </c:pt>
                <c:pt idx="17057">
                  <c:v>36813</c:v>
                </c:pt>
                <c:pt idx="17058">
                  <c:v>36814</c:v>
                </c:pt>
                <c:pt idx="17059">
                  <c:v>36815</c:v>
                </c:pt>
                <c:pt idx="17060">
                  <c:v>36816</c:v>
                </c:pt>
                <c:pt idx="17061">
                  <c:v>36817</c:v>
                </c:pt>
                <c:pt idx="17062">
                  <c:v>36818</c:v>
                </c:pt>
                <c:pt idx="17063">
                  <c:v>36819</c:v>
                </c:pt>
                <c:pt idx="17064">
                  <c:v>36820</c:v>
                </c:pt>
                <c:pt idx="17065">
                  <c:v>36821</c:v>
                </c:pt>
                <c:pt idx="17066">
                  <c:v>36822</c:v>
                </c:pt>
                <c:pt idx="17067">
                  <c:v>36823</c:v>
                </c:pt>
                <c:pt idx="17068">
                  <c:v>36824</c:v>
                </c:pt>
                <c:pt idx="17069">
                  <c:v>36825</c:v>
                </c:pt>
                <c:pt idx="17070">
                  <c:v>36826</c:v>
                </c:pt>
                <c:pt idx="17071">
                  <c:v>36827</c:v>
                </c:pt>
                <c:pt idx="17072">
                  <c:v>36828</c:v>
                </c:pt>
                <c:pt idx="17073">
                  <c:v>36829</c:v>
                </c:pt>
                <c:pt idx="17074">
                  <c:v>36830</c:v>
                </c:pt>
                <c:pt idx="17075">
                  <c:v>36831</c:v>
                </c:pt>
                <c:pt idx="17076">
                  <c:v>36832</c:v>
                </c:pt>
                <c:pt idx="17077">
                  <c:v>36833</c:v>
                </c:pt>
                <c:pt idx="17078">
                  <c:v>36834</c:v>
                </c:pt>
                <c:pt idx="17079">
                  <c:v>36835</c:v>
                </c:pt>
                <c:pt idx="17080">
                  <c:v>36836</c:v>
                </c:pt>
                <c:pt idx="17081">
                  <c:v>36837</c:v>
                </c:pt>
                <c:pt idx="17082">
                  <c:v>36838</c:v>
                </c:pt>
                <c:pt idx="17083">
                  <c:v>36839</c:v>
                </c:pt>
                <c:pt idx="17084">
                  <c:v>36840</c:v>
                </c:pt>
                <c:pt idx="17085">
                  <c:v>36841</c:v>
                </c:pt>
                <c:pt idx="17086">
                  <c:v>36842</c:v>
                </c:pt>
                <c:pt idx="17087">
                  <c:v>36843</c:v>
                </c:pt>
                <c:pt idx="17088">
                  <c:v>36844</c:v>
                </c:pt>
                <c:pt idx="17089">
                  <c:v>36845</c:v>
                </c:pt>
                <c:pt idx="17090">
                  <c:v>36846</c:v>
                </c:pt>
                <c:pt idx="17091">
                  <c:v>36847</c:v>
                </c:pt>
                <c:pt idx="17092">
                  <c:v>36848</c:v>
                </c:pt>
                <c:pt idx="17093">
                  <c:v>36849</c:v>
                </c:pt>
                <c:pt idx="17094">
                  <c:v>36850</c:v>
                </c:pt>
                <c:pt idx="17095">
                  <c:v>36851</c:v>
                </c:pt>
                <c:pt idx="17096">
                  <c:v>36852</c:v>
                </c:pt>
                <c:pt idx="17097">
                  <c:v>36853</c:v>
                </c:pt>
                <c:pt idx="17098">
                  <c:v>36854</c:v>
                </c:pt>
                <c:pt idx="17099">
                  <c:v>36855</c:v>
                </c:pt>
                <c:pt idx="17100">
                  <c:v>36856</c:v>
                </c:pt>
                <c:pt idx="17101">
                  <c:v>36857</c:v>
                </c:pt>
                <c:pt idx="17102">
                  <c:v>36858</c:v>
                </c:pt>
                <c:pt idx="17103">
                  <c:v>36859</c:v>
                </c:pt>
                <c:pt idx="17104">
                  <c:v>36860</c:v>
                </c:pt>
                <c:pt idx="17105">
                  <c:v>36861</c:v>
                </c:pt>
                <c:pt idx="17106">
                  <c:v>36862</c:v>
                </c:pt>
                <c:pt idx="17107">
                  <c:v>36863</c:v>
                </c:pt>
                <c:pt idx="17108">
                  <c:v>36864</c:v>
                </c:pt>
                <c:pt idx="17109">
                  <c:v>36865</c:v>
                </c:pt>
                <c:pt idx="17110">
                  <c:v>36866</c:v>
                </c:pt>
                <c:pt idx="17111">
                  <c:v>36867</c:v>
                </c:pt>
                <c:pt idx="17112">
                  <c:v>36868</c:v>
                </c:pt>
                <c:pt idx="17113">
                  <c:v>36869</c:v>
                </c:pt>
                <c:pt idx="17114">
                  <c:v>36870</c:v>
                </c:pt>
                <c:pt idx="17115">
                  <c:v>36871</c:v>
                </c:pt>
                <c:pt idx="17116">
                  <c:v>36872</c:v>
                </c:pt>
                <c:pt idx="17117">
                  <c:v>36873</c:v>
                </c:pt>
                <c:pt idx="17118">
                  <c:v>36874</c:v>
                </c:pt>
                <c:pt idx="17119">
                  <c:v>36875</c:v>
                </c:pt>
                <c:pt idx="17120">
                  <c:v>36876</c:v>
                </c:pt>
                <c:pt idx="17121">
                  <c:v>36877</c:v>
                </c:pt>
                <c:pt idx="17122">
                  <c:v>36878</c:v>
                </c:pt>
                <c:pt idx="17123">
                  <c:v>36879</c:v>
                </c:pt>
                <c:pt idx="17124">
                  <c:v>36880</c:v>
                </c:pt>
                <c:pt idx="17125">
                  <c:v>36881</c:v>
                </c:pt>
                <c:pt idx="17126">
                  <c:v>36882</c:v>
                </c:pt>
                <c:pt idx="17127">
                  <c:v>36883</c:v>
                </c:pt>
                <c:pt idx="17128">
                  <c:v>36884</c:v>
                </c:pt>
                <c:pt idx="17129">
                  <c:v>36885</c:v>
                </c:pt>
                <c:pt idx="17130">
                  <c:v>36886</c:v>
                </c:pt>
                <c:pt idx="17131">
                  <c:v>36887</c:v>
                </c:pt>
                <c:pt idx="17132">
                  <c:v>36888</c:v>
                </c:pt>
                <c:pt idx="17133">
                  <c:v>36889</c:v>
                </c:pt>
                <c:pt idx="17134">
                  <c:v>36890</c:v>
                </c:pt>
                <c:pt idx="17135">
                  <c:v>36891</c:v>
                </c:pt>
                <c:pt idx="17136">
                  <c:v>36892</c:v>
                </c:pt>
                <c:pt idx="17137">
                  <c:v>36893</c:v>
                </c:pt>
                <c:pt idx="17138">
                  <c:v>36894</c:v>
                </c:pt>
                <c:pt idx="17139">
                  <c:v>36895</c:v>
                </c:pt>
                <c:pt idx="17140">
                  <c:v>36896</c:v>
                </c:pt>
                <c:pt idx="17141">
                  <c:v>36897</c:v>
                </c:pt>
                <c:pt idx="17142">
                  <c:v>36898</c:v>
                </c:pt>
                <c:pt idx="17143">
                  <c:v>36899</c:v>
                </c:pt>
                <c:pt idx="17144">
                  <c:v>36900</c:v>
                </c:pt>
                <c:pt idx="17145">
                  <c:v>36901</c:v>
                </c:pt>
                <c:pt idx="17146">
                  <c:v>36902</c:v>
                </c:pt>
                <c:pt idx="17147">
                  <c:v>36903</c:v>
                </c:pt>
                <c:pt idx="17148">
                  <c:v>36904</c:v>
                </c:pt>
                <c:pt idx="17149">
                  <c:v>36905</c:v>
                </c:pt>
                <c:pt idx="17150">
                  <c:v>36906</c:v>
                </c:pt>
                <c:pt idx="17151">
                  <c:v>36907</c:v>
                </c:pt>
                <c:pt idx="17152">
                  <c:v>36908</c:v>
                </c:pt>
                <c:pt idx="17153">
                  <c:v>36909</c:v>
                </c:pt>
                <c:pt idx="17154">
                  <c:v>36910</c:v>
                </c:pt>
                <c:pt idx="17155">
                  <c:v>36911</c:v>
                </c:pt>
                <c:pt idx="17156">
                  <c:v>36912</c:v>
                </c:pt>
                <c:pt idx="17157">
                  <c:v>36913</c:v>
                </c:pt>
                <c:pt idx="17158">
                  <c:v>36914</c:v>
                </c:pt>
                <c:pt idx="17159">
                  <c:v>36915</c:v>
                </c:pt>
                <c:pt idx="17160">
                  <c:v>36916</c:v>
                </c:pt>
                <c:pt idx="17161">
                  <c:v>36917</c:v>
                </c:pt>
                <c:pt idx="17162">
                  <c:v>36918</c:v>
                </c:pt>
                <c:pt idx="17163">
                  <c:v>36919</c:v>
                </c:pt>
                <c:pt idx="17164">
                  <c:v>36920</c:v>
                </c:pt>
                <c:pt idx="17165">
                  <c:v>36921</c:v>
                </c:pt>
                <c:pt idx="17166">
                  <c:v>36922</c:v>
                </c:pt>
                <c:pt idx="17167">
                  <c:v>36923</c:v>
                </c:pt>
                <c:pt idx="17168">
                  <c:v>36924</c:v>
                </c:pt>
                <c:pt idx="17169">
                  <c:v>36925</c:v>
                </c:pt>
                <c:pt idx="17170">
                  <c:v>36926</c:v>
                </c:pt>
                <c:pt idx="17171">
                  <c:v>36927</c:v>
                </c:pt>
                <c:pt idx="17172">
                  <c:v>36928</c:v>
                </c:pt>
                <c:pt idx="17173">
                  <c:v>36929</c:v>
                </c:pt>
                <c:pt idx="17174">
                  <c:v>36930</c:v>
                </c:pt>
                <c:pt idx="17175">
                  <c:v>36931</c:v>
                </c:pt>
                <c:pt idx="17176">
                  <c:v>36932</c:v>
                </c:pt>
                <c:pt idx="17177">
                  <c:v>36933</c:v>
                </c:pt>
                <c:pt idx="17178">
                  <c:v>36934</c:v>
                </c:pt>
                <c:pt idx="17179">
                  <c:v>36935</c:v>
                </c:pt>
                <c:pt idx="17180">
                  <c:v>36936</c:v>
                </c:pt>
                <c:pt idx="17181">
                  <c:v>36937</c:v>
                </c:pt>
                <c:pt idx="17182">
                  <c:v>36938</c:v>
                </c:pt>
                <c:pt idx="17183">
                  <c:v>36939</c:v>
                </c:pt>
                <c:pt idx="17184">
                  <c:v>36940</c:v>
                </c:pt>
                <c:pt idx="17185">
                  <c:v>36941</c:v>
                </c:pt>
                <c:pt idx="17186">
                  <c:v>36942</c:v>
                </c:pt>
                <c:pt idx="17187">
                  <c:v>36943</c:v>
                </c:pt>
                <c:pt idx="17188">
                  <c:v>36944</c:v>
                </c:pt>
                <c:pt idx="17189">
                  <c:v>36945</c:v>
                </c:pt>
                <c:pt idx="17190">
                  <c:v>36946</c:v>
                </c:pt>
                <c:pt idx="17191">
                  <c:v>36947</c:v>
                </c:pt>
                <c:pt idx="17192">
                  <c:v>36948</c:v>
                </c:pt>
                <c:pt idx="17193">
                  <c:v>36949</c:v>
                </c:pt>
                <c:pt idx="17194">
                  <c:v>36950</c:v>
                </c:pt>
                <c:pt idx="17195">
                  <c:v>36951</c:v>
                </c:pt>
                <c:pt idx="17196">
                  <c:v>36952</c:v>
                </c:pt>
                <c:pt idx="17197">
                  <c:v>36953</c:v>
                </c:pt>
                <c:pt idx="17198">
                  <c:v>36954</c:v>
                </c:pt>
                <c:pt idx="17199">
                  <c:v>36955</c:v>
                </c:pt>
                <c:pt idx="17200">
                  <c:v>36956</c:v>
                </c:pt>
                <c:pt idx="17201">
                  <c:v>36957</c:v>
                </c:pt>
                <c:pt idx="17202">
                  <c:v>36958</c:v>
                </c:pt>
                <c:pt idx="17203">
                  <c:v>36959</c:v>
                </c:pt>
                <c:pt idx="17204">
                  <c:v>36960</c:v>
                </c:pt>
                <c:pt idx="17205">
                  <c:v>36961</c:v>
                </c:pt>
                <c:pt idx="17206">
                  <c:v>36962</c:v>
                </c:pt>
                <c:pt idx="17207">
                  <c:v>36963</c:v>
                </c:pt>
                <c:pt idx="17208">
                  <c:v>36964</c:v>
                </c:pt>
                <c:pt idx="17209">
                  <c:v>36965</c:v>
                </c:pt>
                <c:pt idx="17210">
                  <c:v>36966</c:v>
                </c:pt>
                <c:pt idx="17211">
                  <c:v>36967</c:v>
                </c:pt>
                <c:pt idx="17212">
                  <c:v>36968</c:v>
                </c:pt>
                <c:pt idx="17213">
                  <c:v>36969</c:v>
                </c:pt>
                <c:pt idx="17214">
                  <c:v>36970</c:v>
                </c:pt>
                <c:pt idx="17215">
                  <c:v>36971</c:v>
                </c:pt>
                <c:pt idx="17216">
                  <c:v>36972</c:v>
                </c:pt>
                <c:pt idx="17217">
                  <c:v>36973</c:v>
                </c:pt>
                <c:pt idx="17218">
                  <c:v>36974</c:v>
                </c:pt>
                <c:pt idx="17219">
                  <c:v>36975</c:v>
                </c:pt>
                <c:pt idx="17220">
                  <c:v>36976</c:v>
                </c:pt>
                <c:pt idx="17221">
                  <c:v>36977</c:v>
                </c:pt>
                <c:pt idx="17222">
                  <c:v>36978</c:v>
                </c:pt>
                <c:pt idx="17223">
                  <c:v>36979</c:v>
                </c:pt>
                <c:pt idx="17224">
                  <c:v>36980</c:v>
                </c:pt>
                <c:pt idx="17225">
                  <c:v>36981</c:v>
                </c:pt>
                <c:pt idx="17226">
                  <c:v>36982</c:v>
                </c:pt>
                <c:pt idx="17227">
                  <c:v>36983</c:v>
                </c:pt>
                <c:pt idx="17228">
                  <c:v>36984</c:v>
                </c:pt>
                <c:pt idx="17229">
                  <c:v>36985</c:v>
                </c:pt>
                <c:pt idx="17230">
                  <c:v>36986</c:v>
                </c:pt>
                <c:pt idx="17231">
                  <c:v>36987</c:v>
                </c:pt>
                <c:pt idx="17232">
                  <c:v>36988</c:v>
                </c:pt>
                <c:pt idx="17233">
                  <c:v>36989</c:v>
                </c:pt>
                <c:pt idx="17234">
                  <c:v>36990</c:v>
                </c:pt>
                <c:pt idx="17235">
                  <c:v>36991</c:v>
                </c:pt>
                <c:pt idx="17236">
                  <c:v>36992</c:v>
                </c:pt>
                <c:pt idx="17237">
                  <c:v>36993</c:v>
                </c:pt>
                <c:pt idx="17238">
                  <c:v>36994</c:v>
                </c:pt>
                <c:pt idx="17239">
                  <c:v>36995</c:v>
                </c:pt>
                <c:pt idx="17240">
                  <c:v>36996</c:v>
                </c:pt>
                <c:pt idx="17241">
                  <c:v>36997</c:v>
                </c:pt>
                <c:pt idx="17242">
                  <c:v>36998</c:v>
                </c:pt>
                <c:pt idx="17243">
                  <c:v>36999</c:v>
                </c:pt>
                <c:pt idx="17244">
                  <c:v>37000</c:v>
                </c:pt>
                <c:pt idx="17245">
                  <c:v>37001</c:v>
                </c:pt>
                <c:pt idx="17246">
                  <c:v>37002</c:v>
                </c:pt>
                <c:pt idx="17247">
                  <c:v>37003</c:v>
                </c:pt>
                <c:pt idx="17248">
                  <c:v>37004</c:v>
                </c:pt>
                <c:pt idx="17249">
                  <c:v>37005</c:v>
                </c:pt>
                <c:pt idx="17250">
                  <c:v>37006</c:v>
                </c:pt>
                <c:pt idx="17251">
                  <c:v>37007</c:v>
                </c:pt>
                <c:pt idx="17252">
                  <c:v>37008</c:v>
                </c:pt>
                <c:pt idx="17253">
                  <c:v>37009</c:v>
                </c:pt>
                <c:pt idx="17254">
                  <c:v>37010</c:v>
                </c:pt>
                <c:pt idx="17255">
                  <c:v>37011</c:v>
                </c:pt>
                <c:pt idx="17256">
                  <c:v>37012</c:v>
                </c:pt>
                <c:pt idx="17257">
                  <c:v>37013</c:v>
                </c:pt>
                <c:pt idx="17258">
                  <c:v>37014</c:v>
                </c:pt>
                <c:pt idx="17259">
                  <c:v>37015</c:v>
                </c:pt>
                <c:pt idx="17260">
                  <c:v>37016</c:v>
                </c:pt>
                <c:pt idx="17261">
                  <c:v>37017</c:v>
                </c:pt>
                <c:pt idx="17262">
                  <c:v>37018</c:v>
                </c:pt>
                <c:pt idx="17263">
                  <c:v>37019</c:v>
                </c:pt>
                <c:pt idx="17264">
                  <c:v>37020</c:v>
                </c:pt>
                <c:pt idx="17265">
                  <c:v>37021</c:v>
                </c:pt>
                <c:pt idx="17266">
                  <c:v>37022</c:v>
                </c:pt>
                <c:pt idx="17267">
                  <c:v>37023</c:v>
                </c:pt>
                <c:pt idx="17268">
                  <c:v>37024</c:v>
                </c:pt>
                <c:pt idx="17269">
                  <c:v>37025</c:v>
                </c:pt>
                <c:pt idx="17270">
                  <c:v>37026</c:v>
                </c:pt>
                <c:pt idx="17271">
                  <c:v>37027</c:v>
                </c:pt>
                <c:pt idx="17272">
                  <c:v>37028</c:v>
                </c:pt>
                <c:pt idx="17273">
                  <c:v>37029</c:v>
                </c:pt>
                <c:pt idx="17274">
                  <c:v>37030</c:v>
                </c:pt>
                <c:pt idx="17275">
                  <c:v>37031</c:v>
                </c:pt>
                <c:pt idx="17276">
                  <c:v>37032</c:v>
                </c:pt>
                <c:pt idx="17277">
                  <c:v>37033</c:v>
                </c:pt>
                <c:pt idx="17278">
                  <c:v>37034</c:v>
                </c:pt>
                <c:pt idx="17279">
                  <c:v>37035</c:v>
                </c:pt>
                <c:pt idx="17280">
                  <c:v>37036</c:v>
                </c:pt>
                <c:pt idx="17281">
                  <c:v>37037</c:v>
                </c:pt>
                <c:pt idx="17282">
                  <c:v>37038</c:v>
                </c:pt>
                <c:pt idx="17283">
                  <c:v>37039</c:v>
                </c:pt>
                <c:pt idx="17284">
                  <c:v>37040</c:v>
                </c:pt>
                <c:pt idx="17285">
                  <c:v>37041</c:v>
                </c:pt>
                <c:pt idx="17286">
                  <c:v>37042</c:v>
                </c:pt>
                <c:pt idx="17287">
                  <c:v>37043</c:v>
                </c:pt>
                <c:pt idx="17288">
                  <c:v>37044</c:v>
                </c:pt>
                <c:pt idx="17289">
                  <c:v>37045</c:v>
                </c:pt>
                <c:pt idx="17290">
                  <c:v>37046</c:v>
                </c:pt>
                <c:pt idx="17291">
                  <c:v>37047</c:v>
                </c:pt>
                <c:pt idx="17292">
                  <c:v>37048</c:v>
                </c:pt>
                <c:pt idx="17293">
                  <c:v>37049</c:v>
                </c:pt>
                <c:pt idx="17294">
                  <c:v>37050</c:v>
                </c:pt>
                <c:pt idx="17295">
                  <c:v>37051</c:v>
                </c:pt>
                <c:pt idx="17296">
                  <c:v>37052</c:v>
                </c:pt>
                <c:pt idx="17297">
                  <c:v>37053</c:v>
                </c:pt>
                <c:pt idx="17298">
                  <c:v>37054</c:v>
                </c:pt>
                <c:pt idx="17299">
                  <c:v>37055</c:v>
                </c:pt>
                <c:pt idx="17300">
                  <c:v>37056</c:v>
                </c:pt>
                <c:pt idx="17301">
                  <c:v>37057</c:v>
                </c:pt>
                <c:pt idx="17302">
                  <c:v>37058</c:v>
                </c:pt>
                <c:pt idx="17303">
                  <c:v>37059</c:v>
                </c:pt>
                <c:pt idx="17304">
                  <c:v>37060</c:v>
                </c:pt>
                <c:pt idx="17305">
                  <c:v>37061</c:v>
                </c:pt>
                <c:pt idx="17306">
                  <c:v>37062</c:v>
                </c:pt>
                <c:pt idx="17307">
                  <c:v>37063</c:v>
                </c:pt>
                <c:pt idx="17308">
                  <c:v>37064</c:v>
                </c:pt>
                <c:pt idx="17309">
                  <c:v>37065</c:v>
                </c:pt>
                <c:pt idx="17310">
                  <c:v>37066</c:v>
                </c:pt>
                <c:pt idx="17311">
                  <c:v>37067</c:v>
                </c:pt>
                <c:pt idx="17312">
                  <c:v>37068</c:v>
                </c:pt>
                <c:pt idx="17313">
                  <c:v>37069</c:v>
                </c:pt>
                <c:pt idx="17314">
                  <c:v>37070</c:v>
                </c:pt>
                <c:pt idx="17315">
                  <c:v>37071</c:v>
                </c:pt>
                <c:pt idx="17316">
                  <c:v>37072</c:v>
                </c:pt>
                <c:pt idx="17317">
                  <c:v>37073</c:v>
                </c:pt>
                <c:pt idx="17318">
                  <c:v>37074</c:v>
                </c:pt>
                <c:pt idx="17319">
                  <c:v>37075</c:v>
                </c:pt>
                <c:pt idx="17320">
                  <c:v>37076</c:v>
                </c:pt>
                <c:pt idx="17321">
                  <c:v>37077</c:v>
                </c:pt>
                <c:pt idx="17322">
                  <c:v>37078</c:v>
                </c:pt>
                <c:pt idx="17323">
                  <c:v>37079</c:v>
                </c:pt>
                <c:pt idx="17324">
                  <c:v>37080</c:v>
                </c:pt>
                <c:pt idx="17325">
                  <c:v>37081</c:v>
                </c:pt>
                <c:pt idx="17326">
                  <c:v>37082</c:v>
                </c:pt>
                <c:pt idx="17327">
                  <c:v>37083</c:v>
                </c:pt>
                <c:pt idx="17328">
                  <c:v>37084</c:v>
                </c:pt>
                <c:pt idx="17329">
                  <c:v>37085</c:v>
                </c:pt>
                <c:pt idx="17330">
                  <c:v>37086</c:v>
                </c:pt>
                <c:pt idx="17331">
                  <c:v>37087</c:v>
                </c:pt>
                <c:pt idx="17332">
                  <c:v>37088</c:v>
                </c:pt>
                <c:pt idx="17333">
                  <c:v>37089</c:v>
                </c:pt>
                <c:pt idx="17334">
                  <c:v>37090</c:v>
                </c:pt>
                <c:pt idx="17335">
                  <c:v>37091</c:v>
                </c:pt>
                <c:pt idx="17336">
                  <c:v>37092</c:v>
                </c:pt>
                <c:pt idx="17337">
                  <c:v>37093</c:v>
                </c:pt>
                <c:pt idx="17338">
                  <c:v>37094</c:v>
                </c:pt>
                <c:pt idx="17339">
                  <c:v>37095</c:v>
                </c:pt>
                <c:pt idx="17340">
                  <c:v>37096</c:v>
                </c:pt>
                <c:pt idx="17341">
                  <c:v>37097</c:v>
                </c:pt>
                <c:pt idx="17342">
                  <c:v>37098</c:v>
                </c:pt>
                <c:pt idx="17343">
                  <c:v>37099</c:v>
                </c:pt>
                <c:pt idx="17344">
                  <c:v>37100</c:v>
                </c:pt>
                <c:pt idx="17345">
                  <c:v>37101</c:v>
                </c:pt>
                <c:pt idx="17346">
                  <c:v>37102</c:v>
                </c:pt>
                <c:pt idx="17347">
                  <c:v>37103</c:v>
                </c:pt>
                <c:pt idx="17348">
                  <c:v>37104</c:v>
                </c:pt>
                <c:pt idx="17349">
                  <c:v>37105</c:v>
                </c:pt>
                <c:pt idx="17350">
                  <c:v>37106</c:v>
                </c:pt>
                <c:pt idx="17351">
                  <c:v>37107</c:v>
                </c:pt>
                <c:pt idx="17352">
                  <c:v>37108</c:v>
                </c:pt>
                <c:pt idx="17353">
                  <c:v>37109</c:v>
                </c:pt>
                <c:pt idx="17354">
                  <c:v>37110</c:v>
                </c:pt>
                <c:pt idx="17355">
                  <c:v>37111</c:v>
                </c:pt>
                <c:pt idx="17356">
                  <c:v>37112</c:v>
                </c:pt>
                <c:pt idx="17357">
                  <c:v>37113</c:v>
                </c:pt>
                <c:pt idx="17358">
                  <c:v>37114</c:v>
                </c:pt>
                <c:pt idx="17359">
                  <c:v>37115</c:v>
                </c:pt>
                <c:pt idx="17360">
                  <c:v>37116</c:v>
                </c:pt>
                <c:pt idx="17361">
                  <c:v>37117</c:v>
                </c:pt>
                <c:pt idx="17362">
                  <c:v>37118</c:v>
                </c:pt>
                <c:pt idx="17363">
                  <c:v>37119</c:v>
                </c:pt>
                <c:pt idx="17364">
                  <c:v>37120</c:v>
                </c:pt>
                <c:pt idx="17365">
                  <c:v>37121</c:v>
                </c:pt>
                <c:pt idx="17366">
                  <c:v>37122</c:v>
                </c:pt>
                <c:pt idx="17367">
                  <c:v>37123</c:v>
                </c:pt>
                <c:pt idx="17368">
                  <c:v>37124</c:v>
                </c:pt>
                <c:pt idx="17369">
                  <c:v>37125</c:v>
                </c:pt>
                <c:pt idx="17370">
                  <c:v>37126</c:v>
                </c:pt>
                <c:pt idx="17371">
                  <c:v>37127</c:v>
                </c:pt>
                <c:pt idx="17372">
                  <c:v>37128</c:v>
                </c:pt>
                <c:pt idx="17373">
                  <c:v>37129</c:v>
                </c:pt>
                <c:pt idx="17374">
                  <c:v>37130</c:v>
                </c:pt>
                <c:pt idx="17375">
                  <c:v>37131</c:v>
                </c:pt>
                <c:pt idx="17376">
                  <c:v>37132</c:v>
                </c:pt>
                <c:pt idx="17377">
                  <c:v>37133</c:v>
                </c:pt>
                <c:pt idx="17378">
                  <c:v>37134</c:v>
                </c:pt>
                <c:pt idx="17379">
                  <c:v>37135</c:v>
                </c:pt>
                <c:pt idx="17380">
                  <c:v>37136</c:v>
                </c:pt>
                <c:pt idx="17381">
                  <c:v>37137</c:v>
                </c:pt>
                <c:pt idx="17382">
                  <c:v>37138</c:v>
                </c:pt>
                <c:pt idx="17383">
                  <c:v>37139</c:v>
                </c:pt>
                <c:pt idx="17384">
                  <c:v>37140</c:v>
                </c:pt>
                <c:pt idx="17385">
                  <c:v>37141</c:v>
                </c:pt>
                <c:pt idx="17386">
                  <c:v>37142</c:v>
                </c:pt>
                <c:pt idx="17387">
                  <c:v>37143</c:v>
                </c:pt>
                <c:pt idx="17388">
                  <c:v>37144</c:v>
                </c:pt>
                <c:pt idx="17389">
                  <c:v>37145</c:v>
                </c:pt>
                <c:pt idx="17390">
                  <c:v>37146</c:v>
                </c:pt>
                <c:pt idx="17391">
                  <c:v>37147</c:v>
                </c:pt>
                <c:pt idx="17392">
                  <c:v>37148</c:v>
                </c:pt>
                <c:pt idx="17393">
                  <c:v>37149</c:v>
                </c:pt>
                <c:pt idx="17394">
                  <c:v>37150</c:v>
                </c:pt>
                <c:pt idx="17395">
                  <c:v>37151</c:v>
                </c:pt>
                <c:pt idx="17396">
                  <c:v>37152</c:v>
                </c:pt>
                <c:pt idx="17397">
                  <c:v>37153</c:v>
                </c:pt>
                <c:pt idx="17398">
                  <c:v>37154</c:v>
                </c:pt>
                <c:pt idx="17399">
                  <c:v>37155</c:v>
                </c:pt>
                <c:pt idx="17400">
                  <c:v>37156</c:v>
                </c:pt>
                <c:pt idx="17401">
                  <c:v>37157</c:v>
                </c:pt>
                <c:pt idx="17402">
                  <c:v>37158</c:v>
                </c:pt>
                <c:pt idx="17403">
                  <c:v>37159</c:v>
                </c:pt>
                <c:pt idx="17404">
                  <c:v>37160</c:v>
                </c:pt>
                <c:pt idx="17405">
                  <c:v>37161</c:v>
                </c:pt>
                <c:pt idx="17406">
                  <c:v>37162</c:v>
                </c:pt>
                <c:pt idx="17407">
                  <c:v>37163</c:v>
                </c:pt>
                <c:pt idx="17408">
                  <c:v>37164</c:v>
                </c:pt>
                <c:pt idx="17409">
                  <c:v>37165</c:v>
                </c:pt>
                <c:pt idx="17410">
                  <c:v>37166</c:v>
                </c:pt>
                <c:pt idx="17411">
                  <c:v>37167</c:v>
                </c:pt>
                <c:pt idx="17412">
                  <c:v>37168</c:v>
                </c:pt>
                <c:pt idx="17413">
                  <c:v>37169</c:v>
                </c:pt>
                <c:pt idx="17414">
                  <c:v>37170</c:v>
                </c:pt>
                <c:pt idx="17415">
                  <c:v>37171</c:v>
                </c:pt>
                <c:pt idx="17416">
                  <c:v>37172</c:v>
                </c:pt>
                <c:pt idx="17417">
                  <c:v>37173</c:v>
                </c:pt>
                <c:pt idx="17418">
                  <c:v>37174</c:v>
                </c:pt>
                <c:pt idx="17419">
                  <c:v>37175</c:v>
                </c:pt>
                <c:pt idx="17420">
                  <c:v>37176</c:v>
                </c:pt>
                <c:pt idx="17421">
                  <c:v>37177</c:v>
                </c:pt>
                <c:pt idx="17422">
                  <c:v>37178</c:v>
                </c:pt>
                <c:pt idx="17423">
                  <c:v>37179</c:v>
                </c:pt>
                <c:pt idx="17424">
                  <c:v>37180</c:v>
                </c:pt>
                <c:pt idx="17425">
                  <c:v>37181</c:v>
                </c:pt>
                <c:pt idx="17426">
                  <c:v>37182</c:v>
                </c:pt>
                <c:pt idx="17427">
                  <c:v>37183</c:v>
                </c:pt>
                <c:pt idx="17428">
                  <c:v>37184</c:v>
                </c:pt>
                <c:pt idx="17429">
                  <c:v>37185</c:v>
                </c:pt>
                <c:pt idx="17430">
                  <c:v>37186</c:v>
                </c:pt>
                <c:pt idx="17431">
                  <c:v>37187</c:v>
                </c:pt>
                <c:pt idx="17432">
                  <c:v>37188</c:v>
                </c:pt>
                <c:pt idx="17433">
                  <c:v>37189</c:v>
                </c:pt>
                <c:pt idx="17434">
                  <c:v>37190</c:v>
                </c:pt>
                <c:pt idx="17435">
                  <c:v>37191</c:v>
                </c:pt>
                <c:pt idx="17436">
                  <c:v>37192</c:v>
                </c:pt>
                <c:pt idx="17437">
                  <c:v>37193</c:v>
                </c:pt>
                <c:pt idx="17438">
                  <c:v>37194</c:v>
                </c:pt>
                <c:pt idx="17439">
                  <c:v>37195</c:v>
                </c:pt>
                <c:pt idx="17440">
                  <c:v>37196</c:v>
                </c:pt>
                <c:pt idx="17441">
                  <c:v>37197</c:v>
                </c:pt>
                <c:pt idx="17442">
                  <c:v>37198</c:v>
                </c:pt>
                <c:pt idx="17443">
                  <c:v>37199</c:v>
                </c:pt>
                <c:pt idx="17444">
                  <c:v>37200</c:v>
                </c:pt>
                <c:pt idx="17445">
                  <c:v>37201</c:v>
                </c:pt>
                <c:pt idx="17446">
                  <c:v>37202</c:v>
                </c:pt>
                <c:pt idx="17447">
                  <c:v>37203</c:v>
                </c:pt>
                <c:pt idx="17448">
                  <c:v>37204</c:v>
                </c:pt>
                <c:pt idx="17449">
                  <c:v>37205</c:v>
                </c:pt>
                <c:pt idx="17450">
                  <c:v>37206</c:v>
                </c:pt>
                <c:pt idx="17451">
                  <c:v>37207</c:v>
                </c:pt>
                <c:pt idx="17452">
                  <c:v>37208</c:v>
                </c:pt>
                <c:pt idx="17453">
                  <c:v>37209</c:v>
                </c:pt>
                <c:pt idx="17454">
                  <c:v>37210</c:v>
                </c:pt>
                <c:pt idx="17455">
                  <c:v>37211</c:v>
                </c:pt>
                <c:pt idx="17456">
                  <c:v>37212</c:v>
                </c:pt>
                <c:pt idx="17457">
                  <c:v>37213</c:v>
                </c:pt>
                <c:pt idx="17458">
                  <c:v>37214</c:v>
                </c:pt>
                <c:pt idx="17459">
                  <c:v>37215</c:v>
                </c:pt>
                <c:pt idx="17460">
                  <c:v>37216</c:v>
                </c:pt>
                <c:pt idx="17461">
                  <c:v>37217</c:v>
                </c:pt>
                <c:pt idx="17462">
                  <c:v>37218</c:v>
                </c:pt>
                <c:pt idx="17463">
                  <c:v>37219</c:v>
                </c:pt>
                <c:pt idx="17464">
                  <c:v>37220</c:v>
                </c:pt>
                <c:pt idx="17465">
                  <c:v>37221</c:v>
                </c:pt>
                <c:pt idx="17466">
                  <c:v>37222</c:v>
                </c:pt>
                <c:pt idx="17467">
                  <c:v>37223</c:v>
                </c:pt>
                <c:pt idx="17468">
                  <c:v>37224</c:v>
                </c:pt>
                <c:pt idx="17469">
                  <c:v>37225</c:v>
                </c:pt>
                <c:pt idx="17470">
                  <c:v>37226</c:v>
                </c:pt>
                <c:pt idx="17471">
                  <c:v>37227</c:v>
                </c:pt>
                <c:pt idx="17472">
                  <c:v>37228</c:v>
                </c:pt>
                <c:pt idx="17473">
                  <c:v>37229</c:v>
                </c:pt>
                <c:pt idx="17474">
                  <c:v>37230</c:v>
                </c:pt>
                <c:pt idx="17475">
                  <c:v>37231</c:v>
                </c:pt>
                <c:pt idx="17476">
                  <c:v>37232</c:v>
                </c:pt>
                <c:pt idx="17477">
                  <c:v>37233</c:v>
                </c:pt>
                <c:pt idx="17478">
                  <c:v>37234</c:v>
                </c:pt>
                <c:pt idx="17479">
                  <c:v>37235</c:v>
                </c:pt>
                <c:pt idx="17480">
                  <c:v>37236</c:v>
                </c:pt>
                <c:pt idx="17481">
                  <c:v>37237</c:v>
                </c:pt>
                <c:pt idx="17482">
                  <c:v>37238</c:v>
                </c:pt>
                <c:pt idx="17483">
                  <c:v>37239</c:v>
                </c:pt>
                <c:pt idx="17484">
                  <c:v>37240</c:v>
                </c:pt>
                <c:pt idx="17485">
                  <c:v>37241</c:v>
                </c:pt>
                <c:pt idx="17486">
                  <c:v>37242</c:v>
                </c:pt>
                <c:pt idx="17487">
                  <c:v>37243</c:v>
                </c:pt>
                <c:pt idx="17488">
                  <c:v>37244</c:v>
                </c:pt>
                <c:pt idx="17489">
                  <c:v>37245</c:v>
                </c:pt>
                <c:pt idx="17490">
                  <c:v>37246</c:v>
                </c:pt>
                <c:pt idx="17491">
                  <c:v>37247</c:v>
                </c:pt>
                <c:pt idx="17492">
                  <c:v>37248</c:v>
                </c:pt>
                <c:pt idx="17493">
                  <c:v>37249</c:v>
                </c:pt>
                <c:pt idx="17494">
                  <c:v>37250</c:v>
                </c:pt>
                <c:pt idx="17495">
                  <c:v>37251</c:v>
                </c:pt>
                <c:pt idx="17496">
                  <c:v>37252</c:v>
                </c:pt>
                <c:pt idx="17497">
                  <c:v>37253</c:v>
                </c:pt>
                <c:pt idx="17498">
                  <c:v>37254</c:v>
                </c:pt>
                <c:pt idx="17499">
                  <c:v>37255</c:v>
                </c:pt>
                <c:pt idx="17500">
                  <c:v>37256</c:v>
                </c:pt>
                <c:pt idx="17501">
                  <c:v>37257</c:v>
                </c:pt>
                <c:pt idx="17502">
                  <c:v>37258</c:v>
                </c:pt>
                <c:pt idx="17503">
                  <c:v>37259</c:v>
                </c:pt>
                <c:pt idx="17504">
                  <c:v>37260</c:v>
                </c:pt>
                <c:pt idx="17505">
                  <c:v>37261</c:v>
                </c:pt>
                <c:pt idx="17506">
                  <c:v>37262</c:v>
                </c:pt>
                <c:pt idx="17507">
                  <c:v>37263</c:v>
                </c:pt>
                <c:pt idx="17508">
                  <c:v>37264</c:v>
                </c:pt>
                <c:pt idx="17509">
                  <c:v>37265</c:v>
                </c:pt>
                <c:pt idx="17510">
                  <c:v>37266</c:v>
                </c:pt>
                <c:pt idx="17511">
                  <c:v>37267</c:v>
                </c:pt>
                <c:pt idx="17512">
                  <c:v>37268</c:v>
                </c:pt>
                <c:pt idx="17513">
                  <c:v>37269</c:v>
                </c:pt>
                <c:pt idx="17514">
                  <c:v>37270</c:v>
                </c:pt>
                <c:pt idx="17515">
                  <c:v>37271</c:v>
                </c:pt>
                <c:pt idx="17516">
                  <c:v>37272</c:v>
                </c:pt>
                <c:pt idx="17517">
                  <c:v>37273</c:v>
                </c:pt>
                <c:pt idx="17518">
                  <c:v>37274</c:v>
                </c:pt>
                <c:pt idx="17519">
                  <c:v>37275</c:v>
                </c:pt>
                <c:pt idx="17520">
                  <c:v>37276</c:v>
                </c:pt>
                <c:pt idx="17521">
                  <c:v>37277</c:v>
                </c:pt>
                <c:pt idx="17522">
                  <c:v>37278</c:v>
                </c:pt>
                <c:pt idx="17523">
                  <c:v>37279</c:v>
                </c:pt>
                <c:pt idx="17524">
                  <c:v>37280</c:v>
                </c:pt>
                <c:pt idx="17525">
                  <c:v>37281</c:v>
                </c:pt>
                <c:pt idx="17526">
                  <c:v>37282</c:v>
                </c:pt>
                <c:pt idx="17527">
                  <c:v>37283</c:v>
                </c:pt>
                <c:pt idx="17528">
                  <c:v>37284</c:v>
                </c:pt>
                <c:pt idx="17529">
                  <c:v>37285</c:v>
                </c:pt>
                <c:pt idx="17530">
                  <c:v>37286</c:v>
                </c:pt>
                <c:pt idx="17531">
                  <c:v>37287</c:v>
                </c:pt>
                <c:pt idx="17532">
                  <c:v>37288</c:v>
                </c:pt>
                <c:pt idx="17533">
                  <c:v>37289</c:v>
                </c:pt>
                <c:pt idx="17534">
                  <c:v>37290</c:v>
                </c:pt>
                <c:pt idx="17535">
                  <c:v>37291</c:v>
                </c:pt>
                <c:pt idx="17536">
                  <c:v>37292</c:v>
                </c:pt>
                <c:pt idx="17537">
                  <c:v>37293</c:v>
                </c:pt>
                <c:pt idx="17538">
                  <c:v>37294</c:v>
                </c:pt>
                <c:pt idx="17539">
                  <c:v>37295</c:v>
                </c:pt>
                <c:pt idx="17540">
                  <c:v>37296</c:v>
                </c:pt>
                <c:pt idx="17541">
                  <c:v>37297</c:v>
                </c:pt>
                <c:pt idx="17542">
                  <c:v>37298</c:v>
                </c:pt>
                <c:pt idx="17543">
                  <c:v>37299</c:v>
                </c:pt>
                <c:pt idx="17544">
                  <c:v>37300</c:v>
                </c:pt>
                <c:pt idx="17545">
                  <c:v>37301</c:v>
                </c:pt>
                <c:pt idx="17546">
                  <c:v>37302</c:v>
                </c:pt>
                <c:pt idx="17547">
                  <c:v>37303</c:v>
                </c:pt>
                <c:pt idx="17548">
                  <c:v>37304</c:v>
                </c:pt>
                <c:pt idx="17549">
                  <c:v>37305</c:v>
                </c:pt>
                <c:pt idx="17550">
                  <c:v>37306</c:v>
                </c:pt>
                <c:pt idx="17551">
                  <c:v>37307</c:v>
                </c:pt>
                <c:pt idx="17552">
                  <c:v>37308</c:v>
                </c:pt>
                <c:pt idx="17553">
                  <c:v>37309</c:v>
                </c:pt>
                <c:pt idx="17554">
                  <c:v>37310</c:v>
                </c:pt>
                <c:pt idx="17555">
                  <c:v>37311</c:v>
                </c:pt>
                <c:pt idx="17556">
                  <c:v>37312</c:v>
                </c:pt>
                <c:pt idx="17557">
                  <c:v>37313</c:v>
                </c:pt>
                <c:pt idx="17558">
                  <c:v>37314</c:v>
                </c:pt>
                <c:pt idx="17559">
                  <c:v>37315</c:v>
                </c:pt>
                <c:pt idx="17560">
                  <c:v>37316</c:v>
                </c:pt>
                <c:pt idx="17561">
                  <c:v>37317</c:v>
                </c:pt>
                <c:pt idx="17562">
                  <c:v>37318</c:v>
                </c:pt>
                <c:pt idx="17563">
                  <c:v>37319</c:v>
                </c:pt>
                <c:pt idx="17564">
                  <c:v>37320</c:v>
                </c:pt>
                <c:pt idx="17565">
                  <c:v>37321</c:v>
                </c:pt>
                <c:pt idx="17566">
                  <c:v>37322</c:v>
                </c:pt>
                <c:pt idx="17567">
                  <c:v>37323</c:v>
                </c:pt>
                <c:pt idx="17568">
                  <c:v>37324</c:v>
                </c:pt>
                <c:pt idx="17569">
                  <c:v>37325</c:v>
                </c:pt>
                <c:pt idx="17570">
                  <c:v>37326</c:v>
                </c:pt>
                <c:pt idx="17571">
                  <c:v>37327</c:v>
                </c:pt>
                <c:pt idx="17572">
                  <c:v>37328</c:v>
                </c:pt>
                <c:pt idx="17573">
                  <c:v>37329</c:v>
                </c:pt>
                <c:pt idx="17574">
                  <c:v>37330</c:v>
                </c:pt>
                <c:pt idx="17575">
                  <c:v>37331</c:v>
                </c:pt>
                <c:pt idx="17576">
                  <c:v>37332</c:v>
                </c:pt>
                <c:pt idx="17577">
                  <c:v>37333</c:v>
                </c:pt>
                <c:pt idx="17578">
                  <c:v>37334</c:v>
                </c:pt>
                <c:pt idx="17579">
                  <c:v>37335</c:v>
                </c:pt>
                <c:pt idx="17580">
                  <c:v>37336</c:v>
                </c:pt>
                <c:pt idx="17581">
                  <c:v>37337</c:v>
                </c:pt>
                <c:pt idx="17582">
                  <c:v>37338</c:v>
                </c:pt>
                <c:pt idx="17583">
                  <c:v>37339</c:v>
                </c:pt>
                <c:pt idx="17584">
                  <c:v>37340</c:v>
                </c:pt>
                <c:pt idx="17585">
                  <c:v>37341</c:v>
                </c:pt>
                <c:pt idx="17586">
                  <c:v>37342</c:v>
                </c:pt>
                <c:pt idx="17587">
                  <c:v>37343</c:v>
                </c:pt>
                <c:pt idx="17588">
                  <c:v>37344</c:v>
                </c:pt>
                <c:pt idx="17589">
                  <c:v>37345</c:v>
                </c:pt>
                <c:pt idx="17590">
                  <c:v>37346</c:v>
                </c:pt>
                <c:pt idx="17591">
                  <c:v>37347</c:v>
                </c:pt>
                <c:pt idx="17592">
                  <c:v>37348</c:v>
                </c:pt>
                <c:pt idx="17593">
                  <c:v>37349</c:v>
                </c:pt>
                <c:pt idx="17594">
                  <c:v>37350</c:v>
                </c:pt>
                <c:pt idx="17595">
                  <c:v>37351</c:v>
                </c:pt>
                <c:pt idx="17596">
                  <c:v>37352</c:v>
                </c:pt>
                <c:pt idx="17597">
                  <c:v>37353</c:v>
                </c:pt>
                <c:pt idx="17598">
                  <c:v>37354</c:v>
                </c:pt>
                <c:pt idx="17599">
                  <c:v>37355</c:v>
                </c:pt>
                <c:pt idx="17600">
                  <c:v>37356</c:v>
                </c:pt>
                <c:pt idx="17601">
                  <c:v>37357</c:v>
                </c:pt>
                <c:pt idx="17602">
                  <c:v>37358</c:v>
                </c:pt>
                <c:pt idx="17603">
                  <c:v>37359</c:v>
                </c:pt>
                <c:pt idx="17604">
                  <c:v>37360</c:v>
                </c:pt>
                <c:pt idx="17605">
                  <c:v>37361</c:v>
                </c:pt>
                <c:pt idx="17606">
                  <c:v>37362</c:v>
                </c:pt>
                <c:pt idx="17607">
                  <c:v>37363</c:v>
                </c:pt>
                <c:pt idx="17608">
                  <c:v>37364</c:v>
                </c:pt>
                <c:pt idx="17609">
                  <c:v>37365</c:v>
                </c:pt>
                <c:pt idx="17610">
                  <c:v>37366</c:v>
                </c:pt>
                <c:pt idx="17611">
                  <c:v>37367</c:v>
                </c:pt>
                <c:pt idx="17612">
                  <c:v>37368</c:v>
                </c:pt>
                <c:pt idx="17613">
                  <c:v>37369</c:v>
                </c:pt>
                <c:pt idx="17614">
                  <c:v>37370</c:v>
                </c:pt>
                <c:pt idx="17615">
                  <c:v>37371</c:v>
                </c:pt>
                <c:pt idx="17616">
                  <c:v>37372</c:v>
                </c:pt>
                <c:pt idx="17617">
                  <c:v>37373</c:v>
                </c:pt>
                <c:pt idx="17618">
                  <c:v>37374</c:v>
                </c:pt>
                <c:pt idx="17619">
                  <c:v>37375</c:v>
                </c:pt>
                <c:pt idx="17620">
                  <c:v>37376</c:v>
                </c:pt>
                <c:pt idx="17621">
                  <c:v>37377</c:v>
                </c:pt>
                <c:pt idx="17622">
                  <c:v>37378</c:v>
                </c:pt>
                <c:pt idx="17623">
                  <c:v>37379</c:v>
                </c:pt>
                <c:pt idx="17624">
                  <c:v>37380</c:v>
                </c:pt>
                <c:pt idx="17625">
                  <c:v>37381</c:v>
                </c:pt>
                <c:pt idx="17626">
                  <c:v>37382</c:v>
                </c:pt>
                <c:pt idx="17627">
                  <c:v>37383</c:v>
                </c:pt>
                <c:pt idx="17628">
                  <c:v>37384</c:v>
                </c:pt>
                <c:pt idx="17629">
                  <c:v>37385</c:v>
                </c:pt>
                <c:pt idx="17630">
                  <c:v>37386</c:v>
                </c:pt>
                <c:pt idx="17631">
                  <c:v>37387</c:v>
                </c:pt>
                <c:pt idx="17632">
                  <c:v>37388</c:v>
                </c:pt>
                <c:pt idx="17633">
                  <c:v>37389</c:v>
                </c:pt>
                <c:pt idx="17634">
                  <c:v>37390</c:v>
                </c:pt>
                <c:pt idx="17635">
                  <c:v>37391</c:v>
                </c:pt>
                <c:pt idx="17636">
                  <c:v>37392</c:v>
                </c:pt>
                <c:pt idx="17637">
                  <c:v>37393</c:v>
                </c:pt>
                <c:pt idx="17638">
                  <c:v>37394</c:v>
                </c:pt>
                <c:pt idx="17639">
                  <c:v>37395</c:v>
                </c:pt>
                <c:pt idx="17640">
                  <c:v>37396</c:v>
                </c:pt>
                <c:pt idx="17641">
                  <c:v>37397</c:v>
                </c:pt>
                <c:pt idx="17642">
                  <c:v>37398</c:v>
                </c:pt>
                <c:pt idx="17643">
                  <c:v>37399</c:v>
                </c:pt>
                <c:pt idx="17644">
                  <c:v>37400</c:v>
                </c:pt>
                <c:pt idx="17645">
                  <c:v>37401</c:v>
                </c:pt>
                <c:pt idx="17646">
                  <c:v>37402</c:v>
                </c:pt>
                <c:pt idx="17647">
                  <c:v>37403</c:v>
                </c:pt>
                <c:pt idx="17648">
                  <c:v>37404</c:v>
                </c:pt>
                <c:pt idx="17649">
                  <c:v>37405</c:v>
                </c:pt>
                <c:pt idx="17650">
                  <c:v>37406</c:v>
                </c:pt>
                <c:pt idx="17651">
                  <c:v>37407</c:v>
                </c:pt>
                <c:pt idx="17652">
                  <c:v>37408</c:v>
                </c:pt>
                <c:pt idx="17653">
                  <c:v>37409</c:v>
                </c:pt>
                <c:pt idx="17654">
                  <c:v>37410</c:v>
                </c:pt>
                <c:pt idx="17655">
                  <c:v>37411</c:v>
                </c:pt>
                <c:pt idx="17656">
                  <c:v>37412</c:v>
                </c:pt>
                <c:pt idx="17657">
                  <c:v>37413</c:v>
                </c:pt>
                <c:pt idx="17658">
                  <c:v>37414</c:v>
                </c:pt>
                <c:pt idx="17659">
                  <c:v>37415</c:v>
                </c:pt>
                <c:pt idx="17660">
                  <c:v>37416</c:v>
                </c:pt>
                <c:pt idx="17661">
                  <c:v>37417</c:v>
                </c:pt>
                <c:pt idx="17662">
                  <c:v>37418</c:v>
                </c:pt>
                <c:pt idx="17663">
                  <c:v>37419</c:v>
                </c:pt>
                <c:pt idx="17664">
                  <c:v>37420</c:v>
                </c:pt>
                <c:pt idx="17665">
                  <c:v>37421</c:v>
                </c:pt>
                <c:pt idx="17666">
                  <c:v>37422</c:v>
                </c:pt>
                <c:pt idx="17667">
                  <c:v>37423</c:v>
                </c:pt>
                <c:pt idx="17668">
                  <c:v>37424</c:v>
                </c:pt>
                <c:pt idx="17669">
                  <c:v>37425</c:v>
                </c:pt>
                <c:pt idx="17670">
                  <c:v>37426</c:v>
                </c:pt>
                <c:pt idx="17671">
                  <c:v>37427</c:v>
                </c:pt>
                <c:pt idx="17672">
                  <c:v>37428</c:v>
                </c:pt>
                <c:pt idx="17673">
                  <c:v>37429</c:v>
                </c:pt>
                <c:pt idx="17674">
                  <c:v>37430</c:v>
                </c:pt>
                <c:pt idx="17675">
                  <c:v>37431</c:v>
                </c:pt>
                <c:pt idx="17676">
                  <c:v>37432</c:v>
                </c:pt>
                <c:pt idx="17677">
                  <c:v>37433</c:v>
                </c:pt>
                <c:pt idx="17678">
                  <c:v>37434</c:v>
                </c:pt>
                <c:pt idx="17679">
                  <c:v>37435</c:v>
                </c:pt>
                <c:pt idx="17680">
                  <c:v>37436</c:v>
                </c:pt>
                <c:pt idx="17681">
                  <c:v>37437</c:v>
                </c:pt>
                <c:pt idx="17682">
                  <c:v>37438</c:v>
                </c:pt>
                <c:pt idx="17683">
                  <c:v>37439</c:v>
                </c:pt>
                <c:pt idx="17684">
                  <c:v>37440</c:v>
                </c:pt>
                <c:pt idx="17685">
                  <c:v>37441</c:v>
                </c:pt>
                <c:pt idx="17686">
                  <c:v>37442</c:v>
                </c:pt>
                <c:pt idx="17687">
                  <c:v>37443</c:v>
                </c:pt>
                <c:pt idx="17688">
                  <c:v>37444</c:v>
                </c:pt>
                <c:pt idx="17689">
                  <c:v>37445</c:v>
                </c:pt>
                <c:pt idx="17690">
                  <c:v>37446</c:v>
                </c:pt>
                <c:pt idx="17691">
                  <c:v>37447</c:v>
                </c:pt>
                <c:pt idx="17692">
                  <c:v>37448</c:v>
                </c:pt>
                <c:pt idx="17693">
                  <c:v>37449</c:v>
                </c:pt>
                <c:pt idx="17694">
                  <c:v>37450</c:v>
                </c:pt>
                <c:pt idx="17695">
                  <c:v>37451</c:v>
                </c:pt>
                <c:pt idx="17696">
                  <c:v>37452</c:v>
                </c:pt>
                <c:pt idx="17697">
                  <c:v>37453</c:v>
                </c:pt>
                <c:pt idx="17698">
                  <c:v>37454</c:v>
                </c:pt>
                <c:pt idx="17699">
                  <c:v>37455</c:v>
                </c:pt>
                <c:pt idx="17700">
                  <c:v>37456</c:v>
                </c:pt>
                <c:pt idx="17701">
                  <c:v>37457</c:v>
                </c:pt>
                <c:pt idx="17702">
                  <c:v>37458</c:v>
                </c:pt>
                <c:pt idx="17703">
                  <c:v>37459</c:v>
                </c:pt>
                <c:pt idx="17704">
                  <c:v>37460</c:v>
                </c:pt>
                <c:pt idx="17705">
                  <c:v>37461</c:v>
                </c:pt>
                <c:pt idx="17706">
                  <c:v>37462</c:v>
                </c:pt>
                <c:pt idx="17707">
                  <c:v>37463</c:v>
                </c:pt>
                <c:pt idx="17708">
                  <c:v>37464</c:v>
                </c:pt>
                <c:pt idx="17709">
                  <c:v>37465</c:v>
                </c:pt>
                <c:pt idx="17710">
                  <c:v>37466</c:v>
                </c:pt>
                <c:pt idx="17711">
                  <c:v>37467</c:v>
                </c:pt>
                <c:pt idx="17712">
                  <c:v>37468</c:v>
                </c:pt>
                <c:pt idx="17713">
                  <c:v>37469</c:v>
                </c:pt>
                <c:pt idx="17714">
                  <c:v>37470</c:v>
                </c:pt>
                <c:pt idx="17715">
                  <c:v>37471</c:v>
                </c:pt>
                <c:pt idx="17716">
                  <c:v>37472</c:v>
                </c:pt>
                <c:pt idx="17717">
                  <c:v>37473</c:v>
                </c:pt>
                <c:pt idx="17718">
                  <c:v>37474</c:v>
                </c:pt>
                <c:pt idx="17719">
                  <c:v>37475</c:v>
                </c:pt>
                <c:pt idx="17720">
                  <c:v>37476</c:v>
                </c:pt>
                <c:pt idx="17721">
                  <c:v>37477</c:v>
                </c:pt>
                <c:pt idx="17722">
                  <c:v>37478</c:v>
                </c:pt>
                <c:pt idx="17723">
                  <c:v>37479</c:v>
                </c:pt>
                <c:pt idx="17724">
                  <c:v>37480</c:v>
                </c:pt>
                <c:pt idx="17725">
                  <c:v>37481</c:v>
                </c:pt>
                <c:pt idx="17726">
                  <c:v>37482</c:v>
                </c:pt>
                <c:pt idx="17727">
                  <c:v>37483</c:v>
                </c:pt>
                <c:pt idx="17728">
                  <c:v>37484</c:v>
                </c:pt>
                <c:pt idx="17729">
                  <c:v>37485</c:v>
                </c:pt>
                <c:pt idx="17730">
                  <c:v>37486</c:v>
                </c:pt>
                <c:pt idx="17731">
                  <c:v>37487</c:v>
                </c:pt>
                <c:pt idx="17732">
                  <c:v>37488</c:v>
                </c:pt>
                <c:pt idx="17733">
                  <c:v>37489</c:v>
                </c:pt>
                <c:pt idx="17734">
                  <c:v>37490</c:v>
                </c:pt>
                <c:pt idx="17735">
                  <c:v>37491</c:v>
                </c:pt>
                <c:pt idx="17736">
                  <c:v>37492</c:v>
                </c:pt>
                <c:pt idx="17737">
                  <c:v>37493</c:v>
                </c:pt>
                <c:pt idx="17738">
                  <c:v>37494</c:v>
                </c:pt>
                <c:pt idx="17739">
                  <c:v>37495</c:v>
                </c:pt>
                <c:pt idx="17740">
                  <c:v>37496</c:v>
                </c:pt>
                <c:pt idx="17741">
                  <c:v>37497</c:v>
                </c:pt>
                <c:pt idx="17742">
                  <c:v>37498</c:v>
                </c:pt>
                <c:pt idx="17743">
                  <c:v>37499</c:v>
                </c:pt>
                <c:pt idx="17744">
                  <c:v>37500</c:v>
                </c:pt>
                <c:pt idx="17745">
                  <c:v>37501</c:v>
                </c:pt>
                <c:pt idx="17746">
                  <c:v>37502</c:v>
                </c:pt>
                <c:pt idx="17747">
                  <c:v>37503</c:v>
                </c:pt>
                <c:pt idx="17748">
                  <c:v>37504</c:v>
                </c:pt>
                <c:pt idx="17749">
                  <c:v>37505</c:v>
                </c:pt>
                <c:pt idx="17750">
                  <c:v>37506</c:v>
                </c:pt>
                <c:pt idx="17751">
                  <c:v>37507</c:v>
                </c:pt>
                <c:pt idx="17752">
                  <c:v>37508</c:v>
                </c:pt>
                <c:pt idx="17753">
                  <c:v>37509</c:v>
                </c:pt>
                <c:pt idx="17754">
                  <c:v>37510</c:v>
                </c:pt>
                <c:pt idx="17755">
                  <c:v>37511</c:v>
                </c:pt>
                <c:pt idx="17756">
                  <c:v>37512</c:v>
                </c:pt>
                <c:pt idx="17757">
                  <c:v>37513</c:v>
                </c:pt>
                <c:pt idx="17758">
                  <c:v>37514</c:v>
                </c:pt>
                <c:pt idx="17759">
                  <c:v>37515</c:v>
                </c:pt>
                <c:pt idx="17760">
                  <c:v>37516</c:v>
                </c:pt>
                <c:pt idx="17761">
                  <c:v>37517</c:v>
                </c:pt>
                <c:pt idx="17762">
                  <c:v>37518</c:v>
                </c:pt>
                <c:pt idx="17763">
                  <c:v>37519</c:v>
                </c:pt>
                <c:pt idx="17764">
                  <c:v>37520</c:v>
                </c:pt>
                <c:pt idx="17765">
                  <c:v>37521</c:v>
                </c:pt>
                <c:pt idx="17766">
                  <c:v>37522</c:v>
                </c:pt>
                <c:pt idx="17767">
                  <c:v>37523</c:v>
                </c:pt>
                <c:pt idx="17768">
                  <c:v>37524</c:v>
                </c:pt>
                <c:pt idx="17769">
                  <c:v>37525</c:v>
                </c:pt>
                <c:pt idx="17770">
                  <c:v>37526</c:v>
                </c:pt>
                <c:pt idx="17771">
                  <c:v>37527</c:v>
                </c:pt>
                <c:pt idx="17772">
                  <c:v>37528</c:v>
                </c:pt>
                <c:pt idx="17773">
                  <c:v>37529</c:v>
                </c:pt>
                <c:pt idx="17774">
                  <c:v>37530</c:v>
                </c:pt>
                <c:pt idx="17775">
                  <c:v>37531</c:v>
                </c:pt>
                <c:pt idx="17776">
                  <c:v>37532</c:v>
                </c:pt>
                <c:pt idx="17777">
                  <c:v>37533</c:v>
                </c:pt>
                <c:pt idx="17778">
                  <c:v>37534</c:v>
                </c:pt>
                <c:pt idx="17779">
                  <c:v>37535</c:v>
                </c:pt>
                <c:pt idx="17780">
                  <c:v>37536</c:v>
                </c:pt>
                <c:pt idx="17781">
                  <c:v>37537</c:v>
                </c:pt>
                <c:pt idx="17782">
                  <c:v>37538</c:v>
                </c:pt>
                <c:pt idx="17783">
                  <c:v>37539</c:v>
                </c:pt>
                <c:pt idx="17784">
                  <c:v>37540</c:v>
                </c:pt>
                <c:pt idx="17785">
                  <c:v>37541</c:v>
                </c:pt>
                <c:pt idx="17786">
                  <c:v>37542</c:v>
                </c:pt>
                <c:pt idx="17787">
                  <c:v>37543</c:v>
                </c:pt>
                <c:pt idx="17788">
                  <c:v>37544</c:v>
                </c:pt>
                <c:pt idx="17789">
                  <c:v>37545</c:v>
                </c:pt>
                <c:pt idx="17790">
                  <c:v>37546</c:v>
                </c:pt>
                <c:pt idx="17791">
                  <c:v>37547</c:v>
                </c:pt>
                <c:pt idx="17792">
                  <c:v>37548</c:v>
                </c:pt>
                <c:pt idx="17793">
                  <c:v>37549</c:v>
                </c:pt>
                <c:pt idx="17794">
                  <c:v>37550</c:v>
                </c:pt>
                <c:pt idx="17795">
                  <c:v>37551</c:v>
                </c:pt>
                <c:pt idx="17796">
                  <c:v>37552</c:v>
                </c:pt>
                <c:pt idx="17797">
                  <c:v>37553</c:v>
                </c:pt>
                <c:pt idx="17798">
                  <c:v>37554</c:v>
                </c:pt>
                <c:pt idx="17799">
                  <c:v>37555</c:v>
                </c:pt>
                <c:pt idx="17800">
                  <c:v>37556</c:v>
                </c:pt>
                <c:pt idx="17801">
                  <c:v>37557</c:v>
                </c:pt>
                <c:pt idx="17802">
                  <c:v>37558</c:v>
                </c:pt>
                <c:pt idx="17803">
                  <c:v>37559</c:v>
                </c:pt>
                <c:pt idx="17804">
                  <c:v>37560</c:v>
                </c:pt>
                <c:pt idx="17805">
                  <c:v>37561</c:v>
                </c:pt>
                <c:pt idx="17806">
                  <c:v>37562</c:v>
                </c:pt>
                <c:pt idx="17807">
                  <c:v>37563</c:v>
                </c:pt>
                <c:pt idx="17808">
                  <c:v>37564</c:v>
                </c:pt>
                <c:pt idx="17809">
                  <c:v>37565</c:v>
                </c:pt>
                <c:pt idx="17810">
                  <c:v>37566</c:v>
                </c:pt>
                <c:pt idx="17811">
                  <c:v>37567</c:v>
                </c:pt>
                <c:pt idx="17812">
                  <c:v>37568</c:v>
                </c:pt>
                <c:pt idx="17813">
                  <c:v>37569</c:v>
                </c:pt>
                <c:pt idx="17814">
                  <c:v>37570</c:v>
                </c:pt>
                <c:pt idx="17815">
                  <c:v>37571</c:v>
                </c:pt>
                <c:pt idx="17816">
                  <c:v>37572</c:v>
                </c:pt>
                <c:pt idx="17817">
                  <c:v>37573</c:v>
                </c:pt>
                <c:pt idx="17818">
                  <c:v>37574</c:v>
                </c:pt>
                <c:pt idx="17819">
                  <c:v>37575</c:v>
                </c:pt>
                <c:pt idx="17820">
                  <c:v>37576</c:v>
                </c:pt>
                <c:pt idx="17821">
                  <c:v>37577</c:v>
                </c:pt>
                <c:pt idx="17822">
                  <c:v>37578</c:v>
                </c:pt>
                <c:pt idx="17823">
                  <c:v>37579</c:v>
                </c:pt>
                <c:pt idx="17824">
                  <c:v>37580</c:v>
                </c:pt>
                <c:pt idx="17825">
                  <c:v>37581</c:v>
                </c:pt>
                <c:pt idx="17826">
                  <c:v>37582</c:v>
                </c:pt>
                <c:pt idx="17827">
                  <c:v>37583</c:v>
                </c:pt>
                <c:pt idx="17828">
                  <c:v>37584</c:v>
                </c:pt>
                <c:pt idx="17829">
                  <c:v>37585</c:v>
                </c:pt>
                <c:pt idx="17830">
                  <c:v>37586</c:v>
                </c:pt>
                <c:pt idx="17831">
                  <c:v>37587</c:v>
                </c:pt>
                <c:pt idx="17832">
                  <c:v>37588</c:v>
                </c:pt>
                <c:pt idx="17833">
                  <c:v>37589</c:v>
                </c:pt>
                <c:pt idx="17834">
                  <c:v>37590</c:v>
                </c:pt>
                <c:pt idx="17835">
                  <c:v>37591</c:v>
                </c:pt>
                <c:pt idx="17836">
                  <c:v>37592</c:v>
                </c:pt>
                <c:pt idx="17837">
                  <c:v>37593</c:v>
                </c:pt>
                <c:pt idx="17838">
                  <c:v>37594</c:v>
                </c:pt>
                <c:pt idx="17839">
                  <c:v>37595</c:v>
                </c:pt>
                <c:pt idx="17840">
                  <c:v>37596</c:v>
                </c:pt>
                <c:pt idx="17841">
                  <c:v>37597</c:v>
                </c:pt>
                <c:pt idx="17842">
                  <c:v>37598</c:v>
                </c:pt>
                <c:pt idx="17843">
                  <c:v>37599</c:v>
                </c:pt>
                <c:pt idx="17844">
                  <c:v>37600</c:v>
                </c:pt>
                <c:pt idx="17845">
                  <c:v>37601</c:v>
                </c:pt>
                <c:pt idx="17846">
                  <c:v>37602</c:v>
                </c:pt>
                <c:pt idx="17847">
                  <c:v>37603</c:v>
                </c:pt>
                <c:pt idx="17848">
                  <c:v>37604</c:v>
                </c:pt>
                <c:pt idx="17849">
                  <c:v>37605</c:v>
                </c:pt>
                <c:pt idx="17850">
                  <c:v>37606</c:v>
                </c:pt>
                <c:pt idx="17851">
                  <c:v>37607</c:v>
                </c:pt>
                <c:pt idx="17852">
                  <c:v>37608</c:v>
                </c:pt>
                <c:pt idx="17853">
                  <c:v>37609</c:v>
                </c:pt>
                <c:pt idx="17854">
                  <c:v>37610</c:v>
                </c:pt>
                <c:pt idx="17855">
                  <c:v>37611</c:v>
                </c:pt>
                <c:pt idx="17856">
                  <c:v>37612</c:v>
                </c:pt>
                <c:pt idx="17857">
                  <c:v>37613</c:v>
                </c:pt>
                <c:pt idx="17858">
                  <c:v>37614</c:v>
                </c:pt>
                <c:pt idx="17859">
                  <c:v>37615</c:v>
                </c:pt>
                <c:pt idx="17860">
                  <c:v>37616</c:v>
                </c:pt>
                <c:pt idx="17861">
                  <c:v>37617</c:v>
                </c:pt>
                <c:pt idx="17862">
                  <c:v>37618</c:v>
                </c:pt>
                <c:pt idx="17863">
                  <c:v>37619</c:v>
                </c:pt>
                <c:pt idx="17864">
                  <c:v>37620</c:v>
                </c:pt>
                <c:pt idx="17865">
                  <c:v>37621</c:v>
                </c:pt>
                <c:pt idx="17866">
                  <c:v>37622</c:v>
                </c:pt>
                <c:pt idx="17867">
                  <c:v>37623</c:v>
                </c:pt>
                <c:pt idx="17868">
                  <c:v>37624</c:v>
                </c:pt>
                <c:pt idx="17869">
                  <c:v>37625</c:v>
                </c:pt>
                <c:pt idx="17870">
                  <c:v>37626</c:v>
                </c:pt>
                <c:pt idx="17871">
                  <c:v>37627</c:v>
                </c:pt>
                <c:pt idx="17872">
                  <c:v>37628</c:v>
                </c:pt>
                <c:pt idx="17873">
                  <c:v>37629</c:v>
                </c:pt>
                <c:pt idx="17874">
                  <c:v>37630</c:v>
                </c:pt>
                <c:pt idx="17875">
                  <c:v>37631</c:v>
                </c:pt>
                <c:pt idx="17876">
                  <c:v>37632</c:v>
                </c:pt>
                <c:pt idx="17877">
                  <c:v>37633</c:v>
                </c:pt>
                <c:pt idx="17878">
                  <c:v>37634</c:v>
                </c:pt>
                <c:pt idx="17879">
                  <c:v>37635</c:v>
                </c:pt>
                <c:pt idx="17880">
                  <c:v>37636</c:v>
                </c:pt>
                <c:pt idx="17881">
                  <c:v>37637</c:v>
                </c:pt>
                <c:pt idx="17882">
                  <c:v>37638</c:v>
                </c:pt>
                <c:pt idx="17883">
                  <c:v>37639</c:v>
                </c:pt>
                <c:pt idx="17884">
                  <c:v>37640</c:v>
                </c:pt>
                <c:pt idx="17885">
                  <c:v>37641</c:v>
                </c:pt>
                <c:pt idx="17886">
                  <c:v>37642</c:v>
                </c:pt>
                <c:pt idx="17887">
                  <c:v>37643</c:v>
                </c:pt>
                <c:pt idx="17888">
                  <c:v>37644</c:v>
                </c:pt>
                <c:pt idx="17889">
                  <c:v>37645</c:v>
                </c:pt>
                <c:pt idx="17890">
                  <c:v>37646</c:v>
                </c:pt>
                <c:pt idx="17891">
                  <c:v>37647</c:v>
                </c:pt>
                <c:pt idx="17892">
                  <c:v>37648</c:v>
                </c:pt>
                <c:pt idx="17893">
                  <c:v>37649</c:v>
                </c:pt>
                <c:pt idx="17894">
                  <c:v>37650</c:v>
                </c:pt>
                <c:pt idx="17895">
                  <c:v>37651</c:v>
                </c:pt>
                <c:pt idx="17896">
                  <c:v>37652</c:v>
                </c:pt>
                <c:pt idx="17897">
                  <c:v>37653</c:v>
                </c:pt>
                <c:pt idx="17898">
                  <c:v>37654</c:v>
                </c:pt>
                <c:pt idx="17899">
                  <c:v>37655</c:v>
                </c:pt>
                <c:pt idx="17900">
                  <c:v>37656</c:v>
                </c:pt>
                <c:pt idx="17901">
                  <c:v>37657</c:v>
                </c:pt>
                <c:pt idx="17902">
                  <c:v>37658</c:v>
                </c:pt>
                <c:pt idx="17903">
                  <c:v>37659</c:v>
                </c:pt>
                <c:pt idx="17904">
                  <c:v>37660</c:v>
                </c:pt>
                <c:pt idx="17905">
                  <c:v>37661</c:v>
                </c:pt>
                <c:pt idx="17906">
                  <c:v>37662</c:v>
                </c:pt>
                <c:pt idx="17907">
                  <c:v>37663</c:v>
                </c:pt>
                <c:pt idx="17908">
                  <c:v>37664</c:v>
                </c:pt>
                <c:pt idx="17909">
                  <c:v>37665</c:v>
                </c:pt>
                <c:pt idx="17910">
                  <c:v>37666</c:v>
                </c:pt>
                <c:pt idx="17911">
                  <c:v>37667</c:v>
                </c:pt>
                <c:pt idx="17912">
                  <c:v>37668</c:v>
                </c:pt>
                <c:pt idx="17913">
                  <c:v>37669</c:v>
                </c:pt>
                <c:pt idx="17914">
                  <c:v>37670</c:v>
                </c:pt>
                <c:pt idx="17915">
                  <c:v>37671</c:v>
                </c:pt>
                <c:pt idx="17916">
                  <c:v>37672</c:v>
                </c:pt>
                <c:pt idx="17917">
                  <c:v>37673</c:v>
                </c:pt>
                <c:pt idx="17918">
                  <c:v>37674</c:v>
                </c:pt>
                <c:pt idx="17919">
                  <c:v>37675</c:v>
                </c:pt>
                <c:pt idx="17920">
                  <c:v>37676</c:v>
                </c:pt>
                <c:pt idx="17921">
                  <c:v>37677</c:v>
                </c:pt>
                <c:pt idx="17922">
                  <c:v>37678</c:v>
                </c:pt>
                <c:pt idx="17923">
                  <c:v>37679</c:v>
                </c:pt>
                <c:pt idx="17924">
                  <c:v>37680</c:v>
                </c:pt>
                <c:pt idx="17925">
                  <c:v>37681</c:v>
                </c:pt>
                <c:pt idx="17926">
                  <c:v>37682</c:v>
                </c:pt>
                <c:pt idx="17927">
                  <c:v>37683</c:v>
                </c:pt>
                <c:pt idx="17928">
                  <c:v>37684</c:v>
                </c:pt>
                <c:pt idx="17929">
                  <c:v>37685</c:v>
                </c:pt>
                <c:pt idx="17930">
                  <c:v>37686</c:v>
                </c:pt>
                <c:pt idx="17931">
                  <c:v>37687</c:v>
                </c:pt>
                <c:pt idx="17932">
                  <c:v>37688</c:v>
                </c:pt>
                <c:pt idx="17933">
                  <c:v>37689</c:v>
                </c:pt>
                <c:pt idx="17934">
                  <c:v>37690</c:v>
                </c:pt>
                <c:pt idx="17935">
                  <c:v>37691</c:v>
                </c:pt>
                <c:pt idx="17936">
                  <c:v>37692</c:v>
                </c:pt>
                <c:pt idx="17937">
                  <c:v>37693</c:v>
                </c:pt>
                <c:pt idx="17938">
                  <c:v>37694</c:v>
                </c:pt>
                <c:pt idx="17939">
                  <c:v>37695</c:v>
                </c:pt>
                <c:pt idx="17940">
                  <c:v>37696</c:v>
                </c:pt>
                <c:pt idx="17941">
                  <c:v>37697</c:v>
                </c:pt>
                <c:pt idx="17942">
                  <c:v>37698</c:v>
                </c:pt>
                <c:pt idx="17943">
                  <c:v>37699</c:v>
                </c:pt>
                <c:pt idx="17944">
                  <c:v>37700</c:v>
                </c:pt>
                <c:pt idx="17945">
                  <c:v>37701</c:v>
                </c:pt>
                <c:pt idx="17946">
                  <c:v>37702</c:v>
                </c:pt>
                <c:pt idx="17947">
                  <c:v>37703</c:v>
                </c:pt>
                <c:pt idx="17948">
                  <c:v>37704</c:v>
                </c:pt>
                <c:pt idx="17949">
                  <c:v>37705</c:v>
                </c:pt>
                <c:pt idx="17950">
                  <c:v>37706</c:v>
                </c:pt>
                <c:pt idx="17951">
                  <c:v>37707</c:v>
                </c:pt>
                <c:pt idx="17952">
                  <c:v>37708</c:v>
                </c:pt>
                <c:pt idx="17953">
                  <c:v>37709</c:v>
                </c:pt>
                <c:pt idx="17954">
                  <c:v>37710</c:v>
                </c:pt>
                <c:pt idx="17955">
                  <c:v>37711</c:v>
                </c:pt>
                <c:pt idx="17956">
                  <c:v>37712</c:v>
                </c:pt>
                <c:pt idx="17957">
                  <c:v>37713</c:v>
                </c:pt>
                <c:pt idx="17958">
                  <c:v>37714</c:v>
                </c:pt>
                <c:pt idx="17959">
                  <c:v>37715</c:v>
                </c:pt>
                <c:pt idx="17960">
                  <c:v>37716</c:v>
                </c:pt>
                <c:pt idx="17961">
                  <c:v>37717</c:v>
                </c:pt>
                <c:pt idx="17962">
                  <c:v>37718</c:v>
                </c:pt>
                <c:pt idx="17963">
                  <c:v>37719</c:v>
                </c:pt>
                <c:pt idx="17964">
                  <c:v>37720</c:v>
                </c:pt>
                <c:pt idx="17965">
                  <c:v>37721</c:v>
                </c:pt>
                <c:pt idx="17966">
                  <c:v>37722</c:v>
                </c:pt>
                <c:pt idx="17967">
                  <c:v>37723</c:v>
                </c:pt>
                <c:pt idx="17968">
                  <c:v>37724</c:v>
                </c:pt>
                <c:pt idx="17969">
                  <c:v>37725</c:v>
                </c:pt>
                <c:pt idx="17970">
                  <c:v>37726</c:v>
                </c:pt>
                <c:pt idx="17971">
                  <c:v>37727</c:v>
                </c:pt>
                <c:pt idx="17972">
                  <c:v>37728</c:v>
                </c:pt>
                <c:pt idx="17973">
                  <c:v>37729</c:v>
                </c:pt>
                <c:pt idx="17974">
                  <c:v>37730</c:v>
                </c:pt>
                <c:pt idx="17975">
                  <c:v>37731</c:v>
                </c:pt>
                <c:pt idx="17976">
                  <c:v>37732</c:v>
                </c:pt>
                <c:pt idx="17977">
                  <c:v>37733</c:v>
                </c:pt>
                <c:pt idx="17978">
                  <c:v>37734</c:v>
                </c:pt>
                <c:pt idx="17979">
                  <c:v>37735</c:v>
                </c:pt>
                <c:pt idx="17980">
                  <c:v>37736</c:v>
                </c:pt>
                <c:pt idx="17981">
                  <c:v>37737</c:v>
                </c:pt>
                <c:pt idx="17982">
                  <c:v>37738</c:v>
                </c:pt>
                <c:pt idx="17983">
                  <c:v>37739</c:v>
                </c:pt>
                <c:pt idx="17984">
                  <c:v>37740</c:v>
                </c:pt>
                <c:pt idx="17985">
                  <c:v>37741</c:v>
                </c:pt>
                <c:pt idx="17986">
                  <c:v>37742</c:v>
                </c:pt>
                <c:pt idx="17987">
                  <c:v>37743</c:v>
                </c:pt>
                <c:pt idx="17988">
                  <c:v>37744</c:v>
                </c:pt>
                <c:pt idx="17989">
                  <c:v>37745</c:v>
                </c:pt>
                <c:pt idx="17990">
                  <c:v>37746</c:v>
                </c:pt>
                <c:pt idx="17991">
                  <c:v>37747</c:v>
                </c:pt>
                <c:pt idx="17992">
                  <c:v>37748</c:v>
                </c:pt>
                <c:pt idx="17993">
                  <c:v>37749</c:v>
                </c:pt>
                <c:pt idx="17994">
                  <c:v>37750</c:v>
                </c:pt>
                <c:pt idx="17995">
                  <c:v>37751</c:v>
                </c:pt>
                <c:pt idx="17996">
                  <c:v>37752</c:v>
                </c:pt>
                <c:pt idx="17997">
                  <c:v>37753</c:v>
                </c:pt>
                <c:pt idx="17998">
                  <c:v>37754</c:v>
                </c:pt>
                <c:pt idx="17999">
                  <c:v>37755</c:v>
                </c:pt>
                <c:pt idx="18000">
                  <c:v>37756</c:v>
                </c:pt>
                <c:pt idx="18001">
                  <c:v>37757</c:v>
                </c:pt>
                <c:pt idx="18002">
                  <c:v>37758</c:v>
                </c:pt>
                <c:pt idx="18003">
                  <c:v>37759</c:v>
                </c:pt>
                <c:pt idx="18004">
                  <c:v>37760</c:v>
                </c:pt>
                <c:pt idx="18005">
                  <c:v>37761</c:v>
                </c:pt>
                <c:pt idx="18006">
                  <c:v>37762</c:v>
                </c:pt>
                <c:pt idx="18007">
                  <c:v>37763</c:v>
                </c:pt>
                <c:pt idx="18008">
                  <c:v>37764</c:v>
                </c:pt>
                <c:pt idx="18009">
                  <c:v>37765</c:v>
                </c:pt>
                <c:pt idx="18010">
                  <c:v>37766</c:v>
                </c:pt>
                <c:pt idx="18011">
                  <c:v>37767</c:v>
                </c:pt>
                <c:pt idx="18012">
                  <c:v>37768</c:v>
                </c:pt>
                <c:pt idx="18013">
                  <c:v>37769</c:v>
                </c:pt>
                <c:pt idx="18014">
                  <c:v>37770</c:v>
                </c:pt>
                <c:pt idx="18015">
                  <c:v>37771</c:v>
                </c:pt>
                <c:pt idx="18016">
                  <c:v>37772</c:v>
                </c:pt>
                <c:pt idx="18017">
                  <c:v>37773</c:v>
                </c:pt>
                <c:pt idx="18018">
                  <c:v>37774</c:v>
                </c:pt>
                <c:pt idx="18019">
                  <c:v>37775</c:v>
                </c:pt>
                <c:pt idx="18020">
                  <c:v>37776</c:v>
                </c:pt>
                <c:pt idx="18021">
                  <c:v>37777</c:v>
                </c:pt>
                <c:pt idx="18022">
                  <c:v>37778</c:v>
                </c:pt>
                <c:pt idx="18023">
                  <c:v>37779</c:v>
                </c:pt>
                <c:pt idx="18024">
                  <c:v>37780</c:v>
                </c:pt>
                <c:pt idx="18025">
                  <c:v>37781</c:v>
                </c:pt>
                <c:pt idx="18026">
                  <c:v>37782</c:v>
                </c:pt>
                <c:pt idx="18027">
                  <c:v>37783</c:v>
                </c:pt>
                <c:pt idx="18028">
                  <c:v>37784</c:v>
                </c:pt>
                <c:pt idx="18029">
                  <c:v>37785</c:v>
                </c:pt>
                <c:pt idx="18030">
                  <c:v>37786</c:v>
                </c:pt>
                <c:pt idx="18031">
                  <c:v>37787</c:v>
                </c:pt>
                <c:pt idx="18032">
                  <c:v>37788</c:v>
                </c:pt>
                <c:pt idx="18033">
                  <c:v>37789</c:v>
                </c:pt>
                <c:pt idx="18034">
                  <c:v>37790</c:v>
                </c:pt>
                <c:pt idx="18035">
                  <c:v>37791</c:v>
                </c:pt>
                <c:pt idx="18036">
                  <c:v>37792</c:v>
                </c:pt>
                <c:pt idx="18037">
                  <c:v>37793</c:v>
                </c:pt>
                <c:pt idx="18038">
                  <c:v>37794</c:v>
                </c:pt>
                <c:pt idx="18039">
                  <c:v>37795</c:v>
                </c:pt>
                <c:pt idx="18040">
                  <c:v>37796</c:v>
                </c:pt>
                <c:pt idx="18041">
                  <c:v>37797</c:v>
                </c:pt>
                <c:pt idx="18042">
                  <c:v>37798</c:v>
                </c:pt>
                <c:pt idx="18043">
                  <c:v>37799</c:v>
                </c:pt>
                <c:pt idx="18044">
                  <c:v>37800</c:v>
                </c:pt>
                <c:pt idx="18045">
                  <c:v>37801</c:v>
                </c:pt>
                <c:pt idx="18046">
                  <c:v>37802</c:v>
                </c:pt>
                <c:pt idx="18047">
                  <c:v>37803</c:v>
                </c:pt>
                <c:pt idx="18048">
                  <c:v>37804</c:v>
                </c:pt>
                <c:pt idx="18049">
                  <c:v>37805</c:v>
                </c:pt>
                <c:pt idx="18050">
                  <c:v>37806</c:v>
                </c:pt>
                <c:pt idx="18051">
                  <c:v>37807</c:v>
                </c:pt>
                <c:pt idx="18052">
                  <c:v>37808</c:v>
                </c:pt>
                <c:pt idx="18053">
                  <c:v>37809</c:v>
                </c:pt>
                <c:pt idx="18054">
                  <c:v>37810</c:v>
                </c:pt>
                <c:pt idx="18055">
                  <c:v>37811</c:v>
                </c:pt>
                <c:pt idx="18056">
                  <c:v>37812</c:v>
                </c:pt>
                <c:pt idx="18057">
                  <c:v>37813</c:v>
                </c:pt>
                <c:pt idx="18058">
                  <c:v>37814</c:v>
                </c:pt>
                <c:pt idx="18059">
                  <c:v>37815</c:v>
                </c:pt>
                <c:pt idx="18060">
                  <c:v>37816</c:v>
                </c:pt>
                <c:pt idx="18061">
                  <c:v>37817</c:v>
                </c:pt>
                <c:pt idx="18062">
                  <c:v>37818</c:v>
                </c:pt>
                <c:pt idx="18063">
                  <c:v>37819</c:v>
                </c:pt>
                <c:pt idx="18064">
                  <c:v>37820</c:v>
                </c:pt>
                <c:pt idx="18065">
                  <c:v>37821</c:v>
                </c:pt>
                <c:pt idx="18066">
                  <c:v>37822</c:v>
                </c:pt>
                <c:pt idx="18067">
                  <c:v>37823</c:v>
                </c:pt>
                <c:pt idx="18068">
                  <c:v>37824</c:v>
                </c:pt>
                <c:pt idx="18069">
                  <c:v>37825</c:v>
                </c:pt>
                <c:pt idx="18070">
                  <c:v>37826</c:v>
                </c:pt>
                <c:pt idx="18071">
                  <c:v>37827</c:v>
                </c:pt>
                <c:pt idx="18072">
                  <c:v>37828</c:v>
                </c:pt>
                <c:pt idx="18073">
                  <c:v>37829</c:v>
                </c:pt>
                <c:pt idx="18074">
                  <c:v>37830</c:v>
                </c:pt>
                <c:pt idx="18075">
                  <c:v>37831</c:v>
                </c:pt>
                <c:pt idx="18076">
                  <c:v>37832</c:v>
                </c:pt>
                <c:pt idx="18077">
                  <c:v>37833</c:v>
                </c:pt>
                <c:pt idx="18078">
                  <c:v>37834</c:v>
                </c:pt>
                <c:pt idx="18079">
                  <c:v>37835</c:v>
                </c:pt>
                <c:pt idx="18080">
                  <c:v>37836</c:v>
                </c:pt>
                <c:pt idx="18081">
                  <c:v>37837</c:v>
                </c:pt>
                <c:pt idx="18082">
                  <c:v>37838</c:v>
                </c:pt>
                <c:pt idx="18083">
                  <c:v>37839</c:v>
                </c:pt>
                <c:pt idx="18084">
                  <c:v>37840</c:v>
                </c:pt>
                <c:pt idx="18085">
                  <c:v>37841</c:v>
                </c:pt>
                <c:pt idx="18086">
                  <c:v>37842</c:v>
                </c:pt>
                <c:pt idx="18087">
                  <c:v>37843</c:v>
                </c:pt>
                <c:pt idx="18088">
                  <c:v>37844</c:v>
                </c:pt>
                <c:pt idx="18089">
                  <c:v>37845</c:v>
                </c:pt>
                <c:pt idx="18090">
                  <c:v>37846</c:v>
                </c:pt>
                <c:pt idx="18091">
                  <c:v>37847</c:v>
                </c:pt>
                <c:pt idx="18092">
                  <c:v>37848</c:v>
                </c:pt>
                <c:pt idx="18093">
                  <c:v>37849</c:v>
                </c:pt>
                <c:pt idx="18094">
                  <c:v>37850</c:v>
                </c:pt>
                <c:pt idx="18095">
                  <c:v>37851</c:v>
                </c:pt>
                <c:pt idx="18096">
                  <c:v>37852</c:v>
                </c:pt>
                <c:pt idx="18097">
                  <c:v>37853</c:v>
                </c:pt>
                <c:pt idx="18098">
                  <c:v>37854</c:v>
                </c:pt>
                <c:pt idx="18099">
                  <c:v>37855</c:v>
                </c:pt>
                <c:pt idx="18100">
                  <c:v>37856</c:v>
                </c:pt>
                <c:pt idx="18101">
                  <c:v>37857</c:v>
                </c:pt>
                <c:pt idx="18102">
                  <c:v>37858</c:v>
                </c:pt>
                <c:pt idx="18103">
                  <c:v>37859</c:v>
                </c:pt>
                <c:pt idx="18104">
                  <c:v>37860</c:v>
                </c:pt>
                <c:pt idx="18105">
                  <c:v>37861</c:v>
                </c:pt>
                <c:pt idx="18106">
                  <c:v>37862</c:v>
                </c:pt>
                <c:pt idx="18107">
                  <c:v>37863</c:v>
                </c:pt>
                <c:pt idx="18108">
                  <c:v>37864</c:v>
                </c:pt>
                <c:pt idx="18109">
                  <c:v>37865</c:v>
                </c:pt>
                <c:pt idx="18110">
                  <c:v>37866</c:v>
                </c:pt>
                <c:pt idx="18111">
                  <c:v>37867</c:v>
                </c:pt>
                <c:pt idx="18112">
                  <c:v>37868</c:v>
                </c:pt>
                <c:pt idx="18113">
                  <c:v>37869</c:v>
                </c:pt>
                <c:pt idx="18114">
                  <c:v>37870</c:v>
                </c:pt>
                <c:pt idx="18115">
                  <c:v>37871</c:v>
                </c:pt>
                <c:pt idx="18116">
                  <c:v>37872</c:v>
                </c:pt>
                <c:pt idx="18117">
                  <c:v>37873</c:v>
                </c:pt>
                <c:pt idx="18118">
                  <c:v>37874</c:v>
                </c:pt>
                <c:pt idx="18119">
                  <c:v>37875</c:v>
                </c:pt>
                <c:pt idx="18120">
                  <c:v>37876</c:v>
                </c:pt>
                <c:pt idx="18121">
                  <c:v>37877</c:v>
                </c:pt>
                <c:pt idx="18122">
                  <c:v>37878</c:v>
                </c:pt>
                <c:pt idx="18123">
                  <c:v>37879</c:v>
                </c:pt>
                <c:pt idx="18124">
                  <c:v>37880</c:v>
                </c:pt>
                <c:pt idx="18125">
                  <c:v>37881</c:v>
                </c:pt>
                <c:pt idx="18126">
                  <c:v>37882</c:v>
                </c:pt>
                <c:pt idx="18127">
                  <c:v>37883</c:v>
                </c:pt>
                <c:pt idx="18128">
                  <c:v>37884</c:v>
                </c:pt>
                <c:pt idx="18129">
                  <c:v>37885</c:v>
                </c:pt>
                <c:pt idx="18130">
                  <c:v>37886</c:v>
                </c:pt>
                <c:pt idx="18131">
                  <c:v>37887</c:v>
                </c:pt>
                <c:pt idx="18132">
                  <c:v>37888</c:v>
                </c:pt>
                <c:pt idx="18133">
                  <c:v>37889</c:v>
                </c:pt>
                <c:pt idx="18134">
                  <c:v>37890</c:v>
                </c:pt>
                <c:pt idx="18135">
                  <c:v>37891</c:v>
                </c:pt>
                <c:pt idx="18136">
                  <c:v>37892</c:v>
                </c:pt>
                <c:pt idx="18137">
                  <c:v>37893</c:v>
                </c:pt>
                <c:pt idx="18138">
                  <c:v>37894</c:v>
                </c:pt>
                <c:pt idx="18139">
                  <c:v>37895</c:v>
                </c:pt>
                <c:pt idx="18140">
                  <c:v>37896</c:v>
                </c:pt>
                <c:pt idx="18141">
                  <c:v>37897</c:v>
                </c:pt>
                <c:pt idx="18142">
                  <c:v>37898</c:v>
                </c:pt>
                <c:pt idx="18143">
                  <c:v>37899</c:v>
                </c:pt>
                <c:pt idx="18144">
                  <c:v>37900</c:v>
                </c:pt>
                <c:pt idx="18145">
                  <c:v>37901</c:v>
                </c:pt>
                <c:pt idx="18146">
                  <c:v>37902</c:v>
                </c:pt>
                <c:pt idx="18147">
                  <c:v>37903</c:v>
                </c:pt>
                <c:pt idx="18148">
                  <c:v>37904</c:v>
                </c:pt>
                <c:pt idx="18149">
                  <c:v>37905</c:v>
                </c:pt>
                <c:pt idx="18150">
                  <c:v>37906</c:v>
                </c:pt>
                <c:pt idx="18151">
                  <c:v>37907</c:v>
                </c:pt>
                <c:pt idx="18152">
                  <c:v>37908</c:v>
                </c:pt>
                <c:pt idx="18153">
                  <c:v>37909</c:v>
                </c:pt>
                <c:pt idx="18154">
                  <c:v>37910</c:v>
                </c:pt>
                <c:pt idx="18155">
                  <c:v>37911</c:v>
                </c:pt>
                <c:pt idx="18156">
                  <c:v>37912</c:v>
                </c:pt>
                <c:pt idx="18157">
                  <c:v>37913</c:v>
                </c:pt>
                <c:pt idx="18158">
                  <c:v>37914</c:v>
                </c:pt>
                <c:pt idx="18159">
                  <c:v>37915</c:v>
                </c:pt>
                <c:pt idx="18160">
                  <c:v>37916</c:v>
                </c:pt>
                <c:pt idx="18161">
                  <c:v>37917</c:v>
                </c:pt>
                <c:pt idx="18162">
                  <c:v>37918</c:v>
                </c:pt>
                <c:pt idx="18163">
                  <c:v>37919</c:v>
                </c:pt>
                <c:pt idx="18164">
                  <c:v>37920</c:v>
                </c:pt>
                <c:pt idx="18165">
                  <c:v>37921</c:v>
                </c:pt>
                <c:pt idx="18166">
                  <c:v>37922</c:v>
                </c:pt>
                <c:pt idx="18167">
                  <c:v>37923</c:v>
                </c:pt>
                <c:pt idx="18168">
                  <c:v>37924</c:v>
                </c:pt>
                <c:pt idx="18169">
                  <c:v>37925</c:v>
                </c:pt>
                <c:pt idx="18170">
                  <c:v>37926</c:v>
                </c:pt>
                <c:pt idx="18171">
                  <c:v>37927</c:v>
                </c:pt>
                <c:pt idx="18172">
                  <c:v>37928</c:v>
                </c:pt>
                <c:pt idx="18173">
                  <c:v>37929</c:v>
                </c:pt>
                <c:pt idx="18174">
                  <c:v>37930</c:v>
                </c:pt>
                <c:pt idx="18175">
                  <c:v>37931</c:v>
                </c:pt>
                <c:pt idx="18176">
                  <c:v>37932</c:v>
                </c:pt>
                <c:pt idx="18177">
                  <c:v>37933</c:v>
                </c:pt>
                <c:pt idx="18178">
                  <c:v>37934</c:v>
                </c:pt>
                <c:pt idx="18179">
                  <c:v>37935</c:v>
                </c:pt>
                <c:pt idx="18180">
                  <c:v>37936</c:v>
                </c:pt>
                <c:pt idx="18181">
                  <c:v>37937</c:v>
                </c:pt>
                <c:pt idx="18182">
                  <c:v>37938</c:v>
                </c:pt>
                <c:pt idx="18183">
                  <c:v>37939</c:v>
                </c:pt>
                <c:pt idx="18184">
                  <c:v>37940</c:v>
                </c:pt>
                <c:pt idx="18185">
                  <c:v>37941</c:v>
                </c:pt>
                <c:pt idx="18186">
                  <c:v>37942</c:v>
                </c:pt>
                <c:pt idx="18187">
                  <c:v>37943</c:v>
                </c:pt>
                <c:pt idx="18188">
                  <c:v>37944</c:v>
                </c:pt>
                <c:pt idx="18189">
                  <c:v>37945</c:v>
                </c:pt>
                <c:pt idx="18190">
                  <c:v>37946</c:v>
                </c:pt>
                <c:pt idx="18191">
                  <c:v>37947</c:v>
                </c:pt>
                <c:pt idx="18192">
                  <c:v>37948</c:v>
                </c:pt>
                <c:pt idx="18193">
                  <c:v>37949</c:v>
                </c:pt>
                <c:pt idx="18194">
                  <c:v>37950</c:v>
                </c:pt>
                <c:pt idx="18195">
                  <c:v>37951</c:v>
                </c:pt>
                <c:pt idx="18196">
                  <c:v>37952</c:v>
                </c:pt>
                <c:pt idx="18197">
                  <c:v>37953</c:v>
                </c:pt>
                <c:pt idx="18198">
                  <c:v>37954</c:v>
                </c:pt>
                <c:pt idx="18199">
                  <c:v>37955</c:v>
                </c:pt>
                <c:pt idx="18200">
                  <c:v>37956</c:v>
                </c:pt>
                <c:pt idx="18201">
                  <c:v>37957</c:v>
                </c:pt>
                <c:pt idx="18202">
                  <c:v>37958</c:v>
                </c:pt>
                <c:pt idx="18203">
                  <c:v>37959</c:v>
                </c:pt>
                <c:pt idx="18204">
                  <c:v>37960</c:v>
                </c:pt>
                <c:pt idx="18205">
                  <c:v>37961</c:v>
                </c:pt>
                <c:pt idx="18206">
                  <c:v>37962</c:v>
                </c:pt>
                <c:pt idx="18207">
                  <c:v>37963</c:v>
                </c:pt>
                <c:pt idx="18208">
                  <c:v>37964</c:v>
                </c:pt>
                <c:pt idx="18209">
                  <c:v>37965</c:v>
                </c:pt>
                <c:pt idx="18210">
                  <c:v>37966</c:v>
                </c:pt>
                <c:pt idx="18211">
                  <c:v>37967</c:v>
                </c:pt>
                <c:pt idx="18212">
                  <c:v>37968</c:v>
                </c:pt>
                <c:pt idx="18213">
                  <c:v>37969</c:v>
                </c:pt>
                <c:pt idx="18214">
                  <c:v>37970</c:v>
                </c:pt>
                <c:pt idx="18215">
                  <c:v>37971</c:v>
                </c:pt>
                <c:pt idx="18216">
                  <c:v>37972</c:v>
                </c:pt>
                <c:pt idx="18217">
                  <c:v>37973</c:v>
                </c:pt>
                <c:pt idx="18218">
                  <c:v>37974</c:v>
                </c:pt>
                <c:pt idx="18219">
                  <c:v>37975</c:v>
                </c:pt>
                <c:pt idx="18220">
                  <c:v>37976</c:v>
                </c:pt>
                <c:pt idx="18221">
                  <c:v>37977</c:v>
                </c:pt>
                <c:pt idx="18222">
                  <c:v>37978</c:v>
                </c:pt>
                <c:pt idx="18223">
                  <c:v>37979</c:v>
                </c:pt>
                <c:pt idx="18224">
                  <c:v>37980</c:v>
                </c:pt>
                <c:pt idx="18225">
                  <c:v>37981</c:v>
                </c:pt>
                <c:pt idx="18226">
                  <c:v>37982</c:v>
                </c:pt>
                <c:pt idx="18227">
                  <c:v>37983</c:v>
                </c:pt>
                <c:pt idx="18228">
                  <c:v>37984</c:v>
                </c:pt>
                <c:pt idx="18229">
                  <c:v>37985</c:v>
                </c:pt>
                <c:pt idx="18230">
                  <c:v>37986</c:v>
                </c:pt>
                <c:pt idx="18231">
                  <c:v>37987</c:v>
                </c:pt>
                <c:pt idx="18232">
                  <c:v>37988</c:v>
                </c:pt>
                <c:pt idx="18233">
                  <c:v>37989</c:v>
                </c:pt>
                <c:pt idx="18234">
                  <c:v>37990</c:v>
                </c:pt>
                <c:pt idx="18235">
                  <c:v>37991</c:v>
                </c:pt>
                <c:pt idx="18236">
                  <c:v>37992</c:v>
                </c:pt>
                <c:pt idx="18237">
                  <c:v>37993</c:v>
                </c:pt>
                <c:pt idx="18238">
                  <c:v>37994</c:v>
                </c:pt>
                <c:pt idx="18239">
                  <c:v>37995</c:v>
                </c:pt>
                <c:pt idx="18240">
                  <c:v>37996</c:v>
                </c:pt>
                <c:pt idx="18241">
                  <c:v>37997</c:v>
                </c:pt>
                <c:pt idx="18242">
                  <c:v>37998</c:v>
                </c:pt>
                <c:pt idx="18243">
                  <c:v>37999</c:v>
                </c:pt>
                <c:pt idx="18244">
                  <c:v>38000</c:v>
                </c:pt>
                <c:pt idx="18245">
                  <c:v>38001</c:v>
                </c:pt>
                <c:pt idx="18246">
                  <c:v>38002</c:v>
                </c:pt>
                <c:pt idx="18247">
                  <c:v>38003</c:v>
                </c:pt>
                <c:pt idx="18248">
                  <c:v>38004</c:v>
                </c:pt>
                <c:pt idx="18249">
                  <c:v>38005</c:v>
                </c:pt>
                <c:pt idx="18250">
                  <c:v>38006</c:v>
                </c:pt>
                <c:pt idx="18251">
                  <c:v>38007</c:v>
                </c:pt>
                <c:pt idx="18252">
                  <c:v>38008</c:v>
                </c:pt>
                <c:pt idx="18253">
                  <c:v>38009</c:v>
                </c:pt>
                <c:pt idx="18254">
                  <c:v>38010</c:v>
                </c:pt>
                <c:pt idx="18255">
                  <c:v>38011</c:v>
                </c:pt>
                <c:pt idx="18256">
                  <c:v>38012</c:v>
                </c:pt>
                <c:pt idx="18257">
                  <c:v>38013</c:v>
                </c:pt>
                <c:pt idx="18258">
                  <c:v>38014</c:v>
                </c:pt>
                <c:pt idx="18259">
                  <c:v>38015</c:v>
                </c:pt>
                <c:pt idx="18260">
                  <c:v>38016</c:v>
                </c:pt>
                <c:pt idx="18261">
                  <c:v>38017</c:v>
                </c:pt>
                <c:pt idx="18262">
                  <c:v>38018</c:v>
                </c:pt>
                <c:pt idx="18263">
                  <c:v>38019</c:v>
                </c:pt>
                <c:pt idx="18264">
                  <c:v>38020</c:v>
                </c:pt>
                <c:pt idx="18265">
                  <c:v>38021</c:v>
                </c:pt>
                <c:pt idx="18266">
                  <c:v>38022</c:v>
                </c:pt>
                <c:pt idx="18267">
                  <c:v>38023</c:v>
                </c:pt>
                <c:pt idx="18268">
                  <c:v>38024</c:v>
                </c:pt>
                <c:pt idx="18269">
                  <c:v>38025</c:v>
                </c:pt>
                <c:pt idx="18270">
                  <c:v>38026</c:v>
                </c:pt>
                <c:pt idx="18271">
                  <c:v>38027</c:v>
                </c:pt>
                <c:pt idx="18272">
                  <c:v>38028</c:v>
                </c:pt>
                <c:pt idx="18273">
                  <c:v>38029</c:v>
                </c:pt>
                <c:pt idx="18274">
                  <c:v>38030</c:v>
                </c:pt>
                <c:pt idx="18275">
                  <c:v>38031</c:v>
                </c:pt>
                <c:pt idx="18276">
                  <c:v>38032</c:v>
                </c:pt>
                <c:pt idx="18277">
                  <c:v>38033</c:v>
                </c:pt>
                <c:pt idx="18278">
                  <c:v>38034</c:v>
                </c:pt>
                <c:pt idx="18279">
                  <c:v>38035</c:v>
                </c:pt>
                <c:pt idx="18280">
                  <c:v>38036</c:v>
                </c:pt>
                <c:pt idx="18281">
                  <c:v>38037</c:v>
                </c:pt>
                <c:pt idx="18282">
                  <c:v>38038</c:v>
                </c:pt>
                <c:pt idx="18283">
                  <c:v>38039</c:v>
                </c:pt>
                <c:pt idx="18284">
                  <c:v>38040</c:v>
                </c:pt>
                <c:pt idx="18285">
                  <c:v>38041</c:v>
                </c:pt>
                <c:pt idx="18286">
                  <c:v>38042</c:v>
                </c:pt>
                <c:pt idx="18287">
                  <c:v>38043</c:v>
                </c:pt>
                <c:pt idx="18288">
                  <c:v>38044</c:v>
                </c:pt>
                <c:pt idx="18289">
                  <c:v>38045</c:v>
                </c:pt>
                <c:pt idx="18290">
                  <c:v>38046</c:v>
                </c:pt>
                <c:pt idx="18291">
                  <c:v>38047</c:v>
                </c:pt>
                <c:pt idx="18292">
                  <c:v>38048</c:v>
                </c:pt>
                <c:pt idx="18293">
                  <c:v>38049</c:v>
                </c:pt>
                <c:pt idx="18294">
                  <c:v>38050</c:v>
                </c:pt>
                <c:pt idx="18295">
                  <c:v>38051</c:v>
                </c:pt>
                <c:pt idx="18296">
                  <c:v>38052</c:v>
                </c:pt>
                <c:pt idx="18297">
                  <c:v>38053</c:v>
                </c:pt>
                <c:pt idx="18298">
                  <c:v>38054</c:v>
                </c:pt>
                <c:pt idx="18299">
                  <c:v>38055</c:v>
                </c:pt>
                <c:pt idx="18300">
                  <c:v>38056</c:v>
                </c:pt>
                <c:pt idx="18301">
                  <c:v>38057</c:v>
                </c:pt>
                <c:pt idx="18302">
                  <c:v>38058</c:v>
                </c:pt>
                <c:pt idx="18303">
                  <c:v>38059</c:v>
                </c:pt>
                <c:pt idx="18304">
                  <c:v>38060</c:v>
                </c:pt>
                <c:pt idx="18305">
                  <c:v>38061</c:v>
                </c:pt>
                <c:pt idx="18306">
                  <c:v>38062</c:v>
                </c:pt>
                <c:pt idx="18307">
                  <c:v>38063</c:v>
                </c:pt>
                <c:pt idx="18308">
                  <c:v>38064</c:v>
                </c:pt>
                <c:pt idx="18309">
                  <c:v>38065</c:v>
                </c:pt>
                <c:pt idx="18310">
                  <c:v>38066</c:v>
                </c:pt>
                <c:pt idx="18311">
                  <c:v>38067</c:v>
                </c:pt>
                <c:pt idx="18312">
                  <c:v>38068</c:v>
                </c:pt>
                <c:pt idx="18313">
                  <c:v>38069</c:v>
                </c:pt>
                <c:pt idx="18314">
                  <c:v>38070</c:v>
                </c:pt>
                <c:pt idx="18315">
                  <c:v>38071</c:v>
                </c:pt>
                <c:pt idx="18316">
                  <c:v>38072</c:v>
                </c:pt>
                <c:pt idx="18317">
                  <c:v>38073</c:v>
                </c:pt>
                <c:pt idx="18318">
                  <c:v>38074</c:v>
                </c:pt>
                <c:pt idx="18319">
                  <c:v>38075</c:v>
                </c:pt>
                <c:pt idx="18320">
                  <c:v>38076</c:v>
                </c:pt>
                <c:pt idx="18321">
                  <c:v>38077</c:v>
                </c:pt>
                <c:pt idx="18322">
                  <c:v>38078</c:v>
                </c:pt>
                <c:pt idx="18323">
                  <c:v>38079</c:v>
                </c:pt>
                <c:pt idx="18324">
                  <c:v>38080</c:v>
                </c:pt>
                <c:pt idx="18325">
                  <c:v>38081</c:v>
                </c:pt>
                <c:pt idx="18326">
                  <c:v>38082</c:v>
                </c:pt>
                <c:pt idx="18327">
                  <c:v>38083</c:v>
                </c:pt>
                <c:pt idx="18328">
                  <c:v>38084</c:v>
                </c:pt>
                <c:pt idx="18329">
                  <c:v>38085</c:v>
                </c:pt>
                <c:pt idx="18330">
                  <c:v>38086</c:v>
                </c:pt>
                <c:pt idx="18331">
                  <c:v>38087</c:v>
                </c:pt>
                <c:pt idx="18332">
                  <c:v>38088</c:v>
                </c:pt>
                <c:pt idx="18333">
                  <c:v>38089</c:v>
                </c:pt>
                <c:pt idx="18334">
                  <c:v>38090</c:v>
                </c:pt>
                <c:pt idx="18335">
                  <c:v>38091</c:v>
                </c:pt>
                <c:pt idx="18336">
                  <c:v>38092</c:v>
                </c:pt>
                <c:pt idx="18337">
                  <c:v>38093</c:v>
                </c:pt>
                <c:pt idx="18338">
                  <c:v>38094</c:v>
                </c:pt>
                <c:pt idx="18339">
                  <c:v>38095</c:v>
                </c:pt>
                <c:pt idx="18340">
                  <c:v>38096</c:v>
                </c:pt>
                <c:pt idx="18341">
                  <c:v>38097</c:v>
                </c:pt>
                <c:pt idx="18342">
                  <c:v>38098</c:v>
                </c:pt>
                <c:pt idx="18343">
                  <c:v>38099</c:v>
                </c:pt>
                <c:pt idx="18344">
                  <c:v>38100</c:v>
                </c:pt>
                <c:pt idx="18345">
                  <c:v>38101</c:v>
                </c:pt>
                <c:pt idx="18346">
                  <c:v>38102</c:v>
                </c:pt>
                <c:pt idx="18347">
                  <c:v>38103</c:v>
                </c:pt>
                <c:pt idx="18348">
                  <c:v>38104</c:v>
                </c:pt>
                <c:pt idx="18349">
                  <c:v>38105</c:v>
                </c:pt>
                <c:pt idx="18350">
                  <c:v>38106</c:v>
                </c:pt>
                <c:pt idx="18351">
                  <c:v>38107</c:v>
                </c:pt>
                <c:pt idx="18352">
                  <c:v>38108</c:v>
                </c:pt>
                <c:pt idx="18353">
                  <c:v>38109</c:v>
                </c:pt>
                <c:pt idx="18354">
                  <c:v>38110</c:v>
                </c:pt>
                <c:pt idx="18355">
                  <c:v>38111</c:v>
                </c:pt>
                <c:pt idx="18356">
                  <c:v>38112</c:v>
                </c:pt>
                <c:pt idx="18357">
                  <c:v>38113</c:v>
                </c:pt>
                <c:pt idx="18358">
                  <c:v>38114</c:v>
                </c:pt>
                <c:pt idx="18359">
                  <c:v>38115</c:v>
                </c:pt>
                <c:pt idx="18360">
                  <c:v>38116</c:v>
                </c:pt>
                <c:pt idx="18361">
                  <c:v>38117</c:v>
                </c:pt>
                <c:pt idx="18362">
                  <c:v>38118</c:v>
                </c:pt>
                <c:pt idx="18363">
                  <c:v>38119</c:v>
                </c:pt>
                <c:pt idx="18364">
                  <c:v>38120</c:v>
                </c:pt>
                <c:pt idx="18365">
                  <c:v>38121</c:v>
                </c:pt>
                <c:pt idx="18366">
                  <c:v>38122</c:v>
                </c:pt>
                <c:pt idx="18367">
                  <c:v>38123</c:v>
                </c:pt>
                <c:pt idx="18368">
                  <c:v>38124</c:v>
                </c:pt>
                <c:pt idx="18369">
                  <c:v>38125</c:v>
                </c:pt>
                <c:pt idx="18370">
                  <c:v>38126</c:v>
                </c:pt>
                <c:pt idx="18371">
                  <c:v>38127</c:v>
                </c:pt>
                <c:pt idx="18372">
                  <c:v>38128</c:v>
                </c:pt>
                <c:pt idx="18373">
                  <c:v>38129</c:v>
                </c:pt>
                <c:pt idx="18374">
                  <c:v>38130</c:v>
                </c:pt>
                <c:pt idx="18375">
                  <c:v>38131</c:v>
                </c:pt>
                <c:pt idx="18376">
                  <c:v>38132</c:v>
                </c:pt>
                <c:pt idx="18377">
                  <c:v>38133</c:v>
                </c:pt>
                <c:pt idx="18378">
                  <c:v>38134</c:v>
                </c:pt>
                <c:pt idx="18379">
                  <c:v>38135</c:v>
                </c:pt>
                <c:pt idx="18380">
                  <c:v>38136</c:v>
                </c:pt>
                <c:pt idx="18381">
                  <c:v>38137</c:v>
                </c:pt>
                <c:pt idx="18382">
                  <c:v>38138</c:v>
                </c:pt>
                <c:pt idx="18383">
                  <c:v>38139</c:v>
                </c:pt>
                <c:pt idx="18384">
                  <c:v>38140</c:v>
                </c:pt>
                <c:pt idx="18385">
                  <c:v>38141</c:v>
                </c:pt>
                <c:pt idx="18386">
                  <c:v>38142</c:v>
                </c:pt>
                <c:pt idx="18387">
                  <c:v>38143</c:v>
                </c:pt>
                <c:pt idx="18388">
                  <c:v>38144</c:v>
                </c:pt>
                <c:pt idx="18389">
                  <c:v>38145</c:v>
                </c:pt>
                <c:pt idx="18390">
                  <c:v>38146</c:v>
                </c:pt>
                <c:pt idx="18391">
                  <c:v>38147</c:v>
                </c:pt>
                <c:pt idx="18392">
                  <c:v>38148</c:v>
                </c:pt>
                <c:pt idx="18393">
                  <c:v>38149</c:v>
                </c:pt>
                <c:pt idx="18394">
                  <c:v>38150</c:v>
                </c:pt>
                <c:pt idx="18395">
                  <c:v>38151</c:v>
                </c:pt>
                <c:pt idx="18396">
                  <c:v>38152</c:v>
                </c:pt>
                <c:pt idx="18397">
                  <c:v>38153</c:v>
                </c:pt>
                <c:pt idx="18398">
                  <c:v>38154</c:v>
                </c:pt>
                <c:pt idx="18399">
                  <c:v>38155</c:v>
                </c:pt>
                <c:pt idx="18400">
                  <c:v>38156</c:v>
                </c:pt>
                <c:pt idx="18401">
                  <c:v>38157</c:v>
                </c:pt>
                <c:pt idx="18402">
                  <c:v>38158</c:v>
                </c:pt>
                <c:pt idx="18403">
                  <c:v>38159</c:v>
                </c:pt>
                <c:pt idx="18404">
                  <c:v>38160</c:v>
                </c:pt>
                <c:pt idx="18405">
                  <c:v>38161</c:v>
                </c:pt>
                <c:pt idx="18406">
                  <c:v>38162</c:v>
                </c:pt>
                <c:pt idx="18407">
                  <c:v>38163</c:v>
                </c:pt>
                <c:pt idx="18408">
                  <c:v>38164</c:v>
                </c:pt>
                <c:pt idx="18409">
                  <c:v>38165</c:v>
                </c:pt>
                <c:pt idx="18410">
                  <c:v>38166</c:v>
                </c:pt>
                <c:pt idx="18411">
                  <c:v>38167</c:v>
                </c:pt>
                <c:pt idx="18412">
                  <c:v>38168</c:v>
                </c:pt>
                <c:pt idx="18413">
                  <c:v>38169</c:v>
                </c:pt>
                <c:pt idx="18414">
                  <c:v>38170</c:v>
                </c:pt>
                <c:pt idx="18415">
                  <c:v>38171</c:v>
                </c:pt>
                <c:pt idx="18416">
                  <c:v>38172</c:v>
                </c:pt>
                <c:pt idx="18417">
                  <c:v>38173</c:v>
                </c:pt>
                <c:pt idx="18418">
                  <c:v>38174</c:v>
                </c:pt>
                <c:pt idx="18419">
                  <c:v>38175</c:v>
                </c:pt>
                <c:pt idx="18420">
                  <c:v>38176</c:v>
                </c:pt>
                <c:pt idx="18421">
                  <c:v>38177</c:v>
                </c:pt>
                <c:pt idx="18422">
                  <c:v>38178</c:v>
                </c:pt>
                <c:pt idx="18423">
                  <c:v>38179</c:v>
                </c:pt>
                <c:pt idx="18424">
                  <c:v>38180</c:v>
                </c:pt>
                <c:pt idx="18425">
                  <c:v>38181</c:v>
                </c:pt>
                <c:pt idx="18426">
                  <c:v>38182</c:v>
                </c:pt>
                <c:pt idx="18427">
                  <c:v>38183</c:v>
                </c:pt>
                <c:pt idx="18428">
                  <c:v>38184</c:v>
                </c:pt>
                <c:pt idx="18429">
                  <c:v>38185</c:v>
                </c:pt>
                <c:pt idx="18430">
                  <c:v>38186</c:v>
                </c:pt>
                <c:pt idx="18431">
                  <c:v>38187</c:v>
                </c:pt>
                <c:pt idx="18432">
                  <c:v>38188</c:v>
                </c:pt>
                <c:pt idx="18433">
                  <c:v>38189</c:v>
                </c:pt>
                <c:pt idx="18434">
                  <c:v>38190</c:v>
                </c:pt>
                <c:pt idx="18435">
                  <c:v>38191</c:v>
                </c:pt>
                <c:pt idx="18436">
                  <c:v>38192</c:v>
                </c:pt>
                <c:pt idx="18437">
                  <c:v>38193</c:v>
                </c:pt>
                <c:pt idx="18438">
                  <c:v>38194</c:v>
                </c:pt>
                <c:pt idx="18439">
                  <c:v>38195</c:v>
                </c:pt>
                <c:pt idx="18440">
                  <c:v>38196</c:v>
                </c:pt>
                <c:pt idx="18441">
                  <c:v>38197</c:v>
                </c:pt>
                <c:pt idx="18442">
                  <c:v>38198</c:v>
                </c:pt>
                <c:pt idx="18443">
                  <c:v>38199</c:v>
                </c:pt>
                <c:pt idx="18444">
                  <c:v>38200</c:v>
                </c:pt>
                <c:pt idx="18445">
                  <c:v>38201</c:v>
                </c:pt>
                <c:pt idx="18446">
                  <c:v>38202</c:v>
                </c:pt>
                <c:pt idx="18447">
                  <c:v>38203</c:v>
                </c:pt>
                <c:pt idx="18448">
                  <c:v>38204</c:v>
                </c:pt>
                <c:pt idx="18449">
                  <c:v>38205</c:v>
                </c:pt>
                <c:pt idx="18450">
                  <c:v>38206</c:v>
                </c:pt>
                <c:pt idx="18451">
                  <c:v>38207</c:v>
                </c:pt>
                <c:pt idx="18452">
                  <c:v>38208</c:v>
                </c:pt>
                <c:pt idx="18453">
                  <c:v>38209</c:v>
                </c:pt>
                <c:pt idx="18454">
                  <c:v>38210</c:v>
                </c:pt>
                <c:pt idx="18455">
                  <c:v>38211</c:v>
                </c:pt>
                <c:pt idx="18456">
                  <c:v>38212</c:v>
                </c:pt>
                <c:pt idx="18457">
                  <c:v>38213</c:v>
                </c:pt>
                <c:pt idx="18458">
                  <c:v>38214</c:v>
                </c:pt>
                <c:pt idx="18459">
                  <c:v>38215</c:v>
                </c:pt>
                <c:pt idx="18460">
                  <c:v>38216</c:v>
                </c:pt>
                <c:pt idx="18461">
                  <c:v>38217</c:v>
                </c:pt>
                <c:pt idx="18462">
                  <c:v>38218</c:v>
                </c:pt>
                <c:pt idx="18463">
                  <c:v>38219</c:v>
                </c:pt>
                <c:pt idx="18464">
                  <c:v>38220</c:v>
                </c:pt>
                <c:pt idx="18465">
                  <c:v>38221</c:v>
                </c:pt>
                <c:pt idx="18466">
                  <c:v>38222</c:v>
                </c:pt>
                <c:pt idx="18467">
                  <c:v>38223</c:v>
                </c:pt>
                <c:pt idx="18468">
                  <c:v>38224</c:v>
                </c:pt>
                <c:pt idx="18469">
                  <c:v>38225</c:v>
                </c:pt>
                <c:pt idx="18470">
                  <c:v>38226</c:v>
                </c:pt>
                <c:pt idx="18471">
                  <c:v>38227</c:v>
                </c:pt>
                <c:pt idx="18472">
                  <c:v>38228</c:v>
                </c:pt>
                <c:pt idx="18473">
                  <c:v>38229</c:v>
                </c:pt>
                <c:pt idx="18474">
                  <c:v>38230</c:v>
                </c:pt>
                <c:pt idx="18475">
                  <c:v>38231</c:v>
                </c:pt>
                <c:pt idx="18476">
                  <c:v>38232</c:v>
                </c:pt>
                <c:pt idx="18477">
                  <c:v>38233</c:v>
                </c:pt>
                <c:pt idx="18478">
                  <c:v>38234</c:v>
                </c:pt>
                <c:pt idx="18479">
                  <c:v>38235</c:v>
                </c:pt>
                <c:pt idx="18480">
                  <c:v>38236</c:v>
                </c:pt>
                <c:pt idx="18481">
                  <c:v>38237</c:v>
                </c:pt>
                <c:pt idx="18482">
                  <c:v>38238</c:v>
                </c:pt>
                <c:pt idx="18483">
                  <c:v>38239</c:v>
                </c:pt>
                <c:pt idx="18484">
                  <c:v>38240</c:v>
                </c:pt>
                <c:pt idx="18485">
                  <c:v>38241</c:v>
                </c:pt>
                <c:pt idx="18486">
                  <c:v>38242</c:v>
                </c:pt>
                <c:pt idx="18487">
                  <c:v>38243</c:v>
                </c:pt>
                <c:pt idx="18488">
                  <c:v>38244</c:v>
                </c:pt>
                <c:pt idx="18489">
                  <c:v>38245</c:v>
                </c:pt>
                <c:pt idx="18490">
                  <c:v>38246</c:v>
                </c:pt>
                <c:pt idx="18491">
                  <c:v>38247</c:v>
                </c:pt>
                <c:pt idx="18492">
                  <c:v>38248</c:v>
                </c:pt>
                <c:pt idx="18493">
                  <c:v>38249</c:v>
                </c:pt>
                <c:pt idx="18494">
                  <c:v>38250</c:v>
                </c:pt>
                <c:pt idx="18495">
                  <c:v>38251</c:v>
                </c:pt>
                <c:pt idx="18496">
                  <c:v>38252</c:v>
                </c:pt>
                <c:pt idx="18497">
                  <c:v>38253</c:v>
                </c:pt>
                <c:pt idx="18498">
                  <c:v>38254</c:v>
                </c:pt>
                <c:pt idx="18499">
                  <c:v>38255</c:v>
                </c:pt>
                <c:pt idx="18500">
                  <c:v>38256</c:v>
                </c:pt>
                <c:pt idx="18501">
                  <c:v>38257</c:v>
                </c:pt>
                <c:pt idx="18502">
                  <c:v>38258</c:v>
                </c:pt>
                <c:pt idx="18503">
                  <c:v>38259</c:v>
                </c:pt>
                <c:pt idx="18504">
                  <c:v>38260</c:v>
                </c:pt>
                <c:pt idx="18505">
                  <c:v>38261</c:v>
                </c:pt>
                <c:pt idx="18506">
                  <c:v>38262</c:v>
                </c:pt>
                <c:pt idx="18507">
                  <c:v>38263</c:v>
                </c:pt>
                <c:pt idx="18508">
                  <c:v>38264</c:v>
                </c:pt>
                <c:pt idx="18509">
                  <c:v>38265</c:v>
                </c:pt>
                <c:pt idx="18510">
                  <c:v>38266</c:v>
                </c:pt>
                <c:pt idx="18511">
                  <c:v>38267</c:v>
                </c:pt>
                <c:pt idx="18512">
                  <c:v>38268</c:v>
                </c:pt>
                <c:pt idx="18513">
                  <c:v>38269</c:v>
                </c:pt>
                <c:pt idx="18514">
                  <c:v>38270</c:v>
                </c:pt>
                <c:pt idx="18515">
                  <c:v>38271</c:v>
                </c:pt>
                <c:pt idx="18516">
                  <c:v>38272</c:v>
                </c:pt>
                <c:pt idx="18517">
                  <c:v>38273</c:v>
                </c:pt>
                <c:pt idx="18518">
                  <c:v>38274</c:v>
                </c:pt>
                <c:pt idx="18519">
                  <c:v>38275</c:v>
                </c:pt>
                <c:pt idx="18520">
                  <c:v>38276</c:v>
                </c:pt>
                <c:pt idx="18521">
                  <c:v>38277</c:v>
                </c:pt>
                <c:pt idx="18522">
                  <c:v>38278</c:v>
                </c:pt>
                <c:pt idx="18523">
                  <c:v>38279</c:v>
                </c:pt>
                <c:pt idx="18524">
                  <c:v>38280</c:v>
                </c:pt>
                <c:pt idx="18525">
                  <c:v>38281</c:v>
                </c:pt>
                <c:pt idx="18526">
                  <c:v>38282</c:v>
                </c:pt>
                <c:pt idx="18527">
                  <c:v>38283</c:v>
                </c:pt>
                <c:pt idx="18528">
                  <c:v>38284</c:v>
                </c:pt>
                <c:pt idx="18529">
                  <c:v>38285</c:v>
                </c:pt>
                <c:pt idx="18530">
                  <c:v>38286</c:v>
                </c:pt>
                <c:pt idx="18531">
                  <c:v>38287</c:v>
                </c:pt>
                <c:pt idx="18532">
                  <c:v>38288</c:v>
                </c:pt>
                <c:pt idx="18533">
                  <c:v>38289</c:v>
                </c:pt>
                <c:pt idx="18534">
                  <c:v>38290</c:v>
                </c:pt>
                <c:pt idx="18535">
                  <c:v>38291</c:v>
                </c:pt>
                <c:pt idx="18536">
                  <c:v>38292</c:v>
                </c:pt>
                <c:pt idx="18537">
                  <c:v>38293</c:v>
                </c:pt>
                <c:pt idx="18538">
                  <c:v>38294</c:v>
                </c:pt>
                <c:pt idx="18539">
                  <c:v>38295</c:v>
                </c:pt>
                <c:pt idx="18540">
                  <c:v>38296</c:v>
                </c:pt>
                <c:pt idx="18541">
                  <c:v>38297</c:v>
                </c:pt>
                <c:pt idx="18542">
                  <c:v>38298</c:v>
                </c:pt>
                <c:pt idx="18543">
                  <c:v>38299</c:v>
                </c:pt>
                <c:pt idx="18544">
                  <c:v>38300</c:v>
                </c:pt>
                <c:pt idx="18545">
                  <c:v>38301</c:v>
                </c:pt>
                <c:pt idx="18546">
                  <c:v>38302</c:v>
                </c:pt>
                <c:pt idx="18547">
                  <c:v>38303</c:v>
                </c:pt>
                <c:pt idx="18548">
                  <c:v>38304</c:v>
                </c:pt>
                <c:pt idx="18549">
                  <c:v>38305</c:v>
                </c:pt>
                <c:pt idx="18550">
                  <c:v>38306</c:v>
                </c:pt>
                <c:pt idx="18551">
                  <c:v>38307</c:v>
                </c:pt>
                <c:pt idx="18552">
                  <c:v>38308</c:v>
                </c:pt>
                <c:pt idx="18553">
                  <c:v>38309</c:v>
                </c:pt>
                <c:pt idx="18554">
                  <c:v>38310</c:v>
                </c:pt>
                <c:pt idx="18555">
                  <c:v>38311</c:v>
                </c:pt>
                <c:pt idx="18556">
                  <c:v>38312</c:v>
                </c:pt>
                <c:pt idx="18557">
                  <c:v>38313</c:v>
                </c:pt>
                <c:pt idx="18558">
                  <c:v>38314</c:v>
                </c:pt>
                <c:pt idx="18559">
                  <c:v>38315</c:v>
                </c:pt>
                <c:pt idx="18560">
                  <c:v>38316</c:v>
                </c:pt>
                <c:pt idx="18561">
                  <c:v>38317</c:v>
                </c:pt>
                <c:pt idx="18562">
                  <c:v>38318</c:v>
                </c:pt>
                <c:pt idx="18563">
                  <c:v>38319</c:v>
                </c:pt>
                <c:pt idx="18564">
                  <c:v>38320</c:v>
                </c:pt>
                <c:pt idx="18565">
                  <c:v>38321</c:v>
                </c:pt>
                <c:pt idx="18566">
                  <c:v>38322</c:v>
                </c:pt>
                <c:pt idx="18567">
                  <c:v>38323</c:v>
                </c:pt>
                <c:pt idx="18568">
                  <c:v>38324</c:v>
                </c:pt>
                <c:pt idx="18569">
                  <c:v>38325</c:v>
                </c:pt>
                <c:pt idx="18570">
                  <c:v>38326</c:v>
                </c:pt>
                <c:pt idx="18571">
                  <c:v>38327</c:v>
                </c:pt>
                <c:pt idx="18572">
                  <c:v>38328</c:v>
                </c:pt>
                <c:pt idx="18573">
                  <c:v>38329</c:v>
                </c:pt>
                <c:pt idx="18574">
                  <c:v>38330</c:v>
                </c:pt>
                <c:pt idx="18575">
                  <c:v>38331</c:v>
                </c:pt>
                <c:pt idx="18576">
                  <c:v>38332</c:v>
                </c:pt>
                <c:pt idx="18577">
                  <c:v>38333</c:v>
                </c:pt>
                <c:pt idx="18578">
                  <c:v>38334</c:v>
                </c:pt>
                <c:pt idx="18579">
                  <c:v>38335</c:v>
                </c:pt>
                <c:pt idx="18580">
                  <c:v>38336</c:v>
                </c:pt>
                <c:pt idx="18581">
                  <c:v>38337</c:v>
                </c:pt>
                <c:pt idx="18582">
                  <c:v>38338</c:v>
                </c:pt>
                <c:pt idx="18583">
                  <c:v>38339</c:v>
                </c:pt>
                <c:pt idx="18584">
                  <c:v>38340</c:v>
                </c:pt>
                <c:pt idx="18585">
                  <c:v>38341</c:v>
                </c:pt>
                <c:pt idx="18586">
                  <c:v>38342</c:v>
                </c:pt>
                <c:pt idx="18587">
                  <c:v>38343</c:v>
                </c:pt>
                <c:pt idx="18588">
                  <c:v>38344</c:v>
                </c:pt>
                <c:pt idx="18589">
                  <c:v>38345</c:v>
                </c:pt>
                <c:pt idx="18590">
                  <c:v>38346</c:v>
                </c:pt>
                <c:pt idx="18591">
                  <c:v>38347</c:v>
                </c:pt>
                <c:pt idx="18592">
                  <c:v>38348</c:v>
                </c:pt>
                <c:pt idx="18593">
                  <c:v>38349</c:v>
                </c:pt>
                <c:pt idx="18594">
                  <c:v>38350</c:v>
                </c:pt>
                <c:pt idx="18595">
                  <c:v>38351</c:v>
                </c:pt>
                <c:pt idx="18596">
                  <c:v>38352</c:v>
                </c:pt>
                <c:pt idx="18597">
                  <c:v>38353</c:v>
                </c:pt>
                <c:pt idx="18598">
                  <c:v>38354</c:v>
                </c:pt>
                <c:pt idx="18599">
                  <c:v>38355</c:v>
                </c:pt>
                <c:pt idx="18600">
                  <c:v>38356</c:v>
                </c:pt>
                <c:pt idx="18601">
                  <c:v>38357</c:v>
                </c:pt>
                <c:pt idx="18602">
                  <c:v>38358</c:v>
                </c:pt>
                <c:pt idx="18603">
                  <c:v>38359</c:v>
                </c:pt>
                <c:pt idx="18604">
                  <c:v>38360</c:v>
                </c:pt>
                <c:pt idx="18605">
                  <c:v>38361</c:v>
                </c:pt>
                <c:pt idx="18606">
                  <c:v>38362</c:v>
                </c:pt>
                <c:pt idx="18607">
                  <c:v>38363</c:v>
                </c:pt>
                <c:pt idx="18608">
                  <c:v>38364</c:v>
                </c:pt>
                <c:pt idx="18609">
                  <c:v>38365</c:v>
                </c:pt>
                <c:pt idx="18610">
                  <c:v>38366</c:v>
                </c:pt>
                <c:pt idx="18611">
                  <c:v>38367</c:v>
                </c:pt>
                <c:pt idx="18612">
                  <c:v>38368</c:v>
                </c:pt>
                <c:pt idx="18613">
                  <c:v>38369</c:v>
                </c:pt>
                <c:pt idx="18614">
                  <c:v>38370</c:v>
                </c:pt>
                <c:pt idx="18615">
                  <c:v>38371</c:v>
                </c:pt>
                <c:pt idx="18616">
                  <c:v>38372</c:v>
                </c:pt>
                <c:pt idx="18617">
                  <c:v>38373</c:v>
                </c:pt>
                <c:pt idx="18618">
                  <c:v>38374</c:v>
                </c:pt>
                <c:pt idx="18619">
                  <c:v>38375</c:v>
                </c:pt>
                <c:pt idx="18620">
                  <c:v>38376</c:v>
                </c:pt>
                <c:pt idx="18621">
                  <c:v>38377</c:v>
                </c:pt>
                <c:pt idx="18622">
                  <c:v>38378</c:v>
                </c:pt>
                <c:pt idx="18623">
                  <c:v>38379</c:v>
                </c:pt>
                <c:pt idx="18624">
                  <c:v>38380</c:v>
                </c:pt>
                <c:pt idx="18625">
                  <c:v>38381</c:v>
                </c:pt>
                <c:pt idx="18626">
                  <c:v>38382</c:v>
                </c:pt>
                <c:pt idx="18627">
                  <c:v>38383</c:v>
                </c:pt>
                <c:pt idx="18628">
                  <c:v>38384</c:v>
                </c:pt>
                <c:pt idx="18629">
                  <c:v>38385</c:v>
                </c:pt>
                <c:pt idx="18630">
                  <c:v>38386</c:v>
                </c:pt>
                <c:pt idx="18631">
                  <c:v>38387</c:v>
                </c:pt>
                <c:pt idx="18632">
                  <c:v>38388</c:v>
                </c:pt>
                <c:pt idx="18633">
                  <c:v>38389</c:v>
                </c:pt>
                <c:pt idx="18634">
                  <c:v>38390</c:v>
                </c:pt>
                <c:pt idx="18635">
                  <c:v>38391</c:v>
                </c:pt>
                <c:pt idx="18636">
                  <c:v>38392</c:v>
                </c:pt>
                <c:pt idx="18637">
                  <c:v>38393</c:v>
                </c:pt>
                <c:pt idx="18638">
                  <c:v>38394</c:v>
                </c:pt>
                <c:pt idx="18639">
                  <c:v>38395</c:v>
                </c:pt>
                <c:pt idx="18640">
                  <c:v>38396</c:v>
                </c:pt>
                <c:pt idx="18641">
                  <c:v>38397</c:v>
                </c:pt>
                <c:pt idx="18642">
                  <c:v>38398</c:v>
                </c:pt>
                <c:pt idx="18643">
                  <c:v>38399</c:v>
                </c:pt>
                <c:pt idx="18644">
                  <c:v>38400</c:v>
                </c:pt>
                <c:pt idx="18645">
                  <c:v>38401</c:v>
                </c:pt>
                <c:pt idx="18646">
                  <c:v>38402</c:v>
                </c:pt>
                <c:pt idx="18647">
                  <c:v>38403</c:v>
                </c:pt>
                <c:pt idx="18648">
                  <c:v>38404</c:v>
                </c:pt>
                <c:pt idx="18649">
                  <c:v>38405</c:v>
                </c:pt>
                <c:pt idx="18650">
                  <c:v>38406</c:v>
                </c:pt>
                <c:pt idx="18651">
                  <c:v>38407</c:v>
                </c:pt>
                <c:pt idx="18652">
                  <c:v>38408</c:v>
                </c:pt>
                <c:pt idx="18653">
                  <c:v>38409</c:v>
                </c:pt>
                <c:pt idx="18654">
                  <c:v>38410</c:v>
                </c:pt>
                <c:pt idx="18655">
                  <c:v>38411</c:v>
                </c:pt>
                <c:pt idx="18656">
                  <c:v>38412</c:v>
                </c:pt>
                <c:pt idx="18657">
                  <c:v>38413</c:v>
                </c:pt>
                <c:pt idx="18658">
                  <c:v>38414</c:v>
                </c:pt>
                <c:pt idx="18659">
                  <c:v>38415</c:v>
                </c:pt>
                <c:pt idx="18660">
                  <c:v>38416</c:v>
                </c:pt>
                <c:pt idx="18661">
                  <c:v>38417</c:v>
                </c:pt>
                <c:pt idx="18662">
                  <c:v>38418</c:v>
                </c:pt>
                <c:pt idx="18663">
                  <c:v>38419</c:v>
                </c:pt>
                <c:pt idx="18664">
                  <c:v>38420</c:v>
                </c:pt>
                <c:pt idx="18665">
                  <c:v>38421</c:v>
                </c:pt>
                <c:pt idx="18666">
                  <c:v>38422</c:v>
                </c:pt>
                <c:pt idx="18667">
                  <c:v>38423</c:v>
                </c:pt>
                <c:pt idx="18668">
                  <c:v>38424</c:v>
                </c:pt>
                <c:pt idx="18669">
                  <c:v>38425</c:v>
                </c:pt>
                <c:pt idx="18670">
                  <c:v>38426</c:v>
                </c:pt>
                <c:pt idx="18671">
                  <c:v>38427</c:v>
                </c:pt>
                <c:pt idx="18672">
                  <c:v>38428</c:v>
                </c:pt>
                <c:pt idx="18673">
                  <c:v>38429</c:v>
                </c:pt>
                <c:pt idx="18674">
                  <c:v>38430</c:v>
                </c:pt>
                <c:pt idx="18675">
                  <c:v>38431</c:v>
                </c:pt>
                <c:pt idx="18676">
                  <c:v>38432</c:v>
                </c:pt>
                <c:pt idx="18677">
                  <c:v>38433</c:v>
                </c:pt>
                <c:pt idx="18678">
                  <c:v>38434</c:v>
                </c:pt>
                <c:pt idx="18679">
                  <c:v>38435</c:v>
                </c:pt>
                <c:pt idx="18680">
                  <c:v>38436</c:v>
                </c:pt>
                <c:pt idx="18681">
                  <c:v>38437</c:v>
                </c:pt>
                <c:pt idx="18682">
                  <c:v>38438</c:v>
                </c:pt>
                <c:pt idx="18683">
                  <c:v>38439</c:v>
                </c:pt>
                <c:pt idx="18684">
                  <c:v>38440</c:v>
                </c:pt>
                <c:pt idx="18685">
                  <c:v>38441</c:v>
                </c:pt>
                <c:pt idx="18686">
                  <c:v>38442</c:v>
                </c:pt>
                <c:pt idx="18687">
                  <c:v>38443</c:v>
                </c:pt>
                <c:pt idx="18688">
                  <c:v>38444</c:v>
                </c:pt>
                <c:pt idx="18689">
                  <c:v>38445</c:v>
                </c:pt>
                <c:pt idx="18690">
                  <c:v>38446</c:v>
                </c:pt>
                <c:pt idx="18691">
                  <c:v>38447</c:v>
                </c:pt>
                <c:pt idx="18692">
                  <c:v>38448</c:v>
                </c:pt>
                <c:pt idx="18693">
                  <c:v>38449</c:v>
                </c:pt>
                <c:pt idx="18694">
                  <c:v>38450</c:v>
                </c:pt>
                <c:pt idx="18695">
                  <c:v>38451</c:v>
                </c:pt>
                <c:pt idx="18696">
                  <c:v>38452</c:v>
                </c:pt>
                <c:pt idx="18697">
                  <c:v>38453</c:v>
                </c:pt>
                <c:pt idx="18698">
                  <c:v>38454</c:v>
                </c:pt>
                <c:pt idx="18699">
                  <c:v>38455</c:v>
                </c:pt>
                <c:pt idx="18700">
                  <c:v>38456</c:v>
                </c:pt>
                <c:pt idx="18701">
                  <c:v>38457</c:v>
                </c:pt>
                <c:pt idx="18702">
                  <c:v>38458</c:v>
                </c:pt>
                <c:pt idx="18703">
                  <c:v>38459</c:v>
                </c:pt>
                <c:pt idx="18704">
                  <c:v>38460</c:v>
                </c:pt>
                <c:pt idx="18705">
                  <c:v>38461</c:v>
                </c:pt>
                <c:pt idx="18706">
                  <c:v>38462</c:v>
                </c:pt>
                <c:pt idx="18707">
                  <c:v>38463</c:v>
                </c:pt>
                <c:pt idx="18708">
                  <c:v>38464</c:v>
                </c:pt>
                <c:pt idx="18709">
                  <c:v>38465</c:v>
                </c:pt>
                <c:pt idx="18710">
                  <c:v>38466</c:v>
                </c:pt>
                <c:pt idx="18711">
                  <c:v>38467</c:v>
                </c:pt>
                <c:pt idx="18712">
                  <c:v>38468</c:v>
                </c:pt>
                <c:pt idx="18713">
                  <c:v>38469</c:v>
                </c:pt>
                <c:pt idx="18714">
                  <c:v>38470</c:v>
                </c:pt>
                <c:pt idx="18715">
                  <c:v>38471</c:v>
                </c:pt>
                <c:pt idx="18716">
                  <c:v>38472</c:v>
                </c:pt>
                <c:pt idx="18717">
                  <c:v>38473</c:v>
                </c:pt>
                <c:pt idx="18718">
                  <c:v>38474</c:v>
                </c:pt>
                <c:pt idx="18719">
                  <c:v>38475</c:v>
                </c:pt>
                <c:pt idx="18720">
                  <c:v>38476</c:v>
                </c:pt>
                <c:pt idx="18721">
                  <c:v>38477</c:v>
                </c:pt>
                <c:pt idx="18722">
                  <c:v>38478</c:v>
                </c:pt>
                <c:pt idx="18723">
                  <c:v>38479</c:v>
                </c:pt>
                <c:pt idx="18724">
                  <c:v>38480</c:v>
                </c:pt>
                <c:pt idx="18725">
                  <c:v>38481</c:v>
                </c:pt>
                <c:pt idx="18726">
                  <c:v>38482</c:v>
                </c:pt>
                <c:pt idx="18727">
                  <c:v>38483</c:v>
                </c:pt>
                <c:pt idx="18728">
                  <c:v>38484</c:v>
                </c:pt>
                <c:pt idx="18729">
                  <c:v>38485</c:v>
                </c:pt>
                <c:pt idx="18730">
                  <c:v>38486</c:v>
                </c:pt>
                <c:pt idx="18731">
                  <c:v>38487</c:v>
                </c:pt>
                <c:pt idx="18732">
                  <c:v>38488</c:v>
                </c:pt>
                <c:pt idx="18733">
                  <c:v>38489</c:v>
                </c:pt>
                <c:pt idx="18734">
                  <c:v>38490</c:v>
                </c:pt>
                <c:pt idx="18735">
                  <c:v>38491</c:v>
                </c:pt>
                <c:pt idx="18736">
                  <c:v>38492</c:v>
                </c:pt>
                <c:pt idx="18737">
                  <c:v>38493</c:v>
                </c:pt>
                <c:pt idx="18738">
                  <c:v>38494</c:v>
                </c:pt>
                <c:pt idx="18739">
                  <c:v>38495</c:v>
                </c:pt>
                <c:pt idx="18740">
                  <c:v>38496</c:v>
                </c:pt>
                <c:pt idx="18741">
                  <c:v>38497</c:v>
                </c:pt>
                <c:pt idx="18742">
                  <c:v>38498</c:v>
                </c:pt>
                <c:pt idx="18743">
                  <c:v>38499</c:v>
                </c:pt>
                <c:pt idx="18744">
                  <c:v>38500</c:v>
                </c:pt>
                <c:pt idx="18745">
                  <c:v>38501</c:v>
                </c:pt>
                <c:pt idx="18746">
                  <c:v>38502</c:v>
                </c:pt>
                <c:pt idx="18747">
                  <c:v>38503</c:v>
                </c:pt>
                <c:pt idx="18748">
                  <c:v>38504</c:v>
                </c:pt>
                <c:pt idx="18749">
                  <c:v>38505</c:v>
                </c:pt>
                <c:pt idx="18750">
                  <c:v>38506</c:v>
                </c:pt>
                <c:pt idx="18751">
                  <c:v>38507</c:v>
                </c:pt>
                <c:pt idx="18752">
                  <c:v>38508</c:v>
                </c:pt>
                <c:pt idx="18753">
                  <c:v>38509</c:v>
                </c:pt>
                <c:pt idx="18754">
                  <c:v>38510</c:v>
                </c:pt>
                <c:pt idx="18755">
                  <c:v>38511</c:v>
                </c:pt>
                <c:pt idx="18756">
                  <c:v>38512</c:v>
                </c:pt>
                <c:pt idx="18757">
                  <c:v>38513</c:v>
                </c:pt>
                <c:pt idx="18758">
                  <c:v>38514</c:v>
                </c:pt>
                <c:pt idx="18759">
                  <c:v>38515</c:v>
                </c:pt>
                <c:pt idx="18760">
                  <c:v>38516</c:v>
                </c:pt>
                <c:pt idx="18761">
                  <c:v>38517</c:v>
                </c:pt>
                <c:pt idx="18762">
                  <c:v>38518</c:v>
                </c:pt>
                <c:pt idx="18763">
                  <c:v>38519</c:v>
                </c:pt>
                <c:pt idx="18764">
                  <c:v>38520</c:v>
                </c:pt>
                <c:pt idx="18765">
                  <c:v>38521</c:v>
                </c:pt>
                <c:pt idx="18766">
                  <c:v>38522</c:v>
                </c:pt>
                <c:pt idx="18767">
                  <c:v>38523</c:v>
                </c:pt>
                <c:pt idx="18768">
                  <c:v>38524</c:v>
                </c:pt>
                <c:pt idx="18769">
                  <c:v>38525</c:v>
                </c:pt>
                <c:pt idx="18770">
                  <c:v>38526</c:v>
                </c:pt>
                <c:pt idx="18771">
                  <c:v>38527</c:v>
                </c:pt>
                <c:pt idx="18772">
                  <c:v>38528</c:v>
                </c:pt>
                <c:pt idx="18773">
                  <c:v>38529</c:v>
                </c:pt>
                <c:pt idx="18774">
                  <c:v>38530</c:v>
                </c:pt>
                <c:pt idx="18775">
                  <c:v>38531</c:v>
                </c:pt>
                <c:pt idx="18776">
                  <c:v>38532</c:v>
                </c:pt>
                <c:pt idx="18777">
                  <c:v>38533</c:v>
                </c:pt>
                <c:pt idx="18778">
                  <c:v>38534</c:v>
                </c:pt>
                <c:pt idx="18779">
                  <c:v>38535</c:v>
                </c:pt>
                <c:pt idx="18780">
                  <c:v>38536</c:v>
                </c:pt>
                <c:pt idx="18781">
                  <c:v>38537</c:v>
                </c:pt>
                <c:pt idx="18782">
                  <c:v>38538</c:v>
                </c:pt>
                <c:pt idx="18783">
                  <c:v>38539</c:v>
                </c:pt>
                <c:pt idx="18784">
                  <c:v>38540</c:v>
                </c:pt>
                <c:pt idx="18785">
                  <c:v>38541</c:v>
                </c:pt>
                <c:pt idx="18786">
                  <c:v>38542</c:v>
                </c:pt>
                <c:pt idx="18787">
                  <c:v>38543</c:v>
                </c:pt>
                <c:pt idx="18788">
                  <c:v>38544</c:v>
                </c:pt>
                <c:pt idx="18789">
                  <c:v>38545</c:v>
                </c:pt>
                <c:pt idx="18790">
                  <c:v>38546</c:v>
                </c:pt>
                <c:pt idx="18791">
                  <c:v>38547</c:v>
                </c:pt>
                <c:pt idx="18792">
                  <c:v>38548</c:v>
                </c:pt>
                <c:pt idx="18793">
                  <c:v>38549</c:v>
                </c:pt>
                <c:pt idx="18794">
                  <c:v>38550</c:v>
                </c:pt>
                <c:pt idx="18795">
                  <c:v>38551</c:v>
                </c:pt>
                <c:pt idx="18796">
                  <c:v>38552</c:v>
                </c:pt>
                <c:pt idx="18797">
                  <c:v>38553</c:v>
                </c:pt>
                <c:pt idx="18798">
                  <c:v>38554</c:v>
                </c:pt>
                <c:pt idx="18799">
                  <c:v>38555</c:v>
                </c:pt>
                <c:pt idx="18800">
                  <c:v>38556</c:v>
                </c:pt>
                <c:pt idx="18801">
                  <c:v>38557</c:v>
                </c:pt>
                <c:pt idx="18802">
                  <c:v>38558</c:v>
                </c:pt>
                <c:pt idx="18803">
                  <c:v>38559</c:v>
                </c:pt>
                <c:pt idx="18804">
                  <c:v>38560</c:v>
                </c:pt>
                <c:pt idx="18805">
                  <c:v>38561</c:v>
                </c:pt>
                <c:pt idx="18806">
                  <c:v>38562</c:v>
                </c:pt>
                <c:pt idx="18807">
                  <c:v>38563</c:v>
                </c:pt>
                <c:pt idx="18808">
                  <c:v>38564</c:v>
                </c:pt>
                <c:pt idx="18809">
                  <c:v>38565</c:v>
                </c:pt>
                <c:pt idx="18810">
                  <c:v>38566</c:v>
                </c:pt>
                <c:pt idx="18811">
                  <c:v>38567</c:v>
                </c:pt>
                <c:pt idx="18812">
                  <c:v>38568</c:v>
                </c:pt>
                <c:pt idx="18813">
                  <c:v>38569</c:v>
                </c:pt>
                <c:pt idx="18814">
                  <c:v>38570</c:v>
                </c:pt>
                <c:pt idx="18815">
                  <c:v>38571</c:v>
                </c:pt>
                <c:pt idx="18816">
                  <c:v>38572</c:v>
                </c:pt>
                <c:pt idx="18817">
                  <c:v>38573</c:v>
                </c:pt>
                <c:pt idx="18818">
                  <c:v>38574</c:v>
                </c:pt>
                <c:pt idx="18819">
                  <c:v>38575</c:v>
                </c:pt>
                <c:pt idx="18820">
                  <c:v>38576</c:v>
                </c:pt>
                <c:pt idx="18821">
                  <c:v>38577</c:v>
                </c:pt>
                <c:pt idx="18822">
                  <c:v>38578</c:v>
                </c:pt>
                <c:pt idx="18823">
                  <c:v>38579</c:v>
                </c:pt>
                <c:pt idx="18824">
                  <c:v>38580</c:v>
                </c:pt>
                <c:pt idx="18825">
                  <c:v>38581</c:v>
                </c:pt>
                <c:pt idx="18826">
                  <c:v>38582</c:v>
                </c:pt>
                <c:pt idx="18827">
                  <c:v>38583</c:v>
                </c:pt>
                <c:pt idx="18828">
                  <c:v>38584</c:v>
                </c:pt>
                <c:pt idx="18829">
                  <c:v>38585</c:v>
                </c:pt>
                <c:pt idx="18830">
                  <c:v>38586</c:v>
                </c:pt>
                <c:pt idx="18831">
                  <c:v>38587</c:v>
                </c:pt>
                <c:pt idx="18832">
                  <c:v>38588</c:v>
                </c:pt>
                <c:pt idx="18833">
                  <c:v>38589</c:v>
                </c:pt>
                <c:pt idx="18834">
                  <c:v>38590</c:v>
                </c:pt>
                <c:pt idx="18835">
                  <c:v>38591</c:v>
                </c:pt>
                <c:pt idx="18836">
                  <c:v>38592</c:v>
                </c:pt>
                <c:pt idx="18837">
                  <c:v>38593</c:v>
                </c:pt>
                <c:pt idx="18838">
                  <c:v>38594</c:v>
                </c:pt>
                <c:pt idx="18839">
                  <c:v>38595</c:v>
                </c:pt>
                <c:pt idx="18840">
                  <c:v>38596</c:v>
                </c:pt>
                <c:pt idx="18841">
                  <c:v>38597</c:v>
                </c:pt>
                <c:pt idx="18842">
                  <c:v>38598</c:v>
                </c:pt>
                <c:pt idx="18843">
                  <c:v>38599</c:v>
                </c:pt>
                <c:pt idx="18844">
                  <c:v>38600</c:v>
                </c:pt>
                <c:pt idx="18845">
                  <c:v>38601</c:v>
                </c:pt>
                <c:pt idx="18846">
                  <c:v>38602</c:v>
                </c:pt>
                <c:pt idx="18847">
                  <c:v>38603</c:v>
                </c:pt>
                <c:pt idx="18848">
                  <c:v>38604</c:v>
                </c:pt>
                <c:pt idx="18849">
                  <c:v>38605</c:v>
                </c:pt>
                <c:pt idx="18850">
                  <c:v>38606</c:v>
                </c:pt>
                <c:pt idx="18851">
                  <c:v>38607</c:v>
                </c:pt>
                <c:pt idx="18852">
                  <c:v>38608</c:v>
                </c:pt>
                <c:pt idx="18853">
                  <c:v>38609</c:v>
                </c:pt>
                <c:pt idx="18854">
                  <c:v>38610</c:v>
                </c:pt>
                <c:pt idx="18855">
                  <c:v>38611</c:v>
                </c:pt>
                <c:pt idx="18856">
                  <c:v>38612</c:v>
                </c:pt>
                <c:pt idx="18857">
                  <c:v>38613</c:v>
                </c:pt>
                <c:pt idx="18858">
                  <c:v>38614</c:v>
                </c:pt>
                <c:pt idx="18859">
                  <c:v>38615</c:v>
                </c:pt>
                <c:pt idx="18860">
                  <c:v>38616</c:v>
                </c:pt>
                <c:pt idx="18861">
                  <c:v>38617</c:v>
                </c:pt>
                <c:pt idx="18862">
                  <c:v>38618</c:v>
                </c:pt>
                <c:pt idx="18863">
                  <c:v>38619</c:v>
                </c:pt>
                <c:pt idx="18864">
                  <c:v>38620</c:v>
                </c:pt>
                <c:pt idx="18865">
                  <c:v>38621</c:v>
                </c:pt>
                <c:pt idx="18866">
                  <c:v>38622</c:v>
                </c:pt>
                <c:pt idx="18867">
                  <c:v>38623</c:v>
                </c:pt>
                <c:pt idx="18868">
                  <c:v>38624</c:v>
                </c:pt>
                <c:pt idx="18869">
                  <c:v>38625</c:v>
                </c:pt>
                <c:pt idx="18870">
                  <c:v>38626</c:v>
                </c:pt>
                <c:pt idx="18871">
                  <c:v>38627</c:v>
                </c:pt>
                <c:pt idx="18872">
                  <c:v>38628</c:v>
                </c:pt>
                <c:pt idx="18873">
                  <c:v>38629</c:v>
                </c:pt>
                <c:pt idx="18874">
                  <c:v>38630</c:v>
                </c:pt>
                <c:pt idx="18875">
                  <c:v>38631</c:v>
                </c:pt>
                <c:pt idx="18876">
                  <c:v>38632</c:v>
                </c:pt>
                <c:pt idx="18877">
                  <c:v>38633</c:v>
                </c:pt>
                <c:pt idx="18878">
                  <c:v>38634</c:v>
                </c:pt>
                <c:pt idx="18879">
                  <c:v>38635</c:v>
                </c:pt>
                <c:pt idx="18880">
                  <c:v>38636</c:v>
                </c:pt>
                <c:pt idx="18881">
                  <c:v>38637</c:v>
                </c:pt>
                <c:pt idx="18882">
                  <c:v>38638</c:v>
                </c:pt>
                <c:pt idx="18883">
                  <c:v>38639</c:v>
                </c:pt>
                <c:pt idx="18884">
                  <c:v>38640</c:v>
                </c:pt>
                <c:pt idx="18885">
                  <c:v>38641</c:v>
                </c:pt>
                <c:pt idx="18886">
                  <c:v>38642</c:v>
                </c:pt>
                <c:pt idx="18887">
                  <c:v>38643</c:v>
                </c:pt>
                <c:pt idx="18888">
                  <c:v>38644</c:v>
                </c:pt>
                <c:pt idx="18889">
                  <c:v>38645</c:v>
                </c:pt>
                <c:pt idx="18890">
                  <c:v>38646</c:v>
                </c:pt>
                <c:pt idx="18891">
                  <c:v>38647</c:v>
                </c:pt>
                <c:pt idx="18892">
                  <c:v>38648</c:v>
                </c:pt>
                <c:pt idx="18893">
                  <c:v>38649</c:v>
                </c:pt>
                <c:pt idx="18894">
                  <c:v>38650</c:v>
                </c:pt>
                <c:pt idx="18895">
                  <c:v>38651</c:v>
                </c:pt>
                <c:pt idx="18896">
                  <c:v>38652</c:v>
                </c:pt>
                <c:pt idx="18897">
                  <c:v>38653</c:v>
                </c:pt>
                <c:pt idx="18898">
                  <c:v>38654</c:v>
                </c:pt>
                <c:pt idx="18899">
                  <c:v>38655</c:v>
                </c:pt>
                <c:pt idx="18900">
                  <c:v>38656</c:v>
                </c:pt>
                <c:pt idx="18901">
                  <c:v>38657</c:v>
                </c:pt>
                <c:pt idx="18902">
                  <c:v>38658</c:v>
                </c:pt>
                <c:pt idx="18903">
                  <c:v>38659</c:v>
                </c:pt>
                <c:pt idx="18904">
                  <c:v>38660</c:v>
                </c:pt>
                <c:pt idx="18905">
                  <c:v>38661</c:v>
                </c:pt>
                <c:pt idx="18906">
                  <c:v>38662</c:v>
                </c:pt>
                <c:pt idx="18907">
                  <c:v>38663</c:v>
                </c:pt>
                <c:pt idx="18908">
                  <c:v>38664</c:v>
                </c:pt>
                <c:pt idx="18909">
                  <c:v>38665</c:v>
                </c:pt>
                <c:pt idx="18910">
                  <c:v>38666</c:v>
                </c:pt>
                <c:pt idx="18911">
                  <c:v>38667</c:v>
                </c:pt>
                <c:pt idx="18912">
                  <c:v>38668</c:v>
                </c:pt>
                <c:pt idx="18913">
                  <c:v>38669</c:v>
                </c:pt>
                <c:pt idx="18914">
                  <c:v>38670</c:v>
                </c:pt>
                <c:pt idx="18915">
                  <c:v>38671</c:v>
                </c:pt>
                <c:pt idx="18916">
                  <c:v>38672</c:v>
                </c:pt>
                <c:pt idx="18917">
                  <c:v>38673</c:v>
                </c:pt>
                <c:pt idx="18918">
                  <c:v>38674</c:v>
                </c:pt>
                <c:pt idx="18919">
                  <c:v>38675</c:v>
                </c:pt>
                <c:pt idx="18920">
                  <c:v>38676</c:v>
                </c:pt>
                <c:pt idx="18921">
                  <c:v>38677</c:v>
                </c:pt>
                <c:pt idx="18922">
                  <c:v>38678</c:v>
                </c:pt>
                <c:pt idx="18923">
                  <c:v>38679</c:v>
                </c:pt>
                <c:pt idx="18924">
                  <c:v>38680</c:v>
                </c:pt>
                <c:pt idx="18925">
                  <c:v>38681</c:v>
                </c:pt>
                <c:pt idx="18926">
                  <c:v>38682</c:v>
                </c:pt>
                <c:pt idx="18927">
                  <c:v>38683</c:v>
                </c:pt>
                <c:pt idx="18928">
                  <c:v>38684</c:v>
                </c:pt>
                <c:pt idx="18929">
                  <c:v>38685</c:v>
                </c:pt>
                <c:pt idx="18930">
                  <c:v>38686</c:v>
                </c:pt>
                <c:pt idx="18931">
                  <c:v>38687</c:v>
                </c:pt>
                <c:pt idx="18932">
                  <c:v>38688</c:v>
                </c:pt>
                <c:pt idx="18933">
                  <c:v>38689</c:v>
                </c:pt>
                <c:pt idx="18934">
                  <c:v>38690</c:v>
                </c:pt>
                <c:pt idx="18935">
                  <c:v>38691</c:v>
                </c:pt>
                <c:pt idx="18936">
                  <c:v>38692</c:v>
                </c:pt>
                <c:pt idx="18937">
                  <c:v>38693</c:v>
                </c:pt>
                <c:pt idx="18938">
                  <c:v>38694</c:v>
                </c:pt>
                <c:pt idx="18939">
                  <c:v>38695</c:v>
                </c:pt>
                <c:pt idx="18940">
                  <c:v>38696</c:v>
                </c:pt>
                <c:pt idx="18941">
                  <c:v>38697</c:v>
                </c:pt>
                <c:pt idx="18942">
                  <c:v>38698</c:v>
                </c:pt>
                <c:pt idx="18943">
                  <c:v>38699</c:v>
                </c:pt>
                <c:pt idx="18944">
                  <c:v>38700</c:v>
                </c:pt>
                <c:pt idx="18945">
                  <c:v>38701</c:v>
                </c:pt>
                <c:pt idx="18946">
                  <c:v>38702</c:v>
                </c:pt>
                <c:pt idx="18947">
                  <c:v>38703</c:v>
                </c:pt>
                <c:pt idx="18948">
                  <c:v>38704</c:v>
                </c:pt>
                <c:pt idx="18949">
                  <c:v>38705</c:v>
                </c:pt>
                <c:pt idx="18950">
                  <c:v>38706</c:v>
                </c:pt>
                <c:pt idx="18951">
                  <c:v>38707</c:v>
                </c:pt>
                <c:pt idx="18952">
                  <c:v>38708</c:v>
                </c:pt>
                <c:pt idx="18953">
                  <c:v>38709</c:v>
                </c:pt>
                <c:pt idx="18954">
                  <c:v>38710</c:v>
                </c:pt>
                <c:pt idx="18955">
                  <c:v>38711</c:v>
                </c:pt>
                <c:pt idx="18956">
                  <c:v>38712</c:v>
                </c:pt>
                <c:pt idx="18957">
                  <c:v>38713</c:v>
                </c:pt>
                <c:pt idx="18958">
                  <c:v>38714</c:v>
                </c:pt>
                <c:pt idx="18959">
                  <c:v>38715</c:v>
                </c:pt>
                <c:pt idx="18960">
                  <c:v>38716</c:v>
                </c:pt>
                <c:pt idx="18961">
                  <c:v>38717</c:v>
                </c:pt>
                <c:pt idx="18962">
                  <c:v>38718</c:v>
                </c:pt>
                <c:pt idx="18963">
                  <c:v>38719</c:v>
                </c:pt>
                <c:pt idx="18964">
                  <c:v>38720</c:v>
                </c:pt>
                <c:pt idx="18965">
                  <c:v>38721</c:v>
                </c:pt>
                <c:pt idx="18966">
                  <c:v>38722</c:v>
                </c:pt>
                <c:pt idx="18967">
                  <c:v>38723</c:v>
                </c:pt>
                <c:pt idx="18968">
                  <c:v>38724</c:v>
                </c:pt>
                <c:pt idx="18969">
                  <c:v>38725</c:v>
                </c:pt>
                <c:pt idx="18970">
                  <c:v>38726</c:v>
                </c:pt>
                <c:pt idx="18971">
                  <c:v>38727</c:v>
                </c:pt>
                <c:pt idx="18972">
                  <c:v>38728</c:v>
                </c:pt>
                <c:pt idx="18973">
                  <c:v>38729</c:v>
                </c:pt>
                <c:pt idx="18974">
                  <c:v>38730</c:v>
                </c:pt>
                <c:pt idx="18975">
                  <c:v>38731</c:v>
                </c:pt>
                <c:pt idx="18976">
                  <c:v>38732</c:v>
                </c:pt>
                <c:pt idx="18977">
                  <c:v>38733</c:v>
                </c:pt>
                <c:pt idx="18978">
                  <c:v>38734</c:v>
                </c:pt>
                <c:pt idx="18979">
                  <c:v>38735</c:v>
                </c:pt>
                <c:pt idx="18980">
                  <c:v>38736</c:v>
                </c:pt>
                <c:pt idx="18981">
                  <c:v>38737</c:v>
                </c:pt>
                <c:pt idx="18982">
                  <c:v>38738</c:v>
                </c:pt>
                <c:pt idx="18983">
                  <c:v>38739</c:v>
                </c:pt>
                <c:pt idx="18984">
                  <c:v>38740</c:v>
                </c:pt>
                <c:pt idx="18985">
                  <c:v>38741</c:v>
                </c:pt>
                <c:pt idx="18986">
                  <c:v>38742</c:v>
                </c:pt>
                <c:pt idx="18987">
                  <c:v>38743</c:v>
                </c:pt>
                <c:pt idx="18988">
                  <c:v>38744</c:v>
                </c:pt>
                <c:pt idx="18989">
                  <c:v>38745</c:v>
                </c:pt>
                <c:pt idx="18990">
                  <c:v>38746</c:v>
                </c:pt>
                <c:pt idx="18991">
                  <c:v>38747</c:v>
                </c:pt>
                <c:pt idx="18992">
                  <c:v>38748</c:v>
                </c:pt>
                <c:pt idx="18993">
                  <c:v>38749</c:v>
                </c:pt>
                <c:pt idx="18994">
                  <c:v>38750</c:v>
                </c:pt>
                <c:pt idx="18995">
                  <c:v>38751</c:v>
                </c:pt>
                <c:pt idx="18996">
                  <c:v>38752</c:v>
                </c:pt>
                <c:pt idx="18997">
                  <c:v>38753</c:v>
                </c:pt>
                <c:pt idx="18998">
                  <c:v>38754</c:v>
                </c:pt>
                <c:pt idx="18999">
                  <c:v>38755</c:v>
                </c:pt>
                <c:pt idx="19000">
                  <c:v>38756</c:v>
                </c:pt>
                <c:pt idx="19001">
                  <c:v>38757</c:v>
                </c:pt>
                <c:pt idx="19002">
                  <c:v>38758</c:v>
                </c:pt>
                <c:pt idx="19003">
                  <c:v>38759</c:v>
                </c:pt>
                <c:pt idx="19004">
                  <c:v>38760</c:v>
                </c:pt>
                <c:pt idx="19005">
                  <c:v>38761</c:v>
                </c:pt>
                <c:pt idx="19006">
                  <c:v>38762</c:v>
                </c:pt>
                <c:pt idx="19007">
                  <c:v>38763</c:v>
                </c:pt>
                <c:pt idx="19008">
                  <c:v>38764</c:v>
                </c:pt>
                <c:pt idx="19009">
                  <c:v>38765</c:v>
                </c:pt>
                <c:pt idx="19010">
                  <c:v>38766</c:v>
                </c:pt>
                <c:pt idx="19011">
                  <c:v>38767</c:v>
                </c:pt>
                <c:pt idx="19012">
                  <c:v>38768</c:v>
                </c:pt>
                <c:pt idx="19013">
                  <c:v>38769</c:v>
                </c:pt>
                <c:pt idx="19014">
                  <c:v>38770</c:v>
                </c:pt>
                <c:pt idx="19015">
                  <c:v>38771</c:v>
                </c:pt>
                <c:pt idx="19016">
                  <c:v>38772</c:v>
                </c:pt>
                <c:pt idx="19017">
                  <c:v>38773</c:v>
                </c:pt>
                <c:pt idx="19018">
                  <c:v>38774</c:v>
                </c:pt>
                <c:pt idx="19019">
                  <c:v>38775</c:v>
                </c:pt>
                <c:pt idx="19020">
                  <c:v>38776</c:v>
                </c:pt>
                <c:pt idx="19021">
                  <c:v>38777</c:v>
                </c:pt>
                <c:pt idx="19022">
                  <c:v>38778</c:v>
                </c:pt>
                <c:pt idx="19023">
                  <c:v>38779</c:v>
                </c:pt>
                <c:pt idx="19024">
                  <c:v>38780</c:v>
                </c:pt>
                <c:pt idx="19025">
                  <c:v>38781</c:v>
                </c:pt>
                <c:pt idx="19026">
                  <c:v>38782</c:v>
                </c:pt>
                <c:pt idx="19027">
                  <c:v>38783</c:v>
                </c:pt>
                <c:pt idx="19028">
                  <c:v>38784</c:v>
                </c:pt>
                <c:pt idx="19029">
                  <c:v>38785</c:v>
                </c:pt>
                <c:pt idx="19030">
                  <c:v>38786</c:v>
                </c:pt>
                <c:pt idx="19031">
                  <c:v>38787</c:v>
                </c:pt>
                <c:pt idx="19032">
                  <c:v>38788</c:v>
                </c:pt>
                <c:pt idx="19033">
                  <c:v>38789</c:v>
                </c:pt>
                <c:pt idx="19034">
                  <c:v>38790</c:v>
                </c:pt>
                <c:pt idx="19035">
                  <c:v>38791</c:v>
                </c:pt>
                <c:pt idx="19036">
                  <c:v>38792</c:v>
                </c:pt>
                <c:pt idx="19037">
                  <c:v>38793</c:v>
                </c:pt>
                <c:pt idx="19038">
                  <c:v>38794</c:v>
                </c:pt>
                <c:pt idx="19039">
                  <c:v>38795</c:v>
                </c:pt>
                <c:pt idx="19040">
                  <c:v>38796</c:v>
                </c:pt>
                <c:pt idx="19041">
                  <c:v>38797</c:v>
                </c:pt>
                <c:pt idx="19042">
                  <c:v>38798</c:v>
                </c:pt>
                <c:pt idx="19043">
                  <c:v>38799</c:v>
                </c:pt>
                <c:pt idx="19044">
                  <c:v>38800</c:v>
                </c:pt>
                <c:pt idx="19045">
                  <c:v>38801</c:v>
                </c:pt>
                <c:pt idx="19046">
                  <c:v>38802</c:v>
                </c:pt>
                <c:pt idx="19047">
                  <c:v>38803</c:v>
                </c:pt>
                <c:pt idx="19048">
                  <c:v>38804</c:v>
                </c:pt>
                <c:pt idx="19049">
                  <c:v>38805</c:v>
                </c:pt>
                <c:pt idx="19050">
                  <c:v>38806</c:v>
                </c:pt>
                <c:pt idx="19051">
                  <c:v>38807</c:v>
                </c:pt>
                <c:pt idx="19052">
                  <c:v>38808</c:v>
                </c:pt>
                <c:pt idx="19053">
                  <c:v>38809</c:v>
                </c:pt>
                <c:pt idx="19054">
                  <c:v>38810</c:v>
                </c:pt>
                <c:pt idx="19055">
                  <c:v>38811</c:v>
                </c:pt>
                <c:pt idx="19056">
                  <c:v>38812</c:v>
                </c:pt>
                <c:pt idx="19057">
                  <c:v>38813</c:v>
                </c:pt>
                <c:pt idx="19058">
                  <c:v>38814</c:v>
                </c:pt>
                <c:pt idx="19059">
                  <c:v>38815</c:v>
                </c:pt>
                <c:pt idx="19060">
                  <c:v>38816</c:v>
                </c:pt>
                <c:pt idx="19061">
                  <c:v>38817</c:v>
                </c:pt>
                <c:pt idx="19062">
                  <c:v>38818</c:v>
                </c:pt>
                <c:pt idx="19063">
                  <c:v>38819</c:v>
                </c:pt>
                <c:pt idx="19064">
                  <c:v>38820</c:v>
                </c:pt>
                <c:pt idx="19065">
                  <c:v>38821</c:v>
                </c:pt>
                <c:pt idx="19066">
                  <c:v>38822</c:v>
                </c:pt>
                <c:pt idx="19067">
                  <c:v>38823</c:v>
                </c:pt>
                <c:pt idx="19068">
                  <c:v>38824</c:v>
                </c:pt>
                <c:pt idx="19069">
                  <c:v>38825</c:v>
                </c:pt>
                <c:pt idx="19070">
                  <c:v>38826</c:v>
                </c:pt>
                <c:pt idx="19071">
                  <c:v>38827</c:v>
                </c:pt>
                <c:pt idx="19072">
                  <c:v>38828</c:v>
                </c:pt>
                <c:pt idx="19073">
                  <c:v>38829</c:v>
                </c:pt>
                <c:pt idx="19074">
                  <c:v>38830</c:v>
                </c:pt>
                <c:pt idx="19075">
                  <c:v>38831</c:v>
                </c:pt>
                <c:pt idx="19076">
                  <c:v>38832</c:v>
                </c:pt>
                <c:pt idx="19077">
                  <c:v>38833</c:v>
                </c:pt>
                <c:pt idx="19078">
                  <c:v>38834</c:v>
                </c:pt>
                <c:pt idx="19079">
                  <c:v>38835</c:v>
                </c:pt>
                <c:pt idx="19080">
                  <c:v>38836</c:v>
                </c:pt>
                <c:pt idx="19081">
                  <c:v>38837</c:v>
                </c:pt>
                <c:pt idx="19082">
                  <c:v>38838</c:v>
                </c:pt>
                <c:pt idx="19083">
                  <c:v>38839</c:v>
                </c:pt>
                <c:pt idx="19084">
                  <c:v>38840</c:v>
                </c:pt>
                <c:pt idx="19085">
                  <c:v>38841</c:v>
                </c:pt>
                <c:pt idx="19086">
                  <c:v>38842</c:v>
                </c:pt>
                <c:pt idx="19087">
                  <c:v>38843</c:v>
                </c:pt>
                <c:pt idx="19088">
                  <c:v>38844</c:v>
                </c:pt>
                <c:pt idx="19089">
                  <c:v>38845</c:v>
                </c:pt>
                <c:pt idx="19090">
                  <c:v>38846</c:v>
                </c:pt>
                <c:pt idx="19091">
                  <c:v>38847</c:v>
                </c:pt>
                <c:pt idx="19092">
                  <c:v>38848</c:v>
                </c:pt>
                <c:pt idx="19093">
                  <c:v>38849</c:v>
                </c:pt>
                <c:pt idx="19094">
                  <c:v>38850</c:v>
                </c:pt>
                <c:pt idx="19095">
                  <c:v>38851</c:v>
                </c:pt>
                <c:pt idx="19096">
                  <c:v>38852</c:v>
                </c:pt>
                <c:pt idx="19097">
                  <c:v>38853</c:v>
                </c:pt>
                <c:pt idx="19098">
                  <c:v>38854</c:v>
                </c:pt>
                <c:pt idx="19099">
                  <c:v>38855</c:v>
                </c:pt>
                <c:pt idx="19100">
                  <c:v>38856</c:v>
                </c:pt>
                <c:pt idx="19101">
                  <c:v>38857</c:v>
                </c:pt>
                <c:pt idx="19102">
                  <c:v>38858</c:v>
                </c:pt>
                <c:pt idx="19103">
                  <c:v>38859</c:v>
                </c:pt>
                <c:pt idx="19104">
                  <c:v>38860</c:v>
                </c:pt>
                <c:pt idx="19105">
                  <c:v>38861</c:v>
                </c:pt>
                <c:pt idx="19106">
                  <c:v>38862</c:v>
                </c:pt>
                <c:pt idx="19107">
                  <c:v>38863</c:v>
                </c:pt>
                <c:pt idx="19108">
                  <c:v>38864</c:v>
                </c:pt>
                <c:pt idx="19109">
                  <c:v>38865</c:v>
                </c:pt>
                <c:pt idx="19110">
                  <c:v>38866</c:v>
                </c:pt>
                <c:pt idx="19111">
                  <c:v>38867</c:v>
                </c:pt>
                <c:pt idx="19112">
                  <c:v>38868</c:v>
                </c:pt>
                <c:pt idx="19113">
                  <c:v>38869</c:v>
                </c:pt>
                <c:pt idx="19114">
                  <c:v>38870</c:v>
                </c:pt>
                <c:pt idx="19115">
                  <c:v>38871</c:v>
                </c:pt>
                <c:pt idx="19116">
                  <c:v>38872</c:v>
                </c:pt>
                <c:pt idx="19117">
                  <c:v>38873</c:v>
                </c:pt>
                <c:pt idx="19118">
                  <c:v>38874</c:v>
                </c:pt>
                <c:pt idx="19119">
                  <c:v>38875</c:v>
                </c:pt>
                <c:pt idx="19120">
                  <c:v>38876</c:v>
                </c:pt>
                <c:pt idx="19121">
                  <c:v>38877</c:v>
                </c:pt>
                <c:pt idx="19122">
                  <c:v>38878</c:v>
                </c:pt>
                <c:pt idx="19123">
                  <c:v>38879</c:v>
                </c:pt>
                <c:pt idx="19124">
                  <c:v>38880</c:v>
                </c:pt>
                <c:pt idx="19125">
                  <c:v>38881</c:v>
                </c:pt>
                <c:pt idx="19126">
                  <c:v>38882</c:v>
                </c:pt>
                <c:pt idx="19127">
                  <c:v>38883</c:v>
                </c:pt>
                <c:pt idx="19128">
                  <c:v>38884</c:v>
                </c:pt>
                <c:pt idx="19129">
                  <c:v>38885</c:v>
                </c:pt>
                <c:pt idx="19130">
                  <c:v>38886</c:v>
                </c:pt>
                <c:pt idx="19131">
                  <c:v>38887</c:v>
                </c:pt>
                <c:pt idx="19132">
                  <c:v>38888</c:v>
                </c:pt>
                <c:pt idx="19133">
                  <c:v>38889</c:v>
                </c:pt>
                <c:pt idx="19134">
                  <c:v>38890</c:v>
                </c:pt>
                <c:pt idx="19135">
                  <c:v>38891</c:v>
                </c:pt>
                <c:pt idx="19136">
                  <c:v>38892</c:v>
                </c:pt>
                <c:pt idx="19137">
                  <c:v>38893</c:v>
                </c:pt>
                <c:pt idx="19138">
                  <c:v>38894</c:v>
                </c:pt>
                <c:pt idx="19139">
                  <c:v>38895</c:v>
                </c:pt>
                <c:pt idx="19140">
                  <c:v>38896</c:v>
                </c:pt>
                <c:pt idx="19141">
                  <c:v>38897</c:v>
                </c:pt>
                <c:pt idx="19142">
                  <c:v>38898</c:v>
                </c:pt>
                <c:pt idx="19143">
                  <c:v>38899</c:v>
                </c:pt>
                <c:pt idx="19144">
                  <c:v>38900</c:v>
                </c:pt>
                <c:pt idx="19145">
                  <c:v>38901</c:v>
                </c:pt>
                <c:pt idx="19146">
                  <c:v>38902</c:v>
                </c:pt>
                <c:pt idx="19147">
                  <c:v>38903</c:v>
                </c:pt>
                <c:pt idx="19148">
                  <c:v>38904</c:v>
                </c:pt>
                <c:pt idx="19149">
                  <c:v>38905</c:v>
                </c:pt>
                <c:pt idx="19150">
                  <c:v>38906</c:v>
                </c:pt>
                <c:pt idx="19151">
                  <c:v>38907</c:v>
                </c:pt>
                <c:pt idx="19152">
                  <c:v>38908</c:v>
                </c:pt>
                <c:pt idx="19153">
                  <c:v>38909</c:v>
                </c:pt>
                <c:pt idx="19154">
                  <c:v>38910</c:v>
                </c:pt>
                <c:pt idx="19155">
                  <c:v>38911</c:v>
                </c:pt>
                <c:pt idx="19156">
                  <c:v>38912</c:v>
                </c:pt>
                <c:pt idx="19157">
                  <c:v>38913</c:v>
                </c:pt>
                <c:pt idx="19158">
                  <c:v>38914</c:v>
                </c:pt>
                <c:pt idx="19159">
                  <c:v>38915</c:v>
                </c:pt>
                <c:pt idx="19160">
                  <c:v>38916</c:v>
                </c:pt>
                <c:pt idx="19161">
                  <c:v>38917</c:v>
                </c:pt>
                <c:pt idx="19162">
                  <c:v>38918</c:v>
                </c:pt>
                <c:pt idx="19163">
                  <c:v>38919</c:v>
                </c:pt>
                <c:pt idx="19164">
                  <c:v>38920</c:v>
                </c:pt>
                <c:pt idx="19165">
                  <c:v>38921</c:v>
                </c:pt>
                <c:pt idx="19166">
                  <c:v>38922</c:v>
                </c:pt>
                <c:pt idx="19167">
                  <c:v>38923</c:v>
                </c:pt>
                <c:pt idx="19168">
                  <c:v>38924</c:v>
                </c:pt>
                <c:pt idx="19169">
                  <c:v>38925</c:v>
                </c:pt>
                <c:pt idx="19170">
                  <c:v>38926</c:v>
                </c:pt>
                <c:pt idx="19171">
                  <c:v>38927</c:v>
                </c:pt>
                <c:pt idx="19172">
                  <c:v>38928</c:v>
                </c:pt>
                <c:pt idx="19173">
                  <c:v>38929</c:v>
                </c:pt>
                <c:pt idx="19174">
                  <c:v>38930</c:v>
                </c:pt>
                <c:pt idx="19175">
                  <c:v>38931</c:v>
                </c:pt>
                <c:pt idx="19176">
                  <c:v>38932</c:v>
                </c:pt>
                <c:pt idx="19177">
                  <c:v>38933</c:v>
                </c:pt>
                <c:pt idx="19178">
                  <c:v>38934</c:v>
                </c:pt>
                <c:pt idx="19179">
                  <c:v>38935</c:v>
                </c:pt>
                <c:pt idx="19180">
                  <c:v>38936</c:v>
                </c:pt>
                <c:pt idx="19181">
                  <c:v>38937</c:v>
                </c:pt>
                <c:pt idx="19182">
                  <c:v>38938</c:v>
                </c:pt>
                <c:pt idx="19183">
                  <c:v>38939</c:v>
                </c:pt>
                <c:pt idx="19184">
                  <c:v>38940</c:v>
                </c:pt>
                <c:pt idx="19185">
                  <c:v>38941</c:v>
                </c:pt>
                <c:pt idx="19186">
                  <c:v>38942</c:v>
                </c:pt>
                <c:pt idx="19187">
                  <c:v>38943</c:v>
                </c:pt>
                <c:pt idx="19188">
                  <c:v>38944</c:v>
                </c:pt>
                <c:pt idx="19189">
                  <c:v>38945</c:v>
                </c:pt>
                <c:pt idx="19190">
                  <c:v>38946</c:v>
                </c:pt>
                <c:pt idx="19191">
                  <c:v>38947</c:v>
                </c:pt>
                <c:pt idx="19192">
                  <c:v>38948</c:v>
                </c:pt>
                <c:pt idx="19193">
                  <c:v>38949</c:v>
                </c:pt>
                <c:pt idx="19194">
                  <c:v>38950</c:v>
                </c:pt>
                <c:pt idx="19195">
                  <c:v>38951</c:v>
                </c:pt>
                <c:pt idx="19196">
                  <c:v>38952</c:v>
                </c:pt>
                <c:pt idx="19197">
                  <c:v>38953</c:v>
                </c:pt>
                <c:pt idx="19198">
                  <c:v>38954</c:v>
                </c:pt>
                <c:pt idx="19199">
                  <c:v>38955</c:v>
                </c:pt>
                <c:pt idx="19200">
                  <c:v>38956</c:v>
                </c:pt>
                <c:pt idx="19201">
                  <c:v>38957</c:v>
                </c:pt>
                <c:pt idx="19202">
                  <c:v>38958</c:v>
                </c:pt>
                <c:pt idx="19203">
                  <c:v>38959</c:v>
                </c:pt>
                <c:pt idx="19204">
                  <c:v>38960</c:v>
                </c:pt>
                <c:pt idx="19205">
                  <c:v>38961</c:v>
                </c:pt>
                <c:pt idx="19206">
                  <c:v>38962</c:v>
                </c:pt>
                <c:pt idx="19207">
                  <c:v>38963</c:v>
                </c:pt>
                <c:pt idx="19208">
                  <c:v>38964</c:v>
                </c:pt>
                <c:pt idx="19209">
                  <c:v>38965</c:v>
                </c:pt>
                <c:pt idx="19210">
                  <c:v>38966</c:v>
                </c:pt>
                <c:pt idx="19211">
                  <c:v>38967</c:v>
                </c:pt>
                <c:pt idx="19212">
                  <c:v>38968</c:v>
                </c:pt>
                <c:pt idx="19213">
                  <c:v>38969</c:v>
                </c:pt>
                <c:pt idx="19214">
                  <c:v>38970</c:v>
                </c:pt>
                <c:pt idx="19215">
                  <c:v>38971</c:v>
                </c:pt>
                <c:pt idx="19216">
                  <c:v>38972</c:v>
                </c:pt>
                <c:pt idx="19217">
                  <c:v>38973</c:v>
                </c:pt>
                <c:pt idx="19218">
                  <c:v>38974</c:v>
                </c:pt>
                <c:pt idx="19219">
                  <c:v>38975</c:v>
                </c:pt>
                <c:pt idx="19220">
                  <c:v>38976</c:v>
                </c:pt>
                <c:pt idx="19221">
                  <c:v>38977</c:v>
                </c:pt>
                <c:pt idx="19222">
                  <c:v>38978</c:v>
                </c:pt>
                <c:pt idx="19223">
                  <c:v>38979</c:v>
                </c:pt>
                <c:pt idx="19224">
                  <c:v>38980</c:v>
                </c:pt>
                <c:pt idx="19225">
                  <c:v>38981</c:v>
                </c:pt>
                <c:pt idx="19226">
                  <c:v>38982</c:v>
                </c:pt>
                <c:pt idx="19227">
                  <c:v>38983</c:v>
                </c:pt>
                <c:pt idx="19228">
                  <c:v>38984</c:v>
                </c:pt>
                <c:pt idx="19229">
                  <c:v>38985</c:v>
                </c:pt>
                <c:pt idx="19230">
                  <c:v>38986</c:v>
                </c:pt>
                <c:pt idx="19231">
                  <c:v>38987</c:v>
                </c:pt>
                <c:pt idx="19232">
                  <c:v>38988</c:v>
                </c:pt>
                <c:pt idx="19233">
                  <c:v>38989</c:v>
                </c:pt>
                <c:pt idx="19234">
                  <c:v>38990</c:v>
                </c:pt>
                <c:pt idx="19235">
                  <c:v>38991</c:v>
                </c:pt>
                <c:pt idx="19236">
                  <c:v>38992</c:v>
                </c:pt>
                <c:pt idx="19237">
                  <c:v>38993</c:v>
                </c:pt>
                <c:pt idx="19238">
                  <c:v>38994</c:v>
                </c:pt>
                <c:pt idx="19239">
                  <c:v>38995</c:v>
                </c:pt>
                <c:pt idx="19240">
                  <c:v>38996</c:v>
                </c:pt>
                <c:pt idx="19241">
                  <c:v>38997</c:v>
                </c:pt>
                <c:pt idx="19242">
                  <c:v>38998</c:v>
                </c:pt>
                <c:pt idx="19243">
                  <c:v>38999</c:v>
                </c:pt>
                <c:pt idx="19244">
                  <c:v>39000</c:v>
                </c:pt>
                <c:pt idx="19245">
                  <c:v>39001</c:v>
                </c:pt>
                <c:pt idx="19246">
                  <c:v>39002</c:v>
                </c:pt>
                <c:pt idx="19247">
                  <c:v>39003</c:v>
                </c:pt>
                <c:pt idx="19248">
                  <c:v>39004</c:v>
                </c:pt>
                <c:pt idx="19249">
                  <c:v>39005</c:v>
                </c:pt>
                <c:pt idx="19250">
                  <c:v>39006</c:v>
                </c:pt>
                <c:pt idx="19251">
                  <c:v>39007</c:v>
                </c:pt>
                <c:pt idx="19252">
                  <c:v>39008</c:v>
                </c:pt>
                <c:pt idx="19253">
                  <c:v>39009</c:v>
                </c:pt>
                <c:pt idx="19254">
                  <c:v>39010</c:v>
                </c:pt>
                <c:pt idx="19255">
                  <c:v>39011</c:v>
                </c:pt>
                <c:pt idx="19256">
                  <c:v>39012</c:v>
                </c:pt>
                <c:pt idx="19257">
                  <c:v>39013</c:v>
                </c:pt>
                <c:pt idx="19258">
                  <c:v>39014</c:v>
                </c:pt>
                <c:pt idx="19259">
                  <c:v>39015</c:v>
                </c:pt>
                <c:pt idx="19260">
                  <c:v>39016</c:v>
                </c:pt>
                <c:pt idx="19261">
                  <c:v>39017</c:v>
                </c:pt>
                <c:pt idx="19262">
                  <c:v>39018</c:v>
                </c:pt>
                <c:pt idx="19263">
                  <c:v>39019</c:v>
                </c:pt>
                <c:pt idx="19264">
                  <c:v>39020</c:v>
                </c:pt>
                <c:pt idx="19265">
                  <c:v>39021</c:v>
                </c:pt>
                <c:pt idx="19266">
                  <c:v>39022</c:v>
                </c:pt>
                <c:pt idx="19267">
                  <c:v>39023</c:v>
                </c:pt>
                <c:pt idx="19268">
                  <c:v>39024</c:v>
                </c:pt>
                <c:pt idx="19269">
                  <c:v>39025</c:v>
                </c:pt>
                <c:pt idx="19270">
                  <c:v>39026</c:v>
                </c:pt>
                <c:pt idx="19271">
                  <c:v>39027</c:v>
                </c:pt>
                <c:pt idx="19272">
                  <c:v>39028</c:v>
                </c:pt>
                <c:pt idx="19273">
                  <c:v>39029</c:v>
                </c:pt>
                <c:pt idx="19274">
                  <c:v>39030</c:v>
                </c:pt>
                <c:pt idx="19275">
                  <c:v>39031</c:v>
                </c:pt>
                <c:pt idx="19276">
                  <c:v>39032</c:v>
                </c:pt>
                <c:pt idx="19277">
                  <c:v>39033</c:v>
                </c:pt>
                <c:pt idx="19278">
                  <c:v>39034</c:v>
                </c:pt>
                <c:pt idx="19279">
                  <c:v>39035</c:v>
                </c:pt>
                <c:pt idx="19280">
                  <c:v>39036</c:v>
                </c:pt>
                <c:pt idx="19281">
                  <c:v>39037</c:v>
                </c:pt>
                <c:pt idx="19282">
                  <c:v>39038</c:v>
                </c:pt>
                <c:pt idx="19283">
                  <c:v>39039</c:v>
                </c:pt>
                <c:pt idx="19284">
                  <c:v>39040</c:v>
                </c:pt>
                <c:pt idx="19285">
                  <c:v>39041</c:v>
                </c:pt>
                <c:pt idx="19286">
                  <c:v>39042</c:v>
                </c:pt>
                <c:pt idx="19287">
                  <c:v>39043</c:v>
                </c:pt>
                <c:pt idx="19288">
                  <c:v>39044</c:v>
                </c:pt>
                <c:pt idx="19289">
                  <c:v>39045</c:v>
                </c:pt>
                <c:pt idx="19290">
                  <c:v>39046</c:v>
                </c:pt>
                <c:pt idx="19291">
                  <c:v>39047</c:v>
                </c:pt>
                <c:pt idx="19292">
                  <c:v>39048</c:v>
                </c:pt>
                <c:pt idx="19293">
                  <c:v>39049</c:v>
                </c:pt>
                <c:pt idx="19294">
                  <c:v>39050</c:v>
                </c:pt>
                <c:pt idx="19295">
                  <c:v>39051</c:v>
                </c:pt>
                <c:pt idx="19296">
                  <c:v>39052</c:v>
                </c:pt>
                <c:pt idx="19297">
                  <c:v>39053</c:v>
                </c:pt>
                <c:pt idx="19298">
                  <c:v>39054</c:v>
                </c:pt>
                <c:pt idx="19299">
                  <c:v>39055</c:v>
                </c:pt>
                <c:pt idx="19300">
                  <c:v>39056</c:v>
                </c:pt>
                <c:pt idx="19301">
                  <c:v>39057</c:v>
                </c:pt>
                <c:pt idx="19302">
                  <c:v>39058</c:v>
                </c:pt>
                <c:pt idx="19303">
                  <c:v>39059</c:v>
                </c:pt>
                <c:pt idx="19304">
                  <c:v>39060</c:v>
                </c:pt>
                <c:pt idx="19305">
                  <c:v>39061</c:v>
                </c:pt>
                <c:pt idx="19306">
                  <c:v>39062</c:v>
                </c:pt>
                <c:pt idx="19307">
                  <c:v>39063</c:v>
                </c:pt>
                <c:pt idx="19308">
                  <c:v>39064</c:v>
                </c:pt>
                <c:pt idx="19309">
                  <c:v>39065</c:v>
                </c:pt>
                <c:pt idx="19310">
                  <c:v>39066</c:v>
                </c:pt>
                <c:pt idx="19311">
                  <c:v>39067</c:v>
                </c:pt>
                <c:pt idx="19312">
                  <c:v>39068</c:v>
                </c:pt>
                <c:pt idx="19313">
                  <c:v>39069</c:v>
                </c:pt>
                <c:pt idx="19314">
                  <c:v>39070</c:v>
                </c:pt>
                <c:pt idx="19315">
                  <c:v>39071</c:v>
                </c:pt>
                <c:pt idx="19316">
                  <c:v>39072</c:v>
                </c:pt>
                <c:pt idx="19317">
                  <c:v>39073</c:v>
                </c:pt>
                <c:pt idx="19318">
                  <c:v>39074</c:v>
                </c:pt>
                <c:pt idx="19319">
                  <c:v>39075</c:v>
                </c:pt>
                <c:pt idx="19320">
                  <c:v>39076</c:v>
                </c:pt>
                <c:pt idx="19321">
                  <c:v>39077</c:v>
                </c:pt>
                <c:pt idx="19322">
                  <c:v>39078</c:v>
                </c:pt>
                <c:pt idx="19323">
                  <c:v>39079</c:v>
                </c:pt>
                <c:pt idx="19324">
                  <c:v>39080</c:v>
                </c:pt>
                <c:pt idx="19325">
                  <c:v>39081</c:v>
                </c:pt>
                <c:pt idx="19326">
                  <c:v>39082</c:v>
                </c:pt>
                <c:pt idx="19327">
                  <c:v>39083</c:v>
                </c:pt>
                <c:pt idx="19328">
                  <c:v>39084</c:v>
                </c:pt>
                <c:pt idx="19329">
                  <c:v>39085</c:v>
                </c:pt>
                <c:pt idx="19330">
                  <c:v>39086</c:v>
                </c:pt>
                <c:pt idx="19331">
                  <c:v>39087</c:v>
                </c:pt>
                <c:pt idx="19332">
                  <c:v>39088</c:v>
                </c:pt>
                <c:pt idx="19333">
                  <c:v>39089</c:v>
                </c:pt>
                <c:pt idx="19334">
                  <c:v>39090</c:v>
                </c:pt>
                <c:pt idx="19335">
                  <c:v>39091</c:v>
                </c:pt>
                <c:pt idx="19336">
                  <c:v>39092</c:v>
                </c:pt>
                <c:pt idx="19337">
                  <c:v>39093</c:v>
                </c:pt>
                <c:pt idx="19338">
                  <c:v>39094</c:v>
                </c:pt>
                <c:pt idx="19339">
                  <c:v>39095</c:v>
                </c:pt>
                <c:pt idx="19340">
                  <c:v>39096</c:v>
                </c:pt>
                <c:pt idx="19341">
                  <c:v>39097</c:v>
                </c:pt>
                <c:pt idx="19342">
                  <c:v>39098</c:v>
                </c:pt>
                <c:pt idx="19343">
                  <c:v>39099</c:v>
                </c:pt>
                <c:pt idx="19344">
                  <c:v>39100</c:v>
                </c:pt>
                <c:pt idx="19345">
                  <c:v>39101</c:v>
                </c:pt>
                <c:pt idx="19346">
                  <c:v>39102</c:v>
                </c:pt>
                <c:pt idx="19347">
                  <c:v>39103</c:v>
                </c:pt>
                <c:pt idx="19348">
                  <c:v>39104</c:v>
                </c:pt>
                <c:pt idx="19349">
                  <c:v>39105</c:v>
                </c:pt>
                <c:pt idx="19350">
                  <c:v>39106</c:v>
                </c:pt>
                <c:pt idx="19351">
                  <c:v>39107</c:v>
                </c:pt>
                <c:pt idx="19352">
                  <c:v>39108</c:v>
                </c:pt>
                <c:pt idx="19353">
                  <c:v>39109</c:v>
                </c:pt>
                <c:pt idx="19354">
                  <c:v>39110</c:v>
                </c:pt>
                <c:pt idx="19355">
                  <c:v>39111</c:v>
                </c:pt>
                <c:pt idx="19356">
                  <c:v>39112</c:v>
                </c:pt>
                <c:pt idx="19357">
                  <c:v>39113</c:v>
                </c:pt>
                <c:pt idx="19358">
                  <c:v>39114</c:v>
                </c:pt>
                <c:pt idx="19359">
                  <c:v>39115</c:v>
                </c:pt>
                <c:pt idx="19360">
                  <c:v>39116</c:v>
                </c:pt>
                <c:pt idx="19361">
                  <c:v>39117</c:v>
                </c:pt>
                <c:pt idx="19362">
                  <c:v>39118</c:v>
                </c:pt>
                <c:pt idx="19363">
                  <c:v>39119</c:v>
                </c:pt>
                <c:pt idx="19364">
                  <c:v>39120</c:v>
                </c:pt>
                <c:pt idx="19365">
                  <c:v>39121</c:v>
                </c:pt>
                <c:pt idx="19366">
                  <c:v>39122</c:v>
                </c:pt>
                <c:pt idx="19367">
                  <c:v>39123</c:v>
                </c:pt>
                <c:pt idx="19368">
                  <c:v>39124</c:v>
                </c:pt>
                <c:pt idx="19369">
                  <c:v>39125</c:v>
                </c:pt>
                <c:pt idx="19370">
                  <c:v>39126</c:v>
                </c:pt>
                <c:pt idx="19371">
                  <c:v>39127</c:v>
                </c:pt>
                <c:pt idx="19372">
                  <c:v>39128</c:v>
                </c:pt>
                <c:pt idx="19373">
                  <c:v>39129</c:v>
                </c:pt>
                <c:pt idx="19374">
                  <c:v>39130</c:v>
                </c:pt>
                <c:pt idx="19375">
                  <c:v>39131</c:v>
                </c:pt>
                <c:pt idx="19376">
                  <c:v>39132</c:v>
                </c:pt>
                <c:pt idx="19377">
                  <c:v>39133</c:v>
                </c:pt>
                <c:pt idx="19378">
                  <c:v>39134</c:v>
                </c:pt>
                <c:pt idx="19379">
                  <c:v>39135</c:v>
                </c:pt>
                <c:pt idx="19380">
                  <c:v>39136</c:v>
                </c:pt>
                <c:pt idx="19381">
                  <c:v>39137</c:v>
                </c:pt>
                <c:pt idx="19382">
                  <c:v>39138</c:v>
                </c:pt>
                <c:pt idx="19383">
                  <c:v>39139</c:v>
                </c:pt>
                <c:pt idx="19384">
                  <c:v>39140</c:v>
                </c:pt>
                <c:pt idx="19385">
                  <c:v>39141</c:v>
                </c:pt>
                <c:pt idx="19386">
                  <c:v>39142</c:v>
                </c:pt>
                <c:pt idx="19387">
                  <c:v>39143</c:v>
                </c:pt>
                <c:pt idx="19388">
                  <c:v>39144</c:v>
                </c:pt>
                <c:pt idx="19389">
                  <c:v>39145</c:v>
                </c:pt>
                <c:pt idx="19390">
                  <c:v>39146</c:v>
                </c:pt>
                <c:pt idx="19391">
                  <c:v>39147</c:v>
                </c:pt>
                <c:pt idx="19392">
                  <c:v>39148</c:v>
                </c:pt>
                <c:pt idx="19393">
                  <c:v>39149</c:v>
                </c:pt>
                <c:pt idx="19394">
                  <c:v>39150</c:v>
                </c:pt>
                <c:pt idx="19395">
                  <c:v>39151</c:v>
                </c:pt>
                <c:pt idx="19396">
                  <c:v>39152</c:v>
                </c:pt>
                <c:pt idx="19397">
                  <c:v>39153</c:v>
                </c:pt>
                <c:pt idx="19398">
                  <c:v>39154</c:v>
                </c:pt>
                <c:pt idx="19399">
                  <c:v>39155</c:v>
                </c:pt>
                <c:pt idx="19400">
                  <c:v>39156</c:v>
                </c:pt>
                <c:pt idx="19401">
                  <c:v>39157</c:v>
                </c:pt>
                <c:pt idx="19402">
                  <c:v>39158</c:v>
                </c:pt>
                <c:pt idx="19403">
                  <c:v>39159</c:v>
                </c:pt>
                <c:pt idx="19404">
                  <c:v>39160</c:v>
                </c:pt>
                <c:pt idx="19405">
                  <c:v>39161</c:v>
                </c:pt>
                <c:pt idx="19406">
                  <c:v>39162</c:v>
                </c:pt>
                <c:pt idx="19407">
                  <c:v>39163</c:v>
                </c:pt>
                <c:pt idx="19408">
                  <c:v>39164</c:v>
                </c:pt>
                <c:pt idx="19409">
                  <c:v>39165</c:v>
                </c:pt>
                <c:pt idx="19410">
                  <c:v>39166</c:v>
                </c:pt>
                <c:pt idx="19411">
                  <c:v>39167</c:v>
                </c:pt>
                <c:pt idx="19412">
                  <c:v>39168</c:v>
                </c:pt>
                <c:pt idx="19413">
                  <c:v>39169</c:v>
                </c:pt>
                <c:pt idx="19414">
                  <c:v>39170</c:v>
                </c:pt>
                <c:pt idx="19415">
                  <c:v>39171</c:v>
                </c:pt>
                <c:pt idx="19416">
                  <c:v>39172</c:v>
                </c:pt>
                <c:pt idx="19417">
                  <c:v>39173</c:v>
                </c:pt>
                <c:pt idx="19418">
                  <c:v>39174</c:v>
                </c:pt>
                <c:pt idx="19419">
                  <c:v>39175</c:v>
                </c:pt>
                <c:pt idx="19420">
                  <c:v>39176</c:v>
                </c:pt>
                <c:pt idx="19421">
                  <c:v>39177</c:v>
                </c:pt>
                <c:pt idx="19422">
                  <c:v>39178</c:v>
                </c:pt>
                <c:pt idx="19423">
                  <c:v>39179</c:v>
                </c:pt>
                <c:pt idx="19424">
                  <c:v>39180</c:v>
                </c:pt>
                <c:pt idx="19425">
                  <c:v>39181</c:v>
                </c:pt>
                <c:pt idx="19426">
                  <c:v>39182</c:v>
                </c:pt>
                <c:pt idx="19427">
                  <c:v>39183</c:v>
                </c:pt>
                <c:pt idx="19428">
                  <c:v>39184</c:v>
                </c:pt>
                <c:pt idx="19429">
                  <c:v>39185</c:v>
                </c:pt>
                <c:pt idx="19430">
                  <c:v>39186</c:v>
                </c:pt>
                <c:pt idx="19431">
                  <c:v>39187</c:v>
                </c:pt>
                <c:pt idx="19432">
                  <c:v>39188</c:v>
                </c:pt>
                <c:pt idx="19433">
                  <c:v>39189</c:v>
                </c:pt>
                <c:pt idx="19434">
                  <c:v>39190</c:v>
                </c:pt>
                <c:pt idx="19435">
                  <c:v>39191</c:v>
                </c:pt>
                <c:pt idx="19436">
                  <c:v>39192</c:v>
                </c:pt>
                <c:pt idx="19437">
                  <c:v>39193</c:v>
                </c:pt>
                <c:pt idx="19438">
                  <c:v>39194</c:v>
                </c:pt>
                <c:pt idx="19439">
                  <c:v>39195</c:v>
                </c:pt>
                <c:pt idx="19440">
                  <c:v>39196</c:v>
                </c:pt>
                <c:pt idx="19441">
                  <c:v>39197</c:v>
                </c:pt>
                <c:pt idx="19442">
                  <c:v>39198</c:v>
                </c:pt>
                <c:pt idx="19443">
                  <c:v>39199</c:v>
                </c:pt>
                <c:pt idx="19444">
                  <c:v>39200</c:v>
                </c:pt>
                <c:pt idx="19445">
                  <c:v>39201</c:v>
                </c:pt>
                <c:pt idx="19446">
                  <c:v>39202</c:v>
                </c:pt>
                <c:pt idx="19447">
                  <c:v>39203</c:v>
                </c:pt>
                <c:pt idx="19448">
                  <c:v>39204</c:v>
                </c:pt>
                <c:pt idx="19449">
                  <c:v>39205</c:v>
                </c:pt>
                <c:pt idx="19450">
                  <c:v>39206</c:v>
                </c:pt>
                <c:pt idx="19451">
                  <c:v>39207</c:v>
                </c:pt>
                <c:pt idx="19452">
                  <c:v>39208</c:v>
                </c:pt>
                <c:pt idx="19453">
                  <c:v>39209</c:v>
                </c:pt>
                <c:pt idx="19454">
                  <c:v>39210</c:v>
                </c:pt>
                <c:pt idx="19455">
                  <c:v>39211</c:v>
                </c:pt>
                <c:pt idx="19456">
                  <c:v>39212</c:v>
                </c:pt>
                <c:pt idx="19457">
                  <c:v>39213</c:v>
                </c:pt>
                <c:pt idx="19458">
                  <c:v>39214</c:v>
                </c:pt>
                <c:pt idx="19459">
                  <c:v>39215</c:v>
                </c:pt>
                <c:pt idx="19460">
                  <c:v>39216</c:v>
                </c:pt>
                <c:pt idx="19461">
                  <c:v>39217</c:v>
                </c:pt>
                <c:pt idx="19462">
                  <c:v>39218</c:v>
                </c:pt>
                <c:pt idx="19463">
                  <c:v>39219</c:v>
                </c:pt>
                <c:pt idx="19464">
                  <c:v>39220</c:v>
                </c:pt>
                <c:pt idx="19465">
                  <c:v>39221</c:v>
                </c:pt>
                <c:pt idx="19466">
                  <c:v>39222</c:v>
                </c:pt>
                <c:pt idx="19467">
                  <c:v>39223</c:v>
                </c:pt>
                <c:pt idx="19468">
                  <c:v>39224</c:v>
                </c:pt>
                <c:pt idx="19469">
                  <c:v>39225</c:v>
                </c:pt>
                <c:pt idx="19470">
                  <c:v>39226</c:v>
                </c:pt>
                <c:pt idx="19471">
                  <c:v>39227</c:v>
                </c:pt>
                <c:pt idx="19472">
                  <c:v>39228</c:v>
                </c:pt>
                <c:pt idx="19473">
                  <c:v>39229</c:v>
                </c:pt>
                <c:pt idx="19474">
                  <c:v>39230</c:v>
                </c:pt>
                <c:pt idx="19475">
                  <c:v>39231</c:v>
                </c:pt>
                <c:pt idx="19476">
                  <c:v>39232</c:v>
                </c:pt>
                <c:pt idx="19477">
                  <c:v>39233</c:v>
                </c:pt>
                <c:pt idx="19478">
                  <c:v>39234</c:v>
                </c:pt>
                <c:pt idx="19479">
                  <c:v>39235</c:v>
                </c:pt>
                <c:pt idx="19480">
                  <c:v>39236</c:v>
                </c:pt>
                <c:pt idx="19481">
                  <c:v>39237</c:v>
                </c:pt>
                <c:pt idx="19482">
                  <c:v>39238</c:v>
                </c:pt>
                <c:pt idx="19483">
                  <c:v>39239</c:v>
                </c:pt>
                <c:pt idx="19484">
                  <c:v>39240</c:v>
                </c:pt>
                <c:pt idx="19485">
                  <c:v>39241</c:v>
                </c:pt>
                <c:pt idx="19486">
                  <c:v>39242</c:v>
                </c:pt>
                <c:pt idx="19487">
                  <c:v>39243</c:v>
                </c:pt>
                <c:pt idx="19488">
                  <c:v>39244</c:v>
                </c:pt>
                <c:pt idx="19489">
                  <c:v>39245</c:v>
                </c:pt>
                <c:pt idx="19490">
                  <c:v>39246</c:v>
                </c:pt>
                <c:pt idx="19491">
                  <c:v>39247</c:v>
                </c:pt>
                <c:pt idx="19492">
                  <c:v>39248</c:v>
                </c:pt>
                <c:pt idx="19493">
                  <c:v>39249</c:v>
                </c:pt>
                <c:pt idx="19494">
                  <c:v>39250</c:v>
                </c:pt>
                <c:pt idx="19495">
                  <c:v>39251</c:v>
                </c:pt>
                <c:pt idx="19496">
                  <c:v>39252</c:v>
                </c:pt>
                <c:pt idx="19497">
                  <c:v>39253</c:v>
                </c:pt>
                <c:pt idx="19498">
                  <c:v>39254</c:v>
                </c:pt>
                <c:pt idx="19499">
                  <c:v>39255</c:v>
                </c:pt>
                <c:pt idx="19500">
                  <c:v>39256</c:v>
                </c:pt>
                <c:pt idx="19501">
                  <c:v>39257</c:v>
                </c:pt>
                <c:pt idx="19502">
                  <c:v>39258</c:v>
                </c:pt>
                <c:pt idx="19503">
                  <c:v>39259</c:v>
                </c:pt>
                <c:pt idx="19504">
                  <c:v>39260</c:v>
                </c:pt>
                <c:pt idx="19505">
                  <c:v>39261</c:v>
                </c:pt>
                <c:pt idx="19506">
                  <c:v>39262</c:v>
                </c:pt>
                <c:pt idx="19507">
                  <c:v>39263</c:v>
                </c:pt>
                <c:pt idx="19508">
                  <c:v>39264</c:v>
                </c:pt>
                <c:pt idx="19509">
                  <c:v>39265</c:v>
                </c:pt>
                <c:pt idx="19510">
                  <c:v>39266</c:v>
                </c:pt>
                <c:pt idx="19511">
                  <c:v>39267</c:v>
                </c:pt>
                <c:pt idx="19512">
                  <c:v>39268</c:v>
                </c:pt>
                <c:pt idx="19513">
                  <c:v>39269</c:v>
                </c:pt>
                <c:pt idx="19514">
                  <c:v>39270</c:v>
                </c:pt>
                <c:pt idx="19515">
                  <c:v>39271</c:v>
                </c:pt>
                <c:pt idx="19516">
                  <c:v>39272</c:v>
                </c:pt>
                <c:pt idx="19517">
                  <c:v>39273</c:v>
                </c:pt>
                <c:pt idx="19518">
                  <c:v>39274</c:v>
                </c:pt>
                <c:pt idx="19519">
                  <c:v>39275</c:v>
                </c:pt>
                <c:pt idx="19520">
                  <c:v>39276</c:v>
                </c:pt>
                <c:pt idx="19521">
                  <c:v>39277</c:v>
                </c:pt>
                <c:pt idx="19522">
                  <c:v>39278</c:v>
                </c:pt>
                <c:pt idx="19523">
                  <c:v>39279</c:v>
                </c:pt>
                <c:pt idx="19524">
                  <c:v>39280</c:v>
                </c:pt>
                <c:pt idx="19525">
                  <c:v>39281</c:v>
                </c:pt>
                <c:pt idx="19526">
                  <c:v>39282</c:v>
                </c:pt>
                <c:pt idx="19527">
                  <c:v>39283</c:v>
                </c:pt>
                <c:pt idx="19528">
                  <c:v>39284</c:v>
                </c:pt>
                <c:pt idx="19529">
                  <c:v>39285</c:v>
                </c:pt>
                <c:pt idx="19530">
                  <c:v>39286</c:v>
                </c:pt>
                <c:pt idx="19531">
                  <c:v>39287</c:v>
                </c:pt>
                <c:pt idx="19532">
                  <c:v>39288</c:v>
                </c:pt>
                <c:pt idx="19533">
                  <c:v>39289</c:v>
                </c:pt>
                <c:pt idx="19534">
                  <c:v>39290</c:v>
                </c:pt>
                <c:pt idx="19535">
                  <c:v>39291</c:v>
                </c:pt>
                <c:pt idx="19536">
                  <c:v>39292</c:v>
                </c:pt>
                <c:pt idx="19537">
                  <c:v>39293</c:v>
                </c:pt>
                <c:pt idx="19538">
                  <c:v>39294</c:v>
                </c:pt>
                <c:pt idx="19539">
                  <c:v>39295</c:v>
                </c:pt>
                <c:pt idx="19540">
                  <c:v>39296</c:v>
                </c:pt>
                <c:pt idx="19541">
                  <c:v>39297</c:v>
                </c:pt>
                <c:pt idx="19542">
                  <c:v>39298</c:v>
                </c:pt>
                <c:pt idx="19543">
                  <c:v>39299</c:v>
                </c:pt>
                <c:pt idx="19544">
                  <c:v>39300</c:v>
                </c:pt>
                <c:pt idx="19545">
                  <c:v>39301</c:v>
                </c:pt>
                <c:pt idx="19546">
                  <c:v>39302</c:v>
                </c:pt>
                <c:pt idx="19547">
                  <c:v>39303</c:v>
                </c:pt>
                <c:pt idx="19548">
                  <c:v>39304</c:v>
                </c:pt>
                <c:pt idx="19549">
                  <c:v>39305</c:v>
                </c:pt>
                <c:pt idx="19550">
                  <c:v>39306</c:v>
                </c:pt>
                <c:pt idx="19551">
                  <c:v>39307</c:v>
                </c:pt>
                <c:pt idx="19552">
                  <c:v>39308</c:v>
                </c:pt>
                <c:pt idx="19553">
                  <c:v>39309</c:v>
                </c:pt>
                <c:pt idx="19554">
                  <c:v>39310</c:v>
                </c:pt>
                <c:pt idx="19555">
                  <c:v>39311</c:v>
                </c:pt>
                <c:pt idx="19556">
                  <c:v>39312</c:v>
                </c:pt>
                <c:pt idx="19557">
                  <c:v>39313</c:v>
                </c:pt>
                <c:pt idx="19558">
                  <c:v>39314</c:v>
                </c:pt>
                <c:pt idx="19559">
                  <c:v>39315</c:v>
                </c:pt>
                <c:pt idx="19560">
                  <c:v>39316</c:v>
                </c:pt>
                <c:pt idx="19561">
                  <c:v>39317</c:v>
                </c:pt>
                <c:pt idx="19562">
                  <c:v>39318</c:v>
                </c:pt>
                <c:pt idx="19563">
                  <c:v>39319</c:v>
                </c:pt>
                <c:pt idx="19564">
                  <c:v>39320</c:v>
                </c:pt>
                <c:pt idx="19565">
                  <c:v>39321</c:v>
                </c:pt>
                <c:pt idx="19566">
                  <c:v>39322</c:v>
                </c:pt>
                <c:pt idx="19567">
                  <c:v>39323</c:v>
                </c:pt>
                <c:pt idx="19568">
                  <c:v>39324</c:v>
                </c:pt>
                <c:pt idx="19569">
                  <c:v>39325</c:v>
                </c:pt>
                <c:pt idx="19570">
                  <c:v>39326</c:v>
                </c:pt>
                <c:pt idx="19571">
                  <c:v>39327</c:v>
                </c:pt>
                <c:pt idx="19572">
                  <c:v>39328</c:v>
                </c:pt>
                <c:pt idx="19573">
                  <c:v>39329</c:v>
                </c:pt>
                <c:pt idx="19574">
                  <c:v>39330</c:v>
                </c:pt>
                <c:pt idx="19575">
                  <c:v>39331</c:v>
                </c:pt>
                <c:pt idx="19576">
                  <c:v>39332</c:v>
                </c:pt>
                <c:pt idx="19577">
                  <c:v>39333</c:v>
                </c:pt>
                <c:pt idx="19578">
                  <c:v>39334</c:v>
                </c:pt>
                <c:pt idx="19579">
                  <c:v>39335</c:v>
                </c:pt>
                <c:pt idx="19580">
                  <c:v>39336</c:v>
                </c:pt>
                <c:pt idx="19581">
                  <c:v>39337</c:v>
                </c:pt>
                <c:pt idx="19582">
                  <c:v>39338</c:v>
                </c:pt>
                <c:pt idx="19583">
                  <c:v>39339</c:v>
                </c:pt>
                <c:pt idx="19584">
                  <c:v>39340</c:v>
                </c:pt>
                <c:pt idx="19585">
                  <c:v>39341</c:v>
                </c:pt>
                <c:pt idx="19586">
                  <c:v>39342</c:v>
                </c:pt>
                <c:pt idx="19587">
                  <c:v>39343</c:v>
                </c:pt>
                <c:pt idx="19588">
                  <c:v>39344</c:v>
                </c:pt>
                <c:pt idx="19589">
                  <c:v>39345</c:v>
                </c:pt>
                <c:pt idx="19590">
                  <c:v>39346</c:v>
                </c:pt>
                <c:pt idx="19591">
                  <c:v>39347</c:v>
                </c:pt>
                <c:pt idx="19592">
                  <c:v>39348</c:v>
                </c:pt>
                <c:pt idx="19593">
                  <c:v>39349</c:v>
                </c:pt>
                <c:pt idx="19594">
                  <c:v>39350</c:v>
                </c:pt>
                <c:pt idx="19595">
                  <c:v>39351</c:v>
                </c:pt>
                <c:pt idx="19596">
                  <c:v>39352</c:v>
                </c:pt>
                <c:pt idx="19597">
                  <c:v>39353</c:v>
                </c:pt>
                <c:pt idx="19598">
                  <c:v>39354</c:v>
                </c:pt>
                <c:pt idx="19599">
                  <c:v>39355</c:v>
                </c:pt>
                <c:pt idx="19600">
                  <c:v>39356</c:v>
                </c:pt>
                <c:pt idx="19601">
                  <c:v>39357</c:v>
                </c:pt>
                <c:pt idx="19602">
                  <c:v>39358</c:v>
                </c:pt>
                <c:pt idx="19603">
                  <c:v>39359</c:v>
                </c:pt>
                <c:pt idx="19604">
                  <c:v>39360</c:v>
                </c:pt>
                <c:pt idx="19605">
                  <c:v>39361</c:v>
                </c:pt>
                <c:pt idx="19606">
                  <c:v>39362</c:v>
                </c:pt>
                <c:pt idx="19607">
                  <c:v>39363</c:v>
                </c:pt>
                <c:pt idx="19608">
                  <c:v>39364</c:v>
                </c:pt>
                <c:pt idx="19609">
                  <c:v>39365</c:v>
                </c:pt>
                <c:pt idx="19610">
                  <c:v>39366</c:v>
                </c:pt>
                <c:pt idx="19611">
                  <c:v>39367</c:v>
                </c:pt>
                <c:pt idx="19612">
                  <c:v>39368</c:v>
                </c:pt>
                <c:pt idx="19613">
                  <c:v>39369</c:v>
                </c:pt>
                <c:pt idx="19614">
                  <c:v>39370</c:v>
                </c:pt>
                <c:pt idx="19615">
                  <c:v>39371</c:v>
                </c:pt>
                <c:pt idx="19616">
                  <c:v>39372</c:v>
                </c:pt>
                <c:pt idx="19617">
                  <c:v>39373</c:v>
                </c:pt>
                <c:pt idx="19618">
                  <c:v>39374</c:v>
                </c:pt>
                <c:pt idx="19619">
                  <c:v>39375</c:v>
                </c:pt>
                <c:pt idx="19620">
                  <c:v>39376</c:v>
                </c:pt>
                <c:pt idx="19621">
                  <c:v>39377</c:v>
                </c:pt>
                <c:pt idx="19622">
                  <c:v>39378</c:v>
                </c:pt>
                <c:pt idx="19623">
                  <c:v>39379</c:v>
                </c:pt>
                <c:pt idx="19624">
                  <c:v>39380</c:v>
                </c:pt>
                <c:pt idx="19625">
                  <c:v>39381</c:v>
                </c:pt>
                <c:pt idx="19626">
                  <c:v>39382</c:v>
                </c:pt>
                <c:pt idx="19627">
                  <c:v>39383</c:v>
                </c:pt>
                <c:pt idx="19628">
                  <c:v>39384</c:v>
                </c:pt>
                <c:pt idx="19629">
                  <c:v>39385</c:v>
                </c:pt>
                <c:pt idx="19630">
                  <c:v>39386</c:v>
                </c:pt>
                <c:pt idx="19631">
                  <c:v>39387</c:v>
                </c:pt>
                <c:pt idx="19632">
                  <c:v>39388</c:v>
                </c:pt>
                <c:pt idx="19633">
                  <c:v>39389</c:v>
                </c:pt>
                <c:pt idx="19634">
                  <c:v>39390</c:v>
                </c:pt>
                <c:pt idx="19635">
                  <c:v>39391</c:v>
                </c:pt>
                <c:pt idx="19636">
                  <c:v>39392</c:v>
                </c:pt>
                <c:pt idx="19637">
                  <c:v>39393</c:v>
                </c:pt>
                <c:pt idx="19638">
                  <c:v>39394</c:v>
                </c:pt>
                <c:pt idx="19639">
                  <c:v>39395</c:v>
                </c:pt>
                <c:pt idx="19640">
                  <c:v>39396</c:v>
                </c:pt>
                <c:pt idx="19641">
                  <c:v>39397</c:v>
                </c:pt>
                <c:pt idx="19642">
                  <c:v>39398</c:v>
                </c:pt>
                <c:pt idx="19643">
                  <c:v>39399</c:v>
                </c:pt>
                <c:pt idx="19644">
                  <c:v>39400</c:v>
                </c:pt>
                <c:pt idx="19645">
                  <c:v>39401</c:v>
                </c:pt>
                <c:pt idx="19646">
                  <c:v>39402</c:v>
                </c:pt>
                <c:pt idx="19647">
                  <c:v>39403</c:v>
                </c:pt>
                <c:pt idx="19648">
                  <c:v>39404</c:v>
                </c:pt>
                <c:pt idx="19649">
                  <c:v>39405</c:v>
                </c:pt>
                <c:pt idx="19650">
                  <c:v>39406</c:v>
                </c:pt>
                <c:pt idx="19651">
                  <c:v>39407</c:v>
                </c:pt>
                <c:pt idx="19652">
                  <c:v>39408</c:v>
                </c:pt>
                <c:pt idx="19653">
                  <c:v>39409</c:v>
                </c:pt>
                <c:pt idx="19654">
                  <c:v>39410</c:v>
                </c:pt>
                <c:pt idx="19655">
                  <c:v>39411</c:v>
                </c:pt>
                <c:pt idx="19656">
                  <c:v>39412</c:v>
                </c:pt>
                <c:pt idx="19657">
                  <c:v>39413</c:v>
                </c:pt>
                <c:pt idx="19658">
                  <c:v>39414</c:v>
                </c:pt>
                <c:pt idx="19659">
                  <c:v>39415</c:v>
                </c:pt>
                <c:pt idx="19660">
                  <c:v>39416</c:v>
                </c:pt>
                <c:pt idx="19661">
                  <c:v>39417</c:v>
                </c:pt>
                <c:pt idx="19662">
                  <c:v>39418</c:v>
                </c:pt>
                <c:pt idx="19663">
                  <c:v>39419</c:v>
                </c:pt>
                <c:pt idx="19664">
                  <c:v>39420</c:v>
                </c:pt>
                <c:pt idx="19665">
                  <c:v>39421</c:v>
                </c:pt>
                <c:pt idx="19666">
                  <c:v>39422</c:v>
                </c:pt>
                <c:pt idx="19667">
                  <c:v>39423</c:v>
                </c:pt>
                <c:pt idx="19668">
                  <c:v>39424</c:v>
                </c:pt>
                <c:pt idx="19669">
                  <c:v>39425</c:v>
                </c:pt>
                <c:pt idx="19670">
                  <c:v>39426</c:v>
                </c:pt>
                <c:pt idx="19671">
                  <c:v>39427</c:v>
                </c:pt>
                <c:pt idx="19672">
                  <c:v>39428</c:v>
                </c:pt>
                <c:pt idx="19673">
                  <c:v>39429</c:v>
                </c:pt>
                <c:pt idx="19674">
                  <c:v>39430</c:v>
                </c:pt>
                <c:pt idx="19675">
                  <c:v>39431</c:v>
                </c:pt>
                <c:pt idx="19676">
                  <c:v>39432</c:v>
                </c:pt>
                <c:pt idx="19677">
                  <c:v>39433</c:v>
                </c:pt>
                <c:pt idx="19678">
                  <c:v>39434</c:v>
                </c:pt>
                <c:pt idx="19679">
                  <c:v>39435</c:v>
                </c:pt>
                <c:pt idx="19680">
                  <c:v>39436</c:v>
                </c:pt>
                <c:pt idx="19681">
                  <c:v>39437</c:v>
                </c:pt>
                <c:pt idx="19682">
                  <c:v>39438</c:v>
                </c:pt>
                <c:pt idx="19683">
                  <c:v>39439</c:v>
                </c:pt>
                <c:pt idx="19684">
                  <c:v>39440</c:v>
                </c:pt>
                <c:pt idx="19685">
                  <c:v>39441</c:v>
                </c:pt>
                <c:pt idx="19686">
                  <c:v>39442</c:v>
                </c:pt>
                <c:pt idx="19687">
                  <c:v>39443</c:v>
                </c:pt>
                <c:pt idx="19688">
                  <c:v>39444</c:v>
                </c:pt>
                <c:pt idx="19689">
                  <c:v>39445</c:v>
                </c:pt>
                <c:pt idx="19690">
                  <c:v>39446</c:v>
                </c:pt>
                <c:pt idx="19691">
                  <c:v>39447</c:v>
                </c:pt>
                <c:pt idx="19692">
                  <c:v>39448</c:v>
                </c:pt>
                <c:pt idx="19693">
                  <c:v>39449</c:v>
                </c:pt>
                <c:pt idx="19694">
                  <c:v>39450</c:v>
                </c:pt>
                <c:pt idx="19695">
                  <c:v>39451</c:v>
                </c:pt>
                <c:pt idx="19696">
                  <c:v>39452</c:v>
                </c:pt>
                <c:pt idx="19697">
                  <c:v>39453</c:v>
                </c:pt>
                <c:pt idx="19698">
                  <c:v>39454</c:v>
                </c:pt>
                <c:pt idx="19699">
                  <c:v>39455</c:v>
                </c:pt>
                <c:pt idx="19700">
                  <c:v>39456</c:v>
                </c:pt>
                <c:pt idx="19701">
                  <c:v>39457</c:v>
                </c:pt>
                <c:pt idx="19702">
                  <c:v>39458</c:v>
                </c:pt>
                <c:pt idx="19703">
                  <c:v>39459</c:v>
                </c:pt>
                <c:pt idx="19704">
                  <c:v>39460</c:v>
                </c:pt>
                <c:pt idx="19705">
                  <c:v>39461</c:v>
                </c:pt>
                <c:pt idx="19706">
                  <c:v>39462</c:v>
                </c:pt>
                <c:pt idx="19707">
                  <c:v>39463</c:v>
                </c:pt>
                <c:pt idx="19708">
                  <c:v>39464</c:v>
                </c:pt>
                <c:pt idx="19709">
                  <c:v>39465</c:v>
                </c:pt>
                <c:pt idx="19710">
                  <c:v>39466</c:v>
                </c:pt>
                <c:pt idx="19711">
                  <c:v>39467</c:v>
                </c:pt>
                <c:pt idx="19712">
                  <c:v>39468</c:v>
                </c:pt>
                <c:pt idx="19713">
                  <c:v>39469</c:v>
                </c:pt>
                <c:pt idx="19714">
                  <c:v>39470</c:v>
                </c:pt>
                <c:pt idx="19715">
                  <c:v>39471</c:v>
                </c:pt>
                <c:pt idx="19716">
                  <c:v>39472</c:v>
                </c:pt>
                <c:pt idx="19717">
                  <c:v>39473</c:v>
                </c:pt>
                <c:pt idx="19718">
                  <c:v>39474</c:v>
                </c:pt>
                <c:pt idx="19719">
                  <c:v>39475</c:v>
                </c:pt>
                <c:pt idx="19720">
                  <c:v>39476</c:v>
                </c:pt>
                <c:pt idx="19721">
                  <c:v>39477</c:v>
                </c:pt>
                <c:pt idx="19722">
                  <c:v>39478</c:v>
                </c:pt>
                <c:pt idx="19723">
                  <c:v>39479</c:v>
                </c:pt>
                <c:pt idx="19724">
                  <c:v>39480</c:v>
                </c:pt>
                <c:pt idx="19725">
                  <c:v>39481</c:v>
                </c:pt>
                <c:pt idx="19726">
                  <c:v>39482</c:v>
                </c:pt>
                <c:pt idx="19727">
                  <c:v>39483</c:v>
                </c:pt>
                <c:pt idx="19728">
                  <c:v>39484</c:v>
                </c:pt>
                <c:pt idx="19729">
                  <c:v>39485</c:v>
                </c:pt>
                <c:pt idx="19730">
                  <c:v>39486</c:v>
                </c:pt>
                <c:pt idx="19731">
                  <c:v>39487</c:v>
                </c:pt>
                <c:pt idx="19732">
                  <c:v>39488</c:v>
                </c:pt>
                <c:pt idx="19733">
                  <c:v>39489</c:v>
                </c:pt>
                <c:pt idx="19734">
                  <c:v>39490</c:v>
                </c:pt>
                <c:pt idx="19735">
                  <c:v>39491</c:v>
                </c:pt>
                <c:pt idx="19736">
                  <c:v>39492</c:v>
                </c:pt>
                <c:pt idx="19737">
                  <c:v>39493</c:v>
                </c:pt>
                <c:pt idx="19738">
                  <c:v>39494</c:v>
                </c:pt>
                <c:pt idx="19739">
                  <c:v>39495</c:v>
                </c:pt>
                <c:pt idx="19740">
                  <c:v>39496</c:v>
                </c:pt>
                <c:pt idx="19741">
                  <c:v>39497</c:v>
                </c:pt>
                <c:pt idx="19742">
                  <c:v>39498</c:v>
                </c:pt>
                <c:pt idx="19743">
                  <c:v>39499</c:v>
                </c:pt>
                <c:pt idx="19744">
                  <c:v>39500</c:v>
                </c:pt>
                <c:pt idx="19745">
                  <c:v>39501</c:v>
                </c:pt>
                <c:pt idx="19746">
                  <c:v>39502</c:v>
                </c:pt>
                <c:pt idx="19747">
                  <c:v>39503</c:v>
                </c:pt>
                <c:pt idx="19748">
                  <c:v>39504</c:v>
                </c:pt>
                <c:pt idx="19749">
                  <c:v>39505</c:v>
                </c:pt>
                <c:pt idx="19750">
                  <c:v>39506</c:v>
                </c:pt>
                <c:pt idx="19751">
                  <c:v>39507</c:v>
                </c:pt>
                <c:pt idx="19752">
                  <c:v>39508</c:v>
                </c:pt>
                <c:pt idx="19753">
                  <c:v>39509</c:v>
                </c:pt>
                <c:pt idx="19754">
                  <c:v>39510</c:v>
                </c:pt>
                <c:pt idx="19755">
                  <c:v>39511</c:v>
                </c:pt>
                <c:pt idx="19756">
                  <c:v>39512</c:v>
                </c:pt>
                <c:pt idx="19757">
                  <c:v>39513</c:v>
                </c:pt>
                <c:pt idx="19758">
                  <c:v>39514</c:v>
                </c:pt>
                <c:pt idx="19759">
                  <c:v>39515</c:v>
                </c:pt>
                <c:pt idx="19760">
                  <c:v>39516</c:v>
                </c:pt>
                <c:pt idx="19761">
                  <c:v>39517</c:v>
                </c:pt>
                <c:pt idx="19762">
                  <c:v>39518</c:v>
                </c:pt>
                <c:pt idx="19763">
                  <c:v>39519</c:v>
                </c:pt>
                <c:pt idx="19764">
                  <c:v>39520</c:v>
                </c:pt>
                <c:pt idx="19765">
                  <c:v>39521</c:v>
                </c:pt>
                <c:pt idx="19766">
                  <c:v>39522</c:v>
                </c:pt>
                <c:pt idx="19767">
                  <c:v>39523</c:v>
                </c:pt>
                <c:pt idx="19768">
                  <c:v>39524</c:v>
                </c:pt>
                <c:pt idx="19769">
                  <c:v>39525</c:v>
                </c:pt>
                <c:pt idx="19770">
                  <c:v>39526</c:v>
                </c:pt>
                <c:pt idx="19771">
                  <c:v>39527</c:v>
                </c:pt>
                <c:pt idx="19772">
                  <c:v>39528</c:v>
                </c:pt>
                <c:pt idx="19773">
                  <c:v>39529</c:v>
                </c:pt>
                <c:pt idx="19774">
                  <c:v>39530</c:v>
                </c:pt>
                <c:pt idx="19775">
                  <c:v>39531</c:v>
                </c:pt>
                <c:pt idx="19776">
                  <c:v>39532</c:v>
                </c:pt>
                <c:pt idx="19777">
                  <c:v>39533</c:v>
                </c:pt>
                <c:pt idx="19778">
                  <c:v>39534</c:v>
                </c:pt>
                <c:pt idx="19779">
                  <c:v>39535</c:v>
                </c:pt>
                <c:pt idx="19780">
                  <c:v>39536</c:v>
                </c:pt>
                <c:pt idx="19781">
                  <c:v>39537</c:v>
                </c:pt>
                <c:pt idx="19782">
                  <c:v>39538</c:v>
                </c:pt>
                <c:pt idx="19783">
                  <c:v>39539</c:v>
                </c:pt>
                <c:pt idx="19784">
                  <c:v>39540</c:v>
                </c:pt>
                <c:pt idx="19785">
                  <c:v>39541</c:v>
                </c:pt>
                <c:pt idx="19786">
                  <c:v>39542</c:v>
                </c:pt>
                <c:pt idx="19787">
                  <c:v>39543</c:v>
                </c:pt>
                <c:pt idx="19788">
                  <c:v>39544</c:v>
                </c:pt>
                <c:pt idx="19789">
                  <c:v>39545</c:v>
                </c:pt>
                <c:pt idx="19790">
                  <c:v>39546</c:v>
                </c:pt>
                <c:pt idx="19791">
                  <c:v>39547</c:v>
                </c:pt>
                <c:pt idx="19792">
                  <c:v>39548</c:v>
                </c:pt>
                <c:pt idx="19793">
                  <c:v>39549</c:v>
                </c:pt>
                <c:pt idx="19794">
                  <c:v>39550</c:v>
                </c:pt>
                <c:pt idx="19795">
                  <c:v>39551</c:v>
                </c:pt>
                <c:pt idx="19796">
                  <c:v>39552</c:v>
                </c:pt>
                <c:pt idx="19797">
                  <c:v>39553</c:v>
                </c:pt>
                <c:pt idx="19798">
                  <c:v>39554</c:v>
                </c:pt>
                <c:pt idx="19799">
                  <c:v>39555</c:v>
                </c:pt>
                <c:pt idx="19800">
                  <c:v>39556</c:v>
                </c:pt>
                <c:pt idx="19801">
                  <c:v>39557</c:v>
                </c:pt>
                <c:pt idx="19802">
                  <c:v>39558</c:v>
                </c:pt>
                <c:pt idx="19803">
                  <c:v>39559</c:v>
                </c:pt>
                <c:pt idx="19804">
                  <c:v>39560</c:v>
                </c:pt>
                <c:pt idx="19805">
                  <c:v>39561</c:v>
                </c:pt>
                <c:pt idx="19806">
                  <c:v>39562</c:v>
                </c:pt>
                <c:pt idx="19807">
                  <c:v>39563</c:v>
                </c:pt>
                <c:pt idx="19808">
                  <c:v>39564</c:v>
                </c:pt>
                <c:pt idx="19809">
                  <c:v>39565</c:v>
                </c:pt>
                <c:pt idx="19810">
                  <c:v>39566</c:v>
                </c:pt>
                <c:pt idx="19811">
                  <c:v>39567</c:v>
                </c:pt>
                <c:pt idx="19812">
                  <c:v>39568</c:v>
                </c:pt>
                <c:pt idx="19813">
                  <c:v>39569</c:v>
                </c:pt>
                <c:pt idx="19814">
                  <c:v>39570</c:v>
                </c:pt>
                <c:pt idx="19815">
                  <c:v>39571</c:v>
                </c:pt>
                <c:pt idx="19816">
                  <c:v>39572</c:v>
                </c:pt>
                <c:pt idx="19817">
                  <c:v>39573</c:v>
                </c:pt>
                <c:pt idx="19818">
                  <c:v>39574</c:v>
                </c:pt>
                <c:pt idx="19819">
                  <c:v>39575</c:v>
                </c:pt>
                <c:pt idx="19820">
                  <c:v>39576</c:v>
                </c:pt>
                <c:pt idx="19821">
                  <c:v>39577</c:v>
                </c:pt>
                <c:pt idx="19822">
                  <c:v>39578</c:v>
                </c:pt>
                <c:pt idx="19823">
                  <c:v>39579</c:v>
                </c:pt>
                <c:pt idx="19824">
                  <c:v>39580</c:v>
                </c:pt>
                <c:pt idx="19825">
                  <c:v>39581</c:v>
                </c:pt>
                <c:pt idx="19826">
                  <c:v>39582</c:v>
                </c:pt>
                <c:pt idx="19827">
                  <c:v>39583</c:v>
                </c:pt>
                <c:pt idx="19828">
                  <c:v>39584</c:v>
                </c:pt>
                <c:pt idx="19829">
                  <c:v>39585</c:v>
                </c:pt>
                <c:pt idx="19830">
                  <c:v>39586</c:v>
                </c:pt>
                <c:pt idx="19831">
                  <c:v>39587</c:v>
                </c:pt>
                <c:pt idx="19832">
                  <c:v>39588</c:v>
                </c:pt>
                <c:pt idx="19833">
                  <c:v>39589</c:v>
                </c:pt>
                <c:pt idx="19834">
                  <c:v>39590</c:v>
                </c:pt>
                <c:pt idx="19835">
                  <c:v>39591</c:v>
                </c:pt>
                <c:pt idx="19836">
                  <c:v>39592</c:v>
                </c:pt>
                <c:pt idx="19837">
                  <c:v>39593</c:v>
                </c:pt>
                <c:pt idx="19838">
                  <c:v>39594</c:v>
                </c:pt>
                <c:pt idx="19839">
                  <c:v>39595</c:v>
                </c:pt>
                <c:pt idx="19840">
                  <c:v>39596</c:v>
                </c:pt>
                <c:pt idx="19841">
                  <c:v>39597</c:v>
                </c:pt>
                <c:pt idx="19842">
                  <c:v>39598</c:v>
                </c:pt>
                <c:pt idx="19843">
                  <c:v>39599</c:v>
                </c:pt>
                <c:pt idx="19844">
                  <c:v>39600</c:v>
                </c:pt>
                <c:pt idx="19845">
                  <c:v>39601</c:v>
                </c:pt>
                <c:pt idx="19846">
                  <c:v>39602</c:v>
                </c:pt>
                <c:pt idx="19847">
                  <c:v>39603</c:v>
                </c:pt>
                <c:pt idx="19848">
                  <c:v>39604</c:v>
                </c:pt>
                <c:pt idx="19849">
                  <c:v>39605</c:v>
                </c:pt>
                <c:pt idx="19850">
                  <c:v>39606</c:v>
                </c:pt>
                <c:pt idx="19851">
                  <c:v>39607</c:v>
                </c:pt>
                <c:pt idx="19852">
                  <c:v>39608</c:v>
                </c:pt>
                <c:pt idx="19853">
                  <c:v>39609</c:v>
                </c:pt>
                <c:pt idx="19854">
                  <c:v>39610</c:v>
                </c:pt>
                <c:pt idx="19855">
                  <c:v>39611</c:v>
                </c:pt>
                <c:pt idx="19856">
                  <c:v>39612</c:v>
                </c:pt>
                <c:pt idx="19857">
                  <c:v>39613</c:v>
                </c:pt>
                <c:pt idx="19858">
                  <c:v>39614</c:v>
                </c:pt>
                <c:pt idx="19859">
                  <c:v>39615</c:v>
                </c:pt>
                <c:pt idx="19860">
                  <c:v>39616</c:v>
                </c:pt>
                <c:pt idx="19861">
                  <c:v>39617</c:v>
                </c:pt>
                <c:pt idx="19862">
                  <c:v>39618</c:v>
                </c:pt>
                <c:pt idx="19863">
                  <c:v>39619</c:v>
                </c:pt>
                <c:pt idx="19864">
                  <c:v>39620</c:v>
                </c:pt>
                <c:pt idx="19865">
                  <c:v>39621</c:v>
                </c:pt>
                <c:pt idx="19866">
                  <c:v>39622</c:v>
                </c:pt>
                <c:pt idx="19867">
                  <c:v>39623</c:v>
                </c:pt>
                <c:pt idx="19868">
                  <c:v>39624</c:v>
                </c:pt>
                <c:pt idx="19869">
                  <c:v>39625</c:v>
                </c:pt>
                <c:pt idx="19870">
                  <c:v>39626</c:v>
                </c:pt>
                <c:pt idx="19871">
                  <c:v>39627</c:v>
                </c:pt>
                <c:pt idx="19872">
                  <c:v>39628</c:v>
                </c:pt>
                <c:pt idx="19873">
                  <c:v>39629</c:v>
                </c:pt>
                <c:pt idx="19874">
                  <c:v>39630</c:v>
                </c:pt>
                <c:pt idx="19875">
                  <c:v>39631</c:v>
                </c:pt>
                <c:pt idx="19876">
                  <c:v>39632</c:v>
                </c:pt>
                <c:pt idx="19877">
                  <c:v>39633</c:v>
                </c:pt>
                <c:pt idx="19878">
                  <c:v>39634</c:v>
                </c:pt>
                <c:pt idx="19879">
                  <c:v>39635</c:v>
                </c:pt>
                <c:pt idx="19880">
                  <c:v>39636</c:v>
                </c:pt>
                <c:pt idx="19881">
                  <c:v>39637</c:v>
                </c:pt>
                <c:pt idx="19882">
                  <c:v>39638</c:v>
                </c:pt>
                <c:pt idx="19883">
                  <c:v>39639</c:v>
                </c:pt>
                <c:pt idx="19884">
                  <c:v>39640</c:v>
                </c:pt>
                <c:pt idx="19885">
                  <c:v>39641</c:v>
                </c:pt>
                <c:pt idx="19886">
                  <c:v>39642</c:v>
                </c:pt>
                <c:pt idx="19887">
                  <c:v>39643</c:v>
                </c:pt>
                <c:pt idx="19888">
                  <c:v>39644</c:v>
                </c:pt>
                <c:pt idx="19889">
                  <c:v>39645</c:v>
                </c:pt>
                <c:pt idx="19890">
                  <c:v>39646</c:v>
                </c:pt>
                <c:pt idx="19891">
                  <c:v>39647</c:v>
                </c:pt>
                <c:pt idx="19892">
                  <c:v>39648</c:v>
                </c:pt>
                <c:pt idx="19893">
                  <c:v>39649</c:v>
                </c:pt>
                <c:pt idx="19894">
                  <c:v>39650</c:v>
                </c:pt>
                <c:pt idx="19895">
                  <c:v>39651</c:v>
                </c:pt>
                <c:pt idx="19896">
                  <c:v>39652</c:v>
                </c:pt>
                <c:pt idx="19897">
                  <c:v>39653</c:v>
                </c:pt>
                <c:pt idx="19898">
                  <c:v>39654</c:v>
                </c:pt>
                <c:pt idx="19899">
                  <c:v>39655</c:v>
                </c:pt>
                <c:pt idx="19900">
                  <c:v>39656</c:v>
                </c:pt>
                <c:pt idx="19901">
                  <c:v>39657</c:v>
                </c:pt>
                <c:pt idx="19902">
                  <c:v>39658</c:v>
                </c:pt>
                <c:pt idx="19903">
                  <c:v>39659</c:v>
                </c:pt>
                <c:pt idx="19904">
                  <c:v>39660</c:v>
                </c:pt>
                <c:pt idx="19905">
                  <c:v>39661</c:v>
                </c:pt>
                <c:pt idx="19906">
                  <c:v>39662</c:v>
                </c:pt>
                <c:pt idx="19907">
                  <c:v>39663</c:v>
                </c:pt>
                <c:pt idx="19908">
                  <c:v>39664</c:v>
                </c:pt>
                <c:pt idx="19909">
                  <c:v>39665</c:v>
                </c:pt>
                <c:pt idx="19910">
                  <c:v>39666</c:v>
                </c:pt>
                <c:pt idx="19911">
                  <c:v>39667</c:v>
                </c:pt>
                <c:pt idx="19912">
                  <c:v>39668</c:v>
                </c:pt>
                <c:pt idx="19913">
                  <c:v>39669</c:v>
                </c:pt>
                <c:pt idx="19914">
                  <c:v>39670</c:v>
                </c:pt>
                <c:pt idx="19915">
                  <c:v>39671</c:v>
                </c:pt>
                <c:pt idx="19916">
                  <c:v>39672</c:v>
                </c:pt>
                <c:pt idx="19917">
                  <c:v>39673</c:v>
                </c:pt>
                <c:pt idx="19918">
                  <c:v>39674</c:v>
                </c:pt>
                <c:pt idx="19919">
                  <c:v>39675</c:v>
                </c:pt>
                <c:pt idx="19920">
                  <c:v>39676</c:v>
                </c:pt>
                <c:pt idx="19921">
                  <c:v>39677</c:v>
                </c:pt>
                <c:pt idx="19922">
                  <c:v>39678</c:v>
                </c:pt>
                <c:pt idx="19923">
                  <c:v>39679</c:v>
                </c:pt>
                <c:pt idx="19924">
                  <c:v>39680</c:v>
                </c:pt>
                <c:pt idx="19925">
                  <c:v>39681</c:v>
                </c:pt>
                <c:pt idx="19926">
                  <c:v>39682</c:v>
                </c:pt>
                <c:pt idx="19927">
                  <c:v>39683</c:v>
                </c:pt>
                <c:pt idx="19928">
                  <c:v>39684</c:v>
                </c:pt>
                <c:pt idx="19929">
                  <c:v>39685</c:v>
                </c:pt>
                <c:pt idx="19930">
                  <c:v>39686</c:v>
                </c:pt>
                <c:pt idx="19931">
                  <c:v>39687</c:v>
                </c:pt>
                <c:pt idx="19932">
                  <c:v>39688</c:v>
                </c:pt>
                <c:pt idx="19933">
                  <c:v>39689</c:v>
                </c:pt>
                <c:pt idx="19934">
                  <c:v>39690</c:v>
                </c:pt>
                <c:pt idx="19935">
                  <c:v>39691</c:v>
                </c:pt>
                <c:pt idx="19936">
                  <c:v>39692</c:v>
                </c:pt>
                <c:pt idx="19937">
                  <c:v>39693</c:v>
                </c:pt>
                <c:pt idx="19938">
                  <c:v>39694</c:v>
                </c:pt>
                <c:pt idx="19939">
                  <c:v>39695</c:v>
                </c:pt>
                <c:pt idx="19940">
                  <c:v>39696</c:v>
                </c:pt>
                <c:pt idx="19941">
                  <c:v>39697</c:v>
                </c:pt>
                <c:pt idx="19942">
                  <c:v>39698</c:v>
                </c:pt>
                <c:pt idx="19943">
                  <c:v>39699</c:v>
                </c:pt>
                <c:pt idx="19944">
                  <c:v>39700</c:v>
                </c:pt>
                <c:pt idx="19945">
                  <c:v>39701</c:v>
                </c:pt>
                <c:pt idx="19946">
                  <c:v>39702</c:v>
                </c:pt>
                <c:pt idx="19947">
                  <c:v>39703</c:v>
                </c:pt>
                <c:pt idx="19948">
                  <c:v>39704</c:v>
                </c:pt>
                <c:pt idx="19949">
                  <c:v>39705</c:v>
                </c:pt>
                <c:pt idx="19950">
                  <c:v>39706</c:v>
                </c:pt>
                <c:pt idx="19951">
                  <c:v>39707</c:v>
                </c:pt>
                <c:pt idx="19952">
                  <c:v>39708</c:v>
                </c:pt>
                <c:pt idx="19953">
                  <c:v>39709</c:v>
                </c:pt>
                <c:pt idx="19954">
                  <c:v>39710</c:v>
                </c:pt>
                <c:pt idx="19955">
                  <c:v>39711</c:v>
                </c:pt>
                <c:pt idx="19956">
                  <c:v>39712</c:v>
                </c:pt>
                <c:pt idx="19957">
                  <c:v>39713</c:v>
                </c:pt>
                <c:pt idx="19958">
                  <c:v>39714</c:v>
                </c:pt>
                <c:pt idx="19959">
                  <c:v>39715</c:v>
                </c:pt>
                <c:pt idx="19960">
                  <c:v>39716</c:v>
                </c:pt>
                <c:pt idx="19961">
                  <c:v>39717</c:v>
                </c:pt>
                <c:pt idx="19962">
                  <c:v>39718</c:v>
                </c:pt>
                <c:pt idx="19963">
                  <c:v>39719</c:v>
                </c:pt>
                <c:pt idx="19964">
                  <c:v>39720</c:v>
                </c:pt>
                <c:pt idx="19965">
                  <c:v>39721</c:v>
                </c:pt>
                <c:pt idx="19966">
                  <c:v>39722</c:v>
                </c:pt>
                <c:pt idx="19967">
                  <c:v>39723</c:v>
                </c:pt>
                <c:pt idx="19968">
                  <c:v>39724</c:v>
                </c:pt>
                <c:pt idx="19969">
                  <c:v>39725</c:v>
                </c:pt>
                <c:pt idx="19970">
                  <c:v>39726</c:v>
                </c:pt>
                <c:pt idx="19971">
                  <c:v>39727</c:v>
                </c:pt>
                <c:pt idx="19972">
                  <c:v>39728</c:v>
                </c:pt>
                <c:pt idx="19973">
                  <c:v>39729</c:v>
                </c:pt>
                <c:pt idx="19974">
                  <c:v>39730</c:v>
                </c:pt>
                <c:pt idx="19975">
                  <c:v>39731</c:v>
                </c:pt>
                <c:pt idx="19976">
                  <c:v>39732</c:v>
                </c:pt>
                <c:pt idx="19977">
                  <c:v>39733</c:v>
                </c:pt>
                <c:pt idx="19978">
                  <c:v>39734</c:v>
                </c:pt>
                <c:pt idx="19979">
                  <c:v>39735</c:v>
                </c:pt>
                <c:pt idx="19980">
                  <c:v>39736</c:v>
                </c:pt>
                <c:pt idx="19981">
                  <c:v>39737</c:v>
                </c:pt>
                <c:pt idx="19982">
                  <c:v>39738</c:v>
                </c:pt>
                <c:pt idx="19983">
                  <c:v>39739</c:v>
                </c:pt>
                <c:pt idx="19984">
                  <c:v>39740</c:v>
                </c:pt>
                <c:pt idx="19985">
                  <c:v>39741</c:v>
                </c:pt>
                <c:pt idx="19986">
                  <c:v>39742</c:v>
                </c:pt>
                <c:pt idx="19987">
                  <c:v>39743</c:v>
                </c:pt>
                <c:pt idx="19988">
                  <c:v>39744</c:v>
                </c:pt>
                <c:pt idx="19989">
                  <c:v>39745</c:v>
                </c:pt>
                <c:pt idx="19990">
                  <c:v>39746</c:v>
                </c:pt>
                <c:pt idx="19991">
                  <c:v>39747</c:v>
                </c:pt>
                <c:pt idx="19992">
                  <c:v>39748</c:v>
                </c:pt>
                <c:pt idx="19993">
                  <c:v>39749</c:v>
                </c:pt>
                <c:pt idx="19994">
                  <c:v>39750</c:v>
                </c:pt>
                <c:pt idx="19995">
                  <c:v>39751</c:v>
                </c:pt>
                <c:pt idx="19996">
                  <c:v>39752</c:v>
                </c:pt>
                <c:pt idx="19997">
                  <c:v>39753</c:v>
                </c:pt>
                <c:pt idx="19998">
                  <c:v>39754</c:v>
                </c:pt>
                <c:pt idx="19999">
                  <c:v>39755</c:v>
                </c:pt>
                <c:pt idx="20000">
                  <c:v>39756</c:v>
                </c:pt>
                <c:pt idx="20001">
                  <c:v>39757</c:v>
                </c:pt>
                <c:pt idx="20002">
                  <c:v>39758</c:v>
                </c:pt>
                <c:pt idx="20003">
                  <c:v>39759</c:v>
                </c:pt>
                <c:pt idx="20004">
                  <c:v>39760</c:v>
                </c:pt>
                <c:pt idx="20005">
                  <c:v>39761</c:v>
                </c:pt>
                <c:pt idx="20006">
                  <c:v>39762</c:v>
                </c:pt>
                <c:pt idx="20007">
                  <c:v>39763</c:v>
                </c:pt>
                <c:pt idx="20008">
                  <c:v>39764</c:v>
                </c:pt>
                <c:pt idx="20009">
                  <c:v>39765</c:v>
                </c:pt>
                <c:pt idx="20010">
                  <c:v>39766</c:v>
                </c:pt>
                <c:pt idx="20011">
                  <c:v>39767</c:v>
                </c:pt>
                <c:pt idx="20012">
                  <c:v>39768</c:v>
                </c:pt>
                <c:pt idx="20013">
                  <c:v>39769</c:v>
                </c:pt>
                <c:pt idx="20014">
                  <c:v>39770</c:v>
                </c:pt>
                <c:pt idx="20015">
                  <c:v>39771</c:v>
                </c:pt>
                <c:pt idx="20016">
                  <c:v>39772</c:v>
                </c:pt>
                <c:pt idx="20017">
                  <c:v>39773</c:v>
                </c:pt>
                <c:pt idx="20018">
                  <c:v>39774</c:v>
                </c:pt>
                <c:pt idx="20019">
                  <c:v>39775</c:v>
                </c:pt>
                <c:pt idx="20020">
                  <c:v>39776</c:v>
                </c:pt>
                <c:pt idx="20021">
                  <c:v>39777</c:v>
                </c:pt>
                <c:pt idx="20022">
                  <c:v>39778</c:v>
                </c:pt>
                <c:pt idx="20023">
                  <c:v>39779</c:v>
                </c:pt>
                <c:pt idx="20024">
                  <c:v>39780</c:v>
                </c:pt>
                <c:pt idx="20025">
                  <c:v>39781</c:v>
                </c:pt>
                <c:pt idx="20026">
                  <c:v>39782</c:v>
                </c:pt>
                <c:pt idx="20027">
                  <c:v>39783</c:v>
                </c:pt>
                <c:pt idx="20028">
                  <c:v>39784</c:v>
                </c:pt>
                <c:pt idx="20029">
                  <c:v>39785</c:v>
                </c:pt>
                <c:pt idx="20030">
                  <c:v>39786</c:v>
                </c:pt>
                <c:pt idx="20031">
                  <c:v>39787</c:v>
                </c:pt>
                <c:pt idx="20032">
                  <c:v>39788</c:v>
                </c:pt>
                <c:pt idx="20033">
                  <c:v>39789</c:v>
                </c:pt>
                <c:pt idx="20034">
                  <c:v>39790</c:v>
                </c:pt>
                <c:pt idx="20035">
                  <c:v>39791</c:v>
                </c:pt>
                <c:pt idx="20036">
                  <c:v>39792</c:v>
                </c:pt>
                <c:pt idx="20037">
                  <c:v>39793</c:v>
                </c:pt>
                <c:pt idx="20038">
                  <c:v>39794</c:v>
                </c:pt>
                <c:pt idx="20039">
                  <c:v>39795</c:v>
                </c:pt>
                <c:pt idx="20040">
                  <c:v>39796</c:v>
                </c:pt>
                <c:pt idx="20041">
                  <c:v>39797</c:v>
                </c:pt>
                <c:pt idx="20042">
                  <c:v>39798</c:v>
                </c:pt>
                <c:pt idx="20043">
                  <c:v>39799</c:v>
                </c:pt>
                <c:pt idx="20044">
                  <c:v>39800</c:v>
                </c:pt>
                <c:pt idx="20045">
                  <c:v>39801</c:v>
                </c:pt>
                <c:pt idx="20046">
                  <c:v>39802</c:v>
                </c:pt>
                <c:pt idx="20047">
                  <c:v>39803</c:v>
                </c:pt>
                <c:pt idx="20048">
                  <c:v>39804</c:v>
                </c:pt>
                <c:pt idx="20049">
                  <c:v>39805</c:v>
                </c:pt>
                <c:pt idx="20050">
                  <c:v>39806</c:v>
                </c:pt>
                <c:pt idx="20051">
                  <c:v>39807</c:v>
                </c:pt>
                <c:pt idx="20052">
                  <c:v>39808</c:v>
                </c:pt>
                <c:pt idx="20053">
                  <c:v>39809</c:v>
                </c:pt>
                <c:pt idx="20054">
                  <c:v>39810</c:v>
                </c:pt>
                <c:pt idx="20055">
                  <c:v>39811</c:v>
                </c:pt>
                <c:pt idx="20056">
                  <c:v>39812</c:v>
                </c:pt>
                <c:pt idx="20057">
                  <c:v>39813</c:v>
                </c:pt>
                <c:pt idx="20058">
                  <c:v>39814</c:v>
                </c:pt>
                <c:pt idx="20059">
                  <c:v>39815</c:v>
                </c:pt>
                <c:pt idx="20060">
                  <c:v>39816</c:v>
                </c:pt>
                <c:pt idx="20061">
                  <c:v>39817</c:v>
                </c:pt>
                <c:pt idx="20062">
                  <c:v>39818</c:v>
                </c:pt>
                <c:pt idx="20063">
                  <c:v>39819</c:v>
                </c:pt>
                <c:pt idx="20064">
                  <c:v>39820</c:v>
                </c:pt>
                <c:pt idx="20065">
                  <c:v>39821</c:v>
                </c:pt>
                <c:pt idx="20066">
                  <c:v>39822</c:v>
                </c:pt>
                <c:pt idx="20067">
                  <c:v>39823</c:v>
                </c:pt>
                <c:pt idx="20068">
                  <c:v>39824</c:v>
                </c:pt>
                <c:pt idx="20069">
                  <c:v>39825</c:v>
                </c:pt>
                <c:pt idx="20070">
                  <c:v>39826</c:v>
                </c:pt>
                <c:pt idx="20071">
                  <c:v>39827</c:v>
                </c:pt>
                <c:pt idx="20072">
                  <c:v>39828</c:v>
                </c:pt>
                <c:pt idx="20073">
                  <c:v>39829</c:v>
                </c:pt>
                <c:pt idx="20074">
                  <c:v>39830</c:v>
                </c:pt>
                <c:pt idx="20075">
                  <c:v>39831</c:v>
                </c:pt>
                <c:pt idx="20076">
                  <c:v>39832</c:v>
                </c:pt>
                <c:pt idx="20077">
                  <c:v>39833</c:v>
                </c:pt>
                <c:pt idx="20078">
                  <c:v>39834</c:v>
                </c:pt>
                <c:pt idx="20079">
                  <c:v>39835</c:v>
                </c:pt>
                <c:pt idx="20080">
                  <c:v>39836</c:v>
                </c:pt>
                <c:pt idx="20081">
                  <c:v>39837</c:v>
                </c:pt>
                <c:pt idx="20082">
                  <c:v>39838</c:v>
                </c:pt>
                <c:pt idx="20083">
                  <c:v>39839</c:v>
                </c:pt>
                <c:pt idx="20084">
                  <c:v>39840</c:v>
                </c:pt>
                <c:pt idx="20085">
                  <c:v>39841</c:v>
                </c:pt>
                <c:pt idx="20086">
                  <c:v>39842</c:v>
                </c:pt>
                <c:pt idx="20087">
                  <c:v>39843</c:v>
                </c:pt>
                <c:pt idx="20088">
                  <c:v>39844</c:v>
                </c:pt>
                <c:pt idx="20089">
                  <c:v>39845</c:v>
                </c:pt>
                <c:pt idx="20090">
                  <c:v>39846</c:v>
                </c:pt>
                <c:pt idx="20091">
                  <c:v>39847</c:v>
                </c:pt>
                <c:pt idx="20092">
                  <c:v>39848</c:v>
                </c:pt>
                <c:pt idx="20093">
                  <c:v>39849</c:v>
                </c:pt>
                <c:pt idx="20094">
                  <c:v>39850</c:v>
                </c:pt>
                <c:pt idx="20095">
                  <c:v>39851</c:v>
                </c:pt>
                <c:pt idx="20096">
                  <c:v>39852</c:v>
                </c:pt>
                <c:pt idx="20097">
                  <c:v>39853</c:v>
                </c:pt>
                <c:pt idx="20098">
                  <c:v>39854</c:v>
                </c:pt>
                <c:pt idx="20099">
                  <c:v>39855</c:v>
                </c:pt>
                <c:pt idx="20100">
                  <c:v>39856</c:v>
                </c:pt>
                <c:pt idx="20101">
                  <c:v>39857</c:v>
                </c:pt>
                <c:pt idx="20102">
                  <c:v>39858</c:v>
                </c:pt>
                <c:pt idx="20103">
                  <c:v>39859</c:v>
                </c:pt>
                <c:pt idx="20104">
                  <c:v>39860</c:v>
                </c:pt>
                <c:pt idx="20105">
                  <c:v>39861</c:v>
                </c:pt>
                <c:pt idx="20106">
                  <c:v>39862</c:v>
                </c:pt>
                <c:pt idx="20107">
                  <c:v>39863</c:v>
                </c:pt>
                <c:pt idx="20108">
                  <c:v>39864</c:v>
                </c:pt>
                <c:pt idx="20109">
                  <c:v>39865</c:v>
                </c:pt>
                <c:pt idx="20110">
                  <c:v>39866</c:v>
                </c:pt>
                <c:pt idx="20111">
                  <c:v>39867</c:v>
                </c:pt>
                <c:pt idx="20112">
                  <c:v>39868</c:v>
                </c:pt>
                <c:pt idx="20113">
                  <c:v>39869</c:v>
                </c:pt>
                <c:pt idx="20114">
                  <c:v>39870</c:v>
                </c:pt>
                <c:pt idx="20115">
                  <c:v>39871</c:v>
                </c:pt>
                <c:pt idx="20116">
                  <c:v>39872</c:v>
                </c:pt>
                <c:pt idx="20117">
                  <c:v>39873</c:v>
                </c:pt>
                <c:pt idx="20118">
                  <c:v>39874</c:v>
                </c:pt>
                <c:pt idx="20119">
                  <c:v>39875</c:v>
                </c:pt>
                <c:pt idx="20120">
                  <c:v>39876</c:v>
                </c:pt>
                <c:pt idx="20121">
                  <c:v>39877</c:v>
                </c:pt>
                <c:pt idx="20122">
                  <c:v>39878</c:v>
                </c:pt>
                <c:pt idx="20123">
                  <c:v>39879</c:v>
                </c:pt>
                <c:pt idx="20124">
                  <c:v>39880</c:v>
                </c:pt>
                <c:pt idx="20125">
                  <c:v>39881</c:v>
                </c:pt>
                <c:pt idx="20126">
                  <c:v>39882</c:v>
                </c:pt>
                <c:pt idx="20127">
                  <c:v>39883</c:v>
                </c:pt>
                <c:pt idx="20128">
                  <c:v>39884</c:v>
                </c:pt>
                <c:pt idx="20129">
                  <c:v>39885</c:v>
                </c:pt>
                <c:pt idx="20130">
                  <c:v>39886</c:v>
                </c:pt>
                <c:pt idx="20131">
                  <c:v>39887</c:v>
                </c:pt>
                <c:pt idx="20132">
                  <c:v>39888</c:v>
                </c:pt>
                <c:pt idx="20133">
                  <c:v>39889</c:v>
                </c:pt>
                <c:pt idx="20134">
                  <c:v>39890</c:v>
                </c:pt>
                <c:pt idx="20135">
                  <c:v>39891</c:v>
                </c:pt>
                <c:pt idx="20136">
                  <c:v>39892</c:v>
                </c:pt>
                <c:pt idx="20137">
                  <c:v>39893</c:v>
                </c:pt>
                <c:pt idx="20138">
                  <c:v>39894</c:v>
                </c:pt>
                <c:pt idx="20139">
                  <c:v>39895</c:v>
                </c:pt>
                <c:pt idx="20140">
                  <c:v>39896</c:v>
                </c:pt>
                <c:pt idx="20141">
                  <c:v>39897</c:v>
                </c:pt>
                <c:pt idx="20142">
                  <c:v>39898</c:v>
                </c:pt>
                <c:pt idx="20143">
                  <c:v>39899</c:v>
                </c:pt>
                <c:pt idx="20144">
                  <c:v>39900</c:v>
                </c:pt>
                <c:pt idx="20145">
                  <c:v>39901</c:v>
                </c:pt>
                <c:pt idx="20146">
                  <c:v>39902</c:v>
                </c:pt>
                <c:pt idx="20147">
                  <c:v>39903</c:v>
                </c:pt>
                <c:pt idx="20148">
                  <c:v>39904</c:v>
                </c:pt>
                <c:pt idx="20149">
                  <c:v>39905</c:v>
                </c:pt>
                <c:pt idx="20150">
                  <c:v>39906</c:v>
                </c:pt>
                <c:pt idx="20151">
                  <c:v>39907</c:v>
                </c:pt>
                <c:pt idx="20152">
                  <c:v>39908</c:v>
                </c:pt>
                <c:pt idx="20153">
                  <c:v>39909</c:v>
                </c:pt>
                <c:pt idx="20154">
                  <c:v>39910</c:v>
                </c:pt>
                <c:pt idx="20155">
                  <c:v>39911</c:v>
                </c:pt>
                <c:pt idx="20156">
                  <c:v>39912</c:v>
                </c:pt>
                <c:pt idx="20157">
                  <c:v>39913</c:v>
                </c:pt>
                <c:pt idx="20158">
                  <c:v>39914</c:v>
                </c:pt>
                <c:pt idx="20159">
                  <c:v>39915</c:v>
                </c:pt>
                <c:pt idx="20160">
                  <c:v>39916</c:v>
                </c:pt>
                <c:pt idx="20161">
                  <c:v>39917</c:v>
                </c:pt>
                <c:pt idx="20162">
                  <c:v>39918</c:v>
                </c:pt>
                <c:pt idx="20163">
                  <c:v>39919</c:v>
                </c:pt>
                <c:pt idx="20164">
                  <c:v>39920</c:v>
                </c:pt>
                <c:pt idx="20165">
                  <c:v>39921</c:v>
                </c:pt>
                <c:pt idx="20166">
                  <c:v>39922</c:v>
                </c:pt>
                <c:pt idx="20167">
                  <c:v>39923</c:v>
                </c:pt>
                <c:pt idx="20168">
                  <c:v>39924</c:v>
                </c:pt>
                <c:pt idx="20169">
                  <c:v>39925</c:v>
                </c:pt>
                <c:pt idx="20170">
                  <c:v>39926</c:v>
                </c:pt>
                <c:pt idx="20171">
                  <c:v>39927</c:v>
                </c:pt>
                <c:pt idx="20172">
                  <c:v>39928</c:v>
                </c:pt>
                <c:pt idx="20173">
                  <c:v>39929</c:v>
                </c:pt>
                <c:pt idx="20174">
                  <c:v>39930</c:v>
                </c:pt>
                <c:pt idx="20175">
                  <c:v>39931</c:v>
                </c:pt>
                <c:pt idx="20176">
                  <c:v>39932</c:v>
                </c:pt>
                <c:pt idx="20177">
                  <c:v>39933</c:v>
                </c:pt>
                <c:pt idx="20178">
                  <c:v>39934</c:v>
                </c:pt>
                <c:pt idx="20179">
                  <c:v>39935</c:v>
                </c:pt>
                <c:pt idx="20180">
                  <c:v>39936</c:v>
                </c:pt>
                <c:pt idx="20181">
                  <c:v>39937</c:v>
                </c:pt>
                <c:pt idx="20182">
                  <c:v>39938</c:v>
                </c:pt>
                <c:pt idx="20183">
                  <c:v>39939</c:v>
                </c:pt>
                <c:pt idx="20184">
                  <c:v>39940</c:v>
                </c:pt>
                <c:pt idx="20185">
                  <c:v>39941</c:v>
                </c:pt>
                <c:pt idx="20186">
                  <c:v>39942</c:v>
                </c:pt>
                <c:pt idx="20187">
                  <c:v>39943</c:v>
                </c:pt>
                <c:pt idx="20188">
                  <c:v>39944</c:v>
                </c:pt>
                <c:pt idx="20189">
                  <c:v>39945</c:v>
                </c:pt>
                <c:pt idx="20190">
                  <c:v>39946</c:v>
                </c:pt>
                <c:pt idx="20191">
                  <c:v>39947</c:v>
                </c:pt>
                <c:pt idx="20192">
                  <c:v>39948</c:v>
                </c:pt>
                <c:pt idx="20193">
                  <c:v>39949</c:v>
                </c:pt>
                <c:pt idx="20194">
                  <c:v>39950</c:v>
                </c:pt>
                <c:pt idx="20195">
                  <c:v>39951</c:v>
                </c:pt>
                <c:pt idx="20196">
                  <c:v>39952</c:v>
                </c:pt>
                <c:pt idx="20197">
                  <c:v>39953</c:v>
                </c:pt>
                <c:pt idx="20198">
                  <c:v>39954</c:v>
                </c:pt>
                <c:pt idx="20199">
                  <c:v>39955</c:v>
                </c:pt>
                <c:pt idx="20200">
                  <c:v>39956</c:v>
                </c:pt>
                <c:pt idx="20201">
                  <c:v>39957</c:v>
                </c:pt>
                <c:pt idx="20202">
                  <c:v>39958</c:v>
                </c:pt>
                <c:pt idx="20203">
                  <c:v>39959</c:v>
                </c:pt>
                <c:pt idx="20204">
                  <c:v>39960</c:v>
                </c:pt>
                <c:pt idx="20205">
                  <c:v>39961</c:v>
                </c:pt>
                <c:pt idx="20206">
                  <c:v>39962</c:v>
                </c:pt>
                <c:pt idx="20207">
                  <c:v>39963</c:v>
                </c:pt>
                <c:pt idx="20208">
                  <c:v>39964</c:v>
                </c:pt>
                <c:pt idx="20209">
                  <c:v>39965</c:v>
                </c:pt>
                <c:pt idx="20210">
                  <c:v>39966</c:v>
                </c:pt>
                <c:pt idx="20211">
                  <c:v>39967</c:v>
                </c:pt>
                <c:pt idx="20212">
                  <c:v>39968</c:v>
                </c:pt>
                <c:pt idx="20213">
                  <c:v>39969</c:v>
                </c:pt>
                <c:pt idx="20214">
                  <c:v>39970</c:v>
                </c:pt>
                <c:pt idx="20215">
                  <c:v>39971</c:v>
                </c:pt>
                <c:pt idx="20216">
                  <c:v>39972</c:v>
                </c:pt>
                <c:pt idx="20217">
                  <c:v>39973</c:v>
                </c:pt>
                <c:pt idx="20218">
                  <c:v>39974</c:v>
                </c:pt>
                <c:pt idx="20219">
                  <c:v>39975</c:v>
                </c:pt>
                <c:pt idx="20220">
                  <c:v>39976</c:v>
                </c:pt>
                <c:pt idx="20221">
                  <c:v>39977</c:v>
                </c:pt>
                <c:pt idx="20222">
                  <c:v>39978</c:v>
                </c:pt>
                <c:pt idx="20223">
                  <c:v>39979</c:v>
                </c:pt>
                <c:pt idx="20224">
                  <c:v>39980</c:v>
                </c:pt>
                <c:pt idx="20225">
                  <c:v>39981</c:v>
                </c:pt>
                <c:pt idx="20226">
                  <c:v>39982</c:v>
                </c:pt>
                <c:pt idx="20227">
                  <c:v>39983</c:v>
                </c:pt>
                <c:pt idx="20228">
                  <c:v>39984</c:v>
                </c:pt>
                <c:pt idx="20229">
                  <c:v>39985</c:v>
                </c:pt>
                <c:pt idx="20230">
                  <c:v>39986</c:v>
                </c:pt>
                <c:pt idx="20231">
                  <c:v>39987</c:v>
                </c:pt>
                <c:pt idx="20232">
                  <c:v>39988</c:v>
                </c:pt>
                <c:pt idx="20233">
                  <c:v>39989</c:v>
                </c:pt>
                <c:pt idx="20234">
                  <c:v>39990</c:v>
                </c:pt>
                <c:pt idx="20235">
                  <c:v>39991</c:v>
                </c:pt>
                <c:pt idx="20236">
                  <c:v>39992</c:v>
                </c:pt>
                <c:pt idx="20237">
                  <c:v>39993</c:v>
                </c:pt>
                <c:pt idx="20238">
                  <c:v>39994</c:v>
                </c:pt>
                <c:pt idx="20239">
                  <c:v>39995</c:v>
                </c:pt>
                <c:pt idx="20240">
                  <c:v>39996</c:v>
                </c:pt>
                <c:pt idx="20241">
                  <c:v>39997</c:v>
                </c:pt>
                <c:pt idx="20242">
                  <c:v>39998</c:v>
                </c:pt>
                <c:pt idx="20243">
                  <c:v>39999</c:v>
                </c:pt>
                <c:pt idx="20244">
                  <c:v>40000</c:v>
                </c:pt>
                <c:pt idx="20245">
                  <c:v>40001</c:v>
                </c:pt>
                <c:pt idx="20246">
                  <c:v>40002</c:v>
                </c:pt>
                <c:pt idx="20247">
                  <c:v>40003</c:v>
                </c:pt>
                <c:pt idx="20248">
                  <c:v>40004</c:v>
                </c:pt>
                <c:pt idx="20249">
                  <c:v>40005</c:v>
                </c:pt>
                <c:pt idx="20250">
                  <c:v>40006</c:v>
                </c:pt>
                <c:pt idx="20251">
                  <c:v>40007</c:v>
                </c:pt>
                <c:pt idx="20252">
                  <c:v>40008</c:v>
                </c:pt>
                <c:pt idx="20253">
                  <c:v>40009</c:v>
                </c:pt>
                <c:pt idx="20254">
                  <c:v>40010</c:v>
                </c:pt>
                <c:pt idx="20255">
                  <c:v>40011</c:v>
                </c:pt>
                <c:pt idx="20256">
                  <c:v>40012</c:v>
                </c:pt>
                <c:pt idx="20257">
                  <c:v>40013</c:v>
                </c:pt>
                <c:pt idx="20258">
                  <c:v>40014</c:v>
                </c:pt>
                <c:pt idx="20259">
                  <c:v>40015</c:v>
                </c:pt>
                <c:pt idx="20260">
                  <c:v>40016</c:v>
                </c:pt>
                <c:pt idx="20261">
                  <c:v>40017</c:v>
                </c:pt>
                <c:pt idx="20262">
                  <c:v>40018</c:v>
                </c:pt>
                <c:pt idx="20263">
                  <c:v>40019</c:v>
                </c:pt>
                <c:pt idx="20264">
                  <c:v>40020</c:v>
                </c:pt>
                <c:pt idx="20265">
                  <c:v>40021</c:v>
                </c:pt>
                <c:pt idx="20266">
                  <c:v>40022</c:v>
                </c:pt>
                <c:pt idx="20267">
                  <c:v>40023</c:v>
                </c:pt>
                <c:pt idx="20268">
                  <c:v>40024</c:v>
                </c:pt>
                <c:pt idx="20269">
                  <c:v>40025</c:v>
                </c:pt>
                <c:pt idx="20270">
                  <c:v>40026</c:v>
                </c:pt>
                <c:pt idx="20271">
                  <c:v>40027</c:v>
                </c:pt>
                <c:pt idx="20272">
                  <c:v>40028</c:v>
                </c:pt>
                <c:pt idx="20273">
                  <c:v>40029</c:v>
                </c:pt>
                <c:pt idx="20274">
                  <c:v>40030</c:v>
                </c:pt>
                <c:pt idx="20275">
                  <c:v>40031</c:v>
                </c:pt>
                <c:pt idx="20276">
                  <c:v>40032</c:v>
                </c:pt>
                <c:pt idx="20277">
                  <c:v>40033</c:v>
                </c:pt>
                <c:pt idx="20278">
                  <c:v>40034</c:v>
                </c:pt>
                <c:pt idx="20279">
                  <c:v>40035</c:v>
                </c:pt>
                <c:pt idx="20280">
                  <c:v>40036</c:v>
                </c:pt>
                <c:pt idx="20281">
                  <c:v>40037</c:v>
                </c:pt>
                <c:pt idx="20282">
                  <c:v>40038</c:v>
                </c:pt>
                <c:pt idx="20283">
                  <c:v>40039</c:v>
                </c:pt>
                <c:pt idx="20284">
                  <c:v>40040</c:v>
                </c:pt>
                <c:pt idx="20285">
                  <c:v>40041</c:v>
                </c:pt>
                <c:pt idx="20286">
                  <c:v>40042</c:v>
                </c:pt>
                <c:pt idx="20287">
                  <c:v>40043</c:v>
                </c:pt>
                <c:pt idx="20288">
                  <c:v>40044</c:v>
                </c:pt>
                <c:pt idx="20289">
                  <c:v>40045</c:v>
                </c:pt>
                <c:pt idx="20290">
                  <c:v>40046</c:v>
                </c:pt>
                <c:pt idx="20291">
                  <c:v>40047</c:v>
                </c:pt>
                <c:pt idx="20292">
                  <c:v>40048</c:v>
                </c:pt>
                <c:pt idx="20293">
                  <c:v>40049</c:v>
                </c:pt>
                <c:pt idx="20294">
                  <c:v>40050</c:v>
                </c:pt>
                <c:pt idx="20295">
                  <c:v>40051</c:v>
                </c:pt>
                <c:pt idx="20296">
                  <c:v>40052</c:v>
                </c:pt>
                <c:pt idx="20297">
                  <c:v>40053</c:v>
                </c:pt>
                <c:pt idx="20298">
                  <c:v>40054</c:v>
                </c:pt>
                <c:pt idx="20299">
                  <c:v>40055</c:v>
                </c:pt>
                <c:pt idx="20300">
                  <c:v>40056</c:v>
                </c:pt>
                <c:pt idx="20301">
                  <c:v>40057</c:v>
                </c:pt>
                <c:pt idx="20302">
                  <c:v>40058</c:v>
                </c:pt>
                <c:pt idx="20303">
                  <c:v>40059</c:v>
                </c:pt>
                <c:pt idx="20304">
                  <c:v>40060</c:v>
                </c:pt>
                <c:pt idx="20305">
                  <c:v>40061</c:v>
                </c:pt>
                <c:pt idx="20306">
                  <c:v>40062</c:v>
                </c:pt>
                <c:pt idx="20307">
                  <c:v>40063</c:v>
                </c:pt>
                <c:pt idx="20308">
                  <c:v>40064</c:v>
                </c:pt>
                <c:pt idx="20309">
                  <c:v>40065</c:v>
                </c:pt>
                <c:pt idx="20310">
                  <c:v>40066</c:v>
                </c:pt>
                <c:pt idx="20311">
                  <c:v>40067</c:v>
                </c:pt>
                <c:pt idx="20312">
                  <c:v>40068</c:v>
                </c:pt>
                <c:pt idx="20313">
                  <c:v>40069</c:v>
                </c:pt>
                <c:pt idx="20314">
                  <c:v>40070</c:v>
                </c:pt>
                <c:pt idx="20315">
                  <c:v>40071</c:v>
                </c:pt>
                <c:pt idx="20316">
                  <c:v>40072</c:v>
                </c:pt>
                <c:pt idx="20317">
                  <c:v>40073</c:v>
                </c:pt>
                <c:pt idx="20318">
                  <c:v>40074</c:v>
                </c:pt>
                <c:pt idx="20319">
                  <c:v>40075</c:v>
                </c:pt>
                <c:pt idx="20320">
                  <c:v>40076</c:v>
                </c:pt>
                <c:pt idx="20321">
                  <c:v>40077</c:v>
                </c:pt>
                <c:pt idx="20322">
                  <c:v>40078</c:v>
                </c:pt>
                <c:pt idx="20323">
                  <c:v>40079</c:v>
                </c:pt>
                <c:pt idx="20324">
                  <c:v>40080</c:v>
                </c:pt>
                <c:pt idx="20325">
                  <c:v>40081</c:v>
                </c:pt>
                <c:pt idx="20326">
                  <c:v>40082</c:v>
                </c:pt>
                <c:pt idx="20327">
                  <c:v>40083</c:v>
                </c:pt>
                <c:pt idx="20328">
                  <c:v>40084</c:v>
                </c:pt>
                <c:pt idx="20329">
                  <c:v>40085</c:v>
                </c:pt>
                <c:pt idx="20330">
                  <c:v>40086</c:v>
                </c:pt>
                <c:pt idx="20331">
                  <c:v>40087</c:v>
                </c:pt>
                <c:pt idx="20332">
                  <c:v>40088</c:v>
                </c:pt>
                <c:pt idx="20333">
                  <c:v>40089</c:v>
                </c:pt>
                <c:pt idx="20334">
                  <c:v>40090</c:v>
                </c:pt>
                <c:pt idx="20335">
                  <c:v>40091</c:v>
                </c:pt>
                <c:pt idx="20336">
                  <c:v>40092</c:v>
                </c:pt>
                <c:pt idx="20337">
                  <c:v>40093</c:v>
                </c:pt>
                <c:pt idx="20338">
                  <c:v>40094</c:v>
                </c:pt>
                <c:pt idx="20339">
                  <c:v>40095</c:v>
                </c:pt>
                <c:pt idx="20340">
                  <c:v>40096</c:v>
                </c:pt>
                <c:pt idx="20341">
                  <c:v>40097</c:v>
                </c:pt>
                <c:pt idx="20342">
                  <c:v>40098</c:v>
                </c:pt>
                <c:pt idx="20343">
                  <c:v>40099</c:v>
                </c:pt>
                <c:pt idx="20344">
                  <c:v>40100</c:v>
                </c:pt>
                <c:pt idx="20345">
                  <c:v>40101</c:v>
                </c:pt>
                <c:pt idx="20346">
                  <c:v>40102</c:v>
                </c:pt>
                <c:pt idx="20347">
                  <c:v>40103</c:v>
                </c:pt>
                <c:pt idx="20348">
                  <c:v>40104</c:v>
                </c:pt>
                <c:pt idx="20349">
                  <c:v>40105</c:v>
                </c:pt>
                <c:pt idx="20350">
                  <c:v>40106</c:v>
                </c:pt>
                <c:pt idx="20351">
                  <c:v>40107</c:v>
                </c:pt>
                <c:pt idx="20352">
                  <c:v>40108</c:v>
                </c:pt>
                <c:pt idx="20353">
                  <c:v>40109</c:v>
                </c:pt>
                <c:pt idx="20354">
                  <c:v>40110</c:v>
                </c:pt>
                <c:pt idx="20355">
                  <c:v>40111</c:v>
                </c:pt>
                <c:pt idx="20356">
                  <c:v>40112</c:v>
                </c:pt>
                <c:pt idx="20357">
                  <c:v>40113</c:v>
                </c:pt>
                <c:pt idx="20358">
                  <c:v>40114</c:v>
                </c:pt>
                <c:pt idx="20359">
                  <c:v>40115</c:v>
                </c:pt>
                <c:pt idx="20360">
                  <c:v>40116</c:v>
                </c:pt>
                <c:pt idx="20361">
                  <c:v>40117</c:v>
                </c:pt>
                <c:pt idx="20362">
                  <c:v>40118</c:v>
                </c:pt>
                <c:pt idx="20363">
                  <c:v>40119</c:v>
                </c:pt>
                <c:pt idx="20364">
                  <c:v>40120</c:v>
                </c:pt>
                <c:pt idx="20365">
                  <c:v>40121</c:v>
                </c:pt>
                <c:pt idx="20366">
                  <c:v>40122</c:v>
                </c:pt>
                <c:pt idx="20367">
                  <c:v>40123</c:v>
                </c:pt>
                <c:pt idx="20368">
                  <c:v>40124</c:v>
                </c:pt>
                <c:pt idx="20369">
                  <c:v>40125</c:v>
                </c:pt>
                <c:pt idx="20370">
                  <c:v>40126</c:v>
                </c:pt>
                <c:pt idx="20371">
                  <c:v>40127</c:v>
                </c:pt>
                <c:pt idx="20372">
                  <c:v>40128</c:v>
                </c:pt>
                <c:pt idx="20373">
                  <c:v>40129</c:v>
                </c:pt>
                <c:pt idx="20374">
                  <c:v>40130</c:v>
                </c:pt>
                <c:pt idx="20375">
                  <c:v>40131</c:v>
                </c:pt>
                <c:pt idx="20376">
                  <c:v>40132</c:v>
                </c:pt>
                <c:pt idx="20377">
                  <c:v>40133</c:v>
                </c:pt>
                <c:pt idx="20378">
                  <c:v>40134</c:v>
                </c:pt>
                <c:pt idx="20379">
                  <c:v>40135</c:v>
                </c:pt>
                <c:pt idx="20380">
                  <c:v>40136</c:v>
                </c:pt>
                <c:pt idx="20381">
                  <c:v>40137</c:v>
                </c:pt>
                <c:pt idx="20382">
                  <c:v>40138</c:v>
                </c:pt>
                <c:pt idx="20383">
                  <c:v>40139</c:v>
                </c:pt>
                <c:pt idx="20384">
                  <c:v>40140</c:v>
                </c:pt>
                <c:pt idx="20385">
                  <c:v>40141</c:v>
                </c:pt>
                <c:pt idx="20386">
                  <c:v>40142</c:v>
                </c:pt>
                <c:pt idx="20387">
                  <c:v>40143</c:v>
                </c:pt>
                <c:pt idx="20388">
                  <c:v>40144</c:v>
                </c:pt>
                <c:pt idx="20389">
                  <c:v>40145</c:v>
                </c:pt>
                <c:pt idx="20390">
                  <c:v>40146</c:v>
                </c:pt>
                <c:pt idx="20391">
                  <c:v>40147</c:v>
                </c:pt>
                <c:pt idx="20392">
                  <c:v>40148</c:v>
                </c:pt>
                <c:pt idx="20393">
                  <c:v>40149</c:v>
                </c:pt>
                <c:pt idx="20394">
                  <c:v>40150</c:v>
                </c:pt>
                <c:pt idx="20395">
                  <c:v>40151</c:v>
                </c:pt>
                <c:pt idx="20396">
                  <c:v>40152</c:v>
                </c:pt>
                <c:pt idx="20397">
                  <c:v>40153</c:v>
                </c:pt>
                <c:pt idx="20398">
                  <c:v>40154</c:v>
                </c:pt>
                <c:pt idx="20399">
                  <c:v>40155</c:v>
                </c:pt>
                <c:pt idx="20400">
                  <c:v>40156</c:v>
                </c:pt>
                <c:pt idx="20401">
                  <c:v>40157</c:v>
                </c:pt>
                <c:pt idx="20402">
                  <c:v>40158</c:v>
                </c:pt>
                <c:pt idx="20403">
                  <c:v>40159</c:v>
                </c:pt>
                <c:pt idx="20404">
                  <c:v>40160</c:v>
                </c:pt>
                <c:pt idx="20405">
                  <c:v>40161</c:v>
                </c:pt>
                <c:pt idx="20406">
                  <c:v>40162</c:v>
                </c:pt>
                <c:pt idx="20407">
                  <c:v>40163</c:v>
                </c:pt>
                <c:pt idx="20408">
                  <c:v>40164</c:v>
                </c:pt>
                <c:pt idx="20409">
                  <c:v>40165</c:v>
                </c:pt>
                <c:pt idx="20410">
                  <c:v>40166</c:v>
                </c:pt>
                <c:pt idx="20411">
                  <c:v>40167</c:v>
                </c:pt>
                <c:pt idx="20412">
                  <c:v>40168</c:v>
                </c:pt>
                <c:pt idx="20413">
                  <c:v>40169</c:v>
                </c:pt>
                <c:pt idx="20414">
                  <c:v>40170</c:v>
                </c:pt>
                <c:pt idx="20415">
                  <c:v>40171</c:v>
                </c:pt>
                <c:pt idx="20416">
                  <c:v>40172</c:v>
                </c:pt>
                <c:pt idx="20417">
                  <c:v>40173</c:v>
                </c:pt>
                <c:pt idx="20418">
                  <c:v>40174</c:v>
                </c:pt>
                <c:pt idx="20419">
                  <c:v>40175</c:v>
                </c:pt>
                <c:pt idx="20420">
                  <c:v>40176</c:v>
                </c:pt>
                <c:pt idx="20421">
                  <c:v>40177</c:v>
                </c:pt>
                <c:pt idx="20422">
                  <c:v>40178</c:v>
                </c:pt>
                <c:pt idx="20423">
                  <c:v>40179</c:v>
                </c:pt>
                <c:pt idx="20424">
                  <c:v>40180</c:v>
                </c:pt>
                <c:pt idx="20425">
                  <c:v>40181</c:v>
                </c:pt>
                <c:pt idx="20426">
                  <c:v>40182</c:v>
                </c:pt>
                <c:pt idx="20427">
                  <c:v>40183</c:v>
                </c:pt>
                <c:pt idx="20428">
                  <c:v>40184</c:v>
                </c:pt>
                <c:pt idx="20429">
                  <c:v>40185</c:v>
                </c:pt>
                <c:pt idx="20430">
                  <c:v>40186</c:v>
                </c:pt>
                <c:pt idx="20431">
                  <c:v>40187</c:v>
                </c:pt>
                <c:pt idx="20432">
                  <c:v>40188</c:v>
                </c:pt>
                <c:pt idx="20433">
                  <c:v>40189</c:v>
                </c:pt>
                <c:pt idx="20434">
                  <c:v>40190</c:v>
                </c:pt>
                <c:pt idx="20435">
                  <c:v>40191</c:v>
                </c:pt>
                <c:pt idx="20436">
                  <c:v>40192</c:v>
                </c:pt>
                <c:pt idx="20437">
                  <c:v>40193</c:v>
                </c:pt>
                <c:pt idx="20438">
                  <c:v>40194</c:v>
                </c:pt>
                <c:pt idx="20439">
                  <c:v>40195</c:v>
                </c:pt>
                <c:pt idx="20440">
                  <c:v>40196</c:v>
                </c:pt>
                <c:pt idx="20441">
                  <c:v>40197</c:v>
                </c:pt>
                <c:pt idx="20442">
                  <c:v>40198</c:v>
                </c:pt>
                <c:pt idx="20443">
                  <c:v>40199</c:v>
                </c:pt>
                <c:pt idx="20444">
                  <c:v>40200</c:v>
                </c:pt>
                <c:pt idx="20445">
                  <c:v>40201</c:v>
                </c:pt>
                <c:pt idx="20446">
                  <c:v>40202</c:v>
                </c:pt>
                <c:pt idx="20447">
                  <c:v>40203</c:v>
                </c:pt>
                <c:pt idx="20448">
                  <c:v>40204</c:v>
                </c:pt>
                <c:pt idx="20449">
                  <c:v>40205</c:v>
                </c:pt>
                <c:pt idx="20450">
                  <c:v>40206</c:v>
                </c:pt>
                <c:pt idx="20451">
                  <c:v>40207</c:v>
                </c:pt>
                <c:pt idx="20452">
                  <c:v>40208</c:v>
                </c:pt>
                <c:pt idx="20453">
                  <c:v>40209</c:v>
                </c:pt>
                <c:pt idx="20454">
                  <c:v>40210</c:v>
                </c:pt>
                <c:pt idx="20455">
                  <c:v>40211</c:v>
                </c:pt>
                <c:pt idx="20456">
                  <c:v>40212</c:v>
                </c:pt>
                <c:pt idx="20457">
                  <c:v>40213</c:v>
                </c:pt>
                <c:pt idx="20458">
                  <c:v>40214</c:v>
                </c:pt>
                <c:pt idx="20459">
                  <c:v>40215</c:v>
                </c:pt>
                <c:pt idx="20460">
                  <c:v>40216</c:v>
                </c:pt>
                <c:pt idx="20461">
                  <c:v>40217</c:v>
                </c:pt>
                <c:pt idx="20462">
                  <c:v>40218</c:v>
                </c:pt>
                <c:pt idx="20463">
                  <c:v>40219</c:v>
                </c:pt>
                <c:pt idx="20464">
                  <c:v>40220</c:v>
                </c:pt>
                <c:pt idx="20465">
                  <c:v>40221</c:v>
                </c:pt>
                <c:pt idx="20466">
                  <c:v>40222</c:v>
                </c:pt>
                <c:pt idx="20467">
                  <c:v>40223</c:v>
                </c:pt>
                <c:pt idx="20468">
                  <c:v>40224</c:v>
                </c:pt>
                <c:pt idx="20469">
                  <c:v>40225</c:v>
                </c:pt>
                <c:pt idx="20470">
                  <c:v>40226</c:v>
                </c:pt>
                <c:pt idx="20471">
                  <c:v>40227</c:v>
                </c:pt>
                <c:pt idx="20472">
                  <c:v>40228</c:v>
                </c:pt>
                <c:pt idx="20473">
                  <c:v>40229</c:v>
                </c:pt>
                <c:pt idx="20474">
                  <c:v>40230</c:v>
                </c:pt>
                <c:pt idx="20475">
                  <c:v>40231</c:v>
                </c:pt>
                <c:pt idx="20476">
                  <c:v>40232</c:v>
                </c:pt>
                <c:pt idx="20477">
                  <c:v>40233</c:v>
                </c:pt>
                <c:pt idx="20478">
                  <c:v>40234</c:v>
                </c:pt>
                <c:pt idx="20479">
                  <c:v>40235</c:v>
                </c:pt>
                <c:pt idx="20480">
                  <c:v>40236</c:v>
                </c:pt>
                <c:pt idx="20481">
                  <c:v>40237</c:v>
                </c:pt>
                <c:pt idx="20482">
                  <c:v>40238</c:v>
                </c:pt>
                <c:pt idx="20483">
                  <c:v>40239</c:v>
                </c:pt>
                <c:pt idx="20484">
                  <c:v>40240</c:v>
                </c:pt>
                <c:pt idx="20485">
                  <c:v>40241</c:v>
                </c:pt>
                <c:pt idx="20486">
                  <c:v>40242</c:v>
                </c:pt>
                <c:pt idx="20487">
                  <c:v>40243</c:v>
                </c:pt>
                <c:pt idx="20488">
                  <c:v>40244</c:v>
                </c:pt>
                <c:pt idx="20489">
                  <c:v>40245</c:v>
                </c:pt>
                <c:pt idx="20490">
                  <c:v>40246</c:v>
                </c:pt>
                <c:pt idx="20491">
                  <c:v>40247</c:v>
                </c:pt>
                <c:pt idx="20492">
                  <c:v>40248</c:v>
                </c:pt>
                <c:pt idx="20493">
                  <c:v>40249</c:v>
                </c:pt>
                <c:pt idx="20494">
                  <c:v>40250</c:v>
                </c:pt>
                <c:pt idx="20495">
                  <c:v>40251</c:v>
                </c:pt>
                <c:pt idx="20496">
                  <c:v>40252</c:v>
                </c:pt>
                <c:pt idx="20497">
                  <c:v>40253</c:v>
                </c:pt>
                <c:pt idx="20498">
                  <c:v>40254</c:v>
                </c:pt>
                <c:pt idx="20499">
                  <c:v>40255</c:v>
                </c:pt>
                <c:pt idx="20500">
                  <c:v>40256</c:v>
                </c:pt>
                <c:pt idx="20501">
                  <c:v>40257</c:v>
                </c:pt>
                <c:pt idx="20502">
                  <c:v>40258</c:v>
                </c:pt>
                <c:pt idx="20503">
                  <c:v>40259</c:v>
                </c:pt>
                <c:pt idx="20504">
                  <c:v>40260</c:v>
                </c:pt>
                <c:pt idx="20505">
                  <c:v>40261</c:v>
                </c:pt>
                <c:pt idx="20506">
                  <c:v>40262</c:v>
                </c:pt>
                <c:pt idx="20507">
                  <c:v>40263</c:v>
                </c:pt>
                <c:pt idx="20508">
                  <c:v>40264</c:v>
                </c:pt>
                <c:pt idx="20509">
                  <c:v>40265</c:v>
                </c:pt>
                <c:pt idx="20510">
                  <c:v>40266</c:v>
                </c:pt>
                <c:pt idx="20511">
                  <c:v>40267</c:v>
                </c:pt>
                <c:pt idx="20512">
                  <c:v>40268</c:v>
                </c:pt>
                <c:pt idx="20513">
                  <c:v>40269</c:v>
                </c:pt>
                <c:pt idx="20514">
                  <c:v>40270</c:v>
                </c:pt>
                <c:pt idx="20515">
                  <c:v>40271</c:v>
                </c:pt>
                <c:pt idx="20516">
                  <c:v>40272</c:v>
                </c:pt>
                <c:pt idx="20517">
                  <c:v>40273</c:v>
                </c:pt>
                <c:pt idx="20518">
                  <c:v>40274</c:v>
                </c:pt>
                <c:pt idx="20519">
                  <c:v>40275</c:v>
                </c:pt>
                <c:pt idx="20520">
                  <c:v>40276</c:v>
                </c:pt>
                <c:pt idx="20521">
                  <c:v>40277</c:v>
                </c:pt>
                <c:pt idx="20522">
                  <c:v>40278</c:v>
                </c:pt>
                <c:pt idx="20523">
                  <c:v>40279</c:v>
                </c:pt>
                <c:pt idx="20524">
                  <c:v>40280</c:v>
                </c:pt>
                <c:pt idx="20525">
                  <c:v>40281</c:v>
                </c:pt>
                <c:pt idx="20526">
                  <c:v>40282</c:v>
                </c:pt>
                <c:pt idx="20527">
                  <c:v>40283</c:v>
                </c:pt>
                <c:pt idx="20528">
                  <c:v>40284</c:v>
                </c:pt>
                <c:pt idx="20529">
                  <c:v>40285</c:v>
                </c:pt>
                <c:pt idx="20530">
                  <c:v>40286</c:v>
                </c:pt>
                <c:pt idx="20531">
                  <c:v>40287</c:v>
                </c:pt>
                <c:pt idx="20532">
                  <c:v>40288</c:v>
                </c:pt>
                <c:pt idx="20533">
                  <c:v>40289</c:v>
                </c:pt>
                <c:pt idx="20534">
                  <c:v>40290</c:v>
                </c:pt>
                <c:pt idx="20535">
                  <c:v>40291</c:v>
                </c:pt>
                <c:pt idx="20536">
                  <c:v>40292</c:v>
                </c:pt>
                <c:pt idx="20537">
                  <c:v>40293</c:v>
                </c:pt>
                <c:pt idx="20538">
                  <c:v>40294</c:v>
                </c:pt>
                <c:pt idx="20539">
                  <c:v>40295</c:v>
                </c:pt>
                <c:pt idx="20540">
                  <c:v>40296</c:v>
                </c:pt>
                <c:pt idx="20541">
                  <c:v>40297</c:v>
                </c:pt>
                <c:pt idx="20542">
                  <c:v>40298</c:v>
                </c:pt>
                <c:pt idx="20543">
                  <c:v>40299</c:v>
                </c:pt>
                <c:pt idx="20544">
                  <c:v>40300</c:v>
                </c:pt>
                <c:pt idx="20545">
                  <c:v>40301</c:v>
                </c:pt>
                <c:pt idx="20546">
                  <c:v>40302</c:v>
                </c:pt>
                <c:pt idx="20547">
                  <c:v>40303</c:v>
                </c:pt>
                <c:pt idx="20548">
                  <c:v>40304</c:v>
                </c:pt>
                <c:pt idx="20549">
                  <c:v>40305</c:v>
                </c:pt>
                <c:pt idx="20550">
                  <c:v>40306</c:v>
                </c:pt>
                <c:pt idx="20551">
                  <c:v>40307</c:v>
                </c:pt>
                <c:pt idx="20552">
                  <c:v>40308</c:v>
                </c:pt>
                <c:pt idx="20553">
                  <c:v>40309</c:v>
                </c:pt>
                <c:pt idx="20554">
                  <c:v>40310</c:v>
                </c:pt>
                <c:pt idx="20555">
                  <c:v>40311</c:v>
                </c:pt>
                <c:pt idx="20556">
                  <c:v>40312</c:v>
                </c:pt>
                <c:pt idx="20557">
                  <c:v>40313</c:v>
                </c:pt>
                <c:pt idx="20558">
                  <c:v>40314</c:v>
                </c:pt>
                <c:pt idx="20559">
                  <c:v>40315</c:v>
                </c:pt>
                <c:pt idx="20560">
                  <c:v>40316</c:v>
                </c:pt>
                <c:pt idx="20561">
                  <c:v>40317</c:v>
                </c:pt>
                <c:pt idx="20562">
                  <c:v>40318</c:v>
                </c:pt>
                <c:pt idx="20563">
                  <c:v>40319</c:v>
                </c:pt>
                <c:pt idx="20564">
                  <c:v>40320</c:v>
                </c:pt>
                <c:pt idx="20565">
                  <c:v>40321</c:v>
                </c:pt>
                <c:pt idx="20566">
                  <c:v>40322</c:v>
                </c:pt>
                <c:pt idx="20567">
                  <c:v>40323</c:v>
                </c:pt>
                <c:pt idx="20568">
                  <c:v>40324</c:v>
                </c:pt>
                <c:pt idx="20569">
                  <c:v>40325</c:v>
                </c:pt>
                <c:pt idx="20570">
                  <c:v>40326</c:v>
                </c:pt>
                <c:pt idx="20571">
                  <c:v>40327</c:v>
                </c:pt>
                <c:pt idx="20572">
                  <c:v>40328</c:v>
                </c:pt>
                <c:pt idx="20573">
                  <c:v>40329</c:v>
                </c:pt>
                <c:pt idx="20574">
                  <c:v>40330</c:v>
                </c:pt>
                <c:pt idx="20575">
                  <c:v>40331</c:v>
                </c:pt>
                <c:pt idx="20576">
                  <c:v>40332</c:v>
                </c:pt>
                <c:pt idx="20577">
                  <c:v>40333</c:v>
                </c:pt>
                <c:pt idx="20578">
                  <c:v>40334</c:v>
                </c:pt>
                <c:pt idx="20579">
                  <c:v>40335</c:v>
                </c:pt>
                <c:pt idx="20580">
                  <c:v>40336</c:v>
                </c:pt>
                <c:pt idx="20581">
                  <c:v>40337</c:v>
                </c:pt>
                <c:pt idx="20582">
                  <c:v>40338</c:v>
                </c:pt>
                <c:pt idx="20583">
                  <c:v>40339</c:v>
                </c:pt>
                <c:pt idx="20584">
                  <c:v>40340</c:v>
                </c:pt>
                <c:pt idx="20585">
                  <c:v>40341</c:v>
                </c:pt>
                <c:pt idx="20586">
                  <c:v>40342</c:v>
                </c:pt>
                <c:pt idx="20587">
                  <c:v>40343</c:v>
                </c:pt>
                <c:pt idx="20588">
                  <c:v>40344</c:v>
                </c:pt>
                <c:pt idx="20589">
                  <c:v>40345</c:v>
                </c:pt>
                <c:pt idx="20590">
                  <c:v>40346</c:v>
                </c:pt>
                <c:pt idx="20591">
                  <c:v>40347</c:v>
                </c:pt>
                <c:pt idx="20592">
                  <c:v>40348</c:v>
                </c:pt>
                <c:pt idx="20593">
                  <c:v>40349</c:v>
                </c:pt>
                <c:pt idx="20594">
                  <c:v>40350</c:v>
                </c:pt>
                <c:pt idx="20595">
                  <c:v>40351</c:v>
                </c:pt>
                <c:pt idx="20596">
                  <c:v>40352</c:v>
                </c:pt>
                <c:pt idx="20597">
                  <c:v>40353</c:v>
                </c:pt>
                <c:pt idx="20598">
                  <c:v>40354</c:v>
                </c:pt>
                <c:pt idx="20599">
                  <c:v>40355</c:v>
                </c:pt>
                <c:pt idx="20600">
                  <c:v>40356</c:v>
                </c:pt>
                <c:pt idx="20601">
                  <c:v>40357</c:v>
                </c:pt>
                <c:pt idx="20602">
                  <c:v>40358</c:v>
                </c:pt>
                <c:pt idx="20603">
                  <c:v>40359</c:v>
                </c:pt>
                <c:pt idx="20604">
                  <c:v>40360</c:v>
                </c:pt>
                <c:pt idx="20605">
                  <c:v>40361</c:v>
                </c:pt>
                <c:pt idx="20606">
                  <c:v>40362</c:v>
                </c:pt>
                <c:pt idx="20607">
                  <c:v>40363</c:v>
                </c:pt>
                <c:pt idx="20608">
                  <c:v>40364</c:v>
                </c:pt>
                <c:pt idx="20609">
                  <c:v>40365</c:v>
                </c:pt>
                <c:pt idx="20610">
                  <c:v>40366</c:v>
                </c:pt>
                <c:pt idx="20611">
                  <c:v>40367</c:v>
                </c:pt>
                <c:pt idx="20612">
                  <c:v>40368</c:v>
                </c:pt>
                <c:pt idx="20613">
                  <c:v>40369</c:v>
                </c:pt>
                <c:pt idx="20614">
                  <c:v>40370</c:v>
                </c:pt>
                <c:pt idx="20615">
                  <c:v>40371</c:v>
                </c:pt>
                <c:pt idx="20616">
                  <c:v>40372</c:v>
                </c:pt>
                <c:pt idx="20617">
                  <c:v>40373</c:v>
                </c:pt>
                <c:pt idx="20618">
                  <c:v>40374</c:v>
                </c:pt>
                <c:pt idx="20619">
                  <c:v>40375</c:v>
                </c:pt>
                <c:pt idx="20620">
                  <c:v>40376</c:v>
                </c:pt>
                <c:pt idx="20621">
                  <c:v>40377</c:v>
                </c:pt>
                <c:pt idx="20622">
                  <c:v>40378</c:v>
                </c:pt>
                <c:pt idx="20623">
                  <c:v>40379</c:v>
                </c:pt>
                <c:pt idx="20624">
                  <c:v>40380</c:v>
                </c:pt>
                <c:pt idx="20625">
                  <c:v>40381</c:v>
                </c:pt>
                <c:pt idx="20626">
                  <c:v>40382</c:v>
                </c:pt>
                <c:pt idx="20627">
                  <c:v>40383</c:v>
                </c:pt>
                <c:pt idx="20628">
                  <c:v>40384</c:v>
                </c:pt>
                <c:pt idx="20629">
                  <c:v>40385</c:v>
                </c:pt>
                <c:pt idx="20630">
                  <c:v>40386</c:v>
                </c:pt>
                <c:pt idx="20631">
                  <c:v>40387</c:v>
                </c:pt>
                <c:pt idx="20632">
                  <c:v>40388</c:v>
                </c:pt>
                <c:pt idx="20633">
                  <c:v>40389</c:v>
                </c:pt>
                <c:pt idx="20634">
                  <c:v>40390</c:v>
                </c:pt>
                <c:pt idx="20635">
                  <c:v>40391</c:v>
                </c:pt>
                <c:pt idx="20636">
                  <c:v>40392</c:v>
                </c:pt>
                <c:pt idx="20637">
                  <c:v>40393</c:v>
                </c:pt>
                <c:pt idx="20638">
                  <c:v>40394</c:v>
                </c:pt>
                <c:pt idx="20639">
                  <c:v>40395</c:v>
                </c:pt>
                <c:pt idx="20640">
                  <c:v>40396</c:v>
                </c:pt>
                <c:pt idx="20641">
                  <c:v>40397</c:v>
                </c:pt>
                <c:pt idx="20642">
                  <c:v>40398</c:v>
                </c:pt>
                <c:pt idx="20643">
                  <c:v>40399</c:v>
                </c:pt>
                <c:pt idx="20644">
                  <c:v>40400</c:v>
                </c:pt>
                <c:pt idx="20645">
                  <c:v>40401</c:v>
                </c:pt>
                <c:pt idx="20646">
                  <c:v>40402</c:v>
                </c:pt>
                <c:pt idx="20647">
                  <c:v>40403</c:v>
                </c:pt>
                <c:pt idx="20648">
                  <c:v>40404</c:v>
                </c:pt>
                <c:pt idx="20649">
                  <c:v>40405</c:v>
                </c:pt>
                <c:pt idx="20650">
                  <c:v>40406</c:v>
                </c:pt>
                <c:pt idx="20651">
                  <c:v>40407</c:v>
                </c:pt>
                <c:pt idx="20652">
                  <c:v>40408</c:v>
                </c:pt>
                <c:pt idx="20653">
                  <c:v>40409</c:v>
                </c:pt>
                <c:pt idx="20654">
                  <c:v>40410</c:v>
                </c:pt>
                <c:pt idx="20655">
                  <c:v>40411</c:v>
                </c:pt>
                <c:pt idx="20656">
                  <c:v>40412</c:v>
                </c:pt>
                <c:pt idx="20657">
                  <c:v>40413</c:v>
                </c:pt>
                <c:pt idx="20658">
                  <c:v>40414</c:v>
                </c:pt>
                <c:pt idx="20659">
                  <c:v>40415</c:v>
                </c:pt>
                <c:pt idx="20660">
                  <c:v>40416</c:v>
                </c:pt>
                <c:pt idx="20661">
                  <c:v>40417</c:v>
                </c:pt>
                <c:pt idx="20662">
                  <c:v>40418</c:v>
                </c:pt>
                <c:pt idx="20663">
                  <c:v>40419</c:v>
                </c:pt>
                <c:pt idx="20664">
                  <c:v>40420</c:v>
                </c:pt>
                <c:pt idx="20665">
                  <c:v>40421</c:v>
                </c:pt>
                <c:pt idx="20666">
                  <c:v>40422</c:v>
                </c:pt>
                <c:pt idx="20667">
                  <c:v>40423</c:v>
                </c:pt>
                <c:pt idx="20668">
                  <c:v>40424</c:v>
                </c:pt>
                <c:pt idx="20669">
                  <c:v>40425</c:v>
                </c:pt>
                <c:pt idx="20670">
                  <c:v>40426</c:v>
                </c:pt>
                <c:pt idx="20671">
                  <c:v>40427</c:v>
                </c:pt>
                <c:pt idx="20672">
                  <c:v>40428</c:v>
                </c:pt>
                <c:pt idx="20673">
                  <c:v>40429</c:v>
                </c:pt>
                <c:pt idx="20674">
                  <c:v>40430</c:v>
                </c:pt>
                <c:pt idx="20675">
                  <c:v>40431</c:v>
                </c:pt>
                <c:pt idx="20676">
                  <c:v>40432</c:v>
                </c:pt>
                <c:pt idx="20677">
                  <c:v>40433</c:v>
                </c:pt>
                <c:pt idx="20678">
                  <c:v>40434</c:v>
                </c:pt>
                <c:pt idx="20679">
                  <c:v>40435</c:v>
                </c:pt>
                <c:pt idx="20680">
                  <c:v>40436</c:v>
                </c:pt>
                <c:pt idx="20681">
                  <c:v>40437</c:v>
                </c:pt>
                <c:pt idx="20682">
                  <c:v>40438</c:v>
                </c:pt>
                <c:pt idx="20683">
                  <c:v>40439</c:v>
                </c:pt>
                <c:pt idx="20684">
                  <c:v>40440</c:v>
                </c:pt>
                <c:pt idx="20685">
                  <c:v>40441</c:v>
                </c:pt>
                <c:pt idx="20686">
                  <c:v>40442</c:v>
                </c:pt>
                <c:pt idx="20687">
                  <c:v>40443</c:v>
                </c:pt>
                <c:pt idx="20688">
                  <c:v>40444</c:v>
                </c:pt>
                <c:pt idx="20689">
                  <c:v>40445</c:v>
                </c:pt>
                <c:pt idx="20690">
                  <c:v>40446</c:v>
                </c:pt>
                <c:pt idx="20691">
                  <c:v>40447</c:v>
                </c:pt>
                <c:pt idx="20692">
                  <c:v>40448</c:v>
                </c:pt>
                <c:pt idx="20693">
                  <c:v>40449</c:v>
                </c:pt>
                <c:pt idx="20694">
                  <c:v>40450</c:v>
                </c:pt>
                <c:pt idx="20695">
                  <c:v>40451</c:v>
                </c:pt>
                <c:pt idx="20696">
                  <c:v>40452</c:v>
                </c:pt>
                <c:pt idx="20697">
                  <c:v>40453</c:v>
                </c:pt>
                <c:pt idx="20698">
                  <c:v>40454</c:v>
                </c:pt>
                <c:pt idx="20699">
                  <c:v>40455</c:v>
                </c:pt>
                <c:pt idx="20700">
                  <c:v>40456</c:v>
                </c:pt>
                <c:pt idx="20701">
                  <c:v>40457</c:v>
                </c:pt>
                <c:pt idx="20702">
                  <c:v>40458</c:v>
                </c:pt>
                <c:pt idx="20703">
                  <c:v>40459</c:v>
                </c:pt>
                <c:pt idx="20704">
                  <c:v>40460</c:v>
                </c:pt>
                <c:pt idx="20705">
                  <c:v>40461</c:v>
                </c:pt>
                <c:pt idx="20706">
                  <c:v>40462</c:v>
                </c:pt>
                <c:pt idx="20707">
                  <c:v>40463</c:v>
                </c:pt>
                <c:pt idx="20708">
                  <c:v>40464</c:v>
                </c:pt>
                <c:pt idx="20709">
                  <c:v>40465</c:v>
                </c:pt>
                <c:pt idx="20710">
                  <c:v>40466</c:v>
                </c:pt>
                <c:pt idx="20711">
                  <c:v>40467</c:v>
                </c:pt>
                <c:pt idx="20712">
                  <c:v>40468</c:v>
                </c:pt>
                <c:pt idx="20713">
                  <c:v>40469</c:v>
                </c:pt>
                <c:pt idx="20714">
                  <c:v>40470</c:v>
                </c:pt>
                <c:pt idx="20715">
                  <c:v>40471</c:v>
                </c:pt>
                <c:pt idx="20716">
                  <c:v>40472</c:v>
                </c:pt>
                <c:pt idx="20717">
                  <c:v>40473</c:v>
                </c:pt>
                <c:pt idx="20718">
                  <c:v>40474</c:v>
                </c:pt>
                <c:pt idx="20719">
                  <c:v>40475</c:v>
                </c:pt>
                <c:pt idx="20720">
                  <c:v>40476</c:v>
                </c:pt>
                <c:pt idx="20721">
                  <c:v>40477</c:v>
                </c:pt>
                <c:pt idx="20722">
                  <c:v>40478</c:v>
                </c:pt>
                <c:pt idx="20723">
                  <c:v>40479</c:v>
                </c:pt>
                <c:pt idx="20724">
                  <c:v>40480</c:v>
                </c:pt>
                <c:pt idx="20725">
                  <c:v>40481</c:v>
                </c:pt>
                <c:pt idx="20726">
                  <c:v>40482</c:v>
                </c:pt>
                <c:pt idx="20727">
                  <c:v>40483</c:v>
                </c:pt>
                <c:pt idx="20728">
                  <c:v>40484</c:v>
                </c:pt>
                <c:pt idx="20729">
                  <c:v>40485</c:v>
                </c:pt>
                <c:pt idx="20730">
                  <c:v>40486</c:v>
                </c:pt>
                <c:pt idx="20731">
                  <c:v>40487</c:v>
                </c:pt>
                <c:pt idx="20732">
                  <c:v>40488</c:v>
                </c:pt>
                <c:pt idx="20733">
                  <c:v>40489</c:v>
                </c:pt>
                <c:pt idx="20734">
                  <c:v>40490</c:v>
                </c:pt>
                <c:pt idx="20735">
                  <c:v>40491</c:v>
                </c:pt>
                <c:pt idx="20736">
                  <c:v>40492</c:v>
                </c:pt>
                <c:pt idx="20737">
                  <c:v>40493</c:v>
                </c:pt>
                <c:pt idx="20738">
                  <c:v>40494</c:v>
                </c:pt>
                <c:pt idx="20739">
                  <c:v>40495</c:v>
                </c:pt>
                <c:pt idx="20740">
                  <c:v>40496</c:v>
                </c:pt>
                <c:pt idx="20741">
                  <c:v>40497</c:v>
                </c:pt>
                <c:pt idx="20742">
                  <c:v>40498</c:v>
                </c:pt>
                <c:pt idx="20743">
                  <c:v>40499</c:v>
                </c:pt>
                <c:pt idx="20744">
                  <c:v>40500</c:v>
                </c:pt>
                <c:pt idx="20745">
                  <c:v>40501</c:v>
                </c:pt>
                <c:pt idx="20746">
                  <c:v>40502</c:v>
                </c:pt>
                <c:pt idx="20747">
                  <c:v>40503</c:v>
                </c:pt>
                <c:pt idx="20748">
                  <c:v>40504</c:v>
                </c:pt>
                <c:pt idx="20749">
                  <c:v>40505</c:v>
                </c:pt>
                <c:pt idx="20750">
                  <c:v>40506</c:v>
                </c:pt>
                <c:pt idx="20751">
                  <c:v>40507</c:v>
                </c:pt>
                <c:pt idx="20752">
                  <c:v>40508</c:v>
                </c:pt>
                <c:pt idx="20753">
                  <c:v>40509</c:v>
                </c:pt>
                <c:pt idx="20754">
                  <c:v>40510</c:v>
                </c:pt>
                <c:pt idx="20755">
                  <c:v>40511</c:v>
                </c:pt>
                <c:pt idx="20756">
                  <c:v>40512</c:v>
                </c:pt>
                <c:pt idx="20757">
                  <c:v>40513</c:v>
                </c:pt>
                <c:pt idx="20758">
                  <c:v>40514</c:v>
                </c:pt>
                <c:pt idx="20759">
                  <c:v>40515</c:v>
                </c:pt>
                <c:pt idx="20760">
                  <c:v>40516</c:v>
                </c:pt>
                <c:pt idx="20761">
                  <c:v>40517</c:v>
                </c:pt>
                <c:pt idx="20762">
                  <c:v>40518</c:v>
                </c:pt>
                <c:pt idx="20763">
                  <c:v>40519</c:v>
                </c:pt>
                <c:pt idx="20764">
                  <c:v>40520</c:v>
                </c:pt>
                <c:pt idx="20765">
                  <c:v>40521</c:v>
                </c:pt>
                <c:pt idx="20766">
                  <c:v>40522</c:v>
                </c:pt>
                <c:pt idx="20767">
                  <c:v>40523</c:v>
                </c:pt>
                <c:pt idx="20768">
                  <c:v>40524</c:v>
                </c:pt>
                <c:pt idx="20769">
                  <c:v>40525</c:v>
                </c:pt>
                <c:pt idx="20770">
                  <c:v>40526</c:v>
                </c:pt>
                <c:pt idx="20771">
                  <c:v>40527</c:v>
                </c:pt>
                <c:pt idx="20772">
                  <c:v>40528</c:v>
                </c:pt>
                <c:pt idx="20773">
                  <c:v>40529</c:v>
                </c:pt>
                <c:pt idx="20774">
                  <c:v>40530</c:v>
                </c:pt>
                <c:pt idx="20775">
                  <c:v>40531</c:v>
                </c:pt>
                <c:pt idx="20776">
                  <c:v>40532</c:v>
                </c:pt>
                <c:pt idx="20777">
                  <c:v>40533</c:v>
                </c:pt>
                <c:pt idx="20778">
                  <c:v>40534</c:v>
                </c:pt>
                <c:pt idx="20779">
                  <c:v>40535</c:v>
                </c:pt>
                <c:pt idx="20780">
                  <c:v>40536</c:v>
                </c:pt>
                <c:pt idx="20781">
                  <c:v>40537</c:v>
                </c:pt>
                <c:pt idx="20782">
                  <c:v>40538</c:v>
                </c:pt>
                <c:pt idx="20783">
                  <c:v>40539</c:v>
                </c:pt>
                <c:pt idx="20784">
                  <c:v>40540</c:v>
                </c:pt>
                <c:pt idx="20785">
                  <c:v>40541</c:v>
                </c:pt>
                <c:pt idx="20786">
                  <c:v>40542</c:v>
                </c:pt>
                <c:pt idx="20787">
                  <c:v>40543</c:v>
                </c:pt>
                <c:pt idx="20788">
                  <c:v>40544</c:v>
                </c:pt>
                <c:pt idx="20789">
                  <c:v>40545</c:v>
                </c:pt>
                <c:pt idx="20790">
                  <c:v>40546</c:v>
                </c:pt>
                <c:pt idx="20791">
                  <c:v>40547</c:v>
                </c:pt>
                <c:pt idx="20792">
                  <c:v>40548</c:v>
                </c:pt>
                <c:pt idx="20793">
                  <c:v>40549</c:v>
                </c:pt>
                <c:pt idx="20794">
                  <c:v>40550</c:v>
                </c:pt>
                <c:pt idx="20795">
                  <c:v>40551</c:v>
                </c:pt>
                <c:pt idx="20796">
                  <c:v>40552</c:v>
                </c:pt>
                <c:pt idx="20797">
                  <c:v>40553</c:v>
                </c:pt>
                <c:pt idx="20798">
                  <c:v>40554</c:v>
                </c:pt>
                <c:pt idx="20799">
                  <c:v>40555</c:v>
                </c:pt>
                <c:pt idx="20800">
                  <c:v>40556</c:v>
                </c:pt>
                <c:pt idx="20801">
                  <c:v>40557</c:v>
                </c:pt>
                <c:pt idx="20802">
                  <c:v>40558</c:v>
                </c:pt>
                <c:pt idx="20803">
                  <c:v>40559</c:v>
                </c:pt>
                <c:pt idx="20804">
                  <c:v>40560</c:v>
                </c:pt>
                <c:pt idx="20805">
                  <c:v>40561</c:v>
                </c:pt>
                <c:pt idx="20806">
                  <c:v>40562</c:v>
                </c:pt>
                <c:pt idx="20807">
                  <c:v>40563</c:v>
                </c:pt>
                <c:pt idx="20808">
                  <c:v>40564</c:v>
                </c:pt>
                <c:pt idx="20809">
                  <c:v>40565</c:v>
                </c:pt>
                <c:pt idx="20810">
                  <c:v>40566</c:v>
                </c:pt>
                <c:pt idx="20811">
                  <c:v>40567</c:v>
                </c:pt>
                <c:pt idx="20812">
                  <c:v>40568</c:v>
                </c:pt>
                <c:pt idx="20813">
                  <c:v>40569</c:v>
                </c:pt>
                <c:pt idx="20814">
                  <c:v>40570</c:v>
                </c:pt>
                <c:pt idx="20815">
                  <c:v>40571</c:v>
                </c:pt>
                <c:pt idx="20816">
                  <c:v>40572</c:v>
                </c:pt>
                <c:pt idx="20817">
                  <c:v>40573</c:v>
                </c:pt>
                <c:pt idx="20818">
                  <c:v>40574</c:v>
                </c:pt>
                <c:pt idx="20819">
                  <c:v>40575</c:v>
                </c:pt>
                <c:pt idx="20820">
                  <c:v>40576</c:v>
                </c:pt>
                <c:pt idx="20821">
                  <c:v>40577</c:v>
                </c:pt>
                <c:pt idx="20822">
                  <c:v>40578</c:v>
                </c:pt>
                <c:pt idx="20823">
                  <c:v>40579</c:v>
                </c:pt>
                <c:pt idx="20824">
                  <c:v>40580</c:v>
                </c:pt>
                <c:pt idx="20825">
                  <c:v>40581</c:v>
                </c:pt>
                <c:pt idx="20826">
                  <c:v>40582</c:v>
                </c:pt>
                <c:pt idx="20827">
                  <c:v>40583</c:v>
                </c:pt>
                <c:pt idx="20828">
                  <c:v>40584</c:v>
                </c:pt>
                <c:pt idx="20829">
                  <c:v>40585</c:v>
                </c:pt>
                <c:pt idx="20830">
                  <c:v>40586</c:v>
                </c:pt>
                <c:pt idx="20831">
                  <c:v>40587</c:v>
                </c:pt>
                <c:pt idx="20832">
                  <c:v>40588</c:v>
                </c:pt>
                <c:pt idx="20833">
                  <c:v>40589</c:v>
                </c:pt>
                <c:pt idx="20834">
                  <c:v>40590</c:v>
                </c:pt>
                <c:pt idx="20835">
                  <c:v>40591</c:v>
                </c:pt>
                <c:pt idx="20836">
                  <c:v>40592</c:v>
                </c:pt>
                <c:pt idx="20837">
                  <c:v>40593</c:v>
                </c:pt>
                <c:pt idx="20838">
                  <c:v>40594</c:v>
                </c:pt>
                <c:pt idx="20839">
                  <c:v>40595</c:v>
                </c:pt>
                <c:pt idx="20840">
                  <c:v>40596</c:v>
                </c:pt>
                <c:pt idx="20841">
                  <c:v>40597</c:v>
                </c:pt>
                <c:pt idx="20842">
                  <c:v>40598</c:v>
                </c:pt>
                <c:pt idx="20843">
                  <c:v>40599</c:v>
                </c:pt>
                <c:pt idx="20844">
                  <c:v>40600</c:v>
                </c:pt>
                <c:pt idx="20845">
                  <c:v>40601</c:v>
                </c:pt>
                <c:pt idx="20846">
                  <c:v>40602</c:v>
                </c:pt>
                <c:pt idx="20847">
                  <c:v>40603</c:v>
                </c:pt>
                <c:pt idx="20848">
                  <c:v>40604</c:v>
                </c:pt>
                <c:pt idx="20849">
                  <c:v>40605</c:v>
                </c:pt>
                <c:pt idx="20850">
                  <c:v>40606</c:v>
                </c:pt>
                <c:pt idx="20851">
                  <c:v>40607</c:v>
                </c:pt>
                <c:pt idx="20852">
                  <c:v>40608</c:v>
                </c:pt>
                <c:pt idx="20853">
                  <c:v>40609</c:v>
                </c:pt>
                <c:pt idx="20854">
                  <c:v>40610</c:v>
                </c:pt>
                <c:pt idx="20855">
                  <c:v>40611</c:v>
                </c:pt>
                <c:pt idx="20856">
                  <c:v>40612</c:v>
                </c:pt>
                <c:pt idx="20857">
                  <c:v>40613</c:v>
                </c:pt>
                <c:pt idx="20858">
                  <c:v>40614</c:v>
                </c:pt>
                <c:pt idx="20859">
                  <c:v>40615</c:v>
                </c:pt>
                <c:pt idx="20860">
                  <c:v>40616</c:v>
                </c:pt>
                <c:pt idx="20861">
                  <c:v>40617</c:v>
                </c:pt>
                <c:pt idx="20862">
                  <c:v>40618</c:v>
                </c:pt>
                <c:pt idx="20863">
                  <c:v>40619</c:v>
                </c:pt>
                <c:pt idx="20864">
                  <c:v>40620</c:v>
                </c:pt>
                <c:pt idx="20865">
                  <c:v>40621</c:v>
                </c:pt>
                <c:pt idx="20866">
                  <c:v>40622</c:v>
                </c:pt>
                <c:pt idx="20867">
                  <c:v>40623</c:v>
                </c:pt>
                <c:pt idx="20868">
                  <c:v>40624</c:v>
                </c:pt>
                <c:pt idx="20869">
                  <c:v>40625</c:v>
                </c:pt>
                <c:pt idx="20870">
                  <c:v>40626</c:v>
                </c:pt>
                <c:pt idx="20871">
                  <c:v>40627</c:v>
                </c:pt>
                <c:pt idx="20872">
                  <c:v>40628</c:v>
                </c:pt>
                <c:pt idx="20873">
                  <c:v>40629</c:v>
                </c:pt>
                <c:pt idx="20874">
                  <c:v>40630</c:v>
                </c:pt>
                <c:pt idx="20875">
                  <c:v>40631</c:v>
                </c:pt>
                <c:pt idx="20876">
                  <c:v>40632</c:v>
                </c:pt>
                <c:pt idx="20877">
                  <c:v>40633</c:v>
                </c:pt>
                <c:pt idx="20878">
                  <c:v>40634</c:v>
                </c:pt>
                <c:pt idx="20879">
                  <c:v>40635</c:v>
                </c:pt>
                <c:pt idx="20880">
                  <c:v>40636</c:v>
                </c:pt>
                <c:pt idx="20881">
                  <c:v>40637</c:v>
                </c:pt>
                <c:pt idx="20882">
                  <c:v>40638</c:v>
                </c:pt>
                <c:pt idx="20883">
                  <c:v>40639</c:v>
                </c:pt>
                <c:pt idx="20884">
                  <c:v>40640</c:v>
                </c:pt>
                <c:pt idx="20885">
                  <c:v>40641</c:v>
                </c:pt>
                <c:pt idx="20886">
                  <c:v>40642</c:v>
                </c:pt>
                <c:pt idx="20887">
                  <c:v>40643</c:v>
                </c:pt>
                <c:pt idx="20888">
                  <c:v>40644</c:v>
                </c:pt>
                <c:pt idx="20889">
                  <c:v>40645</c:v>
                </c:pt>
                <c:pt idx="20890">
                  <c:v>40646</c:v>
                </c:pt>
                <c:pt idx="20891">
                  <c:v>40647</c:v>
                </c:pt>
                <c:pt idx="20892">
                  <c:v>40648</c:v>
                </c:pt>
                <c:pt idx="20893">
                  <c:v>40649</c:v>
                </c:pt>
                <c:pt idx="20894">
                  <c:v>40650</c:v>
                </c:pt>
                <c:pt idx="20895">
                  <c:v>40651</c:v>
                </c:pt>
                <c:pt idx="20896">
                  <c:v>40652</c:v>
                </c:pt>
                <c:pt idx="20897">
                  <c:v>40653</c:v>
                </c:pt>
                <c:pt idx="20898">
                  <c:v>40654</c:v>
                </c:pt>
                <c:pt idx="20899">
                  <c:v>40655</c:v>
                </c:pt>
                <c:pt idx="20900">
                  <c:v>40656</c:v>
                </c:pt>
                <c:pt idx="20901">
                  <c:v>40657</c:v>
                </c:pt>
                <c:pt idx="20902">
                  <c:v>40658</c:v>
                </c:pt>
                <c:pt idx="20903">
                  <c:v>40659</c:v>
                </c:pt>
                <c:pt idx="20904">
                  <c:v>40660</c:v>
                </c:pt>
                <c:pt idx="20905">
                  <c:v>40661</c:v>
                </c:pt>
                <c:pt idx="20906">
                  <c:v>40662</c:v>
                </c:pt>
                <c:pt idx="20907">
                  <c:v>40663</c:v>
                </c:pt>
                <c:pt idx="20908">
                  <c:v>40664</c:v>
                </c:pt>
                <c:pt idx="20909">
                  <c:v>40665</c:v>
                </c:pt>
                <c:pt idx="20910">
                  <c:v>40666</c:v>
                </c:pt>
                <c:pt idx="20911">
                  <c:v>40667</c:v>
                </c:pt>
                <c:pt idx="20912">
                  <c:v>40668</c:v>
                </c:pt>
                <c:pt idx="20913">
                  <c:v>40669</c:v>
                </c:pt>
                <c:pt idx="20914">
                  <c:v>40670</c:v>
                </c:pt>
                <c:pt idx="20915">
                  <c:v>40671</c:v>
                </c:pt>
                <c:pt idx="20916">
                  <c:v>40672</c:v>
                </c:pt>
                <c:pt idx="20917">
                  <c:v>40673</c:v>
                </c:pt>
                <c:pt idx="20918">
                  <c:v>40674</c:v>
                </c:pt>
                <c:pt idx="20919">
                  <c:v>40675</c:v>
                </c:pt>
                <c:pt idx="20920">
                  <c:v>40676</c:v>
                </c:pt>
                <c:pt idx="20921">
                  <c:v>40677</c:v>
                </c:pt>
                <c:pt idx="20922">
                  <c:v>40678</c:v>
                </c:pt>
                <c:pt idx="20923">
                  <c:v>40679</c:v>
                </c:pt>
                <c:pt idx="20924">
                  <c:v>40680</c:v>
                </c:pt>
                <c:pt idx="20925">
                  <c:v>40681</c:v>
                </c:pt>
                <c:pt idx="20926">
                  <c:v>40682</c:v>
                </c:pt>
                <c:pt idx="20927">
                  <c:v>40683</c:v>
                </c:pt>
                <c:pt idx="20928">
                  <c:v>40684</c:v>
                </c:pt>
                <c:pt idx="20929">
                  <c:v>40685</c:v>
                </c:pt>
                <c:pt idx="20930">
                  <c:v>40686</c:v>
                </c:pt>
                <c:pt idx="20931">
                  <c:v>40687</c:v>
                </c:pt>
                <c:pt idx="20932">
                  <c:v>40688</c:v>
                </c:pt>
                <c:pt idx="20933">
                  <c:v>40689</c:v>
                </c:pt>
                <c:pt idx="20934">
                  <c:v>40690</c:v>
                </c:pt>
                <c:pt idx="20935">
                  <c:v>40691</c:v>
                </c:pt>
                <c:pt idx="20936">
                  <c:v>40692</c:v>
                </c:pt>
                <c:pt idx="20937">
                  <c:v>40693</c:v>
                </c:pt>
                <c:pt idx="20938">
                  <c:v>40694</c:v>
                </c:pt>
                <c:pt idx="20939">
                  <c:v>40695</c:v>
                </c:pt>
                <c:pt idx="20940">
                  <c:v>40696</c:v>
                </c:pt>
                <c:pt idx="20941">
                  <c:v>40697</c:v>
                </c:pt>
                <c:pt idx="20942">
                  <c:v>40698</c:v>
                </c:pt>
                <c:pt idx="20943">
                  <c:v>40699</c:v>
                </c:pt>
                <c:pt idx="20944">
                  <c:v>40700</c:v>
                </c:pt>
                <c:pt idx="20945">
                  <c:v>40701</c:v>
                </c:pt>
                <c:pt idx="20946">
                  <c:v>40702</c:v>
                </c:pt>
                <c:pt idx="20947">
                  <c:v>40703</c:v>
                </c:pt>
                <c:pt idx="20948">
                  <c:v>40704</c:v>
                </c:pt>
                <c:pt idx="20949">
                  <c:v>40705</c:v>
                </c:pt>
                <c:pt idx="20950">
                  <c:v>40706</c:v>
                </c:pt>
                <c:pt idx="20951">
                  <c:v>40707</c:v>
                </c:pt>
                <c:pt idx="20952">
                  <c:v>40708</c:v>
                </c:pt>
                <c:pt idx="20953">
                  <c:v>40709</c:v>
                </c:pt>
                <c:pt idx="20954">
                  <c:v>40710</c:v>
                </c:pt>
                <c:pt idx="20955">
                  <c:v>40711</c:v>
                </c:pt>
                <c:pt idx="20956">
                  <c:v>40712</c:v>
                </c:pt>
                <c:pt idx="20957">
                  <c:v>40713</c:v>
                </c:pt>
                <c:pt idx="20958">
                  <c:v>40714</c:v>
                </c:pt>
                <c:pt idx="20959">
                  <c:v>40715</c:v>
                </c:pt>
                <c:pt idx="20960">
                  <c:v>40716</c:v>
                </c:pt>
                <c:pt idx="20961">
                  <c:v>40717</c:v>
                </c:pt>
                <c:pt idx="20962">
                  <c:v>40718</c:v>
                </c:pt>
                <c:pt idx="20963">
                  <c:v>40719</c:v>
                </c:pt>
                <c:pt idx="20964">
                  <c:v>40720</c:v>
                </c:pt>
                <c:pt idx="20965">
                  <c:v>40721</c:v>
                </c:pt>
                <c:pt idx="20966">
                  <c:v>40722</c:v>
                </c:pt>
                <c:pt idx="20967">
                  <c:v>40723</c:v>
                </c:pt>
                <c:pt idx="20968">
                  <c:v>40724</c:v>
                </c:pt>
                <c:pt idx="20969">
                  <c:v>40725</c:v>
                </c:pt>
                <c:pt idx="20970">
                  <c:v>40726</c:v>
                </c:pt>
                <c:pt idx="20971">
                  <c:v>40727</c:v>
                </c:pt>
                <c:pt idx="20972">
                  <c:v>40728</c:v>
                </c:pt>
                <c:pt idx="20973">
                  <c:v>40729</c:v>
                </c:pt>
                <c:pt idx="20974">
                  <c:v>40730</c:v>
                </c:pt>
                <c:pt idx="20975">
                  <c:v>40731</c:v>
                </c:pt>
                <c:pt idx="20976">
                  <c:v>40732</c:v>
                </c:pt>
                <c:pt idx="20977">
                  <c:v>40733</c:v>
                </c:pt>
                <c:pt idx="20978">
                  <c:v>40734</c:v>
                </c:pt>
                <c:pt idx="20979">
                  <c:v>40735</c:v>
                </c:pt>
                <c:pt idx="20980">
                  <c:v>40736</c:v>
                </c:pt>
                <c:pt idx="20981">
                  <c:v>40737</c:v>
                </c:pt>
                <c:pt idx="20982">
                  <c:v>40738</c:v>
                </c:pt>
                <c:pt idx="20983">
                  <c:v>40739</c:v>
                </c:pt>
                <c:pt idx="20984">
                  <c:v>40740</c:v>
                </c:pt>
                <c:pt idx="20985">
                  <c:v>40741</c:v>
                </c:pt>
                <c:pt idx="20986">
                  <c:v>40742</c:v>
                </c:pt>
                <c:pt idx="20987">
                  <c:v>40743</c:v>
                </c:pt>
                <c:pt idx="20988">
                  <c:v>40744</c:v>
                </c:pt>
                <c:pt idx="20989">
                  <c:v>40745</c:v>
                </c:pt>
                <c:pt idx="20990">
                  <c:v>40746</c:v>
                </c:pt>
                <c:pt idx="20991">
                  <c:v>40747</c:v>
                </c:pt>
                <c:pt idx="20992">
                  <c:v>40748</c:v>
                </c:pt>
                <c:pt idx="20993">
                  <c:v>40749</c:v>
                </c:pt>
                <c:pt idx="20994">
                  <c:v>40750</c:v>
                </c:pt>
                <c:pt idx="20995">
                  <c:v>40751</c:v>
                </c:pt>
                <c:pt idx="20996">
                  <c:v>40752</c:v>
                </c:pt>
                <c:pt idx="20997">
                  <c:v>40753</c:v>
                </c:pt>
                <c:pt idx="20998">
                  <c:v>40754</c:v>
                </c:pt>
                <c:pt idx="20999">
                  <c:v>40755</c:v>
                </c:pt>
                <c:pt idx="21000">
                  <c:v>40756</c:v>
                </c:pt>
                <c:pt idx="21001">
                  <c:v>40757</c:v>
                </c:pt>
                <c:pt idx="21002">
                  <c:v>40758</c:v>
                </c:pt>
                <c:pt idx="21003">
                  <c:v>40759</c:v>
                </c:pt>
                <c:pt idx="21004">
                  <c:v>40760</c:v>
                </c:pt>
                <c:pt idx="21005">
                  <c:v>40761</c:v>
                </c:pt>
                <c:pt idx="21006">
                  <c:v>40762</c:v>
                </c:pt>
                <c:pt idx="21007">
                  <c:v>40763</c:v>
                </c:pt>
                <c:pt idx="21008">
                  <c:v>40764</c:v>
                </c:pt>
                <c:pt idx="21009">
                  <c:v>40765</c:v>
                </c:pt>
                <c:pt idx="21010">
                  <c:v>40766</c:v>
                </c:pt>
                <c:pt idx="21011">
                  <c:v>40767</c:v>
                </c:pt>
                <c:pt idx="21012">
                  <c:v>40768</c:v>
                </c:pt>
                <c:pt idx="21013">
                  <c:v>40769</c:v>
                </c:pt>
                <c:pt idx="21014">
                  <c:v>40770</c:v>
                </c:pt>
                <c:pt idx="21015">
                  <c:v>40771</c:v>
                </c:pt>
                <c:pt idx="21016">
                  <c:v>40772</c:v>
                </c:pt>
                <c:pt idx="21017">
                  <c:v>40773</c:v>
                </c:pt>
                <c:pt idx="21018">
                  <c:v>40774</c:v>
                </c:pt>
                <c:pt idx="21019">
                  <c:v>40775</c:v>
                </c:pt>
                <c:pt idx="21020">
                  <c:v>40776</c:v>
                </c:pt>
                <c:pt idx="21021">
                  <c:v>40777</c:v>
                </c:pt>
                <c:pt idx="21022">
                  <c:v>40778</c:v>
                </c:pt>
                <c:pt idx="21023">
                  <c:v>40779</c:v>
                </c:pt>
                <c:pt idx="21024">
                  <c:v>40780</c:v>
                </c:pt>
                <c:pt idx="21025">
                  <c:v>40781</c:v>
                </c:pt>
                <c:pt idx="21026">
                  <c:v>40782</c:v>
                </c:pt>
                <c:pt idx="21027">
                  <c:v>40783</c:v>
                </c:pt>
                <c:pt idx="21028">
                  <c:v>40784</c:v>
                </c:pt>
                <c:pt idx="21029">
                  <c:v>40785</c:v>
                </c:pt>
                <c:pt idx="21030">
                  <c:v>40786</c:v>
                </c:pt>
                <c:pt idx="21031">
                  <c:v>40787</c:v>
                </c:pt>
                <c:pt idx="21032">
                  <c:v>40788</c:v>
                </c:pt>
                <c:pt idx="21033">
                  <c:v>40789</c:v>
                </c:pt>
                <c:pt idx="21034">
                  <c:v>40790</c:v>
                </c:pt>
                <c:pt idx="21035">
                  <c:v>40791</c:v>
                </c:pt>
                <c:pt idx="21036">
                  <c:v>40792</c:v>
                </c:pt>
                <c:pt idx="21037">
                  <c:v>40793</c:v>
                </c:pt>
                <c:pt idx="21038">
                  <c:v>40794</c:v>
                </c:pt>
                <c:pt idx="21039">
                  <c:v>40795</c:v>
                </c:pt>
                <c:pt idx="21040">
                  <c:v>40796</c:v>
                </c:pt>
                <c:pt idx="21041">
                  <c:v>40797</c:v>
                </c:pt>
                <c:pt idx="21042">
                  <c:v>40798</c:v>
                </c:pt>
                <c:pt idx="21043">
                  <c:v>40799</c:v>
                </c:pt>
                <c:pt idx="21044">
                  <c:v>40800</c:v>
                </c:pt>
                <c:pt idx="21045">
                  <c:v>40801</c:v>
                </c:pt>
                <c:pt idx="21046">
                  <c:v>40802</c:v>
                </c:pt>
                <c:pt idx="21047">
                  <c:v>40803</c:v>
                </c:pt>
                <c:pt idx="21048">
                  <c:v>40804</c:v>
                </c:pt>
                <c:pt idx="21049">
                  <c:v>40805</c:v>
                </c:pt>
                <c:pt idx="21050">
                  <c:v>40806</c:v>
                </c:pt>
                <c:pt idx="21051">
                  <c:v>40807</c:v>
                </c:pt>
                <c:pt idx="21052">
                  <c:v>40808</c:v>
                </c:pt>
                <c:pt idx="21053">
                  <c:v>40809</c:v>
                </c:pt>
                <c:pt idx="21054">
                  <c:v>40810</c:v>
                </c:pt>
                <c:pt idx="21055">
                  <c:v>40811</c:v>
                </c:pt>
                <c:pt idx="21056">
                  <c:v>40812</c:v>
                </c:pt>
                <c:pt idx="21057">
                  <c:v>40813</c:v>
                </c:pt>
                <c:pt idx="21058">
                  <c:v>40814</c:v>
                </c:pt>
                <c:pt idx="21059">
                  <c:v>40815</c:v>
                </c:pt>
                <c:pt idx="21060">
                  <c:v>40816</c:v>
                </c:pt>
              </c:numCache>
            </c:numRef>
          </c:xVal>
          <c:yVal>
            <c:numRef>
              <c:f>Data!$E$5:$E$21065</c:f>
              <c:numCache>
                <c:formatCode>0</c:formatCode>
                <c:ptCount val="21061"/>
                <c:pt idx="0">
                  <c:v>22</c:v>
                </c:pt>
                <c:pt idx="1">
                  <c:v>22</c:v>
                </c:pt>
                <c:pt idx="2">
                  <c:v>22</c:v>
                </c:pt>
                <c:pt idx="3">
                  <c:v>22</c:v>
                </c:pt>
                <c:pt idx="4">
                  <c:v>22</c:v>
                </c:pt>
                <c:pt idx="5">
                  <c:v>22.327999999999999</c:v>
                </c:pt>
                <c:pt idx="6">
                  <c:v>22.661999999999999</c:v>
                </c:pt>
                <c:pt idx="7">
                  <c:v>23</c:v>
                </c:pt>
                <c:pt idx="8">
                  <c:v>23</c:v>
                </c:pt>
                <c:pt idx="9">
                  <c:v>23</c:v>
                </c:pt>
                <c:pt idx="10">
                  <c:v>23</c:v>
                </c:pt>
                <c:pt idx="11">
                  <c:v>23</c:v>
                </c:pt>
                <c:pt idx="12">
                  <c:v>23</c:v>
                </c:pt>
                <c:pt idx="13">
                  <c:v>23.245999999999988</c:v>
                </c:pt>
                <c:pt idx="14">
                  <c:v>23.494999999999994</c:v>
                </c:pt>
                <c:pt idx="15">
                  <c:v>23.745999999999988</c:v>
                </c:pt>
                <c:pt idx="16">
                  <c:v>24</c:v>
                </c:pt>
                <c:pt idx="17">
                  <c:v>24</c:v>
                </c:pt>
                <c:pt idx="18">
                  <c:v>24</c:v>
                </c:pt>
                <c:pt idx="19">
                  <c:v>24</c:v>
                </c:pt>
                <c:pt idx="20">
                  <c:v>24</c:v>
                </c:pt>
                <c:pt idx="21">
                  <c:v>24</c:v>
                </c:pt>
                <c:pt idx="22">
                  <c:v>24</c:v>
                </c:pt>
                <c:pt idx="23">
                  <c:v>24</c:v>
                </c:pt>
                <c:pt idx="24">
                  <c:v>24</c:v>
                </c:pt>
                <c:pt idx="25">
                  <c:v>24</c:v>
                </c:pt>
                <c:pt idx="26">
                  <c:v>22.904</c:v>
                </c:pt>
                <c:pt idx="27">
                  <c:v>21.859000000000005</c:v>
                </c:pt>
                <c:pt idx="28">
                  <c:v>20.861000000000001</c:v>
                </c:pt>
                <c:pt idx="29">
                  <c:v>19.908999999999988</c:v>
                </c:pt>
                <c:pt idx="30">
                  <c:v>19</c:v>
                </c:pt>
                <c:pt idx="31">
                  <c:v>19.709</c:v>
                </c:pt>
                <c:pt idx="32">
                  <c:v>20.444999999999993</c:v>
                </c:pt>
                <c:pt idx="33">
                  <c:v>21.207999999999991</c:v>
                </c:pt>
                <c:pt idx="34">
                  <c:v>22</c:v>
                </c:pt>
                <c:pt idx="35">
                  <c:v>21.661000000000001</c:v>
                </c:pt>
                <c:pt idx="36">
                  <c:v>21.327999999999999</c:v>
                </c:pt>
                <c:pt idx="37">
                  <c:v>21</c:v>
                </c:pt>
                <c:pt idx="38">
                  <c:v>21</c:v>
                </c:pt>
                <c:pt idx="39">
                  <c:v>21</c:v>
                </c:pt>
                <c:pt idx="40">
                  <c:v>21</c:v>
                </c:pt>
                <c:pt idx="41">
                  <c:v>21</c:v>
                </c:pt>
                <c:pt idx="42">
                  <c:v>21</c:v>
                </c:pt>
                <c:pt idx="43">
                  <c:v>21</c:v>
                </c:pt>
                <c:pt idx="44">
                  <c:v>21</c:v>
                </c:pt>
                <c:pt idx="45">
                  <c:v>21</c:v>
                </c:pt>
                <c:pt idx="46">
                  <c:v>21.646999999999991</c:v>
                </c:pt>
                <c:pt idx="47">
                  <c:v>22.312999999999999</c:v>
                </c:pt>
                <c:pt idx="48">
                  <c:v>23</c:v>
                </c:pt>
                <c:pt idx="49">
                  <c:v>23</c:v>
                </c:pt>
                <c:pt idx="50">
                  <c:v>23</c:v>
                </c:pt>
                <c:pt idx="51">
                  <c:v>23</c:v>
                </c:pt>
                <c:pt idx="52">
                  <c:v>23.196999999999999</c:v>
                </c:pt>
                <c:pt idx="53">
                  <c:v>23.395</c:v>
                </c:pt>
                <c:pt idx="54">
                  <c:v>23.594999999999999</c:v>
                </c:pt>
                <c:pt idx="55">
                  <c:v>23.797000000000001</c:v>
                </c:pt>
                <c:pt idx="56">
                  <c:v>24</c:v>
                </c:pt>
                <c:pt idx="57">
                  <c:v>24</c:v>
                </c:pt>
                <c:pt idx="58">
                  <c:v>24</c:v>
                </c:pt>
                <c:pt idx="59">
                  <c:v>23.661999999999999</c:v>
                </c:pt>
                <c:pt idx="60">
                  <c:v>23.329000000000001</c:v>
                </c:pt>
                <c:pt idx="61">
                  <c:v>23</c:v>
                </c:pt>
                <c:pt idx="62">
                  <c:v>23</c:v>
                </c:pt>
                <c:pt idx="63">
                  <c:v>23</c:v>
                </c:pt>
                <c:pt idx="64">
                  <c:v>23.213999999999999</c:v>
                </c:pt>
                <c:pt idx="65">
                  <c:v>23.43</c:v>
                </c:pt>
                <c:pt idx="66">
                  <c:v>23.648</c:v>
                </c:pt>
                <c:pt idx="67">
                  <c:v>23.867999999999999</c:v>
                </c:pt>
                <c:pt idx="68">
                  <c:v>24.09</c:v>
                </c:pt>
                <c:pt idx="69">
                  <c:v>24.315000000000001</c:v>
                </c:pt>
                <c:pt idx="70">
                  <c:v>24.541</c:v>
                </c:pt>
                <c:pt idx="71">
                  <c:v>24.768999999999984</c:v>
                </c:pt>
                <c:pt idx="72">
                  <c:v>25</c:v>
                </c:pt>
                <c:pt idx="73">
                  <c:v>24.745999999999988</c:v>
                </c:pt>
                <c:pt idx="74">
                  <c:v>24.494999999999994</c:v>
                </c:pt>
                <c:pt idx="75">
                  <c:v>24.245999999999988</c:v>
                </c:pt>
                <c:pt idx="76">
                  <c:v>24</c:v>
                </c:pt>
                <c:pt idx="77">
                  <c:v>24</c:v>
                </c:pt>
                <c:pt idx="78">
                  <c:v>24</c:v>
                </c:pt>
                <c:pt idx="79">
                  <c:v>24.329000000000001</c:v>
                </c:pt>
                <c:pt idx="80">
                  <c:v>24.661999999999999</c:v>
                </c:pt>
                <c:pt idx="81">
                  <c:v>25</c:v>
                </c:pt>
                <c:pt idx="82">
                  <c:v>25.477</c:v>
                </c:pt>
                <c:pt idx="83">
                  <c:v>25.961999999999993</c:v>
                </c:pt>
                <c:pt idx="84">
                  <c:v>26.457999999999991</c:v>
                </c:pt>
                <c:pt idx="85">
                  <c:v>26.961999999999993</c:v>
                </c:pt>
                <c:pt idx="86">
                  <c:v>27.475999999999992</c:v>
                </c:pt>
                <c:pt idx="87">
                  <c:v>28</c:v>
                </c:pt>
                <c:pt idx="88">
                  <c:v>28</c:v>
                </c:pt>
                <c:pt idx="89">
                  <c:v>27.655999999999999</c:v>
                </c:pt>
                <c:pt idx="90">
                  <c:v>27.317000000000007</c:v>
                </c:pt>
                <c:pt idx="91">
                  <c:v>26.981000000000002</c:v>
                </c:pt>
                <c:pt idx="92">
                  <c:v>26.650000000000006</c:v>
                </c:pt>
                <c:pt idx="93">
                  <c:v>26.323</c:v>
                </c:pt>
                <c:pt idx="94">
                  <c:v>26</c:v>
                </c:pt>
                <c:pt idx="95">
                  <c:v>26</c:v>
                </c:pt>
                <c:pt idx="96">
                  <c:v>25.37</c:v>
                </c:pt>
                <c:pt idx="97">
                  <c:v>24.756</c:v>
                </c:pt>
                <c:pt idx="98">
                  <c:v>24</c:v>
                </c:pt>
                <c:pt idx="99">
                  <c:v>23.571000000000005</c:v>
                </c:pt>
                <c:pt idx="100">
                  <c:v>23</c:v>
                </c:pt>
                <c:pt idx="101">
                  <c:v>23</c:v>
                </c:pt>
                <c:pt idx="102">
                  <c:v>22.661999999999999</c:v>
                </c:pt>
                <c:pt idx="103">
                  <c:v>22.327999999999999</c:v>
                </c:pt>
                <c:pt idx="104">
                  <c:v>22</c:v>
                </c:pt>
                <c:pt idx="105">
                  <c:v>22</c:v>
                </c:pt>
                <c:pt idx="106">
                  <c:v>22</c:v>
                </c:pt>
                <c:pt idx="107">
                  <c:v>22</c:v>
                </c:pt>
                <c:pt idx="108">
                  <c:v>22</c:v>
                </c:pt>
                <c:pt idx="109">
                  <c:v>21.661000000000001</c:v>
                </c:pt>
                <c:pt idx="110">
                  <c:v>21.327999999999999</c:v>
                </c:pt>
                <c:pt idx="111">
                  <c:v>21</c:v>
                </c:pt>
                <c:pt idx="112">
                  <c:v>21</c:v>
                </c:pt>
                <c:pt idx="113">
                  <c:v>21</c:v>
                </c:pt>
                <c:pt idx="114">
                  <c:v>21</c:v>
                </c:pt>
                <c:pt idx="115">
                  <c:v>21.713000000000001</c:v>
                </c:pt>
                <c:pt idx="116">
                  <c:v>22.45</c:v>
                </c:pt>
                <c:pt idx="117">
                  <c:v>23.212</c:v>
                </c:pt>
                <c:pt idx="118">
                  <c:v>24</c:v>
                </c:pt>
                <c:pt idx="119">
                  <c:v>28.69</c:v>
                </c:pt>
                <c:pt idx="120">
                  <c:v>34.297000000000011</c:v>
                </c:pt>
                <c:pt idx="121">
                  <c:v>41</c:v>
                </c:pt>
                <c:pt idx="122">
                  <c:v>39.473000000000006</c:v>
                </c:pt>
                <c:pt idx="123">
                  <c:v>38.003</c:v>
                </c:pt>
                <c:pt idx="124">
                  <c:v>36.587000000000003</c:v>
                </c:pt>
                <c:pt idx="125">
                  <c:v>35.225000000000016</c:v>
                </c:pt>
                <c:pt idx="126">
                  <c:v>33.913000000000004</c:v>
                </c:pt>
                <c:pt idx="127">
                  <c:v>32.65</c:v>
                </c:pt>
                <c:pt idx="128">
                  <c:v>31</c:v>
                </c:pt>
                <c:pt idx="129">
                  <c:v>30</c:v>
                </c:pt>
                <c:pt idx="130">
                  <c:v>28</c:v>
                </c:pt>
                <c:pt idx="131">
                  <c:v>28</c:v>
                </c:pt>
                <c:pt idx="132">
                  <c:v>27</c:v>
                </c:pt>
                <c:pt idx="133">
                  <c:v>26</c:v>
                </c:pt>
                <c:pt idx="134">
                  <c:v>26</c:v>
                </c:pt>
                <c:pt idx="135">
                  <c:v>26</c:v>
                </c:pt>
                <c:pt idx="136">
                  <c:v>26</c:v>
                </c:pt>
                <c:pt idx="137">
                  <c:v>26</c:v>
                </c:pt>
                <c:pt idx="138">
                  <c:v>26</c:v>
                </c:pt>
                <c:pt idx="139">
                  <c:v>27.189</c:v>
                </c:pt>
                <c:pt idx="140">
                  <c:v>28.431999999999999</c:v>
                </c:pt>
                <c:pt idx="141">
                  <c:v>29.731999999999999</c:v>
                </c:pt>
                <c:pt idx="142">
                  <c:v>31.091999999999999</c:v>
                </c:pt>
                <c:pt idx="143">
                  <c:v>32.513000000000005</c:v>
                </c:pt>
                <c:pt idx="144">
                  <c:v>34</c:v>
                </c:pt>
                <c:pt idx="145">
                  <c:v>33.32</c:v>
                </c:pt>
                <c:pt idx="146">
                  <c:v>32.653000000000006</c:v>
                </c:pt>
                <c:pt idx="147">
                  <c:v>32</c:v>
                </c:pt>
                <c:pt idx="148">
                  <c:v>31.663</c:v>
                </c:pt>
                <c:pt idx="149">
                  <c:v>31.330000000000005</c:v>
                </c:pt>
                <c:pt idx="150">
                  <c:v>31</c:v>
                </c:pt>
                <c:pt idx="151">
                  <c:v>33</c:v>
                </c:pt>
                <c:pt idx="152">
                  <c:v>41.665000000000013</c:v>
                </c:pt>
                <c:pt idx="153">
                  <c:v>48.304000000000002</c:v>
                </c:pt>
                <c:pt idx="154">
                  <c:v>56</c:v>
                </c:pt>
                <c:pt idx="155">
                  <c:v>53.64</c:v>
                </c:pt>
                <c:pt idx="156">
                  <c:v>51.38</c:v>
                </c:pt>
                <c:pt idx="157">
                  <c:v>49.216000000000001</c:v>
                </c:pt>
                <c:pt idx="158">
                  <c:v>44</c:v>
                </c:pt>
                <c:pt idx="159">
                  <c:v>43</c:v>
                </c:pt>
                <c:pt idx="160">
                  <c:v>41</c:v>
                </c:pt>
                <c:pt idx="161">
                  <c:v>39</c:v>
                </c:pt>
                <c:pt idx="162">
                  <c:v>38</c:v>
                </c:pt>
                <c:pt idx="163">
                  <c:v>36</c:v>
                </c:pt>
                <c:pt idx="164">
                  <c:v>35</c:v>
                </c:pt>
                <c:pt idx="165">
                  <c:v>34.877000000000002</c:v>
                </c:pt>
                <c:pt idx="166">
                  <c:v>33</c:v>
                </c:pt>
                <c:pt idx="167">
                  <c:v>32</c:v>
                </c:pt>
                <c:pt idx="168">
                  <c:v>32</c:v>
                </c:pt>
                <c:pt idx="169">
                  <c:v>31.663</c:v>
                </c:pt>
                <c:pt idx="170">
                  <c:v>31.330000000000005</c:v>
                </c:pt>
                <c:pt idx="171">
                  <c:v>31</c:v>
                </c:pt>
                <c:pt idx="172">
                  <c:v>31</c:v>
                </c:pt>
                <c:pt idx="173">
                  <c:v>30.663</c:v>
                </c:pt>
                <c:pt idx="174">
                  <c:v>30.330000000000005</c:v>
                </c:pt>
                <c:pt idx="175">
                  <c:v>30</c:v>
                </c:pt>
                <c:pt idx="176">
                  <c:v>30</c:v>
                </c:pt>
                <c:pt idx="177">
                  <c:v>30</c:v>
                </c:pt>
                <c:pt idx="178">
                  <c:v>29.486999999999984</c:v>
                </c:pt>
                <c:pt idx="179">
                  <c:v>28.98299999999999</c:v>
                </c:pt>
                <c:pt idx="180">
                  <c:v>28.486999999999984</c:v>
                </c:pt>
                <c:pt idx="181">
                  <c:v>28</c:v>
                </c:pt>
                <c:pt idx="182">
                  <c:v>28</c:v>
                </c:pt>
                <c:pt idx="183">
                  <c:v>28</c:v>
                </c:pt>
                <c:pt idx="184">
                  <c:v>28</c:v>
                </c:pt>
                <c:pt idx="185">
                  <c:v>28</c:v>
                </c:pt>
                <c:pt idx="186">
                  <c:v>28</c:v>
                </c:pt>
                <c:pt idx="187">
                  <c:v>28</c:v>
                </c:pt>
                <c:pt idx="188">
                  <c:v>28</c:v>
                </c:pt>
                <c:pt idx="189">
                  <c:v>28</c:v>
                </c:pt>
                <c:pt idx="190">
                  <c:v>28</c:v>
                </c:pt>
                <c:pt idx="191">
                  <c:v>28</c:v>
                </c:pt>
                <c:pt idx="192">
                  <c:v>28</c:v>
                </c:pt>
                <c:pt idx="193">
                  <c:v>28</c:v>
                </c:pt>
                <c:pt idx="194">
                  <c:v>28</c:v>
                </c:pt>
                <c:pt idx="195">
                  <c:v>28</c:v>
                </c:pt>
                <c:pt idx="196">
                  <c:v>28</c:v>
                </c:pt>
                <c:pt idx="197">
                  <c:v>28</c:v>
                </c:pt>
                <c:pt idx="198">
                  <c:v>27.747</c:v>
                </c:pt>
                <c:pt idx="199">
                  <c:v>27.494999999999994</c:v>
                </c:pt>
                <c:pt idx="200">
                  <c:v>27.247</c:v>
                </c:pt>
                <c:pt idx="201">
                  <c:v>27</c:v>
                </c:pt>
                <c:pt idx="202">
                  <c:v>27</c:v>
                </c:pt>
                <c:pt idx="203">
                  <c:v>27</c:v>
                </c:pt>
                <c:pt idx="204">
                  <c:v>27</c:v>
                </c:pt>
                <c:pt idx="205">
                  <c:v>26.704999999999991</c:v>
                </c:pt>
                <c:pt idx="206">
                  <c:v>26.413</c:v>
                </c:pt>
                <c:pt idx="207">
                  <c:v>26.123999999999999</c:v>
                </c:pt>
                <c:pt idx="208">
                  <c:v>25.838000000000001</c:v>
                </c:pt>
                <c:pt idx="209">
                  <c:v>25.556000000000001</c:v>
                </c:pt>
                <c:pt idx="210">
                  <c:v>25.276</c:v>
                </c:pt>
                <c:pt idx="211">
                  <c:v>25</c:v>
                </c:pt>
                <c:pt idx="212">
                  <c:v>24.661999999999999</c:v>
                </c:pt>
                <c:pt idx="213">
                  <c:v>24.329000000000001</c:v>
                </c:pt>
                <c:pt idx="214">
                  <c:v>24</c:v>
                </c:pt>
                <c:pt idx="215">
                  <c:v>24</c:v>
                </c:pt>
                <c:pt idx="216">
                  <c:v>24</c:v>
                </c:pt>
                <c:pt idx="217">
                  <c:v>24</c:v>
                </c:pt>
                <c:pt idx="218">
                  <c:v>24</c:v>
                </c:pt>
                <c:pt idx="219">
                  <c:v>24</c:v>
                </c:pt>
                <c:pt idx="220">
                  <c:v>24</c:v>
                </c:pt>
                <c:pt idx="221">
                  <c:v>24</c:v>
                </c:pt>
                <c:pt idx="222">
                  <c:v>24</c:v>
                </c:pt>
                <c:pt idx="223">
                  <c:v>24</c:v>
                </c:pt>
                <c:pt idx="224">
                  <c:v>24.942999999999991</c:v>
                </c:pt>
                <c:pt idx="225">
                  <c:v>25.922999999999984</c:v>
                </c:pt>
                <c:pt idx="226">
                  <c:v>26.940999999999988</c:v>
                </c:pt>
                <c:pt idx="227">
                  <c:v>28</c:v>
                </c:pt>
                <c:pt idx="228">
                  <c:v>28</c:v>
                </c:pt>
                <c:pt idx="229">
                  <c:v>28</c:v>
                </c:pt>
                <c:pt idx="230">
                  <c:v>28</c:v>
                </c:pt>
                <c:pt idx="231">
                  <c:v>28</c:v>
                </c:pt>
                <c:pt idx="232">
                  <c:v>27.663</c:v>
                </c:pt>
                <c:pt idx="233">
                  <c:v>27.329000000000001</c:v>
                </c:pt>
                <c:pt idx="234">
                  <c:v>27</c:v>
                </c:pt>
                <c:pt idx="235">
                  <c:v>27</c:v>
                </c:pt>
                <c:pt idx="236">
                  <c:v>27</c:v>
                </c:pt>
                <c:pt idx="237">
                  <c:v>27</c:v>
                </c:pt>
                <c:pt idx="238">
                  <c:v>27</c:v>
                </c:pt>
                <c:pt idx="239">
                  <c:v>28</c:v>
                </c:pt>
                <c:pt idx="240">
                  <c:v>30.954999999999991</c:v>
                </c:pt>
                <c:pt idx="241">
                  <c:v>33.145000000000003</c:v>
                </c:pt>
                <c:pt idx="242">
                  <c:v>35.489000000000004</c:v>
                </c:pt>
                <c:pt idx="243">
                  <c:v>38</c:v>
                </c:pt>
                <c:pt idx="244">
                  <c:v>37.380000000000003</c:v>
                </c:pt>
                <c:pt idx="245">
                  <c:v>36.770000000000003</c:v>
                </c:pt>
                <c:pt idx="246">
                  <c:v>36.17</c:v>
                </c:pt>
                <c:pt idx="247">
                  <c:v>35.58</c:v>
                </c:pt>
                <c:pt idx="248">
                  <c:v>35</c:v>
                </c:pt>
                <c:pt idx="249">
                  <c:v>35</c:v>
                </c:pt>
                <c:pt idx="250">
                  <c:v>35</c:v>
                </c:pt>
                <c:pt idx="251">
                  <c:v>35.727000000000011</c:v>
                </c:pt>
                <c:pt idx="252">
                  <c:v>36.469000000000001</c:v>
                </c:pt>
                <c:pt idx="253">
                  <c:v>37.227000000000011</c:v>
                </c:pt>
                <c:pt idx="254">
                  <c:v>38</c:v>
                </c:pt>
                <c:pt idx="255">
                  <c:v>36.927</c:v>
                </c:pt>
                <c:pt idx="256">
                  <c:v>35.883999999999993</c:v>
                </c:pt>
                <c:pt idx="257">
                  <c:v>34.871000000000002</c:v>
                </c:pt>
                <c:pt idx="258">
                  <c:v>33.886999999999993</c:v>
                </c:pt>
                <c:pt idx="259">
                  <c:v>32.93</c:v>
                </c:pt>
                <c:pt idx="260">
                  <c:v>32</c:v>
                </c:pt>
                <c:pt idx="261">
                  <c:v>31.487999999999992</c:v>
                </c:pt>
                <c:pt idx="262">
                  <c:v>30.984000000000002</c:v>
                </c:pt>
                <c:pt idx="263">
                  <c:v>30.487999999999992</c:v>
                </c:pt>
                <c:pt idx="264">
                  <c:v>30</c:v>
                </c:pt>
                <c:pt idx="265">
                  <c:v>30</c:v>
                </c:pt>
                <c:pt idx="266">
                  <c:v>30</c:v>
                </c:pt>
                <c:pt idx="267">
                  <c:v>29.588999999999988</c:v>
                </c:pt>
                <c:pt idx="268">
                  <c:v>29.183</c:v>
                </c:pt>
                <c:pt idx="269">
                  <c:v>28.782999999999991</c:v>
                </c:pt>
                <c:pt idx="270">
                  <c:v>28.388999999999992</c:v>
                </c:pt>
                <c:pt idx="271">
                  <c:v>28</c:v>
                </c:pt>
                <c:pt idx="272">
                  <c:v>28</c:v>
                </c:pt>
                <c:pt idx="273">
                  <c:v>28</c:v>
                </c:pt>
                <c:pt idx="274">
                  <c:v>28</c:v>
                </c:pt>
                <c:pt idx="275">
                  <c:v>28</c:v>
                </c:pt>
                <c:pt idx="276">
                  <c:v>28</c:v>
                </c:pt>
                <c:pt idx="277">
                  <c:v>27.663</c:v>
                </c:pt>
                <c:pt idx="278">
                  <c:v>27.329000000000001</c:v>
                </c:pt>
                <c:pt idx="279">
                  <c:v>27</c:v>
                </c:pt>
                <c:pt idx="280">
                  <c:v>27</c:v>
                </c:pt>
                <c:pt idx="281">
                  <c:v>27</c:v>
                </c:pt>
                <c:pt idx="282">
                  <c:v>27</c:v>
                </c:pt>
                <c:pt idx="283">
                  <c:v>27</c:v>
                </c:pt>
                <c:pt idx="284">
                  <c:v>27</c:v>
                </c:pt>
                <c:pt idx="285">
                  <c:v>27</c:v>
                </c:pt>
                <c:pt idx="286">
                  <c:v>27</c:v>
                </c:pt>
                <c:pt idx="287">
                  <c:v>27</c:v>
                </c:pt>
                <c:pt idx="288">
                  <c:v>27</c:v>
                </c:pt>
                <c:pt idx="289">
                  <c:v>27</c:v>
                </c:pt>
                <c:pt idx="290">
                  <c:v>27</c:v>
                </c:pt>
                <c:pt idx="291">
                  <c:v>27</c:v>
                </c:pt>
                <c:pt idx="292">
                  <c:v>27</c:v>
                </c:pt>
                <c:pt idx="293">
                  <c:v>27</c:v>
                </c:pt>
                <c:pt idx="294">
                  <c:v>27</c:v>
                </c:pt>
                <c:pt idx="295">
                  <c:v>27.486999999999984</c:v>
                </c:pt>
                <c:pt idx="296">
                  <c:v>27.981999999999992</c:v>
                </c:pt>
                <c:pt idx="297">
                  <c:v>28.486999999999984</c:v>
                </c:pt>
                <c:pt idx="298">
                  <c:v>29</c:v>
                </c:pt>
                <c:pt idx="299">
                  <c:v>29</c:v>
                </c:pt>
                <c:pt idx="300">
                  <c:v>29</c:v>
                </c:pt>
                <c:pt idx="301">
                  <c:v>29</c:v>
                </c:pt>
                <c:pt idx="302">
                  <c:v>28.663</c:v>
                </c:pt>
                <c:pt idx="303">
                  <c:v>28.329000000000001</c:v>
                </c:pt>
                <c:pt idx="304">
                  <c:v>28</c:v>
                </c:pt>
                <c:pt idx="305">
                  <c:v>27.48599999999999</c:v>
                </c:pt>
                <c:pt idx="306">
                  <c:v>26.981000000000002</c:v>
                </c:pt>
                <c:pt idx="307">
                  <c:v>26.48599999999999</c:v>
                </c:pt>
                <c:pt idx="308">
                  <c:v>26</c:v>
                </c:pt>
                <c:pt idx="309">
                  <c:v>26</c:v>
                </c:pt>
                <c:pt idx="310">
                  <c:v>26</c:v>
                </c:pt>
                <c:pt idx="311">
                  <c:v>25.661999999999999</c:v>
                </c:pt>
                <c:pt idx="312">
                  <c:v>25.329000000000001</c:v>
                </c:pt>
                <c:pt idx="313">
                  <c:v>25</c:v>
                </c:pt>
                <c:pt idx="314">
                  <c:v>25</c:v>
                </c:pt>
                <c:pt idx="315">
                  <c:v>25</c:v>
                </c:pt>
                <c:pt idx="316">
                  <c:v>25</c:v>
                </c:pt>
                <c:pt idx="317">
                  <c:v>25</c:v>
                </c:pt>
                <c:pt idx="318">
                  <c:v>25</c:v>
                </c:pt>
                <c:pt idx="319">
                  <c:v>25.388000000000002</c:v>
                </c:pt>
                <c:pt idx="320">
                  <c:v>25.781999999999993</c:v>
                </c:pt>
                <c:pt idx="321">
                  <c:v>26.181000000000001</c:v>
                </c:pt>
                <c:pt idx="322">
                  <c:v>26.587999999999994</c:v>
                </c:pt>
                <c:pt idx="323">
                  <c:v>27</c:v>
                </c:pt>
                <c:pt idx="324">
                  <c:v>26.745999999999988</c:v>
                </c:pt>
                <c:pt idx="325">
                  <c:v>26.494999999999994</c:v>
                </c:pt>
                <c:pt idx="326">
                  <c:v>26.245999999999988</c:v>
                </c:pt>
                <c:pt idx="327">
                  <c:v>26</c:v>
                </c:pt>
                <c:pt idx="328">
                  <c:v>26</c:v>
                </c:pt>
                <c:pt idx="329">
                  <c:v>26</c:v>
                </c:pt>
                <c:pt idx="330">
                  <c:v>26</c:v>
                </c:pt>
                <c:pt idx="331">
                  <c:v>26</c:v>
                </c:pt>
                <c:pt idx="332">
                  <c:v>26</c:v>
                </c:pt>
                <c:pt idx="333">
                  <c:v>26</c:v>
                </c:pt>
                <c:pt idx="334">
                  <c:v>25.661999999999999</c:v>
                </c:pt>
                <c:pt idx="335">
                  <c:v>25.329000000000001</c:v>
                </c:pt>
                <c:pt idx="336">
                  <c:v>25</c:v>
                </c:pt>
                <c:pt idx="337">
                  <c:v>25.123000000000001</c:v>
                </c:pt>
                <c:pt idx="338">
                  <c:v>25.245999999999988</c:v>
                </c:pt>
                <c:pt idx="339">
                  <c:v>25.37</c:v>
                </c:pt>
                <c:pt idx="340">
                  <c:v>25.494999999999994</c:v>
                </c:pt>
                <c:pt idx="341">
                  <c:v>25.62</c:v>
                </c:pt>
                <c:pt idx="342">
                  <c:v>25.745999999999988</c:v>
                </c:pt>
                <c:pt idx="343">
                  <c:v>25.873000000000001</c:v>
                </c:pt>
                <c:pt idx="344">
                  <c:v>26</c:v>
                </c:pt>
                <c:pt idx="345">
                  <c:v>25.661999999999999</c:v>
                </c:pt>
                <c:pt idx="346">
                  <c:v>25.329000000000001</c:v>
                </c:pt>
                <c:pt idx="347">
                  <c:v>25</c:v>
                </c:pt>
                <c:pt idx="348">
                  <c:v>25</c:v>
                </c:pt>
                <c:pt idx="349">
                  <c:v>24.661999999999999</c:v>
                </c:pt>
                <c:pt idx="350">
                  <c:v>24.329000000000001</c:v>
                </c:pt>
                <c:pt idx="351">
                  <c:v>24</c:v>
                </c:pt>
                <c:pt idx="352">
                  <c:v>24</c:v>
                </c:pt>
                <c:pt idx="353">
                  <c:v>24</c:v>
                </c:pt>
                <c:pt idx="354">
                  <c:v>24</c:v>
                </c:pt>
                <c:pt idx="355">
                  <c:v>24</c:v>
                </c:pt>
                <c:pt idx="356">
                  <c:v>24</c:v>
                </c:pt>
                <c:pt idx="357">
                  <c:v>24</c:v>
                </c:pt>
                <c:pt idx="358">
                  <c:v>24</c:v>
                </c:pt>
                <c:pt idx="359">
                  <c:v>24</c:v>
                </c:pt>
                <c:pt idx="360">
                  <c:v>24</c:v>
                </c:pt>
                <c:pt idx="361">
                  <c:v>23.797000000000001</c:v>
                </c:pt>
                <c:pt idx="362">
                  <c:v>23.594999999999999</c:v>
                </c:pt>
                <c:pt idx="363">
                  <c:v>23.395</c:v>
                </c:pt>
                <c:pt idx="364">
                  <c:v>23.196999999999999</c:v>
                </c:pt>
                <c:pt idx="365">
                  <c:v>23</c:v>
                </c:pt>
                <c:pt idx="366">
                  <c:v>23</c:v>
                </c:pt>
                <c:pt idx="367">
                  <c:v>23</c:v>
                </c:pt>
                <c:pt idx="368">
                  <c:v>23</c:v>
                </c:pt>
                <c:pt idx="369">
                  <c:v>22.661999999999999</c:v>
                </c:pt>
                <c:pt idx="370">
                  <c:v>22.327999999999999</c:v>
                </c:pt>
                <c:pt idx="371">
                  <c:v>22</c:v>
                </c:pt>
                <c:pt idx="372">
                  <c:v>22</c:v>
                </c:pt>
                <c:pt idx="373">
                  <c:v>22</c:v>
                </c:pt>
                <c:pt idx="374">
                  <c:v>22</c:v>
                </c:pt>
                <c:pt idx="375">
                  <c:v>22</c:v>
                </c:pt>
                <c:pt idx="376">
                  <c:v>22</c:v>
                </c:pt>
                <c:pt idx="377">
                  <c:v>22</c:v>
                </c:pt>
                <c:pt idx="378">
                  <c:v>22</c:v>
                </c:pt>
                <c:pt idx="379">
                  <c:v>22</c:v>
                </c:pt>
                <c:pt idx="380">
                  <c:v>22</c:v>
                </c:pt>
                <c:pt idx="381">
                  <c:v>22</c:v>
                </c:pt>
                <c:pt idx="382">
                  <c:v>22</c:v>
                </c:pt>
                <c:pt idx="383">
                  <c:v>22.901999999999994</c:v>
                </c:pt>
                <c:pt idx="384">
                  <c:v>23.841999999999999</c:v>
                </c:pt>
                <c:pt idx="385">
                  <c:v>24.818999999999999</c:v>
                </c:pt>
                <c:pt idx="386">
                  <c:v>25.837000000000007</c:v>
                </c:pt>
                <c:pt idx="387">
                  <c:v>26.896999999999991</c:v>
                </c:pt>
                <c:pt idx="388">
                  <c:v>28</c:v>
                </c:pt>
                <c:pt idx="389">
                  <c:v>28</c:v>
                </c:pt>
                <c:pt idx="390">
                  <c:v>28.329000000000001</c:v>
                </c:pt>
                <c:pt idx="391">
                  <c:v>28.663</c:v>
                </c:pt>
                <c:pt idx="392">
                  <c:v>29</c:v>
                </c:pt>
                <c:pt idx="393">
                  <c:v>28.291</c:v>
                </c:pt>
                <c:pt idx="394">
                  <c:v>27.6</c:v>
                </c:pt>
                <c:pt idx="395">
                  <c:v>26.925999999999984</c:v>
                </c:pt>
                <c:pt idx="396">
                  <c:v>26.267999999999994</c:v>
                </c:pt>
                <c:pt idx="397">
                  <c:v>25.626000000000001</c:v>
                </c:pt>
                <c:pt idx="398">
                  <c:v>25</c:v>
                </c:pt>
                <c:pt idx="399">
                  <c:v>25.896999999999991</c:v>
                </c:pt>
                <c:pt idx="400">
                  <c:v>26.827000000000005</c:v>
                </c:pt>
                <c:pt idx="401">
                  <c:v>27.79</c:v>
                </c:pt>
                <c:pt idx="402">
                  <c:v>28.786999999999988</c:v>
                </c:pt>
                <c:pt idx="403">
                  <c:v>29.821000000000005</c:v>
                </c:pt>
                <c:pt idx="404">
                  <c:v>30.890999999999991</c:v>
                </c:pt>
                <c:pt idx="405">
                  <c:v>32</c:v>
                </c:pt>
                <c:pt idx="406">
                  <c:v>31.157000000000007</c:v>
                </c:pt>
                <c:pt idx="407">
                  <c:v>30.335999999999999</c:v>
                </c:pt>
                <c:pt idx="408">
                  <c:v>29.536000000000001</c:v>
                </c:pt>
                <c:pt idx="409">
                  <c:v>28.757999999999999</c:v>
                </c:pt>
                <c:pt idx="410">
                  <c:v>28</c:v>
                </c:pt>
                <c:pt idx="411">
                  <c:v>28</c:v>
                </c:pt>
                <c:pt idx="412">
                  <c:v>28</c:v>
                </c:pt>
                <c:pt idx="413">
                  <c:v>28.329000000000001</c:v>
                </c:pt>
                <c:pt idx="414">
                  <c:v>28.663</c:v>
                </c:pt>
                <c:pt idx="415">
                  <c:v>29</c:v>
                </c:pt>
                <c:pt idx="416">
                  <c:v>28.663</c:v>
                </c:pt>
                <c:pt idx="417">
                  <c:v>28.329000000000001</c:v>
                </c:pt>
                <c:pt idx="418">
                  <c:v>28</c:v>
                </c:pt>
                <c:pt idx="419">
                  <c:v>28</c:v>
                </c:pt>
                <c:pt idx="420">
                  <c:v>28</c:v>
                </c:pt>
                <c:pt idx="421">
                  <c:v>28.140999999999991</c:v>
                </c:pt>
                <c:pt idx="422">
                  <c:v>28.281999999999993</c:v>
                </c:pt>
                <c:pt idx="423">
                  <c:v>28.423999999999992</c:v>
                </c:pt>
                <c:pt idx="424">
                  <c:v>28.567</c:v>
                </c:pt>
                <c:pt idx="425">
                  <c:v>28.710999999999999</c:v>
                </c:pt>
                <c:pt idx="426">
                  <c:v>28.855</c:v>
                </c:pt>
                <c:pt idx="427">
                  <c:v>29</c:v>
                </c:pt>
                <c:pt idx="428">
                  <c:v>28.797000000000001</c:v>
                </c:pt>
                <c:pt idx="429">
                  <c:v>28.596</c:v>
                </c:pt>
                <c:pt idx="430">
                  <c:v>28.396000000000001</c:v>
                </c:pt>
                <c:pt idx="431">
                  <c:v>28.196999999999999</c:v>
                </c:pt>
                <c:pt idx="432">
                  <c:v>28</c:v>
                </c:pt>
                <c:pt idx="433">
                  <c:v>28</c:v>
                </c:pt>
                <c:pt idx="434">
                  <c:v>28</c:v>
                </c:pt>
                <c:pt idx="435">
                  <c:v>28</c:v>
                </c:pt>
                <c:pt idx="436">
                  <c:v>28.388999999999992</c:v>
                </c:pt>
                <c:pt idx="437">
                  <c:v>28.782999999999991</c:v>
                </c:pt>
                <c:pt idx="438">
                  <c:v>29.183</c:v>
                </c:pt>
                <c:pt idx="439">
                  <c:v>29.588999999999988</c:v>
                </c:pt>
                <c:pt idx="440">
                  <c:v>30</c:v>
                </c:pt>
                <c:pt idx="441">
                  <c:v>29.588999999999988</c:v>
                </c:pt>
                <c:pt idx="442">
                  <c:v>29.183</c:v>
                </c:pt>
                <c:pt idx="443">
                  <c:v>28.782999999999991</c:v>
                </c:pt>
                <c:pt idx="444">
                  <c:v>28.388999999999992</c:v>
                </c:pt>
                <c:pt idx="445">
                  <c:v>28</c:v>
                </c:pt>
                <c:pt idx="446">
                  <c:v>28</c:v>
                </c:pt>
                <c:pt idx="447">
                  <c:v>28.25</c:v>
                </c:pt>
                <c:pt idx="448">
                  <c:v>28.503</c:v>
                </c:pt>
                <c:pt idx="449">
                  <c:v>28.757999999999999</c:v>
                </c:pt>
                <c:pt idx="450">
                  <c:v>29.015000000000001</c:v>
                </c:pt>
                <c:pt idx="451">
                  <c:v>29.274000000000001</c:v>
                </c:pt>
                <c:pt idx="452">
                  <c:v>29.536000000000001</c:v>
                </c:pt>
                <c:pt idx="453">
                  <c:v>29.8</c:v>
                </c:pt>
                <c:pt idx="454">
                  <c:v>30.067</c:v>
                </c:pt>
                <c:pt idx="455">
                  <c:v>30.335999999999999</c:v>
                </c:pt>
                <c:pt idx="456">
                  <c:v>30.606999999999999</c:v>
                </c:pt>
                <c:pt idx="457">
                  <c:v>30.881</c:v>
                </c:pt>
                <c:pt idx="458">
                  <c:v>31.157000000000007</c:v>
                </c:pt>
                <c:pt idx="459">
                  <c:v>31.434999999999999</c:v>
                </c:pt>
                <c:pt idx="460">
                  <c:v>31.716000000000001</c:v>
                </c:pt>
                <c:pt idx="461">
                  <c:v>32</c:v>
                </c:pt>
                <c:pt idx="462">
                  <c:v>31.55</c:v>
                </c:pt>
                <c:pt idx="463">
                  <c:v>31.106999999999999</c:v>
                </c:pt>
                <c:pt idx="464">
                  <c:v>30.669</c:v>
                </c:pt>
                <c:pt idx="465">
                  <c:v>30.238</c:v>
                </c:pt>
                <c:pt idx="466">
                  <c:v>29.812999999999999</c:v>
                </c:pt>
                <c:pt idx="467">
                  <c:v>29.393999999999991</c:v>
                </c:pt>
                <c:pt idx="468">
                  <c:v>28.981000000000002</c:v>
                </c:pt>
                <c:pt idx="469">
                  <c:v>28.573</c:v>
                </c:pt>
                <c:pt idx="470">
                  <c:v>28.172000000000001</c:v>
                </c:pt>
                <c:pt idx="471">
                  <c:v>27.774999999999999</c:v>
                </c:pt>
                <c:pt idx="472">
                  <c:v>27.385000000000002</c:v>
                </c:pt>
                <c:pt idx="473">
                  <c:v>27</c:v>
                </c:pt>
                <c:pt idx="474">
                  <c:v>26.661999999999999</c:v>
                </c:pt>
                <c:pt idx="475">
                  <c:v>26.329000000000001</c:v>
                </c:pt>
                <c:pt idx="476">
                  <c:v>26</c:v>
                </c:pt>
                <c:pt idx="477">
                  <c:v>26.650000000000006</c:v>
                </c:pt>
                <c:pt idx="478">
                  <c:v>27.317000000000007</c:v>
                </c:pt>
                <c:pt idx="479">
                  <c:v>28</c:v>
                </c:pt>
                <c:pt idx="480">
                  <c:v>28</c:v>
                </c:pt>
                <c:pt idx="481">
                  <c:v>28</c:v>
                </c:pt>
                <c:pt idx="482">
                  <c:v>28</c:v>
                </c:pt>
                <c:pt idx="483">
                  <c:v>28</c:v>
                </c:pt>
                <c:pt idx="484">
                  <c:v>28</c:v>
                </c:pt>
                <c:pt idx="485">
                  <c:v>28</c:v>
                </c:pt>
                <c:pt idx="486">
                  <c:v>28</c:v>
                </c:pt>
                <c:pt idx="487">
                  <c:v>28</c:v>
                </c:pt>
                <c:pt idx="488">
                  <c:v>28</c:v>
                </c:pt>
                <c:pt idx="489">
                  <c:v>28</c:v>
                </c:pt>
                <c:pt idx="490">
                  <c:v>28</c:v>
                </c:pt>
                <c:pt idx="491">
                  <c:v>28</c:v>
                </c:pt>
                <c:pt idx="492">
                  <c:v>28</c:v>
                </c:pt>
                <c:pt idx="493">
                  <c:v>28</c:v>
                </c:pt>
                <c:pt idx="494">
                  <c:v>28</c:v>
                </c:pt>
                <c:pt idx="495">
                  <c:v>28</c:v>
                </c:pt>
                <c:pt idx="496">
                  <c:v>28</c:v>
                </c:pt>
                <c:pt idx="497">
                  <c:v>28</c:v>
                </c:pt>
                <c:pt idx="498">
                  <c:v>28</c:v>
                </c:pt>
                <c:pt idx="499">
                  <c:v>28</c:v>
                </c:pt>
                <c:pt idx="500">
                  <c:v>28</c:v>
                </c:pt>
                <c:pt idx="501">
                  <c:v>28</c:v>
                </c:pt>
                <c:pt idx="502">
                  <c:v>28</c:v>
                </c:pt>
                <c:pt idx="503">
                  <c:v>28</c:v>
                </c:pt>
                <c:pt idx="504">
                  <c:v>28</c:v>
                </c:pt>
                <c:pt idx="505">
                  <c:v>28</c:v>
                </c:pt>
                <c:pt idx="506">
                  <c:v>28</c:v>
                </c:pt>
                <c:pt idx="507">
                  <c:v>28</c:v>
                </c:pt>
                <c:pt idx="508">
                  <c:v>28</c:v>
                </c:pt>
                <c:pt idx="509">
                  <c:v>28</c:v>
                </c:pt>
                <c:pt idx="510">
                  <c:v>28</c:v>
                </c:pt>
                <c:pt idx="511">
                  <c:v>28</c:v>
                </c:pt>
                <c:pt idx="512">
                  <c:v>28</c:v>
                </c:pt>
                <c:pt idx="513">
                  <c:v>28</c:v>
                </c:pt>
                <c:pt idx="514">
                  <c:v>28</c:v>
                </c:pt>
                <c:pt idx="515">
                  <c:v>28</c:v>
                </c:pt>
                <c:pt idx="516">
                  <c:v>28</c:v>
                </c:pt>
                <c:pt idx="517">
                  <c:v>28</c:v>
                </c:pt>
                <c:pt idx="518">
                  <c:v>28</c:v>
                </c:pt>
                <c:pt idx="519">
                  <c:v>28.329000000000001</c:v>
                </c:pt>
                <c:pt idx="520">
                  <c:v>28.663</c:v>
                </c:pt>
                <c:pt idx="521">
                  <c:v>29</c:v>
                </c:pt>
                <c:pt idx="522">
                  <c:v>29</c:v>
                </c:pt>
                <c:pt idx="523">
                  <c:v>28.477</c:v>
                </c:pt>
                <c:pt idx="524">
                  <c:v>27.96299999999999</c:v>
                </c:pt>
                <c:pt idx="525">
                  <c:v>27.459</c:v>
                </c:pt>
                <c:pt idx="526">
                  <c:v>26.963999999999988</c:v>
                </c:pt>
                <c:pt idx="527">
                  <c:v>26.478000000000002</c:v>
                </c:pt>
                <c:pt idx="528">
                  <c:v>26</c:v>
                </c:pt>
                <c:pt idx="529">
                  <c:v>26.650000000000006</c:v>
                </c:pt>
                <c:pt idx="530">
                  <c:v>27.317000000000007</c:v>
                </c:pt>
                <c:pt idx="531">
                  <c:v>28</c:v>
                </c:pt>
                <c:pt idx="532">
                  <c:v>28</c:v>
                </c:pt>
                <c:pt idx="533">
                  <c:v>28</c:v>
                </c:pt>
                <c:pt idx="534">
                  <c:v>28</c:v>
                </c:pt>
                <c:pt idx="535">
                  <c:v>28</c:v>
                </c:pt>
                <c:pt idx="536">
                  <c:v>28</c:v>
                </c:pt>
                <c:pt idx="537">
                  <c:v>28</c:v>
                </c:pt>
                <c:pt idx="538">
                  <c:v>28</c:v>
                </c:pt>
                <c:pt idx="539">
                  <c:v>28</c:v>
                </c:pt>
                <c:pt idx="540">
                  <c:v>28</c:v>
                </c:pt>
                <c:pt idx="541">
                  <c:v>28</c:v>
                </c:pt>
                <c:pt idx="542">
                  <c:v>28</c:v>
                </c:pt>
                <c:pt idx="543">
                  <c:v>28</c:v>
                </c:pt>
                <c:pt idx="544">
                  <c:v>27.831000000000007</c:v>
                </c:pt>
                <c:pt idx="545">
                  <c:v>27.663</c:v>
                </c:pt>
                <c:pt idx="546">
                  <c:v>27.494999999999994</c:v>
                </c:pt>
                <c:pt idx="547">
                  <c:v>27.329000000000001</c:v>
                </c:pt>
                <c:pt idx="548">
                  <c:v>27.164000000000001</c:v>
                </c:pt>
                <c:pt idx="549">
                  <c:v>27</c:v>
                </c:pt>
                <c:pt idx="550">
                  <c:v>27</c:v>
                </c:pt>
                <c:pt idx="551">
                  <c:v>26.797000000000001</c:v>
                </c:pt>
                <c:pt idx="552">
                  <c:v>26.594999999999999</c:v>
                </c:pt>
                <c:pt idx="553">
                  <c:v>26.395</c:v>
                </c:pt>
                <c:pt idx="554">
                  <c:v>26.196999999999999</c:v>
                </c:pt>
                <c:pt idx="555">
                  <c:v>26</c:v>
                </c:pt>
                <c:pt idx="556">
                  <c:v>25.661999999999999</c:v>
                </c:pt>
                <c:pt idx="557">
                  <c:v>25.329000000000001</c:v>
                </c:pt>
                <c:pt idx="558">
                  <c:v>25</c:v>
                </c:pt>
                <c:pt idx="559">
                  <c:v>25</c:v>
                </c:pt>
                <c:pt idx="560">
                  <c:v>25</c:v>
                </c:pt>
                <c:pt idx="561">
                  <c:v>25</c:v>
                </c:pt>
                <c:pt idx="562">
                  <c:v>25</c:v>
                </c:pt>
                <c:pt idx="563">
                  <c:v>25</c:v>
                </c:pt>
                <c:pt idx="564">
                  <c:v>25</c:v>
                </c:pt>
                <c:pt idx="565">
                  <c:v>25</c:v>
                </c:pt>
                <c:pt idx="566">
                  <c:v>24.745999999999988</c:v>
                </c:pt>
                <c:pt idx="567">
                  <c:v>24.494999999999994</c:v>
                </c:pt>
                <c:pt idx="568">
                  <c:v>24.245999999999988</c:v>
                </c:pt>
                <c:pt idx="569">
                  <c:v>24</c:v>
                </c:pt>
                <c:pt idx="570">
                  <c:v>24</c:v>
                </c:pt>
                <c:pt idx="571">
                  <c:v>24</c:v>
                </c:pt>
                <c:pt idx="572">
                  <c:v>24</c:v>
                </c:pt>
                <c:pt idx="573">
                  <c:v>23.661999999999999</c:v>
                </c:pt>
                <c:pt idx="574">
                  <c:v>23.329000000000001</c:v>
                </c:pt>
                <c:pt idx="575">
                  <c:v>23</c:v>
                </c:pt>
                <c:pt idx="576">
                  <c:v>23</c:v>
                </c:pt>
                <c:pt idx="577">
                  <c:v>23</c:v>
                </c:pt>
                <c:pt idx="578">
                  <c:v>23</c:v>
                </c:pt>
                <c:pt idx="579">
                  <c:v>23</c:v>
                </c:pt>
                <c:pt idx="580">
                  <c:v>22.661999999999999</c:v>
                </c:pt>
                <c:pt idx="581">
                  <c:v>22.327999999999999</c:v>
                </c:pt>
                <c:pt idx="582">
                  <c:v>22</c:v>
                </c:pt>
                <c:pt idx="583">
                  <c:v>22</c:v>
                </c:pt>
                <c:pt idx="584">
                  <c:v>21.661000000000001</c:v>
                </c:pt>
                <c:pt idx="585">
                  <c:v>21.327999999999999</c:v>
                </c:pt>
                <c:pt idx="586">
                  <c:v>21</c:v>
                </c:pt>
                <c:pt idx="587">
                  <c:v>20.661000000000001</c:v>
                </c:pt>
                <c:pt idx="588">
                  <c:v>20.327999999999999</c:v>
                </c:pt>
                <c:pt idx="589">
                  <c:v>20</c:v>
                </c:pt>
                <c:pt idx="590">
                  <c:v>20</c:v>
                </c:pt>
                <c:pt idx="591">
                  <c:v>20</c:v>
                </c:pt>
                <c:pt idx="592">
                  <c:v>20</c:v>
                </c:pt>
                <c:pt idx="593">
                  <c:v>20</c:v>
                </c:pt>
                <c:pt idx="594">
                  <c:v>20</c:v>
                </c:pt>
                <c:pt idx="595">
                  <c:v>20</c:v>
                </c:pt>
                <c:pt idx="596">
                  <c:v>20.646000000000001</c:v>
                </c:pt>
                <c:pt idx="597">
                  <c:v>21.312000000000001</c:v>
                </c:pt>
                <c:pt idx="598">
                  <c:v>22</c:v>
                </c:pt>
                <c:pt idx="599">
                  <c:v>21.661000000000001</c:v>
                </c:pt>
                <c:pt idx="600">
                  <c:v>21.327999999999999</c:v>
                </c:pt>
                <c:pt idx="601">
                  <c:v>21</c:v>
                </c:pt>
                <c:pt idx="602">
                  <c:v>21.327999999999999</c:v>
                </c:pt>
                <c:pt idx="603">
                  <c:v>21.661000000000001</c:v>
                </c:pt>
                <c:pt idx="604">
                  <c:v>22</c:v>
                </c:pt>
                <c:pt idx="605">
                  <c:v>22</c:v>
                </c:pt>
                <c:pt idx="606">
                  <c:v>22</c:v>
                </c:pt>
                <c:pt idx="607">
                  <c:v>22</c:v>
                </c:pt>
                <c:pt idx="608">
                  <c:v>22</c:v>
                </c:pt>
                <c:pt idx="609">
                  <c:v>22</c:v>
                </c:pt>
                <c:pt idx="610">
                  <c:v>22</c:v>
                </c:pt>
                <c:pt idx="611">
                  <c:v>22</c:v>
                </c:pt>
                <c:pt idx="612">
                  <c:v>22</c:v>
                </c:pt>
                <c:pt idx="613">
                  <c:v>22</c:v>
                </c:pt>
                <c:pt idx="614">
                  <c:v>22</c:v>
                </c:pt>
                <c:pt idx="615">
                  <c:v>22</c:v>
                </c:pt>
                <c:pt idx="616">
                  <c:v>22</c:v>
                </c:pt>
                <c:pt idx="617">
                  <c:v>22</c:v>
                </c:pt>
                <c:pt idx="618">
                  <c:v>22</c:v>
                </c:pt>
                <c:pt idx="619">
                  <c:v>22</c:v>
                </c:pt>
                <c:pt idx="620">
                  <c:v>22</c:v>
                </c:pt>
                <c:pt idx="621">
                  <c:v>22.484000000000002</c:v>
                </c:pt>
                <c:pt idx="622">
                  <c:v>22.978000000000002</c:v>
                </c:pt>
                <c:pt idx="623">
                  <c:v>23.484000000000002</c:v>
                </c:pt>
                <c:pt idx="624">
                  <c:v>24</c:v>
                </c:pt>
                <c:pt idx="625">
                  <c:v>23.661999999999999</c:v>
                </c:pt>
                <c:pt idx="626">
                  <c:v>23.329000000000001</c:v>
                </c:pt>
                <c:pt idx="627">
                  <c:v>23</c:v>
                </c:pt>
                <c:pt idx="628">
                  <c:v>23</c:v>
                </c:pt>
                <c:pt idx="629">
                  <c:v>23.329000000000001</c:v>
                </c:pt>
                <c:pt idx="630">
                  <c:v>23.661999999999999</c:v>
                </c:pt>
                <c:pt idx="631">
                  <c:v>24</c:v>
                </c:pt>
                <c:pt idx="632">
                  <c:v>24</c:v>
                </c:pt>
                <c:pt idx="633">
                  <c:v>24</c:v>
                </c:pt>
                <c:pt idx="634">
                  <c:v>24</c:v>
                </c:pt>
                <c:pt idx="635">
                  <c:v>24.196999999999999</c:v>
                </c:pt>
                <c:pt idx="636">
                  <c:v>24.395</c:v>
                </c:pt>
                <c:pt idx="637">
                  <c:v>24.594999999999999</c:v>
                </c:pt>
                <c:pt idx="638">
                  <c:v>24.797000000000001</c:v>
                </c:pt>
                <c:pt idx="639">
                  <c:v>25</c:v>
                </c:pt>
                <c:pt idx="640">
                  <c:v>25</c:v>
                </c:pt>
                <c:pt idx="641">
                  <c:v>25</c:v>
                </c:pt>
                <c:pt idx="642">
                  <c:v>24.661999999999999</c:v>
                </c:pt>
                <c:pt idx="643">
                  <c:v>24.329000000000001</c:v>
                </c:pt>
                <c:pt idx="644">
                  <c:v>24</c:v>
                </c:pt>
                <c:pt idx="645">
                  <c:v>24</c:v>
                </c:pt>
                <c:pt idx="646">
                  <c:v>24</c:v>
                </c:pt>
                <c:pt idx="647">
                  <c:v>23.585999999999988</c:v>
                </c:pt>
                <c:pt idx="648">
                  <c:v>23.178999999999991</c:v>
                </c:pt>
                <c:pt idx="649">
                  <c:v>22.779</c:v>
                </c:pt>
                <c:pt idx="650">
                  <c:v>22.385999999999992</c:v>
                </c:pt>
                <c:pt idx="651">
                  <c:v>22</c:v>
                </c:pt>
                <c:pt idx="652">
                  <c:v>22</c:v>
                </c:pt>
                <c:pt idx="653">
                  <c:v>22</c:v>
                </c:pt>
                <c:pt idx="654">
                  <c:v>22</c:v>
                </c:pt>
                <c:pt idx="655">
                  <c:v>22</c:v>
                </c:pt>
                <c:pt idx="656">
                  <c:v>22</c:v>
                </c:pt>
                <c:pt idx="657">
                  <c:v>22</c:v>
                </c:pt>
                <c:pt idx="658">
                  <c:v>22</c:v>
                </c:pt>
                <c:pt idx="659">
                  <c:v>22</c:v>
                </c:pt>
                <c:pt idx="660">
                  <c:v>22</c:v>
                </c:pt>
                <c:pt idx="661">
                  <c:v>22</c:v>
                </c:pt>
                <c:pt idx="662">
                  <c:v>21.661000000000001</c:v>
                </c:pt>
                <c:pt idx="663">
                  <c:v>21.327999999999999</c:v>
                </c:pt>
                <c:pt idx="664">
                  <c:v>21</c:v>
                </c:pt>
                <c:pt idx="665">
                  <c:v>21</c:v>
                </c:pt>
                <c:pt idx="666">
                  <c:v>21</c:v>
                </c:pt>
                <c:pt idx="667">
                  <c:v>21</c:v>
                </c:pt>
                <c:pt idx="668">
                  <c:v>21</c:v>
                </c:pt>
                <c:pt idx="669">
                  <c:v>21</c:v>
                </c:pt>
                <c:pt idx="670">
                  <c:v>21</c:v>
                </c:pt>
                <c:pt idx="671">
                  <c:v>21.327999999999999</c:v>
                </c:pt>
                <c:pt idx="672">
                  <c:v>21.661000000000001</c:v>
                </c:pt>
                <c:pt idx="673">
                  <c:v>22</c:v>
                </c:pt>
                <c:pt idx="674">
                  <c:v>21.661000000000001</c:v>
                </c:pt>
                <c:pt idx="675">
                  <c:v>21.327999999999999</c:v>
                </c:pt>
                <c:pt idx="676">
                  <c:v>21</c:v>
                </c:pt>
                <c:pt idx="677">
                  <c:v>21</c:v>
                </c:pt>
                <c:pt idx="678">
                  <c:v>20.661000000000001</c:v>
                </c:pt>
                <c:pt idx="679">
                  <c:v>20.327999999999999</c:v>
                </c:pt>
                <c:pt idx="680">
                  <c:v>20</c:v>
                </c:pt>
                <c:pt idx="681">
                  <c:v>20</c:v>
                </c:pt>
                <c:pt idx="682">
                  <c:v>20</c:v>
                </c:pt>
                <c:pt idx="683">
                  <c:v>20</c:v>
                </c:pt>
                <c:pt idx="684">
                  <c:v>20</c:v>
                </c:pt>
                <c:pt idx="685">
                  <c:v>20</c:v>
                </c:pt>
                <c:pt idx="686">
                  <c:v>20</c:v>
                </c:pt>
                <c:pt idx="687">
                  <c:v>20</c:v>
                </c:pt>
                <c:pt idx="688">
                  <c:v>20</c:v>
                </c:pt>
                <c:pt idx="689">
                  <c:v>20</c:v>
                </c:pt>
                <c:pt idx="690">
                  <c:v>20</c:v>
                </c:pt>
                <c:pt idx="691">
                  <c:v>20.244999999999994</c:v>
                </c:pt>
                <c:pt idx="692">
                  <c:v>20.494</c:v>
                </c:pt>
                <c:pt idx="693">
                  <c:v>20.744999999999994</c:v>
                </c:pt>
                <c:pt idx="694">
                  <c:v>21</c:v>
                </c:pt>
                <c:pt idx="695">
                  <c:v>21</c:v>
                </c:pt>
                <c:pt idx="696">
                  <c:v>21</c:v>
                </c:pt>
                <c:pt idx="697">
                  <c:v>21</c:v>
                </c:pt>
                <c:pt idx="698">
                  <c:v>21</c:v>
                </c:pt>
                <c:pt idx="699">
                  <c:v>20.661000000000001</c:v>
                </c:pt>
                <c:pt idx="700">
                  <c:v>20.327999999999999</c:v>
                </c:pt>
                <c:pt idx="701">
                  <c:v>20</c:v>
                </c:pt>
                <c:pt idx="702">
                  <c:v>20</c:v>
                </c:pt>
                <c:pt idx="703">
                  <c:v>20</c:v>
                </c:pt>
                <c:pt idx="704">
                  <c:v>20</c:v>
                </c:pt>
                <c:pt idx="705">
                  <c:v>20</c:v>
                </c:pt>
                <c:pt idx="706">
                  <c:v>20</c:v>
                </c:pt>
                <c:pt idx="707">
                  <c:v>20</c:v>
                </c:pt>
                <c:pt idx="708">
                  <c:v>20</c:v>
                </c:pt>
                <c:pt idx="709">
                  <c:v>20</c:v>
                </c:pt>
                <c:pt idx="710">
                  <c:v>20</c:v>
                </c:pt>
                <c:pt idx="711">
                  <c:v>20</c:v>
                </c:pt>
                <c:pt idx="712">
                  <c:v>20</c:v>
                </c:pt>
                <c:pt idx="713">
                  <c:v>20</c:v>
                </c:pt>
                <c:pt idx="714">
                  <c:v>20</c:v>
                </c:pt>
                <c:pt idx="715">
                  <c:v>20</c:v>
                </c:pt>
                <c:pt idx="716">
                  <c:v>20</c:v>
                </c:pt>
                <c:pt idx="717">
                  <c:v>20</c:v>
                </c:pt>
                <c:pt idx="718">
                  <c:v>20</c:v>
                </c:pt>
                <c:pt idx="719">
                  <c:v>20</c:v>
                </c:pt>
                <c:pt idx="720">
                  <c:v>20</c:v>
                </c:pt>
                <c:pt idx="721">
                  <c:v>20</c:v>
                </c:pt>
                <c:pt idx="722">
                  <c:v>20</c:v>
                </c:pt>
                <c:pt idx="723">
                  <c:v>20</c:v>
                </c:pt>
                <c:pt idx="724">
                  <c:v>20</c:v>
                </c:pt>
                <c:pt idx="725">
                  <c:v>19.661000000000001</c:v>
                </c:pt>
                <c:pt idx="726">
                  <c:v>19.327999999999999</c:v>
                </c:pt>
                <c:pt idx="727">
                  <c:v>19</c:v>
                </c:pt>
                <c:pt idx="728">
                  <c:v>19</c:v>
                </c:pt>
                <c:pt idx="729">
                  <c:v>19</c:v>
                </c:pt>
                <c:pt idx="730">
                  <c:v>19</c:v>
                </c:pt>
                <c:pt idx="731">
                  <c:v>19</c:v>
                </c:pt>
                <c:pt idx="732">
                  <c:v>19</c:v>
                </c:pt>
                <c:pt idx="733">
                  <c:v>19</c:v>
                </c:pt>
                <c:pt idx="734">
                  <c:v>19</c:v>
                </c:pt>
                <c:pt idx="735">
                  <c:v>19</c:v>
                </c:pt>
                <c:pt idx="736">
                  <c:v>19</c:v>
                </c:pt>
                <c:pt idx="737">
                  <c:v>19</c:v>
                </c:pt>
                <c:pt idx="738">
                  <c:v>19</c:v>
                </c:pt>
                <c:pt idx="739">
                  <c:v>19</c:v>
                </c:pt>
                <c:pt idx="740">
                  <c:v>19</c:v>
                </c:pt>
                <c:pt idx="741">
                  <c:v>19</c:v>
                </c:pt>
                <c:pt idx="742">
                  <c:v>19</c:v>
                </c:pt>
                <c:pt idx="743">
                  <c:v>19</c:v>
                </c:pt>
                <c:pt idx="744">
                  <c:v>19</c:v>
                </c:pt>
                <c:pt idx="745">
                  <c:v>19</c:v>
                </c:pt>
                <c:pt idx="746">
                  <c:v>19</c:v>
                </c:pt>
                <c:pt idx="747">
                  <c:v>19</c:v>
                </c:pt>
                <c:pt idx="748">
                  <c:v>19</c:v>
                </c:pt>
                <c:pt idx="749">
                  <c:v>19</c:v>
                </c:pt>
                <c:pt idx="750">
                  <c:v>19</c:v>
                </c:pt>
                <c:pt idx="751">
                  <c:v>19</c:v>
                </c:pt>
                <c:pt idx="752">
                  <c:v>19</c:v>
                </c:pt>
                <c:pt idx="753">
                  <c:v>19.888999999999992</c:v>
                </c:pt>
                <c:pt idx="754">
                  <c:v>20.82</c:v>
                </c:pt>
                <c:pt idx="755">
                  <c:v>21.794</c:v>
                </c:pt>
                <c:pt idx="756">
                  <c:v>22.815000000000001</c:v>
                </c:pt>
                <c:pt idx="757">
                  <c:v>23.881999999999994</c:v>
                </c:pt>
                <c:pt idx="758">
                  <c:v>25</c:v>
                </c:pt>
                <c:pt idx="759">
                  <c:v>25.388000000000002</c:v>
                </c:pt>
                <c:pt idx="760">
                  <c:v>25.781999999999993</c:v>
                </c:pt>
                <c:pt idx="761">
                  <c:v>26.181000000000001</c:v>
                </c:pt>
                <c:pt idx="762">
                  <c:v>26.587999999999994</c:v>
                </c:pt>
                <c:pt idx="763">
                  <c:v>27</c:v>
                </c:pt>
                <c:pt idx="764">
                  <c:v>26.256</c:v>
                </c:pt>
                <c:pt idx="765">
                  <c:v>25.533000000000001</c:v>
                </c:pt>
                <c:pt idx="766">
                  <c:v>24.830000000000005</c:v>
                </c:pt>
                <c:pt idx="767">
                  <c:v>24.146999999999991</c:v>
                </c:pt>
                <c:pt idx="768">
                  <c:v>23.481999999999992</c:v>
                </c:pt>
                <c:pt idx="769">
                  <c:v>22.835000000000001</c:v>
                </c:pt>
                <c:pt idx="770">
                  <c:v>22.206</c:v>
                </c:pt>
                <c:pt idx="771">
                  <c:v>21.594999999999999</c:v>
                </c:pt>
                <c:pt idx="772">
                  <c:v>21</c:v>
                </c:pt>
                <c:pt idx="773">
                  <c:v>21</c:v>
                </c:pt>
                <c:pt idx="774">
                  <c:v>21.504000000000001</c:v>
                </c:pt>
                <c:pt idx="775">
                  <c:v>22.021000000000001</c:v>
                </c:pt>
                <c:pt idx="776">
                  <c:v>22.55</c:v>
                </c:pt>
                <c:pt idx="777">
                  <c:v>23.091000000000001</c:v>
                </c:pt>
                <c:pt idx="778">
                  <c:v>23.646000000000001</c:v>
                </c:pt>
                <c:pt idx="779">
                  <c:v>24.213000000000001</c:v>
                </c:pt>
                <c:pt idx="780">
                  <c:v>24.795000000000002</c:v>
                </c:pt>
                <c:pt idx="781">
                  <c:v>25.39</c:v>
                </c:pt>
                <c:pt idx="782">
                  <c:v>26</c:v>
                </c:pt>
                <c:pt idx="783">
                  <c:v>26.773</c:v>
                </c:pt>
                <c:pt idx="784">
                  <c:v>27.57</c:v>
                </c:pt>
                <c:pt idx="785">
                  <c:v>28.39</c:v>
                </c:pt>
                <c:pt idx="786">
                  <c:v>29.234999999999999</c:v>
                </c:pt>
                <c:pt idx="787">
                  <c:v>30.103999999999999</c:v>
                </c:pt>
                <c:pt idx="788">
                  <c:v>31</c:v>
                </c:pt>
                <c:pt idx="789">
                  <c:v>30.478999999999992</c:v>
                </c:pt>
                <c:pt idx="790">
                  <c:v>29.96599999999999</c:v>
                </c:pt>
                <c:pt idx="791">
                  <c:v>29.461999999999993</c:v>
                </c:pt>
                <c:pt idx="792">
                  <c:v>28.96599999999999</c:v>
                </c:pt>
                <c:pt idx="793">
                  <c:v>28.478999999999992</c:v>
                </c:pt>
                <c:pt idx="794">
                  <c:v>28</c:v>
                </c:pt>
                <c:pt idx="795">
                  <c:v>28</c:v>
                </c:pt>
                <c:pt idx="796">
                  <c:v>26.961999999999993</c:v>
                </c:pt>
                <c:pt idx="797">
                  <c:v>25.961999999999993</c:v>
                </c:pt>
                <c:pt idx="798">
                  <c:v>25</c:v>
                </c:pt>
                <c:pt idx="799">
                  <c:v>25</c:v>
                </c:pt>
                <c:pt idx="800">
                  <c:v>25</c:v>
                </c:pt>
                <c:pt idx="801">
                  <c:v>25</c:v>
                </c:pt>
                <c:pt idx="802">
                  <c:v>25</c:v>
                </c:pt>
                <c:pt idx="803">
                  <c:v>25</c:v>
                </c:pt>
                <c:pt idx="804">
                  <c:v>24.369</c:v>
                </c:pt>
                <c:pt idx="805">
                  <c:v>23.754000000000001</c:v>
                </c:pt>
                <c:pt idx="806">
                  <c:v>23.154000000000007</c:v>
                </c:pt>
                <c:pt idx="807">
                  <c:v>22.57</c:v>
                </c:pt>
                <c:pt idx="808">
                  <c:v>22</c:v>
                </c:pt>
                <c:pt idx="809">
                  <c:v>22</c:v>
                </c:pt>
                <c:pt idx="810">
                  <c:v>22</c:v>
                </c:pt>
                <c:pt idx="811">
                  <c:v>22</c:v>
                </c:pt>
                <c:pt idx="812">
                  <c:v>22</c:v>
                </c:pt>
                <c:pt idx="813">
                  <c:v>22</c:v>
                </c:pt>
                <c:pt idx="814">
                  <c:v>22</c:v>
                </c:pt>
                <c:pt idx="815">
                  <c:v>22</c:v>
                </c:pt>
                <c:pt idx="816">
                  <c:v>22.404999999999994</c:v>
                </c:pt>
                <c:pt idx="817">
                  <c:v>22.818000000000001</c:v>
                </c:pt>
                <c:pt idx="818">
                  <c:v>23.239000000000001</c:v>
                </c:pt>
                <c:pt idx="819">
                  <c:v>23.667000000000005</c:v>
                </c:pt>
                <c:pt idx="820">
                  <c:v>24.103000000000005</c:v>
                </c:pt>
                <c:pt idx="821">
                  <c:v>24.547999999999991</c:v>
                </c:pt>
                <c:pt idx="822">
                  <c:v>25</c:v>
                </c:pt>
                <c:pt idx="823">
                  <c:v>25</c:v>
                </c:pt>
                <c:pt idx="824">
                  <c:v>25</c:v>
                </c:pt>
                <c:pt idx="825">
                  <c:v>25.650000000000006</c:v>
                </c:pt>
                <c:pt idx="826">
                  <c:v>26.315999999999999</c:v>
                </c:pt>
                <c:pt idx="827">
                  <c:v>27</c:v>
                </c:pt>
                <c:pt idx="828">
                  <c:v>27</c:v>
                </c:pt>
                <c:pt idx="829">
                  <c:v>27.609000000000005</c:v>
                </c:pt>
                <c:pt idx="830">
                  <c:v>28.231000000000005</c:v>
                </c:pt>
                <c:pt idx="831">
                  <c:v>28.867999999999999</c:v>
                </c:pt>
                <c:pt idx="832">
                  <c:v>29.518999999999991</c:v>
                </c:pt>
                <c:pt idx="833">
                  <c:v>30.184000000000001</c:v>
                </c:pt>
                <c:pt idx="834">
                  <c:v>30.864999999999991</c:v>
                </c:pt>
                <c:pt idx="835">
                  <c:v>31.561</c:v>
                </c:pt>
                <c:pt idx="836">
                  <c:v>32.272000000000013</c:v>
                </c:pt>
                <c:pt idx="837">
                  <c:v>33</c:v>
                </c:pt>
                <c:pt idx="838">
                  <c:v>32.031000000000006</c:v>
                </c:pt>
                <c:pt idx="839">
                  <c:v>31.091000000000001</c:v>
                </c:pt>
                <c:pt idx="840">
                  <c:v>30.178000000000001</c:v>
                </c:pt>
                <c:pt idx="841">
                  <c:v>29</c:v>
                </c:pt>
                <c:pt idx="842">
                  <c:v>28</c:v>
                </c:pt>
                <c:pt idx="843">
                  <c:v>27.597000000000001</c:v>
                </c:pt>
                <c:pt idx="844">
                  <c:v>26.785999999999991</c:v>
                </c:pt>
                <c:pt idx="845">
                  <c:v>26</c:v>
                </c:pt>
                <c:pt idx="846">
                  <c:v>26</c:v>
                </c:pt>
                <c:pt idx="847">
                  <c:v>25.745999999999988</c:v>
                </c:pt>
                <c:pt idx="848">
                  <c:v>25.494999999999994</c:v>
                </c:pt>
                <c:pt idx="849">
                  <c:v>25.245999999999988</c:v>
                </c:pt>
                <c:pt idx="850">
                  <c:v>25</c:v>
                </c:pt>
                <c:pt idx="851">
                  <c:v>24.484000000000002</c:v>
                </c:pt>
                <c:pt idx="852">
                  <c:v>23.978999999999992</c:v>
                </c:pt>
                <c:pt idx="853">
                  <c:v>23.484000000000002</c:v>
                </c:pt>
                <c:pt idx="854">
                  <c:v>23</c:v>
                </c:pt>
                <c:pt idx="855">
                  <c:v>23</c:v>
                </c:pt>
                <c:pt idx="856">
                  <c:v>22.661999999999999</c:v>
                </c:pt>
                <c:pt idx="857">
                  <c:v>22.327999999999999</c:v>
                </c:pt>
                <c:pt idx="858">
                  <c:v>22</c:v>
                </c:pt>
                <c:pt idx="859">
                  <c:v>22</c:v>
                </c:pt>
                <c:pt idx="860">
                  <c:v>22</c:v>
                </c:pt>
                <c:pt idx="861">
                  <c:v>22</c:v>
                </c:pt>
                <c:pt idx="862">
                  <c:v>21.661000000000001</c:v>
                </c:pt>
                <c:pt idx="863">
                  <c:v>21.327999999999999</c:v>
                </c:pt>
                <c:pt idx="864">
                  <c:v>21</c:v>
                </c:pt>
                <c:pt idx="865">
                  <c:v>21</c:v>
                </c:pt>
                <c:pt idx="866">
                  <c:v>21.196000000000005</c:v>
                </c:pt>
                <c:pt idx="867">
                  <c:v>21.393999999999991</c:v>
                </c:pt>
                <c:pt idx="868">
                  <c:v>21.594000000000001</c:v>
                </c:pt>
                <c:pt idx="869">
                  <c:v>21.795999999999992</c:v>
                </c:pt>
                <c:pt idx="870">
                  <c:v>22</c:v>
                </c:pt>
                <c:pt idx="871">
                  <c:v>21.795999999999992</c:v>
                </c:pt>
                <c:pt idx="872">
                  <c:v>21.594000000000001</c:v>
                </c:pt>
                <c:pt idx="873">
                  <c:v>21.393999999999991</c:v>
                </c:pt>
                <c:pt idx="874">
                  <c:v>21.196000000000005</c:v>
                </c:pt>
                <c:pt idx="875">
                  <c:v>21</c:v>
                </c:pt>
                <c:pt idx="876">
                  <c:v>20.661000000000001</c:v>
                </c:pt>
                <c:pt idx="877">
                  <c:v>20.327999999999999</c:v>
                </c:pt>
                <c:pt idx="878">
                  <c:v>20</c:v>
                </c:pt>
                <c:pt idx="879">
                  <c:v>20</c:v>
                </c:pt>
                <c:pt idx="880">
                  <c:v>20</c:v>
                </c:pt>
                <c:pt idx="881">
                  <c:v>20</c:v>
                </c:pt>
                <c:pt idx="882">
                  <c:v>20</c:v>
                </c:pt>
                <c:pt idx="883">
                  <c:v>20</c:v>
                </c:pt>
                <c:pt idx="884">
                  <c:v>20</c:v>
                </c:pt>
                <c:pt idx="885">
                  <c:v>20</c:v>
                </c:pt>
                <c:pt idx="886">
                  <c:v>20</c:v>
                </c:pt>
                <c:pt idx="887">
                  <c:v>20</c:v>
                </c:pt>
                <c:pt idx="888">
                  <c:v>20</c:v>
                </c:pt>
                <c:pt idx="889">
                  <c:v>20</c:v>
                </c:pt>
                <c:pt idx="890">
                  <c:v>20</c:v>
                </c:pt>
                <c:pt idx="891">
                  <c:v>20</c:v>
                </c:pt>
                <c:pt idx="892">
                  <c:v>20</c:v>
                </c:pt>
                <c:pt idx="893">
                  <c:v>20</c:v>
                </c:pt>
                <c:pt idx="894">
                  <c:v>20</c:v>
                </c:pt>
                <c:pt idx="895">
                  <c:v>20</c:v>
                </c:pt>
                <c:pt idx="896">
                  <c:v>20</c:v>
                </c:pt>
                <c:pt idx="897">
                  <c:v>20</c:v>
                </c:pt>
                <c:pt idx="898">
                  <c:v>20</c:v>
                </c:pt>
                <c:pt idx="899">
                  <c:v>20</c:v>
                </c:pt>
                <c:pt idx="900">
                  <c:v>20</c:v>
                </c:pt>
                <c:pt idx="901">
                  <c:v>20</c:v>
                </c:pt>
                <c:pt idx="902">
                  <c:v>20</c:v>
                </c:pt>
                <c:pt idx="903">
                  <c:v>20</c:v>
                </c:pt>
                <c:pt idx="904">
                  <c:v>20</c:v>
                </c:pt>
                <c:pt idx="905">
                  <c:v>19.661000000000001</c:v>
                </c:pt>
                <c:pt idx="906">
                  <c:v>19.327999999999999</c:v>
                </c:pt>
                <c:pt idx="907">
                  <c:v>19</c:v>
                </c:pt>
                <c:pt idx="908">
                  <c:v>19</c:v>
                </c:pt>
                <c:pt idx="909">
                  <c:v>19</c:v>
                </c:pt>
                <c:pt idx="910">
                  <c:v>19</c:v>
                </c:pt>
                <c:pt idx="911">
                  <c:v>19</c:v>
                </c:pt>
                <c:pt idx="912">
                  <c:v>19</c:v>
                </c:pt>
                <c:pt idx="913">
                  <c:v>19</c:v>
                </c:pt>
                <c:pt idx="914">
                  <c:v>19</c:v>
                </c:pt>
                <c:pt idx="915">
                  <c:v>19</c:v>
                </c:pt>
                <c:pt idx="916">
                  <c:v>19</c:v>
                </c:pt>
                <c:pt idx="917">
                  <c:v>19</c:v>
                </c:pt>
                <c:pt idx="918">
                  <c:v>19</c:v>
                </c:pt>
                <c:pt idx="919">
                  <c:v>19</c:v>
                </c:pt>
                <c:pt idx="920">
                  <c:v>19</c:v>
                </c:pt>
                <c:pt idx="921">
                  <c:v>19</c:v>
                </c:pt>
                <c:pt idx="922">
                  <c:v>18.795999999999992</c:v>
                </c:pt>
                <c:pt idx="923">
                  <c:v>18.594000000000001</c:v>
                </c:pt>
                <c:pt idx="924">
                  <c:v>18.393999999999991</c:v>
                </c:pt>
                <c:pt idx="925">
                  <c:v>18.196000000000005</c:v>
                </c:pt>
                <c:pt idx="926">
                  <c:v>18</c:v>
                </c:pt>
                <c:pt idx="927">
                  <c:v>18</c:v>
                </c:pt>
                <c:pt idx="928">
                  <c:v>18</c:v>
                </c:pt>
                <c:pt idx="929">
                  <c:v>18.327000000000005</c:v>
                </c:pt>
                <c:pt idx="930">
                  <c:v>18.661000000000001</c:v>
                </c:pt>
                <c:pt idx="931">
                  <c:v>19</c:v>
                </c:pt>
                <c:pt idx="932">
                  <c:v>19</c:v>
                </c:pt>
                <c:pt idx="933">
                  <c:v>19</c:v>
                </c:pt>
                <c:pt idx="934">
                  <c:v>19</c:v>
                </c:pt>
                <c:pt idx="935">
                  <c:v>19</c:v>
                </c:pt>
                <c:pt idx="936">
                  <c:v>18.661000000000001</c:v>
                </c:pt>
                <c:pt idx="937">
                  <c:v>18.327000000000005</c:v>
                </c:pt>
                <c:pt idx="938">
                  <c:v>18</c:v>
                </c:pt>
                <c:pt idx="939">
                  <c:v>18</c:v>
                </c:pt>
                <c:pt idx="940">
                  <c:v>18</c:v>
                </c:pt>
                <c:pt idx="941">
                  <c:v>18</c:v>
                </c:pt>
                <c:pt idx="942">
                  <c:v>18</c:v>
                </c:pt>
                <c:pt idx="943">
                  <c:v>18</c:v>
                </c:pt>
                <c:pt idx="944">
                  <c:v>18</c:v>
                </c:pt>
                <c:pt idx="945">
                  <c:v>18</c:v>
                </c:pt>
                <c:pt idx="946">
                  <c:v>18</c:v>
                </c:pt>
                <c:pt idx="947">
                  <c:v>18.196000000000005</c:v>
                </c:pt>
                <c:pt idx="948">
                  <c:v>18.393999999999991</c:v>
                </c:pt>
                <c:pt idx="949">
                  <c:v>18.594000000000001</c:v>
                </c:pt>
                <c:pt idx="950">
                  <c:v>18.795999999999992</c:v>
                </c:pt>
                <c:pt idx="951">
                  <c:v>19</c:v>
                </c:pt>
                <c:pt idx="952">
                  <c:v>19</c:v>
                </c:pt>
                <c:pt idx="953">
                  <c:v>19</c:v>
                </c:pt>
                <c:pt idx="954">
                  <c:v>19</c:v>
                </c:pt>
                <c:pt idx="955">
                  <c:v>19</c:v>
                </c:pt>
                <c:pt idx="956">
                  <c:v>19</c:v>
                </c:pt>
                <c:pt idx="957">
                  <c:v>19</c:v>
                </c:pt>
                <c:pt idx="958">
                  <c:v>19</c:v>
                </c:pt>
                <c:pt idx="959">
                  <c:v>19</c:v>
                </c:pt>
                <c:pt idx="960">
                  <c:v>19</c:v>
                </c:pt>
                <c:pt idx="961">
                  <c:v>19</c:v>
                </c:pt>
                <c:pt idx="962">
                  <c:v>19</c:v>
                </c:pt>
                <c:pt idx="963">
                  <c:v>19</c:v>
                </c:pt>
                <c:pt idx="964">
                  <c:v>19</c:v>
                </c:pt>
                <c:pt idx="965">
                  <c:v>19</c:v>
                </c:pt>
                <c:pt idx="966">
                  <c:v>18.661000000000001</c:v>
                </c:pt>
                <c:pt idx="967">
                  <c:v>18.327000000000005</c:v>
                </c:pt>
                <c:pt idx="968">
                  <c:v>18</c:v>
                </c:pt>
                <c:pt idx="969">
                  <c:v>18</c:v>
                </c:pt>
                <c:pt idx="970">
                  <c:v>18.327000000000005</c:v>
                </c:pt>
                <c:pt idx="971">
                  <c:v>18.661000000000001</c:v>
                </c:pt>
                <c:pt idx="972">
                  <c:v>19</c:v>
                </c:pt>
                <c:pt idx="973">
                  <c:v>19</c:v>
                </c:pt>
                <c:pt idx="974">
                  <c:v>18.661000000000001</c:v>
                </c:pt>
                <c:pt idx="975">
                  <c:v>18.327000000000005</c:v>
                </c:pt>
                <c:pt idx="976">
                  <c:v>18</c:v>
                </c:pt>
                <c:pt idx="977">
                  <c:v>18</c:v>
                </c:pt>
                <c:pt idx="978">
                  <c:v>18</c:v>
                </c:pt>
                <c:pt idx="979">
                  <c:v>18</c:v>
                </c:pt>
                <c:pt idx="980">
                  <c:v>18</c:v>
                </c:pt>
                <c:pt idx="981">
                  <c:v>18</c:v>
                </c:pt>
                <c:pt idx="982">
                  <c:v>18</c:v>
                </c:pt>
                <c:pt idx="983">
                  <c:v>18</c:v>
                </c:pt>
                <c:pt idx="984">
                  <c:v>18</c:v>
                </c:pt>
                <c:pt idx="985">
                  <c:v>18</c:v>
                </c:pt>
                <c:pt idx="986">
                  <c:v>18</c:v>
                </c:pt>
                <c:pt idx="987">
                  <c:v>18</c:v>
                </c:pt>
                <c:pt idx="988">
                  <c:v>18</c:v>
                </c:pt>
                <c:pt idx="989">
                  <c:v>18</c:v>
                </c:pt>
                <c:pt idx="990">
                  <c:v>18</c:v>
                </c:pt>
                <c:pt idx="991">
                  <c:v>18</c:v>
                </c:pt>
                <c:pt idx="992">
                  <c:v>18</c:v>
                </c:pt>
                <c:pt idx="993">
                  <c:v>18</c:v>
                </c:pt>
                <c:pt idx="994">
                  <c:v>18</c:v>
                </c:pt>
                <c:pt idx="995">
                  <c:v>18</c:v>
                </c:pt>
                <c:pt idx="996">
                  <c:v>18</c:v>
                </c:pt>
                <c:pt idx="997">
                  <c:v>18</c:v>
                </c:pt>
                <c:pt idx="998">
                  <c:v>18</c:v>
                </c:pt>
                <c:pt idx="999">
                  <c:v>18</c:v>
                </c:pt>
                <c:pt idx="1000">
                  <c:v>18</c:v>
                </c:pt>
                <c:pt idx="1001">
                  <c:v>18</c:v>
                </c:pt>
                <c:pt idx="1002">
                  <c:v>18</c:v>
                </c:pt>
                <c:pt idx="1003">
                  <c:v>18</c:v>
                </c:pt>
                <c:pt idx="1004">
                  <c:v>18</c:v>
                </c:pt>
                <c:pt idx="1005">
                  <c:v>18</c:v>
                </c:pt>
                <c:pt idx="1006">
                  <c:v>18</c:v>
                </c:pt>
                <c:pt idx="1007">
                  <c:v>18</c:v>
                </c:pt>
                <c:pt idx="1008">
                  <c:v>18</c:v>
                </c:pt>
                <c:pt idx="1009">
                  <c:v>18</c:v>
                </c:pt>
                <c:pt idx="1010">
                  <c:v>18</c:v>
                </c:pt>
                <c:pt idx="1011">
                  <c:v>18</c:v>
                </c:pt>
                <c:pt idx="1012">
                  <c:v>18</c:v>
                </c:pt>
                <c:pt idx="1013">
                  <c:v>18</c:v>
                </c:pt>
                <c:pt idx="1014">
                  <c:v>18</c:v>
                </c:pt>
                <c:pt idx="1015">
                  <c:v>18</c:v>
                </c:pt>
                <c:pt idx="1016">
                  <c:v>18</c:v>
                </c:pt>
                <c:pt idx="1017">
                  <c:v>18.382999999999992</c:v>
                </c:pt>
                <c:pt idx="1018">
                  <c:v>18.774999999999999</c:v>
                </c:pt>
                <c:pt idx="1019">
                  <c:v>19.175000000000001</c:v>
                </c:pt>
                <c:pt idx="1020">
                  <c:v>19.582999999999984</c:v>
                </c:pt>
                <c:pt idx="1021">
                  <c:v>20</c:v>
                </c:pt>
                <c:pt idx="1022">
                  <c:v>20</c:v>
                </c:pt>
                <c:pt idx="1023">
                  <c:v>20</c:v>
                </c:pt>
                <c:pt idx="1024">
                  <c:v>19.744999999999994</c:v>
                </c:pt>
                <c:pt idx="1025">
                  <c:v>19.494</c:v>
                </c:pt>
                <c:pt idx="1026">
                  <c:v>19.244999999999994</c:v>
                </c:pt>
                <c:pt idx="1027">
                  <c:v>19</c:v>
                </c:pt>
                <c:pt idx="1028">
                  <c:v>19</c:v>
                </c:pt>
                <c:pt idx="1029">
                  <c:v>19</c:v>
                </c:pt>
                <c:pt idx="1030">
                  <c:v>19</c:v>
                </c:pt>
                <c:pt idx="1031">
                  <c:v>18.661000000000001</c:v>
                </c:pt>
                <c:pt idx="1032">
                  <c:v>18.327000000000005</c:v>
                </c:pt>
                <c:pt idx="1033">
                  <c:v>18</c:v>
                </c:pt>
                <c:pt idx="1034">
                  <c:v>18</c:v>
                </c:pt>
                <c:pt idx="1035">
                  <c:v>18</c:v>
                </c:pt>
                <c:pt idx="1036">
                  <c:v>18.14</c:v>
                </c:pt>
                <c:pt idx="1037">
                  <c:v>18.279999999999994</c:v>
                </c:pt>
                <c:pt idx="1038">
                  <c:v>18.421999999999993</c:v>
                </c:pt>
                <c:pt idx="1039">
                  <c:v>18.564999999999994</c:v>
                </c:pt>
                <c:pt idx="1040">
                  <c:v>18.709</c:v>
                </c:pt>
                <c:pt idx="1041">
                  <c:v>18.853999999999999</c:v>
                </c:pt>
                <c:pt idx="1042">
                  <c:v>19</c:v>
                </c:pt>
                <c:pt idx="1043">
                  <c:v>18.661000000000001</c:v>
                </c:pt>
                <c:pt idx="1044">
                  <c:v>18.327000000000005</c:v>
                </c:pt>
                <c:pt idx="1045">
                  <c:v>18</c:v>
                </c:pt>
                <c:pt idx="1046">
                  <c:v>18</c:v>
                </c:pt>
                <c:pt idx="1047">
                  <c:v>18</c:v>
                </c:pt>
                <c:pt idx="1048">
                  <c:v>18</c:v>
                </c:pt>
                <c:pt idx="1049">
                  <c:v>18</c:v>
                </c:pt>
                <c:pt idx="1050">
                  <c:v>18</c:v>
                </c:pt>
                <c:pt idx="1051">
                  <c:v>18</c:v>
                </c:pt>
                <c:pt idx="1052">
                  <c:v>18</c:v>
                </c:pt>
                <c:pt idx="1053">
                  <c:v>18</c:v>
                </c:pt>
                <c:pt idx="1054">
                  <c:v>18</c:v>
                </c:pt>
                <c:pt idx="1055">
                  <c:v>18</c:v>
                </c:pt>
                <c:pt idx="1056">
                  <c:v>18.643000000000001</c:v>
                </c:pt>
                <c:pt idx="1057">
                  <c:v>19.309999999999999</c:v>
                </c:pt>
                <c:pt idx="1058">
                  <c:v>20</c:v>
                </c:pt>
                <c:pt idx="1059">
                  <c:v>20</c:v>
                </c:pt>
                <c:pt idx="1060">
                  <c:v>20</c:v>
                </c:pt>
                <c:pt idx="1061">
                  <c:v>19.479999999999993</c:v>
                </c:pt>
                <c:pt idx="1062">
                  <c:v>18.974</c:v>
                </c:pt>
                <c:pt idx="1063">
                  <c:v>18.479999999999993</c:v>
                </c:pt>
                <c:pt idx="1064">
                  <c:v>18</c:v>
                </c:pt>
                <c:pt idx="1065">
                  <c:v>18</c:v>
                </c:pt>
                <c:pt idx="1066">
                  <c:v>18</c:v>
                </c:pt>
                <c:pt idx="1067">
                  <c:v>18</c:v>
                </c:pt>
                <c:pt idx="1068">
                  <c:v>18</c:v>
                </c:pt>
                <c:pt idx="1069">
                  <c:v>18</c:v>
                </c:pt>
                <c:pt idx="1070">
                  <c:v>18</c:v>
                </c:pt>
                <c:pt idx="1071">
                  <c:v>17.795000000000002</c:v>
                </c:pt>
                <c:pt idx="1072">
                  <c:v>17.593</c:v>
                </c:pt>
                <c:pt idx="1073">
                  <c:v>17.393000000000001</c:v>
                </c:pt>
                <c:pt idx="1074">
                  <c:v>17.195</c:v>
                </c:pt>
                <c:pt idx="1075">
                  <c:v>17</c:v>
                </c:pt>
                <c:pt idx="1076">
                  <c:v>17</c:v>
                </c:pt>
                <c:pt idx="1077">
                  <c:v>17</c:v>
                </c:pt>
                <c:pt idx="1078">
                  <c:v>17</c:v>
                </c:pt>
                <c:pt idx="1079">
                  <c:v>17</c:v>
                </c:pt>
                <c:pt idx="1080">
                  <c:v>17</c:v>
                </c:pt>
                <c:pt idx="1081">
                  <c:v>17</c:v>
                </c:pt>
                <c:pt idx="1082">
                  <c:v>17</c:v>
                </c:pt>
                <c:pt idx="1083">
                  <c:v>17</c:v>
                </c:pt>
                <c:pt idx="1084">
                  <c:v>17.466999999999988</c:v>
                </c:pt>
                <c:pt idx="1085">
                  <c:v>17.946000000000002</c:v>
                </c:pt>
                <c:pt idx="1086">
                  <c:v>18.439</c:v>
                </c:pt>
                <c:pt idx="1087">
                  <c:v>18.944999999999993</c:v>
                </c:pt>
                <c:pt idx="1088">
                  <c:v>19.46599999999999</c:v>
                </c:pt>
                <c:pt idx="1089">
                  <c:v>20</c:v>
                </c:pt>
                <c:pt idx="1090">
                  <c:v>20</c:v>
                </c:pt>
                <c:pt idx="1091">
                  <c:v>19.479999999999993</c:v>
                </c:pt>
                <c:pt idx="1092">
                  <c:v>18.974</c:v>
                </c:pt>
                <c:pt idx="1093">
                  <c:v>18.479999999999993</c:v>
                </c:pt>
                <c:pt idx="1094">
                  <c:v>18</c:v>
                </c:pt>
                <c:pt idx="1095">
                  <c:v>17.66</c:v>
                </c:pt>
                <c:pt idx="1096">
                  <c:v>17.327000000000005</c:v>
                </c:pt>
                <c:pt idx="1097">
                  <c:v>17</c:v>
                </c:pt>
                <c:pt idx="1098">
                  <c:v>17</c:v>
                </c:pt>
                <c:pt idx="1099">
                  <c:v>17</c:v>
                </c:pt>
                <c:pt idx="1100">
                  <c:v>17</c:v>
                </c:pt>
                <c:pt idx="1101">
                  <c:v>17</c:v>
                </c:pt>
                <c:pt idx="1102">
                  <c:v>18</c:v>
                </c:pt>
                <c:pt idx="1103">
                  <c:v>18</c:v>
                </c:pt>
                <c:pt idx="1104">
                  <c:v>21.425999999999984</c:v>
                </c:pt>
                <c:pt idx="1105">
                  <c:v>23.143999999999991</c:v>
                </c:pt>
                <c:pt idx="1106">
                  <c:v>25</c:v>
                </c:pt>
                <c:pt idx="1107">
                  <c:v>23.667999999999999</c:v>
                </c:pt>
                <c:pt idx="1108">
                  <c:v>22.407</c:v>
                </c:pt>
                <c:pt idx="1109">
                  <c:v>21.213000000000001</c:v>
                </c:pt>
                <c:pt idx="1110">
                  <c:v>20.082999999999984</c:v>
                </c:pt>
                <c:pt idx="1111">
                  <c:v>19.013000000000005</c:v>
                </c:pt>
                <c:pt idx="1112">
                  <c:v>18</c:v>
                </c:pt>
                <c:pt idx="1113">
                  <c:v>17.581</c:v>
                </c:pt>
                <c:pt idx="1114">
                  <c:v>17.172000000000001</c:v>
                </c:pt>
                <c:pt idx="1115">
                  <c:v>16.771999999999991</c:v>
                </c:pt>
                <c:pt idx="1116">
                  <c:v>16.381</c:v>
                </c:pt>
                <c:pt idx="1117">
                  <c:v>16</c:v>
                </c:pt>
                <c:pt idx="1118">
                  <c:v>16</c:v>
                </c:pt>
                <c:pt idx="1119">
                  <c:v>16.478000000000002</c:v>
                </c:pt>
                <c:pt idx="1120">
                  <c:v>16.971</c:v>
                </c:pt>
                <c:pt idx="1121">
                  <c:v>17.478000000000002</c:v>
                </c:pt>
                <c:pt idx="1122">
                  <c:v>18</c:v>
                </c:pt>
                <c:pt idx="1123">
                  <c:v>17.478000000000002</c:v>
                </c:pt>
                <c:pt idx="1124">
                  <c:v>16.971</c:v>
                </c:pt>
                <c:pt idx="1125">
                  <c:v>16.478000000000002</c:v>
                </c:pt>
                <c:pt idx="1126">
                  <c:v>16</c:v>
                </c:pt>
                <c:pt idx="1127">
                  <c:v>16</c:v>
                </c:pt>
                <c:pt idx="1128">
                  <c:v>16</c:v>
                </c:pt>
                <c:pt idx="1129">
                  <c:v>16.327000000000005</c:v>
                </c:pt>
                <c:pt idx="1130">
                  <c:v>16.66</c:v>
                </c:pt>
                <c:pt idx="1131">
                  <c:v>17</c:v>
                </c:pt>
                <c:pt idx="1132">
                  <c:v>17</c:v>
                </c:pt>
                <c:pt idx="1133">
                  <c:v>17.327000000000005</c:v>
                </c:pt>
                <c:pt idx="1134">
                  <c:v>17.66</c:v>
                </c:pt>
                <c:pt idx="1135">
                  <c:v>18</c:v>
                </c:pt>
                <c:pt idx="1136">
                  <c:v>18.244999999999994</c:v>
                </c:pt>
                <c:pt idx="1137">
                  <c:v>18.492999999999988</c:v>
                </c:pt>
                <c:pt idx="1138">
                  <c:v>18.744999999999994</c:v>
                </c:pt>
                <c:pt idx="1139">
                  <c:v>19</c:v>
                </c:pt>
                <c:pt idx="1140">
                  <c:v>19</c:v>
                </c:pt>
                <c:pt idx="1141">
                  <c:v>19</c:v>
                </c:pt>
                <c:pt idx="1142">
                  <c:v>19</c:v>
                </c:pt>
                <c:pt idx="1143">
                  <c:v>19</c:v>
                </c:pt>
                <c:pt idx="1144">
                  <c:v>19</c:v>
                </c:pt>
                <c:pt idx="1145">
                  <c:v>19.564999999999994</c:v>
                </c:pt>
                <c:pt idx="1146">
                  <c:v>20.148</c:v>
                </c:pt>
                <c:pt idx="1147">
                  <c:v>20.747</c:v>
                </c:pt>
                <c:pt idx="1148">
                  <c:v>21.364000000000001</c:v>
                </c:pt>
                <c:pt idx="1149">
                  <c:v>22</c:v>
                </c:pt>
                <c:pt idx="1150">
                  <c:v>22</c:v>
                </c:pt>
                <c:pt idx="1151">
                  <c:v>22</c:v>
                </c:pt>
                <c:pt idx="1152">
                  <c:v>21.661000000000001</c:v>
                </c:pt>
                <c:pt idx="1153">
                  <c:v>21.327999999999999</c:v>
                </c:pt>
                <c:pt idx="1154">
                  <c:v>21</c:v>
                </c:pt>
                <c:pt idx="1155">
                  <c:v>21</c:v>
                </c:pt>
                <c:pt idx="1156">
                  <c:v>21</c:v>
                </c:pt>
                <c:pt idx="1157">
                  <c:v>21</c:v>
                </c:pt>
                <c:pt idx="1158">
                  <c:v>20.907</c:v>
                </c:pt>
                <c:pt idx="1159">
                  <c:v>20.815000000000001</c:v>
                </c:pt>
                <c:pt idx="1160">
                  <c:v>20.721999999999994</c:v>
                </c:pt>
                <c:pt idx="1161">
                  <c:v>20.631000000000007</c:v>
                </c:pt>
                <c:pt idx="1162">
                  <c:v>20.539000000000001</c:v>
                </c:pt>
                <c:pt idx="1163">
                  <c:v>20.449000000000002</c:v>
                </c:pt>
                <c:pt idx="1164">
                  <c:v>20.358000000000001</c:v>
                </c:pt>
                <c:pt idx="1165">
                  <c:v>20.267999999999994</c:v>
                </c:pt>
                <c:pt idx="1166">
                  <c:v>20.178000000000001</c:v>
                </c:pt>
                <c:pt idx="1167">
                  <c:v>20.088999999999988</c:v>
                </c:pt>
                <c:pt idx="1168">
                  <c:v>20</c:v>
                </c:pt>
                <c:pt idx="1169">
                  <c:v>20</c:v>
                </c:pt>
                <c:pt idx="1170">
                  <c:v>20</c:v>
                </c:pt>
                <c:pt idx="1171">
                  <c:v>20</c:v>
                </c:pt>
                <c:pt idx="1172">
                  <c:v>20</c:v>
                </c:pt>
                <c:pt idx="1173">
                  <c:v>20</c:v>
                </c:pt>
                <c:pt idx="1174">
                  <c:v>20</c:v>
                </c:pt>
                <c:pt idx="1175">
                  <c:v>20</c:v>
                </c:pt>
                <c:pt idx="1176">
                  <c:v>20</c:v>
                </c:pt>
                <c:pt idx="1177">
                  <c:v>20</c:v>
                </c:pt>
                <c:pt idx="1178">
                  <c:v>20</c:v>
                </c:pt>
                <c:pt idx="1179">
                  <c:v>20</c:v>
                </c:pt>
                <c:pt idx="1180">
                  <c:v>19.479999999999993</c:v>
                </c:pt>
                <c:pt idx="1181">
                  <c:v>18.974</c:v>
                </c:pt>
                <c:pt idx="1182">
                  <c:v>18.479999999999993</c:v>
                </c:pt>
                <c:pt idx="1183">
                  <c:v>18</c:v>
                </c:pt>
                <c:pt idx="1184">
                  <c:v>18</c:v>
                </c:pt>
                <c:pt idx="1185">
                  <c:v>18</c:v>
                </c:pt>
                <c:pt idx="1186">
                  <c:v>18</c:v>
                </c:pt>
                <c:pt idx="1187">
                  <c:v>18</c:v>
                </c:pt>
                <c:pt idx="1188">
                  <c:v>18</c:v>
                </c:pt>
                <c:pt idx="1189">
                  <c:v>18</c:v>
                </c:pt>
                <c:pt idx="1190">
                  <c:v>18</c:v>
                </c:pt>
                <c:pt idx="1191">
                  <c:v>18</c:v>
                </c:pt>
                <c:pt idx="1192">
                  <c:v>18</c:v>
                </c:pt>
                <c:pt idx="1193">
                  <c:v>18</c:v>
                </c:pt>
                <c:pt idx="1194">
                  <c:v>18</c:v>
                </c:pt>
                <c:pt idx="1195">
                  <c:v>18</c:v>
                </c:pt>
                <c:pt idx="1196">
                  <c:v>18</c:v>
                </c:pt>
                <c:pt idx="1197">
                  <c:v>18</c:v>
                </c:pt>
                <c:pt idx="1198">
                  <c:v>18.244999999999994</c:v>
                </c:pt>
                <c:pt idx="1199">
                  <c:v>18.492999999999988</c:v>
                </c:pt>
                <c:pt idx="1200">
                  <c:v>18.744999999999994</c:v>
                </c:pt>
                <c:pt idx="1201">
                  <c:v>19</c:v>
                </c:pt>
                <c:pt idx="1202">
                  <c:v>19</c:v>
                </c:pt>
                <c:pt idx="1203">
                  <c:v>19.614999999999998</c:v>
                </c:pt>
                <c:pt idx="1204">
                  <c:v>20</c:v>
                </c:pt>
                <c:pt idx="1205">
                  <c:v>20.904999999999994</c:v>
                </c:pt>
                <c:pt idx="1206">
                  <c:v>21.581</c:v>
                </c:pt>
                <c:pt idx="1207">
                  <c:v>22.279</c:v>
                </c:pt>
                <c:pt idx="1208">
                  <c:v>23</c:v>
                </c:pt>
                <c:pt idx="1209">
                  <c:v>23</c:v>
                </c:pt>
                <c:pt idx="1210">
                  <c:v>22.661999999999999</c:v>
                </c:pt>
                <c:pt idx="1211">
                  <c:v>22.327999999999999</c:v>
                </c:pt>
                <c:pt idx="1212">
                  <c:v>22</c:v>
                </c:pt>
                <c:pt idx="1213">
                  <c:v>22.274999999999999</c:v>
                </c:pt>
                <c:pt idx="1214">
                  <c:v>22.553999999999991</c:v>
                </c:pt>
                <c:pt idx="1215">
                  <c:v>22.835999999999999</c:v>
                </c:pt>
                <c:pt idx="1216">
                  <c:v>23.122</c:v>
                </c:pt>
                <c:pt idx="1217">
                  <c:v>23.411000000000001</c:v>
                </c:pt>
                <c:pt idx="1218">
                  <c:v>23.704000000000001</c:v>
                </c:pt>
                <c:pt idx="1219">
                  <c:v>24</c:v>
                </c:pt>
                <c:pt idx="1220">
                  <c:v>24.387</c:v>
                </c:pt>
                <c:pt idx="1221">
                  <c:v>24.780999999999988</c:v>
                </c:pt>
                <c:pt idx="1222">
                  <c:v>25.181000000000001</c:v>
                </c:pt>
                <c:pt idx="1223">
                  <c:v>25.587</c:v>
                </c:pt>
                <c:pt idx="1224">
                  <c:v>26</c:v>
                </c:pt>
                <c:pt idx="1225">
                  <c:v>26.138000000000005</c:v>
                </c:pt>
                <c:pt idx="1226">
                  <c:v>26.277000000000001</c:v>
                </c:pt>
                <c:pt idx="1227">
                  <c:v>26.416</c:v>
                </c:pt>
                <c:pt idx="1228">
                  <c:v>26.556000000000001</c:v>
                </c:pt>
                <c:pt idx="1229">
                  <c:v>26.696999999999999</c:v>
                </c:pt>
                <c:pt idx="1230">
                  <c:v>26.838999999999999</c:v>
                </c:pt>
                <c:pt idx="1231">
                  <c:v>26.981000000000002</c:v>
                </c:pt>
                <c:pt idx="1232">
                  <c:v>27.125</c:v>
                </c:pt>
                <c:pt idx="1233">
                  <c:v>27.268999999999984</c:v>
                </c:pt>
                <c:pt idx="1234">
                  <c:v>27.413</c:v>
                </c:pt>
                <c:pt idx="1235">
                  <c:v>27.559000000000001</c:v>
                </c:pt>
                <c:pt idx="1236">
                  <c:v>27.704999999999991</c:v>
                </c:pt>
                <c:pt idx="1237">
                  <c:v>27.852</c:v>
                </c:pt>
                <c:pt idx="1238">
                  <c:v>28</c:v>
                </c:pt>
                <c:pt idx="1239">
                  <c:v>28</c:v>
                </c:pt>
                <c:pt idx="1240">
                  <c:v>28</c:v>
                </c:pt>
                <c:pt idx="1241">
                  <c:v>28</c:v>
                </c:pt>
                <c:pt idx="1242">
                  <c:v>28</c:v>
                </c:pt>
                <c:pt idx="1243">
                  <c:v>28</c:v>
                </c:pt>
                <c:pt idx="1244">
                  <c:v>28</c:v>
                </c:pt>
                <c:pt idx="1245">
                  <c:v>28</c:v>
                </c:pt>
                <c:pt idx="1246">
                  <c:v>28</c:v>
                </c:pt>
                <c:pt idx="1247">
                  <c:v>28</c:v>
                </c:pt>
                <c:pt idx="1248">
                  <c:v>27.372</c:v>
                </c:pt>
                <c:pt idx="1249">
                  <c:v>26.759</c:v>
                </c:pt>
                <c:pt idx="1250">
                  <c:v>26.158999999999999</c:v>
                </c:pt>
                <c:pt idx="1251">
                  <c:v>25.573</c:v>
                </c:pt>
                <c:pt idx="1252">
                  <c:v>25</c:v>
                </c:pt>
                <c:pt idx="1253">
                  <c:v>24.661999999999999</c:v>
                </c:pt>
                <c:pt idx="1254">
                  <c:v>24.329000000000001</c:v>
                </c:pt>
                <c:pt idx="1255">
                  <c:v>24</c:v>
                </c:pt>
                <c:pt idx="1256">
                  <c:v>24</c:v>
                </c:pt>
                <c:pt idx="1257">
                  <c:v>24</c:v>
                </c:pt>
                <c:pt idx="1258">
                  <c:v>24</c:v>
                </c:pt>
                <c:pt idx="1259">
                  <c:v>24</c:v>
                </c:pt>
                <c:pt idx="1260">
                  <c:v>24</c:v>
                </c:pt>
                <c:pt idx="1261">
                  <c:v>23.745999999999988</c:v>
                </c:pt>
                <c:pt idx="1262">
                  <c:v>23.494999999999994</c:v>
                </c:pt>
                <c:pt idx="1263">
                  <c:v>23.245999999999988</c:v>
                </c:pt>
                <c:pt idx="1264">
                  <c:v>23</c:v>
                </c:pt>
                <c:pt idx="1265">
                  <c:v>23</c:v>
                </c:pt>
                <c:pt idx="1266">
                  <c:v>22.795999999999992</c:v>
                </c:pt>
                <c:pt idx="1267">
                  <c:v>22.594999999999999</c:v>
                </c:pt>
                <c:pt idx="1268">
                  <c:v>22.395</c:v>
                </c:pt>
                <c:pt idx="1269">
                  <c:v>22.196000000000005</c:v>
                </c:pt>
                <c:pt idx="1270">
                  <c:v>22</c:v>
                </c:pt>
                <c:pt idx="1271">
                  <c:v>21.795999999999992</c:v>
                </c:pt>
                <c:pt idx="1272">
                  <c:v>21.594000000000001</c:v>
                </c:pt>
                <c:pt idx="1273">
                  <c:v>21.393999999999991</c:v>
                </c:pt>
                <c:pt idx="1274">
                  <c:v>21.196000000000005</c:v>
                </c:pt>
                <c:pt idx="1275">
                  <c:v>21</c:v>
                </c:pt>
                <c:pt idx="1276">
                  <c:v>21</c:v>
                </c:pt>
                <c:pt idx="1277">
                  <c:v>20.661000000000001</c:v>
                </c:pt>
                <c:pt idx="1278">
                  <c:v>20.327999999999999</c:v>
                </c:pt>
                <c:pt idx="1279">
                  <c:v>20</c:v>
                </c:pt>
                <c:pt idx="1280">
                  <c:v>20</c:v>
                </c:pt>
                <c:pt idx="1281">
                  <c:v>20</c:v>
                </c:pt>
                <c:pt idx="1282">
                  <c:v>20</c:v>
                </c:pt>
                <c:pt idx="1283">
                  <c:v>20</c:v>
                </c:pt>
                <c:pt idx="1284">
                  <c:v>20</c:v>
                </c:pt>
                <c:pt idx="1285">
                  <c:v>20</c:v>
                </c:pt>
                <c:pt idx="1286">
                  <c:v>20</c:v>
                </c:pt>
                <c:pt idx="1287">
                  <c:v>20</c:v>
                </c:pt>
                <c:pt idx="1288">
                  <c:v>20</c:v>
                </c:pt>
                <c:pt idx="1289">
                  <c:v>20</c:v>
                </c:pt>
                <c:pt idx="1290">
                  <c:v>20</c:v>
                </c:pt>
                <c:pt idx="1291">
                  <c:v>20</c:v>
                </c:pt>
                <c:pt idx="1292">
                  <c:v>20</c:v>
                </c:pt>
                <c:pt idx="1293">
                  <c:v>20</c:v>
                </c:pt>
                <c:pt idx="1294">
                  <c:v>19.661000000000001</c:v>
                </c:pt>
                <c:pt idx="1295">
                  <c:v>19.327999999999999</c:v>
                </c:pt>
                <c:pt idx="1296">
                  <c:v>19</c:v>
                </c:pt>
                <c:pt idx="1297">
                  <c:v>19</c:v>
                </c:pt>
                <c:pt idx="1298">
                  <c:v>19</c:v>
                </c:pt>
                <c:pt idx="1299">
                  <c:v>18.795999999999992</c:v>
                </c:pt>
                <c:pt idx="1300">
                  <c:v>18.594000000000001</c:v>
                </c:pt>
                <c:pt idx="1301">
                  <c:v>18.393999999999991</c:v>
                </c:pt>
                <c:pt idx="1302">
                  <c:v>18.196000000000005</c:v>
                </c:pt>
                <c:pt idx="1303">
                  <c:v>18</c:v>
                </c:pt>
                <c:pt idx="1304">
                  <c:v>18.254000000000001</c:v>
                </c:pt>
                <c:pt idx="1305">
                  <c:v>18.512</c:v>
                </c:pt>
                <c:pt idx="1306">
                  <c:v>18.773</c:v>
                </c:pt>
                <c:pt idx="1307">
                  <c:v>19.038</c:v>
                </c:pt>
                <c:pt idx="1308">
                  <c:v>19.306000000000001</c:v>
                </c:pt>
                <c:pt idx="1309">
                  <c:v>19.579000000000001</c:v>
                </c:pt>
                <c:pt idx="1310">
                  <c:v>19.855</c:v>
                </c:pt>
                <c:pt idx="1311">
                  <c:v>20.135000000000005</c:v>
                </c:pt>
                <c:pt idx="1312">
                  <c:v>20.420000000000002</c:v>
                </c:pt>
                <c:pt idx="1313">
                  <c:v>20.707999999999991</c:v>
                </c:pt>
                <c:pt idx="1314">
                  <c:v>21</c:v>
                </c:pt>
                <c:pt idx="1315">
                  <c:v>21</c:v>
                </c:pt>
                <c:pt idx="1316">
                  <c:v>21</c:v>
                </c:pt>
                <c:pt idx="1317">
                  <c:v>21</c:v>
                </c:pt>
                <c:pt idx="1318">
                  <c:v>21</c:v>
                </c:pt>
                <c:pt idx="1319">
                  <c:v>21</c:v>
                </c:pt>
                <c:pt idx="1320">
                  <c:v>21</c:v>
                </c:pt>
                <c:pt idx="1321">
                  <c:v>21</c:v>
                </c:pt>
                <c:pt idx="1322">
                  <c:v>21</c:v>
                </c:pt>
                <c:pt idx="1323">
                  <c:v>20.661000000000001</c:v>
                </c:pt>
                <c:pt idx="1324">
                  <c:v>20.327999999999999</c:v>
                </c:pt>
                <c:pt idx="1325">
                  <c:v>20</c:v>
                </c:pt>
                <c:pt idx="1326">
                  <c:v>20.646000000000001</c:v>
                </c:pt>
                <c:pt idx="1327">
                  <c:v>21.312000000000001</c:v>
                </c:pt>
                <c:pt idx="1328">
                  <c:v>22</c:v>
                </c:pt>
                <c:pt idx="1329">
                  <c:v>21.481999999999992</c:v>
                </c:pt>
                <c:pt idx="1330">
                  <c:v>20.975999999999992</c:v>
                </c:pt>
                <c:pt idx="1331">
                  <c:v>20.481999999999992</c:v>
                </c:pt>
                <c:pt idx="1332">
                  <c:v>20</c:v>
                </c:pt>
                <c:pt idx="1333">
                  <c:v>20</c:v>
                </c:pt>
                <c:pt idx="1334">
                  <c:v>20</c:v>
                </c:pt>
                <c:pt idx="1335">
                  <c:v>20</c:v>
                </c:pt>
                <c:pt idx="1336">
                  <c:v>20</c:v>
                </c:pt>
                <c:pt idx="1337">
                  <c:v>20</c:v>
                </c:pt>
                <c:pt idx="1338">
                  <c:v>20</c:v>
                </c:pt>
                <c:pt idx="1339">
                  <c:v>20</c:v>
                </c:pt>
                <c:pt idx="1340">
                  <c:v>20</c:v>
                </c:pt>
                <c:pt idx="1341">
                  <c:v>20</c:v>
                </c:pt>
                <c:pt idx="1342">
                  <c:v>20</c:v>
                </c:pt>
                <c:pt idx="1343">
                  <c:v>20</c:v>
                </c:pt>
                <c:pt idx="1344">
                  <c:v>20</c:v>
                </c:pt>
                <c:pt idx="1345">
                  <c:v>20</c:v>
                </c:pt>
                <c:pt idx="1346">
                  <c:v>20</c:v>
                </c:pt>
                <c:pt idx="1347">
                  <c:v>20</c:v>
                </c:pt>
                <c:pt idx="1348">
                  <c:v>20</c:v>
                </c:pt>
                <c:pt idx="1349">
                  <c:v>20</c:v>
                </c:pt>
                <c:pt idx="1350">
                  <c:v>20</c:v>
                </c:pt>
                <c:pt idx="1351">
                  <c:v>20</c:v>
                </c:pt>
                <c:pt idx="1352">
                  <c:v>20.244999999999994</c:v>
                </c:pt>
                <c:pt idx="1353">
                  <c:v>20.494</c:v>
                </c:pt>
                <c:pt idx="1354">
                  <c:v>20.744999999999994</c:v>
                </c:pt>
                <c:pt idx="1355">
                  <c:v>21</c:v>
                </c:pt>
                <c:pt idx="1356">
                  <c:v>21</c:v>
                </c:pt>
                <c:pt idx="1357">
                  <c:v>21</c:v>
                </c:pt>
                <c:pt idx="1358">
                  <c:v>21</c:v>
                </c:pt>
                <c:pt idx="1359">
                  <c:v>21</c:v>
                </c:pt>
                <c:pt idx="1360">
                  <c:v>21.196000000000005</c:v>
                </c:pt>
                <c:pt idx="1361">
                  <c:v>21.393999999999991</c:v>
                </c:pt>
                <c:pt idx="1362">
                  <c:v>21.594000000000001</c:v>
                </c:pt>
                <c:pt idx="1363">
                  <c:v>21.795999999999992</c:v>
                </c:pt>
                <c:pt idx="1364">
                  <c:v>22</c:v>
                </c:pt>
                <c:pt idx="1365">
                  <c:v>22</c:v>
                </c:pt>
                <c:pt idx="1366">
                  <c:v>22</c:v>
                </c:pt>
                <c:pt idx="1367">
                  <c:v>22</c:v>
                </c:pt>
                <c:pt idx="1368">
                  <c:v>22</c:v>
                </c:pt>
                <c:pt idx="1369">
                  <c:v>22</c:v>
                </c:pt>
                <c:pt idx="1370">
                  <c:v>22</c:v>
                </c:pt>
                <c:pt idx="1371">
                  <c:v>22</c:v>
                </c:pt>
                <c:pt idx="1372">
                  <c:v>22</c:v>
                </c:pt>
                <c:pt idx="1373">
                  <c:v>22</c:v>
                </c:pt>
                <c:pt idx="1374">
                  <c:v>22</c:v>
                </c:pt>
                <c:pt idx="1375">
                  <c:v>22</c:v>
                </c:pt>
                <c:pt idx="1376">
                  <c:v>22.245999999999988</c:v>
                </c:pt>
                <c:pt idx="1377">
                  <c:v>22.494</c:v>
                </c:pt>
                <c:pt idx="1378">
                  <c:v>22.745999999999988</c:v>
                </c:pt>
                <c:pt idx="1379">
                  <c:v>23</c:v>
                </c:pt>
                <c:pt idx="1380">
                  <c:v>23</c:v>
                </c:pt>
                <c:pt idx="1381">
                  <c:v>23.196999999999999</c:v>
                </c:pt>
                <c:pt idx="1382">
                  <c:v>23.395</c:v>
                </c:pt>
                <c:pt idx="1383">
                  <c:v>23.594999999999999</c:v>
                </c:pt>
                <c:pt idx="1384">
                  <c:v>23.797000000000001</c:v>
                </c:pt>
                <c:pt idx="1385">
                  <c:v>24</c:v>
                </c:pt>
                <c:pt idx="1386">
                  <c:v>23.907</c:v>
                </c:pt>
                <c:pt idx="1387">
                  <c:v>23.815000000000001</c:v>
                </c:pt>
                <c:pt idx="1388">
                  <c:v>23.722999999999988</c:v>
                </c:pt>
                <c:pt idx="1389">
                  <c:v>23.631000000000007</c:v>
                </c:pt>
                <c:pt idx="1390">
                  <c:v>23.54</c:v>
                </c:pt>
                <c:pt idx="1391">
                  <c:v>23.449000000000002</c:v>
                </c:pt>
                <c:pt idx="1392">
                  <c:v>23.359000000000005</c:v>
                </c:pt>
                <c:pt idx="1393">
                  <c:v>23.268999999999984</c:v>
                </c:pt>
                <c:pt idx="1394">
                  <c:v>23.178999999999991</c:v>
                </c:pt>
                <c:pt idx="1395">
                  <c:v>23.088999999999988</c:v>
                </c:pt>
                <c:pt idx="1396">
                  <c:v>23</c:v>
                </c:pt>
                <c:pt idx="1397">
                  <c:v>23</c:v>
                </c:pt>
                <c:pt idx="1398">
                  <c:v>23</c:v>
                </c:pt>
                <c:pt idx="1399">
                  <c:v>23</c:v>
                </c:pt>
                <c:pt idx="1400">
                  <c:v>22.661999999999999</c:v>
                </c:pt>
                <c:pt idx="1401">
                  <c:v>22.327999999999999</c:v>
                </c:pt>
                <c:pt idx="1402">
                  <c:v>22</c:v>
                </c:pt>
                <c:pt idx="1403">
                  <c:v>22</c:v>
                </c:pt>
                <c:pt idx="1404">
                  <c:v>22</c:v>
                </c:pt>
                <c:pt idx="1405">
                  <c:v>22</c:v>
                </c:pt>
                <c:pt idx="1406">
                  <c:v>22</c:v>
                </c:pt>
                <c:pt idx="1407">
                  <c:v>22</c:v>
                </c:pt>
                <c:pt idx="1408">
                  <c:v>22</c:v>
                </c:pt>
                <c:pt idx="1409">
                  <c:v>21.661000000000001</c:v>
                </c:pt>
                <c:pt idx="1410">
                  <c:v>21.327999999999999</c:v>
                </c:pt>
                <c:pt idx="1411">
                  <c:v>21</c:v>
                </c:pt>
                <c:pt idx="1412">
                  <c:v>21</c:v>
                </c:pt>
                <c:pt idx="1413">
                  <c:v>21</c:v>
                </c:pt>
                <c:pt idx="1414">
                  <c:v>21</c:v>
                </c:pt>
                <c:pt idx="1415">
                  <c:v>21</c:v>
                </c:pt>
                <c:pt idx="1416">
                  <c:v>21.48299999999999</c:v>
                </c:pt>
                <c:pt idx="1417">
                  <c:v>21.977</c:v>
                </c:pt>
                <c:pt idx="1418">
                  <c:v>22.48299999999999</c:v>
                </c:pt>
                <c:pt idx="1419">
                  <c:v>23</c:v>
                </c:pt>
                <c:pt idx="1420">
                  <c:v>22.74</c:v>
                </c:pt>
                <c:pt idx="1421">
                  <c:v>22.48299999999999</c:v>
                </c:pt>
                <c:pt idx="1422">
                  <c:v>22.228999999999992</c:v>
                </c:pt>
                <c:pt idx="1423">
                  <c:v>21.977</c:v>
                </c:pt>
                <c:pt idx="1424">
                  <c:v>21.728999999999992</c:v>
                </c:pt>
                <c:pt idx="1425">
                  <c:v>21.48299999999999</c:v>
                </c:pt>
                <c:pt idx="1426">
                  <c:v>21.24</c:v>
                </c:pt>
                <c:pt idx="1427">
                  <c:v>21</c:v>
                </c:pt>
                <c:pt idx="1428">
                  <c:v>19.919</c:v>
                </c:pt>
                <c:pt idx="1429">
                  <c:v>18.893999999999991</c:v>
                </c:pt>
                <c:pt idx="1430">
                  <c:v>17.921999999999993</c:v>
                </c:pt>
                <c:pt idx="1431">
                  <c:v>17</c:v>
                </c:pt>
                <c:pt idx="1432">
                  <c:v>17</c:v>
                </c:pt>
                <c:pt idx="1433">
                  <c:v>16.744</c:v>
                </c:pt>
                <c:pt idx="1434">
                  <c:v>16.491999999999994</c:v>
                </c:pt>
                <c:pt idx="1435">
                  <c:v>16.244</c:v>
                </c:pt>
                <c:pt idx="1436">
                  <c:v>16</c:v>
                </c:pt>
                <c:pt idx="1437">
                  <c:v>16.702000000000002</c:v>
                </c:pt>
                <c:pt idx="1438">
                  <c:v>17.436</c:v>
                </c:pt>
                <c:pt idx="1439">
                  <c:v>18.201000000000001</c:v>
                </c:pt>
                <c:pt idx="1440">
                  <c:v>19</c:v>
                </c:pt>
                <c:pt idx="1441">
                  <c:v>19</c:v>
                </c:pt>
                <c:pt idx="1442">
                  <c:v>19</c:v>
                </c:pt>
                <c:pt idx="1443">
                  <c:v>19</c:v>
                </c:pt>
                <c:pt idx="1444">
                  <c:v>19</c:v>
                </c:pt>
                <c:pt idx="1445">
                  <c:v>19</c:v>
                </c:pt>
                <c:pt idx="1446">
                  <c:v>19</c:v>
                </c:pt>
                <c:pt idx="1447">
                  <c:v>19</c:v>
                </c:pt>
                <c:pt idx="1448">
                  <c:v>19</c:v>
                </c:pt>
                <c:pt idx="1449">
                  <c:v>19</c:v>
                </c:pt>
                <c:pt idx="1450">
                  <c:v>18.661000000000001</c:v>
                </c:pt>
                <c:pt idx="1451">
                  <c:v>18.327000000000005</c:v>
                </c:pt>
                <c:pt idx="1452">
                  <c:v>18</c:v>
                </c:pt>
                <c:pt idx="1453">
                  <c:v>18</c:v>
                </c:pt>
                <c:pt idx="1454">
                  <c:v>18</c:v>
                </c:pt>
                <c:pt idx="1455">
                  <c:v>18</c:v>
                </c:pt>
                <c:pt idx="1456">
                  <c:v>18</c:v>
                </c:pt>
                <c:pt idx="1457">
                  <c:v>18</c:v>
                </c:pt>
                <c:pt idx="1458">
                  <c:v>18</c:v>
                </c:pt>
                <c:pt idx="1459">
                  <c:v>18</c:v>
                </c:pt>
                <c:pt idx="1460">
                  <c:v>18</c:v>
                </c:pt>
                <c:pt idx="1461">
                  <c:v>18</c:v>
                </c:pt>
                <c:pt idx="1462">
                  <c:v>18</c:v>
                </c:pt>
                <c:pt idx="1463">
                  <c:v>18</c:v>
                </c:pt>
                <c:pt idx="1464">
                  <c:v>18</c:v>
                </c:pt>
                <c:pt idx="1465">
                  <c:v>16.904</c:v>
                </c:pt>
                <c:pt idx="1466">
                  <c:v>15.875000000000004</c:v>
                </c:pt>
                <c:pt idx="1467">
                  <c:v>14.908000000000001</c:v>
                </c:pt>
                <c:pt idx="1468">
                  <c:v>14</c:v>
                </c:pt>
                <c:pt idx="1469">
                  <c:v>14</c:v>
                </c:pt>
                <c:pt idx="1470">
                  <c:v>14</c:v>
                </c:pt>
                <c:pt idx="1471">
                  <c:v>13.645</c:v>
                </c:pt>
                <c:pt idx="1472">
                  <c:v>13.298999999999999</c:v>
                </c:pt>
                <c:pt idx="1473">
                  <c:v>12.961</c:v>
                </c:pt>
                <c:pt idx="1474">
                  <c:v>12.633000000000001</c:v>
                </c:pt>
                <c:pt idx="1475">
                  <c:v>12.312000000000003</c:v>
                </c:pt>
                <c:pt idx="1476">
                  <c:v>12</c:v>
                </c:pt>
                <c:pt idx="1477">
                  <c:v>12</c:v>
                </c:pt>
                <c:pt idx="1478">
                  <c:v>12</c:v>
                </c:pt>
                <c:pt idx="1479">
                  <c:v>13.737</c:v>
                </c:pt>
                <c:pt idx="1480">
                  <c:v>15.724</c:v>
                </c:pt>
                <c:pt idx="1481">
                  <c:v>18</c:v>
                </c:pt>
                <c:pt idx="1482">
                  <c:v>18.158999999999999</c:v>
                </c:pt>
                <c:pt idx="1483">
                  <c:v>18.318999999999999</c:v>
                </c:pt>
                <c:pt idx="1484">
                  <c:v>18.479999999999993</c:v>
                </c:pt>
                <c:pt idx="1485">
                  <c:v>18.643000000000001</c:v>
                </c:pt>
                <c:pt idx="1486">
                  <c:v>18.808</c:v>
                </c:pt>
                <c:pt idx="1487">
                  <c:v>18.974</c:v>
                </c:pt>
                <c:pt idx="1488">
                  <c:v>19.140999999999991</c:v>
                </c:pt>
                <c:pt idx="1489">
                  <c:v>19.309999999999999</c:v>
                </c:pt>
                <c:pt idx="1490">
                  <c:v>19.479999999999993</c:v>
                </c:pt>
                <c:pt idx="1491">
                  <c:v>19.652000000000001</c:v>
                </c:pt>
                <c:pt idx="1492">
                  <c:v>19.824999999999999</c:v>
                </c:pt>
                <c:pt idx="1493">
                  <c:v>20</c:v>
                </c:pt>
                <c:pt idx="1494">
                  <c:v>20</c:v>
                </c:pt>
                <c:pt idx="1495">
                  <c:v>20</c:v>
                </c:pt>
                <c:pt idx="1496">
                  <c:v>20</c:v>
                </c:pt>
                <c:pt idx="1497">
                  <c:v>20</c:v>
                </c:pt>
                <c:pt idx="1498">
                  <c:v>20</c:v>
                </c:pt>
                <c:pt idx="1499">
                  <c:v>20</c:v>
                </c:pt>
                <c:pt idx="1500">
                  <c:v>19.661000000000001</c:v>
                </c:pt>
                <c:pt idx="1501">
                  <c:v>19.327999999999999</c:v>
                </c:pt>
                <c:pt idx="1502">
                  <c:v>19</c:v>
                </c:pt>
                <c:pt idx="1503">
                  <c:v>19</c:v>
                </c:pt>
                <c:pt idx="1504">
                  <c:v>19</c:v>
                </c:pt>
                <c:pt idx="1505">
                  <c:v>19</c:v>
                </c:pt>
                <c:pt idx="1506">
                  <c:v>19</c:v>
                </c:pt>
                <c:pt idx="1507">
                  <c:v>19</c:v>
                </c:pt>
                <c:pt idx="1508">
                  <c:v>19</c:v>
                </c:pt>
                <c:pt idx="1509">
                  <c:v>18.661000000000001</c:v>
                </c:pt>
                <c:pt idx="1510">
                  <c:v>18.327000000000005</c:v>
                </c:pt>
                <c:pt idx="1511">
                  <c:v>18</c:v>
                </c:pt>
                <c:pt idx="1512">
                  <c:v>18</c:v>
                </c:pt>
                <c:pt idx="1513">
                  <c:v>18</c:v>
                </c:pt>
                <c:pt idx="1514">
                  <c:v>18</c:v>
                </c:pt>
                <c:pt idx="1515">
                  <c:v>18</c:v>
                </c:pt>
                <c:pt idx="1516">
                  <c:v>18</c:v>
                </c:pt>
                <c:pt idx="1517">
                  <c:v>18</c:v>
                </c:pt>
                <c:pt idx="1518">
                  <c:v>18.327000000000005</c:v>
                </c:pt>
                <c:pt idx="1519">
                  <c:v>18.661000000000001</c:v>
                </c:pt>
                <c:pt idx="1520">
                  <c:v>19</c:v>
                </c:pt>
                <c:pt idx="1521">
                  <c:v>19.327999999999999</c:v>
                </c:pt>
                <c:pt idx="1522">
                  <c:v>19.661000000000001</c:v>
                </c:pt>
                <c:pt idx="1523">
                  <c:v>20</c:v>
                </c:pt>
                <c:pt idx="1524">
                  <c:v>20</c:v>
                </c:pt>
                <c:pt idx="1525">
                  <c:v>20</c:v>
                </c:pt>
                <c:pt idx="1526">
                  <c:v>20</c:v>
                </c:pt>
                <c:pt idx="1527">
                  <c:v>20</c:v>
                </c:pt>
                <c:pt idx="1528">
                  <c:v>20</c:v>
                </c:pt>
                <c:pt idx="1529">
                  <c:v>20</c:v>
                </c:pt>
                <c:pt idx="1530">
                  <c:v>20</c:v>
                </c:pt>
                <c:pt idx="1531">
                  <c:v>20</c:v>
                </c:pt>
                <c:pt idx="1532">
                  <c:v>20</c:v>
                </c:pt>
                <c:pt idx="1533">
                  <c:v>20</c:v>
                </c:pt>
                <c:pt idx="1534">
                  <c:v>20</c:v>
                </c:pt>
                <c:pt idx="1535">
                  <c:v>20</c:v>
                </c:pt>
                <c:pt idx="1536">
                  <c:v>20</c:v>
                </c:pt>
                <c:pt idx="1537">
                  <c:v>20</c:v>
                </c:pt>
                <c:pt idx="1538">
                  <c:v>20</c:v>
                </c:pt>
                <c:pt idx="1539">
                  <c:v>20</c:v>
                </c:pt>
                <c:pt idx="1540">
                  <c:v>20.327999999999999</c:v>
                </c:pt>
                <c:pt idx="1541">
                  <c:v>20.661000000000001</c:v>
                </c:pt>
                <c:pt idx="1542">
                  <c:v>21</c:v>
                </c:pt>
                <c:pt idx="1543">
                  <c:v>20.661000000000001</c:v>
                </c:pt>
                <c:pt idx="1544">
                  <c:v>20.327999999999999</c:v>
                </c:pt>
                <c:pt idx="1545">
                  <c:v>20</c:v>
                </c:pt>
                <c:pt idx="1546">
                  <c:v>20</c:v>
                </c:pt>
                <c:pt idx="1547">
                  <c:v>20</c:v>
                </c:pt>
                <c:pt idx="1548">
                  <c:v>20</c:v>
                </c:pt>
                <c:pt idx="1549">
                  <c:v>19.661000000000001</c:v>
                </c:pt>
                <c:pt idx="1550">
                  <c:v>19.327999999999999</c:v>
                </c:pt>
                <c:pt idx="1551">
                  <c:v>19</c:v>
                </c:pt>
                <c:pt idx="1552">
                  <c:v>18.795999999999992</c:v>
                </c:pt>
                <c:pt idx="1553">
                  <c:v>18.594000000000001</c:v>
                </c:pt>
                <c:pt idx="1554">
                  <c:v>18.393999999999991</c:v>
                </c:pt>
                <c:pt idx="1555">
                  <c:v>18.196000000000005</c:v>
                </c:pt>
                <c:pt idx="1556">
                  <c:v>18</c:v>
                </c:pt>
                <c:pt idx="1557">
                  <c:v>18</c:v>
                </c:pt>
                <c:pt idx="1558">
                  <c:v>18</c:v>
                </c:pt>
                <c:pt idx="1559">
                  <c:v>18</c:v>
                </c:pt>
                <c:pt idx="1560">
                  <c:v>18</c:v>
                </c:pt>
                <c:pt idx="1561">
                  <c:v>18</c:v>
                </c:pt>
                <c:pt idx="1562">
                  <c:v>18</c:v>
                </c:pt>
                <c:pt idx="1563">
                  <c:v>18</c:v>
                </c:pt>
                <c:pt idx="1564">
                  <c:v>18</c:v>
                </c:pt>
                <c:pt idx="1565">
                  <c:v>18</c:v>
                </c:pt>
                <c:pt idx="1566">
                  <c:v>18.327000000000005</c:v>
                </c:pt>
                <c:pt idx="1567">
                  <c:v>18.661000000000001</c:v>
                </c:pt>
                <c:pt idx="1568">
                  <c:v>19</c:v>
                </c:pt>
                <c:pt idx="1569">
                  <c:v>19</c:v>
                </c:pt>
                <c:pt idx="1570">
                  <c:v>19</c:v>
                </c:pt>
                <c:pt idx="1571">
                  <c:v>19</c:v>
                </c:pt>
                <c:pt idx="1572">
                  <c:v>19.327999999999999</c:v>
                </c:pt>
                <c:pt idx="1573">
                  <c:v>19.661000000000001</c:v>
                </c:pt>
                <c:pt idx="1574">
                  <c:v>20</c:v>
                </c:pt>
                <c:pt idx="1575">
                  <c:v>20</c:v>
                </c:pt>
                <c:pt idx="1576">
                  <c:v>20</c:v>
                </c:pt>
                <c:pt idx="1577">
                  <c:v>20</c:v>
                </c:pt>
                <c:pt idx="1578">
                  <c:v>20</c:v>
                </c:pt>
                <c:pt idx="1579">
                  <c:v>20</c:v>
                </c:pt>
                <c:pt idx="1580">
                  <c:v>20</c:v>
                </c:pt>
                <c:pt idx="1581">
                  <c:v>20</c:v>
                </c:pt>
                <c:pt idx="1582">
                  <c:v>20</c:v>
                </c:pt>
                <c:pt idx="1583">
                  <c:v>20</c:v>
                </c:pt>
                <c:pt idx="1584">
                  <c:v>20</c:v>
                </c:pt>
                <c:pt idx="1585">
                  <c:v>20</c:v>
                </c:pt>
                <c:pt idx="1586">
                  <c:v>20</c:v>
                </c:pt>
                <c:pt idx="1587">
                  <c:v>20</c:v>
                </c:pt>
                <c:pt idx="1588">
                  <c:v>20</c:v>
                </c:pt>
                <c:pt idx="1589">
                  <c:v>20</c:v>
                </c:pt>
                <c:pt idx="1590">
                  <c:v>20</c:v>
                </c:pt>
                <c:pt idx="1591">
                  <c:v>20</c:v>
                </c:pt>
                <c:pt idx="1592">
                  <c:v>20</c:v>
                </c:pt>
                <c:pt idx="1593">
                  <c:v>20</c:v>
                </c:pt>
                <c:pt idx="1594">
                  <c:v>19.309999999999999</c:v>
                </c:pt>
                <c:pt idx="1595">
                  <c:v>18.643000000000001</c:v>
                </c:pt>
                <c:pt idx="1596">
                  <c:v>18</c:v>
                </c:pt>
                <c:pt idx="1597">
                  <c:v>18</c:v>
                </c:pt>
                <c:pt idx="1598">
                  <c:v>17.306999999999999</c:v>
                </c:pt>
                <c:pt idx="1599">
                  <c:v>16.640999999999991</c:v>
                </c:pt>
                <c:pt idx="1600">
                  <c:v>16</c:v>
                </c:pt>
                <c:pt idx="1601">
                  <c:v>16</c:v>
                </c:pt>
                <c:pt idx="1602">
                  <c:v>16</c:v>
                </c:pt>
                <c:pt idx="1603">
                  <c:v>16</c:v>
                </c:pt>
                <c:pt idx="1604">
                  <c:v>16</c:v>
                </c:pt>
                <c:pt idx="1605">
                  <c:v>16</c:v>
                </c:pt>
                <c:pt idx="1606">
                  <c:v>16</c:v>
                </c:pt>
                <c:pt idx="1607">
                  <c:v>16</c:v>
                </c:pt>
                <c:pt idx="1608">
                  <c:v>16</c:v>
                </c:pt>
                <c:pt idx="1609">
                  <c:v>16</c:v>
                </c:pt>
                <c:pt idx="1610">
                  <c:v>16</c:v>
                </c:pt>
                <c:pt idx="1611">
                  <c:v>16</c:v>
                </c:pt>
                <c:pt idx="1612">
                  <c:v>16</c:v>
                </c:pt>
                <c:pt idx="1613">
                  <c:v>16</c:v>
                </c:pt>
                <c:pt idx="1614">
                  <c:v>16</c:v>
                </c:pt>
                <c:pt idx="1615">
                  <c:v>16</c:v>
                </c:pt>
                <c:pt idx="1616">
                  <c:v>16</c:v>
                </c:pt>
                <c:pt idx="1617">
                  <c:v>16</c:v>
                </c:pt>
                <c:pt idx="1618">
                  <c:v>16</c:v>
                </c:pt>
                <c:pt idx="1619">
                  <c:v>16</c:v>
                </c:pt>
                <c:pt idx="1620">
                  <c:v>16</c:v>
                </c:pt>
                <c:pt idx="1621">
                  <c:v>16</c:v>
                </c:pt>
                <c:pt idx="1622">
                  <c:v>16</c:v>
                </c:pt>
                <c:pt idx="1623">
                  <c:v>16</c:v>
                </c:pt>
                <c:pt idx="1624">
                  <c:v>16</c:v>
                </c:pt>
                <c:pt idx="1625">
                  <c:v>16</c:v>
                </c:pt>
                <c:pt idx="1626">
                  <c:v>16</c:v>
                </c:pt>
                <c:pt idx="1627">
                  <c:v>16.195</c:v>
                </c:pt>
                <c:pt idx="1628">
                  <c:v>16.393000000000001</c:v>
                </c:pt>
                <c:pt idx="1629">
                  <c:v>16.593</c:v>
                </c:pt>
                <c:pt idx="1630">
                  <c:v>16.795000000000002</c:v>
                </c:pt>
                <c:pt idx="1631">
                  <c:v>17</c:v>
                </c:pt>
                <c:pt idx="1632">
                  <c:v>17.327000000000005</c:v>
                </c:pt>
                <c:pt idx="1633">
                  <c:v>17.66</c:v>
                </c:pt>
                <c:pt idx="1634">
                  <c:v>18</c:v>
                </c:pt>
                <c:pt idx="1635">
                  <c:v>18</c:v>
                </c:pt>
                <c:pt idx="1636">
                  <c:v>18</c:v>
                </c:pt>
                <c:pt idx="1637">
                  <c:v>18</c:v>
                </c:pt>
                <c:pt idx="1638">
                  <c:v>18</c:v>
                </c:pt>
                <c:pt idx="1639">
                  <c:v>18</c:v>
                </c:pt>
                <c:pt idx="1640">
                  <c:v>18</c:v>
                </c:pt>
                <c:pt idx="1641">
                  <c:v>18</c:v>
                </c:pt>
                <c:pt idx="1642">
                  <c:v>18</c:v>
                </c:pt>
                <c:pt idx="1643">
                  <c:v>17.478000000000002</c:v>
                </c:pt>
                <c:pt idx="1644">
                  <c:v>16.971</c:v>
                </c:pt>
                <c:pt idx="1645">
                  <c:v>16.478000000000002</c:v>
                </c:pt>
                <c:pt idx="1646">
                  <c:v>16</c:v>
                </c:pt>
                <c:pt idx="1647">
                  <c:v>16</c:v>
                </c:pt>
                <c:pt idx="1648">
                  <c:v>16</c:v>
                </c:pt>
                <c:pt idx="1649">
                  <c:v>16</c:v>
                </c:pt>
                <c:pt idx="1650">
                  <c:v>16</c:v>
                </c:pt>
                <c:pt idx="1651">
                  <c:v>16</c:v>
                </c:pt>
                <c:pt idx="1652">
                  <c:v>16</c:v>
                </c:pt>
                <c:pt idx="1653">
                  <c:v>15.659000000000002</c:v>
                </c:pt>
                <c:pt idx="1654">
                  <c:v>15.326000000000002</c:v>
                </c:pt>
                <c:pt idx="1655">
                  <c:v>15</c:v>
                </c:pt>
                <c:pt idx="1656">
                  <c:v>14.659000000000002</c:v>
                </c:pt>
                <c:pt idx="1657">
                  <c:v>14.326000000000002</c:v>
                </c:pt>
                <c:pt idx="1658">
                  <c:v>14</c:v>
                </c:pt>
                <c:pt idx="1659">
                  <c:v>14</c:v>
                </c:pt>
                <c:pt idx="1660">
                  <c:v>14</c:v>
                </c:pt>
                <c:pt idx="1661">
                  <c:v>14</c:v>
                </c:pt>
                <c:pt idx="1662">
                  <c:v>14</c:v>
                </c:pt>
                <c:pt idx="1663">
                  <c:v>14</c:v>
                </c:pt>
                <c:pt idx="1664">
                  <c:v>14</c:v>
                </c:pt>
                <c:pt idx="1665">
                  <c:v>14</c:v>
                </c:pt>
                <c:pt idx="1666">
                  <c:v>14</c:v>
                </c:pt>
                <c:pt idx="1667">
                  <c:v>13.658000000000001</c:v>
                </c:pt>
                <c:pt idx="1668">
                  <c:v>13.325000000000003</c:v>
                </c:pt>
                <c:pt idx="1669">
                  <c:v>13</c:v>
                </c:pt>
                <c:pt idx="1670">
                  <c:v>13.325000000000003</c:v>
                </c:pt>
                <c:pt idx="1671">
                  <c:v>13.658000000000001</c:v>
                </c:pt>
                <c:pt idx="1672">
                  <c:v>14</c:v>
                </c:pt>
                <c:pt idx="1673">
                  <c:v>14</c:v>
                </c:pt>
                <c:pt idx="1674">
                  <c:v>14</c:v>
                </c:pt>
                <c:pt idx="1675">
                  <c:v>14</c:v>
                </c:pt>
                <c:pt idx="1676">
                  <c:v>14</c:v>
                </c:pt>
                <c:pt idx="1677">
                  <c:v>14</c:v>
                </c:pt>
                <c:pt idx="1678">
                  <c:v>14</c:v>
                </c:pt>
                <c:pt idx="1679">
                  <c:v>14</c:v>
                </c:pt>
                <c:pt idx="1680">
                  <c:v>14</c:v>
                </c:pt>
                <c:pt idx="1681">
                  <c:v>14</c:v>
                </c:pt>
                <c:pt idx="1682">
                  <c:v>14</c:v>
                </c:pt>
                <c:pt idx="1683">
                  <c:v>14</c:v>
                </c:pt>
                <c:pt idx="1684">
                  <c:v>14</c:v>
                </c:pt>
                <c:pt idx="1685">
                  <c:v>14</c:v>
                </c:pt>
                <c:pt idx="1686">
                  <c:v>14</c:v>
                </c:pt>
                <c:pt idx="1687">
                  <c:v>14.162000000000004</c:v>
                </c:pt>
                <c:pt idx="1688">
                  <c:v>14.326000000000002</c:v>
                </c:pt>
                <c:pt idx="1689">
                  <c:v>14.491</c:v>
                </c:pt>
                <c:pt idx="1690">
                  <c:v>14.659000000000002</c:v>
                </c:pt>
                <c:pt idx="1691">
                  <c:v>14.829000000000002</c:v>
                </c:pt>
                <c:pt idx="1692">
                  <c:v>15</c:v>
                </c:pt>
                <c:pt idx="1693">
                  <c:v>15</c:v>
                </c:pt>
                <c:pt idx="1694">
                  <c:v>15</c:v>
                </c:pt>
                <c:pt idx="1695">
                  <c:v>15</c:v>
                </c:pt>
                <c:pt idx="1696">
                  <c:v>15.326000000000002</c:v>
                </c:pt>
                <c:pt idx="1697">
                  <c:v>15.659000000000002</c:v>
                </c:pt>
                <c:pt idx="1698">
                  <c:v>16</c:v>
                </c:pt>
                <c:pt idx="1699">
                  <c:v>16</c:v>
                </c:pt>
                <c:pt idx="1700">
                  <c:v>16</c:v>
                </c:pt>
                <c:pt idx="1701">
                  <c:v>16</c:v>
                </c:pt>
                <c:pt idx="1702">
                  <c:v>16</c:v>
                </c:pt>
                <c:pt idx="1703">
                  <c:v>16</c:v>
                </c:pt>
                <c:pt idx="1704">
                  <c:v>16</c:v>
                </c:pt>
                <c:pt idx="1705">
                  <c:v>15.659000000000002</c:v>
                </c:pt>
                <c:pt idx="1706">
                  <c:v>15.326000000000002</c:v>
                </c:pt>
                <c:pt idx="1707">
                  <c:v>15</c:v>
                </c:pt>
                <c:pt idx="1708">
                  <c:v>15.138999999999999</c:v>
                </c:pt>
                <c:pt idx="1709">
                  <c:v>15.279</c:v>
                </c:pt>
                <c:pt idx="1710">
                  <c:v>15.421000000000001</c:v>
                </c:pt>
                <c:pt idx="1711">
                  <c:v>15.564</c:v>
                </c:pt>
                <c:pt idx="1712">
                  <c:v>15.708</c:v>
                </c:pt>
                <c:pt idx="1713">
                  <c:v>15.853000000000003</c:v>
                </c:pt>
                <c:pt idx="1714">
                  <c:v>16</c:v>
                </c:pt>
                <c:pt idx="1715">
                  <c:v>16</c:v>
                </c:pt>
                <c:pt idx="1716">
                  <c:v>16</c:v>
                </c:pt>
                <c:pt idx="1717">
                  <c:v>16</c:v>
                </c:pt>
                <c:pt idx="1718">
                  <c:v>16</c:v>
                </c:pt>
                <c:pt idx="1719">
                  <c:v>16</c:v>
                </c:pt>
                <c:pt idx="1720">
                  <c:v>16</c:v>
                </c:pt>
                <c:pt idx="1721">
                  <c:v>16</c:v>
                </c:pt>
                <c:pt idx="1722">
                  <c:v>16</c:v>
                </c:pt>
                <c:pt idx="1723">
                  <c:v>16</c:v>
                </c:pt>
                <c:pt idx="1724">
                  <c:v>16</c:v>
                </c:pt>
                <c:pt idx="1725">
                  <c:v>16</c:v>
                </c:pt>
                <c:pt idx="1726">
                  <c:v>16</c:v>
                </c:pt>
                <c:pt idx="1727">
                  <c:v>16</c:v>
                </c:pt>
                <c:pt idx="1728">
                  <c:v>16</c:v>
                </c:pt>
                <c:pt idx="1729">
                  <c:v>16</c:v>
                </c:pt>
                <c:pt idx="1730">
                  <c:v>16</c:v>
                </c:pt>
                <c:pt idx="1731">
                  <c:v>16</c:v>
                </c:pt>
                <c:pt idx="1732">
                  <c:v>16</c:v>
                </c:pt>
                <c:pt idx="1733">
                  <c:v>16</c:v>
                </c:pt>
                <c:pt idx="1734">
                  <c:v>16</c:v>
                </c:pt>
                <c:pt idx="1735">
                  <c:v>16</c:v>
                </c:pt>
                <c:pt idx="1736">
                  <c:v>16</c:v>
                </c:pt>
                <c:pt idx="1737">
                  <c:v>16</c:v>
                </c:pt>
                <c:pt idx="1738">
                  <c:v>16</c:v>
                </c:pt>
                <c:pt idx="1739">
                  <c:v>16</c:v>
                </c:pt>
                <c:pt idx="1740">
                  <c:v>16</c:v>
                </c:pt>
                <c:pt idx="1741">
                  <c:v>16</c:v>
                </c:pt>
                <c:pt idx="1742">
                  <c:v>16</c:v>
                </c:pt>
                <c:pt idx="1743">
                  <c:v>16</c:v>
                </c:pt>
                <c:pt idx="1744">
                  <c:v>16</c:v>
                </c:pt>
                <c:pt idx="1745">
                  <c:v>16</c:v>
                </c:pt>
                <c:pt idx="1746">
                  <c:v>16</c:v>
                </c:pt>
                <c:pt idx="1747">
                  <c:v>16</c:v>
                </c:pt>
                <c:pt idx="1748">
                  <c:v>16</c:v>
                </c:pt>
                <c:pt idx="1749">
                  <c:v>16</c:v>
                </c:pt>
                <c:pt idx="1750">
                  <c:v>16</c:v>
                </c:pt>
                <c:pt idx="1751">
                  <c:v>16</c:v>
                </c:pt>
                <c:pt idx="1752">
                  <c:v>16</c:v>
                </c:pt>
                <c:pt idx="1753">
                  <c:v>16</c:v>
                </c:pt>
                <c:pt idx="1754">
                  <c:v>16</c:v>
                </c:pt>
                <c:pt idx="1755">
                  <c:v>16</c:v>
                </c:pt>
                <c:pt idx="1756">
                  <c:v>16</c:v>
                </c:pt>
                <c:pt idx="1757">
                  <c:v>15.648</c:v>
                </c:pt>
                <c:pt idx="1758">
                  <c:v>15.303000000000004</c:v>
                </c:pt>
                <c:pt idx="1759">
                  <c:v>14.967000000000002</c:v>
                </c:pt>
                <c:pt idx="1760">
                  <c:v>14.637</c:v>
                </c:pt>
                <c:pt idx="1761">
                  <c:v>14.315000000000003</c:v>
                </c:pt>
                <c:pt idx="1762">
                  <c:v>14</c:v>
                </c:pt>
                <c:pt idx="1763">
                  <c:v>14.162000000000004</c:v>
                </c:pt>
                <c:pt idx="1764">
                  <c:v>14.326000000000002</c:v>
                </c:pt>
                <c:pt idx="1765">
                  <c:v>14.491</c:v>
                </c:pt>
                <c:pt idx="1766">
                  <c:v>14.659000000000002</c:v>
                </c:pt>
                <c:pt idx="1767">
                  <c:v>14.829000000000002</c:v>
                </c:pt>
                <c:pt idx="1768">
                  <c:v>15</c:v>
                </c:pt>
                <c:pt idx="1769">
                  <c:v>15.326000000000002</c:v>
                </c:pt>
                <c:pt idx="1770">
                  <c:v>15.659000000000002</c:v>
                </c:pt>
                <c:pt idx="1771">
                  <c:v>16</c:v>
                </c:pt>
                <c:pt idx="1772">
                  <c:v>16</c:v>
                </c:pt>
                <c:pt idx="1773">
                  <c:v>15.659000000000002</c:v>
                </c:pt>
                <c:pt idx="1774">
                  <c:v>15.326000000000002</c:v>
                </c:pt>
                <c:pt idx="1775">
                  <c:v>15</c:v>
                </c:pt>
                <c:pt idx="1776">
                  <c:v>15</c:v>
                </c:pt>
                <c:pt idx="1777">
                  <c:v>15</c:v>
                </c:pt>
                <c:pt idx="1778">
                  <c:v>15</c:v>
                </c:pt>
                <c:pt idx="1779">
                  <c:v>15.326000000000002</c:v>
                </c:pt>
                <c:pt idx="1780">
                  <c:v>15.659000000000002</c:v>
                </c:pt>
                <c:pt idx="1781">
                  <c:v>16</c:v>
                </c:pt>
                <c:pt idx="1782">
                  <c:v>16</c:v>
                </c:pt>
                <c:pt idx="1783">
                  <c:v>16</c:v>
                </c:pt>
                <c:pt idx="1784">
                  <c:v>16</c:v>
                </c:pt>
                <c:pt idx="1785">
                  <c:v>16</c:v>
                </c:pt>
                <c:pt idx="1786">
                  <c:v>16</c:v>
                </c:pt>
                <c:pt idx="1787">
                  <c:v>16</c:v>
                </c:pt>
                <c:pt idx="1788">
                  <c:v>16</c:v>
                </c:pt>
                <c:pt idx="1789">
                  <c:v>16</c:v>
                </c:pt>
                <c:pt idx="1790">
                  <c:v>16</c:v>
                </c:pt>
                <c:pt idx="1791">
                  <c:v>16</c:v>
                </c:pt>
                <c:pt idx="1792">
                  <c:v>16</c:v>
                </c:pt>
                <c:pt idx="1793">
                  <c:v>16</c:v>
                </c:pt>
                <c:pt idx="1794">
                  <c:v>16</c:v>
                </c:pt>
                <c:pt idx="1795">
                  <c:v>15.659000000000002</c:v>
                </c:pt>
                <c:pt idx="1796">
                  <c:v>15.326000000000002</c:v>
                </c:pt>
                <c:pt idx="1797">
                  <c:v>15</c:v>
                </c:pt>
                <c:pt idx="1798">
                  <c:v>15</c:v>
                </c:pt>
                <c:pt idx="1799">
                  <c:v>15</c:v>
                </c:pt>
                <c:pt idx="1800">
                  <c:v>15</c:v>
                </c:pt>
                <c:pt idx="1801">
                  <c:v>15</c:v>
                </c:pt>
                <c:pt idx="1802">
                  <c:v>15</c:v>
                </c:pt>
                <c:pt idx="1803">
                  <c:v>15</c:v>
                </c:pt>
                <c:pt idx="1804">
                  <c:v>15</c:v>
                </c:pt>
                <c:pt idx="1805">
                  <c:v>15</c:v>
                </c:pt>
                <c:pt idx="1806">
                  <c:v>15</c:v>
                </c:pt>
                <c:pt idx="1807">
                  <c:v>15</c:v>
                </c:pt>
                <c:pt idx="1808">
                  <c:v>15</c:v>
                </c:pt>
                <c:pt idx="1809">
                  <c:v>15</c:v>
                </c:pt>
                <c:pt idx="1810">
                  <c:v>15</c:v>
                </c:pt>
                <c:pt idx="1811">
                  <c:v>15</c:v>
                </c:pt>
                <c:pt idx="1812">
                  <c:v>15</c:v>
                </c:pt>
                <c:pt idx="1813">
                  <c:v>15</c:v>
                </c:pt>
                <c:pt idx="1814">
                  <c:v>15</c:v>
                </c:pt>
                <c:pt idx="1815">
                  <c:v>15</c:v>
                </c:pt>
                <c:pt idx="1816">
                  <c:v>15</c:v>
                </c:pt>
                <c:pt idx="1817">
                  <c:v>15</c:v>
                </c:pt>
                <c:pt idx="1818">
                  <c:v>15</c:v>
                </c:pt>
                <c:pt idx="1819">
                  <c:v>15</c:v>
                </c:pt>
                <c:pt idx="1820">
                  <c:v>15</c:v>
                </c:pt>
                <c:pt idx="1821">
                  <c:v>15</c:v>
                </c:pt>
                <c:pt idx="1822">
                  <c:v>14.659000000000002</c:v>
                </c:pt>
                <c:pt idx="1823">
                  <c:v>14.326000000000002</c:v>
                </c:pt>
                <c:pt idx="1824">
                  <c:v>14</c:v>
                </c:pt>
                <c:pt idx="1825">
                  <c:v>14</c:v>
                </c:pt>
                <c:pt idx="1826">
                  <c:v>14</c:v>
                </c:pt>
                <c:pt idx="1827">
                  <c:v>14</c:v>
                </c:pt>
                <c:pt idx="1828">
                  <c:v>14</c:v>
                </c:pt>
                <c:pt idx="1829">
                  <c:v>14</c:v>
                </c:pt>
                <c:pt idx="1830">
                  <c:v>14</c:v>
                </c:pt>
                <c:pt idx="1831">
                  <c:v>14.326000000000002</c:v>
                </c:pt>
                <c:pt idx="1832">
                  <c:v>14.659000000000002</c:v>
                </c:pt>
                <c:pt idx="1833">
                  <c:v>15</c:v>
                </c:pt>
                <c:pt idx="1834">
                  <c:v>15</c:v>
                </c:pt>
                <c:pt idx="1835">
                  <c:v>15</c:v>
                </c:pt>
                <c:pt idx="1836">
                  <c:v>15</c:v>
                </c:pt>
                <c:pt idx="1837">
                  <c:v>15</c:v>
                </c:pt>
                <c:pt idx="1838">
                  <c:v>15.326000000000002</c:v>
                </c:pt>
                <c:pt idx="1839">
                  <c:v>15.659000000000002</c:v>
                </c:pt>
                <c:pt idx="1840">
                  <c:v>16</c:v>
                </c:pt>
                <c:pt idx="1841">
                  <c:v>15.659000000000002</c:v>
                </c:pt>
                <c:pt idx="1842">
                  <c:v>15.326000000000002</c:v>
                </c:pt>
                <c:pt idx="1843">
                  <c:v>15</c:v>
                </c:pt>
                <c:pt idx="1844">
                  <c:v>15</c:v>
                </c:pt>
                <c:pt idx="1845">
                  <c:v>15.316000000000004</c:v>
                </c:pt>
                <c:pt idx="1846">
                  <c:v>15.638999999999999</c:v>
                </c:pt>
                <c:pt idx="1847">
                  <c:v>15.969000000000003</c:v>
                </c:pt>
                <c:pt idx="1848">
                  <c:v>16.305</c:v>
                </c:pt>
                <c:pt idx="1849">
                  <c:v>16.649000000000001</c:v>
                </c:pt>
                <c:pt idx="1850">
                  <c:v>17</c:v>
                </c:pt>
                <c:pt idx="1851">
                  <c:v>17</c:v>
                </c:pt>
                <c:pt idx="1852">
                  <c:v>17.327000000000005</c:v>
                </c:pt>
                <c:pt idx="1853">
                  <c:v>17.66</c:v>
                </c:pt>
                <c:pt idx="1854">
                  <c:v>18</c:v>
                </c:pt>
                <c:pt idx="1855">
                  <c:v>17.744999999999994</c:v>
                </c:pt>
                <c:pt idx="1856">
                  <c:v>17.492999999999988</c:v>
                </c:pt>
                <c:pt idx="1857">
                  <c:v>17.244999999999994</c:v>
                </c:pt>
                <c:pt idx="1858">
                  <c:v>17</c:v>
                </c:pt>
                <c:pt idx="1859">
                  <c:v>17</c:v>
                </c:pt>
                <c:pt idx="1860">
                  <c:v>17</c:v>
                </c:pt>
                <c:pt idx="1861">
                  <c:v>17.327000000000005</c:v>
                </c:pt>
                <c:pt idx="1862">
                  <c:v>17.66</c:v>
                </c:pt>
                <c:pt idx="1863">
                  <c:v>18</c:v>
                </c:pt>
                <c:pt idx="1864">
                  <c:v>18</c:v>
                </c:pt>
                <c:pt idx="1865">
                  <c:v>18</c:v>
                </c:pt>
                <c:pt idx="1866">
                  <c:v>17.66</c:v>
                </c:pt>
                <c:pt idx="1867">
                  <c:v>17.327000000000005</c:v>
                </c:pt>
                <c:pt idx="1868">
                  <c:v>17</c:v>
                </c:pt>
                <c:pt idx="1869">
                  <c:v>17</c:v>
                </c:pt>
                <c:pt idx="1870">
                  <c:v>17</c:v>
                </c:pt>
                <c:pt idx="1871">
                  <c:v>17</c:v>
                </c:pt>
                <c:pt idx="1872">
                  <c:v>21.082999999999984</c:v>
                </c:pt>
                <c:pt idx="1873">
                  <c:v>26.148</c:v>
                </c:pt>
                <c:pt idx="1874">
                  <c:v>32.428000000000011</c:v>
                </c:pt>
                <c:pt idx="1875">
                  <c:v>40.218000000000011</c:v>
                </c:pt>
                <c:pt idx="1876">
                  <c:v>49.878</c:v>
                </c:pt>
                <c:pt idx="1877">
                  <c:v>61.859000000000002</c:v>
                </c:pt>
                <c:pt idx="1878">
                  <c:v>76.718000000000004</c:v>
                </c:pt>
                <c:pt idx="1879">
                  <c:v>95.146000000000001</c:v>
                </c:pt>
                <c:pt idx="1880">
                  <c:v>118</c:v>
                </c:pt>
                <c:pt idx="1881">
                  <c:v>118</c:v>
                </c:pt>
                <c:pt idx="1882">
                  <c:v>109.187</c:v>
                </c:pt>
                <c:pt idx="1883">
                  <c:v>101.032</c:v>
                </c:pt>
                <c:pt idx="1884">
                  <c:v>93.486000000000004</c:v>
                </c:pt>
                <c:pt idx="1885">
                  <c:v>86.504000000000005</c:v>
                </c:pt>
                <c:pt idx="1886">
                  <c:v>80.043000000000006</c:v>
                </c:pt>
                <c:pt idx="1887">
                  <c:v>74.065000000000012</c:v>
                </c:pt>
                <c:pt idx="1888">
                  <c:v>68.533000000000001</c:v>
                </c:pt>
                <c:pt idx="1889">
                  <c:v>63.414999999999999</c:v>
                </c:pt>
                <c:pt idx="1890">
                  <c:v>52</c:v>
                </c:pt>
                <c:pt idx="1891">
                  <c:v>52</c:v>
                </c:pt>
                <c:pt idx="1892">
                  <c:v>46</c:v>
                </c:pt>
                <c:pt idx="1893">
                  <c:v>41</c:v>
                </c:pt>
                <c:pt idx="1894">
                  <c:v>36</c:v>
                </c:pt>
                <c:pt idx="1895">
                  <c:v>33</c:v>
                </c:pt>
                <c:pt idx="1896">
                  <c:v>32</c:v>
                </c:pt>
                <c:pt idx="1897">
                  <c:v>30</c:v>
                </c:pt>
                <c:pt idx="1898">
                  <c:v>29</c:v>
                </c:pt>
                <c:pt idx="1899">
                  <c:v>28</c:v>
                </c:pt>
                <c:pt idx="1900">
                  <c:v>27</c:v>
                </c:pt>
                <c:pt idx="1901">
                  <c:v>26.388999999999992</c:v>
                </c:pt>
                <c:pt idx="1902">
                  <c:v>25.791</c:v>
                </c:pt>
                <c:pt idx="1903">
                  <c:v>25.207000000000001</c:v>
                </c:pt>
                <c:pt idx="1904">
                  <c:v>24.635999999999999</c:v>
                </c:pt>
                <c:pt idx="1905">
                  <c:v>24</c:v>
                </c:pt>
                <c:pt idx="1906">
                  <c:v>23.533000000000001</c:v>
                </c:pt>
                <c:pt idx="1907">
                  <c:v>23</c:v>
                </c:pt>
                <c:pt idx="1908">
                  <c:v>22.745999999999988</c:v>
                </c:pt>
                <c:pt idx="1909">
                  <c:v>22.494</c:v>
                </c:pt>
                <c:pt idx="1910">
                  <c:v>22.245999999999988</c:v>
                </c:pt>
                <c:pt idx="1911">
                  <c:v>22</c:v>
                </c:pt>
                <c:pt idx="1912">
                  <c:v>21.853999999999999</c:v>
                </c:pt>
                <c:pt idx="1913">
                  <c:v>21.71</c:v>
                </c:pt>
                <c:pt idx="1914">
                  <c:v>21.565999999999988</c:v>
                </c:pt>
                <c:pt idx="1915">
                  <c:v>21.422999999999984</c:v>
                </c:pt>
                <c:pt idx="1916">
                  <c:v>21.280999999999988</c:v>
                </c:pt>
                <c:pt idx="1917">
                  <c:v>21.14</c:v>
                </c:pt>
                <c:pt idx="1918">
                  <c:v>21</c:v>
                </c:pt>
                <c:pt idx="1919">
                  <c:v>20.661000000000001</c:v>
                </c:pt>
                <c:pt idx="1920">
                  <c:v>20.327999999999999</c:v>
                </c:pt>
                <c:pt idx="1921">
                  <c:v>20</c:v>
                </c:pt>
                <c:pt idx="1922">
                  <c:v>20</c:v>
                </c:pt>
                <c:pt idx="1923">
                  <c:v>20</c:v>
                </c:pt>
                <c:pt idx="1924">
                  <c:v>19.829999999999991</c:v>
                </c:pt>
                <c:pt idx="1925">
                  <c:v>19.661000000000001</c:v>
                </c:pt>
                <c:pt idx="1926">
                  <c:v>19.494</c:v>
                </c:pt>
                <c:pt idx="1927">
                  <c:v>19.327999999999999</c:v>
                </c:pt>
                <c:pt idx="1928">
                  <c:v>19.163</c:v>
                </c:pt>
                <c:pt idx="1929">
                  <c:v>19</c:v>
                </c:pt>
                <c:pt idx="1930">
                  <c:v>19</c:v>
                </c:pt>
                <c:pt idx="1931">
                  <c:v>19</c:v>
                </c:pt>
                <c:pt idx="1932">
                  <c:v>19</c:v>
                </c:pt>
                <c:pt idx="1933">
                  <c:v>19.244999999999994</c:v>
                </c:pt>
                <c:pt idx="1934">
                  <c:v>19.494</c:v>
                </c:pt>
                <c:pt idx="1935">
                  <c:v>19.744999999999994</c:v>
                </c:pt>
                <c:pt idx="1936">
                  <c:v>20</c:v>
                </c:pt>
                <c:pt idx="1937">
                  <c:v>19.661000000000001</c:v>
                </c:pt>
                <c:pt idx="1938">
                  <c:v>19.327999999999999</c:v>
                </c:pt>
                <c:pt idx="1939">
                  <c:v>19</c:v>
                </c:pt>
                <c:pt idx="1940">
                  <c:v>19</c:v>
                </c:pt>
                <c:pt idx="1941">
                  <c:v>19</c:v>
                </c:pt>
                <c:pt idx="1942">
                  <c:v>19</c:v>
                </c:pt>
                <c:pt idx="1943">
                  <c:v>19</c:v>
                </c:pt>
                <c:pt idx="1944">
                  <c:v>19</c:v>
                </c:pt>
                <c:pt idx="1945">
                  <c:v>19</c:v>
                </c:pt>
                <c:pt idx="1946">
                  <c:v>19</c:v>
                </c:pt>
                <c:pt idx="1947">
                  <c:v>18.661000000000001</c:v>
                </c:pt>
                <c:pt idx="1948">
                  <c:v>18.327000000000005</c:v>
                </c:pt>
                <c:pt idx="1949">
                  <c:v>18</c:v>
                </c:pt>
                <c:pt idx="1950">
                  <c:v>18</c:v>
                </c:pt>
                <c:pt idx="1951">
                  <c:v>18.244999999999994</c:v>
                </c:pt>
                <c:pt idx="1952">
                  <c:v>18.492999999999988</c:v>
                </c:pt>
                <c:pt idx="1953">
                  <c:v>18.744999999999994</c:v>
                </c:pt>
                <c:pt idx="1954">
                  <c:v>19</c:v>
                </c:pt>
                <c:pt idx="1955">
                  <c:v>18.581999999999994</c:v>
                </c:pt>
                <c:pt idx="1956">
                  <c:v>18.172999999999991</c:v>
                </c:pt>
                <c:pt idx="1957">
                  <c:v>17.773</c:v>
                </c:pt>
                <c:pt idx="1958">
                  <c:v>17.381999999999994</c:v>
                </c:pt>
                <c:pt idx="1959">
                  <c:v>17</c:v>
                </c:pt>
                <c:pt idx="1960">
                  <c:v>17</c:v>
                </c:pt>
                <c:pt idx="1961">
                  <c:v>17</c:v>
                </c:pt>
                <c:pt idx="1962">
                  <c:v>17</c:v>
                </c:pt>
                <c:pt idx="1963">
                  <c:v>17</c:v>
                </c:pt>
                <c:pt idx="1964">
                  <c:v>17</c:v>
                </c:pt>
                <c:pt idx="1965">
                  <c:v>17</c:v>
                </c:pt>
                <c:pt idx="1966">
                  <c:v>17</c:v>
                </c:pt>
                <c:pt idx="1967">
                  <c:v>17</c:v>
                </c:pt>
                <c:pt idx="1968">
                  <c:v>17</c:v>
                </c:pt>
                <c:pt idx="1969">
                  <c:v>17</c:v>
                </c:pt>
                <c:pt idx="1970">
                  <c:v>17.309999999999999</c:v>
                </c:pt>
                <c:pt idx="1971">
                  <c:v>17.625</c:v>
                </c:pt>
                <c:pt idx="1972">
                  <c:v>17.946000000000002</c:v>
                </c:pt>
                <c:pt idx="1973">
                  <c:v>18.273</c:v>
                </c:pt>
                <c:pt idx="1974">
                  <c:v>18.606000000000005</c:v>
                </c:pt>
                <c:pt idx="1975">
                  <c:v>18.944999999999993</c:v>
                </c:pt>
                <c:pt idx="1976">
                  <c:v>19.291</c:v>
                </c:pt>
                <c:pt idx="1977">
                  <c:v>19.641999999999999</c:v>
                </c:pt>
                <c:pt idx="1978">
                  <c:v>20</c:v>
                </c:pt>
                <c:pt idx="1979">
                  <c:v>20</c:v>
                </c:pt>
                <c:pt idx="1980">
                  <c:v>19.479999999999993</c:v>
                </c:pt>
                <c:pt idx="1981">
                  <c:v>18.974</c:v>
                </c:pt>
                <c:pt idx="1982">
                  <c:v>18.479999999999993</c:v>
                </c:pt>
                <c:pt idx="1983">
                  <c:v>18</c:v>
                </c:pt>
                <c:pt idx="1984">
                  <c:v>18</c:v>
                </c:pt>
                <c:pt idx="1985">
                  <c:v>18</c:v>
                </c:pt>
                <c:pt idx="1986">
                  <c:v>18</c:v>
                </c:pt>
                <c:pt idx="1987">
                  <c:v>18</c:v>
                </c:pt>
                <c:pt idx="1988">
                  <c:v>17.66</c:v>
                </c:pt>
                <c:pt idx="1989">
                  <c:v>17.327000000000005</c:v>
                </c:pt>
                <c:pt idx="1990">
                  <c:v>17</c:v>
                </c:pt>
                <c:pt idx="1991">
                  <c:v>17</c:v>
                </c:pt>
                <c:pt idx="1992">
                  <c:v>17</c:v>
                </c:pt>
                <c:pt idx="1993">
                  <c:v>17.381999999999994</c:v>
                </c:pt>
                <c:pt idx="1994">
                  <c:v>17.773</c:v>
                </c:pt>
                <c:pt idx="1995">
                  <c:v>18.172999999999991</c:v>
                </c:pt>
                <c:pt idx="1996">
                  <c:v>18.581999999999994</c:v>
                </c:pt>
                <c:pt idx="1997">
                  <c:v>19</c:v>
                </c:pt>
                <c:pt idx="1998">
                  <c:v>18.795999999999992</c:v>
                </c:pt>
                <c:pt idx="1999">
                  <c:v>18.594000000000001</c:v>
                </c:pt>
                <c:pt idx="2000">
                  <c:v>18.393999999999991</c:v>
                </c:pt>
                <c:pt idx="2001">
                  <c:v>18.196000000000005</c:v>
                </c:pt>
                <c:pt idx="2002">
                  <c:v>18</c:v>
                </c:pt>
                <c:pt idx="2003">
                  <c:v>18</c:v>
                </c:pt>
                <c:pt idx="2004">
                  <c:v>18.564</c:v>
                </c:pt>
                <c:pt idx="2005">
                  <c:v>19.145</c:v>
                </c:pt>
                <c:pt idx="2006">
                  <c:v>19.744</c:v>
                </c:pt>
                <c:pt idx="2007">
                  <c:v>20.361999999999991</c:v>
                </c:pt>
                <c:pt idx="2008">
                  <c:v>21</c:v>
                </c:pt>
                <c:pt idx="2009">
                  <c:v>20.853999999999999</c:v>
                </c:pt>
                <c:pt idx="2010">
                  <c:v>20.709</c:v>
                </c:pt>
                <c:pt idx="2011">
                  <c:v>20.564999999999994</c:v>
                </c:pt>
                <c:pt idx="2012">
                  <c:v>20.422999999999984</c:v>
                </c:pt>
                <c:pt idx="2013">
                  <c:v>20.280999999999988</c:v>
                </c:pt>
                <c:pt idx="2014">
                  <c:v>20.14</c:v>
                </c:pt>
                <c:pt idx="2015">
                  <c:v>20</c:v>
                </c:pt>
                <c:pt idx="2016">
                  <c:v>20</c:v>
                </c:pt>
                <c:pt idx="2017">
                  <c:v>20</c:v>
                </c:pt>
                <c:pt idx="2018">
                  <c:v>20</c:v>
                </c:pt>
                <c:pt idx="2019">
                  <c:v>20</c:v>
                </c:pt>
                <c:pt idx="2020">
                  <c:v>20</c:v>
                </c:pt>
                <c:pt idx="2021">
                  <c:v>20</c:v>
                </c:pt>
                <c:pt idx="2022">
                  <c:v>20</c:v>
                </c:pt>
                <c:pt idx="2023">
                  <c:v>20</c:v>
                </c:pt>
                <c:pt idx="2024">
                  <c:v>20</c:v>
                </c:pt>
                <c:pt idx="2025">
                  <c:v>20</c:v>
                </c:pt>
                <c:pt idx="2026">
                  <c:v>20</c:v>
                </c:pt>
                <c:pt idx="2027">
                  <c:v>20.163</c:v>
                </c:pt>
                <c:pt idx="2028">
                  <c:v>20.327999999999999</c:v>
                </c:pt>
                <c:pt idx="2029">
                  <c:v>20.494</c:v>
                </c:pt>
                <c:pt idx="2030">
                  <c:v>20.661000000000001</c:v>
                </c:pt>
                <c:pt idx="2031">
                  <c:v>20.830000000000005</c:v>
                </c:pt>
                <c:pt idx="2032">
                  <c:v>21</c:v>
                </c:pt>
                <c:pt idx="2033">
                  <c:v>21</c:v>
                </c:pt>
                <c:pt idx="2034">
                  <c:v>21</c:v>
                </c:pt>
                <c:pt idx="2035">
                  <c:v>21</c:v>
                </c:pt>
                <c:pt idx="2036">
                  <c:v>21</c:v>
                </c:pt>
                <c:pt idx="2037">
                  <c:v>21</c:v>
                </c:pt>
                <c:pt idx="2038">
                  <c:v>21</c:v>
                </c:pt>
                <c:pt idx="2039">
                  <c:v>21</c:v>
                </c:pt>
                <c:pt idx="2040">
                  <c:v>21</c:v>
                </c:pt>
                <c:pt idx="2041">
                  <c:v>21</c:v>
                </c:pt>
                <c:pt idx="2042">
                  <c:v>21</c:v>
                </c:pt>
                <c:pt idx="2043">
                  <c:v>21</c:v>
                </c:pt>
                <c:pt idx="2044">
                  <c:v>21</c:v>
                </c:pt>
                <c:pt idx="2045">
                  <c:v>21</c:v>
                </c:pt>
                <c:pt idx="2046">
                  <c:v>21</c:v>
                </c:pt>
                <c:pt idx="2047">
                  <c:v>21</c:v>
                </c:pt>
                <c:pt idx="2048">
                  <c:v>20.661000000000001</c:v>
                </c:pt>
                <c:pt idx="2049">
                  <c:v>20.327999999999999</c:v>
                </c:pt>
                <c:pt idx="2050">
                  <c:v>20</c:v>
                </c:pt>
                <c:pt idx="2051">
                  <c:v>20</c:v>
                </c:pt>
                <c:pt idx="2052">
                  <c:v>20</c:v>
                </c:pt>
                <c:pt idx="2053">
                  <c:v>20</c:v>
                </c:pt>
                <c:pt idx="2054">
                  <c:v>20</c:v>
                </c:pt>
                <c:pt idx="2055">
                  <c:v>20</c:v>
                </c:pt>
                <c:pt idx="2056">
                  <c:v>20</c:v>
                </c:pt>
                <c:pt idx="2057">
                  <c:v>20</c:v>
                </c:pt>
                <c:pt idx="2058">
                  <c:v>20</c:v>
                </c:pt>
                <c:pt idx="2059">
                  <c:v>20</c:v>
                </c:pt>
                <c:pt idx="2060">
                  <c:v>20</c:v>
                </c:pt>
                <c:pt idx="2061">
                  <c:v>20</c:v>
                </c:pt>
                <c:pt idx="2062">
                  <c:v>20.352</c:v>
                </c:pt>
                <c:pt idx="2063">
                  <c:v>20.710999999999999</c:v>
                </c:pt>
                <c:pt idx="2064">
                  <c:v>21.076000000000001</c:v>
                </c:pt>
                <c:pt idx="2065">
                  <c:v>21.447999999999993</c:v>
                </c:pt>
                <c:pt idx="2066">
                  <c:v>21.826000000000001</c:v>
                </c:pt>
                <c:pt idx="2067">
                  <c:v>22.21</c:v>
                </c:pt>
                <c:pt idx="2068">
                  <c:v>22.602</c:v>
                </c:pt>
                <c:pt idx="2069">
                  <c:v>23</c:v>
                </c:pt>
                <c:pt idx="2070">
                  <c:v>23.058</c:v>
                </c:pt>
                <c:pt idx="2071">
                  <c:v>23.114999999999998</c:v>
                </c:pt>
                <c:pt idx="2072">
                  <c:v>23.172999999999991</c:v>
                </c:pt>
                <c:pt idx="2073">
                  <c:v>23.231000000000005</c:v>
                </c:pt>
                <c:pt idx="2074">
                  <c:v>23.29</c:v>
                </c:pt>
                <c:pt idx="2075">
                  <c:v>23.347999999999999</c:v>
                </c:pt>
                <c:pt idx="2076">
                  <c:v>23.407</c:v>
                </c:pt>
                <c:pt idx="2077">
                  <c:v>23.464999999999993</c:v>
                </c:pt>
                <c:pt idx="2078">
                  <c:v>23.524000000000001</c:v>
                </c:pt>
                <c:pt idx="2079">
                  <c:v>23.582999999999984</c:v>
                </c:pt>
                <c:pt idx="2080">
                  <c:v>23.641999999999999</c:v>
                </c:pt>
                <c:pt idx="2081">
                  <c:v>23.701000000000001</c:v>
                </c:pt>
                <c:pt idx="2082">
                  <c:v>23.760999999999992</c:v>
                </c:pt>
                <c:pt idx="2083">
                  <c:v>23.82</c:v>
                </c:pt>
                <c:pt idx="2084">
                  <c:v>23.88</c:v>
                </c:pt>
                <c:pt idx="2085">
                  <c:v>23.939999999999994</c:v>
                </c:pt>
                <c:pt idx="2086">
                  <c:v>24</c:v>
                </c:pt>
                <c:pt idx="2087">
                  <c:v>24</c:v>
                </c:pt>
                <c:pt idx="2088">
                  <c:v>24</c:v>
                </c:pt>
                <c:pt idx="2089">
                  <c:v>24</c:v>
                </c:pt>
                <c:pt idx="2090">
                  <c:v>24.707000000000001</c:v>
                </c:pt>
                <c:pt idx="2091">
                  <c:v>25.434000000000001</c:v>
                </c:pt>
                <c:pt idx="2092">
                  <c:v>26.184000000000001</c:v>
                </c:pt>
                <c:pt idx="2093">
                  <c:v>26.954999999999991</c:v>
                </c:pt>
                <c:pt idx="2094">
                  <c:v>27.747999999999994</c:v>
                </c:pt>
                <c:pt idx="2095">
                  <c:v>28.565999999999988</c:v>
                </c:pt>
                <c:pt idx="2096">
                  <c:v>29.407</c:v>
                </c:pt>
                <c:pt idx="2097">
                  <c:v>30.273</c:v>
                </c:pt>
                <c:pt idx="2098">
                  <c:v>31.164999999999999</c:v>
                </c:pt>
                <c:pt idx="2099">
                  <c:v>32.082000000000001</c:v>
                </c:pt>
                <c:pt idx="2100">
                  <c:v>33.027000000000001</c:v>
                </c:pt>
                <c:pt idx="2101">
                  <c:v>34</c:v>
                </c:pt>
                <c:pt idx="2102">
                  <c:v>33.804000000000002</c:v>
                </c:pt>
                <c:pt idx="2103">
                  <c:v>33.61</c:v>
                </c:pt>
                <c:pt idx="2104">
                  <c:v>33.416000000000004</c:v>
                </c:pt>
                <c:pt idx="2105">
                  <c:v>33.224000000000011</c:v>
                </c:pt>
                <c:pt idx="2106">
                  <c:v>33.033000000000001</c:v>
                </c:pt>
                <c:pt idx="2107">
                  <c:v>32.841999999999999</c:v>
                </c:pt>
                <c:pt idx="2108">
                  <c:v>32.653000000000006</c:v>
                </c:pt>
                <c:pt idx="2109">
                  <c:v>32.465000000000003</c:v>
                </c:pt>
                <c:pt idx="2110">
                  <c:v>32.278000000000013</c:v>
                </c:pt>
                <c:pt idx="2111">
                  <c:v>32.093000000000011</c:v>
                </c:pt>
                <c:pt idx="2112">
                  <c:v>31.907999999999994</c:v>
                </c:pt>
                <c:pt idx="2113">
                  <c:v>31.724</c:v>
                </c:pt>
                <c:pt idx="2114">
                  <c:v>31.542000000000002</c:v>
                </c:pt>
                <c:pt idx="2115">
                  <c:v>31.36</c:v>
                </c:pt>
                <c:pt idx="2116">
                  <c:v>31.178999999999991</c:v>
                </c:pt>
                <c:pt idx="2117">
                  <c:v>31</c:v>
                </c:pt>
                <c:pt idx="2118">
                  <c:v>31</c:v>
                </c:pt>
                <c:pt idx="2119">
                  <c:v>31</c:v>
                </c:pt>
                <c:pt idx="2120">
                  <c:v>30.553000000000001</c:v>
                </c:pt>
                <c:pt idx="2121">
                  <c:v>30.111000000000008</c:v>
                </c:pt>
                <c:pt idx="2122">
                  <c:v>29.677000000000007</c:v>
                </c:pt>
                <c:pt idx="2123">
                  <c:v>29.247999999999994</c:v>
                </c:pt>
                <c:pt idx="2124">
                  <c:v>28.826000000000001</c:v>
                </c:pt>
                <c:pt idx="2125">
                  <c:v>28.41</c:v>
                </c:pt>
                <c:pt idx="2126">
                  <c:v>28</c:v>
                </c:pt>
                <c:pt idx="2127">
                  <c:v>28</c:v>
                </c:pt>
                <c:pt idx="2128">
                  <c:v>28</c:v>
                </c:pt>
                <c:pt idx="2129">
                  <c:v>28</c:v>
                </c:pt>
                <c:pt idx="2130">
                  <c:v>27.741999999999994</c:v>
                </c:pt>
                <c:pt idx="2131">
                  <c:v>27.48599999999999</c:v>
                </c:pt>
                <c:pt idx="2132">
                  <c:v>27.233000000000001</c:v>
                </c:pt>
                <c:pt idx="2133">
                  <c:v>26.981000000000002</c:v>
                </c:pt>
                <c:pt idx="2134">
                  <c:v>26.733000000000001</c:v>
                </c:pt>
                <c:pt idx="2135">
                  <c:v>26.48599999999999</c:v>
                </c:pt>
                <c:pt idx="2136">
                  <c:v>26.241999999999994</c:v>
                </c:pt>
                <c:pt idx="2137">
                  <c:v>26</c:v>
                </c:pt>
                <c:pt idx="2138">
                  <c:v>26</c:v>
                </c:pt>
                <c:pt idx="2139">
                  <c:v>26</c:v>
                </c:pt>
                <c:pt idx="2140">
                  <c:v>26</c:v>
                </c:pt>
                <c:pt idx="2141">
                  <c:v>26</c:v>
                </c:pt>
                <c:pt idx="2142">
                  <c:v>26</c:v>
                </c:pt>
                <c:pt idx="2143">
                  <c:v>26</c:v>
                </c:pt>
                <c:pt idx="2144">
                  <c:v>25.484999999999992</c:v>
                </c:pt>
                <c:pt idx="2145">
                  <c:v>24.979999999999993</c:v>
                </c:pt>
                <c:pt idx="2146">
                  <c:v>24.484999999999992</c:v>
                </c:pt>
                <c:pt idx="2147">
                  <c:v>24</c:v>
                </c:pt>
                <c:pt idx="2148">
                  <c:v>23.661999999999999</c:v>
                </c:pt>
                <c:pt idx="2149">
                  <c:v>23.329000000000001</c:v>
                </c:pt>
                <c:pt idx="2150">
                  <c:v>23</c:v>
                </c:pt>
                <c:pt idx="2151">
                  <c:v>23</c:v>
                </c:pt>
                <c:pt idx="2152">
                  <c:v>23</c:v>
                </c:pt>
                <c:pt idx="2153">
                  <c:v>23</c:v>
                </c:pt>
                <c:pt idx="2154">
                  <c:v>23.350999999999999</c:v>
                </c:pt>
                <c:pt idx="2155">
                  <c:v>23.707000000000001</c:v>
                </c:pt>
                <c:pt idx="2156">
                  <c:v>24.067999999999994</c:v>
                </c:pt>
                <c:pt idx="2157">
                  <c:v>24.434999999999999</c:v>
                </c:pt>
                <c:pt idx="2158">
                  <c:v>24.808</c:v>
                </c:pt>
                <c:pt idx="2159">
                  <c:v>25.186</c:v>
                </c:pt>
                <c:pt idx="2160">
                  <c:v>25.57</c:v>
                </c:pt>
                <c:pt idx="2161">
                  <c:v>25.959999999999994</c:v>
                </c:pt>
                <c:pt idx="2162">
                  <c:v>26.356000000000005</c:v>
                </c:pt>
                <c:pt idx="2163">
                  <c:v>26.757000000000001</c:v>
                </c:pt>
                <c:pt idx="2164">
                  <c:v>27.164999999999999</c:v>
                </c:pt>
                <c:pt idx="2165">
                  <c:v>27.58</c:v>
                </c:pt>
                <c:pt idx="2166">
                  <c:v>28</c:v>
                </c:pt>
                <c:pt idx="2167">
                  <c:v>28</c:v>
                </c:pt>
                <c:pt idx="2168">
                  <c:v>28</c:v>
                </c:pt>
                <c:pt idx="2169">
                  <c:v>28</c:v>
                </c:pt>
                <c:pt idx="2170">
                  <c:v>28</c:v>
                </c:pt>
                <c:pt idx="2171">
                  <c:v>28.341999999999999</c:v>
                </c:pt>
                <c:pt idx="2172">
                  <c:v>28.687999999999999</c:v>
                </c:pt>
                <c:pt idx="2173">
                  <c:v>29.038</c:v>
                </c:pt>
                <c:pt idx="2174">
                  <c:v>29.393000000000001</c:v>
                </c:pt>
                <c:pt idx="2175">
                  <c:v>29.751999999999999</c:v>
                </c:pt>
                <c:pt idx="2176">
                  <c:v>30.114999999999998</c:v>
                </c:pt>
                <c:pt idx="2177">
                  <c:v>30.48299999999999</c:v>
                </c:pt>
                <c:pt idx="2178">
                  <c:v>30.856000000000005</c:v>
                </c:pt>
                <c:pt idx="2179">
                  <c:v>31.231999999999999</c:v>
                </c:pt>
                <c:pt idx="2180">
                  <c:v>31.614000000000008</c:v>
                </c:pt>
                <c:pt idx="2181">
                  <c:v>32</c:v>
                </c:pt>
                <c:pt idx="2182">
                  <c:v>32</c:v>
                </c:pt>
                <c:pt idx="2183">
                  <c:v>31.59</c:v>
                </c:pt>
                <c:pt idx="2184">
                  <c:v>31.184000000000001</c:v>
                </c:pt>
                <c:pt idx="2185">
                  <c:v>30.784999999999993</c:v>
                </c:pt>
                <c:pt idx="2186">
                  <c:v>30.39</c:v>
                </c:pt>
                <c:pt idx="2187">
                  <c:v>30</c:v>
                </c:pt>
                <c:pt idx="2188">
                  <c:v>30</c:v>
                </c:pt>
                <c:pt idx="2189">
                  <c:v>30</c:v>
                </c:pt>
                <c:pt idx="2190">
                  <c:v>30</c:v>
                </c:pt>
                <c:pt idx="2191">
                  <c:v>30</c:v>
                </c:pt>
                <c:pt idx="2192">
                  <c:v>30</c:v>
                </c:pt>
                <c:pt idx="2193">
                  <c:v>30</c:v>
                </c:pt>
                <c:pt idx="2194">
                  <c:v>30</c:v>
                </c:pt>
                <c:pt idx="2195">
                  <c:v>29.663</c:v>
                </c:pt>
                <c:pt idx="2196">
                  <c:v>29.330000000000005</c:v>
                </c:pt>
                <c:pt idx="2197">
                  <c:v>29</c:v>
                </c:pt>
                <c:pt idx="2198">
                  <c:v>28.663</c:v>
                </c:pt>
                <c:pt idx="2199">
                  <c:v>28.329000000000001</c:v>
                </c:pt>
                <c:pt idx="2200">
                  <c:v>28</c:v>
                </c:pt>
                <c:pt idx="2201">
                  <c:v>27.797000000000001</c:v>
                </c:pt>
                <c:pt idx="2202">
                  <c:v>27.596</c:v>
                </c:pt>
                <c:pt idx="2203">
                  <c:v>27.396000000000001</c:v>
                </c:pt>
                <c:pt idx="2204">
                  <c:v>27.196999999999999</c:v>
                </c:pt>
                <c:pt idx="2205">
                  <c:v>27</c:v>
                </c:pt>
                <c:pt idx="2206">
                  <c:v>27</c:v>
                </c:pt>
                <c:pt idx="2207">
                  <c:v>27</c:v>
                </c:pt>
                <c:pt idx="2208">
                  <c:v>26.661999999999999</c:v>
                </c:pt>
                <c:pt idx="2209">
                  <c:v>26.329000000000001</c:v>
                </c:pt>
                <c:pt idx="2210">
                  <c:v>26</c:v>
                </c:pt>
                <c:pt idx="2211">
                  <c:v>26</c:v>
                </c:pt>
                <c:pt idx="2212">
                  <c:v>26</c:v>
                </c:pt>
                <c:pt idx="2213">
                  <c:v>26</c:v>
                </c:pt>
                <c:pt idx="2214">
                  <c:v>26</c:v>
                </c:pt>
                <c:pt idx="2215">
                  <c:v>26</c:v>
                </c:pt>
                <c:pt idx="2216">
                  <c:v>26</c:v>
                </c:pt>
                <c:pt idx="2217">
                  <c:v>26</c:v>
                </c:pt>
                <c:pt idx="2218">
                  <c:v>26</c:v>
                </c:pt>
                <c:pt idx="2219">
                  <c:v>26</c:v>
                </c:pt>
                <c:pt idx="2220">
                  <c:v>26</c:v>
                </c:pt>
                <c:pt idx="2221">
                  <c:v>26</c:v>
                </c:pt>
                <c:pt idx="2222">
                  <c:v>26</c:v>
                </c:pt>
                <c:pt idx="2223">
                  <c:v>25.661999999999999</c:v>
                </c:pt>
                <c:pt idx="2224">
                  <c:v>25.329000000000001</c:v>
                </c:pt>
                <c:pt idx="2225">
                  <c:v>25</c:v>
                </c:pt>
                <c:pt idx="2226">
                  <c:v>24.661999999999999</c:v>
                </c:pt>
                <c:pt idx="2227">
                  <c:v>24.329000000000001</c:v>
                </c:pt>
                <c:pt idx="2228">
                  <c:v>24</c:v>
                </c:pt>
                <c:pt idx="2229">
                  <c:v>24</c:v>
                </c:pt>
                <c:pt idx="2230">
                  <c:v>24</c:v>
                </c:pt>
                <c:pt idx="2231">
                  <c:v>24</c:v>
                </c:pt>
                <c:pt idx="2232">
                  <c:v>24</c:v>
                </c:pt>
                <c:pt idx="2233">
                  <c:v>24</c:v>
                </c:pt>
                <c:pt idx="2234">
                  <c:v>24</c:v>
                </c:pt>
                <c:pt idx="2235">
                  <c:v>24</c:v>
                </c:pt>
                <c:pt idx="2236">
                  <c:v>24</c:v>
                </c:pt>
                <c:pt idx="2237">
                  <c:v>24</c:v>
                </c:pt>
                <c:pt idx="2238">
                  <c:v>24</c:v>
                </c:pt>
                <c:pt idx="2239">
                  <c:v>24</c:v>
                </c:pt>
                <c:pt idx="2240">
                  <c:v>24</c:v>
                </c:pt>
                <c:pt idx="2241">
                  <c:v>24</c:v>
                </c:pt>
                <c:pt idx="2242">
                  <c:v>24</c:v>
                </c:pt>
                <c:pt idx="2243">
                  <c:v>24</c:v>
                </c:pt>
                <c:pt idx="2244">
                  <c:v>24</c:v>
                </c:pt>
                <c:pt idx="2245">
                  <c:v>24</c:v>
                </c:pt>
                <c:pt idx="2246">
                  <c:v>24.658000000000001</c:v>
                </c:pt>
                <c:pt idx="2247">
                  <c:v>25.332999999999991</c:v>
                </c:pt>
                <c:pt idx="2248">
                  <c:v>26.027000000000001</c:v>
                </c:pt>
                <c:pt idx="2249">
                  <c:v>26.74</c:v>
                </c:pt>
                <c:pt idx="2250">
                  <c:v>27.472999999999988</c:v>
                </c:pt>
                <c:pt idx="2251">
                  <c:v>28.225999999999992</c:v>
                </c:pt>
                <c:pt idx="2252">
                  <c:v>28.998999999999988</c:v>
                </c:pt>
                <c:pt idx="2253">
                  <c:v>29.794</c:v>
                </c:pt>
                <c:pt idx="2254">
                  <c:v>30.610000000000007</c:v>
                </c:pt>
                <c:pt idx="2255">
                  <c:v>31.449000000000002</c:v>
                </c:pt>
                <c:pt idx="2256">
                  <c:v>32.310999999999993</c:v>
                </c:pt>
                <c:pt idx="2257">
                  <c:v>33.196000000000012</c:v>
                </c:pt>
                <c:pt idx="2258">
                  <c:v>34.106000000000002</c:v>
                </c:pt>
                <c:pt idx="2259">
                  <c:v>35.04</c:v>
                </c:pt>
                <c:pt idx="2260">
                  <c:v>36</c:v>
                </c:pt>
                <c:pt idx="2261">
                  <c:v>36.987000000000002</c:v>
                </c:pt>
                <c:pt idx="2262">
                  <c:v>38</c:v>
                </c:pt>
                <c:pt idx="2263">
                  <c:v>37.664000000000001</c:v>
                </c:pt>
                <c:pt idx="2264">
                  <c:v>37.33</c:v>
                </c:pt>
                <c:pt idx="2265">
                  <c:v>37</c:v>
                </c:pt>
                <c:pt idx="2266">
                  <c:v>37.223000000000013</c:v>
                </c:pt>
                <c:pt idx="2267">
                  <c:v>37.446000000000005</c:v>
                </c:pt>
                <c:pt idx="2268">
                  <c:v>37.672000000000011</c:v>
                </c:pt>
                <c:pt idx="2269">
                  <c:v>37.898000000000003</c:v>
                </c:pt>
                <c:pt idx="2270">
                  <c:v>38.126000000000012</c:v>
                </c:pt>
                <c:pt idx="2271">
                  <c:v>38.356000000000002</c:v>
                </c:pt>
                <c:pt idx="2272">
                  <c:v>38.586000000000006</c:v>
                </c:pt>
                <c:pt idx="2273">
                  <c:v>38.817999999999998</c:v>
                </c:pt>
                <c:pt idx="2274">
                  <c:v>39.052</c:v>
                </c:pt>
                <c:pt idx="2275">
                  <c:v>39.287000000000006</c:v>
                </c:pt>
                <c:pt idx="2276">
                  <c:v>39.523000000000003</c:v>
                </c:pt>
                <c:pt idx="2277">
                  <c:v>39.761000000000003</c:v>
                </c:pt>
                <c:pt idx="2278">
                  <c:v>40</c:v>
                </c:pt>
                <c:pt idx="2279">
                  <c:v>40</c:v>
                </c:pt>
                <c:pt idx="2280">
                  <c:v>40.770000000000003</c:v>
                </c:pt>
                <c:pt idx="2281">
                  <c:v>41.554000000000002</c:v>
                </c:pt>
                <c:pt idx="2282">
                  <c:v>42.353999999999999</c:v>
                </c:pt>
                <c:pt idx="2283">
                  <c:v>43.169000000000011</c:v>
                </c:pt>
                <c:pt idx="2284">
                  <c:v>44</c:v>
                </c:pt>
                <c:pt idx="2285">
                  <c:v>45.715000000000003</c:v>
                </c:pt>
                <c:pt idx="2286">
                  <c:v>47.496000000000002</c:v>
                </c:pt>
                <c:pt idx="2287">
                  <c:v>49.347000000000001</c:v>
                </c:pt>
                <c:pt idx="2288">
                  <c:v>51.27</c:v>
                </c:pt>
                <c:pt idx="2289">
                  <c:v>53.268000000000015</c:v>
                </c:pt>
                <c:pt idx="2290">
                  <c:v>55.343000000000004</c:v>
                </c:pt>
                <c:pt idx="2291">
                  <c:v>57.5</c:v>
                </c:pt>
                <c:pt idx="2292">
                  <c:v>59.74</c:v>
                </c:pt>
                <c:pt idx="2293">
                  <c:v>62.068000000000012</c:v>
                </c:pt>
                <c:pt idx="2294">
                  <c:v>64.486999999999995</c:v>
                </c:pt>
                <c:pt idx="2295">
                  <c:v>67</c:v>
                </c:pt>
                <c:pt idx="2296">
                  <c:v>67.985000000000014</c:v>
                </c:pt>
                <c:pt idx="2297">
                  <c:v>68.985000000000014</c:v>
                </c:pt>
                <c:pt idx="2298">
                  <c:v>70</c:v>
                </c:pt>
                <c:pt idx="2299">
                  <c:v>68.034000000000006</c:v>
                </c:pt>
                <c:pt idx="2300">
                  <c:v>66.122999999999976</c:v>
                </c:pt>
                <c:pt idx="2301">
                  <c:v>64.265000000000001</c:v>
                </c:pt>
                <c:pt idx="2302">
                  <c:v>62.46</c:v>
                </c:pt>
                <c:pt idx="2303">
                  <c:v>60.705000000000013</c:v>
                </c:pt>
                <c:pt idx="2304">
                  <c:v>59</c:v>
                </c:pt>
                <c:pt idx="2305">
                  <c:v>58.235000000000014</c:v>
                </c:pt>
                <c:pt idx="2306">
                  <c:v>57.48</c:v>
                </c:pt>
                <c:pt idx="2307">
                  <c:v>56.735000000000014</c:v>
                </c:pt>
                <c:pt idx="2308">
                  <c:v>56</c:v>
                </c:pt>
                <c:pt idx="2309">
                  <c:v>55.665000000000013</c:v>
                </c:pt>
                <c:pt idx="2310">
                  <c:v>55.331000000000003</c:v>
                </c:pt>
                <c:pt idx="2311">
                  <c:v>55</c:v>
                </c:pt>
                <c:pt idx="2312">
                  <c:v>53.919000000000004</c:v>
                </c:pt>
                <c:pt idx="2313">
                  <c:v>52.859000000000002</c:v>
                </c:pt>
                <c:pt idx="2314">
                  <c:v>51.82</c:v>
                </c:pt>
                <c:pt idx="2315">
                  <c:v>50.801000000000002</c:v>
                </c:pt>
                <c:pt idx="2316">
                  <c:v>49.802</c:v>
                </c:pt>
                <c:pt idx="2317">
                  <c:v>48.823</c:v>
                </c:pt>
                <c:pt idx="2318">
                  <c:v>47.863</c:v>
                </c:pt>
                <c:pt idx="2319">
                  <c:v>46.922000000000011</c:v>
                </c:pt>
                <c:pt idx="2320">
                  <c:v>46</c:v>
                </c:pt>
                <c:pt idx="2321">
                  <c:v>46</c:v>
                </c:pt>
                <c:pt idx="2322">
                  <c:v>45.798000000000016</c:v>
                </c:pt>
                <c:pt idx="2323">
                  <c:v>45.597000000000001</c:v>
                </c:pt>
                <c:pt idx="2324">
                  <c:v>45.397000000000006</c:v>
                </c:pt>
                <c:pt idx="2325">
                  <c:v>45.198000000000015</c:v>
                </c:pt>
                <c:pt idx="2326">
                  <c:v>45</c:v>
                </c:pt>
                <c:pt idx="2327">
                  <c:v>44.383000000000003</c:v>
                </c:pt>
                <c:pt idx="2328">
                  <c:v>43.775000000000013</c:v>
                </c:pt>
                <c:pt idx="2329">
                  <c:v>43.175000000000011</c:v>
                </c:pt>
                <c:pt idx="2330">
                  <c:v>42.584000000000003</c:v>
                </c:pt>
                <c:pt idx="2331">
                  <c:v>42</c:v>
                </c:pt>
                <c:pt idx="2332">
                  <c:v>42</c:v>
                </c:pt>
                <c:pt idx="2333">
                  <c:v>42</c:v>
                </c:pt>
                <c:pt idx="2334">
                  <c:v>42</c:v>
                </c:pt>
                <c:pt idx="2335">
                  <c:v>42</c:v>
                </c:pt>
                <c:pt idx="2336">
                  <c:v>42</c:v>
                </c:pt>
                <c:pt idx="2337">
                  <c:v>42</c:v>
                </c:pt>
                <c:pt idx="2338">
                  <c:v>42</c:v>
                </c:pt>
                <c:pt idx="2339">
                  <c:v>42.331000000000003</c:v>
                </c:pt>
                <c:pt idx="2340">
                  <c:v>42.664000000000001</c:v>
                </c:pt>
                <c:pt idx="2341">
                  <c:v>43</c:v>
                </c:pt>
                <c:pt idx="2342">
                  <c:v>43</c:v>
                </c:pt>
                <c:pt idx="2343">
                  <c:v>43.297000000000011</c:v>
                </c:pt>
                <c:pt idx="2344">
                  <c:v>43.595000000000013</c:v>
                </c:pt>
                <c:pt idx="2345">
                  <c:v>43.896000000000001</c:v>
                </c:pt>
                <c:pt idx="2346">
                  <c:v>44.199000000000012</c:v>
                </c:pt>
                <c:pt idx="2347">
                  <c:v>44.504000000000005</c:v>
                </c:pt>
                <c:pt idx="2348">
                  <c:v>44.810999999999993</c:v>
                </c:pt>
                <c:pt idx="2349">
                  <c:v>45.120000000000012</c:v>
                </c:pt>
                <c:pt idx="2350">
                  <c:v>45.431000000000004</c:v>
                </c:pt>
                <c:pt idx="2351">
                  <c:v>45.745000000000012</c:v>
                </c:pt>
                <c:pt idx="2352">
                  <c:v>46.06</c:v>
                </c:pt>
                <c:pt idx="2353">
                  <c:v>46.378</c:v>
                </c:pt>
                <c:pt idx="2354">
                  <c:v>46.698000000000015</c:v>
                </c:pt>
                <c:pt idx="2355">
                  <c:v>47.02</c:v>
                </c:pt>
                <c:pt idx="2356">
                  <c:v>47.344999999999999</c:v>
                </c:pt>
                <c:pt idx="2357">
                  <c:v>47.671000000000006</c:v>
                </c:pt>
                <c:pt idx="2358">
                  <c:v>48</c:v>
                </c:pt>
                <c:pt idx="2359">
                  <c:v>47.492000000000012</c:v>
                </c:pt>
                <c:pt idx="2360">
                  <c:v>46.989000000000004</c:v>
                </c:pt>
                <c:pt idx="2361">
                  <c:v>46.492000000000012</c:v>
                </c:pt>
                <c:pt idx="2362">
                  <c:v>46</c:v>
                </c:pt>
                <c:pt idx="2363">
                  <c:v>46.492000000000012</c:v>
                </c:pt>
                <c:pt idx="2364">
                  <c:v>46.989000000000004</c:v>
                </c:pt>
                <c:pt idx="2365">
                  <c:v>47.492000000000012</c:v>
                </c:pt>
                <c:pt idx="2366">
                  <c:v>48</c:v>
                </c:pt>
                <c:pt idx="2367">
                  <c:v>46.967000000000006</c:v>
                </c:pt>
                <c:pt idx="2368">
                  <c:v>45.957000000000001</c:v>
                </c:pt>
                <c:pt idx="2369">
                  <c:v>44.968000000000011</c:v>
                </c:pt>
                <c:pt idx="2370">
                  <c:v>44</c:v>
                </c:pt>
                <c:pt idx="2371">
                  <c:v>43.664000000000001</c:v>
                </c:pt>
                <c:pt idx="2372">
                  <c:v>43.331000000000003</c:v>
                </c:pt>
                <c:pt idx="2373">
                  <c:v>43</c:v>
                </c:pt>
                <c:pt idx="2374">
                  <c:v>43.198000000000015</c:v>
                </c:pt>
                <c:pt idx="2375">
                  <c:v>43.397000000000006</c:v>
                </c:pt>
                <c:pt idx="2376">
                  <c:v>43.597000000000001</c:v>
                </c:pt>
                <c:pt idx="2377">
                  <c:v>43.798000000000016</c:v>
                </c:pt>
                <c:pt idx="2378">
                  <c:v>44</c:v>
                </c:pt>
                <c:pt idx="2379">
                  <c:v>43.856000000000002</c:v>
                </c:pt>
                <c:pt idx="2380">
                  <c:v>43.712000000000003</c:v>
                </c:pt>
                <c:pt idx="2381">
                  <c:v>43.569000000000003</c:v>
                </c:pt>
                <c:pt idx="2382">
                  <c:v>43.426000000000002</c:v>
                </c:pt>
                <c:pt idx="2383">
                  <c:v>43.283000000000001</c:v>
                </c:pt>
                <c:pt idx="2384">
                  <c:v>43.141000000000005</c:v>
                </c:pt>
                <c:pt idx="2385">
                  <c:v>43</c:v>
                </c:pt>
                <c:pt idx="2386">
                  <c:v>42.798000000000016</c:v>
                </c:pt>
                <c:pt idx="2387">
                  <c:v>42.597000000000001</c:v>
                </c:pt>
                <c:pt idx="2388">
                  <c:v>42.397000000000006</c:v>
                </c:pt>
                <c:pt idx="2389">
                  <c:v>42.198000000000015</c:v>
                </c:pt>
                <c:pt idx="2390">
                  <c:v>42</c:v>
                </c:pt>
                <c:pt idx="2391">
                  <c:v>41.592000000000013</c:v>
                </c:pt>
                <c:pt idx="2392">
                  <c:v>41.188000000000002</c:v>
                </c:pt>
                <c:pt idx="2393">
                  <c:v>40.788000000000011</c:v>
                </c:pt>
                <c:pt idx="2394">
                  <c:v>40.392000000000003</c:v>
                </c:pt>
                <c:pt idx="2395">
                  <c:v>40</c:v>
                </c:pt>
                <c:pt idx="2396">
                  <c:v>39.49</c:v>
                </c:pt>
                <c:pt idx="2397">
                  <c:v>38.987000000000002</c:v>
                </c:pt>
                <c:pt idx="2398">
                  <c:v>38.49</c:v>
                </c:pt>
                <c:pt idx="2399">
                  <c:v>38</c:v>
                </c:pt>
                <c:pt idx="2400">
                  <c:v>37.798000000000016</c:v>
                </c:pt>
                <c:pt idx="2401">
                  <c:v>37.597000000000001</c:v>
                </c:pt>
                <c:pt idx="2402">
                  <c:v>37.397000000000006</c:v>
                </c:pt>
                <c:pt idx="2403">
                  <c:v>37.198000000000015</c:v>
                </c:pt>
                <c:pt idx="2404">
                  <c:v>37</c:v>
                </c:pt>
                <c:pt idx="2405">
                  <c:v>37</c:v>
                </c:pt>
                <c:pt idx="2406">
                  <c:v>37.198000000000015</c:v>
                </c:pt>
                <c:pt idx="2407">
                  <c:v>37.397000000000006</c:v>
                </c:pt>
                <c:pt idx="2408">
                  <c:v>37.597000000000001</c:v>
                </c:pt>
                <c:pt idx="2409">
                  <c:v>37.798000000000016</c:v>
                </c:pt>
                <c:pt idx="2410">
                  <c:v>38</c:v>
                </c:pt>
                <c:pt idx="2411">
                  <c:v>38</c:v>
                </c:pt>
                <c:pt idx="2412">
                  <c:v>38</c:v>
                </c:pt>
                <c:pt idx="2413">
                  <c:v>38</c:v>
                </c:pt>
                <c:pt idx="2414">
                  <c:v>38</c:v>
                </c:pt>
                <c:pt idx="2415">
                  <c:v>38</c:v>
                </c:pt>
                <c:pt idx="2416">
                  <c:v>38</c:v>
                </c:pt>
                <c:pt idx="2417">
                  <c:v>38</c:v>
                </c:pt>
                <c:pt idx="2418">
                  <c:v>38</c:v>
                </c:pt>
                <c:pt idx="2419">
                  <c:v>39</c:v>
                </c:pt>
                <c:pt idx="2420">
                  <c:v>41</c:v>
                </c:pt>
                <c:pt idx="2421">
                  <c:v>43.589000000000006</c:v>
                </c:pt>
                <c:pt idx="2422">
                  <c:v>45.629000000000012</c:v>
                </c:pt>
                <c:pt idx="2423">
                  <c:v>47.765000000000015</c:v>
                </c:pt>
                <c:pt idx="2424">
                  <c:v>50</c:v>
                </c:pt>
                <c:pt idx="2425">
                  <c:v>48.773000000000003</c:v>
                </c:pt>
                <c:pt idx="2426">
                  <c:v>47.576000000000001</c:v>
                </c:pt>
                <c:pt idx="2427">
                  <c:v>46.409000000000006</c:v>
                </c:pt>
                <c:pt idx="2428">
                  <c:v>45.27</c:v>
                </c:pt>
                <c:pt idx="2429">
                  <c:v>44.159000000000006</c:v>
                </c:pt>
                <c:pt idx="2430">
                  <c:v>43.075000000000003</c:v>
                </c:pt>
                <c:pt idx="2431">
                  <c:v>42.018000000000001</c:v>
                </c:pt>
                <c:pt idx="2432">
                  <c:v>40.987000000000002</c:v>
                </c:pt>
                <c:pt idx="2433">
                  <c:v>39.981000000000002</c:v>
                </c:pt>
                <c:pt idx="2434">
                  <c:v>39</c:v>
                </c:pt>
                <c:pt idx="2435">
                  <c:v>38.322000000000003</c:v>
                </c:pt>
                <c:pt idx="2436">
                  <c:v>37.655000000000001</c:v>
                </c:pt>
                <c:pt idx="2437">
                  <c:v>37</c:v>
                </c:pt>
                <c:pt idx="2438">
                  <c:v>36.664000000000001</c:v>
                </c:pt>
                <c:pt idx="2439">
                  <c:v>36.33</c:v>
                </c:pt>
                <c:pt idx="2440">
                  <c:v>36</c:v>
                </c:pt>
                <c:pt idx="2441">
                  <c:v>36</c:v>
                </c:pt>
                <c:pt idx="2442">
                  <c:v>35.664000000000001</c:v>
                </c:pt>
                <c:pt idx="2443">
                  <c:v>35.33</c:v>
                </c:pt>
                <c:pt idx="2444">
                  <c:v>35</c:v>
                </c:pt>
                <c:pt idx="2445">
                  <c:v>34.744</c:v>
                </c:pt>
                <c:pt idx="2446">
                  <c:v>34.489000000000004</c:v>
                </c:pt>
                <c:pt idx="2447">
                  <c:v>34.236000000000011</c:v>
                </c:pt>
                <c:pt idx="2448">
                  <c:v>33.984999999999999</c:v>
                </c:pt>
                <c:pt idx="2449">
                  <c:v>33.736000000000011</c:v>
                </c:pt>
                <c:pt idx="2450">
                  <c:v>33.489000000000004</c:v>
                </c:pt>
                <c:pt idx="2451">
                  <c:v>33.244</c:v>
                </c:pt>
                <c:pt idx="2452">
                  <c:v>33</c:v>
                </c:pt>
                <c:pt idx="2453">
                  <c:v>33</c:v>
                </c:pt>
                <c:pt idx="2454">
                  <c:v>33</c:v>
                </c:pt>
                <c:pt idx="2455">
                  <c:v>33</c:v>
                </c:pt>
                <c:pt idx="2456">
                  <c:v>33</c:v>
                </c:pt>
                <c:pt idx="2457">
                  <c:v>33</c:v>
                </c:pt>
                <c:pt idx="2458">
                  <c:v>33</c:v>
                </c:pt>
                <c:pt idx="2459">
                  <c:v>33.33</c:v>
                </c:pt>
                <c:pt idx="2460">
                  <c:v>33.663000000000011</c:v>
                </c:pt>
                <c:pt idx="2461">
                  <c:v>34</c:v>
                </c:pt>
                <c:pt idx="2462">
                  <c:v>34</c:v>
                </c:pt>
                <c:pt idx="2463">
                  <c:v>34</c:v>
                </c:pt>
                <c:pt idx="2464">
                  <c:v>35.493000000000002</c:v>
                </c:pt>
                <c:pt idx="2465">
                  <c:v>37.051000000000002</c:v>
                </c:pt>
                <c:pt idx="2466">
                  <c:v>38.678000000000011</c:v>
                </c:pt>
                <c:pt idx="2467">
                  <c:v>40.376000000000005</c:v>
                </c:pt>
                <c:pt idx="2468">
                  <c:v>42.149000000000001</c:v>
                </c:pt>
                <c:pt idx="2469">
                  <c:v>44</c:v>
                </c:pt>
                <c:pt idx="2470">
                  <c:v>44</c:v>
                </c:pt>
                <c:pt idx="2471">
                  <c:v>44</c:v>
                </c:pt>
                <c:pt idx="2472">
                  <c:v>42.417000000000002</c:v>
                </c:pt>
                <c:pt idx="2473">
                  <c:v>40.89</c:v>
                </c:pt>
                <c:pt idx="2474">
                  <c:v>39.419000000000004</c:v>
                </c:pt>
                <c:pt idx="2475">
                  <c:v>38</c:v>
                </c:pt>
                <c:pt idx="2476">
                  <c:v>38</c:v>
                </c:pt>
                <c:pt idx="2477">
                  <c:v>38</c:v>
                </c:pt>
                <c:pt idx="2478">
                  <c:v>38</c:v>
                </c:pt>
                <c:pt idx="2479">
                  <c:v>37.899000000000001</c:v>
                </c:pt>
                <c:pt idx="2480">
                  <c:v>37.798000000000016</c:v>
                </c:pt>
                <c:pt idx="2481">
                  <c:v>37.697000000000003</c:v>
                </c:pt>
                <c:pt idx="2482">
                  <c:v>37.597000000000001</c:v>
                </c:pt>
                <c:pt idx="2483">
                  <c:v>37.497</c:v>
                </c:pt>
                <c:pt idx="2484">
                  <c:v>37.397000000000006</c:v>
                </c:pt>
                <c:pt idx="2485">
                  <c:v>37.297000000000011</c:v>
                </c:pt>
                <c:pt idx="2486">
                  <c:v>37.198000000000015</c:v>
                </c:pt>
                <c:pt idx="2487">
                  <c:v>37.099000000000011</c:v>
                </c:pt>
                <c:pt idx="2488">
                  <c:v>37</c:v>
                </c:pt>
                <c:pt idx="2489">
                  <c:v>37</c:v>
                </c:pt>
                <c:pt idx="2490">
                  <c:v>36.556000000000004</c:v>
                </c:pt>
                <c:pt idx="2491">
                  <c:v>36.117000000000004</c:v>
                </c:pt>
                <c:pt idx="2492">
                  <c:v>35.683</c:v>
                </c:pt>
                <c:pt idx="2493">
                  <c:v>35.255000000000003</c:v>
                </c:pt>
                <c:pt idx="2494">
                  <c:v>34.831000000000003</c:v>
                </c:pt>
                <c:pt idx="2495">
                  <c:v>34.413000000000004</c:v>
                </c:pt>
                <c:pt idx="2496">
                  <c:v>34</c:v>
                </c:pt>
                <c:pt idx="2497">
                  <c:v>34</c:v>
                </c:pt>
                <c:pt idx="2498">
                  <c:v>34</c:v>
                </c:pt>
                <c:pt idx="2499">
                  <c:v>34</c:v>
                </c:pt>
                <c:pt idx="2500">
                  <c:v>34</c:v>
                </c:pt>
                <c:pt idx="2501">
                  <c:v>34</c:v>
                </c:pt>
                <c:pt idx="2502">
                  <c:v>34</c:v>
                </c:pt>
                <c:pt idx="2503">
                  <c:v>34</c:v>
                </c:pt>
                <c:pt idx="2504">
                  <c:v>34</c:v>
                </c:pt>
                <c:pt idx="2505">
                  <c:v>34</c:v>
                </c:pt>
                <c:pt idx="2506">
                  <c:v>34</c:v>
                </c:pt>
                <c:pt idx="2507">
                  <c:v>34</c:v>
                </c:pt>
                <c:pt idx="2508">
                  <c:v>34</c:v>
                </c:pt>
                <c:pt idx="2509">
                  <c:v>33.298000000000016</c:v>
                </c:pt>
                <c:pt idx="2510">
                  <c:v>32.611000000000004</c:v>
                </c:pt>
                <c:pt idx="2511">
                  <c:v>31.937000000000001</c:v>
                </c:pt>
                <c:pt idx="2512">
                  <c:v>31.277999999999999</c:v>
                </c:pt>
                <c:pt idx="2513">
                  <c:v>30.632000000000001</c:v>
                </c:pt>
                <c:pt idx="2514">
                  <c:v>30</c:v>
                </c:pt>
                <c:pt idx="2515">
                  <c:v>30</c:v>
                </c:pt>
                <c:pt idx="2516">
                  <c:v>30</c:v>
                </c:pt>
                <c:pt idx="2517">
                  <c:v>30</c:v>
                </c:pt>
                <c:pt idx="2518">
                  <c:v>30</c:v>
                </c:pt>
                <c:pt idx="2519">
                  <c:v>30</c:v>
                </c:pt>
                <c:pt idx="2520">
                  <c:v>30</c:v>
                </c:pt>
                <c:pt idx="2521">
                  <c:v>30</c:v>
                </c:pt>
                <c:pt idx="2522">
                  <c:v>30</c:v>
                </c:pt>
                <c:pt idx="2523">
                  <c:v>30</c:v>
                </c:pt>
                <c:pt idx="2524">
                  <c:v>30</c:v>
                </c:pt>
                <c:pt idx="2525">
                  <c:v>30</c:v>
                </c:pt>
                <c:pt idx="2526">
                  <c:v>30</c:v>
                </c:pt>
                <c:pt idx="2527">
                  <c:v>30</c:v>
                </c:pt>
                <c:pt idx="2528">
                  <c:v>30</c:v>
                </c:pt>
                <c:pt idx="2529">
                  <c:v>30</c:v>
                </c:pt>
                <c:pt idx="2530">
                  <c:v>30</c:v>
                </c:pt>
                <c:pt idx="2531">
                  <c:v>30.196999999999999</c:v>
                </c:pt>
                <c:pt idx="2532">
                  <c:v>30.396000000000001</c:v>
                </c:pt>
                <c:pt idx="2533">
                  <c:v>30.596</c:v>
                </c:pt>
                <c:pt idx="2534">
                  <c:v>30.797000000000001</c:v>
                </c:pt>
                <c:pt idx="2535">
                  <c:v>31</c:v>
                </c:pt>
                <c:pt idx="2536">
                  <c:v>31</c:v>
                </c:pt>
                <c:pt idx="2537">
                  <c:v>31</c:v>
                </c:pt>
                <c:pt idx="2538">
                  <c:v>31</c:v>
                </c:pt>
                <c:pt idx="2539">
                  <c:v>30.663</c:v>
                </c:pt>
                <c:pt idx="2540">
                  <c:v>30.330000000000005</c:v>
                </c:pt>
                <c:pt idx="2541">
                  <c:v>30</c:v>
                </c:pt>
                <c:pt idx="2542">
                  <c:v>29.467999999999993</c:v>
                </c:pt>
                <c:pt idx="2543">
                  <c:v>28.946000000000002</c:v>
                </c:pt>
                <c:pt idx="2544">
                  <c:v>28.433</c:v>
                </c:pt>
                <c:pt idx="2545">
                  <c:v>27.927999999999994</c:v>
                </c:pt>
                <c:pt idx="2546">
                  <c:v>27.433</c:v>
                </c:pt>
                <c:pt idx="2547">
                  <c:v>26.946999999999992</c:v>
                </c:pt>
                <c:pt idx="2548">
                  <c:v>26.468999999999991</c:v>
                </c:pt>
                <c:pt idx="2549">
                  <c:v>26</c:v>
                </c:pt>
                <c:pt idx="2550">
                  <c:v>26</c:v>
                </c:pt>
                <c:pt idx="2551">
                  <c:v>26</c:v>
                </c:pt>
                <c:pt idx="2552">
                  <c:v>26</c:v>
                </c:pt>
                <c:pt idx="2553">
                  <c:v>26</c:v>
                </c:pt>
                <c:pt idx="2554">
                  <c:v>26</c:v>
                </c:pt>
                <c:pt idx="2555">
                  <c:v>26</c:v>
                </c:pt>
                <c:pt idx="2556">
                  <c:v>26</c:v>
                </c:pt>
                <c:pt idx="2557">
                  <c:v>26</c:v>
                </c:pt>
                <c:pt idx="2558">
                  <c:v>26</c:v>
                </c:pt>
                <c:pt idx="2559">
                  <c:v>26</c:v>
                </c:pt>
                <c:pt idx="2560">
                  <c:v>26</c:v>
                </c:pt>
                <c:pt idx="2561">
                  <c:v>26</c:v>
                </c:pt>
                <c:pt idx="2562">
                  <c:v>26</c:v>
                </c:pt>
                <c:pt idx="2563">
                  <c:v>26</c:v>
                </c:pt>
                <c:pt idx="2564">
                  <c:v>26</c:v>
                </c:pt>
                <c:pt idx="2565">
                  <c:v>26</c:v>
                </c:pt>
                <c:pt idx="2566">
                  <c:v>26.536999999999999</c:v>
                </c:pt>
                <c:pt idx="2567">
                  <c:v>27.084999999999994</c:v>
                </c:pt>
                <c:pt idx="2568">
                  <c:v>27.643999999999991</c:v>
                </c:pt>
                <c:pt idx="2569">
                  <c:v>28.215</c:v>
                </c:pt>
                <c:pt idx="2570">
                  <c:v>28.797999999999991</c:v>
                </c:pt>
                <c:pt idx="2571">
                  <c:v>29.393000000000001</c:v>
                </c:pt>
                <c:pt idx="2572">
                  <c:v>30</c:v>
                </c:pt>
                <c:pt idx="2573">
                  <c:v>30</c:v>
                </c:pt>
                <c:pt idx="2574">
                  <c:v>30</c:v>
                </c:pt>
                <c:pt idx="2575">
                  <c:v>30</c:v>
                </c:pt>
                <c:pt idx="2576">
                  <c:v>30</c:v>
                </c:pt>
                <c:pt idx="2577">
                  <c:v>30</c:v>
                </c:pt>
                <c:pt idx="2578">
                  <c:v>30</c:v>
                </c:pt>
                <c:pt idx="2579">
                  <c:v>30</c:v>
                </c:pt>
                <c:pt idx="2580">
                  <c:v>30</c:v>
                </c:pt>
                <c:pt idx="2581">
                  <c:v>30</c:v>
                </c:pt>
                <c:pt idx="2582">
                  <c:v>30</c:v>
                </c:pt>
                <c:pt idx="2583">
                  <c:v>30</c:v>
                </c:pt>
                <c:pt idx="2584">
                  <c:v>30</c:v>
                </c:pt>
                <c:pt idx="2585">
                  <c:v>30</c:v>
                </c:pt>
                <c:pt idx="2586">
                  <c:v>30</c:v>
                </c:pt>
                <c:pt idx="2587">
                  <c:v>30.552</c:v>
                </c:pt>
                <c:pt idx="2588">
                  <c:v>31.114000000000008</c:v>
                </c:pt>
                <c:pt idx="2589">
                  <c:v>31.687000000000001</c:v>
                </c:pt>
                <c:pt idx="2590">
                  <c:v>32.270000000000003</c:v>
                </c:pt>
                <c:pt idx="2591">
                  <c:v>32.863</c:v>
                </c:pt>
                <c:pt idx="2592">
                  <c:v>33.468000000000011</c:v>
                </c:pt>
                <c:pt idx="2593">
                  <c:v>34.084000000000003</c:v>
                </c:pt>
                <c:pt idx="2594">
                  <c:v>34.711000000000006</c:v>
                </c:pt>
                <c:pt idx="2595">
                  <c:v>35.35</c:v>
                </c:pt>
                <c:pt idx="2596">
                  <c:v>36</c:v>
                </c:pt>
                <c:pt idx="2597">
                  <c:v>36</c:v>
                </c:pt>
                <c:pt idx="2598">
                  <c:v>36</c:v>
                </c:pt>
                <c:pt idx="2599">
                  <c:v>35.747</c:v>
                </c:pt>
                <c:pt idx="2600">
                  <c:v>35.496000000000002</c:v>
                </c:pt>
                <c:pt idx="2601">
                  <c:v>35.247</c:v>
                </c:pt>
                <c:pt idx="2602">
                  <c:v>35</c:v>
                </c:pt>
                <c:pt idx="2603">
                  <c:v>35</c:v>
                </c:pt>
                <c:pt idx="2604">
                  <c:v>35.313000000000002</c:v>
                </c:pt>
                <c:pt idx="2605">
                  <c:v>35.629000000000012</c:v>
                </c:pt>
                <c:pt idx="2606">
                  <c:v>35.947000000000003</c:v>
                </c:pt>
                <c:pt idx="2607">
                  <c:v>36.269000000000013</c:v>
                </c:pt>
                <c:pt idx="2608">
                  <c:v>36.593000000000011</c:v>
                </c:pt>
                <c:pt idx="2609">
                  <c:v>36.92</c:v>
                </c:pt>
                <c:pt idx="2610">
                  <c:v>37.25</c:v>
                </c:pt>
                <c:pt idx="2611">
                  <c:v>37.583000000000006</c:v>
                </c:pt>
                <c:pt idx="2612">
                  <c:v>37.92</c:v>
                </c:pt>
                <c:pt idx="2613">
                  <c:v>38.259</c:v>
                </c:pt>
                <c:pt idx="2614">
                  <c:v>38.601000000000006</c:v>
                </c:pt>
                <c:pt idx="2615">
                  <c:v>38.946000000000005</c:v>
                </c:pt>
                <c:pt idx="2616">
                  <c:v>39.294000000000011</c:v>
                </c:pt>
                <c:pt idx="2617">
                  <c:v>39.646000000000001</c:v>
                </c:pt>
                <c:pt idx="2618">
                  <c:v>40</c:v>
                </c:pt>
                <c:pt idx="2619">
                  <c:v>40</c:v>
                </c:pt>
                <c:pt idx="2620">
                  <c:v>39.304000000000002</c:v>
                </c:pt>
                <c:pt idx="2621">
                  <c:v>38.620000000000012</c:v>
                </c:pt>
                <c:pt idx="2622">
                  <c:v>37.947000000000003</c:v>
                </c:pt>
                <c:pt idx="2623">
                  <c:v>37.287000000000006</c:v>
                </c:pt>
                <c:pt idx="2624">
                  <c:v>36.638000000000012</c:v>
                </c:pt>
                <c:pt idx="2625">
                  <c:v>36</c:v>
                </c:pt>
                <c:pt idx="2626">
                  <c:v>36.247</c:v>
                </c:pt>
                <c:pt idx="2627">
                  <c:v>36.497</c:v>
                </c:pt>
                <c:pt idx="2628">
                  <c:v>36.747</c:v>
                </c:pt>
                <c:pt idx="2629">
                  <c:v>37</c:v>
                </c:pt>
                <c:pt idx="2630">
                  <c:v>37</c:v>
                </c:pt>
                <c:pt idx="2631">
                  <c:v>37</c:v>
                </c:pt>
                <c:pt idx="2632">
                  <c:v>37.248000000000012</c:v>
                </c:pt>
                <c:pt idx="2633">
                  <c:v>37.497</c:v>
                </c:pt>
                <c:pt idx="2634">
                  <c:v>37.747</c:v>
                </c:pt>
                <c:pt idx="2635">
                  <c:v>38</c:v>
                </c:pt>
                <c:pt idx="2636">
                  <c:v>38</c:v>
                </c:pt>
                <c:pt idx="2637">
                  <c:v>38</c:v>
                </c:pt>
                <c:pt idx="2638">
                  <c:v>38</c:v>
                </c:pt>
                <c:pt idx="2639">
                  <c:v>37.164000000000001</c:v>
                </c:pt>
                <c:pt idx="2640">
                  <c:v>36.346000000000004</c:v>
                </c:pt>
                <c:pt idx="2641">
                  <c:v>35.547000000000004</c:v>
                </c:pt>
                <c:pt idx="2642">
                  <c:v>34.765000000000015</c:v>
                </c:pt>
                <c:pt idx="2643">
                  <c:v>34</c:v>
                </c:pt>
                <c:pt idx="2644">
                  <c:v>34</c:v>
                </c:pt>
                <c:pt idx="2645">
                  <c:v>33.378</c:v>
                </c:pt>
                <c:pt idx="2646">
                  <c:v>32.767000000000003</c:v>
                </c:pt>
                <c:pt idx="2647">
                  <c:v>32.167000000000002</c:v>
                </c:pt>
                <c:pt idx="2648">
                  <c:v>31.577999999999999</c:v>
                </c:pt>
                <c:pt idx="2649">
                  <c:v>31</c:v>
                </c:pt>
                <c:pt idx="2650">
                  <c:v>31</c:v>
                </c:pt>
                <c:pt idx="2651">
                  <c:v>30.855</c:v>
                </c:pt>
                <c:pt idx="2652">
                  <c:v>30.710999999999999</c:v>
                </c:pt>
                <c:pt idx="2653">
                  <c:v>30.567</c:v>
                </c:pt>
                <c:pt idx="2654">
                  <c:v>30.424999999999994</c:v>
                </c:pt>
                <c:pt idx="2655">
                  <c:v>30.281999999999993</c:v>
                </c:pt>
                <c:pt idx="2656">
                  <c:v>30.140999999999991</c:v>
                </c:pt>
                <c:pt idx="2657">
                  <c:v>30</c:v>
                </c:pt>
                <c:pt idx="2658">
                  <c:v>30</c:v>
                </c:pt>
                <c:pt idx="2659">
                  <c:v>30</c:v>
                </c:pt>
                <c:pt idx="2660">
                  <c:v>30</c:v>
                </c:pt>
                <c:pt idx="2661">
                  <c:v>30</c:v>
                </c:pt>
                <c:pt idx="2662">
                  <c:v>30</c:v>
                </c:pt>
                <c:pt idx="2663">
                  <c:v>29.663</c:v>
                </c:pt>
                <c:pt idx="2664">
                  <c:v>29.330000000000005</c:v>
                </c:pt>
                <c:pt idx="2665">
                  <c:v>29</c:v>
                </c:pt>
                <c:pt idx="2666">
                  <c:v>28.747</c:v>
                </c:pt>
                <c:pt idx="2667">
                  <c:v>28.495999999999988</c:v>
                </c:pt>
                <c:pt idx="2668">
                  <c:v>28.247</c:v>
                </c:pt>
                <c:pt idx="2669">
                  <c:v>28</c:v>
                </c:pt>
                <c:pt idx="2670">
                  <c:v>28</c:v>
                </c:pt>
                <c:pt idx="2671">
                  <c:v>28</c:v>
                </c:pt>
                <c:pt idx="2672">
                  <c:v>28</c:v>
                </c:pt>
                <c:pt idx="2673">
                  <c:v>28</c:v>
                </c:pt>
                <c:pt idx="2674">
                  <c:v>28</c:v>
                </c:pt>
                <c:pt idx="2675">
                  <c:v>28</c:v>
                </c:pt>
                <c:pt idx="2676">
                  <c:v>27.831000000000007</c:v>
                </c:pt>
                <c:pt idx="2677">
                  <c:v>27.663</c:v>
                </c:pt>
                <c:pt idx="2678">
                  <c:v>27.494999999999994</c:v>
                </c:pt>
                <c:pt idx="2679">
                  <c:v>27.329000000000001</c:v>
                </c:pt>
                <c:pt idx="2680">
                  <c:v>27.164000000000001</c:v>
                </c:pt>
                <c:pt idx="2681">
                  <c:v>27</c:v>
                </c:pt>
                <c:pt idx="2682">
                  <c:v>27.486999999999984</c:v>
                </c:pt>
                <c:pt idx="2683">
                  <c:v>27.981999999999992</c:v>
                </c:pt>
                <c:pt idx="2684">
                  <c:v>28.486999999999984</c:v>
                </c:pt>
                <c:pt idx="2685">
                  <c:v>29</c:v>
                </c:pt>
                <c:pt idx="2686">
                  <c:v>29.330000000000005</c:v>
                </c:pt>
                <c:pt idx="2687">
                  <c:v>29.663</c:v>
                </c:pt>
                <c:pt idx="2688">
                  <c:v>30</c:v>
                </c:pt>
                <c:pt idx="2689">
                  <c:v>29.747</c:v>
                </c:pt>
                <c:pt idx="2690">
                  <c:v>29.495999999999988</c:v>
                </c:pt>
                <c:pt idx="2691">
                  <c:v>29.247</c:v>
                </c:pt>
                <c:pt idx="2692">
                  <c:v>29</c:v>
                </c:pt>
                <c:pt idx="2693">
                  <c:v>29</c:v>
                </c:pt>
                <c:pt idx="2694">
                  <c:v>29</c:v>
                </c:pt>
                <c:pt idx="2695">
                  <c:v>29</c:v>
                </c:pt>
                <c:pt idx="2696">
                  <c:v>29</c:v>
                </c:pt>
                <c:pt idx="2697">
                  <c:v>29</c:v>
                </c:pt>
                <c:pt idx="2698">
                  <c:v>29.196999999999999</c:v>
                </c:pt>
                <c:pt idx="2699">
                  <c:v>29.396000000000001</c:v>
                </c:pt>
                <c:pt idx="2700">
                  <c:v>29.596</c:v>
                </c:pt>
                <c:pt idx="2701">
                  <c:v>29.797000000000001</c:v>
                </c:pt>
                <c:pt idx="2702">
                  <c:v>30</c:v>
                </c:pt>
                <c:pt idx="2703">
                  <c:v>29.747</c:v>
                </c:pt>
                <c:pt idx="2704">
                  <c:v>29.495999999999988</c:v>
                </c:pt>
                <c:pt idx="2705">
                  <c:v>29.247</c:v>
                </c:pt>
                <c:pt idx="2706">
                  <c:v>29</c:v>
                </c:pt>
                <c:pt idx="2707">
                  <c:v>29.487999999999992</c:v>
                </c:pt>
                <c:pt idx="2708">
                  <c:v>29.98299999999999</c:v>
                </c:pt>
                <c:pt idx="2709">
                  <c:v>30.486999999999984</c:v>
                </c:pt>
                <c:pt idx="2710">
                  <c:v>31</c:v>
                </c:pt>
                <c:pt idx="2711">
                  <c:v>30.797000000000001</c:v>
                </c:pt>
                <c:pt idx="2712">
                  <c:v>30.596</c:v>
                </c:pt>
                <c:pt idx="2713">
                  <c:v>30.396000000000001</c:v>
                </c:pt>
                <c:pt idx="2714">
                  <c:v>30.196999999999999</c:v>
                </c:pt>
                <c:pt idx="2715">
                  <c:v>30</c:v>
                </c:pt>
                <c:pt idx="2716">
                  <c:v>30</c:v>
                </c:pt>
                <c:pt idx="2717">
                  <c:v>30</c:v>
                </c:pt>
                <c:pt idx="2718">
                  <c:v>30</c:v>
                </c:pt>
                <c:pt idx="2719">
                  <c:v>30</c:v>
                </c:pt>
                <c:pt idx="2720">
                  <c:v>30</c:v>
                </c:pt>
                <c:pt idx="2721">
                  <c:v>29.486999999999984</c:v>
                </c:pt>
                <c:pt idx="2722">
                  <c:v>28.98299999999999</c:v>
                </c:pt>
                <c:pt idx="2723">
                  <c:v>28.486999999999984</c:v>
                </c:pt>
                <c:pt idx="2724">
                  <c:v>28</c:v>
                </c:pt>
                <c:pt idx="2725">
                  <c:v>27.48599999999999</c:v>
                </c:pt>
                <c:pt idx="2726">
                  <c:v>26.981000000000002</c:v>
                </c:pt>
                <c:pt idx="2727">
                  <c:v>26.48599999999999</c:v>
                </c:pt>
                <c:pt idx="2728">
                  <c:v>26</c:v>
                </c:pt>
                <c:pt idx="2729">
                  <c:v>25.661999999999999</c:v>
                </c:pt>
                <c:pt idx="2730">
                  <c:v>25.329000000000001</c:v>
                </c:pt>
                <c:pt idx="2731">
                  <c:v>25</c:v>
                </c:pt>
                <c:pt idx="2732">
                  <c:v>25</c:v>
                </c:pt>
                <c:pt idx="2733">
                  <c:v>24.661999999999999</c:v>
                </c:pt>
                <c:pt idx="2734">
                  <c:v>24.329000000000001</c:v>
                </c:pt>
                <c:pt idx="2735">
                  <c:v>24</c:v>
                </c:pt>
                <c:pt idx="2736">
                  <c:v>24.356000000000005</c:v>
                </c:pt>
                <c:pt idx="2737">
                  <c:v>24.716999999999999</c:v>
                </c:pt>
                <c:pt idx="2738">
                  <c:v>25.084</c:v>
                </c:pt>
                <c:pt idx="2739">
                  <c:v>25.456</c:v>
                </c:pt>
                <c:pt idx="2740">
                  <c:v>25.832999999999991</c:v>
                </c:pt>
                <c:pt idx="2741">
                  <c:v>26.216999999999999</c:v>
                </c:pt>
                <c:pt idx="2742">
                  <c:v>26.605</c:v>
                </c:pt>
                <c:pt idx="2743">
                  <c:v>27</c:v>
                </c:pt>
                <c:pt idx="2744">
                  <c:v>26.523</c:v>
                </c:pt>
                <c:pt idx="2745">
                  <c:v>26.055</c:v>
                </c:pt>
                <c:pt idx="2746">
                  <c:v>25.594999999999999</c:v>
                </c:pt>
                <c:pt idx="2747">
                  <c:v>25.143000000000001</c:v>
                </c:pt>
                <c:pt idx="2748">
                  <c:v>24.699000000000005</c:v>
                </c:pt>
                <c:pt idx="2749">
                  <c:v>24.263000000000002</c:v>
                </c:pt>
                <c:pt idx="2750">
                  <c:v>23.834000000000007</c:v>
                </c:pt>
                <c:pt idx="2751">
                  <c:v>23.413</c:v>
                </c:pt>
                <c:pt idx="2752">
                  <c:v>23</c:v>
                </c:pt>
                <c:pt idx="2753">
                  <c:v>23</c:v>
                </c:pt>
                <c:pt idx="2754">
                  <c:v>22.48299999999999</c:v>
                </c:pt>
                <c:pt idx="2755">
                  <c:v>21.977</c:v>
                </c:pt>
                <c:pt idx="2756">
                  <c:v>21.48299999999999</c:v>
                </c:pt>
                <c:pt idx="2757">
                  <c:v>21</c:v>
                </c:pt>
                <c:pt idx="2758">
                  <c:v>21</c:v>
                </c:pt>
                <c:pt idx="2759">
                  <c:v>21</c:v>
                </c:pt>
                <c:pt idx="2760">
                  <c:v>21</c:v>
                </c:pt>
                <c:pt idx="2761">
                  <c:v>21</c:v>
                </c:pt>
                <c:pt idx="2762">
                  <c:v>21.646999999999991</c:v>
                </c:pt>
                <c:pt idx="2763">
                  <c:v>22.312999999999999</c:v>
                </c:pt>
                <c:pt idx="2764">
                  <c:v>23</c:v>
                </c:pt>
                <c:pt idx="2765">
                  <c:v>23</c:v>
                </c:pt>
                <c:pt idx="2766">
                  <c:v>23</c:v>
                </c:pt>
                <c:pt idx="2767">
                  <c:v>23</c:v>
                </c:pt>
                <c:pt idx="2768">
                  <c:v>23</c:v>
                </c:pt>
                <c:pt idx="2769">
                  <c:v>23</c:v>
                </c:pt>
                <c:pt idx="2770">
                  <c:v>23.648</c:v>
                </c:pt>
                <c:pt idx="2771">
                  <c:v>24.315000000000001</c:v>
                </c:pt>
                <c:pt idx="2772">
                  <c:v>25</c:v>
                </c:pt>
                <c:pt idx="2773">
                  <c:v>24.661999999999999</c:v>
                </c:pt>
                <c:pt idx="2774">
                  <c:v>24.329000000000001</c:v>
                </c:pt>
                <c:pt idx="2775">
                  <c:v>24</c:v>
                </c:pt>
                <c:pt idx="2776">
                  <c:v>24</c:v>
                </c:pt>
                <c:pt idx="2777">
                  <c:v>24.329000000000001</c:v>
                </c:pt>
                <c:pt idx="2778">
                  <c:v>24.661999999999999</c:v>
                </c:pt>
                <c:pt idx="2779">
                  <c:v>25</c:v>
                </c:pt>
                <c:pt idx="2780">
                  <c:v>25.215</c:v>
                </c:pt>
                <c:pt idx="2781">
                  <c:v>25.431000000000001</c:v>
                </c:pt>
                <c:pt idx="2782">
                  <c:v>25.650000000000006</c:v>
                </c:pt>
                <c:pt idx="2783">
                  <c:v>25.87</c:v>
                </c:pt>
                <c:pt idx="2784">
                  <c:v>26.091999999999999</c:v>
                </c:pt>
                <c:pt idx="2785">
                  <c:v>26.315999999999999</c:v>
                </c:pt>
                <c:pt idx="2786">
                  <c:v>26.542000000000002</c:v>
                </c:pt>
                <c:pt idx="2787">
                  <c:v>26.77</c:v>
                </c:pt>
                <c:pt idx="2788">
                  <c:v>27</c:v>
                </c:pt>
                <c:pt idx="2789">
                  <c:v>27</c:v>
                </c:pt>
                <c:pt idx="2790">
                  <c:v>26.855</c:v>
                </c:pt>
                <c:pt idx="2791">
                  <c:v>26.71</c:v>
                </c:pt>
                <c:pt idx="2792">
                  <c:v>26.567</c:v>
                </c:pt>
                <c:pt idx="2793">
                  <c:v>26.423999999999992</c:v>
                </c:pt>
                <c:pt idx="2794">
                  <c:v>26.281999999999993</c:v>
                </c:pt>
                <c:pt idx="2795">
                  <c:v>26.140999999999991</c:v>
                </c:pt>
                <c:pt idx="2796">
                  <c:v>26</c:v>
                </c:pt>
                <c:pt idx="2797">
                  <c:v>26</c:v>
                </c:pt>
                <c:pt idx="2798">
                  <c:v>26.109000000000005</c:v>
                </c:pt>
                <c:pt idx="2799">
                  <c:v>26.219000000000001</c:v>
                </c:pt>
                <c:pt idx="2800">
                  <c:v>26.329000000000001</c:v>
                </c:pt>
                <c:pt idx="2801">
                  <c:v>26.439999999999994</c:v>
                </c:pt>
                <c:pt idx="2802">
                  <c:v>26.550999999999991</c:v>
                </c:pt>
                <c:pt idx="2803">
                  <c:v>26.661999999999999</c:v>
                </c:pt>
                <c:pt idx="2804">
                  <c:v>26.774999999999999</c:v>
                </c:pt>
                <c:pt idx="2805">
                  <c:v>26.887</c:v>
                </c:pt>
                <c:pt idx="2806">
                  <c:v>27</c:v>
                </c:pt>
                <c:pt idx="2807">
                  <c:v>27</c:v>
                </c:pt>
                <c:pt idx="2808">
                  <c:v>27</c:v>
                </c:pt>
                <c:pt idx="2809">
                  <c:v>27.123000000000001</c:v>
                </c:pt>
                <c:pt idx="2810">
                  <c:v>27.247</c:v>
                </c:pt>
                <c:pt idx="2811">
                  <c:v>27.370999999999999</c:v>
                </c:pt>
                <c:pt idx="2812">
                  <c:v>27.494999999999994</c:v>
                </c:pt>
                <c:pt idx="2813">
                  <c:v>27.620999999999999</c:v>
                </c:pt>
                <c:pt idx="2814">
                  <c:v>27.747</c:v>
                </c:pt>
                <c:pt idx="2815">
                  <c:v>27.873000000000001</c:v>
                </c:pt>
                <c:pt idx="2816">
                  <c:v>28</c:v>
                </c:pt>
                <c:pt idx="2817">
                  <c:v>29.173999999999999</c:v>
                </c:pt>
                <c:pt idx="2818">
                  <c:v>30.396999999999991</c:v>
                </c:pt>
                <c:pt idx="2819">
                  <c:v>31.672000000000001</c:v>
                </c:pt>
                <c:pt idx="2820">
                  <c:v>33</c:v>
                </c:pt>
                <c:pt idx="2821">
                  <c:v>31.933</c:v>
                </c:pt>
                <c:pt idx="2822">
                  <c:v>30.901</c:v>
                </c:pt>
                <c:pt idx="2823">
                  <c:v>29.901999999999994</c:v>
                </c:pt>
                <c:pt idx="2824">
                  <c:v>28.934999999999999</c:v>
                </c:pt>
                <c:pt idx="2825">
                  <c:v>28</c:v>
                </c:pt>
                <c:pt idx="2826">
                  <c:v>28</c:v>
                </c:pt>
                <c:pt idx="2827">
                  <c:v>29.606000000000005</c:v>
                </c:pt>
                <c:pt idx="2828">
                  <c:v>31.305</c:v>
                </c:pt>
                <c:pt idx="2829">
                  <c:v>33.101000000000006</c:v>
                </c:pt>
                <c:pt idx="2830">
                  <c:v>35</c:v>
                </c:pt>
                <c:pt idx="2831">
                  <c:v>35</c:v>
                </c:pt>
                <c:pt idx="2832">
                  <c:v>35</c:v>
                </c:pt>
                <c:pt idx="2833">
                  <c:v>35</c:v>
                </c:pt>
                <c:pt idx="2834">
                  <c:v>35</c:v>
                </c:pt>
                <c:pt idx="2835">
                  <c:v>35</c:v>
                </c:pt>
                <c:pt idx="2836">
                  <c:v>35</c:v>
                </c:pt>
                <c:pt idx="2837">
                  <c:v>35</c:v>
                </c:pt>
                <c:pt idx="2838">
                  <c:v>35</c:v>
                </c:pt>
                <c:pt idx="2839">
                  <c:v>35</c:v>
                </c:pt>
                <c:pt idx="2840">
                  <c:v>35</c:v>
                </c:pt>
                <c:pt idx="2841">
                  <c:v>35</c:v>
                </c:pt>
                <c:pt idx="2842">
                  <c:v>34.663000000000011</c:v>
                </c:pt>
                <c:pt idx="2843">
                  <c:v>34.33</c:v>
                </c:pt>
                <c:pt idx="2844">
                  <c:v>34</c:v>
                </c:pt>
                <c:pt idx="2845">
                  <c:v>35.757000000000005</c:v>
                </c:pt>
                <c:pt idx="2846">
                  <c:v>37.604000000000006</c:v>
                </c:pt>
                <c:pt idx="2847">
                  <c:v>39.547000000000004</c:v>
                </c:pt>
                <c:pt idx="2848">
                  <c:v>41.591000000000001</c:v>
                </c:pt>
                <c:pt idx="2849">
                  <c:v>43.74</c:v>
                </c:pt>
                <c:pt idx="2850">
                  <c:v>46</c:v>
                </c:pt>
                <c:pt idx="2851">
                  <c:v>45.101000000000006</c:v>
                </c:pt>
                <c:pt idx="2852">
                  <c:v>44.220000000000013</c:v>
                </c:pt>
                <c:pt idx="2853">
                  <c:v>43.356000000000002</c:v>
                </c:pt>
                <c:pt idx="2854">
                  <c:v>42.509</c:v>
                </c:pt>
                <c:pt idx="2855">
                  <c:v>41.678000000000011</c:v>
                </c:pt>
                <c:pt idx="2856">
                  <c:v>40.864000000000004</c:v>
                </c:pt>
                <c:pt idx="2857">
                  <c:v>40.065000000000012</c:v>
                </c:pt>
                <c:pt idx="2858">
                  <c:v>39.283000000000001</c:v>
                </c:pt>
                <c:pt idx="2859">
                  <c:v>38.515000000000001</c:v>
                </c:pt>
                <c:pt idx="2860">
                  <c:v>37.762000000000015</c:v>
                </c:pt>
                <c:pt idx="2861">
                  <c:v>37.025000000000013</c:v>
                </c:pt>
                <c:pt idx="2862">
                  <c:v>36.301000000000002</c:v>
                </c:pt>
                <c:pt idx="2863">
                  <c:v>35.592000000000013</c:v>
                </c:pt>
                <c:pt idx="2864">
                  <c:v>34.896000000000001</c:v>
                </c:pt>
                <c:pt idx="2865">
                  <c:v>34.215000000000003</c:v>
                </c:pt>
                <c:pt idx="2866">
                  <c:v>33.546000000000006</c:v>
                </c:pt>
                <c:pt idx="2867">
                  <c:v>32.891000000000005</c:v>
                </c:pt>
                <c:pt idx="2868">
                  <c:v>32</c:v>
                </c:pt>
                <c:pt idx="2869">
                  <c:v>31.618000000000006</c:v>
                </c:pt>
                <c:pt idx="2870">
                  <c:v>31</c:v>
                </c:pt>
                <c:pt idx="2871">
                  <c:v>31</c:v>
                </c:pt>
                <c:pt idx="2872">
                  <c:v>31</c:v>
                </c:pt>
                <c:pt idx="2873">
                  <c:v>31</c:v>
                </c:pt>
                <c:pt idx="2874">
                  <c:v>31</c:v>
                </c:pt>
                <c:pt idx="2875">
                  <c:v>31</c:v>
                </c:pt>
                <c:pt idx="2876">
                  <c:v>31</c:v>
                </c:pt>
                <c:pt idx="2877">
                  <c:v>31</c:v>
                </c:pt>
                <c:pt idx="2878">
                  <c:v>31</c:v>
                </c:pt>
                <c:pt idx="2879">
                  <c:v>31</c:v>
                </c:pt>
                <c:pt idx="2880">
                  <c:v>31</c:v>
                </c:pt>
                <c:pt idx="2881">
                  <c:v>31</c:v>
                </c:pt>
                <c:pt idx="2882">
                  <c:v>30.797000000000001</c:v>
                </c:pt>
                <c:pt idx="2883">
                  <c:v>30.596</c:v>
                </c:pt>
                <c:pt idx="2884">
                  <c:v>30.396000000000001</c:v>
                </c:pt>
                <c:pt idx="2885">
                  <c:v>30.196999999999999</c:v>
                </c:pt>
                <c:pt idx="2886">
                  <c:v>30</c:v>
                </c:pt>
                <c:pt idx="2887">
                  <c:v>29.486999999999984</c:v>
                </c:pt>
                <c:pt idx="2888">
                  <c:v>28.98299999999999</c:v>
                </c:pt>
                <c:pt idx="2889">
                  <c:v>28.486999999999984</c:v>
                </c:pt>
                <c:pt idx="2890">
                  <c:v>28</c:v>
                </c:pt>
                <c:pt idx="2891">
                  <c:v>28</c:v>
                </c:pt>
                <c:pt idx="2892">
                  <c:v>28</c:v>
                </c:pt>
                <c:pt idx="2893">
                  <c:v>28</c:v>
                </c:pt>
                <c:pt idx="2894">
                  <c:v>28</c:v>
                </c:pt>
                <c:pt idx="2895">
                  <c:v>28</c:v>
                </c:pt>
                <c:pt idx="2896">
                  <c:v>28</c:v>
                </c:pt>
                <c:pt idx="2897">
                  <c:v>28</c:v>
                </c:pt>
                <c:pt idx="2898">
                  <c:v>28</c:v>
                </c:pt>
                <c:pt idx="2899">
                  <c:v>28</c:v>
                </c:pt>
                <c:pt idx="2900">
                  <c:v>28</c:v>
                </c:pt>
                <c:pt idx="2901">
                  <c:v>28</c:v>
                </c:pt>
                <c:pt idx="2902">
                  <c:v>28</c:v>
                </c:pt>
                <c:pt idx="2903">
                  <c:v>28</c:v>
                </c:pt>
                <c:pt idx="2904">
                  <c:v>27.831000000000007</c:v>
                </c:pt>
                <c:pt idx="2905">
                  <c:v>27.663</c:v>
                </c:pt>
                <c:pt idx="2906">
                  <c:v>27.494999999999994</c:v>
                </c:pt>
                <c:pt idx="2907">
                  <c:v>27.329000000000001</c:v>
                </c:pt>
                <c:pt idx="2908">
                  <c:v>27.164000000000001</c:v>
                </c:pt>
                <c:pt idx="2909">
                  <c:v>27</c:v>
                </c:pt>
                <c:pt idx="2910">
                  <c:v>27</c:v>
                </c:pt>
                <c:pt idx="2911">
                  <c:v>27</c:v>
                </c:pt>
                <c:pt idx="2912">
                  <c:v>27</c:v>
                </c:pt>
                <c:pt idx="2913">
                  <c:v>27</c:v>
                </c:pt>
                <c:pt idx="2914">
                  <c:v>27</c:v>
                </c:pt>
                <c:pt idx="2915">
                  <c:v>27</c:v>
                </c:pt>
                <c:pt idx="2916">
                  <c:v>27</c:v>
                </c:pt>
                <c:pt idx="2917">
                  <c:v>27</c:v>
                </c:pt>
                <c:pt idx="2918">
                  <c:v>27</c:v>
                </c:pt>
                <c:pt idx="2919">
                  <c:v>27</c:v>
                </c:pt>
                <c:pt idx="2920">
                  <c:v>27</c:v>
                </c:pt>
                <c:pt idx="2921">
                  <c:v>26.661999999999999</c:v>
                </c:pt>
                <c:pt idx="2922">
                  <c:v>26.329000000000001</c:v>
                </c:pt>
                <c:pt idx="2923">
                  <c:v>26</c:v>
                </c:pt>
                <c:pt idx="2924">
                  <c:v>26</c:v>
                </c:pt>
                <c:pt idx="2925">
                  <c:v>25.797000000000001</c:v>
                </c:pt>
                <c:pt idx="2926">
                  <c:v>25.594999999999999</c:v>
                </c:pt>
                <c:pt idx="2927">
                  <c:v>25.395</c:v>
                </c:pt>
                <c:pt idx="2928">
                  <c:v>25.196999999999999</c:v>
                </c:pt>
                <c:pt idx="2929">
                  <c:v>25</c:v>
                </c:pt>
                <c:pt idx="2930">
                  <c:v>25</c:v>
                </c:pt>
                <c:pt idx="2931">
                  <c:v>25</c:v>
                </c:pt>
                <c:pt idx="2932">
                  <c:v>25</c:v>
                </c:pt>
                <c:pt idx="2933">
                  <c:v>25</c:v>
                </c:pt>
                <c:pt idx="2934">
                  <c:v>25</c:v>
                </c:pt>
                <c:pt idx="2935">
                  <c:v>25</c:v>
                </c:pt>
                <c:pt idx="2936">
                  <c:v>25</c:v>
                </c:pt>
                <c:pt idx="2937">
                  <c:v>25</c:v>
                </c:pt>
                <c:pt idx="2938">
                  <c:v>25</c:v>
                </c:pt>
                <c:pt idx="2939">
                  <c:v>25</c:v>
                </c:pt>
                <c:pt idx="2940">
                  <c:v>25</c:v>
                </c:pt>
                <c:pt idx="2941">
                  <c:v>25</c:v>
                </c:pt>
                <c:pt idx="2942">
                  <c:v>25</c:v>
                </c:pt>
                <c:pt idx="2943">
                  <c:v>25</c:v>
                </c:pt>
                <c:pt idx="2944">
                  <c:v>25</c:v>
                </c:pt>
                <c:pt idx="2945">
                  <c:v>25</c:v>
                </c:pt>
                <c:pt idx="2946">
                  <c:v>25</c:v>
                </c:pt>
                <c:pt idx="2947">
                  <c:v>25</c:v>
                </c:pt>
                <c:pt idx="2948">
                  <c:v>24.661999999999999</c:v>
                </c:pt>
                <c:pt idx="2949">
                  <c:v>24.329000000000001</c:v>
                </c:pt>
                <c:pt idx="2950">
                  <c:v>24</c:v>
                </c:pt>
                <c:pt idx="2951">
                  <c:v>24</c:v>
                </c:pt>
                <c:pt idx="2952">
                  <c:v>24.329000000000001</c:v>
                </c:pt>
                <c:pt idx="2953">
                  <c:v>24.661999999999999</c:v>
                </c:pt>
                <c:pt idx="2954">
                  <c:v>25</c:v>
                </c:pt>
                <c:pt idx="2955">
                  <c:v>25</c:v>
                </c:pt>
                <c:pt idx="2956">
                  <c:v>25</c:v>
                </c:pt>
                <c:pt idx="2957">
                  <c:v>25</c:v>
                </c:pt>
                <c:pt idx="2958">
                  <c:v>25</c:v>
                </c:pt>
                <c:pt idx="2959">
                  <c:v>25</c:v>
                </c:pt>
                <c:pt idx="2960">
                  <c:v>26.264999999999993</c:v>
                </c:pt>
                <c:pt idx="2961">
                  <c:v>27.594999999999999</c:v>
                </c:pt>
                <c:pt idx="2962">
                  <c:v>28.991</c:v>
                </c:pt>
                <c:pt idx="2963">
                  <c:v>30.457999999999991</c:v>
                </c:pt>
                <c:pt idx="2964">
                  <c:v>32</c:v>
                </c:pt>
                <c:pt idx="2965">
                  <c:v>32</c:v>
                </c:pt>
                <c:pt idx="2966">
                  <c:v>32.729000000000013</c:v>
                </c:pt>
                <c:pt idx="2967">
                  <c:v>33.475000000000001</c:v>
                </c:pt>
                <c:pt idx="2968">
                  <c:v>34.237000000000002</c:v>
                </c:pt>
                <c:pt idx="2969">
                  <c:v>35.017000000000003</c:v>
                </c:pt>
                <c:pt idx="2970">
                  <c:v>35.814999999999998</c:v>
                </c:pt>
                <c:pt idx="2971">
                  <c:v>36.631</c:v>
                </c:pt>
                <c:pt idx="2972">
                  <c:v>37.465000000000003</c:v>
                </c:pt>
                <c:pt idx="2973">
                  <c:v>38.319000000000003</c:v>
                </c:pt>
                <c:pt idx="2974">
                  <c:v>39.192000000000014</c:v>
                </c:pt>
                <c:pt idx="2975">
                  <c:v>40.085000000000001</c:v>
                </c:pt>
                <c:pt idx="2976">
                  <c:v>40.998000000000012</c:v>
                </c:pt>
                <c:pt idx="2977">
                  <c:v>41.932000000000002</c:v>
                </c:pt>
                <c:pt idx="2978">
                  <c:v>42.886999999999993</c:v>
                </c:pt>
                <c:pt idx="2979">
                  <c:v>43.864000000000004</c:v>
                </c:pt>
                <c:pt idx="2980">
                  <c:v>44.863</c:v>
                </c:pt>
                <c:pt idx="2981">
                  <c:v>45.886000000000003</c:v>
                </c:pt>
                <c:pt idx="2982">
                  <c:v>46.931000000000004</c:v>
                </c:pt>
                <c:pt idx="2983">
                  <c:v>48</c:v>
                </c:pt>
                <c:pt idx="2984">
                  <c:v>48</c:v>
                </c:pt>
                <c:pt idx="2985">
                  <c:v>48.658000000000001</c:v>
                </c:pt>
                <c:pt idx="2986">
                  <c:v>49.324000000000005</c:v>
                </c:pt>
                <c:pt idx="2987">
                  <c:v>50</c:v>
                </c:pt>
                <c:pt idx="2988">
                  <c:v>48.15</c:v>
                </c:pt>
                <c:pt idx="2989">
                  <c:v>46.368000000000002</c:v>
                </c:pt>
                <c:pt idx="2990">
                  <c:v>44.652000000000001</c:v>
                </c:pt>
                <c:pt idx="2991">
                  <c:v>43</c:v>
                </c:pt>
                <c:pt idx="2992">
                  <c:v>42.745000000000012</c:v>
                </c:pt>
                <c:pt idx="2993">
                  <c:v>42.491</c:v>
                </c:pt>
                <c:pt idx="2994">
                  <c:v>42.239000000000011</c:v>
                </c:pt>
                <c:pt idx="2995">
                  <c:v>41.988</c:v>
                </c:pt>
                <c:pt idx="2996">
                  <c:v>41.739000000000011</c:v>
                </c:pt>
                <c:pt idx="2997">
                  <c:v>41.491</c:v>
                </c:pt>
                <c:pt idx="2998">
                  <c:v>41.245000000000012</c:v>
                </c:pt>
                <c:pt idx="2999">
                  <c:v>41</c:v>
                </c:pt>
                <c:pt idx="3000">
                  <c:v>41</c:v>
                </c:pt>
                <c:pt idx="3001">
                  <c:v>40.245000000000012</c:v>
                </c:pt>
                <c:pt idx="3002">
                  <c:v>39.504000000000005</c:v>
                </c:pt>
                <c:pt idx="3003">
                  <c:v>38.777000000000001</c:v>
                </c:pt>
                <c:pt idx="3004">
                  <c:v>38.064</c:v>
                </c:pt>
                <c:pt idx="3005">
                  <c:v>37</c:v>
                </c:pt>
                <c:pt idx="3006">
                  <c:v>36.675000000000011</c:v>
                </c:pt>
                <c:pt idx="3007">
                  <c:v>36</c:v>
                </c:pt>
                <c:pt idx="3008">
                  <c:v>36.247</c:v>
                </c:pt>
                <c:pt idx="3009">
                  <c:v>36.497</c:v>
                </c:pt>
                <c:pt idx="3010">
                  <c:v>36.747</c:v>
                </c:pt>
                <c:pt idx="3011">
                  <c:v>37</c:v>
                </c:pt>
                <c:pt idx="3012">
                  <c:v>36.321000000000005</c:v>
                </c:pt>
                <c:pt idx="3013">
                  <c:v>35.654000000000003</c:v>
                </c:pt>
                <c:pt idx="3014">
                  <c:v>35</c:v>
                </c:pt>
                <c:pt idx="3015">
                  <c:v>35</c:v>
                </c:pt>
                <c:pt idx="3016">
                  <c:v>35</c:v>
                </c:pt>
                <c:pt idx="3017">
                  <c:v>35</c:v>
                </c:pt>
                <c:pt idx="3018">
                  <c:v>35</c:v>
                </c:pt>
                <c:pt idx="3019">
                  <c:v>35</c:v>
                </c:pt>
                <c:pt idx="3020">
                  <c:v>34.854999999999997</c:v>
                </c:pt>
                <c:pt idx="3021">
                  <c:v>34.711000000000006</c:v>
                </c:pt>
                <c:pt idx="3022">
                  <c:v>34.568000000000012</c:v>
                </c:pt>
                <c:pt idx="3023">
                  <c:v>34.425000000000011</c:v>
                </c:pt>
                <c:pt idx="3024">
                  <c:v>34.283000000000001</c:v>
                </c:pt>
                <c:pt idx="3025">
                  <c:v>34.141000000000005</c:v>
                </c:pt>
                <c:pt idx="3026">
                  <c:v>34</c:v>
                </c:pt>
                <c:pt idx="3027">
                  <c:v>33.32</c:v>
                </c:pt>
                <c:pt idx="3028">
                  <c:v>32.653000000000006</c:v>
                </c:pt>
                <c:pt idx="3029">
                  <c:v>32</c:v>
                </c:pt>
                <c:pt idx="3030">
                  <c:v>32</c:v>
                </c:pt>
                <c:pt idx="3031">
                  <c:v>32</c:v>
                </c:pt>
                <c:pt idx="3032">
                  <c:v>32.247</c:v>
                </c:pt>
                <c:pt idx="3033">
                  <c:v>32.496000000000002</c:v>
                </c:pt>
                <c:pt idx="3034">
                  <c:v>32.747</c:v>
                </c:pt>
                <c:pt idx="3035">
                  <c:v>33</c:v>
                </c:pt>
                <c:pt idx="3036">
                  <c:v>32.663000000000011</c:v>
                </c:pt>
                <c:pt idx="3037">
                  <c:v>32.33</c:v>
                </c:pt>
                <c:pt idx="3038">
                  <c:v>32</c:v>
                </c:pt>
                <c:pt idx="3039">
                  <c:v>32.247</c:v>
                </c:pt>
                <c:pt idx="3040">
                  <c:v>32.496000000000002</c:v>
                </c:pt>
                <c:pt idx="3041">
                  <c:v>32.747</c:v>
                </c:pt>
                <c:pt idx="3042">
                  <c:v>33</c:v>
                </c:pt>
                <c:pt idx="3043">
                  <c:v>33</c:v>
                </c:pt>
                <c:pt idx="3044">
                  <c:v>33</c:v>
                </c:pt>
                <c:pt idx="3045">
                  <c:v>33</c:v>
                </c:pt>
                <c:pt idx="3046">
                  <c:v>33</c:v>
                </c:pt>
                <c:pt idx="3047">
                  <c:v>33</c:v>
                </c:pt>
                <c:pt idx="3048">
                  <c:v>33</c:v>
                </c:pt>
                <c:pt idx="3049">
                  <c:v>33</c:v>
                </c:pt>
                <c:pt idx="3050">
                  <c:v>33</c:v>
                </c:pt>
                <c:pt idx="3051">
                  <c:v>31.672000000000001</c:v>
                </c:pt>
                <c:pt idx="3052">
                  <c:v>30.396999999999991</c:v>
                </c:pt>
                <c:pt idx="3053">
                  <c:v>29.173999999999999</c:v>
                </c:pt>
                <c:pt idx="3054">
                  <c:v>28</c:v>
                </c:pt>
                <c:pt idx="3055">
                  <c:v>28</c:v>
                </c:pt>
                <c:pt idx="3056">
                  <c:v>28</c:v>
                </c:pt>
                <c:pt idx="3057">
                  <c:v>28</c:v>
                </c:pt>
                <c:pt idx="3058">
                  <c:v>28</c:v>
                </c:pt>
                <c:pt idx="3059">
                  <c:v>28</c:v>
                </c:pt>
                <c:pt idx="3060">
                  <c:v>28</c:v>
                </c:pt>
                <c:pt idx="3061">
                  <c:v>28</c:v>
                </c:pt>
                <c:pt idx="3062">
                  <c:v>28</c:v>
                </c:pt>
                <c:pt idx="3063">
                  <c:v>28</c:v>
                </c:pt>
                <c:pt idx="3064">
                  <c:v>28</c:v>
                </c:pt>
                <c:pt idx="3065">
                  <c:v>27.663</c:v>
                </c:pt>
                <c:pt idx="3066">
                  <c:v>27.329000000000001</c:v>
                </c:pt>
                <c:pt idx="3067">
                  <c:v>27</c:v>
                </c:pt>
                <c:pt idx="3068">
                  <c:v>27</c:v>
                </c:pt>
                <c:pt idx="3069">
                  <c:v>27.076000000000001</c:v>
                </c:pt>
                <c:pt idx="3070">
                  <c:v>27.151000000000007</c:v>
                </c:pt>
                <c:pt idx="3071">
                  <c:v>27.228000000000002</c:v>
                </c:pt>
                <c:pt idx="3072">
                  <c:v>27.303999999999991</c:v>
                </c:pt>
                <c:pt idx="3073">
                  <c:v>27.38</c:v>
                </c:pt>
                <c:pt idx="3074">
                  <c:v>27.457000000000001</c:v>
                </c:pt>
                <c:pt idx="3075">
                  <c:v>27.533999999999999</c:v>
                </c:pt>
                <c:pt idx="3076">
                  <c:v>27.611000000000008</c:v>
                </c:pt>
                <c:pt idx="3077">
                  <c:v>27.687999999999999</c:v>
                </c:pt>
                <c:pt idx="3078">
                  <c:v>27.765999999999984</c:v>
                </c:pt>
                <c:pt idx="3079">
                  <c:v>27.844000000000001</c:v>
                </c:pt>
                <c:pt idx="3080">
                  <c:v>27.921999999999993</c:v>
                </c:pt>
                <c:pt idx="3081">
                  <c:v>28</c:v>
                </c:pt>
                <c:pt idx="3082">
                  <c:v>28</c:v>
                </c:pt>
                <c:pt idx="3083">
                  <c:v>28</c:v>
                </c:pt>
                <c:pt idx="3084">
                  <c:v>28.247</c:v>
                </c:pt>
                <c:pt idx="3085">
                  <c:v>28.495999999999988</c:v>
                </c:pt>
                <c:pt idx="3086">
                  <c:v>28.747</c:v>
                </c:pt>
                <c:pt idx="3087">
                  <c:v>29</c:v>
                </c:pt>
                <c:pt idx="3088">
                  <c:v>29</c:v>
                </c:pt>
                <c:pt idx="3089">
                  <c:v>29</c:v>
                </c:pt>
                <c:pt idx="3090">
                  <c:v>29</c:v>
                </c:pt>
                <c:pt idx="3091">
                  <c:v>28.663</c:v>
                </c:pt>
                <c:pt idx="3092">
                  <c:v>28.329000000000001</c:v>
                </c:pt>
                <c:pt idx="3093">
                  <c:v>28</c:v>
                </c:pt>
                <c:pt idx="3094">
                  <c:v>28</c:v>
                </c:pt>
                <c:pt idx="3095">
                  <c:v>28</c:v>
                </c:pt>
                <c:pt idx="3096">
                  <c:v>28</c:v>
                </c:pt>
                <c:pt idx="3097">
                  <c:v>28</c:v>
                </c:pt>
                <c:pt idx="3098">
                  <c:v>28</c:v>
                </c:pt>
                <c:pt idx="3099">
                  <c:v>28</c:v>
                </c:pt>
                <c:pt idx="3100">
                  <c:v>28</c:v>
                </c:pt>
                <c:pt idx="3101">
                  <c:v>28</c:v>
                </c:pt>
                <c:pt idx="3102">
                  <c:v>28</c:v>
                </c:pt>
                <c:pt idx="3103">
                  <c:v>28</c:v>
                </c:pt>
                <c:pt idx="3104">
                  <c:v>28</c:v>
                </c:pt>
                <c:pt idx="3105">
                  <c:v>28.324000000000005</c:v>
                </c:pt>
                <c:pt idx="3106">
                  <c:v>28.651000000000007</c:v>
                </c:pt>
                <c:pt idx="3107">
                  <c:v>28.98299999999999</c:v>
                </c:pt>
                <c:pt idx="3108">
                  <c:v>29.318000000000001</c:v>
                </c:pt>
                <c:pt idx="3109">
                  <c:v>29.657000000000007</c:v>
                </c:pt>
                <c:pt idx="3110">
                  <c:v>30</c:v>
                </c:pt>
                <c:pt idx="3111">
                  <c:v>30</c:v>
                </c:pt>
                <c:pt idx="3112">
                  <c:v>30</c:v>
                </c:pt>
                <c:pt idx="3113">
                  <c:v>30</c:v>
                </c:pt>
                <c:pt idx="3114">
                  <c:v>30</c:v>
                </c:pt>
                <c:pt idx="3115">
                  <c:v>30</c:v>
                </c:pt>
                <c:pt idx="3116">
                  <c:v>30</c:v>
                </c:pt>
                <c:pt idx="3117">
                  <c:v>30</c:v>
                </c:pt>
                <c:pt idx="3118">
                  <c:v>30</c:v>
                </c:pt>
                <c:pt idx="3119">
                  <c:v>30</c:v>
                </c:pt>
                <c:pt idx="3120">
                  <c:v>30</c:v>
                </c:pt>
                <c:pt idx="3121">
                  <c:v>30</c:v>
                </c:pt>
                <c:pt idx="3122">
                  <c:v>30.330000000000005</c:v>
                </c:pt>
                <c:pt idx="3123">
                  <c:v>30.663</c:v>
                </c:pt>
                <c:pt idx="3124">
                  <c:v>31</c:v>
                </c:pt>
                <c:pt idx="3125">
                  <c:v>31</c:v>
                </c:pt>
                <c:pt idx="3126">
                  <c:v>31</c:v>
                </c:pt>
                <c:pt idx="3127">
                  <c:v>31</c:v>
                </c:pt>
                <c:pt idx="3128">
                  <c:v>31</c:v>
                </c:pt>
                <c:pt idx="3129">
                  <c:v>31</c:v>
                </c:pt>
                <c:pt idx="3130">
                  <c:v>31</c:v>
                </c:pt>
                <c:pt idx="3131">
                  <c:v>31</c:v>
                </c:pt>
                <c:pt idx="3132">
                  <c:v>31</c:v>
                </c:pt>
                <c:pt idx="3133">
                  <c:v>31</c:v>
                </c:pt>
                <c:pt idx="3134">
                  <c:v>31</c:v>
                </c:pt>
                <c:pt idx="3135">
                  <c:v>31</c:v>
                </c:pt>
                <c:pt idx="3136">
                  <c:v>31</c:v>
                </c:pt>
                <c:pt idx="3137">
                  <c:v>31</c:v>
                </c:pt>
                <c:pt idx="3138">
                  <c:v>31</c:v>
                </c:pt>
                <c:pt idx="3139">
                  <c:v>31</c:v>
                </c:pt>
                <c:pt idx="3140">
                  <c:v>30.873000000000001</c:v>
                </c:pt>
                <c:pt idx="3141">
                  <c:v>30.747</c:v>
                </c:pt>
                <c:pt idx="3142">
                  <c:v>30.620999999999999</c:v>
                </c:pt>
                <c:pt idx="3143">
                  <c:v>30.495999999999988</c:v>
                </c:pt>
                <c:pt idx="3144">
                  <c:v>30.370999999999999</c:v>
                </c:pt>
                <c:pt idx="3145">
                  <c:v>30.247</c:v>
                </c:pt>
                <c:pt idx="3146">
                  <c:v>30.123000000000001</c:v>
                </c:pt>
                <c:pt idx="3147">
                  <c:v>30</c:v>
                </c:pt>
                <c:pt idx="3148">
                  <c:v>30</c:v>
                </c:pt>
                <c:pt idx="3149">
                  <c:v>29.373999999999999</c:v>
                </c:pt>
                <c:pt idx="3150">
                  <c:v>28.761999999999993</c:v>
                </c:pt>
                <c:pt idx="3151">
                  <c:v>28.161999999999999</c:v>
                </c:pt>
                <c:pt idx="3152">
                  <c:v>27.574999999999999</c:v>
                </c:pt>
                <c:pt idx="3153">
                  <c:v>27</c:v>
                </c:pt>
                <c:pt idx="3154">
                  <c:v>27</c:v>
                </c:pt>
                <c:pt idx="3155">
                  <c:v>27</c:v>
                </c:pt>
                <c:pt idx="3156">
                  <c:v>27</c:v>
                </c:pt>
                <c:pt idx="3157">
                  <c:v>27</c:v>
                </c:pt>
                <c:pt idx="3158">
                  <c:v>27</c:v>
                </c:pt>
                <c:pt idx="3159">
                  <c:v>27</c:v>
                </c:pt>
                <c:pt idx="3160">
                  <c:v>27</c:v>
                </c:pt>
                <c:pt idx="3161">
                  <c:v>27</c:v>
                </c:pt>
                <c:pt idx="3162">
                  <c:v>27</c:v>
                </c:pt>
                <c:pt idx="3163">
                  <c:v>27</c:v>
                </c:pt>
                <c:pt idx="3164">
                  <c:v>26.315999999999999</c:v>
                </c:pt>
                <c:pt idx="3165">
                  <c:v>25.650000000000006</c:v>
                </c:pt>
                <c:pt idx="3166">
                  <c:v>25</c:v>
                </c:pt>
                <c:pt idx="3167">
                  <c:v>25.175999999999991</c:v>
                </c:pt>
                <c:pt idx="3168">
                  <c:v>25.352</c:v>
                </c:pt>
                <c:pt idx="3169">
                  <c:v>25.53</c:v>
                </c:pt>
                <c:pt idx="3170">
                  <c:v>25.71</c:v>
                </c:pt>
                <c:pt idx="3171">
                  <c:v>25.89</c:v>
                </c:pt>
                <c:pt idx="3172">
                  <c:v>26.071999999999999</c:v>
                </c:pt>
                <c:pt idx="3173">
                  <c:v>26.254999999999999</c:v>
                </c:pt>
                <c:pt idx="3174">
                  <c:v>26.439</c:v>
                </c:pt>
                <c:pt idx="3175">
                  <c:v>26.625</c:v>
                </c:pt>
                <c:pt idx="3176">
                  <c:v>26.812000000000001</c:v>
                </c:pt>
                <c:pt idx="3177">
                  <c:v>27</c:v>
                </c:pt>
                <c:pt idx="3178">
                  <c:v>27</c:v>
                </c:pt>
                <c:pt idx="3179">
                  <c:v>27</c:v>
                </c:pt>
                <c:pt idx="3180">
                  <c:v>27</c:v>
                </c:pt>
                <c:pt idx="3181">
                  <c:v>27</c:v>
                </c:pt>
                <c:pt idx="3182">
                  <c:v>27</c:v>
                </c:pt>
                <c:pt idx="3183">
                  <c:v>27</c:v>
                </c:pt>
                <c:pt idx="3184">
                  <c:v>27</c:v>
                </c:pt>
                <c:pt idx="3185">
                  <c:v>27</c:v>
                </c:pt>
                <c:pt idx="3186">
                  <c:v>27</c:v>
                </c:pt>
                <c:pt idx="3187">
                  <c:v>27</c:v>
                </c:pt>
                <c:pt idx="3188">
                  <c:v>27</c:v>
                </c:pt>
                <c:pt idx="3189">
                  <c:v>27</c:v>
                </c:pt>
                <c:pt idx="3190">
                  <c:v>27</c:v>
                </c:pt>
                <c:pt idx="3191">
                  <c:v>27</c:v>
                </c:pt>
                <c:pt idx="3192">
                  <c:v>26.661999999999999</c:v>
                </c:pt>
                <c:pt idx="3193">
                  <c:v>26.329000000000001</c:v>
                </c:pt>
                <c:pt idx="3194">
                  <c:v>26</c:v>
                </c:pt>
                <c:pt idx="3195">
                  <c:v>26</c:v>
                </c:pt>
                <c:pt idx="3196">
                  <c:v>26</c:v>
                </c:pt>
                <c:pt idx="3197">
                  <c:v>26</c:v>
                </c:pt>
                <c:pt idx="3198">
                  <c:v>26.329000000000001</c:v>
                </c:pt>
                <c:pt idx="3199">
                  <c:v>26.661999999999999</c:v>
                </c:pt>
                <c:pt idx="3200">
                  <c:v>27</c:v>
                </c:pt>
                <c:pt idx="3201">
                  <c:v>26.661999999999999</c:v>
                </c:pt>
                <c:pt idx="3202">
                  <c:v>26.329000000000001</c:v>
                </c:pt>
                <c:pt idx="3203">
                  <c:v>26</c:v>
                </c:pt>
                <c:pt idx="3204">
                  <c:v>26</c:v>
                </c:pt>
                <c:pt idx="3205">
                  <c:v>25.797000000000001</c:v>
                </c:pt>
                <c:pt idx="3206">
                  <c:v>25.594999999999999</c:v>
                </c:pt>
                <c:pt idx="3207">
                  <c:v>25.395</c:v>
                </c:pt>
                <c:pt idx="3208">
                  <c:v>25.196999999999999</c:v>
                </c:pt>
                <c:pt idx="3209">
                  <c:v>25</c:v>
                </c:pt>
                <c:pt idx="3210">
                  <c:v>24.661999999999999</c:v>
                </c:pt>
                <c:pt idx="3211">
                  <c:v>24.329000000000001</c:v>
                </c:pt>
                <c:pt idx="3212">
                  <c:v>24</c:v>
                </c:pt>
                <c:pt idx="3213">
                  <c:v>24</c:v>
                </c:pt>
                <c:pt idx="3214">
                  <c:v>23.654000000000007</c:v>
                </c:pt>
                <c:pt idx="3215">
                  <c:v>23.314000000000007</c:v>
                </c:pt>
                <c:pt idx="3216">
                  <c:v>22.978000000000002</c:v>
                </c:pt>
                <c:pt idx="3217">
                  <c:v>22.646999999999991</c:v>
                </c:pt>
                <c:pt idx="3218">
                  <c:v>22.321000000000005</c:v>
                </c:pt>
                <c:pt idx="3219">
                  <c:v>22</c:v>
                </c:pt>
                <c:pt idx="3220">
                  <c:v>22.196000000000005</c:v>
                </c:pt>
                <c:pt idx="3221">
                  <c:v>22.395</c:v>
                </c:pt>
                <c:pt idx="3222">
                  <c:v>22.594999999999999</c:v>
                </c:pt>
                <c:pt idx="3223">
                  <c:v>22.795999999999992</c:v>
                </c:pt>
                <c:pt idx="3224">
                  <c:v>23</c:v>
                </c:pt>
                <c:pt idx="3225">
                  <c:v>23</c:v>
                </c:pt>
                <c:pt idx="3226">
                  <c:v>23</c:v>
                </c:pt>
                <c:pt idx="3227">
                  <c:v>22.74</c:v>
                </c:pt>
                <c:pt idx="3228">
                  <c:v>22.48299999999999</c:v>
                </c:pt>
                <c:pt idx="3229">
                  <c:v>22.228999999999992</c:v>
                </c:pt>
                <c:pt idx="3230">
                  <c:v>21.977</c:v>
                </c:pt>
                <c:pt idx="3231">
                  <c:v>21.728999999999992</c:v>
                </c:pt>
                <c:pt idx="3232">
                  <c:v>21.48299999999999</c:v>
                </c:pt>
                <c:pt idx="3233">
                  <c:v>21.24</c:v>
                </c:pt>
                <c:pt idx="3234">
                  <c:v>21</c:v>
                </c:pt>
                <c:pt idx="3235">
                  <c:v>21</c:v>
                </c:pt>
                <c:pt idx="3236">
                  <c:v>21</c:v>
                </c:pt>
                <c:pt idx="3237">
                  <c:v>21</c:v>
                </c:pt>
                <c:pt idx="3238">
                  <c:v>21</c:v>
                </c:pt>
                <c:pt idx="3239">
                  <c:v>21.327999999999999</c:v>
                </c:pt>
                <c:pt idx="3240">
                  <c:v>21.661000000000001</c:v>
                </c:pt>
                <c:pt idx="3241">
                  <c:v>22</c:v>
                </c:pt>
                <c:pt idx="3242">
                  <c:v>21.661000000000001</c:v>
                </c:pt>
                <c:pt idx="3243">
                  <c:v>21.327999999999999</c:v>
                </c:pt>
                <c:pt idx="3244">
                  <c:v>21</c:v>
                </c:pt>
                <c:pt idx="3245">
                  <c:v>21</c:v>
                </c:pt>
                <c:pt idx="3246">
                  <c:v>21</c:v>
                </c:pt>
                <c:pt idx="3247">
                  <c:v>21</c:v>
                </c:pt>
                <c:pt idx="3248">
                  <c:v>21</c:v>
                </c:pt>
                <c:pt idx="3249">
                  <c:v>21</c:v>
                </c:pt>
                <c:pt idx="3250">
                  <c:v>21</c:v>
                </c:pt>
                <c:pt idx="3251">
                  <c:v>21.327999999999999</c:v>
                </c:pt>
                <c:pt idx="3252">
                  <c:v>21.661000000000001</c:v>
                </c:pt>
                <c:pt idx="3253">
                  <c:v>22</c:v>
                </c:pt>
                <c:pt idx="3254">
                  <c:v>21.661000000000001</c:v>
                </c:pt>
                <c:pt idx="3255">
                  <c:v>21.327999999999999</c:v>
                </c:pt>
                <c:pt idx="3256">
                  <c:v>21</c:v>
                </c:pt>
                <c:pt idx="3257">
                  <c:v>21</c:v>
                </c:pt>
                <c:pt idx="3258">
                  <c:v>21.48299999999999</c:v>
                </c:pt>
                <c:pt idx="3259">
                  <c:v>21.977</c:v>
                </c:pt>
                <c:pt idx="3260">
                  <c:v>22.48299999999999</c:v>
                </c:pt>
                <c:pt idx="3261">
                  <c:v>23</c:v>
                </c:pt>
                <c:pt idx="3262">
                  <c:v>23</c:v>
                </c:pt>
                <c:pt idx="3263">
                  <c:v>23</c:v>
                </c:pt>
                <c:pt idx="3264">
                  <c:v>23</c:v>
                </c:pt>
                <c:pt idx="3265">
                  <c:v>23</c:v>
                </c:pt>
                <c:pt idx="3266">
                  <c:v>23</c:v>
                </c:pt>
                <c:pt idx="3267">
                  <c:v>22.48299999999999</c:v>
                </c:pt>
                <c:pt idx="3268">
                  <c:v>21.977</c:v>
                </c:pt>
                <c:pt idx="3269">
                  <c:v>21.48299999999999</c:v>
                </c:pt>
                <c:pt idx="3270">
                  <c:v>21</c:v>
                </c:pt>
                <c:pt idx="3271">
                  <c:v>21</c:v>
                </c:pt>
                <c:pt idx="3272">
                  <c:v>21</c:v>
                </c:pt>
                <c:pt idx="3273">
                  <c:v>21</c:v>
                </c:pt>
                <c:pt idx="3274">
                  <c:v>21</c:v>
                </c:pt>
                <c:pt idx="3275">
                  <c:v>21</c:v>
                </c:pt>
                <c:pt idx="3276">
                  <c:v>21</c:v>
                </c:pt>
                <c:pt idx="3277">
                  <c:v>20.661000000000001</c:v>
                </c:pt>
                <c:pt idx="3278">
                  <c:v>20.327999999999999</c:v>
                </c:pt>
                <c:pt idx="3279">
                  <c:v>20</c:v>
                </c:pt>
                <c:pt idx="3280">
                  <c:v>20</c:v>
                </c:pt>
                <c:pt idx="3281">
                  <c:v>20</c:v>
                </c:pt>
                <c:pt idx="3282">
                  <c:v>20</c:v>
                </c:pt>
                <c:pt idx="3283">
                  <c:v>20</c:v>
                </c:pt>
                <c:pt idx="3284">
                  <c:v>20.327999999999999</c:v>
                </c:pt>
                <c:pt idx="3285">
                  <c:v>20.661000000000001</c:v>
                </c:pt>
                <c:pt idx="3286">
                  <c:v>21</c:v>
                </c:pt>
                <c:pt idx="3287">
                  <c:v>21</c:v>
                </c:pt>
                <c:pt idx="3288">
                  <c:v>21.327999999999999</c:v>
                </c:pt>
                <c:pt idx="3289">
                  <c:v>21.661000000000001</c:v>
                </c:pt>
                <c:pt idx="3290">
                  <c:v>22</c:v>
                </c:pt>
                <c:pt idx="3291">
                  <c:v>22</c:v>
                </c:pt>
                <c:pt idx="3292">
                  <c:v>22.327999999999999</c:v>
                </c:pt>
                <c:pt idx="3293">
                  <c:v>22.661999999999999</c:v>
                </c:pt>
                <c:pt idx="3294">
                  <c:v>23</c:v>
                </c:pt>
                <c:pt idx="3295">
                  <c:v>23</c:v>
                </c:pt>
                <c:pt idx="3296">
                  <c:v>23</c:v>
                </c:pt>
                <c:pt idx="3297">
                  <c:v>23</c:v>
                </c:pt>
                <c:pt idx="3298">
                  <c:v>23</c:v>
                </c:pt>
                <c:pt idx="3299">
                  <c:v>23</c:v>
                </c:pt>
                <c:pt idx="3300">
                  <c:v>23</c:v>
                </c:pt>
                <c:pt idx="3301">
                  <c:v>23.329000000000001</c:v>
                </c:pt>
                <c:pt idx="3302">
                  <c:v>23.661999999999999</c:v>
                </c:pt>
                <c:pt idx="3303">
                  <c:v>24</c:v>
                </c:pt>
                <c:pt idx="3304">
                  <c:v>24</c:v>
                </c:pt>
                <c:pt idx="3305">
                  <c:v>24</c:v>
                </c:pt>
                <c:pt idx="3306">
                  <c:v>24</c:v>
                </c:pt>
                <c:pt idx="3307">
                  <c:v>24</c:v>
                </c:pt>
                <c:pt idx="3308">
                  <c:v>24</c:v>
                </c:pt>
                <c:pt idx="3309">
                  <c:v>24</c:v>
                </c:pt>
                <c:pt idx="3310">
                  <c:v>24</c:v>
                </c:pt>
                <c:pt idx="3311">
                  <c:v>24</c:v>
                </c:pt>
                <c:pt idx="3312">
                  <c:v>24</c:v>
                </c:pt>
                <c:pt idx="3313">
                  <c:v>24</c:v>
                </c:pt>
                <c:pt idx="3314">
                  <c:v>24</c:v>
                </c:pt>
                <c:pt idx="3315">
                  <c:v>24</c:v>
                </c:pt>
                <c:pt idx="3316">
                  <c:v>24</c:v>
                </c:pt>
                <c:pt idx="3317">
                  <c:v>24</c:v>
                </c:pt>
                <c:pt idx="3318">
                  <c:v>24.14</c:v>
                </c:pt>
                <c:pt idx="3319">
                  <c:v>24.281999999999993</c:v>
                </c:pt>
                <c:pt idx="3320">
                  <c:v>24.423999999999992</c:v>
                </c:pt>
                <c:pt idx="3321">
                  <c:v>24.565999999999988</c:v>
                </c:pt>
                <c:pt idx="3322">
                  <c:v>24.71</c:v>
                </c:pt>
                <c:pt idx="3323">
                  <c:v>24.855</c:v>
                </c:pt>
                <c:pt idx="3324">
                  <c:v>25</c:v>
                </c:pt>
                <c:pt idx="3325">
                  <c:v>26</c:v>
                </c:pt>
                <c:pt idx="3326">
                  <c:v>27</c:v>
                </c:pt>
                <c:pt idx="3327">
                  <c:v>27</c:v>
                </c:pt>
                <c:pt idx="3328">
                  <c:v>31</c:v>
                </c:pt>
                <c:pt idx="3329">
                  <c:v>36</c:v>
                </c:pt>
                <c:pt idx="3330">
                  <c:v>45.849000000000004</c:v>
                </c:pt>
                <c:pt idx="3331">
                  <c:v>50.725000000000016</c:v>
                </c:pt>
                <c:pt idx="3332">
                  <c:v>56.120000000000012</c:v>
                </c:pt>
                <c:pt idx="3333">
                  <c:v>62.09</c:v>
                </c:pt>
                <c:pt idx="3334">
                  <c:v>68.694000000000003</c:v>
                </c:pt>
                <c:pt idx="3335">
                  <c:v>76</c:v>
                </c:pt>
                <c:pt idx="3336">
                  <c:v>70.721999999999994</c:v>
                </c:pt>
                <c:pt idx="3337">
                  <c:v>65.81</c:v>
                </c:pt>
                <c:pt idx="3338">
                  <c:v>61.239000000000011</c:v>
                </c:pt>
                <c:pt idx="3339">
                  <c:v>50</c:v>
                </c:pt>
                <c:pt idx="3340">
                  <c:v>45</c:v>
                </c:pt>
                <c:pt idx="3341">
                  <c:v>42</c:v>
                </c:pt>
                <c:pt idx="3342">
                  <c:v>39</c:v>
                </c:pt>
                <c:pt idx="3343">
                  <c:v>38</c:v>
                </c:pt>
                <c:pt idx="3344">
                  <c:v>38</c:v>
                </c:pt>
                <c:pt idx="3345">
                  <c:v>37</c:v>
                </c:pt>
                <c:pt idx="3346">
                  <c:v>35.681000000000004</c:v>
                </c:pt>
                <c:pt idx="3347">
                  <c:v>34.409000000000006</c:v>
                </c:pt>
                <c:pt idx="3348">
                  <c:v>33.183</c:v>
                </c:pt>
                <c:pt idx="3349">
                  <c:v>32</c:v>
                </c:pt>
                <c:pt idx="3350">
                  <c:v>31.487999999999992</c:v>
                </c:pt>
                <c:pt idx="3351">
                  <c:v>30.984000000000002</c:v>
                </c:pt>
                <c:pt idx="3352">
                  <c:v>30.487999999999992</c:v>
                </c:pt>
                <c:pt idx="3353">
                  <c:v>30</c:v>
                </c:pt>
                <c:pt idx="3354">
                  <c:v>30</c:v>
                </c:pt>
                <c:pt idx="3355">
                  <c:v>30</c:v>
                </c:pt>
                <c:pt idx="3356">
                  <c:v>30</c:v>
                </c:pt>
                <c:pt idx="3357">
                  <c:v>30</c:v>
                </c:pt>
                <c:pt idx="3358">
                  <c:v>29.663</c:v>
                </c:pt>
                <c:pt idx="3359">
                  <c:v>29.330000000000005</c:v>
                </c:pt>
                <c:pt idx="3360">
                  <c:v>29</c:v>
                </c:pt>
                <c:pt idx="3361">
                  <c:v>29</c:v>
                </c:pt>
                <c:pt idx="3362">
                  <c:v>29</c:v>
                </c:pt>
                <c:pt idx="3363">
                  <c:v>29</c:v>
                </c:pt>
                <c:pt idx="3364">
                  <c:v>28.663</c:v>
                </c:pt>
                <c:pt idx="3365">
                  <c:v>28.329000000000001</c:v>
                </c:pt>
                <c:pt idx="3366">
                  <c:v>28</c:v>
                </c:pt>
                <c:pt idx="3367">
                  <c:v>28</c:v>
                </c:pt>
                <c:pt idx="3368">
                  <c:v>28</c:v>
                </c:pt>
                <c:pt idx="3369">
                  <c:v>28</c:v>
                </c:pt>
                <c:pt idx="3370">
                  <c:v>27.650000000000006</c:v>
                </c:pt>
                <c:pt idx="3371">
                  <c:v>27.303999999999991</c:v>
                </c:pt>
                <c:pt idx="3372">
                  <c:v>26.961999999999993</c:v>
                </c:pt>
                <c:pt idx="3373">
                  <c:v>26.625</c:v>
                </c:pt>
                <c:pt idx="3374">
                  <c:v>26.291</c:v>
                </c:pt>
                <c:pt idx="3375">
                  <c:v>25.961999999999993</c:v>
                </c:pt>
                <c:pt idx="3376">
                  <c:v>25.638000000000005</c:v>
                </c:pt>
                <c:pt idx="3377">
                  <c:v>25.317000000000007</c:v>
                </c:pt>
                <c:pt idx="3378">
                  <c:v>25</c:v>
                </c:pt>
                <c:pt idx="3379">
                  <c:v>24.661999999999999</c:v>
                </c:pt>
                <c:pt idx="3380">
                  <c:v>24.329000000000001</c:v>
                </c:pt>
                <c:pt idx="3381">
                  <c:v>24</c:v>
                </c:pt>
                <c:pt idx="3382">
                  <c:v>24.329000000000001</c:v>
                </c:pt>
                <c:pt idx="3383">
                  <c:v>24.661999999999999</c:v>
                </c:pt>
                <c:pt idx="3384">
                  <c:v>25</c:v>
                </c:pt>
                <c:pt idx="3385">
                  <c:v>24.797000000000001</c:v>
                </c:pt>
                <c:pt idx="3386">
                  <c:v>24.594999999999999</c:v>
                </c:pt>
                <c:pt idx="3387">
                  <c:v>24.395</c:v>
                </c:pt>
                <c:pt idx="3388">
                  <c:v>24.196999999999999</c:v>
                </c:pt>
                <c:pt idx="3389">
                  <c:v>24</c:v>
                </c:pt>
                <c:pt idx="3390">
                  <c:v>23.314000000000007</c:v>
                </c:pt>
                <c:pt idx="3391">
                  <c:v>22.646999999999991</c:v>
                </c:pt>
                <c:pt idx="3392">
                  <c:v>22</c:v>
                </c:pt>
                <c:pt idx="3393">
                  <c:v>22</c:v>
                </c:pt>
                <c:pt idx="3394">
                  <c:v>22</c:v>
                </c:pt>
                <c:pt idx="3395">
                  <c:v>22</c:v>
                </c:pt>
                <c:pt idx="3396">
                  <c:v>22</c:v>
                </c:pt>
                <c:pt idx="3397">
                  <c:v>22</c:v>
                </c:pt>
                <c:pt idx="3398">
                  <c:v>22</c:v>
                </c:pt>
                <c:pt idx="3399">
                  <c:v>22</c:v>
                </c:pt>
                <c:pt idx="3400">
                  <c:v>22</c:v>
                </c:pt>
                <c:pt idx="3401">
                  <c:v>22</c:v>
                </c:pt>
                <c:pt idx="3402">
                  <c:v>22</c:v>
                </c:pt>
                <c:pt idx="3403">
                  <c:v>21.745999999999988</c:v>
                </c:pt>
                <c:pt idx="3404">
                  <c:v>21.494</c:v>
                </c:pt>
                <c:pt idx="3405">
                  <c:v>21.245999999999988</c:v>
                </c:pt>
                <c:pt idx="3406">
                  <c:v>21</c:v>
                </c:pt>
                <c:pt idx="3407">
                  <c:v>21</c:v>
                </c:pt>
                <c:pt idx="3408">
                  <c:v>21</c:v>
                </c:pt>
                <c:pt idx="3409">
                  <c:v>21</c:v>
                </c:pt>
                <c:pt idx="3410">
                  <c:v>21.385999999999992</c:v>
                </c:pt>
                <c:pt idx="3411">
                  <c:v>21.777999999999999</c:v>
                </c:pt>
                <c:pt idx="3412">
                  <c:v>22.178000000000001</c:v>
                </c:pt>
                <c:pt idx="3413">
                  <c:v>22.584999999999994</c:v>
                </c:pt>
                <c:pt idx="3414">
                  <c:v>23</c:v>
                </c:pt>
                <c:pt idx="3415">
                  <c:v>22.661999999999999</c:v>
                </c:pt>
                <c:pt idx="3416">
                  <c:v>22.327999999999999</c:v>
                </c:pt>
                <c:pt idx="3417">
                  <c:v>22</c:v>
                </c:pt>
                <c:pt idx="3418">
                  <c:v>21.661000000000001</c:v>
                </c:pt>
                <c:pt idx="3419">
                  <c:v>21.327999999999999</c:v>
                </c:pt>
                <c:pt idx="3420">
                  <c:v>21</c:v>
                </c:pt>
                <c:pt idx="3421">
                  <c:v>20.481000000000002</c:v>
                </c:pt>
                <c:pt idx="3422">
                  <c:v>19.974999999999994</c:v>
                </c:pt>
                <c:pt idx="3423">
                  <c:v>19.481000000000002</c:v>
                </c:pt>
                <c:pt idx="3424">
                  <c:v>19</c:v>
                </c:pt>
                <c:pt idx="3425">
                  <c:v>19</c:v>
                </c:pt>
                <c:pt idx="3426">
                  <c:v>19</c:v>
                </c:pt>
                <c:pt idx="3427">
                  <c:v>19</c:v>
                </c:pt>
                <c:pt idx="3428">
                  <c:v>19</c:v>
                </c:pt>
                <c:pt idx="3429">
                  <c:v>19</c:v>
                </c:pt>
                <c:pt idx="3430">
                  <c:v>19</c:v>
                </c:pt>
                <c:pt idx="3431">
                  <c:v>18.853999999999999</c:v>
                </c:pt>
                <c:pt idx="3432">
                  <c:v>18.709</c:v>
                </c:pt>
                <c:pt idx="3433">
                  <c:v>18.564999999999994</c:v>
                </c:pt>
                <c:pt idx="3434">
                  <c:v>18.421999999999993</c:v>
                </c:pt>
                <c:pt idx="3435">
                  <c:v>18.279999999999994</c:v>
                </c:pt>
                <c:pt idx="3436">
                  <c:v>18.14</c:v>
                </c:pt>
                <c:pt idx="3437">
                  <c:v>18</c:v>
                </c:pt>
                <c:pt idx="3438">
                  <c:v>18.327000000000005</c:v>
                </c:pt>
                <c:pt idx="3439">
                  <c:v>18.661000000000001</c:v>
                </c:pt>
                <c:pt idx="3440">
                  <c:v>19</c:v>
                </c:pt>
                <c:pt idx="3441">
                  <c:v>19</c:v>
                </c:pt>
                <c:pt idx="3442">
                  <c:v>18.829999999999991</c:v>
                </c:pt>
                <c:pt idx="3443">
                  <c:v>18.661000000000001</c:v>
                </c:pt>
                <c:pt idx="3444">
                  <c:v>18.492999999999988</c:v>
                </c:pt>
                <c:pt idx="3445">
                  <c:v>18.327000000000005</c:v>
                </c:pt>
                <c:pt idx="3446">
                  <c:v>18.163</c:v>
                </c:pt>
                <c:pt idx="3447">
                  <c:v>18</c:v>
                </c:pt>
                <c:pt idx="3448">
                  <c:v>18.244999999999994</c:v>
                </c:pt>
                <c:pt idx="3449">
                  <c:v>18.492999999999988</c:v>
                </c:pt>
                <c:pt idx="3450">
                  <c:v>18.744999999999994</c:v>
                </c:pt>
                <c:pt idx="3451">
                  <c:v>19</c:v>
                </c:pt>
                <c:pt idx="3452">
                  <c:v>18.661000000000001</c:v>
                </c:pt>
                <c:pt idx="3453">
                  <c:v>18.327000000000005</c:v>
                </c:pt>
                <c:pt idx="3454">
                  <c:v>18</c:v>
                </c:pt>
                <c:pt idx="3455">
                  <c:v>18</c:v>
                </c:pt>
                <c:pt idx="3456">
                  <c:v>18</c:v>
                </c:pt>
                <c:pt idx="3457">
                  <c:v>18</c:v>
                </c:pt>
                <c:pt idx="3458">
                  <c:v>18</c:v>
                </c:pt>
                <c:pt idx="3459">
                  <c:v>18</c:v>
                </c:pt>
                <c:pt idx="3460">
                  <c:v>18</c:v>
                </c:pt>
                <c:pt idx="3461">
                  <c:v>18</c:v>
                </c:pt>
                <c:pt idx="3462">
                  <c:v>18</c:v>
                </c:pt>
                <c:pt idx="3463">
                  <c:v>18.327000000000005</c:v>
                </c:pt>
                <c:pt idx="3464">
                  <c:v>18.661000000000001</c:v>
                </c:pt>
                <c:pt idx="3465">
                  <c:v>19</c:v>
                </c:pt>
                <c:pt idx="3466">
                  <c:v>19</c:v>
                </c:pt>
                <c:pt idx="3467">
                  <c:v>19</c:v>
                </c:pt>
                <c:pt idx="3468">
                  <c:v>19</c:v>
                </c:pt>
                <c:pt idx="3469">
                  <c:v>19</c:v>
                </c:pt>
                <c:pt idx="3470">
                  <c:v>19</c:v>
                </c:pt>
                <c:pt idx="3471">
                  <c:v>19</c:v>
                </c:pt>
                <c:pt idx="3472">
                  <c:v>19</c:v>
                </c:pt>
                <c:pt idx="3473">
                  <c:v>19</c:v>
                </c:pt>
                <c:pt idx="3474">
                  <c:v>19</c:v>
                </c:pt>
                <c:pt idx="3475">
                  <c:v>19</c:v>
                </c:pt>
                <c:pt idx="3476">
                  <c:v>19</c:v>
                </c:pt>
                <c:pt idx="3477">
                  <c:v>19</c:v>
                </c:pt>
                <c:pt idx="3478">
                  <c:v>19</c:v>
                </c:pt>
                <c:pt idx="3479">
                  <c:v>19</c:v>
                </c:pt>
                <c:pt idx="3480">
                  <c:v>19</c:v>
                </c:pt>
                <c:pt idx="3481">
                  <c:v>19</c:v>
                </c:pt>
                <c:pt idx="3482">
                  <c:v>19</c:v>
                </c:pt>
                <c:pt idx="3483">
                  <c:v>18.853999999999999</c:v>
                </c:pt>
                <c:pt idx="3484">
                  <c:v>18.709</c:v>
                </c:pt>
                <c:pt idx="3485">
                  <c:v>18.564999999999994</c:v>
                </c:pt>
                <c:pt idx="3486">
                  <c:v>18.421999999999993</c:v>
                </c:pt>
                <c:pt idx="3487">
                  <c:v>18.279999999999994</c:v>
                </c:pt>
                <c:pt idx="3488">
                  <c:v>18.14</c:v>
                </c:pt>
                <c:pt idx="3489">
                  <c:v>18</c:v>
                </c:pt>
                <c:pt idx="3490">
                  <c:v>18</c:v>
                </c:pt>
                <c:pt idx="3491">
                  <c:v>18</c:v>
                </c:pt>
                <c:pt idx="3492">
                  <c:v>18</c:v>
                </c:pt>
                <c:pt idx="3493">
                  <c:v>18</c:v>
                </c:pt>
                <c:pt idx="3494">
                  <c:v>18.479999999999993</c:v>
                </c:pt>
                <c:pt idx="3495">
                  <c:v>18.974</c:v>
                </c:pt>
                <c:pt idx="3496">
                  <c:v>19.479999999999993</c:v>
                </c:pt>
                <c:pt idx="3497">
                  <c:v>20</c:v>
                </c:pt>
                <c:pt idx="3498">
                  <c:v>20</c:v>
                </c:pt>
                <c:pt idx="3499">
                  <c:v>20.646000000000001</c:v>
                </c:pt>
                <c:pt idx="3500">
                  <c:v>21.312000000000001</c:v>
                </c:pt>
                <c:pt idx="3501">
                  <c:v>22</c:v>
                </c:pt>
                <c:pt idx="3502">
                  <c:v>22</c:v>
                </c:pt>
                <c:pt idx="3503">
                  <c:v>22</c:v>
                </c:pt>
                <c:pt idx="3504">
                  <c:v>22</c:v>
                </c:pt>
                <c:pt idx="3505">
                  <c:v>22</c:v>
                </c:pt>
                <c:pt idx="3506">
                  <c:v>21.661000000000001</c:v>
                </c:pt>
                <c:pt idx="3507">
                  <c:v>21.327999999999999</c:v>
                </c:pt>
                <c:pt idx="3508">
                  <c:v>21</c:v>
                </c:pt>
                <c:pt idx="3509">
                  <c:v>21</c:v>
                </c:pt>
                <c:pt idx="3510">
                  <c:v>21.245999999999988</c:v>
                </c:pt>
                <c:pt idx="3511">
                  <c:v>21.494</c:v>
                </c:pt>
                <c:pt idx="3512">
                  <c:v>21.745999999999988</c:v>
                </c:pt>
                <c:pt idx="3513">
                  <c:v>22</c:v>
                </c:pt>
                <c:pt idx="3514">
                  <c:v>22</c:v>
                </c:pt>
                <c:pt idx="3515">
                  <c:v>22</c:v>
                </c:pt>
                <c:pt idx="3516">
                  <c:v>22</c:v>
                </c:pt>
                <c:pt idx="3517">
                  <c:v>22</c:v>
                </c:pt>
                <c:pt idx="3518">
                  <c:v>21.745999999999988</c:v>
                </c:pt>
                <c:pt idx="3519">
                  <c:v>21.494</c:v>
                </c:pt>
                <c:pt idx="3520">
                  <c:v>21.245999999999988</c:v>
                </c:pt>
                <c:pt idx="3521">
                  <c:v>21</c:v>
                </c:pt>
                <c:pt idx="3522">
                  <c:v>20.311000000000007</c:v>
                </c:pt>
                <c:pt idx="3523">
                  <c:v>19.645</c:v>
                </c:pt>
                <c:pt idx="3524">
                  <c:v>19</c:v>
                </c:pt>
                <c:pt idx="3525">
                  <c:v>19</c:v>
                </c:pt>
                <c:pt idx="3526">
                  <c:v>19</c:v>
                </c:pt>
                <c:pt idx="3527">
                  <c:v>19</c:v>
                </c:pt>
                <c:pt idx="3528">
                  <c:v>19</c:v>
                </c:pt>
                <c:pt idx="3529">
                  <c:v>19</c:v>
                </c:pt>
                <c:pt idx="3530">
                  <c:v>19</c:v>
                </c:pt>
                <c:pt idx="3531">
                  <c:v>19</c:v>
                </c:pt>
                <c:pt idx="3532">
                  <c:v>19.327999999999999</c:v>
                </c:pt>
                <c:pt idx="3533">
                  <c:v>19.661000000000001</c:v>
                </c:pt>
                <c:pt idx="3534">
                  <c:v>20</c:v>
                </c:pt>
                <c:pt idx="3535">
                  <c:v>20</c:v>
                </c:pt>
                <c:pt idx="3536">
                  <c:v>20</c:v>
                </c:pt>
                <c:pt idx="3537">
                  <c:v>20</c:v>
                </c:pt>
                <c:pt idx="3538">
                  <c:v>20</c:v>
                </c:pt>
                <c:pt idx="3539">
                  <c:v>20</c:v>
                </c:pt>
                <c:pt idx="3540">
                  <c:v>20</c:v>
                </c:pt>
                <c:pt idx="3541">
                  <c:v>20</c:v>
                </c:pt>
                <c:pt idx="3542">
                  <c:v>20</c:v>
                </c:pt>
                <c:pt idx="3543">
                  <c:v>20</c:v>
                </c:pt>
                <c:pt idx="3544">
                  <c:v>20</c:v>
                </c:pt>
                <c:pt idx="3545">
                  <c:v>20</c:v>
                </c:pt>
                <c:pt idx="3546">
                  <c:v>20</c:v>
                </c:pt>
                <c:pt idx="3547">
                  <c:v>20</c:v>
                </c:pt>
                <c:pt idx="3548">
                  <c:v>20</c:v>
                </c:pt>
                <c:pt idx="3549">
                  <c:v>20</c:v>
                </c:pt>
                <c:pt idx="3550">
                  <c:v>20</c:v>
                </c:pt>
                <c:pt idx="3551">
                  <c:v>20</c:v>
                </c:pt>
                <c:pt idx="3552">
                  <c:v>20</c:v>
                </c:pt>
                <c:pt idx="3553">
                  <c:v>19.661000000000001</c:v>
                </c:pt>
                <c:pt idx="3554">
                  <c:v>19.327999999999999</c:v>
                </c:pt>
                <c:pt idx="3555">
                  <c:v>19</c:v>
                </c:pt>
                <c:pt idx="3556">
                  <c:v>19</c:v>
                </c:pt>
                <c:pt idx="3557">
                  <c:v>19</c:v>
                </c:pt>
                <c:pt idx="3558">
                  <c:v>19</c:v>
                </c:pt>
                <c:pt idx="3559">
                  <c:v>19</c:v>
                </c:pt>
                <c:pt idx="3560">
                  <c:v>19</c:v>
                </c:pt>
                <c:pt idx="3561">
                  <c:v>19</c:v>
                </c:pt>
                <c:pt idx="3562">
                  <c:v>19</c:v>
                </c:pt>
                <c:pt idx="3563">
                  <c:v>19</c:v>
                </c:pt>
                <c:pt idx="3564">
                  <c:v>19</c:v>
                </c:pt>
                <c:pt idx="3565">
                  <c:v>19.327999999999999</c:v>
                </c:pt>
                <c:pt idx="3566">
                  <c:v>19.661000000000001</c:v>
                </c:pt>
                <c:pt idx="3567">
                  <c:v>20</c:v>
                </c:pt>
                <c:pt idx="3568">
                  <c:v>20</c:v>
                </c:pt>
                <c:pt idx="3569">
                  <c:v>20</c:v>
                </c:pt>
                <c:pt idx="3570">
                  <c:v>20</c:v>
                </c:pt>
                <c:pt idx="3571">
                  <c:v>20</c:v>
                </c:pt>
                <c:pt idx="3572">
                  <c:v>20</c:v>
                </c:pt>
                <c:pt idx="3573">
                  <c:v>20</c:v>
                </c:pt>
                <c:pt idx="3574">
                  <c:v>20</c:v>
                </c:pt>
                <c:pt idx="3575">
                  <c:v>20</c:v>
                </c:pt>
                <c:pt idx="3576">
                  <c:v>20</c:v>
                </c:pt>
                <c:pt idx="3577">
                  <c:v>20</c:v>
                </c:pt>
                <c:pt idx="3578">
                  <c:v>20</c:v>
                </c:pt>
                <c:pt idx="3579">
                  <c:v>20.14</c:v>
                </c:pt>
                <c:pt idx="3580">
                  <c:v>20.280999999999988</c:v>
                </c:pt>
                <c:pt idx="3581">
                  <c:v>20.422999999999984</c:v>
                </c:pt>
                <c:pt idx="3582">
                  <c:v>20.564999999999994</c:v>
                </c:pt>
                <c:pt idx="3583">
                  <c:v>20.709</c:v>
                </c:pt>
                <c:pt idx="3584">
                  <c:v>20.853999999999999</c:v>
                </c:pt>
                <c:pt idx="3585">
                  <c:v>21</c:v>
                </c:pt>
                <c:pt idx="3586">
                  <c:v>20.661000000000001</c:v>
                </c:pt>
                <c:pt idx="3587">
                  <c:v>20.327999999999999</c:v>
                </c:pt>
                <c:pt idx="3588">
                  <c:v>20</c:v>
                </c:pt>
                <c:pt idx="3589">
                  <c:v>20</c:v>
                </c:pt>
                <c:pt idx="3590">
                  <c:v>20</c:v>
                </c:pt>
                <c:pt idx="3591">
                  <c:v>20</c:v>
                </c:pt>
                <c:pt idx="3592">
                  <c:v>20</c:v>
                </c:pt>
                <c:pt idx="3593">
                  <c:v>20</c:v>
                </c:pt>
                <c:pt idx="3594">
                  <c:v>20</c:v>
                </c:pt>
                <c:pt idx="3595">
                  <c:v>20</c:v>
                </c:pt>
                <c:pt idx="3596">
                  <c:v>20</c:v>
                </c:pt>
                <c:pt idx="3597">
                  <c:v>20</c:v>
                </c:pt>
                <c:pt idx="3598">
                  <c:v>20</c:v>
                </c:pt>
                <c:pt idx="3599">
                  <c:v>20</c:v>
                </c:pt>
                <c:pt idx="3600">
                  <c:v>19.309999999999999</c:v>
                </c:pt>
                <c:pt idx="3601">
                  <c:v>18.643000000000001</c:v>
                </c:pt>
                <c:pt idx="3602">
                  <c:v>18</c:v>
                </c:pt>
                <c:pt idx="3603">
                  <c:v>18</c:v>
                </c:pt>
                <c:pt idx="3604">
                  <c:v>18</c:v>
                </c:pt>
                <c:pt idx="3605">
                  <c:v>18</c:v>
                </c:pt>
                <c:pt idx="3606">
                  <c:v>17.66</c:v>
                </c:pt>
                <c:pt idx="3607">
                  <c:v>17.327000000000005</c:v>
                </c:pt>
                <c:pt idx="3608">
                  <c:v>17</c:v>
                </c:pt>
                <c:pt idx="3609">
                  <c:v>17</c:v>
                </c:pt>
                <c:pt idx="3610">
                  <c:v>17</c:v>
                </c:pt>
                <c:pt idx="3611">
                  <c:v>17</c:v>
                </c:pt>
                <c:pt idx="3612">
                  <c:v>17</c:v>
                </c:pt>
                <c:pt idx="3613">
                  <c:v>17</c:v>
                </c:pt>
                <c:pt idx="3614">
                  <c:v>17.327000000000005</c:v>
                </c:pt>
                <c:pt idx="3615">
                  <c:v>17.66</c:v>
                </c:pt>
                <c:pt idx="3616">
                  <c:v>18</c:v>
                </c:pt>
                <c:pt idx="3617">
                  <c:v>18</c:v>
                </c:pt>
                <c:pt idx="3618">
                  <c:v>18</c:v>
                </c:pt>
                <c:pt idx="3619">
                  <c:v>18</c:v>
                </c:pt>
                <c:pt idx="3620">
                  <c:v>18</c:v>
                </c:pt>
                <c:pt idx="3621">
                  <c:v>18</c:v>
                </c:pt>
                <c:pt idx="3622">
                  <c:v>18</c:v>
                </c:pt>
                <c:pt idx="3623">
                  <c:v>18</c:v>
                </c:pt>
                <c:pt idx="3624">
                  <c:v>18</c:v>
                </c:pt>
                <c:pt idx="3625">
                  <c:v>18</c:v>
                </c:pt>
                <c:pt idx="3626">
                  <c:v>18</c:v>
                </c:pt>
                <c:pt idx="3627">
                  <c:v>18</c:v>
                </c:pt>
                <c:pt idx="3628">
                  <c:v>18</c:v>
                </c:pt>
                <c:pt idx="3629">
                  <c:v>18</c:v>
                </c:pt>
                <c:pt idx="3630">
                  <c:v>18</c:v>
                </c:pt>
                <c:pt idx="3631">
                  <c:v>18</c:v>
                </c:pt>
                <c:pt idx="3632">
                  <c:v>18</c:v>
                </c:pt>
                <c:pt idx="3633">
                  <c:v>18</c:v>
                </c:pt>
                <c:pt idx="3634">
                  <c:v>18</c:v>
                </c:pt>
                <c:pt idx="3635">
                  <c:v>18</c:v>
                </c:pt>
                <c:pt idx="3636">
                  <c:v>18</c:v>
                </c:pt>
                <c:pt idx="3637">
                  <c:v>18</c:v>
                </c:pt>
                <c:pt idx="3638">
                  <c:v>18.327000000000005</c:v>
                </c:pt>
                <c:pt idx="3639">
                  <c:v>18.661000000000001</c:v>
                </c:pt>
                <c:pt idx="3640">
                  <c:v>19</c:v>
                </c:pt>
                <c:pt idx="3641">
                  <c:v>18.853999999999999</c:v>
                </c:pt>
                <c:pt idx="3642">
                  <c:v>18.709</c:v>
                </c:pt>
                <c:pt idx="3643">
                  <c:v>18.564999999999994</c:v>
                </c:pt>
                <c:pt idx="3644">
                  <c:v>18.421999999999993</c:v>
                </c:pt>
                <c:pt idx="3645">
                  <c:v>18.279999999999994</c:v>
                </c:pt>
                <c:pt idx="3646">
                  <c:v>18.14</c:v>
                </c:pt>
                <c:pt idx="3647">
                  <c:v>18</c:v>
                </c:pt>
                <c:pt idx="3648">
                  <c:v>18</c:v>
                </c:pt>
                <c:pt idx="3649">
                  <c:v>18</c:v>
                </c:pt>
                <c:pt idx="3650">
                  <c:v>18</c:v>
                </c:pt>
                <c:pt idx="3651">
                  <c:v>18</c:v>
                </c:pt>
                <c:pt idx="3652">
                  <c:v>18</c:v>
                </c:pt>
                <c:pt idx="3653">
                  <c:v>18</c:v>
                </c:pt>
                <c:pt idx="3654">
                  <c:v>18</c:v>
                </c:pt>
                <c:pt idx="3655">
                  <c:v>18</c:v>
                </c:pt>
                <c:pt idx="3656">
                  <c:v>18</c:v>
                </c:pt>
                <c:pt idx="3657">
                  <c:v>18</c:v>
                </c:pt>
                <c:pt idx="3658">
                  <c:v>18</c:v>
                </c:pt>
                <c:pt idx="3659">
                  <c:v>18</c:v>
                </c:pt>
                <c:pt idx="3660">
                  <c:v>18</c:v>
                </c:pt>
                <c:pt idx="3661">
                  <c:v>18</c:v>
                </c:pt>
                <c:pt idx="3662">
                  <c:v>18</c:v>
                </c:pt>
                <c:pt idx="3663">
                  <c:v>18</c:v>
                </c:pt>
                <c:pt idx="3664">
                  <c:v>18</c:v>
                </c:pt>
                <c:pt idx="3665">
                  <c:v>18</c:v>
                </c:pt>
                <c:pt idx="3666">
                  <c:v>18</c:v>
                </c:pt>
                <c:pt idx="3667">
                  <c:v>18</c:v>
                </c:pt>
                <c:pt idx="3668">
                  <c:v>18</c:v>
                </c:pt>
                <c:pt idx="3669">
                  <c:v>18</c:v>
                </c:pt>
                <c:pt idx="3670">
                  <c:v>18</c:v>
                </c:pt>
                <c:pt idx="3671">
                  <c:v>18</c:v>
                </c:pt>
                <c:pt idx="3672">
                  <c:v>18</c:v>
                </c:pt>
                <c:pt idx="3673">
                  <c:v>18</c:v>
                </c:pt>
                <c:pt idx="3674">
                  <c:v>18</c:v>
                </c:pt>
                <c:pt idx="3675">
                  <c:v>18</c:v>
                </c:pt>
                <c:pt idx="3676">
                  <c:v>18</c:v>
                </c:pt>
                <c:pt idx="3677">
                  <c:v>18</c:v>
                </c:pt>
                <c:pt idx="3678">
                  <c:v>18</c:v>
                </c:pt>
                <c:pt idx="3679">
                  <c:v>18</c:v>
                </c:pt>
                <c:pt idx="3680">
                  <c:v>18</c:v>
                </c:pt>
                <c:pt idx="3681">
                  <c:v>18.643000000000001</c:v>
                </c:pt>
                <c:pt idx="3682">
                  <c:v>19.309999999999999</c:v>
                </c:pt>
                <c:pt idx="3683">
                  <c:v>20</c:v>
                </c:pt>
                <c:pt idx="3684">
                  <c:v>20</c:v>
                </c:pt>
                <c:pt idx="3685">
                  <c:v>20</c:v>
                </c:pt>
                <c:pt idx="3686">
                  <c:v>20</c:v>
                </c:pt>
                <c:pt idx="3687">
                  <c:v>20</c:v>
                </c:pt>
                <c:pt idx="3688">
                  <c:v>20</c:v>
                </c:pt>
                <c:pt idx="3689">
                  <c:v>20</c:v>
                </c:pt>
                <c:pt idx="3690">
                  <c:v>20</c:v>
                </c:pt>
                <c:pt idx="3691">
                  <c:v>20</c:v>
                </c:pt>
                <c:pt idx="3692">
                  <c:v>20.14</c:v>
                </c:pt>
                <c:pt idx="3693">
                  <c:v>20.280999999999988</c:v>
                </c:pt>
                <c:pt idx="3694">
                  <c:v>20.422999999999984</c:v>
                </c:pt>
                <c:pt idx="3695">
                  <c:v>20.564999999999994</c:v>
                </c:pt>
                <c:pt idx="3696">
                  <c:v>20.709</c:v>
                </c:pt>
                <c:pt idx="3697">
                  <c:v>20.853999999999999</c:v>
                </c:pt>
                <c:pt idx="3698">
                  <c:v>21</c:v>
                </c:pt>
                <c:pt idx="3699">
                  <c:v>20.661000000000001</c:v>
                </c:pt>
                <c:pt idx="3700">
                  <c:v>20.327999999999999</c:v>
                </c:pt>
                <c:pt idx="3701">
                  <c:v>20</c:v>
                </c:pt>
                <c:pt idx="3702">
                  <c:v>20</c:v>
                </c:pt>
                <c:pt idx="3703">
                  <c:v>20</c:v>
                </c:pt>
                <c:pt idx="3704">
                  <c:v>20</c:v>
                </c:pt>
                <c:pt idx="3705">
                  <c:v>20</c:v>
                </c:pt>
                <c:pt idx="3706">
                  <c:v>20</c:v>
                </c:pt>
                <c:pt idx="3707">
                  <c:v>20</c:v>
                </c:pt>
                <c:pt idx="3708">
                  <c:v>20</c:v>
                </c:pt>
                <c:pt idx="3709">
                  <c:v>20</c:v>
                </c:pt>
                <c:pt idx="3710">
                  <c:v>20</c:v>
                </c:pt>
                <c:pt idx="3711">
                  <c:v>20</c:v>
                </c:pt>
                <c:pt idx="3712">
                  <c:v>20.256</c:v>
                </c:pt>
                <c:pt idx="3713">
                  <c:v>20.515000000000001</c:v>
                </c:pt>
                <c:pt idx="3714">
                  <c:v>20.777000000000001</c:v>
                </c:pt>
                <c:pt idx="3715">
                  <c:v>21.042999999999992</c:v>
                </c:pt>
                <c:pt idx="3716">
                  <c:v>21.312000000000001</c:v>
                </c:pt>
                <c:pt idx="3717">
                  <c:v>21.584</c:v>
                </c:pt>
                <c:pt idx="3718">
                  <c:v>21.86</c:v>
                </c:pt>
                <c:pt idx="3719">
                  <c:v>22.14</c:v>
                </c:pt>
                <c:pt idx="3720">
                  <c:v>22.422999999999984</c:v>
                </c:pt>
                <c:pt idx="3721">
                  <c:v>22.71</c:v>
                </c:pt>
                <c:pt idx="3722">
                  <c:v>23</c:v>
                </c:pt>
                <c:pt idx="3723">
                  <c:v>21.952999999999992</c:v>
                </c:pt>
                <c:pt idx="3724">
                  <c:v>20.954000000000001</c:v>
                </c:pt>
                <c:pt idx="3725">
                  <c:v>20</c:v>
                </c:pt>
                <c:pt idx="3726">
                  <c:v>20</c:v>
                </c:pt>
                <c:pt idx="3727">
                  <c:v>20</c:v>
                </c:pt>
                <c:pt idx="3728">
                  <c:v>20</c:v>
                </c:pt>
                <c:pt idx="3729">
                  <c:v>20</c:v>
                </c:pt>
                <c:pt idx="3730">
                  <c:v>20</c:v>
                </c:pt>
                <c:pt idx="3731">
                  <c:v>20</c:v>
                </c:pt>
                <c:pt idx="3732">
                  <c:v>19.795999999999992</c:v>
                </c:pt>
                <c:pt idx="3733">
                  <c:v>19.594000000000001</c:v>
                </c:pt>
                <c:pt idx="3734">
                  <c:v>19.393999999999991</c:v>
                </c:pt>
                <c:pt idx="3735">
                  <c:v>19.196000000000005</c:v>
                </c:pt>
                <c:pt idx="3736">
                  <c:v>19</c:v>
                </c:pt>
                <c:pt idx="3737">
                  <c:v>19.327999999999999</c:v>
                </c:pt>
                <c:pt idx="3738">
                  <c:v>19.661000000000001</c:v>
                </c:pt>
                <c:pt idx="3739">
                  <c:v>20</c:v>
                </c:pt>
                <c:pt idx="3740">
                  <c:v>20</c:v>
                </c:pt>
                <c:pt idx="3741">
                  <c:v>20</c:v>
                </c:pt>
                <c:pt idx="3742">
                  <c:v>20</c:v>
                </c:pt>
                <c:pt idx="3743">
                  <c:v>20</c:v>
                </c:pt>
                <c:pt idx="3744">
                  <c:v>20</c:v>
                </c:pt>
                <c:pt idx="3745">
                  <c:v>20</c:v>
                </c:pt>
                <c:pt idx="3746">
                  <c:v>20</c:v>
                </c:pt>
                <c:pt idx="3747">
                  <c:v>20</c:v>
                </c:pt>
                <c:pt idx="3748">
                  <c:v>20</c:v>
                </c:pt>
                <c:pt idx="3749">
                  <c:v>19.744999999999994</c:v>
                </c:pt>
                <c:pt idx="3750">
                  <c:v>19.494</c:v>
                </c:pt>
                <c:pt idx="3751">
                  <c:v>19.244999999999994</c:v>
                </c:pt>
                <c:pt idx="3752">
                  <c:v>19</c:v>
                </c:pt>
                <c:pt idx="3753">
                  <c:v>20</c:v>
                </c:pt>
                <c:pt idx="3754">
                  <c:v>22.650000000000006</c:v>
                </c:pt>
                <c:pt idx="3755">
                  <c:v>24.728999999999992</c:v>
                </c:pt>
                <c:pt idx="3756">
                  <c:v>27</c:v>
                </c:pt>
                <c:pt idx="3757">
                  <c:v>25.683</c:v>
                </c:pt>
                <c:pt idx="3758">
                  <c:v>24.43</c:v>
                </c:pt>
                <c:pt idx="3759">
                  <c:v>23.238</c:v>
                </c:pt>
                <c:pt idx="3760">
                  <c:v>22.103999999999999</c:v>
                </c:pt>
                <c:pt idx="3761">
                  <c:v>21.026</c:v>
                </c:pt>
                <c:pt idx="3762">
                  <c:v>20</c:v>
                </c:pt>
                <c:pt idx="3763">
                  <c:v>20</c:v>
                </c:pt>
                <c:pt idx="3764">
                  <c:v>20</c:v>
                </c:pt>
                <c:pt idx="3765">
                  <c:v>20</c:v>
                </c:pt>
                <c:pt idx="3766">
                  <c:v>20</c:v>
                </c:pt>
                <c:pt idx="3767">
                  <c:v>19.309999999999999</c:v>
                </c:pt>
                <c:pt idx="3768">
                  <c:v>18.643000000000001</c:v>
                </c:pt>
                <c:pt idx="3769">
                  <c:v>18</c:v>
                </c:pt>
                <c:pt idx="3770">
                  <c:v>18</c:v>
                </c:pt>
                <c:pt idx="3771">
                  <c:v>18</c:v>
                </c:pt>
                <c:pt idx="3772">
                  <c:v>18</c:v>
                </c:pt>
                <c:pt idx="3773">
                  <c:v>18</c:v>
                </c:pt>
                <c:pt idx="3774">
                  <c:v>18</c:v>
                </c:pt>
                <c:pt idx="3775">
                  <c:v>18</c:v>
                </c:pt>
                <c:pt idx="3776">
                  <c:v>18</c:v>
                </c:pt>
                <c:pt idx="3777">
                  <c:v>18</c:v>
                </c:pt>
                <c:pt idx="3778">
                  <c:v>18</c:v>
                </c:pt>
                <c:pt idx="3779">
                  <c:v>18</c:v>
                </c:pt>
                <c:pt idx="3780">
                  <c:v>18</c:v>
                </c:pt>
                <c:pt idx="3781">
                  <c:v>18</c:v>
                </c:pt>
                <c:pt idx="3782">
                  <c:v>18</c:v>
                </c:pt>
                <c:pt idx="3783">
                  <c:v>18</c:v>
                </c:pt>
                <c:pt idx="3784">
                  <c:v>18</c:v>
                </c:pt>
                <c:pt idx="3785">
                  <c:v>18</c:v>
                </c:pt>
                <c:pt idx="3786">
                  <c:v>18</c:v>
                </c:pt>
                <c:pt idx="3787">
                  <c:v>18</c:v>
                </c:pt>
                <c:pt idx="3788">
                  <c:v>18</c:v>
                </c:pt>
                <c:pt idx="3789">
                  <c:v>18</c:v>
                </c:pt>
                <c:pt idx="3790">
                  <c:v>18</c:v>
                </c:pt>
                <c:pt idx="3791">
                  <c:v>18</c:v>
                </c:pt>
                <c:pt idx="3792">
                  <c:v>18</c:v>
                </c:pt>
                <c:pt idx="3793">
                  <c:v>17.853999999999999</c:v>
                </c:pt>
                <c:pt idx="3794">
                  <c:v>17.707999999999991</c:v>
                </c:pt>
                <c:pt idx="3795">
                  <c:v>17.564</c:v>
                </c:pt>
                <c:pt idx="3796">
                  <c:v>17.421999999999993</c:v>
                </c:pt>
                <c:pt idx="3797">
                  <c:v>17.279999999999994</c:v>
                </c:pt>
                <c:pt idx="3798">
                  <c:v>17.138999999999999</c:v>
                </c:pt>
                <c:pt idx="3799">
                  <c:v>17</c:v>
                </c:pt>
                <c:pt idx="3800">
                  <c:v>17</c:v>
                </c:pt>
                <c:pt idx="3801">
                  <c:v>17</c:v>
                </c:pt>
                <c:pt idx="3802">
                  <c:v>17.244999999999994</c:v>
                </c:pt>
                <c:pt idx="3803">
                  <c:v>17.492999999999988</c:v>
                </c:pt>
                <c:pt idx="3804">
                  <c:v>17.744999999999994</c:v>
                </c:pt>
                <c:pt idx="3805">
                  <c:v>18</c:v>
                </c:pt>
                <c:pt idx="3806">
                  <c:v>18</c:v>
                </c:pt>
                <c:pt idx="3807">
                  <c:v>18</c:v>
                </c:pt>
                <c:pt idx="3808">
                  <c:v>18</c:v>
                </c:pt>
                <c:pt idx="3809">
                  <c:v>18</c:v>
                </c:pt>
                <c:pt idx="3810">
                  <c:v>18</c:v>
                </c:pt>
                <c:pt idx="3811">
                  <c:v>18</c:v>
                </c:pt>
                <c:pt idx="3812">
                  <c:v>17.66</c:v>
                </c:pt>
                <c:pt idx="3813">
                  <c:v>17.327000000000005</c:v>
                </c:pt>
                <c:pt idx="3814">
                  <c:v>17</c:v>
                </c:pt>
                <c:pt idx="3815">
                  <c:v>17</c:v>
                </c:pt>
                <c:pt idx="3816">
                  <c:v>17</c:v>
                </c:pt>
                <c:pt idx="3817">
                  <c:v>17</c:v>
                </c:pt>
                <c:pt idx="3818">
                  <c:v>17</c:v>
                </c:pt>
                <c:pt idx="3819">
                  <c:v>16.66</c:v>
                </c:pt>
                <c:pt idx="3820">
                  <c:v>16.327000000000005</c:v>
                </c:pt>
                <c:pt idx="3821">
                  <c:v>16</c:v>
                </c:pt>
                <c:pt idx="3822">
                  <c:v>16</c:v>
                </c:pt>
                <c:pt idx="3823">
                  <c:v>16</c:v>
                </c:pt>
                <c:pt idx="3824">
                  <c:v>16</c:v>
                </c:pt>
                <c:pt idx="3825">
                  <c:v>16</c:v>
                </c:pt>
                <c:pt idx="3826">
                  <c:v>16</c:v>
                </c:pt>
                <c:pt idx="3827">
                  <c:v>16.271000000000001</c:v>
                </c:pt>
                <c:pt idx="3828">
                  <c:v>16.547999999999991</c:v>
                </c:pt>
                <c:pt idx="3829">
                  <c:v>16.827999999999999</c:v>
                </c:pt>
                <c:pt idx="3830">
                  <c:v>17.114000000000008</c:v>
                </c:pt>
                <c:pt idx="3831">
                  <c:v>17.404</c:v>
                </c:pt>
                <c:pt idx="3832">
                  <c:v>17.7</c:v>
                </c:pt>
                <c:pt idx="3833">
                  <c:v>18</c:v>
                </c:pt>
                <c:pt idx="3834">
                  <c:v>18</c:v>
                </c:pt>
                <c:pt idx="3835">
                  <c:v>18</c:v>
                </c:pt>
                <c:pt idx="3836">
                  <c:v>18</c:v>
                </c:pt>
                <c:pt idx="3837">
                  <c:v>18</c:v>
                </c:pt>
                <c:pt idx="3838">
                  <c:v>18</c:v>
                </c:pt>
                <c:pt idx="3839">
                  <c:v>18</c:v>
                </c:pt>
                <c:pt idx="3840">
                  <c:v>18</c:v>
                </c:pt>
                <c:pt idx="3841">
                  <c:v>18.327000000000005</c:v>
                </c:pt>
                <c:pt idx="3842">
                  <c:v>18.661000000000001</c:v>
                </c:pt>
                <c:pt idx="3843">
                  <c:v>19</c:v>
                </c:pt>
                <c:pt idx="3844">
                  <c:v>18.795999999999992</c:v>
                </c:pt>
                <c:pt idx="3845">
                  <c:v>18.594000000000001</c:v>
                </c:pt>
                <c:pt idx="3846">
                  <c:v>18.393999999999991</c:v>
                </c:pt>
                <c:pt idx="3847">
                  <c:v>18.196000000000005</c:v>
                </c:pt>
                <c:pt idx="3848">
                  <c:v>18</c:v>
                </c:pt>
                <c:pt idx="3849">
                  <c:v>17.478000000000002</c:v>
                </c:pt>
                <c:pt idx="3850">
                  <c:v>16.971</c:v>
                </c:pt>
                <c:pt idx="3851">
                  <c:v>16.478000000000002</c:v>
                </c:pt>
                <c:pt idx="3852">
                  <c:v>16</c:v>
                </c:pt>
                <c:pt idx="3853">
                  <c:v>16</c:v>
                </c:pt>
                <c:pt idx="3854">
                  <c:v>16</c:v>
                </c:pt>
                <c:pt idx="3855">
                  <c:v>16</c:v>
                </c:pt>
                <c:pt idx="3856">
                  <c:v>16</c:v>
                </c:pt>
                <c:pt idx="3857">
                  <c:v>16</c:v>
                </c:pt>
                <c:pt idx="3858">
                  <c:v>16</c:v>
                </c:pt>
                <c:pt idx="3859">
                  <c:v>16</c:v>
                </c:pt>
                <c:pt idx="3860">
                  <c:v>16</c:v>
                </c:pt>
                <c:pt idx="3861">
                  <c:v>16</c:v>
                </c:pt>
                <c:pt idx="3862">
                  <c:v>16</c:v>
                </c:pt>
                <c:pt idx="3863">
                  <c:v>16</c:v>
                </c:pt>
                <c:pt idx="3864">
                  <c:v>16</c:v>
                </c:pt>
                <c:pt idx="3865">
                  <c:v>16</c:v>
                </c:pt>
                <c:pt idx="3866">
                  <c:v>16</c:v>
                </c:pt>
                <c:pt idx="3867">
                  <c:v>16.327000000000005</c:v>
                </c:pt>
                <c:pt idx="3868">
                  <c:v>16.66</c:v>
                </c:pt>
                <c:pt idx="3869">
                  <c:v>17</c:v>
                </c:pt>
                <c:pt idx="3870">
                  <c:v>17</c:v>
                </c:pt>
                <c:pt idx="3871">
                  <c:v>17.327000000000005</c:v>
                </c:pt>
                <c:pt idx="3872">
                  <c:v>17.66</c:v>
                </c:pt>
                <c:pt idx="3873">
                  <c:v>18</c:v>
                </c:pt>
                <c:pt idx="3874">
                  <c:v>17.306999999999999</c:v>
                </c:pt>
                <c:pt idx="3875">
                  <c:v>16.640999999999991</c:v>
                </c:pt>
                <c:pt idx="3876">
                  <c:v>16</c:v>
                </c:pt>
                <c:pt idx="3877">
                  <c:v>16</c:v>
                </c:pt>
                <c:pt idx="3878">
                  <c:v>16</c:v>
                </c:pt>
                <c:pt idx="3879">
                  <c:v>16</c:v>
                </c:pt>
                <c:pt idx="3880">
                  <c:v>16</c:v>
                </c:pt>
                <c:pt idx="3881">
                  <c:v>16</c:v>
                </c:pt>
                <c:pt idx="3882">
                  <c:v>16</c:v>
                </c:pt>
                <c:pt idx="3883">
                  <c:v>16</c:v>
                </c:pt>
                <c:pt idx="3884">
                  <c:v>16</c:v>
                </c:pt>
                <c:pt idx="3885">
                  <c:v>16</c:v>
                </c:pt>
                <c:pt idx="3886">
                  <c:v>16</c:v>
                </c:pt>
                <c:pt idx="3887">
                  <c:v>16</c:v>
                </c:pt>
                <c:pt idx="3888">
                  <c:v>16</c:v>
                </c:pt>
                <c:pt idx="3889">
                  <c:v>16</c:v>
                </c:pt>
                <c:pt idx="3890">
                  <c:v>16</c:v>
                </c:pt>
                <c:pt idx="3891">
                  <c:v>16</c:v>
                </c:pt>
                <c:pt idx="3892">
                  <c:v>16</c:v>
                </c:pt>
                <c:pt idx="3893">
                  <c:v>16</c:v>
                </c:pt>
                <c:pt idx="3894">
                  <c:v>16</c:v>
                </c:pt>
                <c:pt idx="3895">
                  <c:v>16</c:v>
                </c:pt>
                <c:pt idx="3896">
                  <c:v>16</c:v>
                </c:pt>
                <c:pt idx="3897">
                  <c:v>16</c:v>
                </c:pt>
                <c:pt idx="3898">
                  <c:v>16</c:v>
                </c:pt>
                <c:pt idx="3899">
                  <c:v>16</c:v>
                </c:pt>
                <c:pt idx="3900">
                  <c:v>16</c:v>
                </c:pt>
                <c:pt idx="3901">
                  <c:v>16.327000000000005</c:v>
                </c:pt>
                <c:pt idx="3902">
                  <c:v>16.66</c:v>
                </c:pt>
                <c:pt idx="3903">
                  <c:v>17</c:v>
                </c:pt>
                <c:pt idx="3904">
                  <c:v>17</c:v>
                </c:pt>
                <c:pt idx="3905">
                  <c:v>16.66</c:v>
                </c:pt>
                <c:pt idx="3906">
                  <c:v>16.327000000000005</c:v>
                </c:pt>
                <c:pt idx="3907">
                  <c:v>16</c:v>
                </c:pt>
                <c:pt idx="3908">
                  <c:v>16</c:v>
                </c:pt>
                <c:pt idx="3909">
                  <c:v>16</c:v>
                </c:pt>
                <c:pt idx="3910">
                  <c:v>15.659000000000002</c:v>
                </c:pt>
                <c:pt idx="3911">
                  <c:v>15.326000000000002</c:v>
                </c:pt>
                <c:pt idx="3912">
                  <c:v>15</c:v>
                </c:pt>
                <c:pt idx="3913">
                  <c:v>15</c:v>
                </c:pt>
                <c:pt idx="3914">
                  <c:v>15</c:v>
                </c:pt>
                <c:pt idx="3915">
                  <c:v>15.326000000000002</c:v>
                </c:pt>
                <c:pt idx="3916">
                  <c:v>15.659000000000002</c:v>
                </c:pt>
                <c:pt idx="3917">
                  <c:v>16</c:v>
                </c:pt>
                <c:pt idx="3918">
                  <c:v>16</c:v>
                </c:pt>
                <c:pt idx="3919">
                  <c:v>16</c:v>
                </c:pt>
                <c:pt idx="3920">
                  <c:v>16</c:v>
                </c:pt>
                <c:pt idx="3921">
                  <c:v>16</c:v>
                </c:pt>
                <c:pt idx="3922">
                  <c:v>16</c:v>
                </c:pt>
                <c:pt idx="3923">
                  <c:v>16</c:v>
                </c:pt>
                <c:pt idx="3924">
                  <c:v>16</c:v>
                </c:pt>
                <c:pt idx="3925">
                  <c:v>16</c:v>
                </c:pt>
                <c:pt idx="3926">
                  <c:v>16</c:v>
                </c:pt>
                <c:pt idx="3927">
                  <c:v>16</c:v>
                </c:pt>
                <c:pt idx="3928">
                  <c:v>16</c:v>
                </c:pt>
                <c:pt idx="3929">
                  <c:v>16</c:v>
                </c:pt>
                <c:pt idx="3930">
                  <c:v>16</c:v>
                </c:pt>
                <c:pt idx="3931">
                  <c:v>16</c:v>
                </c:pt>
                <c:pt idx="3932">
                  <c:v>16</c:v>
                </c:pt>
                <c:pt idx="3933">
                  <c:v>16</c:v>
                </c:pt>
                <c:pt idx="3934">
                  <c:v>16</c:v>
                </c:pt>
                <c:pt idx="3935">
                  <c:v>16</c:v>
                </c:pt>
                <c:pt idx="3936">
                  <c:v>16</c:v>
                </c:pt>
                <c:pt idx="3937">
                  <c:v>16</c:v>
                </c:pt>
                <c:pt idx="3938">
                  <c:v>16</c:v>
                </c:pt>
                <c:pt idx="3939">
                  <c:v>16</c:v>
                </c:pt>
                <c:pt idx="3940">
                  <c:v>16</c:v>
                </c:pt>
                <c:pt idx="3941">
                  <c:v>16</c:v>
                </c:pt>
                <c:pt idx="3942">
                  <c:v>16</c:v>
                </c:pt>
                <c:pt idx="3943">
                  <c:v>16</c:v>
                </c:pt>
                <c:pt idx="3944">
                  <c:v>16</c:v>
                </c:pt>
                <c:pt idx="3945">
                  <c:v>16</c:v>
                </c:pt>
                <c:pt idx="3946">
                  <c:v>16</c:v>
                </c:pt>
                <c:pt idx="3947">
                  <c:v>16</c:v>
                </c:pt>
                <c:pt idx="3948">
                  <c:v>16</c:v>
                </c:pt>
                <c:pt idx="3949">
                  <c:v>16</c:v>
                </c:pt>
                <c:pt idx="3950">
                  <c:v>16</c:v>
                </c:pt>
                <c:pt idx="3951">
                  <c:v>16</c:v>
                </c:pt>
                <c:pt idx="3952">
                  <c:v>16</c:v>
                </c:pt>
                <c:pt idx="3953">
                  <c:v>16</c:v>
                </c:pt>
                <c:pt idx="3954">
                  <c:v>16</c:v>
                </c:pt>
                <c:pt idx="3955">
                  <c:v>16</c:v>
                </c:pt>
                <c:pt idx="3956">
                  <c:v>16</c:v>
                </c:pt>
                <c:pt idx="3957">
                  <c:v>15.659000000000002</c:v>
                </c:pt>
                <c:pt idx="3958">
                  <c:v>15.326000000000002</c:v>
                </c:pt>
                <c:pt idx="3959">
                  <c:v>15</c:v>
                </c:pt>
                <c:pt idx="3960">
                  <c:v>15</c:v>
                </c:pt>
                <c:pt idx="3961">
                  <c:v>15</c:v>
                </c:pt>
                <c:pt idx="3962">
                  <c:v>15</c:v>
                </c:pt>
                <c:pt idx="3963">
                  <c:v>15</c:v>
                </c:pt>
                <c:pt idx="3964">
                  <c:v>15</c:v>
                </c:pt>
                <c:pt idx="3965">
                  <c:v>15</c:v>
                </c:pt>
                <c:pt idx="3966">
                  <c:v>14.794</c:v>
                </c:pt>
                <c:pt idx="3967">
                  <c:v>14.592000000000002</c:v>
                </c:pt>
                <c:pt idx="3968">
                  <c:v>14.392000000000003</c:v>
                </c:pt>
                <c:pt idx="3969">
                  <c:v>14.195</c:v>
                </c:pt>
                <c:pt idx="3970">
                  <c:v>14</c:v>
                </c:pt>
                <c:pt idx="3971">
                  <c:v>14</c:v>
                </c:pt>
                <c:pt idx="3972">
                  <c:v>14</c:v>
                </c:pt>
                <c:pt idx="3973">
                  <c:v>14</c:v>
                </c:pt>
                <c:pt idx="3974">
                  <c:v>14</c:v>
                </c:pt>
                <c:pt idx="3975">
                  <c:v>14</c:v>
                </c:pt>
                <c:pt idx="3976">
                  <c:v>14</c:v>
                </c:pt>
                <c:pt idx="3977">
                  <c:v>14</c:v>
                </c:pt>
                <c:pt idx="3978">
                  <c:v>14</c:v>
                </c:pt>
                <c:pt idx="3979">
                  <c:v>14</c:v>
                </c:pt>
                <c:pt idx="3980">
                  <c:v>14</c:v>
                </c:pt>
                <c:pt idx="3981">
                  <c:v>14</c:v>
                </c:pt>
                <c:pt idx="3982">
                  <c:v>14</c:v>
                </c:pt>
                <c:pt idx="3983">
                  <c:v>14</c:v>
                </c:pt>
                <c:pt idx="3984">
                  <c:v>14</c:v>
                </c:pt>
                <c:pt idx="3985">
                  <c:v>14</c:v>
                </c:pt>
                <c:pt idx="3986">
                  <c:v>14</c:v>
                </c:pt>
                <c:pt idx="3987">
                  <c:v>14</c:v>
                </c:pt>
                <c:pt idx="3988">
                  <c:v>14.379000000000003</c:v>
                </c:pt>
                <c:pt idx="3989">
                  <c:v>14.768000000000001</c:v>
                </c:pt>
                <c:pt idx="3990">
                  <c:v>15.168000000000001</c:v>
                </c:pt>
                <c:pt idx="3991">
                  <c:v>15.578000000000001</c:v>
                </c:pt>
                <c:pt idx="3992">
                  <c:v>16</c:v>
                </c:pt>
                <c:pt idx="3993">
                  <c:v>15.698</c:v>
                </c:pt>
                <c:pt idx="3994">
                  <c:v>15.401</c:v>
                </c:pt>
                <c:pt idx="3995">
                  <c:v>15.11</c:v>
                </c:pt>
                <c:pt idx="3996">
                  <c:v>14.825000000000003</c:v>
                </c:pt>
                <c:pt idx="3997">
                  <c:v>14.544</c:v>
                </c:pt>
                <c:pt idx="3998">
                  <c:v>14.27</c:v>
                </c:pt>
                <c:pt idx="3999">
                  <c:v>14</c:v>
                </c:pt>
                <c:pt idx="4000">
                  <c:v>14.326000000000002</c:v>
                </c:pt>
                <c:pt idx="4001">
                  <c:v>14.659000000000002</c:v>
                </c:pt>
                <c:pt idx="4002">
                  <c:v>15</c:v>
                </c:pt>
                <c:pt idx="4003">
                  <c:v>15</c:v>
                </c:pt>
                <c:pt idx="4004">
                  <c:v>15</c:v>
                </c:pt>
                <c:pt idx="4005">
                  <c:v>15</c:v>
                </c:pt>
                <c:pt idx="4006">
                  <c:v>15</c:v>
                </c:pt>
                <c:pt idx="4007">
                  <c:v>15.326000000000002</c:v>
                </c:pt>
                <c:pt idx="4008">
                  <c:v>15.659000000000002</c:v>
                </c:pt>
                <c:pt idx="4009">
                  <c:v>16</c:v>
                </c:pt>
                <c:pt idx="4010">
                  <c:v>16</c:v>
                </c:pt>
                <c:pt idx="4011">
                  <c:v>15.659000000000002</c:v>
                </c:pt>
                <c:pt idx="4012">
                  <c:v>15.326000000000002</c:v>
                </c:pt>
                <c:pt idx="4013">
                  <c:v>15</c:v>
                </c:pt>
                <c:pt idx="4014">
                  <c:v>15</c:v>
                </c:pt>
                <c:pt idx="4015">
                  <c:v>15</c:v>
                </c:pt>
                <c:pt idx="4016">
                  <c:v>15</c:v>
                </c:pt>
                <c:pt idx="4017">
                  <c:v>15</c:v>
                </c:pt>
                <c:pt idx="4018">
                  <c:v>15</c:v>
                </c:pt>
                <c:pt idx="4019">
                  <c:v>15</c:v>
                </c:pt>
                <c:pt idx="4020">
                  <c:v>15</c:v>
                </c:pt>
                <c:pt idx="4021">
                  <c:v>15</c:v>
                </c:pt>
                <c:pt idx="4022">
                  <c:v>15</c:v>
                </c:pt>
                <c:pt idx="4023">
                  <c:v>16</c:v>
                </c:pt>
                <c:pt idx="4024">
                  <c:v>27.927999999999994</c:v>
                </c:pt>
                <c:pt idx="4025">
                  <c:v>38.109000000000002</c:v>
                </c:pt>
                <c:pt idx="4026">
                  <c:v>52</c:v>
                </c:pt>
                <c:pt idx="4027">
                  <c:v>45.365000000000002</c:v>
                </c:pt>
                <c:pt idx="4028">
                  <c:v>39.577000000000005</c:v>
                </c:pt>
                <c:pt idx="4029">
                  <c:v>28</c:v>
                </c:pt>
                <c:pt idx="4030">
                  <c:v>24</c:v>
                </c:pt>
                <c:pt idx="4031">
                  <c:v>22</c:v>
                </c:pt>
                <c:pt idx="4032">
                  <c:v>21</c:v>
                </c:pt>
                <c:pt idx="4033">
                  <c:v>20</c:v>
                </c:pt>
                <c:pt idx="4034">
                  <c:v>19.309999999999999</c:v>
                </c:pt>
                <c:pt idx="4035">
                  <c:v>18.643000000000001</c:v>
                </c:pt>
                <c:pt idx="4036">
                  <c:v>18</c:v>
                </c:pt>
                <c:pt idx="4037">
                  <c:v>18</c:v>
                </c:pt>
                <c:pt idx="4038">
                  <c:v>18</c:v>
                </c:pt>
                <c:pt idx="4039">
                  <c:v>18</c:v>
                </c:pt>
                <c:pt idx="4040">
                  <c:v>18</c:v>
                </c:pt>
                <c:pt idx="4041">
                  <c:v>18</c:v>
                </c:pt>
                <c:pt idx="4042">
                  <c:v>18</c:v>
                </c:pt>
                <c:pt idx="4043">
                  <c:v>18</c:v>
                </c:pt>
                <c:pt idx="4044">
                  <c:v>22.178999999999991</c:v>
                </c:pt>
                <c:pt idx="4045">
                  <c:v>27.329000000000001</c:v>
                </c:pt>
                <c:pt idx="4046">
                  <c:v>33.675000000000011</c:v>
                </c:pt>
                <c:pt idx="4047">
                  <c:v>41.494</c:v>
                </c:pt>
                <c:pt idx="4048">
                  <c:v>51.128000000000014</c:v>
                </c:pt>
                <c:pt idx="4049">
                  <c:v>63</c:v>
                </c:pt>
                <c:pt idx="4050">
                  <c:v>58.453000000000003</c:v>
                </c:pt>
                <c:pt idx="4051">
                  <c:v>54.233000000000011</c:v>
                </c:pt>
                <c:pt idx="4052">
                  <c:v>50.319000000000003</c:v>
                </c:pt>
                <c:pt idx="4053">
                  <c:v>46.687000000000005</c:v>
                </c:pt>
                <c:pt idx="4054">
                  <c:v>43.316999999999993</c:v>
                </c:pt>
                <c:pt idx="4055">
                  <c:v>38</c:v>
                </c:pt>
                <c:pt idx="4056">
                  <c:v>32</c:v>
                </c:pt>
                <c:pt idx="4057">
                  <c:v>28</c:v>
                </c:pt>
                <c:pt idx="4058">
                  <c:v>28</c:v>
                </c:pt>
                <c:pt idx="4059">
                  <c:v>27</c:v>
                </c:pt>
                <c:pt idx="4060">
                  <c:v>26</c:v>
                </c:pt>
                <c:pt idx="4061">
                  <c:v>25</c:v>
                </c:pt>
                <c:pt idx="4062">
                  <c:v>23</c:v>
                </c:pt>
                <c:pt idx="4063">
                  <c:v>21</c:v>
                </c:pt>
                <c:pt idx="4064">
                  <c:v>20</c:v>
                </c:pt>
                <c:pt idx="4065">
                  <c:v>19</c:v>
                </c:pt>
                <c:pt idx="4066">
                  <c:v>19</c:v>
                </c:pt>
                <c:pt idx="4067">
                  <c:v>19</c:v>
                </c:pt>
                <c:pt idx="4068">
                  <c:v>19</c:v>
                </c:pt>
                <c:pt idx="4069">
                  <c:v>19</c:v>
                </c:pt>
                <c:pt idx="4070">
                  <c:v>19</c:v>
                </c:pt>
                <c:pt idx="4071">
                  <c:v>19</c:v>
                </c:pt>
                <c:pt idx="4072">
                  <c:v>19</c:v>
                </c:pt>
                <c:pt idx="4073">
                  <c:v>19</c:v>
                </c:pt>
                <c:pt idx="4074">
                  <c:v>20</c:v>
                </c:pt>
                <c:pt idx="4075">
                  <c:v>22</c:v>
                </c:pt>
                <c:pt idx="4076">
                  <c:v>44.665000000000013</c:v>
                </c:pt>
                <c:pt idx="4077">
                  <c:v>59.39</c:v>
                </c:pt>
                <c:pt idx="4078">
                  <c:v>78.968000000000004</c:v>
                </c:pt>
                <c:pt idx="4079">
                  <c:v>105</c:v>
                </c:pt>
                <c:pt idx="4080">
                  <c:v>91.147000000000006</c:v>
                </c:pt>
                <c:pt idx="4081">
                  <c:v>79.121999999999986</c:v>
                </c:pt>
                <c:pt idx="4082">
                  <c:v>68.682999999999979</c:v>
                </c:pt>
                <c:pt idx="4083">
                  <c:v>59.622000000000014</c:v>
                </c:pt>
                <c:pt idx="4084">
                  <c:v>51.756</c:v>
                </c:pt>
                <c:pt idx="4085">
                  <c:v>44.927</c:v>
                </c:pt>
                <c:pt idx="4086">
                  <c:v>39</c:v>
                </c:pt>
                <c:pt idx="4087">
                  <c:v>37.448</c:v>
                </c:pt>
                <c:pt idx="4088">
                  <c:v>35.957000000000001</c:v>
                </c:pt>
                <c:pt idx="4089">
                  <c:v>34.526000000000003</c:v>
                </c:pt>
                <c:pt idx="4090">
                  <c:v>33.151000000000003</c:v>
                </c:pt>
                <c:pt idx="4091">
                  <c:v>31.832000000000001</c:v>
                </c:pt>
                <c:pt idx="4092">
                  <c:v>30.564</c:v>
                </c:pt>
                <c:pt idx="4093">
                  <c:v>29.347999999999999</c:v>
                </c:pt>
                <c:pt idx="4094">
                  <c:v>28.18</c:v>
                </c:pt>
                <c:pt idx="4095">
                  <c:v>27.058</c:v>
                </c:pt>
                <c:pt idx="4096">
                  <c:v>25.981000000000002</c:v>
                </c:pt>
                <c:pt idx="4097">
                  <c:v>24.946999999999992</c:v>
                </c:pt>
                <c:pt idx="4098">
                  <c:v>23.954000000000001</c:v>
                </c:pt>
                <c:pt idx="4099">
                  <c:v>23</c:v>
                </c:pt>
                <c:pt idx="4100">
                  <c:v>22.646000000000001</c:v>
                </c:pt>
                <c:pt idx="4101">
                  <c:v>22.297000000000001</c:v>
                </c:pt>
                <c:pt idx="4102">
                  <c:v>21.952999999999992</c:v>
                </c:pt>
                <c:pt idx="4103">
                  <c:v>21.614999999999998</c:v>
                </c:pt>
                <c:pt idx="4104">
                  <c:v>21.281999999999993</c:v>
                </c:pt>
                <c:pt idx="4105">
                  <c:v>20.954000000000001</c:v>
                </c:pt>
                <c:pt idx="4106">
                  <c:v>20.631000000000007</c:v>
                </c:pt>
                <c:pt idx="4107">
                  <c:v>20.312999999999999</c:v>
                </c:pt>
                <c:pt idx="4108">
                  <c:v>20</c:v>
                </c:pt>
                <c:pt idx="4109">
                  <c:v>20</c:v>
                </c:pt>
                <c:pt idx="4110">
                  <c:v>20</c:v>
                </c:pt>
                <c:pt idx="4111">
                  <c:v>20</c:v>
                </c:pt>
                <c:pt idx="4112">
                  <c:v>20</c:v>
                </c:pt>
                <c:pt idx="4113">
                  <c:v>19.582999999999984</c:v>
                </c:pt>
                <c:pt idx="4114">
                  <c:v>19.175000000000001</c:v>
                </c:pt>
                <c:pt idx="4115">
                  <c:v>18.774999999999999</c:v>
                </c:pt>
                <c:pt idx="4116">
                  <c:v>18.382999999999992</c:v>
                </c:pt>
                <c:pt idx="4117">
                  <c:v>18</c:v>
                </c:pt>
                <c:pt idx="4118">
                  <c:v>18</c:v>
                </c:pt>
                <c:pt idx="4119">
                  <c:v>18</c:v>
                </c:pt>
                <c:pt idx="4120">
                  <c:v>18</c:v>
                </c:pt>
                <c:pt idx="4121">
                  <c:v>18</c:v>
                </c:pt>
                <c:pt idx="4122">
                  <c:v>18</c:v>
                </c:pt>
                <c:pt idx="4123">
                  <c:v>18</c:v>
                </c:pt>
                <c:pt idx="4124">
                  <c:v>18</c:v>
                </c:pt>
                <c:pt idx="4125">
                  <c:v>17.66</c:v>
                </c:pt>
                <c:pt idx="4126">
                  <c:v>17.327000000000005</c:v>
                </c:pt>
                <c:pt idx="4127">
                  <c:v>17</c:v>
                </c:pt>
                <c:pt idx="4128">
                  <c:v>17.327000000000005</c:v>
                </c:pt>
                <c:pt idx="4129">
                  <c:v>17.66</c:v>
                </c:pt>
                <c:pt idx="4130">
                  <c:v>18</c:v>
                </c:pt>
                <c:pt idx="4131">
                  <c:v>18</c:v>
                </c:pt>
                <c:pt idx="4132">
                  <c:v>17.795000000000002</c:v>
                </c:pt>
                <c:pt idx="4133">
                  <c:v>17.593</c:v>
                </c:pt>
                <c:pt idx="4134">
                  <c:v>17.393000000000001</c:v>
                </c:pt>
                <c:pt idx="4135">
                  <c:v>17.195</c:v>
                </c:pt>
                <c:pt idx="4136">
                  <c:v>17</c:v>
                </c:pt>
                <c:pt idx="4137">
                  <c:v>16.66</c:v>
                </c:pt>
                <c:pt idx="4138">
                  <c:v>16.327000000000005</c:v>
                </c:pt>
                <c:pt idx="4139">
                  <c:v>16</c:v>
                </c:pt>
                <c:pt idx="4140">
                  <c:v>15.659000000000002</c:v>
                </c:pt>
                <c:pt idx="4141">
                  <c:v>15.326000000000002</c:v>
                </c:pt>
                <c:pt idx="4142">
                  <c:v>15</c:v>
                </c:pt>
                <c:pt idx="4143">
                  <c:v>15</c:v>
                </c:pt>
                <c:pt idx="4144">
                  <c:v>15</c:v>
                </c:pt>
                <c:pt idx="4145">
                  <c:v>15</c:v>
                </c:pt>
                <c:pt idx="4146">
                  <c:v>15</c:v>
                </c:pt>
                <c:pt idx="4147">
                  <c:v>14.577</c:v>
                </c:pt>
                <c:pt idx="4148">
                  <c:v>14.166</c:v>
                </c:pt>
                <c:pt idx="4149">
                  <c:v>13.766</c:v>
                </c:pt>
                <c:pt idx="4150">
                  <c:v>13.377000000000002</c:v>
                </c:pt>
                <c:pt idx="4151">
                  <c:v>13</c:v>
                </c:pt>
                <c:pt idx="4152">
                  <c:v>13</c:v>
                </c:pt>
                <c:pt idx="4153">
                  <c:v>13</c:v>
                </c:pt>
                <c:pt idx="4154">
                  <c:v>13</c:v>
                </c:pt>
                <c:pt idx="4155">
                  <c:v>13</c:v>
                </c:pt>
                <c:pt idx="4156">
                  <c:v>13</c:v>
                </c:pt>
                <c:pt idx="4157">
                  <c:v>13</c:v>
                </c:pt>
                <c:pt idx="4158">
                  <c:v>13</c:v>
                </c:pt>
                <c:pt idx="4159">
                  <c:v>13</c:v>
                </c:pt>
                <c:pt idx="4160">
                  <c:v>13</c:v>
                </c:pt>
                <c:pt idx="4161">
                  <c:v>13</c:v>
                </c:pt>
                <c:pt idx="4162">
                  <c:v>13</c:v>
                </c:pt>
                <c:pt idx="4163">
                  <c:v>13</c:v>
                </c:pt>
                <c:pt idx="4164">
                  <c:v>13</c:v>
                </c:pt>
                <c:pt idx="4165">
                  <c:v>13</c:v>
                </c:pt>
                <c:pt idx="4166">
                  <c:v>13</c:v>
                </c:pt>
                <c:pt idx="4167">
                  <c:v>13</c:v>
                </c:pt>
                <c:pt idx="4168">
                  <c:v>13</c:v>
                </c:pt>
                <c:pt idx="4169">
                  <c:v>13</c:v>
                </c:pt>
                <c:pt idx="4170">
                  <c:v>13</c:v>
                </c:pt>
                <c:pt idx="4171">
                  <c:v>13</c:v>
                </c:pt>
                <c:pt idx="4172">
                  <c:v>13</c:v>
                </c:pt>
                <c:pt idx="4173">
                  <c:v>13.635</c:v>
                </c:pt>
                <c:pt idx="4174">
                  <c:v>14.301</c:v>
                </c:pt>
                <c:pt idx="4175">
                  <c:v>15</c:v>
                </c:pt>
                <c:pt idx="4176">
                  <c:v>15</c:v>
                </c:pt>
                <c:pt idx="4177">
                  <c:v>15</c:v>
                </c:pt>
                <c:pt idx="4178">
                  <c:v>15</c:v>
                </c:pt>
                <c:pt idx="4179">
                  <c:v>15</c:v>
                </c:pt>
                <c:pt idx="4180">
                  <c:v>15</c:v>
                </c:pt>
                <c:pt idx="4181">
                  <c:v>15</c:v>
                </c:pt>
                <c:pt idx="4182">
                  <c:v>14.577</c:v>
                </c:pt>
                <c:pt idx="4183">
                  <c:v>14.166</c:v>
                </c:pt>
                <c:pt idx="4184">
                  <c:v>13.766</c:v>
                </c:pt>
                <c:pt idx="4185">
                  <c:v>13.377000000000002</c:v>
                </c:pt>
                <c:pt idx="4186">
                  <c:v>13</c:v>
                </c:pt>
                <c:pt idx="4187">
                  <c:v>13</c:v>
                </c:pt>
                <c:pt idx="4188">
                  <c:v>13</c:v>
                </c:pt>
                <c:pt idx="4189">
                  <c:v>12.794</c:v>
                </c:pt>
                <c:pt idx="4190">
                  <c:v>12.59</c:v>
                </c:pt>
                <c:pt idx="4191">
                  <c:v>12.39</c:v>
                </c:pt>
                <c:pt idx="4192">
                  <c:v>12.194000000000001</c:v>
                </c:pt>
                <c:pt idx="4193">
                  <c:v>12</c:v>
                </c:pt>
                <c:pt idx="4194">
                  <c:v>12</c:v>
                </c:pt>
                <c:pt idx="4195">
                  <c:v>12</c:v>
                </c:pt>
                <c:pt idx="4196">
                  <c:v>12</c:v>
                </c:pt>
                <c:pt idx="4197">
                  <c:v>12.194000000000001</c:v>
                </c:pt>
                <c:pt idx="4198">
                  <c:v>12.39</c:v>
                </c:pt>
                <c:pt idx="4199">
                  <c:v>12.59</c:v>
                </c:pt>
                <c:pt idx="4200">
                  <c:v>12.794</c:v>
                </c:pt>
                <c:pt idx="4201">
                  <c:v>13</c:v>
                </c:pt>
                <c:pt idx="4202">
                  <c:v>13</c:v>
                </c:pt>
                <c:pt idx="4203">
                  <c:v>13</c:v>
                </c:pt>
                <c:pt idx="4204">
                  <c:v>13.377000000000002</c:v>
                </c:pt>
                <c:pt idx="4205">
                  <c:v>13.766</c:v>
                </c:pt>
                <c:pt idx="4206">
                  <c:v>14.166</c:v>
                </c:pt>
                <c:pt idx="4207">
                  <c:v>14.577</c:v>
                </c:pt>
                <c:pt idx="4208">
                  <c:v>15</c:v>
                </c:pt>
                <c:pt idx="4209">
                  <c:v>14.659000000000002</c:v>
                </c:pt>
                <c:pt idx="4210">
                  <c:v>14.326000000000002</c:v>
                </c:pt>
                <c:pt idx="4211">
                  <c:v>14</c:v>
                </c:pt>
                <c:pt idx="4212">
                  <c:v>14</c:v>
                </c:pt>
                <c:pt idx="4213">
                  <c:v>14</c:v>
                </c:pt>
                <c:pt idx="4214">
                  <c:v>14.315000000000003</c:v>
                </c:pt>
                <c:pt idx="4215">
                  <c:v>14.637</c:v>
                </c:pt>
                <c:pt idx="4216">
                  <c:v>14.967000000000002</c:v>
                </c:pt>
                <c:pt idx="4217">
                  <c:v>15.303000000000004</c:v>
                </c:pt>
                <c:pt idx="4218">
                  <c:v>15.648</c:v>
                </c:pt>
                <c:pt idx="4219">
                  <c:v>16</c:v>
                </c:pt>
                <c:pt idx="4220">
                  <c:v>16</c:v>
                </c:pt>
                <c:pt idx="4221">
                  <c:v>16</c:v>
                </c:pt>
                <c:pt idx="4222">
                  <c:v>16</c:v>
                </c:pt>
                <c:pt idx="4223">
                  <c:v>16</c:v>
                </c:pt>
                <c:pt idx="4224">
                  <c:v>16</c:v>
                </c:pt>
                <c:pt idx="4225">
                  <c:v>16</c:v>
                </c:pt>
                <c:pt idx="4226">
                  <c:v>16</c:v>
                </c:pt>
                <c:pt idx="4227">
                  <c:v>16.381</c:v>
                </c:pt>
                <c:pt idx="4228">
                  <c:v>16.771999999999991</c:v>
                </c:pt>
                <c:pt idx="4229">
                  <c:v>17.172000000000001</c:v>
                </c:pt>
                <c:pt idx="4230">
                  <c:v>17.581</c:v>
                </c:pt>
                <c:pt idx="4231">
                  <c:v>18</c:v>
                </c:pt>
                <c:pt idx="4232">
                  <c:v>18</c:v>
                </c:pt>
                <c:pt idx="4233">
                  <c:v>18.343</c:v>
                </c:pt>
                <c:pt idx="4234">
                  <c:v>18.692</c:v>
                </c:pt>
                <c:pt idx="4235">
                  <c:v>19.047999999999991</c:v>
                </c:pt>
                <c:pt idx="4236">
                  <c:v>19.41</c:v>
                </c:pt>
                <c:pt idx="4237">
                  <c:v>19.779999999999994</c:v>
                </c:pt>
                <c:pt idx="4238">
                  <c:v>20.155999999999999</c:v>
                </c:pt>
                <c:pt idx="4239">
                  <c:v>20.54</c:v>
                </c:pt>
                <c:pt idx="4240">
                  <c:v>20.931000000000001</c:v>
                </c:pt>
                <c:pt idx="4241">
                  <c:v>21.329000000000001</c:v>
                </c:pt>
                <c:pt idx="4242">
                  <c:v>21.734999999999999</c:v>
                </c:pt>
                <c:pt idx="4243">
                  <c:v>22.149000000000001</c:v>
                </c:pt>
                <c:pt idx="4244">
                  <c:v>22.57</c:v>
                </c:pt>
                <c:pt idx="4245">
                  <c:v>23</c:v>
                </c:pt>
                <c:pt idx="4246">
                  <c:v>23</c:v>
                </c:pt>
                <c:pt idx="4247">
                  <c:v>23</c:v>
                </c:pt>
                <c:pt idx="4248">
                  <c:v>23.218</c:v>
                </c:pt>
                <c:pt idx="4249">
                  <c:v>23.437999999999999</c:v>
                </c:pt>
                <c:pt idx="4250">
                  <c:v>23.66</c:v>
                </c:pt>
                <c:pt idx="4251">
                  <c:v>23.884</c:v>
                </c:pt>
                <c:pt idx="4252">
                  <c:v>24.111000000000008</c:v>
                </c:pt>
                <c:pt idx="4253">
                  <c:v>24.338999999999999</c:v>
                </c:pt>
                <c:pt idx="4254">
                  <c:v>24.57</c:v>
                </c:pt>
                <c:pt idx="4255">
                  <c:v>24.802</c:v>
                </c:pt>
                <c:pt idx="4256">
                  <c:v>25.036999999999999</c:v>
                </c:pt>
                <c:pt idx="4257">
                  <c:v>25.274999999999999</c:v>
                </c:pt>
                <c:pt idx="4258">
                  <c:v>25.513999999999999</c:v>
                </c:pt>
                <c:pt idx="4259">
                  <c:v>25.756</c:v>
                </c:pt>
                <c:pt idx="4260">
                  <c:v>26</c:v>
                </c:pt>
                <c:pt idx="4261">
                  <c:v>25.587</c:v>
                </c:pt>
                <c:pt idx="4262">
                  <c:v>25.181000000000001</c:v>
                </c:pt>
                <c:pt idx="4263">
                  <c:v>24.780999999999988</c:v>
                </c:pt>
                <c:pt idx="4264">
                  <c:v>24.387</c:v>
                </c:pt>
                <c:pt idx="4265">
                  <c:v>24</c:v>
                </c:pt>
                <c:pt idx="4266">
                  <c:v>23.661999999999999</c:v>
                </c:pt>
                <c:pt idx="4267">
                  <c:v>23.329000000000001</c:v>
                </c:pt>
                <c:pt idx="4268">
                  <c:v>23</c:v>
                </c:pt>
                <c:pt idx="4269">
                  <c:v>23</c:v>
                </c:pt>
                <c:pt idx="4270">
                  <c:v>22.661999999999999</c:v>
                </c:pt>
                <c:pt idx="4271">
                  <c:v>22.327999999999999</c:v>
                </c:pt>
                <c:pt idx="4272">
                  <c:v>22</c:v>
                </c:pt>
                <c:pt idx="4273">
                  <c:v>22</c:v>
                </c:pt>
                <c:pt idx="4274">
                  <c:v>22</c:v>
                </c:pt>
                <c:pt idx="4275">
                  <c:v>22</c:v>
                </c:pt>
                <c:pt idx="4276">
                  <c:v>21.745999999999988</c:v>
                </c:pt>
                <c:pt idx="4277">
                  <c:v>21.494</c:v>
                </c:pt>
                <c:pt idx="4278">
                  <c:v>21.245999999999988</c:v>
                </c:pt>
                <c:pt idx="4279">
                  <c:v>21</c:v>
                </c:pt>
                <c:pt idx="4280">
                  <c:v>20.872</c:v>
                </c:pt>
                <c:pt idx="4281">
                  <c:v>20.744999999999994</c:v>
                </c:pt>
                <c:pt idx="4282">
                  <c:v>20.619000000000007</c:v>
                </c:pt>
                <c:pt idx="4283">
                  <c:v>20.494</c:v>
                </c:pt>
                <c:pt idx="4284">
                  <c:v>20.369</c:v>
                </c:pt>
                <c:pt idx="4285">
                  <c:v>20.244999999999994</c:v>
                </c:pt>
                <c:pt idx="4286">
                  <c:v>20.122</c:v>
                </c:pt>
                <c:pt idx="4287">
                  <c:v>20</c:v>
                </c:pt>
                <c:pt idx="4288">
                  <c:v>20</c:v>
                </c:pt>
                <c:pt idx="4289">
                  <c:v>19.661000000000001</c:v>
                </c:pt>
                <c:pt idx="4290">
                  <c:v>19.327999999999999</c:v>
                </c:pt>
                <c:pt idx="4291">
                  <c:v>19</c:v>
                </c:pt>
                <c:pt idx="4292">
                  <c:v>18.661000000000001</c:v>
                </c:pt>
                <c:pt idx="4293">
                  <c:v>18.327000000000005</c:v>
                </c:pt>
                <c:pt idx="4294">
                  <c:v>18</c:v>
                </c:pt>
                <c:pt idx="4295">
                  <c:v>18</c:v>
                </c:pt>
                <c:pt idx="4296">
                  <c:v>18</c:v>
                </c:pt>
                <c:pt idx="4297">
                  <c:v>18</c:v>
                </c:pt>
                <c:pt idx="4298">
                  <c:v>18</c:v>
                </c:pt>
                <c:pt idx="4299">
                  <c:v>18</c:v>
                </c:pt>
                <c:pt idx="4300">
                  <c:v>18</c:v>
                </c:pt>
                <c:pt idx="4301">
                  <c:v>18</c:v>
                </c:pt>
                <c:pt idx="4302">
                  <c:v>18</c:v>
                </c:pt>
                <c:pt idx="4303">
                  <c:v>18</c:v>
                </c:pt>
                <c:pt idx="4304">
                  <c:v>18</c:v>
                </c:pt>
                <c:pt idx="4305">
                  <c:v>18</c:v>
                </c:pt>
                <c:pt idx="4306">
                  <c:v>18</c:v>
                </c:pt>
                <c:pt idx="4307">
                  <c:v>18</c:v>
                </c:pt>
                <c:pt idx="4308">
                  <c:v>17.66</c:v>
                </c:pt>
                <c:pt idx="4309">
                  <c:v>17.327000000000005</c:v>
                </c:pt>
                <c:pt idx="4310">
                  <c:v>17</c:v>
                </c:pt>
                <c:pt idx="4311">
                  <c:v>17</c:v>
                </c:pt>
                <c:pt idx="4312">
                  <c:v>17</c:v>
                </c:pt>
                <c:pt idx="4313">
                  <c:v>17</c:v>
                </c:pt>
                <c:pt idx="4314">
                  <c:v>17</c:v>
                </c:pt>
                <c:pt idx="4315">
                  <c:v>17.163</c:v>
                </c:pt>
                <c:pt idx="4316">
                  <c:v>17.327000000000005</c:v>
                </c:pt>
                <c:pt idx="4317">
                  <c:v>17.492999999999988</c:v>
                </c:pt>
                <c:pt idx="4318">
                  <c:v>17.66</c:v>
                </c:pt>
                <c:pt idx="4319">
                  <c:v>17.829000000000001</c:v>
                </c:pt>
                <c:pt idx="4320">
                  <c:v>18</c:v>
                </c:pt>
                <c:pt idx="4321">
                  <c:v>18</c:v>
                </c:pt>
                <c:pt idx="4322">
                  <c:v>18</c:v>
                </c:pt>
                <c:pt idx="4323">
                  <c:v>18</c:v>
                </c:pt>
                <c:pt idx="4324">
                  <c:v>17.66</c:v>
                </c:pt>
                <c:pt idx="4325">
                  <c:v>17.327000000000005</c:v>
                </c:pt>
                <c:pt idx="4326">
                  <c:v>17</c:v>
                </c:pt>
                <c:pt idx="4327">
                  <c:v>17</c:v>
                </c:pt>
                <c:pt idx="4328">
                  <c:v>17</c:v>
                </c:pt>
                <c:pt idx="4329">
                  <c:v>17</c:v>
                </c:pt>
                <c:pt idx="4330">
                  <c:v>17</c:v>
                </c:pt>
                <c:pt idx="4331">
                  <c:v>17.329999999999991</c:v>
                </c:pt>
                <c:pt idx="4332">
                  <c:v>17.666</c:v>
                </c:pt>
                <c:pt idx="4333">
                  <c:v>18.007999999999999</c:v>
                </c:pt>
                <c:pt idx="4334">
                  <c:v>18.358000000000001</c:v>
                </c:pt>
                <c:pt idx="4335">
                  <c:v>18.713999999999999</c:v>
                </c:pt>
                <c:pt idx="4336">
                  <c:v>19.077000000000005</c:v>
                </c:pt>
                <c:pt idx="4337">
                  <c:v>19.446999999999992</c:v>
                </c:pt>
                <c:pt idx="4338">
                  <c:v>19.824000000000005</c:v>
                </c:pt>
                <c:pt idx="4339">
                  <c:v>20.207999999999991</c:v>
                </c:pt>
                <c:pt idx="4340">
                  <c:v>20.6</c:v>
                </c:pt>
                <c:pt idx="4341">
                  <c:v>21</c:v>
                </c:pt>
                <c:pt idx="4342">
                  <c:v>21</c:v>
                </c:pt>
                <c:pt idx="4343">
                  <c:v>21.404</c:v>
                </c:pt>
                <c:pt idx="4344">
                  <c:v>21.817000000000007</c:v>
                </c:pt>
                <c:pt idx="4345">
                  <c:v>22.236999999999991</c:v>
                </c:pt>
                <c:pt idx="4346">
                  <c:v>22.664999999999999</c:v>
                </c:pt>
                <c:pt idx="4347">
                  <c:v>23.102</c:v>
                </c:pt>
                <c:pt idx="4348">
                  <c:v>23.547000000000001</c:v>
                </c:pt>
                <c:pt idx="4349">
                  <c:v>24</c:v>
                </c:pt>
                <c:pt idx="4350">
                  <c:v>23.734000000000005</c:v>
                </c:pt>
                <c:pt idx="4351">
                  <c:v>23.471999999999994</c:v>
                </c:pt>
                <c:pt idx="4352">
                  <c:v>23.212</c:v>
                </c:pt>
                <c:pt idx="4353">
                  <c:v>22.954999999999991</c:v>
                </c:pt>
                <c:pt idx="4354">
                  <c:v>22.701000000000001</c:v>
                </c:pt>
                <c:pt idx="4355">
                  <c:v>22.45</c:v>
                </c:pt>
                <c:pt idx="4356">
                  <c:v>22.202000000000002</c:v>
                </c:pt>
                <c:pt idx="4357">
                  <c:v>21.956</c:v>
                </c:pt>
                <c:pt idx="4358">
                  <c:v>21.713000000000001</c:v>
                </c:pt>
                <c:pt idx="4359">
                  <c:v>21.472999999999988</c:v>
                </c:pt>
                <c:pt idx="4360">
                  <c:v>21.234999999999999</c:v>
                </c:pt>
                <c:pt idx="4361">
                  <c:v>21</c:v>
                </c:pt>
                <c:pt idx="4362">
                  <c:v>21</c:v>
                </c:pt>
                <c:pt idx="4363">
                  <c:v>21</c:v>
                </c:pt>
                <c:pt idx="4364">
                  <c:v>21</c:v>
                </c:pt>
                <c:pt idx="4365">
                  <c:v>21</c:v>
                </c:pt>
                <c:pt idx="4366">
                  <c:v>21</c:v>
                </c:pt>
                <c:pt idx="4367">
                  <c:v>21</c:v>
                </c:pt>
                <c:pt idx="4368">
                  <c:v>21</c:v>
                </c:pt>
                <c:pt idx="4369">
                  <c:v>21</c:v>
                </c:pt>
                <c:pt idx="4370">
                  <c:v>21</c:v>
                </c:pt>
                <c:pt idx="4371">
                  <c:v>20.481000000000002</c:v>
                </c:pt>
                <c:pt idx="4372">
                  <c:v>19.974999999999994</c:v>
                </c:pt>
                <c:pt idx="4373">
                  <c:v>19.481000000000002</c:v>
                </c:pt>
                <c:pt idx="4374">
                  <c:v>19</c:v>
                </c:pt>
                <c:pt idx="4375">
                  <c:v>19</c:v>
                </c:pt>
                <c:pt idx="4376">
                  <c:v>19</c:v>
                </c:pt>
                <c:pt idx="4377">
                  <c:v>19</c:v>
                </c:pt>
                <c:pt idx="4378">
                  <c:v>19</c:v>
                </c:pt>
                <c:pt idx="4379">
                  <c:v>19</c:v>
                </c:pt>
                <c:pt idx="4380">
                  <c:v>19</c:v>
                </c:pt>
                <c:pt idx="4381">
                  <c:v>19.327999999999999</c:v>
                </c:pt>
                <c:pt idx="4382">
                  <c:v>19.661000000000001</c:v>
                </c:pt>
                <c:pt idx="4383">
                  <c:v>20</c:v>
                </c:pt>
                <c:pt idx="4384">
                  <c:v>20</c:v>
                </c:pt>
                <c:pt idx="4385">
                  <c:v>20</c:v>
                </c:pt>
                <c:pt idx="4386">
                  <c:v>20</c:v>
                </c:pt>
                <c:pt idx="4387">
                  <c:v>20</c:v>
                </c:pt>
                <c:pt idx="4388">
                  <c:v>20</c:v>
                </c:pt>
                <c:pt idx="4389">
                  <c:v>20</c:v>
                </c:pt>
                <c:pt idx="4390">
                  <c:v>20.137000000000008</c:v>
                </c:pt>
                <c:pt idx="4391">
                  <c:v>20.274000000000001</c:v>
                </c:pt>
                <c:pt idx="4392">
                  <c:v>20.413</c:v>
                </c:pt>
                <c:pt idx="4393">
                  <c:v>20.552</c:v>
                </c:pt>
                <c:pt idx="4394">
                  <c:v>20.693000000000001</c:v>
                </c:pt>
                <c:pt idx="4395">
                  <c:v>20.834000000000007</c:v>
                </c:pt>
                <c:pt idx="4396">
                  <c:v>20.975999999999992</c:v>
                </c:pt>
                <c:pt idx="4397">
                  <c:v>21.119000000000007</c:v>
                </c:pt>
                <c:pt idx="4398">
                  <c:v>21.263999999999992</c:v>
                </c:pt>
                <c:pt idx="4399">
                  <c:v>21.408999999999988</c:v>
                </c:pt>
                <c:pt idx="4400">
                  <c:v>21.555</c:v>
                </c:pt>
                <c:pt idx="4401">
                  <c:v>21.702000000000002</c:v>
                </c:pt>
                <c:pt idx="4402">
                  <c:v>21.850999999999999</c:v>
                </c:pt>
                <c:pt idx="4403">
                  <c:v>22</c:v>
                </c:pt>
                <c:pt idx="4404">
                  <c:v>22</c:v>
                </c:pt>
                <c:pt idx="4405">
                  <c:v>22</c:v>
                </c:pt>
                <c:pt idx="4406">
                  <c:v>22</c:v>
                </c:pt>
                <c:pt idx="4407">
                  <c:v>22</c:v>
                </c:pt>
                <c:pt idx="4408">
                  <c:v>22</c:v>
                </c:pt>
                <c:pt idx="4409">
                  <c:v>22</c:v>
                </c:pt>
                <c:pt idx="4410">
                  <c:v>22</c:v>
                </c:pt>
                <c:pt idx="4411">
                  <c:v>22</c:v>
                </c:pt>
                <c:pt idx="4412">
                  <c:v>22</c:v>
                </c:pt>
                <c:pt idx="4413">
                  <c:v>22.196000000000005</c:v>
                </c:pt>
                <c:pt idx="4414">
                  <c:v>22.395</c:v>
                </c:pt>
                <c:pt idx="4415">
                  <c:v>22.594999999999999</c:v>
                </c:pt>
                <c:pt idx="4416">
                  <c:v>22.795999999999992</c:v>
                </c:pt>
                <c:pt idx="4417">
                  <c:v>23</c:v>
                </c:pt>
                <c:pt idx="4418">
                  <c:v>23</c:v>
                </c:pt>
                <c:pt idx="4419">
                  <c:v>23</c:v>
                </c:pt>
                <c:pt idx="4420">
                  <c:v>23</c:v>
                </c:pt>
                <c:pt idx="4421">
                  <c:v>23</c:v>
                </c:pt>
                <c:pt idx="4422">
                  <c:v>23</c:v>
                </c:pt>
                <c:pt idx="4423">
                  <c:v>23</c:v>
                </c:pt>
                <c:pt idx="4424">
                  <c:v>23</c:v>
                </c:pt>
                <c:pt idx="4425">
                  <c:v>23</c:v>
                </c:pt>
                <c:pt idx="4426">
                  <c:v>23</c:v>
                </c:pt>
                <c:pt idx="4427">
                  <c:v>23.716000000000001</c:v>
                </c:pt>
                <c:pt idx="4428">
                  <c:v>24.454000000000001</c:v>
                </c:pt>
                <c:pt idx="4429">
                  <c:v>25.215</c:v>
                </c:pt>
                <c:pt idx="4430">
                  <c:v>26</c:v>
                </c:pt>
                <c:pt idx="4431">
                  <c:v>26</c:v>
                </c:pt>
                <c:pt idx="4432">
                  <c:v>26.536999999999999</c:v>
                </c:pt>
                <c:pt idx="4433">
                  <c:v>27.084999999999994</c:v>
                </c:pt>
                <c:pt idx="4434">
                  <c:v>27.643999999999991</c:v>
                </c:pt>
                <c:pt idx="4435">
                  <c:v>28.215</c:v>
                </c:pt>
                <c:pt idx="4436">
                  <c:v>28.797999999999991</c:v>
                </c:pt>
                <c:pt idx="4437">
                  <c:v>29.393000000000001</c:v>
                </c:pt>
                <c:pt idx="4438">
                  <c:v>30</c:v>
                </c:pt>
                <c:pt idx="4439">
                  <c:v>29.393000000000001</c:v>
                </c:pt>
                <c:pt idx="4440">
                  <c:v>28.797999999999991</c:v>
                </c:pt>
                <c:pt idx="4441">
                  <c:v>28</c:v>
                </c:pt>
                <c:pt idx="4442">
                  <c:v>27.643999999999991</c:v>
                </c:pt>
                <c:pt idx="4443">
                  <c:v>27</c:v>
                </c:pt>
                <c:pt idx="4444">
                  <c:v>26.536999999999999</c:v>
                </c:pt>
                <c:pt idx="4445">
                  <c:v>26</c:v>
                </c:pt>
                <c:pt idx="4446">
                  <c:v>25.548999999999992</c:v>
                </c:pt>
                <c:pt idx="4447">
                  <c:v>25.105</c:v>
                </c:pt>
                <c:pt idx="4448">
                  <c:v>24.669</c:v>
                </c:pt>
                <c:pt idx="4449">
                  <c:v>24.241</c:v>
                </c:pt>
                <c:pt idx="4450">
                  <c:v>23.82</c:v>
                </c:pt>
                <c:pt idx="4451">
                  <c:v>23.405999999999988</c:v>
                </c:pt>
                <c:pt idx="4452">
                  <c:v>23</c:v>
                </c:pt>
                <c:pt idx="4453">
                  <c:v>23</c:v>
                </c:pt>
                <c:pt idx="4454">
                  <c:v>23</c:v>
                </c:pt>
                <c:pt idx="4455">
                  <c:v>23</c:v>
                </c:pt>
                <c:pt idx="4456">
                  <c:v>23</c:v>
                </c:pt>
                <c:pt idx="4457">
                  <c:v>23</c:v>
                </c:pt>
                <c:pt idx="4458">
                  <c:v>23</c:v>
                </c:pt>
                <c:pt idx="4459">
                  <c:v>23</c:v>
                </c:pt>
                <c:pt idx="4460">
                  <c:v>23</c:v>
                </c:pt>
                <c:pt idx="4461">
                  <c:v>23</c:v>
                </c:pt>
                <c:pt idx="4462">
                  <c:v>23</c:v>
                </c:pt>
                <c:pt idx="4463">
                  <c:v>23</c:v>
                </c:pt>
                <c:pt idx="4464">
                  <c:v>23</c:v>
                </c:pt>
                <c:pt idx="4465">
                  <c:v>23</c:v>
                </c:pt>
                <c:pt idx="4466">
                  <c:v>23</c:v>
                </c:pt>
                <c:pt idx="4467">
                  <c:v>23</c:v>
                </c:pt>
                <c:pt idx="4468">
                  <c:v>23</c:v>
                </c:pt>
                <c:pt idx="4469">
                  <c:v>23</c:v>
                </c:pt>
                <c:pt idx="4470">
                  <c:v>23</c:v>
                </c:pt>
                <c:pt idx="4471">
                  <c:v>22.795999999999992</c:v>
                </c:pt>
                <c:pt idx="4472">
                  <c:v>22.594999999999999</c:v>
                </c:pt>
                <c:pt idx="4473">
                  <c:v>22.395</c:v>
                </c:pt>
                <c:pt idx="4474">
                  <c:v>22.196000000000005</c:v>
                </c:pt>
                <c:pt idx="4475">
                  <c:v>22</c:v>
                </c:pt>
                <c:pt idx="4476">
                  <c:v>22</c:v>
                </c:pt>
                <c:pt idx="4477">
                  <c:v>22</c:v>
                </c:pt>
                <c:pt idx="4478">
                  <c:v>22</c:v>
                </c:pt>
                <c:pt idx="4479">
                  <c:v>22</c:v>
                </c:pt>
                <c:pt idx="4480">
                  <c:v>22</c:v>
                </c:pt>
                <c:pt idx="4481">
                  <c:v>22</c:v>
                </c:pt>
                <c:pt idx="4482">
                  <c:v>22.196000000000005</c:v>
                </c:pt>
                <c:pt idx="4483">
                  <c:v>22.395</c:v>
                </c:pt>
                <c:pt idx="4484">
                  <c:v>22.594999999999999</c:v>
                </c:pt>
                <c:pt idx="4485">
                  <c:v>22.795999999999992</c:v>
                </c:pt>
                <c:pt idx="4486">
                  <c:v>23</c:v>
                </c:pt>
                <c:pt idx="4487">
                  <c:v>22.545000000000002</c:v>
                </c:pt>
                <c:pt idx="4488">
                  <c:v>22.1</c:v>
                </c:pt>
                <c:pt idx="4489">
                  <c:v>21.663</c:v>
                </c:pt>
                <c:pt idx="4490">
                  <c:v>21.234999999999999</c:v>
                </c:pt>
                <c:pt idx="4491">
                  <c:v>20.815000000000001</c:v>
                </c:pt>
                <c:pt idx="4492">
                  <c:v>20.402999999999988</c:v>
                </c:pt>
                <c:pt idx="4493">
                  <c:v>20</c:v>
                </c:pt>
                <c:pt idx="4494">
                  <c:v>20.163</c:v>
                </c:pt>
                <c:pt idx="4495">
                  <c:v>20.327999999999999</c:v>
                </c:pt>
                <c:pt idx="4496">
                  <c:v>20.494</c:v>
                </c:pt>
                <c:pt idx="4497">
                  <c:v>20.661000000000001</c:v>
                </c:pt>
                <c:pt idx="4498">
                  <c:v>20.830000000000005</c:v>
                </c:pt>
                <c:pt idx="4499">
                  <c:v>21</c:v>
                </c:pt>
                <c:pt idx="4500">
                  <c:v>21</c:v>
                </c:pt>
                <c:pt idx="4501">
                  <c:v>21</c:v>
                </c:pt>
                <c:pt idx="4502">
                  <c:v>21</c:v>
                </c:pt>
                <c:pt idx="4503">
                  <c:v>21</c:v>
                </c:pt>
                <c:pt idx="4504">
                  <c:v>21</c:v>
                </c:pt>
                <c:pt idx="4505">
                  <c:v>21</c:v>
                </c:pt>
                <c:pt idx="4506">
                  <c:v>21</c:v>
                </c:pt>
                <c:pt idx="4507">
                  <c:v>21.327999999999999</c:v>
                </c:pt>
                <c:pt idx="4508">
                  <c:v>21.661000000000001</c:v>
                </c:pt>
                <c:pt idx="4509">
                  <c:v>22</c:v>
                </c:pt>
                <c:pt idx="4510">
                  <c:v>22</c:v>
                </c:pt>
                <c:pt idx="4511">
                  <c:v>22</c:v>
                </c:pt>
                <c:pt idx="4512">
                  <c:v>22</c:v>
                </c:pt>
                <c:pt idx="4513">
                  <c:v>22</c:v>
                </c:pt>
                <c:pt idx="4514">
                  <c:v>22.327999999999999</c:v>
                </c:pt>
                <c:pt idx="4515">
                  <c:v>22.661999999999999</c:v>
                </c:pt>
                <c:pt idx="4516">
                  <c:v>23</c:v>
                </c:pt>
                <c:pt idx="4517">
                  <c:v>22.661999999999999</c:v>
                </c:pt>
                <c:pt idx="4518">
                  <c:v>22.327999999999999</c:v>
                </c:pt>
                <c:pt idx="4519">
                  <c:v>22</c:v>
                </c:pt>
                <c:pt idx="4520">
                  <c:v>22</c:v>
                </c:pt>
                <c:pt idx="4521">
                  <c:v>22</c:v>
                </c:pt>
                <c:pt idx="4522">
                  <c:v>22</c:v>
                </c:pt>
                <c:pt idx="4523">
                  <c:v>22</c:v>
                </c:pt>
                <c:pt idx="4524">
                  <c:v>22</c:v>
                </c:pt>
                <c:pt idx="4525">
                  <c:v>22</c:v>
                </c:pt>
                <c:pt idx="4526">
                  <c:v>22</c:v>
                </c:pt>
                <c:pt idx="4527">
                  <c:v>22</c:v>
                </c:pt>
                <c:pt idx="4528">
                  <c:v>22</c:v>
                </c:pt>
                <c:pt idx="4529">
                  <c:v>22</c:v>
                </c:pt>
                <c:pt idx="4530">
                  <c:v>21.312000000000001</c:v>
                </c:pt>
                <c:pt idx="4531">
                  <c:v>20.646000000000001</c:v>
                </c:pt>
                <c:pt idx="4532">
                  <c:v>20</c:v>
                </c:pt>
                <c:pt idx="4533">
                  <c:v>20</c:v>
                </c:pt>
                <c:pt idx="4534">
                  <c:v>20</c:v>
                </c:pt>
                <c:pt idx="4535">
                  <c:v>20</c:v>
                </c:pt>
                <c:pt idx="4536">
                  <c:v>20</c:v>
                </c:pt>
                <c:pt idx="4537">
                  <c:v>18.944999999999993</c:v>
                </c:pt>
                <c:pt idx="4538">
                  <c:v>17.946000000000002</c:v>
                </c:pt>
                <c:pt idx="4539">
                  <c:v>17</c:v>
                </c:pt>
                <c:pt idx="4540">
                  <c:v>17</c:v>
                </c:pt>
                <c:pt idx="4541">
                  <c:v>17</c:v>
                </c:pt>
                <c:pt idx="4542">
                  <c:v>16.66</c:v>
                </c:pt>
                <c:pt idx="4543">
                  <c:v>16.327000000000005</c:v>
                </c:pt>
                <c:pt idx="4544">
                  <c:v>16</c:v>
                </c:pt>
                <c:pt idx="4545">
                  <c:v>16.244</c:v>
                </c:pt>
                <c:pt idx="4546">
                  <c:v>16.491999999999994</c:v>
                </c:pt>
                <c:pt idx="4547">
                  <c:v>16.744</c:v>
                </c:pt>
                <c:pt idx="4548">
                  <c:v>17</c:v>
                </c:pt>
                <c:pt idx="4549">
                  <c:v>17</c:v>
                </c:pt>
                <c:pt idx="4550">
                  <c:v>17</c:v>
                </c:pt>
                <c:pt idx="4551">
                  <c:v>16.66</c:v>
                </c:pt>
                <c:pt idx="4552">
                  <c:v>16.327000000000005</c:v>
                </c:pt>
                <c:pt idx="4553">
                  <c:v>16</c:v>
                </c:pt>
                <c:pt idx="4554">
                  <c:v>16.327000000000005</c:v>
                </c:pt>
                <c:pt idx="4555">
                  <c:v>16.66</c:v>
                </c:pt>
                <c:pt idx="4556">
                  <c:v>17</c:v>
                </c:pt>
                <c:pt idx="4557">
                  <c:v>17</c:v>
                </c:pt>
                <c:pt idx="4558">
                  <c:v>17.327000000000005</c:v>
                </c:pt>
                <c:pt idx="4559">
                  <c:v>17.66</c:v>
                </c:pt>
                <c:pt idx="4560">
                  <c:v>18</c:v>
                </c:pt>
                <c:pt idx="4561">
                  <c:v>17.66</c:v>
                </c:pt>
                <c:pt idx="4562">
                  <c:v>17.327000000000005</c:v>
                </c:pt>
                <c:pt idx="4563">
                  <c:v>17</c:v>
                </c:pt>
                <c:pt idx="4564">
                  <c:v>16.795000000000002</c:v>
                </c:pt>
                <c:pt idx="4565">
                  <c:v>16.593</c:v>
                </c:pt>
                <c:pt idx="4566">
                  <c:v>16.393000000000001</c:v>
                </c:pt>
                <c:pt idx="4567">
                  <c:v>16.195</c:v>
                </c:pt>
                <c:pt idx="4568">
                  <c:v>16</c:v>
                </c:pt>
                <c:pt idx="4569">
                  <c:v>16</c:v>
                </c:pt>
                <c:pt idx="4570">
                  <c:v>16</c:v>
                </c:pt>
                <c:pt idx="4571">
                  <c:v>16</c:v>
                </c:pt>
                <c:pt idx="4572">
                  <c:v>16</c:v>
                </c:pt>
                <c:pt idx="4573">
                  <c:v>16</c:v>
                </c:pt>
                <c:pt idx="4574">
                  <c:v>16</c:v>
                </c:pt>
                <c:pt idx="4575">
                  <c:v>16</c:v>
                </c:pt>
                <c:pt idx="4576">
                  <c:v>16</c:v>
                </c:pt>
                <c:pt idx="4577">
                  <c:v>16</c:v>
                </c:pt>
                <c:pt idx="4578">
                  <c:v>16</c:v>
                </c:pt>
                <c:pt idx="4579">
                  <c:v>16</c:v>
                </c:pt>
                <c:pt idx="4580">
                  <c:v>16</c:v>
                </c:pt>
                <c:pt idx="4581">
                  <c:v>16</c:v>
                </c:pt>
                <c:pt idx="4582">
                  <c:v>16</c:v>
                </c:pt>
                <c:pt idx="4583">
                  <c:v>16</c:v>
                </c:pt>
                <c:pt idx="4584">
                  <c:v>16</c:v>
                </c:pt>
                <c:pt idx="4585">
                  <c:v>16</c:v>
                </c:pt>
                <c:pt idx="4586">
                  <c:v>16</c:v>
                </c:pt>
                <c:pt idx="4587">
                  <c:v>16</c:v>
                </c:pt>
                <c:pt idx="4588">
                  <c:v>16</c:v>
                </c:pt>
                <c:pt idx="4589">
                  <c:v>16</c:v>
                </c:pt>
                <c:pt idx="4590">
                  <c:v>16</c:v>
                </c:pt>
                <c:pt idx="4591">
                  <c:v>16</c:v>
                </c:pt>
                <c:pt idx="4592">
                  <c:v>16</c:v>
                </c:pt>
                <c:pt idx="4593">
                  <c:v>16</c:v>
                </c:pt>
                <c:pt idx="4594">
                  <c:v>16.271000000000001</c:v>
                </c:pt>
                <c:pt idx="4595">
                  <c:v>16.547999999999991</c:v>
                </c:pt>
                <c:pt idx="4596">
                  <c:v>16.827999999999999</c:v>
                </c:pt>
                <c:pt idx="4597">
                  <c:v>17.114000000000008</c:v>
                </c:pt>
                <c:pt idx="4598">
                  <c:v>17.404</c:v>
                </c:pt>
                <c:pt idx="4599">
                  <c:v>17.7</c:v>
                </c:pt>
                <c:pt idx="4600">
                  <c:v>18</c:v>
                </c:pt>
                <c:pt idx="4601">
                  <c:v>18</c:v>
                </c:pt>
                <c:pt idx="4602">
                  <c:v>18</c:v>
                </c:pt>
                <c:pt idx="4603">
                  <c:v>18</c:v>
                </c:pt>
                <c:pt idx="4604">
                  <c:v>18</c:v>
                </c:pt>
                <c:pt idx="4605">
                  <c:v>18</c:v>
                </c:pt>
                <c:pt idx="4606">
                  <c:v>18</c:v>
                </c:pt>
                <c:pt idx="4607">
                  <c:v>18</c:v>
                </c:pt>
                <c:pt idx="4608">
                  <c:v>18</c:v>
                </c:pt>
                <c:pt idx="4609">
                  <c:v>18</c:v>
                </c:pt>
                <c:pt idx="4610">
                  <c:v>18</c:v>
                </c:pt>
                <c:pt idx="4611">
                  <c:v>18</c:v>
                </c:pt>
                <c:pt idx="4612">
                  <c:v>18</c:v>
                </c:pt>
                <c:pt idx="4613">
                  <c:v>18</c:v>
                </c:pt>
                <c:pt idx="4614">
                  <c:v>18</c:v>
                </c:pt>
                <c:pt idx="4615">
                  <c:v>18</c:v>
                </c:pt>
                <c:pt idx="4616">
                  <c:v>17.66</c:v>
                </c:pt>
                <c:pt idx="4617">
                  <c:v>17.327000000000005</c:v>
                </c:pt>
                <c:pt idx="4618">
                  <c:v>17</c:v>
                </c:pt>
                <c:pt idx="4619">
                  <c:v>17</c:v>
                </c:pt>
                <c:pt idx="4620">
                  <c:v>17</c:v>
                </c:pt>
                <c:pt idx="4621">
                  <c:v>17</c:v>
                </c:pt>
                <c:pt idx="4622">
                  <c:v>17</c:v>
                </c:pt>
                <c:pt idx="4623">
                  <c:v>17</c:v>
                </c:pt>
                <c:pt idx="4624">
                  <c:v>17</c:v>
                </c:pt>
                <c:pt idx="4625">
                  <c:v>17</c:v>
                </c:pt>
                <c:pt idx="4626">
                  <c:v>16.66</c:v>
                </c:pt>
                <c:pt idx="4627">
                  <c:v>16.327000000000005</c:v>
                </c:pt>
                <c:pt idx="4628">
                  <c:v>16</c:v>
                </c:pt>
                <c:pt idx="4629">
                  <c:v>15.659000000000002</c:v>
                </c:pt>
                <c:pt idx="4630">
                  <c:v>15.326000000000002</c:v>
                </c:pt>
                <c:pt idx="4631">
                  <c:v>15</c:v>
                </c:pt>
                <c:pt idx="4632">
                  <c:v>15</c:v>
                </c:pt>
                <c:pt idx="4633">
                  <c:v>15</c:v>
                </c:pt>
                <c:pt idx="4634">
                  <c:v>15</c:v>
                </c:pt>
                <c:pt idx="4635">
                  <c:v>15</c:v>
                </c:pt>
                <c:pt idx="4636">
                  <c:v>15</c:v>
                </c:pt>
                <c:pt idx="4637">
                  <c:v>15</c:v>
                </c:pt>
                <c:pt idx="4638">
                  <c:v>15.326000000000002</c:v>
                </c:pt>
                <c:pt idx="4639">
                  <c:v>15.659000000000002</c:v>
                </c:pt>
                <c:pt idx="4640">
                  <c:v>16</c:v>
                </c:pt>
                <c:pt idx="4641">
                  <c:v>16</c:v>
                </c:pt>
                <c:pt idx="4642">
                  <c:v>16</c:v>
                </c:pt>
                <c:pt idx="4643">
                  <c:v>16</c:v>
                </c:pt>
                <c:pt idx="4644">
                  <c:v>16</c:v>
                </c:pt>
                <c:pt idx="4645">
                  <c:v>16</c:v>
                </c:pt>
                <c:pt idx="4646">
                  <c:v>16</c:v>
                </c:pt>
                <c:pt idx="4647">
                  <c:v>16</c:v>
                </c:pt>
                <c:pt idx="4648">
                  <c:v>16</c:v>
                </c:pt>
                <c:pt idx="4649">
                  <c:v>16</c:v>
                </c:pt>
                <c:pt idx="4650">
                  <c:v>16</c:v>
                </c:pt>
                <c:pt idx="4651">
                  <c:v>16</c:v>
                </c:pt>
                <c:pt idx="4652">
                  <c:v>16</c:v>
                </c:pt>
                <c:pt idx="4653">
                  <c:v>16</c:v>
                </c:pt>
                <c:pt idx="4654">
                  <c:v>16</c:v>
                </c:pt>
                <c:pt idx="4655">
                  <c:v>16</c:v>
                </c:pt>
                <c:pt idx="4656">
                  <c:v>16</c:v>
                </c:pt>
                <c:pt idx="4657">
                  <c:v>16</c:v>
                </c:pt>
                <c:pt idx="4658">
                  <c:v>16</c:v>
                </c:pt>
                <c:pt idx="4659">
                  <c:v>16</c:v>
                </c:pt>
                <c:pt idx="4660">
                  <c:v>16</c:v>
                </c:pt>
                <c:pt idx="4661">
                  <c:v>16</c:v>
                </c:pt>
                <c:pt idx="4662">
                  <c:v>16</c:v>
                </c:pt>
                <c:pt idx="4663">
                  <c:v>16</c:v>
                </c:pt>
                <c:pt idx="4664">
                  <c:v>16</c:v>
                </c:pt>
                <c:pt idx="4665">
                  <c:v>16</c:v>
                </c:pt>
                <c:pt idx="4666">
                  <c:v>16</c:v>
                </c:pt>
                <c:pt idx="4667">
                  <c:v>16</c:v>
                </c:pt>
                <c:pt idx="4668">
                  <c:v>16</c:v>
                </c:pt>
                <c:pt idx="4669">
                  <c:v>16</c:v>
                </c:pt>
                <c:pt idx="4670">
                  <c:v>16</c:v>
                </c:pt>
                <c:pt idx="4671">
                  <c:v>16</c:v>
                </c:pt>
                <c:pt idx="4672">
                  <c:v>16</c:v>
                </c:pt>
                <c:pt idx="4673">
                  <c:v>16</c:v>
                </c:pt>
                <c:pt idx="4674">
                  <c:v>16</c:v>
                </c:pt>
                <c:pt idx="4675">
                  <c:v>16</c:v>
                </c:pt>
                <c:pt idx="4676">
                  <c:v>16</c:v>
                </c:pt>
                <c:pt idx="4677">
                  <c:v>16</c:v>
                </c:pt>
                <c:pt idx="4678">
                  <c:v>16</c:v>
                </c:pt>
                <c:pt idx="4679">
                  <c:v>16</c:v>
                </c:pt>
                <c:pt idx="4680">
                  <c:v>16</c:v>
                </c:pt>
                <c:pt idx="4681">
                  <c:v>16</c:v>
                </c:pt>
                <c:pt idx="4682">
                  <c:v>16</c:v>
                </c:pt>
                <c:pt idx="4683">
                  <c:v>16</c:v>
                </c:pt>
                <c:pt idx="4684">
                  <c:v>15.659000000000002</c:v>
                </c:pt>
                <c:pt idx="4685">
                  <c:v>15.326000000000002</c:v>
                </c:pt>
                <c:pt idx="4686">
                  <c:v>15</c:v>
                </c:pt>
                <c:pt idx="4687">
                  <c:v>15.326000000000002</c:v>
                </c:pt>
                <c:pt idx="4688">
                  <c:v>15.659000000000002</c:v>
                </c:pt>
                <c:pt idx="4689">
                  <c:v>16</c:v>
                </c:pt>
                <c:pt idx="4690">
                  <c:v>16.146000000000001</c:v>
                </c:pt>
                <c:pt idx="4691">
                  <c:v>16.292999999999992</c:v>
                </c:pt>
                <c:pt idx="4692">
                  <c:v>16.440999999999988</c:v>
                </c:pt>
                <c:pt idx="4693">
                  <c:v>16.59</c:v>
                </c:pt>
                <c:pt idx="4694">
                  <c:v>16.741</c:v>
                </c:pt>
                <c:pt idx="4695">
                  <c:v>16.893999999999991</c:v>
                </c:pt>
                <c:pt idx="4696">
                  <c:v>17.047999999999991</c:v>
                </c:pt>
                <c:pt idx="4697">
                  <c:v>17.202999999999992</c:v>
                </c:pt>
                <c:pt idx="4698">
                  <c:v>17.359000000000005</c:v>
                </c:pt>
                <c:pt idx="4699">
                  <c:v>17.516999999999999</c:v>
                </c:pt>
                <c:pt idx="4700">
                  <c:v>17.677000000000007</c:v>
                </c:pt>
                <c:pt idx="4701">
                  <c:v>17.838000000000001</c:v>
                </c:pt>
                <c:pt idx="4702">
                  <c:v>18</c:v>
                </c:pt>
                <c:pt idx="4703">
                  <c:v>18</c:v>
                </c:pt>
                <c:pt idx="4704">
                  <c:v>18</c:v>
                </c:pt>
                <c:pt idx="4705">
                  <c:v>18</c:v>
                </c:pt>
                <c:pt idx="4706">
                  <c:v>17.355</c:v>
                </c:pt>
                <c:pt idx="4707">
                  <c:v>16.734000000000005</c:v>
                </c:pt>
                <c:pt idx="4708">
                  <c:v>16.135000000000005</c:v>
                </c:pt>
                <c:pt idx="4709">
                  <c:v>15.557</c:v>
                </c:pt>
                <c:pt idx="4710">
                  <c:v>15</c:v>
                </c:pt>
                <c:pt idx="4711">
                  <c:v>15</c:v>
                </c:pt>
                <c:pt idx="4712">
                  <c:v>15</c:v>
                </c:pt>
                <c:pt idx="4713">
                  <c:v>15</c:v>
                </c:pt>
                <c:pt idx="4714">
                  <c:v>15</c:v>
                </c:pt>
                <c:pt idx="4715">
                  <c:v>15</c:v>
                </c:pt>
                <c:pt idx="4716">
                  <c:v>15.326000000000002</c:v>
                </c:pt>
                <c:pt idx="4717">
                  <c:v>15.659000000000002</c:v>
                </c:pt>
                <c:pt idx="4718">
                  <c:v>16</c:v>
                </c:pt>
                <c:pt idx="4719">
                  <c:v>16</c:v>
                </c:pt>
                <c:pt idx="4720">
                  <c:v>16</c:v>
                </c:pt>
                <c:pt idx="4721">
                  <c:v>16</c:v>
                </c:pt>
                <c:pt idx="4722">
                  <c:v>16</c:v>
                </c:pt>
                <c:pt idx="4723">
                  <c:v>16</c:v>
                </c:pt>
                <c:pt idx="4724">
                  <c:v>16</c:v>
                </c:pt>
                <c:pt idx="4725">
                  <c:v>15.659000000000002</c:v>
                </c:pt>
                <c:pt idx="4726">
                  <c:v>15.326000000000002</c:v>
                </c:pt>
                <c:pt idx="4727">
                  <c:v>15</c:v>
                </c:pt>
                <c:pt idx="4728">
                  <c:v>15</c:v>
                </c:pt>
                <c:pt idx="4729">
                  <c:v>14.659000000000002</c:v>
                </c:pt>
                <c:pt idx="4730">
                  <c:v>14.326000000000002</c:v>
                </c:pt>
                <c:pt idx="4731">
                  <c:v>14</c:v>
                </c:pt>
                <c:pt idx="4732">
                  <c:v>14</c:v>
                </c:pt>
                <c:pt idx="4733">
                  <c:v>14.326000000000002</c:v>
                </c:pt>
                <c:pt idx="4734">
                  <c:v>14.659000000000002</c:v>
                </c:pt>
                <c:pt idx="4735">
                  <c:v>15</c:v>
                </c:pt>
                <c:pt idx="4736">
                  <c:v>15</c:v>
                </c:pt>
                <c:pt idx="4737">
                  <c:v>15</c:v>
                </c:pt>
                <c:pt idx="4738">
                  <c:v>15.326000000000002</c:v>
                </c:pt>
                <c:pt idx="4739">
                  <c:v>15.659000000000002</c:v>
                </c:pt>
                <c:pt idx="4740">
                  <c:v>15.999000000000002</c:v>
                </c:pt>
                <c:pt idx="4741">
                  <c:v>16.346</c:v>
                </c:pt>
                <c:pt idx="4742">
                  <c:v>16.702000000000002</c:v>
                </c:pt>
                <c:pt idx="4743">
                  <c:v>17.064</c:v>
                </c:pt>
                <c:pt idx="4744">
                  <c:v>17.434999999999999</c:v>
                </c:pt>
                <c:pt idx="4745">
                  <c:v>17.814000000000007</c:v>
                </c:pt>
                <c:pt idx="4746">
                  <c:v>18.201000000000001</c:v>
                </c:pt>
                <c:pt idx="4747">
                  <c:v>18.596</c:v>
                </c:pt>
                <c:pt idx="4748">
                  <c:v>19</c:v>
                </c:pt>
                <c:pt idx="4749">
                  <c:v>19</c:v>
                </c:pt>
                <c:pt idx="4750">
                  <c:v>18.308</c:v>
                </c:pt>
                <c:pt idx="4751">
                  <c:v>17.641999999999999</c:v>
                </c:pt>
                <c:pt idx="4752">
                  <c:v>17</c:v>
                </c:pt>
                <c:pt idx="4753">
                  <c:v>17</c:v>
                </c:pt>
                <c:pt idx="4754">
                  <c:v>17</c:v>
                </c:pt>
                <c:pt idx="4755">
                  <c:v>17</c:v>
                </c:pt>
                <c:pt idx="4756">
                  <c:v>17</c:v>
                </c:pt>
                <c:pt idx="4757">
                  <c:v>17</c:v>
                </c:pt>
                <c:pt idx="4758">
                  <c:v>17</c:v>
                </c:pt>
                <c:pt idx="4759">
                  <c:v>17</c:v>
                </c:pt>
                <c:pt idx="4760">
                  <c:v>17</c:v>
                </c:pt>
                <c:pt idx="4761">
                  <c:v>17</c:v>
                </c:pt>
                <c:pt idx="4762">
                  <c:v>17</c:v>
                </c:pt>
                <c:pt idx="4763">
                  <c:v>17</c:v>
                </c:pt>
                <c:pt idx="4764">
                  <c:v>17</c:v>
                </c:pt>
                <c:pt idx="4765">
                  <c:v>16.66</c:v>
                </c:pt>
                <c:pt idx="4766">
                  <c:v>16.327000000000005</c:v>
                </c:pt>
                <c:pt idx="4767">
                  <c:v>16</c:v>
                </c:pt>
                <c:pt idx="4768">
                  <c:v>16</c:v>
                </c:pt>
                <c:pt idx="4769">
                  <c:v>15.659000000000002</c:v>
                </c:pt>
                <c:pt idx="4770">
                  <c:v>15.326000000000002</c:v>
                </c:pt>
                <c:pt idx="4771">
                  <c:v>15</c:v>
                </c:pt>
                <c:pt idx="4772">
                  <c:v>15</c:v>
                </c:pt>
                <c:pt idx="4773">
                  <c:v>15</c:v>
                </c:pt>
                <c:pt idx="4774">
                  <c:v>15</c:v>
                </c:pt>
                <c:pt idx="4775">
                  <c:v>15.557</c:v>
                </c:pt>
                <c:pt idx="4776">
                  <c:v>16.135000000000005</c:v>
                </c:pt>
                <c:pt idx="4777">
                  <c:v>16.734000000000005</c:v>
                </c:pt>
                <c:pt idx="4778">
                  <c:v>17.355</c:v>
                </c:pt>
                <c:pt idx="4779">
                  <c:v>18</c:v>
                </c:pt>
                <c:pt idx="4780">
                  <c:v>18.244999999999994</c:v>
                </c:pt>
                <c:pt idx="4781">
                  <c:v>18.492999999999988</c:v>
                </c:pt>
                <c:pt idx="4782">
                  <c:v>18.744999999999994</c:v>
                </c:pt>
                <c:pt idx="4783">
                  <c:v>19</c:v>
                </c:pt>
                <c:pt idx="4784">
                  <c:v>19.190999999999999</c:v>
                </c:pt>
                <c:pt idx="4785">
                  <c:v>19.384</c:v>
                </c:pt>
                <c:pt idx="4786">
                  <c:v>19.579000000000001</c:v>
                </c:pt>
                <c:pt idx="4787">
                  <c:v>19.776</c:v>
                </c:pt>
                <c:pt idx="4788">
                  <c:v>19.974999999999994</c:v>
                </c:pt>
                <c:pt idx="4789">
                  <c:v>20.175999999999991</c:v>
                </c:pt>
                <c:pt idx="4790">
                  <c:v>20.379000000000001</c:v>
                </c:pt>
                <c:pt idx="4791">
                  <c:v>20.584</c:v>
                </c:pt>
                <c:pt idx="4792">
                  <c:v>20.791</c:v>
                </c:pt>
                <c:pt idx="4793">
                  <c:v>21</c:v>
                </c:pt>
                <c:pt idx="4794">
                  <c:v>21</c:v>
                </c:pt>
                <c:pt idx="4795">
                  <c:v>21.08</c:v>
                </c:pt>
                <c:pt idx="4796">
                  <c:v>21.16</c:v>
                </c:pt>
                <c:pt idx="4797">
                  <c:v>21.24</c:v>
                </c:pt>
                <c:pt idx="4798">
                  <c:v>21.321000000000005</c:v>
                </c:pt>
                <c:pt idx="4799">
                  <c:v>21.401999999999994</c:v>
                </c:pt>
                <c:pt idx="4800">
                  <c:v>21.48299999999999</c:v>
                </c:pt>
                <c:pt idx="4801">
                  <c:v>21.564999999999994</c:v>
                </c:pt>
                <c:pt idx="4802">
                  <c:v>21.646999999999991</c:v>
                </c:pt>
                <c:pt idx="4803">
                  <c:v>21.728999999999992</c:v>
                </c:pt>
                <c:pt idx="4804">
                  <c:v>21.811000000000007</c:v>
                </c:pt>
                <c:pt idx="4805">
                  <c:v>21.893999999999991</c:v>
                </c:pt>
                <c:pt idx="4806">
                  <c:v>21.977</c:v>
                </c:pt>
                <c:pt idx="4807">
                  <c:v>22.061</c:v>
                </c:pt>
                <c:pt idx="4808">
                  <c:v>22.143999999999991</c:v>
                </c:pt>
                <c:pt idx="4809">
                  <c:v>22.228999999999992</c:v>
                </c:pt>
                <c:pt idx="4810">
                  <c:v>22.312999999999999</c:v>
                </c:pt>
                <c:pt idx="4811">
                  <c:v>22.398</c:v>
                </c:pt>
                <c:pt idx="4812">
                  <c:v>22.48299999999999</c:v>
                </c:pt>
                <c:pt idx="4813">
                  <c:v>22.567999999999994</c:v>
                </c:pt>
                <c:pt idx="4814">
                  <c:v>22.654000000000007</c:v>
                </c:pt>
                <c:pt idx="4815">
                  <c:v>22.74</c:v>
                </c:pt>
                <c:pt idx="4816">
                  <c:v>22.826000000000001</c:v>
                </c:pt>
                <c:pt idx="4817">
                  <c:v>22.913</c:v>
                </c:pt>
                <c:pt idx="4818">
                  <c:v>23</c:v>
                </c:pt>
                <c:pt idx="4819">
                  <c:v>23.329000000000001</c:v>
                </c:pt>
                <c:pt idx="4820">
                  <c:v>23.661999999999999</c:v>
                </c:pt>
                <c:pt idx="4821">
                  <c:v>24</c:v>
                </c:pt>
                <c:pt idx="4822">
                  <c:v>23.797000000000001</c:v>
                </c:pt>
                <c:pt idx="4823">
                  <c:v>23.594999999999999</c:v>
                </c:pt>
                <c:pt idx="4824">
                  <c:v>23.395</c:v>
                </c:pt>
                <c:pt idx="4825">
                  <c:v>23.196999999999999</c:v>
                </c:pt>
                <c:pt idx="4826">
                  <c:v>23</c:v>
                </c:pt>
                <c:pt idx="4827">
                  <c:v>23</c:v>
                </c:pt>
                <c:pt idx="4828">
                  <c:v>23</c:v>
                </c:pt>
                <c:pt idx="4829">
                  <c:v>23</c:v>
                </c:pt>
                <c:pt idx="4830">
                  <c:v>23</c:v>
                </c:pt>
                <c:pt idx="4831">
                  <c:v>23</c:v>
                </c:pt>
                <c:pt idx="4832">
                  <c:v>23</c:v>
                </c:pt>
                <c:pt idx="4833">
                  <c:v>23</c:v>
                </c:pt>
                <c:pt idx="4834">
                  <c:v>23</c:v>
                </c:pt>
                <c:pt idx="4835">
                  <c:v>23</c:v>
                </c:pt>
                <c:pt idx="4836">
                  <c:v>22.47</c:v>
                </c:pt>
                <c:pt idx="4837">
                  <c:v>21.952999999999992</c:v>
                </c:pt>
                <c:pt idx="4838">
                  <c:v>21.447999999999993</c:v>
                </c:pt>
                <c:pt idx="4839">
                  <c:v>20.954000000000001</c:v>
                </c:pt>
                <c:pt idx="4840">
                  <c:v>20.471</c:v>
                </c:pt>
                <c:pt idx="4841">
                  <c:v>20</c:v>
                </c:pt>
                <c:pt idx="4842">
                  <c:v>20.244999999999994</c:v>
                </c:pt>
                <c:pt idx="4843">
                  <c:v>20.494</c:v>
                </c:pt>
                <c:pt idx="4844">
                  <c:v>20.744999999999994</c:v>
                </c:pt>
                <c:pt idx="4845">
                  <c:v>21</c:v>
                </c:pt>
                <c:pt idx="4846">
                  <c:v>20.907</c:v>
                </c:pt>
                <c:pt idx="4847">
                  <c:v>20.815000000000001</c:v>
                </c:pt>
                <c:pt idx="4848">
                  <c:v>20.721999999999994</c:v>
                </c:pt>
                <c:pt idx="4849">
                  <c:v>20.631000000000007</c:v>
                </c:pt>
                <c:pt idx="4850">
                  <c:v>20.539000000000001</c:v>
                </c:pt>
                <c:pt idx="4851">
                  <c:v>20.449000000000002</c:v>
                </c:pt>
                <c:pt idx="4852">
                  <c:v>20.358000000000001</c:v>
                </c:pt>
                <c:pt idx="4853">
                  <c:v>20.267999999999994</c:v>
                </c:pt>
                <c:pt idx="4854">
                  <c:v>20.178000000000001</c:v>
                </c:pt>
                <c:pt idx="4855">
                  <c:v>20.088999999999988</c:v>
                </c:pt>
                <c:pt idx="4856">
                  <c:v>20</c:v>
                </c:pt>
                <c:pt idx="4857">
                  <c:v>20</c:v>
                </c:pt>
                <c:pt idx="4858">
                  <c:v>20</c:v>
                </c:pt>
                <c:pt idx="4859">
                  <c:v>20</c:v>
                </c:pt>
                <c:pt idx="4860">
                  <c:v>20</c:v>
                </c:pt>
                <c:pt idx="4861">
                  <c:v>20</c:v>
                </c:pt>
                <c:pt idx="4862">
                  <c:v>20</c:v>
                </c:pt>
                <c:pt idx="4863">
                  <c:v>20</c:v>
                </c:pt>
                <c:pt idx="4864">
                  <c:v>20</c:v>
                </c:pt>
                <c:pt idx="4865">
                  <c:v>20</c:v>
                </c:pt>
                <c:pt idx="4866">
                  <c:v>20</c:v>
                </c:pt>
                <c:pt idx="4867">
                  <c:v>20</c:v>
                </c:pt>
                <c:pt idx="4868">
                  <c:v>20</c:v>
                </c:pt>
                <c:pt idx="4869">
                  <c:v>20</c:v>
                </c:pt>
                <c:pt idx="4870">
                  <c:v>20</c:v>
                </c:pt>
                <c:pt idx="4871">
                  <c:v>20</c:v>
                </c:pt>
                <c:pt idx="4872">
                  <c:v>20</c:v>
                </c:pt>
                <c:pt idx="4873">
                  <c:v>20</c:v>
                </c:pt>
                <c:pt idx="4874">
                  <c:v>20.280999999999988</c:v>
                </c:pt>
                <c:pt idx="4875">
                  <c:v>20.567</c:v>
                </c:pt>
                <c:pt idx="4876">
                  <c:v>20.856000000000005</c:v>
                </c:pt>
                <c:pt idx="4877">
                  <c:v>21.150000000000006</c:v>
                </c:pt>
                <c:pt idx="4878">
                  <c:v>21.447999999999993</c:v>
                </c:pt>
                <c:pt idx="4879">
                  <c:v>21.748999999999988</c:v>
                </c:pt>
                <c:pt idx="4880">
                  <c:v>22.056000000000001</c:v>
                </c:pt>
                <c:pt idx="4881">
                  <c:v>22.366</c:v>
                </c:pt>
                <c:pt idx="4882">
                  <c:v>22.681000000000001</c:v>
                </c:pt>
                <c:pt idx="4883">
                  <c:v>23</c:v>
                </c:pt>
                <c:pt idx="4884">
                  <c:v>23</c:v>
                </c:pt>
                <c:pt idx="4885">
                  <c:v>23</c:v>
                </c:pt>
                <c:pt idx="4886">
                  <c:v>23</c:v>
                </c:pt>
                <c:pt idx="4887">
                  <c:v>22.661999999999999</c:v>
                </c:pt>
                <c:pt idx="4888">
                  <c:v>22.327999999999999</c:v>
                </c:pt>
                <c:pt idx="4889">
                  <c:v>22</c:v>
                </c:pt>
                <c:pt idx="4890">
                  <c:v>22</c:v>
                </c:pt>
                <c:pt idx="4891">
                  <c:v>21.745999999999988</c:v>
                </c:pt>
                <c:pt idx="4892">
                  <c:v>21.494</c:v>
                </c:pt>
                <c:pt idx="4893">
                  <c:v>21.245999999999988</c:v>
                </c:pt>
                <c:pt idx="4894">
                  <c:v>21</c:v>
                </c:pt>
                <c:pt idx="4895">
                  <c:v>21</c:v>
                </c:pt>
                <c:pt idx="4896">
                  <c:v>21</c:v>
                </c:pt>
                <c:pt idx="4897">
                  <c:v>21</c:v>
                </c:pt>
                <c:pt idx="4898">
                  <c:v>21</c:v>
                </c:pt>
                <c:pt idx="4899">
                  <c:v>21</c:v>
                </c:pt>
                <c:pt idx="4900">
                  <c:v>21</c:v>
                </c:pt>
                <c:pt idx="4901">
                  <c:v>21</c:v>
                </c:pt>
                <c:pt idx="4902">
                  <c:v>21</c:v>
                </c:pt>
                <c:pt idx="4903">
                  <c:v>21</c:v>
                </c:pt>
                <c:pt idx="4904">
                  <c:v>21</c:v>
                </c:pt>
                <c:pt idx="4905">
                  <c:v>21</c:v>
                </c:pt>
                <c:pt idx="4906">
                  <c:v>20.661000000000001</c:v>
                </c:pt>
                <c:pt idx="4907">
                  <c:v>20.327999999999999</c:v>
                </c:pt>
                <c:pt idx="4908">
                  <c:v>20</c:v>
                </c:pt>
                <c:pt idx="4909">
                  <c:v>19.479999999999993</c:v>
                </c:pt>
                <c:pt idx="4910">
                  <c:v>18.974</c:v>
                </c:pt>
                <c:pt idx="4911">
                  <c:v>18.479999999999993</c:v>
                </c:pt>
                <c:pt idx="4912">
                  <c:v>18</c:v>
                </c:pt>
                <c:pt idx="4913">
                  <c:v>18</c:v>
                </c:pt>
                <c:pt idx="4914">
                  <c:v>18</c:v>
                </c:pt>
                <c:pt idx="4915">
                  <c:v>18</c:v>
                </c:pt>
                <c:pt idx="4916">
                  <c:v>18</c:v>
                </c:pt>
                <c:pt idx="4917">
                  <c:v>18</c:v>
                </c:pt>
                <c:pt idx="4918">
                  <c:v>18</c:v>
                </c:pt>
                <c:pt idx="4919">
                  <c:v>18</c:v>
                </c:pt>
                <c:pt idx="4920">
                  <c:v>18</c:v>
                </c:pt>
                <c:pt idx="4921">
                  <c:v>18</c:v>
                </c:pt>
                <c:pt idx="4922">
                  <c:v>18</c:v>
                </c:pt>
                <c:pt idx="4923">
                  <c:v>18</c:v>
                </c:pt>
                <c:pt idx="4924">
                  <c:v>18</c:v>
                </c:pt>
                <c:pt idx="4925">
                  <c:v>18</c:v>
                </c:pt>
                <c:pt idx="4926">
                  <c:v>18</c:v>
                </c:pt>
                <c:pt idx="4927">
                  <c:v>17.306999999999999</c:v>
                </c:pt>
                <c:pt idx="4928">
                  <c:v>16.640999999999991</c:v>
                </c:pt>
                <c:pt idx="4929">
                  <c:v>16</c:v>
                </c:pt>
                <c:pt idx="4930">
                  <c:v>16.244</c:v>
                </c:pt>
                <c:pt idx="4931">
                  <c:v>16.491999999999994</c:v>
                </c:pt>
                <c:pt idx="4932">
                  <c:v>16.744</c:v>
                </c:pt>
                <c:pt idx="4933">
                  <c:v>17</c:v>
                </c:pt>
                <c:pt idx="4934">
                  <c:v>16.795000000000002</c:v>
                </c:pt>
                <c:pt idx="4935">
                  <c:v>16.593</c:v>
                </c:pt>
                <c:pt idx="4936">
                  <c:v>16.393000000000001</c:v>
                </c:pt>
                <c:pt idx="4937">
                  <c:v>16.195</c:v>
                </c:pt>
                <c:pt idx="4938">
                  <c:v>16</c:v>
                </c:pt>
                <c:pt idx="4939">
                  <c:v>16</c:v>
                </c:pt>
                <c:pt idx="4940">
                  <c:v>16</c:v>
                </c:pt>
                <c:pt idx="4941">
                  <c:v>16.327000000000005</c:v>
                </c:pt>
                <c:pt idx="4942">
                  <c:v>16.66</c:v>
                </c:pt>
                <c:pt idx="4943">
                  <c:v>17</c:v>
                </c:pt>
                <c:pt idx="4944">
                  <c:v>17</c:v>
                </c:pt>
                <c:pt idx="4945">
                  <c:v>17</c:v>
                </c:pt>
                <c:pt idx="4946">
                  <c:v>17</c:v>
                </c:pt>
                <c:pt idx="4947">
                  <c:v>17</c:v>
                </c:pt>
                <c:pt idx="4948">
                  <c:v>17</c:v>
                </c:pt>
                <c:pt idx="4949">
                  <c:v>17</c:v>
                </c:pt>
                <c:pt idx="4950">
                  <c:v>17</c:v>
                </c:pt>
                <c:pt idx="4951">
                  <c:v>17</c:v>
                </c:pt>
                <c:pt idx="4952">
                  <c:v>17</c:v>
                </c:pt>
                <c:pt idx="4953">
                  <c:v>17</c:v>
                </c:pt>
                <c:pt idx="4954">
                  <c:v>17</c:v>
                </c:pt>
                <c:pt idx="4955">
                  <c:v>17</c:v>
                </c:pt>
                <c:pt idx="4956">
                  <c:v>17</c:v>
                </c:pt>
                <c:pt idx="4957">
                  <c:v>16.744</c:v>
                </c:pt>
                <c:pt idx="4958">
                  <c:v>16.491999999999994</c:v>
                </c:pt>
                <c:pt idx="4959">
                  <c:v>16.244</c:v>
                </c:pt>
                <c:pt idx="4960">
                  <c:v>16</c:v>
                </c:pt>
                <c:pt idx="4961">
                  <c:v>16</c:v>
                </c:pt>
                <c:pt idx="4962">
                  <c:v>16</c:v>
                </c:pt>
                <c:pt idx="4963">
                  <c:v>16</c:v>
                </c:pt>
                <c:pt idx="4964">
                  <c:v>16</c:v>
                </c:pt>
                <c:pt idx="4965">
                  <c:v>16</c:v>
                </c:pt>
                <c:pt idx="4966">
                  <c:v>16</c:v>
                </c:pt>
                <c:pt idx="4967">
                  <c:v>16</c:v>
                </c:pt>
                <c:pt idx="4968">
                  <c:v>16</c:v>
                </c:pt>
                <c:pt idx="4969">
                  <c:v>16</c:v>
                </c:pt>
                <c:pt idx="4970">
                  <c:v>16</c:v>
                </c:pt>
                <c:pt idx="4971">
                  <c:v>16</c:v>
                </c:pt>
                <c:pt idx="4972">
                  <c:v>16.271000000000001</c:v>
                </c:pt>
                <c:pt idx="4973">
                  <c:v>16.547999999999991</c:v>
                </c:pt>
                <c:pt idx="4974">
                  <c:v>16.827999999999999</c:v>
                </c:pt>
                <c:pt idx="4975">
                  <c:v>17.114000000000008</c:v>
                </c:pt>
                <c:pt idx="4976">
                  <c:v>17.404</c:v>
                </c:pt>
                <c:pt idx="4977">
                  <c:v>17.7</c:v>
                </c:pt>
                <c:pt idx="4978">
                  <c:v>18</c:v>
                </c:pt>
                <c:pt idx="4979">
                  <c:v>17.66</c:v>
                </c:pt>
                <c:pt idx="4980">
                  <c:v>17.327000000000005</c:v>
                </c:pt>
                <c:pt idx="4981">
                  <c:v>17</c:v>
                </c:pt>
                <c:pt idx="4982">
                  <c:v>17</c:v>
                </c:pt>
                <c:pt idx="4983">
                  <c:v>17</c:v>
                </c:pt>
                <c:pt idx="4984">
                  <c:v>17</c:v>
                </c:pt>
                <c:pt idx="4985">
                  <c:v>16.66</c:v>
                </c:pt>
                <c:pt idx="4986">
                  <c:v>16.327000000000005</c:v>
                </c:pt>
                <c:pt idx="4987">
                  <c:v>16</c:v>
                </c:pt>
                <c:pt idx="4988">
                  <c:v>16.327000000000005</c:v>
                </c:pt>
                <c:pt idx="4989">
                  <c:v>16.66</c:v>
                </c:pt>
                <c:pt idx="4990">
                  <c:v>17</c:v>
                </c:pt>
                <c:pt idx="4991">
                  <c:v>17</c:v>
                </c:pt>
                <c:pt idx="4992">
                  <c:v>17.327000000000005</c:v>
                </c:pt>
                <c:pt idx="4993">
                  <c:v>17.66</c:v>
                </c:pt>
                <c:pt idx="4994">
                  <c:v>18</c:v>
                </c:pt>
                <c:pt idx="4995">
                  <c:v>18</c:v>
                </c:pt>
                <c:pt idx="4996">
                  <c:v>18.382999999999992</c:v>
                </c:pt>
                <c:pt idx="4997">
                  <c:v>18.774999999999999</c:v>
                </c:pt>
                <c:pt idx="4998">
                  <c:v>19.175000000000001</c:v>
                </c:pt>
                <c:pt idx="4999">
                  <c:v>19.582999999999984</c:v>
                </c:pt>
                <c:pt idx="5000">
                  <c:v>20</c:v>
                </c:pt>
                <c:pt idx="5001">
                  <c:v>19.661000000000001</c:v>
                </c:pt>
                <c:pt idx="5002">
                  <c:v>19.327999999999999</c:v>
                </c:pt>
                <c:pt idx="5003">
                  <c:v>19</c:v>
                </c:pt>
                <c:pt idx="5004">
                  <c:v>19</c:v>
                </c:pt>
                <c:pt idx="5005">
                  <c:v>19</c:v>
                </c:pt>
                <c:pt idx="5006">
                  <c:v>19</c:v>
                </c:pt>
                <c:pt idx="5007">
                  <c:v>19</c:v>
                </c:pt>
                <c:pt idx="5008">
                  <c:v>19</c:v>
                </c:pt>
                <c:pt idx="5009">
                  <c:v>18.661000000000001</c:v>
                </c:pt>
                <c:pt idx="5010">
                  <c:v>18.327000000000005</c:v>
                </c:pt>
                <c:pt idx="5011">
                  <c:v>18</c:v>
                </c:pt>
                <c:pt idx="5012">
                  <c:v>18.904</c:v>
                </c:pt>
                <c:pt idx="5013">
                  <c:v>19.853999999999999</c:v>
                </c:pt>
                <c:pt idx="5014">
                  <c:v>20.852</c:v>
                </c:pt>
                <c:pt idx="5015">
                  <c:v>21.9</c:v>
                </c:pt>
                <c:pt idx="5016">
                  <c:v>23</c:v>
                </c:pt>
                <c:pt idx="5017">
                  <c:v>23</c:v>
                </c:pt>
                <c:pt idx="5018">
                  <c:v>23</c:v>
                </c:pt>
                <c:pt idx="5019">
                  <c:v>23</c:v>
                </c:pt>
                <c:pt idx="5020">
                  <c:v>23</c:v>
                </c:pt>
                <c:pt idx="5021">
                  <c:v>23</c:v>
                </c:pt>
                <c:pt idx="5022">
                  <c:v>23</c:v>
                </c:pt>
                <c:pt idx="5023">
                  <c:v>23</c:v>
                </c:pt>
                <c:pt idx="5024">
                  <c:v>23</c:v>
                </c:pt>
                <c:pt idx="5025">
                  <c:v>23</c:v>
                </c:pt>
                <c:pt idx="5026">
                  <c:v>23</c:v>
                </c:pt>
                <c:pt idx="5027">
                  <c:v>23</c:v>
                </c:pt>
                <c:pt idx="5028">
                  <c:v>23</c:v>
                </c:pt>
                <c:pt idx="5029">
                  <c:v>23</c:v>
                </c:pt>
                <c:pt idx="5030">
                  <c:v>23</c:v>
                </c:pt>
                <c:pt idx="5031">
                  <c:v>23</c:v>
                </c:pt>
                <c:pt idx="5032">
                  <c:v>23</c:v>
                </c:pt>
                <c:pt idx="5033">
                  <c:v>23</c:v>
                </c:pt>
                <c:pt idx="5034">
                  <c:v>23</c:v>
                </c:pt>
                <c:pt idx="5035">
                  <c:v>23</c:v>
                </c:pt>
                <c:pt idx="5036">
                  <c:v>23</c:v>
                </c:pt>
                <c:pt idx="5037">
                  <c:v>23</c:v>
                </c:pt>
                <c:pt idx="5038">
                  <c:v>22.661999999999999</c:v>
                </c:pt>
                <c:pt idx="5039">
                  <c:v>22.327999999999999</c:v>
                </c:pt>
                <c:pt idx="5040">
                  <c:v>22</c:v>
                </c:pt>
                <c:pt idx="5041">
                  <c:v>22</c:v>
                </c:pt>
                <c:pt idx="5042">
                  <c:v>22</c:v>
                </c:pt>
                <c:pt idx="5043">
                  <c:v>22</c:v>
                </c:pt>
                <c:pt idx="5044">
                  <c:v>22</c:v>
                </c:pt>
                <c:pt idx="5045">
                  <c:v>21.745999999999988</c:v>
                </c:pt>
                <c:pt idx="5046">
                  <c:v>21.494</c:v>
                </c:pt>
                <c:pt idx="5047">
                  <c:v>21.245999999999988</c:v>
                </c:pt>
                <c:pt idx="5048">
                  <c:v>21</c:v>
                </c:pt>
                <c:pt idx="5049">
                  <c:v>21</c:v>
                </c:pt>
                <c:pt idx="5050">
                  <c:v>21</c:v>
                </c:pt>
                <c:pt idx="5051">
                  <c:v>21</c:v>
                </c:pt>
                <c:pt idx="5052">
                  <c:v>21.245999999999988</c:v>
                </c:pt>
                <c:pt idx="5053">
                  <c:v>21.494</c:v>
                </c:pt>
                <c:pt idx="5054">
                  <c:v>21.745999999999988</c:v>
                </c:pt>
                <c:pt idx="5055">
                  <c:v>22</c:v>
                </c:pt>
                <c:pt idx="5056">
                  <c:v>23</c:v>
                </c:pt>
                <c:pt idx="5057">
                  <c:v>25.234999999999999</c:v>
                </c:pt>
                <c:pt idx="5058">
                  <c:v>27.026</c:v>
                </c:pt>
                <c:pt idx="5059">
                  <c:v>28.944999999999993</c:v>
                </c:pt>
                <c:pt idx="5060">
                  <c:v>31</c:v>
                </c:pt>
                <c:pt idx="5061">
                  <c:v>28.771000000000001</c:v>
                </c:pt>
                <c:pt idx="5062">
                  <c:v>26.702000000000002</c:v>
                </c:pt>
                <c:pt idx="5063">
                  <c:v>24.781999999999993</c:v>
                </c:pt>
                <c:pt idx="5064">
                  <c:v>23</c:v>
                </c:pt>
                <c:pt idx="5065">
                  <c:v>23</c:v>
                </c:pt>
                <c:pt idx="5066">
                  <c:v>23</c:v>
                </c:pt>
                <c:pt idx="5067">
                  <c:v>22.768999999999984</c:v>
                </c:pt>
                <c:pt idx="5068">
                  <c:v>22.54</c:v>
                </c:pt>
                <c:pt idx="5069">
                  <c:v>22.312999999999999</c:v>
                </c:pt>
                <c:pt idx="5070">
                  <c:v>22.088999999999988</c:v>
                </c:pt>
                <c:pt idx="5071">
                  <c:v>21.866</c:v>
                </c:pt>
                <c:pt idx="5072">
                  <c:v>21.646999999999991</c:v>
                </c:pt>
                <c:pt idx="5073">
                  <c:v>21.428999999999984</c:v>
                </c:pt>
                <c:pt idx="5074">
                  <c:v>21.213000000000001</c:v>
                </c:pt>
                <c:pt idx="5075">
                  <c:v>21</c:v>
                </c:pt>
                <c:pt idx="5076">
                  <c:v>21</c:v>
                </c:pt>
                <c:pt idx="5077">
                  <c:v>21</c:v>
                </c:pt>
                <c:pt idx="5078">
                  <c:v>21</c:v>
                </c:pt>
                <c:pt idx="5079">
                  <c:v>21</c:v>
                </c:pt>
                <c:pt idx="5080">
                  <c:v>21</c:v>
                </c:pt>
                <c:pt idx="5081">
                  <c:v>20.584</c:v>
                </c:pt>
                <c:pt idx="5082">
                  <c:v>20.175999999999991</c:v>
                </c:pt>
                <c:pt idx="5083">
                  <c:v>19.776</c:v>
                </c:pt>
                <c:pt idx="5084">
                  <c:v>19.384</c:v>
                </c:pt>
                <c:pt idx="5085">
                  <c:v>19</c:v>
                </c:pt>
                <c:pt idx="5086">
                  <c:v>19</c:v>
                </c:pt>
                <c:pt idx="5087">
                  <c:v>18.661000000000001</c:v>
                </c:pt>
                <c:pt idx="5088">
                  <c:v>18.327000000000005</c:v>
                </c:pt>
                <c:pt idx="5089">
                  <c:v>18</c:v>
                </c:pt>
                <c:pt idx="5090">
                  <c:v>18</c:v>
                </c:pt>
                <c:pt idx="5091">
                  <c:v>18</c:v>
                </c:pt>
                <c:pt idx="5092">
                  <c:v>18</c:v>
                </c:pt>
                <c:pt idx="5093">
                  <c:v>18.327000000000005</c:v>
                </c:pt>
                <c:pt idx="5094">
                  <c:v>18.661000000000001</c:v>
                </c:pt>
                <c:pt idx="5095">
                  <c:v>19</c:v>
                </c:pt>
                <c:pt idx="5096">
                  <c:v>19.481000000000002</c:v>
                </c:pt>
                <c:pt idx="5097">
                  <c:v>19.974999999999994</c:v>
                </c:pt>
                <c:pt idx="5098">
                  <c:v>20.481000000000002</c:v>
                </c:pt>
                <c:pt idx="5099">
                  <c:v>21</c:v>
                </c:pt>
                <c:pt idx="5100">
                  <c:v>20.652999999999999</c:v>
                </c:pt>
                <c:pt idx="5101">
                  <c:v>20.311000000000007</c:v>
                </c:pt>
                <c:pt idx="5102">
                  <c:v>19.974999999999994</c:v>
                </c:pt>
                <c:pt idx="5103">
                  <c:v>19.645</c:v>
                </c:pt>
                <c:pt idx="5104">
                  <c:v>19.32</c:v>
                </c:pt>
                <c:pt idx="5105">
                  <c:v>19</c:v>
                </c:pt>
                <c:pt idx="5106">
                  <c:v>19</c:v>
                </c:pt>
                <c:pt idx="5107">
                  <c:v>19</c:v>
                </c:pt>
                <c:pt idx="5108">
                  <c:v>19</c:v>
                </c:pt>
                <c:pt idx="5109">
                  <c:v>19</c:v>
                </c:pt>
                <c:pt idx="5110">
                  <c:v>20.248999999999988</c:v>
                </c:pt>
                <c:pt idx="5111">
                  <c:v>21.581</c:v>
                </c:pt>
                <c:pt idx="5112">
                  <c:v>23</c:v>
                </c:pt>
                <c:pt idx="5113">
                  <c:v>22.027999999999999</c:v>
                </c:pt>
                <c:pt idx="5114">
                  <c:v>21.097000000000001</c:v>
                </c:pt>
                <c:pt idx="5115">
                  <c:v>20.204999999999991</c:v>
                </c:pt>
                <c:pt idx="5116">
                  <c:v>19.350999999999999</c:v>
                </c:pt>
                <c:pt idx="5117">
                  <c:v>18.533000000000001</c:v>
                </c:pt>
                <c:pt idx="5118">
                  <c:v>17.75</c:v>
                </c:pt>
                <c:pt idx="5119">
                  <c:v>17</c:v>
                </c:pt>
                <c:pt idx="5120">
                  <c:v>17</c:v>
                </c:pt>
                <c:pt idx="5121">
                  <c:v>17</c:v>
                </c:pt>
                <c:pt idx="5122">
                  <c:v>17</c:v>
                </c:pt>
                <c:pt idx="5123">
                  <c:v>17</c:v>
                </c:pt>
                <c:pt idx="5124">
                  <c:v>17</c:v>
                </c:pt>
                <c:pt idx="5125">
                  <c:v>17</c:v>
                </c:pt>
                <c:pt idx="5126">
                  <c:v>17</c:v>
                </c:pt>
                <c:pt idx="5127">
                  <c:v>17</c:v>
                </c:pt>
                <c:pt idx="5128">
                  <c:v>16.579999999999991</c:v>
                </c:pt>
                <c:pt idx="5129">
                  <c:v>16.170000000000005</c:v>
                </c:pt>
                <c:pt idx="5130">
                  <c:v>15.77</c:v>
                </c:pt>
                <c:pt idx="5131">
                  <c:v>15.38</c:v>
                </c:pt>
                <c:pt idx="5132">
                  <c:v>15</c:v>
                </c:pt>
                <c:pt idx="5133">
                  <c:v>15</c:v>
                </c:pt>
                <c:pt idx="5134">
                  <c:v>15</c:v>
                </c:pt>
                <c:pt idx="5135">
                  <c:v>15</c:v>
                </c:pt>
                <c:pt idx="5136">
                  <c:v>15</c:v>
                </c:pt>
                <c:pt idx="5137">
                  <c:v>15</c:v>
                </c:pt>
                <c:pt idx="5138">
                  <c:v>15</c:v>
                </c:pt>
                <c:pt idx="5139">
                  <c:v>15</c:v>
                </c:pt>
                <c:pt idx="5140">
                  <c:v>15</c:v>
                </c:pt>
                <c:pt idx="5141">
                  <c:v>15</c:v>
                </c:pt>
                <c:pt idx="5142">
                  <c:v>15</c:v>
                </c:pt>
                <c:pt idx="5143">
                  <c:v>15</c:v>
                </c:pt>
                <c:pt idx="5144">
                  <c:v>15</c:v>
                </c:pt>
                <c:pt idx="5145">
                  <c:v>15</c:v>
                </c:pt>
                <c:pt idx="5146">
                  <c:v>15</c:v>
                </c:pt>
                <c:pt idx="5147">
                  <c:v>15</c:v>
                </c:pt>
                <c:pt idx="5148">
                  <c:v>15</c:v>
                </c:pt>
                <c:pt idx="5149">
                  <c:v>15.195</c:v>
                </c:pt>
                <c:pt idx="5150">
                  <c:v>15.392000000000003</c:v>
                </c:pt>
                <c:pt idx="5151">
                  <c:v>15.592000000000002</c:v>
                </c:pt>
                <c:pt idx="5152">
                  <c:v>15.795</c:v>
                </c:pt>
                <c:pt idx="5153">
                  <c:v>16</c:v>
                </c:pt>
                <c:pt idx="5154">
                  <c:v>16</c:v>
                </c:pt>
                <c:pt idx="5155">
                  <c:v>16</c:v>
                </c:pt>
                <c:pt idx="5156">
                  <c:v>16</c:v>
                </c:pt>
                <c:pt idx="5157">
                  <c:v>16</c:v>
                </c:pt>
                <c:pt idx="5158">
                  <c:v>16</c:v>
                </c:pt>
                <c:pt idx="5159">
                  <c:v>16.161999999999999</c:v>
                </c:pt>
                <c:pt idx="5160">
                  <c:v>16.327000000000005</c:v>
                </c:pt>
                <c:pt idx="5161">
                  <c:v>16.491999999999994</c:v>
                </c:pt>
                <c:pt idx="5162">
                  <c:v>16.66</c:v>
                </c:pt>
                <c:pt idx="5163">
                  <c:v>16.829000000000001</c:v>
                </c:pt>
                <c:pt idx="5164">
                  <c:v>17</c:v>
                </c:pt>
                <c:pt idx="5165">
                  <c:v>17</c:v>
                </c:pt>
                <c:pt idx="5166">
                  <c:v>17</c:v>
                </c:pt>
                <c:pt idx="5167">
                  <c:v>17</c:v>
                </c:pt>
                <c:pt idx="5168">
                  <c:v>17</c:v>
                </c:pt>
                <c:pt idx="5169">
                  <c:v>17.327000000000005</c:v>
                </c:pt>
                <c:pt idx="5170">
                  <c:v>17.66</c:v>
                </c:pt>
                <c:pt idx="5171">
                  <c:v>18</c:v>
                </c:pt>
                <c:pt idx="5172">
                  <c:v>18</c:v>
                </c:pt>
                <c:pt idx="5173">
                  <c:v>18</c:v>
                </c:pt>
                <c:pt idx="5174">
                  <c:v>18</c:v>
                </c:pt>
                <c:pt idx="5175">
                  <c:v>18.707000000000001</c:v>
                </c:pt>
                <c:pt idx="5176">
                  <c:v>19.441999999999993</c:v>
                </c:pt>
                <c:pt idx="5177">
                  <c:v>20.206</c:v>
                </c:pt>
                <c:pt idx="5178">
                  <c:v>21</c:v>
                </c:pt>
                <c:pt idx="5179">
                  <c:v>21</c:v>
                </c:pt>
                <c:pt idx="5180">
                  <c:v>20.744999999999994</c:v>
                </c:pt>
                <c:pt idx="5181">
                  <c:v>20.494</c:v>
                </c:pt>
                <c:pt idx="5182">
                  <c:v>20.244999999999994</c:v>
                </c:pt>
                <c:pt idx="5183">
                  <c:v>20</c:v>
                </c:pt>
                <c:pt idx="5184">
                  <c:v>20</c:v>
                </c:pt>
                <c:pt idx="5185">
                  <c:v>20</c:v>
                </c:pt>
                <c:pt idx="5186">
                  <c:v>20.646000000000001</c:v>
                </c:pt>
                <c:pt idx="5187">
                  <c:v>21.312000000000001</c:v>
                </c:pt>
                <c:pt idx="5188">
                  <c:v>22</c:v>
                </c:pt>
                <c:pt idx="5189">
                  <c:v>22.646999999999991</c:v>
                </c:pt>
                <c:pt idx="5190">
                  <c:v>23.314000000000007</c:v>
                </c:pt>
                <c:pt idx="5191">
                  <c:v>24</c:v>
                </c:pt>
                <c:pt idx="5192">
                  <c:v>25.853000000000005</c:v>
                </c:pt>
                <c:pt idx="5193">
                  <c:v>27.85</c:v>
                </c:pt>
                <c:pt idx="5194">
                  <c:v>30</c:v>
                </c:pt>
                <c:pt idx="5195">
                  <c:v>29.213000000000001</c:v>
                </c:pt>
                <c:pt idx="5196">
                  <c:v>28.446999999999992</c:v>
                </c:pt>
                <c:pt idx="5197">
                  <c:v>27.701000000000001</c:v>
                </c:pt>
                <c:pt idx="5198">
                  <c:v>26.974999999999994</c:v>
                </c:pt>
                <c:pt idx="5199">
                  <c:v>26.267999999999994</c:v>
                </c:pt>
                <c:pt idx="5200">
                  <c:v>25.579000000000001</c:v>
                </c:pt>
                <c:pt idx="5201">
                  <c:v>24.907999999999994</c:v>
                </c:pt>
                <c:pt idx="5202">
                  <c:v>24.254999999999999</c:v>
                </c:pt>
                <c:pt idx="5203">
                  <c:v>23.619000000000007</c:v>
                </c:pt>
                <c:pt idx="5204">
                  <c:v>23</c:v>
                </c:pt>
                <c:pt idx="5205">
                  <c:v>23</c:v>
                </c:pt>
                <c:pt idx="5206">
                  <c:v>22.48299999999999</c:v>
                </c:pt>
                <c:pt idx="5207">
                  <c:v>21.977</c:v>
                </c:pt>
                <c:pt idx="5208">
                  <c:v>21.48299999999999</c:v>
                </c:pt>
                <c:pt idx="5209">
                  <c:v>21</c:v>
                </c:pt>
                <c:pt idx="5210">
                  <c:v>20.584</c:v>
                </c:pt>
                <c:pt idx="5211">
                  <c:v>20.175999999999991</c:v>
                </c:pt>
                <c:pt idx="5212">
                  <c:v>19.776</c:v>
                </c:pt>
                <c:pt idx="5213">
                  <c:v>19.384</c:v>
                </c:pt>
                <c:pt idx="5214">
                  <c:v>19</c:v>
                </c:pt>
                <c:pt idx="5215">
                  <c:v>19</c:v>
                </c:pt>
                <c:pt idx="5216">
                  <c:v>19</c:v>
                </c:pt>
                <c:pt idx="5217">
                  <c:v>19</c:v>
                </c:pt>
                <c:pt idx="5218">
                  <c:v>19</c:v>
                </c:pt>
                <c:pt idx="5219">
                  <c:v>19</c:v>
                </c:pt>
                <c:pt idx="5220">
                  <c:v>19</c:v>
                </c:pt>
                <c:pt idx="5221">
                  <c:v>19</c:v>
                </c:pt>
                <c:pt idx="5222">
                  <c:v>19</c:v>
                </c:pt>
                <c:pt idx="5223">
                  <c:v>19</c:v>
                </c:pt>
                <c:pt idx="5224">
                  <c:v>19</c:v>
                </c:pt>
                <c:pt idx="5225">
                  <c:v>19</c:v>
                </c:pt>
                <c:pt idx="5226">
                  <c:v>19</c:v>
                </c:pt>
                <c:pt idx="5227">
                  <c:v>19</c:v>
                </c:pt>
                <c:pt idx="5228">
                  <c:v>18.596</c:v>
                </c:pt>
                <c:pt idx="5229">
                  <c:v>18.201000000000001</c:v>
                </c:pt>
                <c:pt idx="5230">
                  <c:v>17.814000000000007</c:v>
                </c:pt>
                <c:pt idx="5231">
                  <c:v>17.436</c:v>
                </c:pt>
                <c:pt idx="5232">
                  <c:v>17.064999999999994</c:v>
                </c:pt>
                <c:pt idx="5233">
                  <c:v>16.702000000000002</c:v>
                </c:pt>
                <c:pt idx="5234">
                  <c:v>16.347000000000001</c:v>
                </c:pt>
                <c:pt idx="5235">
                  <c:v>16</c:v>
                </c:pt>
                <c:pt idx="5236">
                  <c:v>16</c:v>
                </c:pt>
                <c:pt idx="5237">
                  <c:v>16</c:v>
                </c:pt>
                <c:pt idx="5238">
                  <c:v>15.659000000000002</c:v>
                </c:pt>
                <c:pt idx="5239">
                  <c:v>15.326000000000002</c:v>
                </c:pt>
                <c:pt idx="5240">
                  <c:v>15</c:v>
                </c:pt>
                <c:pt idx="5241">
                  <c:v>15</c:v>
                </c:pt>
                <c:pt idx="5242">
                  <c:v>15.38</c:v>
                </c:pt>
                <c:pt idx="5243">
                  <c:v>15.77</c:v>
                </c:pt>
                <c:pt idx="5244">
                  <c:v>16.170000000000005</c:v>
                </c:pt>
                <c:pt idx="5245">
                  <c:v>16.579999999999991</c:v>
                </c:pt>
                <c:pt idx="5246">
                  <c:v>17</c:v>
                </c:pt>
                <c:pt idx="5247">
                  <c:v>17</c:v>
                </c:pt>
                <c:pt idx="5248">
                  <c:v>17</c:v>
                </c:pt>
                <c:pt idx="5249">
                  <c:v>17.561999999999994</c:v>
                </c:pt>
                <c:pt idx="5250">
                  <c:v>18</c:v>
                </c:pt>
                <c:pt idx="5251">
                  <c:v>18.741</c:v>
                </c:pt>
                <c:pt idx="5252">
                  <c:v>19.36</c:v>
                </c:pt>
                <c:pt idx="5253">
                  <c:v>20</c:v>
                </c:pt>
                <c:pt idx="5254">
                  <c:v>21.253</c:v>
                </c:pt>
                <c:pt idx="5255">
                  <c:v>22.584999999999994</c:v>
                </c:pt>
                <c:pt idx="5256">
                  <c:v>24</c:v>
                </c:pt>
                <c:pt idx="5257">
                  <c:v>24</c:v>
                </c:pt>
                <c:pt idx="5258">
                  <c:v>23.907</c:v>
                </c:pt>
                <c:pt idx="5259">
                  <c:v>23.815000000000001</c:v>
                </c:pt>
                <c:pt idx="5260">
                  <c:v>23.722999999999988</c:v>
                </c:pt>
                <c:pt idx="5261">
                  <c:v>23.631000000000007</c:v>
                </c:pt>
                <c:pt idx="5262">
                  <c:v>23.54</c:v>
                </c:pt>
                <c:pt idx="5263">
                  <c:v>23.449000000000002</c:v>
                </c:pt>
                <c:pt idx="5264">
                  <c:v>23.359000000000005</c:v>
                </c:pt>
                <c:pt idx="5265">
                  <c:v>23.268999999999984</c:v>
                </c:pt>
                <c:pt idx="5266">
                  <c:v>23.178999999999991</c:v>
                </c:pt>
                <c:pt idx="5267">
                  <c:v>23.088999999999988</c:v>
                </c:pt>
                <c:pt idx="5268">
                  <c:v>23</c:v>
                </c:pt>
                <c:pt idx="5269">
                  <c:v>23</c:v>
                </c:pt>
                <c:pt idx="5270">
                  <c:v>23</c:v>
                </c:pt>
                <c:pt idx="5271">
                  <c:v>23</c:v>
                </c:pt>
                <c:pt idx="5272">
                  <c:v>23</c:v>
                </c:pt>
                <c:pt idx="5273">
                  <c:v>23</c:v>
                </c:pt>
                <c:pt idx="5274">
                  <c:v>23</c:v>
                </c:pt>
                <c:pt idx="5275">
                  <c:v>23</c:v>
                </c:pt>
                <c:pt idx="5276">
                  <c:v>23</c:v>
                </c:pt>
                <c:pt idx="5277">
                  <c:v>23</c:v>
                </c:pt>
                <c:pt idx="5278">
                  <c:v>23</c:v>
                </c:pt>
                <c:pt idx="5279">
                  <c:v>23</c:v>
                </c:pt>
                <c:pt idx="5280">
                  <c:v>22.279</c:v>
                </c:pt>
                <c:pt idx="5281">
                  <c:v>21.581</c:v>
                </c:pt>
                <c:pt idx="5282">
                  <c:v>20.904999999999994</c:v>
                </c:pt>
                <c:pt idx="5283">
                  <c:v>20.248999999999988</c:v>
                </c:pt>
                <c:pt idx="5284">
                  <c:v>19.614999999999998</c:v>
                </c:pt>
                <c:pt idx="5285">
                  <c:v>19</c:v>
                </c:pt>
                <c:pt idx="5286">
                  <c:v>19.14</c:v>
                </c:pt>
                <c:pt idx="5287">
                  <c:v>19.280999999999988</c:v>
                </c:pt>
                <c:pt idx="5288">
                  <c:v>19.421999999999993</c:v>
                </c:pt>
                <c:pt idx="5289">
                  <c:v>19.564999999999994</c:v>
                </c:pt>
                <c:pt idx="5290">
                  <c:v>19.709</c:v>
                </c:pt>
                <c:pt idx="5291">
                  <c:v>19.853999999999999</c:v>
                </c:pt>
                <c:pt idx="5292">
                  <c:v>20</c:v>
                </c:pt>
                <c:pt idx="5293">
                  <c:v>20</c:v>
                </c:pt>
                <c:pt idx="5294">
                  <c:v>20</c:v>
                </c:pt>
                <c:pt idx="5295">
                  <c:v>20.327999999999999</c:v>
                </c:pt>
                <c:pt idx="5296">
                  <c:v>20.661000000000001</c:v>
                </c:pt>
                <c:pt idx="5297">
                  <c:v>21</c:v>
                </c:pt>
                <c:pt idx="5298">
                  <c:v>21</c:v>
                </c:pt>
                <c:pt idx="5299">
                  <c:v>20.767999999999994</c:v>
                </c:pt>
                <c:pt idx="5300">
                  <c:v>20.538</c:v>
                </c:pt>
                <c:pt idx="5301">
                  <c:v>20.311000000000007</c:v>
                </c:pt>
                <c:pt idx="5302">
                  <c:v>20.085999999999988</c:v>
                </c:pt>
                <c:pt idx="5303">
                  <c:v>19.864000000000001</c:v>
                </c:pt>
                <c:pt idx="5304">
                  <c:v>19.645</c:v>
                </c:pt>
                <c:pt idx="5305">
                  <c:v>19.427</c:v>
                </c:pt>
                <c:pt idx="5306">
                  <c:v>19.212</c:v>
                </c:pt>
                <c:pt idx="5307">
                  <c:v>19</c:v>
                </c:pt>
                <c:pt idx="5308">
                  <c:v>19</c:v>
                </c:pt>
                <c:pt idx="5309">
                  <c:v>19</c:v>
                </c:pt>
                <c:pt idx="5310">
                  <c:v>19</c:v>
                </c:pt>
                <c:pt idx="5311">
                  <c:v>19</c:v>
                </c:pt>
                <c:pt idx="5312">
                  <c:v>19</c:v>
                </c:pt>
                <c:pt idx="5313">
                  <c:v>18.738</c:v>
                </c:pt>
                <c:pt idx="5314">
                  <c:v>18.478999999999992</c:v>
                </c:pt>
                <c:pt idx="5315">
                  <c:v>18.224</c:v>
                </c:pt>
                <c:pt idx="5316">
                  <c:v>17.971999999999994</c:v>
                </c:pt>
                <c:pt idx="5317">
                  <c:v>17.724</c:v>
                </c:pt>
                <c:pt idx="5318">
                  <c:v>17.478999999999992</c:v>
                </c:pt>
                <c:pt idx="5319">
                  <c:v>17.238</c:v>
                </c:pt>
                <c:pt idx="5320">
                  <c:v>17</c:v>
                </c:pt>
                <c:pt idx="5321">
                  <c:v>17</c:v>
                </c:pt>
                <c:pt idx="5322">
                  <c:v>16.66</c:v>
                </c:pt>
                <c:pt idx="5323">
                  <c:v>16.327000000000005</c:v>
                </c:pt>
                <c:pt idx="5324">
                  <c:v>16</c:v>
                </c:pt>
                <c:pt idx="5325">
                  <c:v>16.478000000000002</c:v>
                </c:pt>
                <c:pt idx="5326">
                  <c:v>16.971</c:v>
                </c:pt>
                <c:pt idx="5327">
                  <c:v>17.478000000000002</c:v>
                </c:pt>
                <c:pt idx="5328">
                  <c:v>18</c:v>
                </c:pt>
                <c:pt idx="5329">
                  <c:v>18.925999999999984</c:v>
                </c:pt>
                <c:pt idx="5330">
                  <c:v>19.899999999999999</c:v>
                </c:pt>
                <c:pt idx="5331">
                  <c:v>20.923999999999992</c:v>
                </c:pt>
                <c:pt idx="5332">
                  <c:v>22</c:v>
                </c:pt>
                <c:pt idx="5333">
                  <c:v>22.463999999999988</c:v>
                </c:pt>
                <c:pt idx="5334">
                  <c:v>22.937999999999999</c:v>
                </c:pt>
                <c:pt idx="5335">
                  <c:v>23.421999999999993</c:v>
                </c:pt>
                <c:pt idx="5336">
                  <c:v>23.917000000000005</c:v>
                </c:pt>
                <c:pt idx="5337">
                  <c:v>24.420999999999992</c:v>
                </c:pt>
                <c:pt idx="5338">
                  <c:v>24.937000000000001</c:v>
                </c:pt>
                <c:pt idx="5339">
                  <c:v>25.46299999999999</c:v>
                </c:pt>
                <c:pt idx="5340">
                  <c:v>26</c:v>
                </c:pt>
                <c:pt idx="5341">
                  <c:v>26</c:v>
                </c:pt>
                <c:pt idx="5342">
                  <c:v>26.698</c:v>
                </c:pt>
                <c:pt idx="5343">
                  <c:v>27.414999999999999</c:v>
                </c:pt>
                <c:pt idx="5344">
                  <c:v>28.151000000000007</c:v>
                </c:pt>
                <c:pt idx="5345">
                  <c:v>28.905999999999988</c:v>
                </c:pt>
                <c:pt idx="5346">
                  <c:v>29.681999999999999</c:v>
                </c:pt>
                <c:pt idx="5347">
                  <c:v>30.478999999999992</c:v>
                </c:pt>
                <c:pt idx="5348">
                  <c:v>31.297000000000001</c:v>
                </c:pt>
                <c:pt idx="5349">
                  <c:v>32.137</c:v>
                </c:pt>
                <c:pt idx="5350">
                  <c:v>33</c:v>
                </c:pt>
                <c:pt idx="5351">
                  <c:v>31.712</c:v>
                </c:pt>
                <c:pt idx="5352">
                  <c:v>30.474999999999994</c:v>
                </c:pt>
                <c:pt idx="5353">
                  <c:v>29.284999999999993</c:v>
                </c:pt>
                <c:pt idx="5354">
                  <c:v>28.141999999999999</c:v>
                </c:pt>
                <c:pt idx="5355">
                  <c:v>27</c:v>
                </c:pt>
                <c:pt idx="5356">
                  <c:v>25.98899999999999</c:v>
                </c:pt>
                <c:pt idx="5357">
                  <c:v>24.974999999999994</c:v>
                </c:pt>
                <c:pt idx="5358">
                  <c:v>24</c:v>
                </c:pt>
                <c:pt idx="5359">
                  <c:v>24</c:v>
                </c:pt>
                <c:pt idx="5360">
                  <c:v>23.484000000000002</c:v>
                </c:pt>
                <c:pt idx="5361">
                  <c:v>22.978000000000002</c:v>
                </c:pt>
                <c:pt idx="5362">
                  <c:v>22.484000000000002</c:v>
                </c:pt>
                <c:pt idx="5363">
                  <c:v>22</c:v>
                </c:pt>
                <c:pt idx="5364">
                  <c:v>21.661000000000001</c:v>
                </c:pt>
                <c:pt idx="5365">
                  <c:v>21.327999999999999</c:v>
                </c:pt>
                <c:pt idx="5366">
                  <c:v>21</c:v>
                </c:pt>
                <c:pt idx="5367">
                  <c:v>21</c:v>
                </c:pt>
                <c:pt idx="5368">
                  <c:v>21</c:v>
                </c:pt>
                <c:pt idx="5369">
                  <c:v>21</c:v>
                </c:pt>
                <c:pt idx="5370">
                  <c:v>21</c:v>
                </c:pt>
                <c:pt idx="5371">
                  <c:v>21</c:v>
                </c:pt>
                <c:pt idx="5372">
                  <c:v>21.48299999999999</c:v>
                </c:pt>
                <c:pt idx="5373">
                  <c:v>21.977</c:v>
                </c:pt>
                <c:pt idx="5374">
                  <c:v>22.48299999999999</c:v>
                </c:pt>
                <c:pt idx="5375">
                  <c:v>23</c:v>
                </c:pt>
                <c:pt idx="5376">
                  <c:v>23</c:v>
                </c:pt>
                <c:pt idx="5377">
                  <c:v>23</c:v>
                </c:pt>
                <c:pt idx="5378">
                  <c:v>22.661999999999999</c:v>
                </c:pt>
                <c:pt idx="5379">
                  <c:v>22.327999999999999</c:v>
                </c:pt>
                <c:pt idx="5380">
                  <c:v>22</c:v>
                </c:pt>
                <c:pt idx="5381">
                  <c:v>22</c:v>
                </c:pt>
                <c:pt idx="5382">
                  <c:v>22</c:v>
                </c:pt>
                <c:pt idx="5383">
                  <c:v>22</c:v>
                </c:pt>
                <c:pt idx="5384">
                  <c:v>22</c:v>
                </c:pt>
                <c:pt idx="5385">
                  <c:v>22</c:v>
                </c:pt>
                <c:pt idx="5386">
                  <c:v>22</c:v>
                </c:pt>
                <c:pt idx="5387">
                  <c:v>22</c:v>
                </c:pt>
                <c:pt idx="5388">
                  <c:v>22</c:v>
                </c:pt>
                <c:pt idx="5389">
                  <c:v>22</c:v>
                </c:pt>
                <c:pt idx="5390">
                  <c:v>22</c:v>
                </c:pt>
                <c:pt idx="5391">
                  <c:v>22</c:v>
                </c:pt>
                <c:pt idx="5392">
                  <c:v>22</c:v>
                </c:pt>
                <c:pt idx="5393">
                  <c:v>22</c:v>
                </c:pt>
                <c:pt idx="5394">
                  <c:v>22</c:v>
                </c:pt>
                <c:pt idx="5395">
                  <c:v>22</c:v>
                </c:pt>
                <c:pt idx="5396">
                  <c:v>22</c:v>
                </c:pt>
                <c:pt idx="5397">
                  <c:v>22</c:v>
                </c:pt>
                <c:pt idx="5398">
                  <c:v>22</c:v>
                </c:pt>
                <c:pt idx="5399">
                  <c:v>22</c:v>
                </c:pt>
                <c:pt idx="5400">
                  <c:v>22.463999999999988</c:v>
                </c:pt>
                <c:pt idx="5401">
                  <c:v>22.937999999999999</c:v>
                </c:pt>
                <c:pt idx="5402">
                  <c:v>23.421999999999993</c:v>
                </c:pt>
                <c:pt idx="5403">
                  <c:v>23.917000000000005</c:v>
                </c:pt>
                <c:pt idx="5404">
                  <c:v>24.420999999999992</c:v>
                </c:pt>
                <c:pt idx="5405">
                  <c:v>24.937000000000001</c:v>
                </c:pt>
                <c:pt idx="5406">
                  <c:v>25.46299999999999</c:v>
                </c:pt>
                <c:pt idx="5407">
                  <c:v>26</c:v>
                </c:pt>
                <c:pt idx="5408">
                  <c:v>25.661999999999999</c:v>
                </c:pt>
                <c:pt idx="5409">
                  <c:v>25.329000000000001</c:v>
                </c:pt>
                <c:pt idx="5410">
                  <c:v>25</c:v>
                </c:pt>
                <c:pt idx="5411">
                  <c:v>24.087</c:v>
                </c:pt>
                <c:pt idx="5412">
                  <c:v>23.207999999999991</c:v>
                </c:pt>
                <c:pt idx="5413">
                  <c:v>22.361000000000001</c:v>
                </c:pt>
                <c:pt idx="5414">
                  <c:v>21.544</c:v>
                </c:pt>
                <c:pt idx="5415">
                  <c:v>20.757999999999999</c:v>
                </c:pt>
                <c:pt idx="5416">
                  <c:v>20</c:v>
                </c:pt>
                <c:pt idx="5417">
                  <c:v>20</c:v>
                </c:pt>
                <c:pt idx="5418">
                  <c:v>19.701000000000001</c:v>
                </c:pt>
                <c:pt idx="5419">
                  <c:v>19.407</c:v>
                </c:pt>
                <c:pt idx="5420">
                  <c:v>19.117000000000008</c:v>
                </c:pt>
                <c:pt idx="5421">
                  <c:v>18.831000000000007</c:v>
                </c:pt>
                <c:pt idx="5422">
                  <c:v>18.55</c:v>
                </c:pt>
                <c:pt idx="5423">
                  <c:v>18.273</c:v>
                </c:pt>
                <c:pt idx="5424">
                  <c:v>18</c:v>
                </c:pt>
                <c:pt idx="5425">
                  <c:v>18</c:v>
                </c:pt>
                <c:pt idx="5426">
                  <c:v>18</c:v>
                </c:pt>
                <c:pt idx="5427">
                  <c:v>18.479999999999993</c:v>
                </c:pt>
                <c:pt idx="5428">
                  <c:v>18.974</c:v>
                </c:pt>
                <c:pt idx="5429">
                  <c:v>19.479999999999993</c:v>
                </c:pt>
                <c:pt idx="5430">
                  <c:v>20</c:v>
                </c:pt>
                <c:pt idx="5431">
                  <c:v>20</c:v>
                </c:pt>
                <c:pt idx="5432">
                  <c:v>20</c:v>
                </c:pt>
                <c:pt idx="5433">
                  <c:v>20</c:v>
                </c:pt>
                <c:pt idx="5434">
                  <c:v>19.853999999999999</c:v>
                </c:pt>
                <c:pt idx="5435">
                  <c:v>19.709</c:v>
                </c:pt>
                <c:pt idx="5436">
                  <c:v>19.564999999999994</c:v>
                </c:pt>
                <c:pt idx="5437">
                  <c:v>19.421999999999993</c:v>
                </c:pt>
                <c:pt idx="5438">
                  <c:v>19.280999999999988</c:v>
                </c:pt>
                <c:pt idx="5439">
                  <c:v>19.14</c:v>
                </c:pt>
                <c:pt idx="5440">
                  <c:v>19</c:v>
                </c:pt>
                <c:pt idx="5441">
                  <c:v>19</c:v>
                </c:pt>
                <c:pt idx="5442">
                  <c:v>18.744999999999994</c:v>
                </c:pt>
                <c:pt idx="5443">
                  <c:v>18.492999999999988</c:v>
                </c:pt>
                <c:pt idx="5444">
                  <c:v>18.244999999999994</c:v>
                </c:pt>
                <c:pt idx="5445">
                  <c:v>18</c:v>
                </c:pt>
                <c:pt idx="5446">
                  <c:v>18</c:v>
                </c:pt>
                <c:pt idx="5447">
                  <c:v>18</c:v>
                </c:pt>
                <c:pt idx="5448">
                  <c:v>18</c:v>
                </c:pt>
                <c:pt idx="5449">
                  <c:v>18</c:v>
                </c:pt>
                <c:pt idx="5450">
                  <c:v>18</c:v>
                </c:pt>
                <c:pt idx="5451">
                  <c:v>18</c:v>
                </c:pt>
                <c:pt idx="5452">
                  <c:v>18</c:v>
                </c:pt>
                <c:pt idx="5453">
                  <c:v>18</c:v>
                </c:pt>
                <c:pt idx="5454">
                  <c:v>18</c:v>
                </c:pt>
                <c:pt idx="5455">
                  <c:v>18</c:v>
                </c:pt>
                <c:pt idx="5456">
                  <c:v>18</c:v>
                </c:pt>
                <c:pt idx="5457">
                  <c:v>18.327000000000005</c:v>
                </c:pt>
                <c:pt idx="5458">
                  <c:v>18.661000000000001</c:v>
                </c:pt>
                <c:pt idx="5459">
                  <c:v>19</c:v>
                </c:pt>
                <c:pt idx="5460">
                  <c:v>19</c:v>
                </c:pt>
                <c:pt idx="5461">
                  <c:v>19</c:v>
                </c:pt>
                <c:pt idx="5462">
                  <c:v>19</c:v>
                </c:pt>
                <c:pt idx="5463">
                  <c:v>19.244999999999994</c:v>
                </c:pt>
                <c:pt idx="5464">
                  <c:v>19.494</c:v>
                </c:pt>
                <c:pt idx="5465">
                  <c:v>19.744999999999994</c:v>
                </c:pt>
                <c:pt idx="5466">
                  <c:v>20</c:v>
                </c:pt>
                <c:pt idx="5467">
                  <c:v>20</c:v>
                </c:pt>
                <c:pt idx="5468">
                  <c:v>20</c:v>
                </c:pt>
                <c:pt idx="5469">
                  <c:v>20</c:v>
                </c:pt>
                <c:pt idx="5470">
                  <c:v>19.850000000000001</c:v>
                </c:pt>
                <c:pt idx="5471">
                  <c:v>19.701000000000001</c:v>
                </c:pt>
                <c:pt idx="5472">
                  <c:v>19.553999999999991</c:v>
                </c:pt>
                <c:pt idx="5473">
                  <c:v>19.407</c:v>
                </c:pt>
                <c:pt idx="5474">
                  <c:v>19.260999999999992</c:v>
                </c:pt>
                <c:pt idx="5475">
                  <c:v>19.117000000000008</c:v>
                </c:pt>
                <c:pt idx="5476">
                  <c:v>18.974</c:v>
                </c:pt>
                <c:pt idx="5477">
                  <c:v>18.831000000000007</c:v>
                </c:pt>
                <c:pt idx="5478">
                  <c:v>18.690000000000001</c:v>
                </c:pt>
                <c:pt idx="5479">
                  <c:v>18.55</c:v>
                </c:pt>
                <c:pt idx="5480">
                  <c:v>18.411000000000001</c:v>
                </c:pt>
                <c:pt idx="5481">
                  <c:v>18.273</c:v>
                </c:pt>
                <c:pt idx="5482">
                  <c:v>18.135999999999999</c:v>
                </c:pt>
                <c:pt idx="5483">
                  <c:v>18</c:v>
                </c:pt>
                <c:pt idx="5484">
                  <c:v>18</c:v>
                </c:pt>
                <c:pt idx="5485">
                  <c:v>18</c:v>
                </c:pt>
                <c:pt idx="5486">
                  <c:v>18</c:v>
                </c:pt>
                <c:pt idx="5487">
                  <c:v>18</c:v>
                </c:pt>
                <c:pt idx="5488">
                  <c:v>18</c:v>
                </c:pt>
                <c:pt idx="5489">
                  <c:v>18</c:v>
                </c:pt>
                <c:pt idx="5490">
                  <c:v>18</c:v>
                </c:pt>
                <c:pt idx="5491">
                  <c:v>18</c:v>
                </c:pt>
                <c:pt idx="5492">
                  <c:v>18</c:v>
                </c:pt>
                <c:pt idx="5493">
                  <c:v>18.327000000000005</c:v>
                </c:pt>
                <c:pt idx="5494">
                  <c:v>18.661000000000001</c:v>
                </c:pt>
                <c:pt idx="5495">
                  <c:v>19</c:v>
                </c:pt>
                <c:pt idx="5496">
                  <c:v>19</c:v>
                </c:pt>
                <c:pt idx="5497">
                  <c:v>20</c:v>
                </c:pt>
                <c:pt idx="5498">
                  <c:v>22</c:v>
                </c:pt>
                <c:pt idx="5499">
                  <c:v>25.04</c:v>
                </c:pt>
                <c:pt idx="5500">
                  <c:v>27.452999999999992</c:v>
                </c:pt>
                <c:pt idx="5501">
                  <c:v>30.099</c:v>
                </c:pt>
                <c:pt idx="5502">
                  <c:v>33</c:v>
                </c:pt>
                <c:pt idx="5503">
                  <c:v>33</c:v>
                </c:pt>
                <c:pt idx="5504">
                  <c:v>32.351999999999997</c:v>
                </c:pt>
                <c:pt idx="5505">
                  <c:v>31.716999999999999</c:v>
                </c:pt>
                <c:pt idx="5506">
                  <c:v>31.094000000000001</c:v>
                </c:pt>
                <c:pt idx="5507">
                  <c:v>30.48299999999999</c:v>
                </c:pt>
                <c:pt idx="5508">
                  <c:v>29.885000000000002</c:v>
                </c:pt>
                <c:pt idx="5509">
                  <c:v>29.297999999999991</c:v>
                </c:pt>
                <c:pt idx="5510">
                  <c:v>28.722999999999988</c:v>
                </c:pt>
                <c:pt idx="5511">
                  <c:v>28.158999999999999</c:v>
                </c:pt>
                <c:pt idx="5512">
                  <c:v>27.606000000000005</c:v>
                </c:pt>
                <c:pt idx="5513">
                  <c:v>27.064</c:v>
                </c:pt>
                <c:pt idx="5514">
                  <c:v>26.532</c:v>
                </c:pt>
                <c:pt idx="5515">
                  <c:v>26.010999999999999</c:v>
                </c:pt>
                <c:pt idx="5516">
                  <c:v>25.501000000000001</c:v>
                </c:pt>
                <c:pt idx="5517">
                  <c:v>25</c:v>
                </c:pt>
                <c:pt idx="5518">
                  <c:v>24.661999999999999</c:v>
                </c:pt>
                <c:pt idx="5519">
                  <c:v>24.329000000000001</c:v>
                </c:pt>
                <c:pt idx="5520">
                  <c:v>24</c:v>
                </c:pt>
                <c:pt idx="5521">
                  <c:v>24</c:v>
                </c:pt>
                <c:pt idx="5522">
                  <c:v>25.224</c:v>
                </c:pt>
                <c:pt idx="5523">
                  <c:v>26.510999999999999</c:v>
                </c:pt>
                <c:pt idx="5524">
                  <c:v>27.864000000000001</c:v>
                </c:pt>
                <c:pt idx="5525">
                  <c:v>29.284999999999993</c:v>
                </c:pt>
                <c:pt idx="5526">
                  <c:v>30.779</c:v>
                </c:pt>
                <c:pt idx="5527">
                  <c:v>32.35</c:v>
                </c:pt>
                <c:pt idx="5528">
                  <c:v>34</c:v>
                </c:pt>
                <c:pt idx="5529">
                  <c:v>34</c:v>
                </c:pt>
                <c:pt idx="5530">
                  <c:v>33.331000000000003</c:v>
                </c:pt>
                <c:pt idx="5531">
                  <c:v>32.674000000000007</c:v>
                </c:pt>
                <c:pt idx="5532">
                  <c:v>32.031000000000006</c:v>
                </c:pt>
                <c:pt idx="5533">
                  <c:v>31.401</c:v>
                </c:pt>
                <c:pt idx="5534">
                  <c:v>30.781999999999993</c:v>
                </c:pt>
                <c:pt idx="5535">
                  <c:v>30.175999999999991</c:v>
                </c:pt>
                <c:pt idx="5536">
                  <c:v>29.581999999999994</c:v>
                </c:pt>
                <c:pt idx="5537">
                  <c:v>29</c:v>
                </c:pt>
                <c:pt idx="5538">
                  <c:v>29</c:v>
                </c:pt>
                <c:pt idx="5539">
                  <c:v>30.202000000000002</c:v>
                </c:pt>
                <c:pt idx="5540">
                  <c:v>31.452999999999992</c:v>
                </c:pt>
                <c:pt idx="5541">
                  <c:v>32.757000000000005</c:v>
                </c:pt>
                <c:pt idx="5542">
                  <c:v>34.114000000000004</c:v>
                </c:pt>
                <c:pt idx="5543">
                  <c:v>35.528000000000013</c:v>
                </c:pt>
                <c:pt idx="5544">
                  <c:v>37</c:v>
                </c:pt>
                <c:pt idx="5545">
                  <c:v>37</c:v>
                </c:pt>
                <c:pt idx="5546">
                  <c:v>35.925000000000011</c:v>
                </c:pt>
                <c:pt idx="5547">
                  <c:v>34.880999999999993</c:v>
                </c:pt>
                <c:pt idx="5548">
                  <c:v>33.867000000000004</c:v>
                </c:pt>
                <c:pt idx="5549">
                  <c:v>32</c:v>
                </c:pt>
                <c:pt idx="5550">
                  <c:v>31.927999999999994</c:v>
                </c:pt>
                <c:pt idx="5551">
                  <c:v>31</c:v>
                </c:pt>
                <c:pt idx="5552">
                  <c:v>30.914999999999999</c:v>
                </c:pt>
                <c:pt idx="5553">
                  <c:v>30.831000000000007</c:v>
                </c:pt>
                <c:pt idx="5554">
                  <c:v>30.747</c:v>
                </c:pt>
                <c:pt idx="5555">
                  <c:v>30.663</c:v>
                </c:pt>
                <c:pt idx="5556">
                  <c:v>30.579000000000001</c:v>
                </c:pt>
                <c:pt idx="5557">
                  <c:v>30.495999999999988</c:v>
                </c:pt>
                <c:pt idx="5558">
                  <c:v>30.413</c:v>
                </c:pt>
                <c:pt idx="5559">
                  <c:v>30.330000000000005</c:v>
                </c:pt>
                <c:pt idx="5560">
                  <c:v>30.247</c:v>
                </c:pt>
                <c:pt idx="5561">
                  <c:v>30.164000000000001</c:v>
                </c:pt>
                <c:pt idx="5562">
                  <c:v>30.081999999999994</c:v>
                </c:pt>
                <c:pt idx="5563">
                  <c:v>30</c:v>
                </c:pt>
                <c:pt idx="5564">
                  <c:v>29.606999999999999</c:v>
                </c:pt>
                <c:pt idx="5565">
                  <c:v>29.22</c:v>
                </c:pt>
                <c:pt idx="5566">
                  <c:v>28.838000000000001</c:v>
                </c:pt>
                <c:pt idx="5567">
                  <c:v>28.459999999999994</c:v>
                </c:pt>
                <c:pt idx="5568">
                  <c:v>28.087999999999994</c:v>
                </c:pt>
                <c:pt idx="5569">
                  <c:v>27.721</c:v>
                </c:pt>
                <c:pt idx="5570">
                  <c:v>27.358000000000001</c:v>
                </c:pt>
                <c:pt idx="5571">
                  <c:v>27</c:v>
                </c:pt>
                <c:pt idx="5572">
                  <c:v>27.123000000000001</c:v>
                </c:pt>
                <c:pt idx="5573">
                  <c:v>27.247</c:v>
                </c:pt>
                <c:pt idx="5574">
                  <c:v>27.370999999999999</c:v>
                </c:pt>
                <c:pt idx="5575">
                  <c:v>27.494999999999994</c:v>
                </c:pt>
                <c:pt idx="5576">
                  <c:v>27.620999999999999</c:v>
                </c:pt>
                <c:pt idx="5577">
                  <c:v>27.747</c:v>
                </c:pt>
                <c:pt idx="5578">
                  <c:v>27.873000000000001</c:v>
                </c:pt>
                <c:pt idx="5579">
                  <c:v>28</c:v>
                </c:pt>
                <c:pt idx="5580">
                  <c:v>28</c:v>
                </c:pt>
                <c:pt idx="5581">
                  <c:v>28</c:v>
                </c:pt>
                <c:pt idx="5582">
                  <c:v>28</c:v>
                </c:pt>
                <c:pt idx="5583">
                  <c:v>28</c:v>
                </c:pt>
                <c:pt idx="5584">
                  <c:v>28</c:v>
                </c:pt>
                <c:pt idx="5585">
                  <c:v>28</c:v>
                </c:pt>
                <c:pt idx="5586">
                  <c:v>28</c:v>
                </c:pt>
                <c:pt idx="5587">
                  <c:v>27.812000000000001</c:v>
                </c:pt>
                <c:pt idx="5588">
                  <c:v>27.625</c:v>
                </c:pt>
                <c:pt idx="5589">
                  <c:v>27.439999999999994</c:v>
                </c:pt>
                <c:pt idx="5590">
                  <c:v>27.256</c:v>
                </c:pt>
                <c:pt idx="5591">
                  <c:v>27.073</c:v>
                </c:pt>
                <c:pt idx="5592">
                  <c:v>26.890999999999991</c:v>
                </c:pt>
                <c:pt idx="5593">
                  <c:v>26.71</c:v>
                </c:pt>
                <c:pt idx="5594">
                  <c:v>26.530999999999999</c:v>
                </c:pt>
                <c:pt idx="5595">
                  <c:v>26.353000000000005</c:v>
                </c:pt>
                <c:pt idx="5596">
                  <c:v>26.175999999999991</c:v>
                </c:pt>
                <c:pt idx="5597">
                  <c:v>26</c:v>
                </c:pt>
                <c:pt idx="5598">
                  <c:v>26.329000000000001</c:v>
                </c:pt>
                <c:pt idx="5599">
                  <c:v>26.661999999999999</c:v>
                </c:pt>
                <c:pt idx="5600">
                  <c:v>27</c:v>
                </c:pt>
                <c:pt idx="5601">
                  <c:v>27.486999999999984</c:v>
                </c:pt>
                <c:pt idx="5602">
                  <c:v>27.981999999999992</c:v>
                </c:pt>
                <c:pt idx="5603">
                  <c:v>28.486999999999984</c:v>
                </c:pt>
                <c:pt idx="5604">
                  <c:v>29</c:v>
                </c:pt>
                <c:pt idx="5605">
                  <c:v>29</c:v>
                </c:pt>
                <c:pt idx="5606">
                  <c:v>29</c:v>
                </c:pt>
                <c:pt idx="5607">
                  <c:v>29</c:v>
                </c:pt>
                <c:pt idx="5608">
                  <c:v>29</c:v>
                </c:pt>
                <c:pt idx="5609">
                  <c:v>29</c:v>
                </c:pt>
                <c:pt idx="5610">
                  <c:v>30.111000000000008</c:v>
                </c:pt>
                <c:pt idx="5611">
                  <c:v>31.265999999999984</c:v>
                </c:pt>
                <c:pt idx="5612">
                  <c:v>32.464000000000006</c:v>
                </c:pt>
                <c:pt idx="5613">
                  <c:v>33.708000000000013</c:v>
                </c:pt>
                <c:pt idx="5614">
                  <c:v>35</c:v>
                </c:pt>
                <c:pt idx="5615">
                  <c:v>33.472000000000001</c:v>
                </c:pt>
                <c:pt idx="5616">
                  <c:v>32.011000000000003</c:v>
                </c:pt>
                <c:pt idx="5617">
                  <c:v>30.614000000000008</c:v>
                </c:pt>
                <c:pt idx="5618">
                  <c:v>29.277999999999999</c:v>
                </c:pt>
                <c:pt idx="5619">
                  <c:v>28</c:v>
                </c:pt>
                <c:pt idx="5620">
                  <c:v>27.317000000000007</c:v>
                </c:pt>
                <c:pt idx="5621">
                  <c:v>26.650000000000006</c:v>
                </c:pt>
                <c:pt idx="5622">
                  <c:v>26</c:v>
                </c:pt>
                <c:pt idx="5623">
                  <c:v>34.218000000000011</c:v>
                </c:pt>
                <c:pt idx="5624">
                  <c:v>45.033000000000001</c:v>
                </c:pt>
                <c:pt idx="5625">
                  <c:v>59.267000000000003</c:v>
                </c:pt>
                <c:pt idx="5626">
                  <c:v>78</c:v>
                </c:pt>
                <c:pt idx="5627">
                  <c:v>74.945000000000007</c:v>
                </c:pt>
                <c:pt idx="5628">
                  <c:v>72.010000000000005</c:v>
                </c:pt>
                <c:pt idx="5629">
                  <c:v>62</c:v>
                </c:pt>
                <c:pt idx="5630">
                  <c:v>56</c:v>
                </c:pt>
                <c:pt idx="5631">
                  <c:v>52</c:v>
                </c:pt>
                <c:pt idx="5632">
                  <c:v>57</c:v>
                </c:pt>
                <c:pt idx="5633">
                  <c:v>51</c:v>
                </c:pt>
                <c:pt idx="5634">
                  <c:v>47</c:v>
                </c:pt>
                <c:pt idx="5635">
                  <c:v>46</c:v>
                </c:pt>
                <c:pt idx="5636">
                  <c:v>44</c:v>
                </c:pt>
                <c:pt idx="5637">
                  <c:v>44</c:v>
                </c:pt>
                <c:pt idx="5638">
                  <c:v>42</c:v>
                </c:pt>
                <c:pt idx="5639">
                  <c:v>41</c:v>
                </c:pt>
                <c:pt idx="5640">
                  <c:v>40</c:v>
                </c:pt>
                <c:pt idx="5641">
                  <c:v>40</c:v>
                </c:pt>
                <c:pt idx="5642">
                  <c:v>39</c:v>
                </c:pt>
                <c:pt idx="5643">
                  <c:v>39</c:v>
                </c:pt>
                <c:pt idx="5644">
                  <c:v>38</c:v>
                </c:pt>
                <c:pt idx="5645">
                  <c:v>37.483000000000004</c:v>
                </c:pt>
                <c:pt idx="5646">
                  <c:v>36.972000000000001</c:v>
                </c:pt>
                <c:pt idx="5647">
                  <c:v>36.469000000000001</c:v>
                </c:pt>
                <c:pt idx="5648">
                  <c:v>35.973000000000006</c:v>
                </c:pt>
                <c:pt idx="5649">
                  <c:v>35.483000000000004</c:v>
                </c:pt>
                <c:pt idx="5650">
                  <c:v>35</c:v>
                </c:pt>
                <c:pt idx="5651">
                  <c:v>35</c:v>
                </c:pt>
                <c:pt idx="5652">
                  <c:v>35</c:v>
                </c:pt>
                <c:pt idx="5653">
                  <c:v>35</c:v>
                </c:pt>
                <c:pt idx="5654">
                  <c:v>34.61</c:v>
                </c:pt>
                <c:pt idx="5655">
                  <c:v>34.225000000000016</c:v>
                </c:pt>
                <c:pt idx="5656">
                  <c:v>33.843000000000004</c:v>
                </c:pt>
                <c:pt idx="5657">
                  <c:v>33.466000000000001</c:v>
                </c:pt>
                <c:pt idx="5658">
                  <c:v>33.094000000000001</c:v>
                </c:pt>
                <c:pt idx="5659">
                  <c:v>32.725000000000016</c:v>
                </c:pt>
                <c:pt idx="5660">
                  <c:v>32.36</c:v>
                </c:pt>
                <c:pt idx="5661">
                  <c:v>32</c:v>
                </c:pt>
                <c:pt idx="5662">
                  <c:v>32</c:v>
                </c:pt>
                <c:pt idx="5663">
                  <c:v>31.663</c:v>
                </c:pt>
                <c:pt idx="5664">
                  <c:v>31.330000000000005</c:v>
                </c:pt>
                <c:pt idx="5665">
                  <c:v>31</c:v>
                </c:pt>
                <c:pt idx="5666">
                  <c:v>31</c:v>
                </c:pt>
                <c:pt idx="5667">
                  <c:v>31</c:v>
                </c:pt>
                <c:pt idx="5668">
                  <c:v>30.375</c:v>
                </c:pt>
                <c:pt idx="5669">
                  <c:v>29.763000000000002</c:v>
                </c:pt>
                <c:pt idx="5670">
                  <c:v>29.163</c:v>
                </c:pt>
                <c:pt idx="5671">
                  <c:v>28.576000000000001</c:v>
                </c:pt>
                <c:pt idx="5672">
                  <c:v>28</c:v>
                </c:pt>
                <c:pt idx="5673">
                  <c:v>27.317000000000007</c:v>
                </c:pt>
                <c:pt idx="5674">
                  <c:v>26.650000000000006</c:v>
                </c:pt>
                <c:pt idx="5675">
                  <c:v>26</c:v>
                </c:pt>
                <c:pt idx="5676">
                  <c:v>26</c:v>
                </c:pt>
                <c:pt idx="5677">
                  <c:v>26</c:v>
                </c:pt>
                <c:pt idx="5678">
                  <c:v>26.329000000000001</c:v>
                </c:pt>
                <c:pt idx="5679">
                  <c:v>26.661999999999999</c:v>
                </c:pt>
                <c:pt idx="5680">
                  <c:v>27</c:v>
                </c:pt>
                <c:pt idx="5681">
                  <c:v>27</c:v>
                </c:pt>
                <c:pt idx="5682">
                  <c:v>27</c:v>
                </c:pt>
                <c:pt idx="5683">
                  <c:v>27</c:v>
                </c:pt>
                <c:pt idx="5684">
                  <c:v>26.548999999999992</c:v>
                </c:pt>
                <c:pt idx="5685">
                  <c:v>26.106999999999999</c:v>
                </c:pt>
                <c:pt idx="5686">
                  <c:v>25.670999999999999</c:v>
                </c:pt>
                <c:pt idx="5687">
                  <c:v>25.242999999999988</c:v>
                </c:pt>
                <c:pt idx="5688">
                  <c:v>24.821000000000005</c:v>
                </c:pt>
                <c:pt idx="5689">
                  <c:v>24.407</c:v>
                </c:pt>
                <c:pt idx="5690">
                  <c:v>24</c:v>
                </c:pt>
                <c:pt idx="5691">
                  <c:v>24</c:v>
                </c:pt>
                <c:pt idx="5692">
                  <c:v>24.484999999999992</c:v>
                </c:pt>
                <c:pt idx="5693">
                  <c:v>24.979999999999993</c:v>
                </c:pt>
                <c:pt idx="5694">
                  <c:v>25.484999999999992</c:v>
                </c:pt>
                <c:pt idx="5695">
                  <c:v>26</c:v>
                </c:pt>
                <c:pt idx="5696">
                  <c:v>25.745999999999988</c:v>
                </c:pt>
                <c:pt idx="5697">
                  <c:v>25.494999999999994</c:v>
                </c:pt>
                <c:pt idx="5698">
                  <c:v>25.245999999999988</c:v>
                </c:pt>
                <c:pt idx="5699">
                  <c:v>25</c:v>
                </c:pt>
                <c:pt idx="5700">
                  <c:v>25</c:v>
                </c:pt>
                <c:pt idx="5701">
                  <c:v>24.315000000000001</c:v>
                </c:pt>
                <c:pt idx="5702">
                  <c:v>23.648</c:v>
                </c:pt>
                <c:pt idx="5703">
                  <c:v>23</c:v>
                </c:pt>
                <c:pt idx="5704">
                  <c:v>23</c:v>
                </c:pt>
                <c:pt idx="5705">
                  <c:v>23</c:v>
                </c:pt>
                <c:pt idx="5706">
                  <c:v>23</c:v>
                </c:pt>
                <c:pt idx="5707">
                  <c:v>23</c:v>
                </c:pt>
                <c:pt idx="5708">
                  <c:v>23</c:v>
                </c:pt>
                <c:pt idx="5709">
                  <c:v>23</c:v>
                </c:pt>
                <c:pt idx="5710">
                  <c:v>23</c:v>
                </c:pt>
                <c:pt idx="5711">
                  <c:v>23</c:v>
                </c:pt>
                <c:pt idx="5712">
                  <c:v>23</c:v>
                </c:pt>
                <c:pt idx="5713">
                  <c:v>23.387</c:v>
                </c:pt>
                <c:pt idx="5714">
                  <c:v>23.779999999999994</c:v>
                </c:pt>
                <c:pt idx="5715">
                  <c:v>24.18</c:v>
                </c:pt>
                <c:pt idx="5716">
                  <c:v>24.587</c:v>
                </c:pt>
                <c:pt idx="5717">
                  <c:v>25</c:v>
                </c:pt>
                <c:pt idx="5718">
                  <c:v>25</c:v>
                </c:pt>
                <c:pt idx="5719">
                  <c:v>25.329000000000001</c:v>
                </c:pt>
                <c:pt idx="5720">
                  <c:v>25.661999999999999</c:v>
                </c:pt>
                <c:pt idx="5721">
                  <c:v>26</c:v>
                </c:pt>
                <c:pt idx="5722">
                  <c:v>26</c:v>
                </c:pt>
                <c:pt idx="5723">
                  <c:v>26</c:v>
                </c:pt>
                <c:pt idx="5724">
                  <c:v>26</c:v>
                </c:pt>
                <c:pt idx="5725">
                  <c:v>26</c:v>
                </c:pt>
                <c:pt idx="5726">
                  <c:v>26.329000000000001</c:v>
                </c:pt>
                <c:pt idx="5727">
                  <c:v>26.661999999999999</c:v>
                </c:pt>
                <c:pt idx="5728">
                  <c:v>27</c:v>
                </c:pt>
                <c:pt idx="5729">
                  <c:v>27</c:v>
                </c:pt>
                <c:pt idx="5730">
                  <c:v>27</c:v>
                </c:pt>
                <c:pt idx="5731">
                  <c:v>27.388999999999992</c:v>
                </c:pt>
                <c:pt idx="5732">
                  <c:v>27.782999999999991</c:v>
                </c:pt>
                <c:pt idx="5733">
                  <c:v>28.183</c:v>
                </c:pt>
                <c:pt idx="5734">
                  <c:v>28.587999999999994</c:v>
                </c:pt>
                <c:pt idx="5735">
                  <c:v>29</c:v>
                </c:pt>
                <c:pt idx="5736">
                  <c:v>28.663</c:v>
                </c:pt>
                <c:pt idx="5737">
                  <c:v>28.329000000000001</c:v>
                </c:pt>
                <c:pt idx="5738">
                  <c:v>28</c:v>
                </c:pt>
                <c:pt idx="5739">
                  <c:v>27.873000000000001</c:v>
                </c:pt>
                <c:pt idx="5740">
                  <c:v>27.747</c:v>
                </c:pt>
                <c:pt idx="5741">
                  <c:v>27.620999999999999</c:v>
                </c:pt>
                <c:pt idx="5742">
                  <c:v>27.494999999999994</c:v>
                </c:pt>
                <c:pt idx="5743">
                  <c:v>27.370999999999999</c:v>
                </c:pt>
                <c:pt idx="5744">
                  <c:v>27.247</c:v>
                </c:pt>
                <c:pt idx="5745">
                  <c:v>27.123000000000001</c:v>
                </c:pt>
                <c:pt idx="5746">
                  <c:v>27</c:v>
                </c:pt>
                <c:pt idx="5747">
                  <c:v>27.329000000000001</c:v>
                </c:pt>
                <c:pt idx="5748">
                  <c:v>27.663</c:v>
                </c:pt>
                <c:pt idx="5749">
                  <c:v>28</c:v>
                </c:pt>
                <c:pt idx="5750">
                  <c:v>28</c:v>
                </c:pt>
                <c:pt idx="5751">
                  <c:v>27.663</c:v>
                </c:pt>
                <c:pt idx="5752">
                  <c:v>27.329000000000001</c:v>
                </c:pt>
                <c:pt idx="5753">
                  <c:v>27</c:v>
                </c:pt>
                <c:pt idx="5754">
                  <c:v>26.797000000000001</c:v>
                </c:pt>
                <c:pt idx="5755">
                  <c:v>26.594999999999999</c:v>
                </c:pt>
                <c:pt idx="5756">
                  <c:v>26.395</c:v>
                </c:pt>
                <c:pt idx="5757">
                  <c:v>26.196999999999999</c:v>
                </c:pt>
                <c:pt idx="5758">
                  <c:v>26</c:v>
                </c:pt>
                <c:pt idx="5759">
                  <c:v>25.661999999999999</c:v>
                </c:pt>
                <c:pt idx="5760">
                  <c:v>25.329000000000001</c:v>
                </c:pt>
                <c:pt idx="5761">
                  <c:v>25</c:v>
                </c:pt>
                <c:pt idx="5762">
                  <c:v>24.830000000000005</c:v>
                </c:pt>
                <c:pt idx="5763">
                  <c:v>24.661999999999999</c:v>
                </c:pt>
                <c:pt idx="5764">
                  <c:v>24.494999999999994</c:v>
                </c:pt>
                <c:pt idx="5765">
                  <c:v>24.329000000000001</c:v>
                </c:pt>
                <c:pt idx="5766">
                  <c:v>24.164000000000001</c:v>
                </c:pt>
                <c:pt idx="5767">
                  <c:v>24</c:v>
                </c:pt>
                <c:pt idx="5768">
                  <c:v>24</c:v>
                </c:pt>
                <c:pt idx="5769">
                  <c:v>24</c:v>
                </c:pt>
                <c:pt idx="5770">
                  <c:v>24</c:v>
                </c:pt>
                <c:pt idx="5771">
                  <c:v>24</c:v>
                </c:pt>
                <c:pt idx="5772">
                  <c:v>24</c:v>
                </c:pt>
                <c:pt idx="5773">
                  <c:v>24</c:v>
                </c:pt>
                <c:pt idx="5774">
                  <c:v>24</c:v>
                </c:pt>
                <c:pt idx="5775">
                  <c:v>24</c:v>
                </c:pt>
                <c:pt idx="5776">
                  <c:v>24</c:v>
                </c:pt>
                <c:pt idx="5777">
                  <c:v>23.661999999999999</c:v>
                </c:pt>
                <c:pt idx="5778">
                  <c:v>23.329000000000001</c:v>
                </c:pt>
                <c:pt idx="5779">
                  <c:v>23</c:v>
                </c:pt>
                <c:pt idx="5780">
                  <c:v>23</c:v>
                </c:pt>
                <c:pt idx="5781">
                  <c:v>23.329000000000001</c:v>
                </c:pt>
                <c:pt idx="5782">
                  <c:v>23.661999999999999</c:v>
                </c:pt>
                <c:pt idx="5783">
                  <c:v>24</c:v>
                </c:pt>
                <c:pt idx="5784">
                  <c:v>23.661999999999999</c:v>
                </c:pt>
                <c:pt idx="5785">
                  <c:v>23.329000000000001</c:v>
                </c:pt>
                <c:pt idx="5786">
                  <c:v>23</c:v>
                </c:pt>
                <c:pt idx="5787">
                  <c:v>23</c:v>
                </c:pt>
                <c:pt idx="5788">
                  <c:v>23</c:v>
                </c:pt>
                <c:pt idx="5789">
                  <c:v>23</c:v>
                </c:pt>
                <c:pt idx="5790">
                  <c:v>23</c:v>
                </c:pt>
                <c:pt idx="5791">
                  <c:v>23</c:v>
                </c:pt>
                <c:pt idx="5792">
                  <c:v>23</c:v>
                </c:pt>
                <c:pt idx="5793">
                  <c:v>23</c:v>
                </c:pt>
                <c:pt idx="5794">
                  <c:v>22.661999999999999</c:v>
                </c:pt>
                <c:pt idx="5795">
                  <c:v>22.327999999999999</c:v>
                </c:pt>
                <c:pt idx="5796">
                  <c:v>22</c:v>
                </c:pt>
                <c:pt idx="5797">
                  <c:v>22</c:v>
                </c:pt>
                <c:pt idx="5798">
                  <c:v>22</c:v>
                </c:pt>
                <c:pt idx="5799">
                  <c:v>22</c:v>
                </c:pt>
                <c:pt idx="5800">
                  <c:v>22</c:v>
                </c:pt>
                <c:pt idx="5801">
                  <c:v>22</c:v>
                </c:pt>
                <c:pt idx="5802">
                  <c:v>22</c:v>
                </c:pt>
                <c:pt idx="5803">
                  <c:v>21.661000000000001</c:v>
                </c:pt>
                <c:pt idx="5804">
                  <c:v>21.327999999999999</c:v>
                </c:pt>
                <c:pt idx="5805">
                  <c:v>21</c:v>
                </c:pt>
                <c:pt idx="5806">
                  <c:v>21</c:v>
                </c:pt>
                <c:pt idx="5807">
                  <c:v>21</c:v>
                </c:pt>
                <c:pt idx="5808">
                  <c:v>21</c:v>
                </c:pt>
                <c:pt idx="5809">
                  <c:v>21.327999999999999</c:v>
                </c:pt>
                <c:pt idx="5810">
                  <c:v>21.661000000000001</c:v>
                </c:pt>
                <c:pt idx="5811">
                  <c:v>22</c:v>
                </c:pt>
                <c:pt idx="5812">
                  <c:v>22</c:v>
                </c:pt>
                <c:pt idx="5813">
                  <c:v>21.661000000000001</c:v>
                </c:pt>
                <c:pt idx="5814">
                  <c:v>21.327999999999999</c:v>
                </c:pt>
                <c:pt idx="5815">
                  <c:v>21</c:v>
                </c:pt>
                <c:pt idx="5816">
                  <c:v>21</c:v>
                </c:pt>
                <c:pt idx="5817">
                  <c:v>21</c:v>
                </c:pt>
                <c:pt idx="5818">
                  <c:v>21</c:v>
                </c:pt>
                <c:pt idx="5819">
                  <c:v>21</c:v>
                </c:pt>
                <c:pt idx="5820">
                  <c:v>21</c:v>
                </c:pt>
                <c:pt idx="5821">
                  <c:v>21</c:v>
                </c:pt>
                <c:pt idx="5822">
                  <c:v>21</c:v>
                </c:pt>
                <c:pt idx="5823">
                  <c:v>21</c:v>
                </c:pt>
                <c:pt idx="5824">
                  <c:v>21</c:v>
                </c:pt>
                <c:pt idx="5825">
                  <c:v>21</c:v>
                </c:pt>
                <c:pt idx="5826">
                  <c:v>21</c:v>
                </c:pt>
                <c:pt idx="5827">
                  <c:v>20.661000000000001</c:v>
                </c:pt>
                <c:pt idx="5828">
                  <c:v>20.327999999999999</c:v>
                </c:pt>
                <c:pt idx="5829">
                  <c:v>20</c:v>
                </c:pt>
                <c:pt idx="5830">
                  <c:v>20</c:v>
                </c:pt>
                <c:pt idx="5831">
                  <c:v>20</c:v>
                </c:pt>
                <c:pt idx="5832">
                  <c:v>20.163</c:v>
                </c:pt>
                <c:pt idx="5833">
                  <c:v>20.327999999999999</c:v>
                </c:pt>
                <c:pt idx="5834">
                  <c:v>20.494</c:v>
                </c:pt>
                <c:pt idx="5835">
                  <c:v>20.661000000000001</c:v>
                </c:pt>
                <c:pt idx="5836">
                  <c:v>20.830000000000005</c:v>
                </c:pt>
                <c:pt idx="5837">
                  <c:v>21</c:v>
                </c:pt>
                <c:pt idx="5838">
                  <c:v>21</c:v>
                </c:pt>
                <c:pt idx="5839">
                  <c:v>21</c:v>
                </c:pt>
                <c:pt idx="5840">
                  <c:v>21</c:v>
                </c:pt>
                <c:pt idx="5841">
                  <c:v>21</c:v>
                </c:pt>
                <c:pt idx="5842">
                  <c:v>21</c:v>
                </c:pt>
                <c:pt idx="5843">
                  <c:v>21</c:v>
                </c:pt>
                <c:pt idx="5844">
                  <c:v>21</c:v>
                </c:pt>
                <c:pt idx="5845">
                  <c:v>21</c:v>
                </c:pt>
                <c:pt idx="5846">
                  <c:v>21</c:v>
                </c:pt>
                <c:pt idx="5847">
                  <c:v>21</c:v>
                </c:pt>
                <c:pt idx="5848">
                  <c:v>21</c:v>
                </c:pt>
                <c:pt idx="5849">
                  <c:v>21</c:v>
                </c:pt>
                <c:pt idx="5850">
                  <c:v>20.661000000000001</c:v>
                </c:pt>
                <c:pt idx="5851">
                  <c:v>20.327999999999999</c:v>
                </c:pt>
                <c:pt idx="5852">
                  <c:v>20</c:v>
                </c:pt>
                <c:pt idx="5853">
                  <c:v>20</c:v>
                </c:pt>
                <c:pt idx="5854">
                  <c:v>19.661000000000001</c:v>
                </c:pt>
                <c:pt idx="5855">
                  <c:v>19.327999999999999</c:v>
                </c:pt>
                <c:pt idx="5856">
                  <c:v>19</c:v>
                </c:pt>
                <c:pt idx="5857">
                  <c:v>19</c:v>
                </c:pt>
                <c:pt idx="5858">
                  <c:v>19</c:v>
                </c:pt>
                <c:pt idx="5859">
                  <c:v>19</c:v>
                </c:pt>
                <c:pt idx="5860">
                  <c:v>18.661000000000001</c:v>
                </c:pt>
                <c:pt idx="5861">
                  <c:v>18.327000000000005</c:v>
                </c:pt>
                <c:pt idx="5862">
                  <c:v>18</c:v>
                </c:pt>
                <c:pt idx="5863">
                  <c:v>18</c:v>
                </c:pt>
                <c:pt idx="5864">
                  <c:v>18.401</c:v>
                </c:pt>
                <c:pt idx="5865">
                  <c:v>18.809999999999999</c:v>
                </c:pt>
                <c:pt idx="5866">
                  <c:v>19.228999999999992</c:v>
                </c:pt>
                <c:pt idx="5867">
                  <c:v>19.657000000000007</c:v>
                </c:pt>
                <c:pt idx="5868">
                  <c:v>20.094999999999999</c:v>
                </c:pt>
                <c:pt idx="5869">
                  <c:v>20.542999999999992</c:v>
                </c:pt>
                <c:pt idx="5870">
                  <c:v>21</c:v>
                </c:pt>
                <c:pt idx="5871">
                  <c:v>20.661000000000001</c:v>
                </c:pt>
                <c:pt idx="5872">
                  <c:v>20.327999999999999</c:v>
                </c:pt>
                <c:pt idx="5873">
                  <c:v>20</c:v>
                </c:pt>
                <c:pt idx="5874">
                  <c:v>20.306000000000001</c:v>
                </c:pt>
                <c:pt idx="5875">
                  <c:v>20.617000000000008</c:v>
                </c:pt>
                <c:pt idx="5876">
                  <c:v>20.933</c:v>
                </c:pt>
                <c:pt idx="5877">
                  <c:v>21.253</c:v>
                </c:pt>
                <c:pt idx="5878">
                  <c:v>21.579000000000001</c:v>
                </c:pt>
                <c:pt idx="5879">
                  <c:v>21.908999999999988</c:v>
                </c:pt>
                <c:pt idx="5880">
                  <c:v>22.244</c:v>
                </c:pt>
                <c:pt idx="5881">
                  <c:v>22.584999999999994</c:v>
                </c:pt>
                <c:pt idx="5882">
                  <c:v>22.931000000000001</c:v>
                </c:pt>
                <c:pt idx="5883">
                  <c:v>23.281999999999993</c:v>
                </c:pt>
                <c:pt idx="5884">
                  <c:v>23.638000000000005</c:v>
                </c:pt>
                <c:pt idx="5885">
                  <c:v>24</c:v>
                </c:pt>
                <c:pt idx="5886">
                  <c:v>23.661999999999999</c:v>
                </c:pt>
                <c:pt idx="5887">
                  <c:v>23.329000000000001</c:v>
                </c:pt>
                <c:pt idx="5888">
                  <c:v>23</c:v>
                </c:pt>
                <c:pt idx="5889">
                  <c:v>23</c:v>
                </c:pt>
                <c:pt idx="5890">
                  <c:v>23.484000000000002</c:v>
                </c:pt>
                <c:pt idx="5891">
                  <c:v>23.978999999999992</c:v>
                </c:pt>
                <c:pt idx="5892">
                  <c:v>24.484000000000002</c:v>
                </c:pt>
                <c:pt idx="5893">
                  <c:v>25</c:v>
                </c:pt>
                <c:pt idx="5894">
                  <c:v>25</c:v>
                </c:pt>
                <c:pt idx="5895">
                  <c:v>25</c:v>
                </c:pt>
                <c:pt idx="5896">
                  <c:v>24.661999999999999</c:v>
                </c:pt>
                <c:pt idx="5897">
                  <c:v>24.329000000000001</c:v>
                </c:pt>
                <c:pt idx="5898">
                  <c:v>24</c:v>
                </c:pt>
                <c:pt idx="5899">
                  <c:v>23.661999999999999</c:v>
                </c:pt>
                <c:pt idx="5900">
                  <c:v>23.329000000000001</c:v>
                </c:pt>
                <c:pt idx="5901">
                  <c:v>23</c:v>
                </c:pt>
                <c:pt idx="5902">
                  <c:v>23</c:v>
                </c:pt>
                <c:pt idx="5903">
                  <c:v>23</c:v>
                </c:pt>
                <c:pt idx="5904">
                  <c:v>23</c:v>
                </c:pt>
                <c:pt idx="5905">
                  <c:v>23</c:v>
                </c:pt>
                <c:pt idx="5906">
                  <c:v>23</c:v>
                </c:pt>
                <c:pt idx="5907">
                  <c:v>23</c:v>
                </c:pt>
                <c:pt idx="5908">
                  <c:v>23</c:v>
                </c:pt>
                <c:pt idx="5909">
                  <c:v>23</c:v>
                </c:pt>
                <c:pt idx="5910">
                  <c:v>23.648</c:v>
                </c:pt>
                <c:pt idx="5911">
                  <c:v>24.315000000000001</c:v>
                </c:pt>
                <c:pt idx="5912">
                  <c:v>25</c:v>
                </c:pt>
                <c:pt idx="5913">
                  <c:v>25</c:v>
                </c:pt>
                <c:pt idx="5914">
                  <c:v>25</c:v>
                </c:pt>
                <c:pt idx="5915">
                  <c:v>24.830000000000005</c:v>
                </c:pt>
                <c:pt idx="5916">
                  <c:v>24.661999999999999</c:v>
                </c:pt>
                <c:pt idx="5917">
                  <c:v>24.494999999999994</c:v>
                </c:pt>
                <c:pt idx="5918">
                  <c:v>24.329000000000001</c:v>
                </c:pt>
                <c:pt idx="5919">
                  <c:v>24.164000000000001</c:v>
                </c:pt>
                <c:pt idx="5920">
                  <c:v>24</c:v>
                </c:pt>
                <c:pt idx="5921">
                  <c:v>23.873000000000001</c:v>
                </c:pt>
                <c:pt idx="5922">
                  <c:v>23.745999999999988</c:v>
                </c:pt>
                <c:pt idx="5923">
                  <c:v>23.62</c:v>
                </c:pt>
                <c:pt idx="5924">
                  <c:v>23.494999999999994</c:v>
                </c:pt>
                <c:pt idx="5925">
                  <c:v>23.37</c:v>
                </c:pt>
                <c:pt idx="5926">
                  <c:v>23.245999999999988</c:v>
                </c:pt>
                <c:pt idx="5927">
                  <c:v>23.123000000000001</c:v>
                </c:pt>
                <c:pt idx="5928">
                  <c:v>23</c:v>
                </c:pt>
                <c:pt idx="5929">
                  <c:v>23</c:v>
                </c:pt>
                <c:pt idx="5930">
                  <c:v>22.745999999999988</c:v>
                </c:pt>
                <c:pt idx="5931">
                  <c:v>22.494</c:v>
                </c:pt>
                <c:pt idx="5932">
                  <c:v>22.245999999999988</c:v>
                </c:pt>
                <c:pt idx="5933">
                  <c:v>22</c:v>
                </c:pt>
                <c:pt idx="5934">
                  <c:v>21.661000000000001</c:v>
                </c:pt>
                <c:pt idx="5935">
                  <c:v>21.327999999999999</c:v>
                </c:pt>
                <c:pt idx="5936">
                  <c:v>21</c:v>
                </c:pt>
                <c:pt idx="5937">
                  <c:v>21</c:v>
                </c:pt>
                <c:pt idx="5938">
                  <c:v>21</c:v>
                </c:pt>
                <c:pt idx="5939">
                  <c:v>21</c:v>
                </c:pt>
                <c:pt idx="5940">
                  <c:v>21</c:v>
                </c:pt>
                <c:pt idx="5941">
                  <c:v>21.51</c:v>
                </c:pt>
                <c:pt idx="5942">
                  <c:v>22.030999999999999</c:v>
                </c:pt>
                <c:pt idx="5943">
                  <c:v>22.565999999999988</c:v>
                </c:pt>
                <c:pt idx="5944">
                  <c:v>23.113000000000007</c:v>
                </c:pt>
                <c:pt idx="5945">
                  <c:v>23.673999999999999</c:v>
                </c:pt>
                <c:pt idx="5946">
                  <c:v>24.248999999999988</c:v>
                </c:pt>
                <c:pt idx="5947">
                  <c:v>24.837000000000007</c:v>
                </c:pt>
                <c:pt idx="5948">
                  <c:v>25.439999999999994</c:v>
                </c:pt>
                <c:pt idx="5949">
                  <c:v>26.056999999999999</c:v>
                </c:pt>
                <c:pt idx="5950">
                  <c:v>26.689</c:v>
                </c:pt>
                <c:pt idx="5951">
                  <c:v>27.337000000000007</c:v>
                </c:pt>
                <c:pt idx="5952">
                  <c:v>28</c:v>
                </c:pt>
                <c:pt idx="5953">
                  <c:v>28</c:v>
                </c:pt>
                <c:pt idx="5954">
                  <c:v>28</c:v>
                </c:pt>
                <c:pt idx="5955">
                  <c:v>27.797000000000001</c:v>
                </c:pt>
                <c:pt idx="5956">
                  <c:v>27.596</c:v>
                </c:pt>
                <c:pt idx="5957">
                  <c:v>27.396000000000001</c:v>
                </c:pt>
                <c:pt idx="5958">
                  <c:v>27.196999999999999</c:v>
                </c:pt>
                <c:pt idx="5959">
                  <c:v>27</c:v>
                </c:pt>
                <c:pt idx="5960">
                  <c:v>27.196999999999999</c:v>
                </c:pt>
                <c:pt idx="5961">
                  <c:v>27.396000000000001</c:v>
                </c:pt>
                <c:pt idx="5962">
                  <c:v>27.596</c:v>
                </c:pt>
                <c:pt idx="5963">
                  <c:v>27.797000000000001</c:v>
                </c:pt>
                <c:pt idx="5964">
                  <c:v>28</c:v>
                </c:pt>
                <c:pt idx="5965">
                  <c:v>27.097000000000001</c:v>
                </c:pt>
                <c:pt idx="5966">
                  <c:v>26.222999999999988</c:v>
                </c:pt>
                <c:pt idx="5967">
                  <c:v>25.376999999999999</c:v>
                </c:pt>
                <c:pt idx="5968">
                  <c:v>24.559000000000001</c:v>
                </c:pt>
                <c:pt idx="5969">
                  <c:v>23.766999999999992</c:v>
                </c:pt>
                <c:pt idx="5970">
                  <c:v>23</c:v>
                </c:pt>
                <c:pt idx="5971">
                  <c:v>23</c:v>
                </c:pt>
                <c:pt idx="5972">
                  <c:v>23</c:v>
                </c:pt>
                <c:pt idx="5973">
                  <c:v>23</c:v>
                </c:pt>
                <c:pt idx="5974">
                  <c:v>23</c:v>
                </c:pt>
                <c:pt idx="5975">
                  <c:v>23</c:v>
                </c:pt>
                <c:pt idx="5976">
                  <c:v>23</c:v>
                </c:pt>
                <c:pt idx="5977">
                  <c:v>23</c:v>
                </c:pt>
                <c:pt idx="5978">
                  <c:v>23</c:v>
                </c:pt>
                <c:pt idx="5979">
                  <c:v>23</c:v>
                </c:pt>
                <c:pt idx="5980">
                  <c:v>22.661999999999999</c:v>
                </c:pt>
                <c:pt idx="5981">
                  <c:v>22.327999999999999</c:v>
                </c:pt>
                <c:pt idx="5982">
                  <c:v>22</c:v>
                </c:pt>
                <c:pt idx="5983">
                  <c:v>22</c:v>
                </c:pt>
                <c:pt idx="5984">
                  <c:v>22</c:v>
                </c:pt>
                <c:pt idx="5985">
                  <c:v>22</c:v>
                </c:pt>
                <c:pt idx="5986">
                  <c:v>21.661000000000001</c:v>
                </c:pt>
                <c:pt idx="5987">
                  <c:v>21.327999999999999</c:v>
                </c:pt>
                <c:pt idx="5988">
                  <c:v>21</c:v>
                </c:pt>
                <c:pt idx="5989">
                  <c:v>20.795999999999992</c:v>
                </c:pt>
                <c:pt idx="5990">
                  <c:v>20.594000000000001</c:v>
                </c:pt>
                <c:pt idx="5991">
                  <c:v>20.393999999999991</c:v>
                </c:pt>
                <c:pt idx="5992">
                  <c:v>20.196000000000005</c:v>
                </c:pt>
                <c:pt idx="5993">
                  <c:v>20</c:v>
                </c:pt>
                <c:pt idx="5994">
                  <c:v>19.652000000000001</c:v>
                </c:pt>
                <c:pt idx="5995">
                  <c:v>19.309999999999999</c:v>
                </c:pt>
                <c:pt idx="5996">
                  <c:v>18.974</c:v>
                </c:pt>
                <c:pt idx="5997">
                  <c:v>18.643000000000001</c:v>
                </c:pt>
                <c:pt idx="5998">
                  <c:v>18.318999999999999</c:v>
                </c:pt>
                <c:pt idx="5999">
                  <c:v>18</c:v>
                </c:pt>
                <c:pt idx="6000">
                  <c:v>18</c:v>
                </c:pt>
                <c:pt idx="6001">
                  <c:v>17.66</c:v>
                </c:pt>
                <c:pt idx="6002">
                  <c:v>17.327000000000005</c:v>
                </c:pt>
                <c:pt idx="6003">
                  <c:v>17</c:v>
                </c:pt>
                <c:pt idx="6004">
                  <c:v>17</c:v>
                </c:pt>
                <c:pt idx="6005">
                  <c:v>17</c:v>
                </c:pt>
                <c:pt idx="6006">
                  <c:v>17</c:v>
                </c:pt>
                <c:pt idx="6007">
                  <c:v>17</c:v>
                </c:pt>
                <c:pt idx="6008">
                  <c:v>17</c:v>
                </c:pt>
                <c:pt idx="6009">
                  <c:v>17</c:v>
                </c:pt>
                <c:pt idx="6010">
                  <c:v>17</c:v>
                </c:pt>
                <c:pt idx="6011">
                  <c:v>17</c:v>
                </c:pt>
                <c:pt idx="6012">
                  <c:v>17</c:v>
                </c:pt>
                <c:pt idx="6013">
                  <c:v>17</c:v>
                </c:pt>
                <c:pt idx="6014">
                  <c:v>17</c:v>
                </c:pt>
                <c:pt idx="6015">
                  <c:v>17</c:v>
                </c:pt>
                <c:pt idx="6016">
                  <c:v>17</c:v>
                </c:pt>
                <c:pt idx="6017">
                  <c:v>17</c:v>
                </c:pt>
                <c:pt idx="6018">
                  <c:v>16.66</c:v>
                </c:pt>
                <c:pt idx="6019">
                  <c:v>16.327000000000005</c:v>
                </c:pt>
                <c:pt idx="6020">
                  <c:v>16</c:v>
                </c:pt>
                <c:pt idx="6021">
                  <c:v>16</c:v>
                </c:pt>
                <c:pt idx="6022">
                  <c:v>16</c:v>
                </c:pt>
                <c:pt idx="6023">
                  <c:v>16</c:v>
                </c:pt>
                <c:pt idx="6024">
                  <c:v>16</c:v>
                </c:pt>
                <c:pt idx="6025">
                  <c:v>16</c:v>
                </c:pt>
                <c:pt idx="6026">
                  <c:v>16</c:v>
                </c:pt>
                <c:pt idx="6027">
                  <c:v>16</c:v>
                </c:pt>
                <c:pt idx="6028">
                  <c:v>16.327000000000005</c:v>
                </c:pt>
                <c:pt idx="6029">
                  <c:v>16.66</c:v>
                </c:pt>
                <c:pt idx="6030">
                  <c:v>17</c:v>
                </c:pt>
                <c:pt idx="6031">
                  <c:v>17</c:v>
                </c:pt>
                <c:pt idx="6032">
                  <c:v>17</c:v>
                </c:pt>
                <c:pt idx="6033">
                  <c:v>17</c:v>
                </c:pt>
                <c:pt idx="6034">
                  <c:v>17</c:v>
                </c:pt>
                <c:pt idx="6035">
                  <c:v>16.66</c:v>
                </c:pt>
                <c:pt idx="6036">
                  <c:v>16.327000000000005</c:v>
                </c:pt>
                <c:pt idx="6037">
                  <c:v>16</c:v>
                </c:pt>
                <c:pt idx="6038">
                  <c:v>16</c:v>
                </c:pt>
                <c:pt idx="6039">
                  <c:v>16</c:v>
                </c:pt>
                <c:pt idx="6040">
                  <c:v>16</c:v>
                </c:pt>
                <c:pt idx="6041">
                  <c:v>16</c:v>
                </c:pt>
                <c:pt idx="6042">
                  <c:v>16</c:v>
                </c:pt>
                <c:pt idx="6043">
                  <c:v>16</c:v>
                </c:pt>
                <c:pt idx="6044">
                  <c:v>16</c:v>
                </c:pt>
                <c:pt idx="6045">
                  <c:v>16</c:v>
                </c:pt>
                <c:pt idx="6046">
                  <c:v>16</c:v>
                </c:pt>
                <c:pt idx="6047">
                  <c:v>16</c:v>
                </c:pt>
                <c:pt idx="6048">
                  <c:v>16</c:v>
                </c:pt>
                <c:pt idx="6049">
                  <c:v>16</c:v>
                </c:pt>
                <c:pt idx="6050">
                  <c:v>16</c:v>
                </c:pt>
                <c:pt idx="6051">
                  <c:v>16</c:v>
                </c:pt>
                <c:pt idx="6052">
                  <c:v>16</c:v>
                </c:pt>
                <c:pt idx="6053">
                  <c:v>15.659000000000002</c:v>
                </c:pt>
                <c:pt idx="6054">
                  <c:v>15.326000000000002</c:v>
                </c:pt>
                <c:pt idx="6055">
                  <c:v>15</c:v>
                </c:pt>
                <c:pt idx="6056">
                  <c:v>15</c:v>
                </c:pt>
                <c:pt idx="6057">
                  <c:v>15</c:v>
                </c:pt>
                <c:pt idx="6058">
                  <c:v>15</c:v>
                </c:pt>
                <c:pt idx="6059">
                  <c:v>15</c:v>
                </c:pt>
                <c:pt idx="6060">
                  <c:v>15</c:v>
                </c:pt>
                <c:pt idx="6061">
                  <c:v>15</c:v>
                </c:pt>
                <c:pt idx="6062">
                  <c:v>15</c:v>
                </c:pt>
                <c:pt idx="6063">
                  <c:v>15</c:v>
                </c:pt>
                <c:pt idx="6064">
                  <c:v>15</c:v>
                </c:pt>
                <c:pt idx="6065">
                  <c:v>15</c:v>
                </c:pt>
                <c:pt idx="6066">
                  <c:v>15</c:v>
                </c:pt>
                <c:pt idx="6067">
                  <c:v>15.326000000000002</c:v>
                </c:pt>
                <c:pt idx="6068">
                  <c:v>15.659000000000002</c:v>
                </c:pt>
                <c:pt idx="6069">
                  <c:v>16</c:v>
                </c:pt>
                <c:pt idx="6070">
                  <c:v>15.734999999999999</c:v>
                </c:pt>
                <c:pt idx="6071">
                  <c:v>15.475000000000003</c:v>
                </c:pt>
                <c:pt idx="6072">
                  <c:v>15.218999999999999</c:v>
                </c:pt>
                <c:pt idx="6073">
                  <c:v>14.967000000000002</c:v>
                </c:pt>
                <c:pt idx="6074">
                  <c:v>14.718999999999999</c:v>
                </c:pt>
                <c:pt idx="6075">
                  <c:v>14.475000000000003</c:v>
                </c:pt>
                <c:pt idx="6076">
                  <c:v>14.236000000000001</c:v>
                </c:pt>
                <c:pt idx="6077">
                  <c:v>14</c:v>
                </c:pt>
                <c:pt idx="6078">
                  <c:v>14.794</c:v>
                </c:pt>
                <c:pt idx="6079">
                  <c:v>15.633000000000001</c:v>
                </c:pt>
                <c:pt idx="6080">
                  <c:v>16.518999999999991</c:v>
                </c:pt>
                <c:pt idx="6081">
                  <c:v>17.456</c:v>
                </c:pt>
                <c:pt idx="6082">
                  <c:v>18.446000000000002</c:v>
                </c:pt>
                <c:pt idx="6083">
                  <c:v>19.491999999999994</c:v>
                </c:pt>
                <c:pt idx="6084">
                  <c:v>20.597999999999999</c:v>
                </c:pt>
                <c:pt idx="6085">
                  <c:v>21.765999999999984</c:v>
                </c:pt>
                <c:pt idx="6086">
                  <c:v>23</c:v>
                </c:pt>
                <c:pt idx="6087">
                  <c:v>22.48299999999999</c:v>
                </c:pt>
                <c:pt idx="6088">
                  <c:v>21.977</c:v>
                </c:pt>
                <c:pt idx="6089">
                  <c:v>21.48299999999999</c:v>
                </c:pt>
                <c:pt idx="6090">
                  <c:v>21</c:v>
                </c:pt>
                <c:pt idx="6091">
                  <c:v>21.14</c:v>
                </c:pt>
                <c:pt idx="6092">
                  <c:v>21.280999999999988</c:v>
                </c:pt>
                <c:pt idx="6093">
                  <c:v>21.422999999999984</c:v>
                </c:pt>
                <c:pt idx="6094">
                  <c:v>21.565999999999988</c:v>
                </c:pt>
                <c:pt idx="6095">
                  <c:v>21.71</c:v>
                </c:pt>
                <c:pt idx="6096">
                  <c:v>21.853999999999999</c:v>
                </c:pt>
                <c:pt idx="6097">
                  <c:v>22</c:v>
                </c:pt>
                <c:pt idx="6098">
                  <c:v>21.661000000000001</c:v>
                </c:pt>
                <c:pt idx="6099">
                  <c:v>21.327999999999999</c:v>
                </c:pt>
                <c:pt idx="6100">
                  <c:v>21</c:v>
                </c:pt>
                <c:pt idx="6101">
                  <c:v>21</c:v>
                </c:pt>
                <c:pt idx="6102">
                  <c:v>21</c:v>
                </c:pt>
                <c:pt idx="6103">
                  <c:v>21</c:v>
                </c:pt>
                <c:pt idx="6104">
                  <c:v>20.661000000000001</c:v>
                </c:pt>
                <c:pt idx="6105">
                  <c:v>20.327999999999999</c:v>
                </c:pt>
                <c:pt idx="6106">
                  <c:v>20</c:v>
                </c:pt>
                <c:pt idx="6107">
                  <c:v>20</c:v>
                </c:pt>
                <c:pt idx="6108">
                  <c:v>20</c:v>
                </c:pt>
                <c:pt idx="6109">
                  <c:v>20</c:v>
                </c:pt>
                <c:pt idx="6110">
                  <c:v>20</c:v>
                </c:pt>
                <c:pt idx="6111">
                  <c:v>20</c:v>
                </c:pt>
                <c:pt idx="6112">
                  <c:v>20.893999999999991</c:v>
                </c:pt>
                <c:pt idx="6113">
                  <c:v>21.827999999999999</c:v>
                </c:pt>
                <c:pt idx="6114">
                  <c:v>22.803999999999991</c:v>
                </c:pt>
                <c:pt idx="6115">
                  <c:v>23.823</c:v>
                </c:pt>
                <c:pt idx="6116">
                  <c:v>24.888000000000002</c:v>
                </c:pt>
                <c:pt idx="6117">
                  <c:v>26</c:v>
                </c:pt>
                <c:pt idx="6118">
                  <c:v>26</c:v>
                </c:pt>
                <c:pt idx="6119">
                  <c:v>26</c:v>
                </c:pt>
                <c:pt idx="6120">
                  <c:v>25.37</c:v>
                </c:pt>
                <c:pt idx="6121">
                  <c:v>24.756</c:v>
                </c:pt>
                <c:pt idx="6122">
                  <c:v>24.155999999999999</c:v>
                </c:pt>
                <c:pt idx="6123">
                  <c:v>23.571000000000005</c:v>
                </c:pt>
                <c:pt idx="6124">
                  <c:v>23</c:v>
                </c:pt>
                <c:pt idx="6125">
                  <c:v>22.702999999999992</c:v>
                </c:pt>
                <c:pt idx="6126">
                  <c:v>22.41</c:v>
                </c:pt>
                <c:pt idx="6127">
                  <c:v>22.120999999999999</c:v>
                </c:pt>
                <c:pt idx="6128">
                  <c:v>21.835000000000001</c:v>
                </c:pt>
                <c:pt idx="6129">
                  <c:v>21.553000000000001</c:v>
                </c:pt>
                <c:pt idx="6130">
                  <c:v>21.274999999999999</c:v>
                </c:pt>
                <c:pt idx="6131">
                  <c:v>21</c:v>
                </c:pt>
                <c:pt idx="6132">
                  <c:v>21</c:v>
                </c:pt>
                <c:pt idx="6133">
                  <c:v>21</c:v>
                </c:pt>
                <c:pt idx="6134">
                  <c:v>21</c:v>
                </c:pt>
                <c:pt idx="6135">
                  <c:v>21</c:v>
                </c:pt>
                <c:pt idx="6136">
                  <c:v>21</c:v>
                </c:pt>
                <c:pt idx="6137">
                  <c:v>21</c:v>
                </c:pt>
                <c:pt idx="6138">
                  <c:v>21</c:v>
                </c:pt>
                <c:pt idx="6139">
                  <c:v>21</c:v>
                </c:pt>
                <c:pt idx="6140">
                  <c:v>21</c:v>
                </c:pt>
                <c:pt idx="6141">
                  <c:v>21</c:v>
                </c:pt>
                <c:pt idx="6142">
                  <c:v>21</c:v>
                </c:pt>
                <c:pt idx="6143">
                  <c:v>21</c:v>
                </c:pt>
                <c:pt idx="6144">
                  <c:v>21</c:v>
                </c:pt>
                <c:pt idx="6145">
                  <c:v>21</c:v>
                </c:pt>
                <c:pt idx="6146">
                  <c:v>21</c:v>
                </c:pt>
                <c:pt idx="6147">
                  <c:v>21</c:v>
                </c:pt>
                <c:pt idx="6148">
                  <c:v>21</c:v>
                </c:pt>
                <c:pt idx="6149">
                  <c:v>21</c:v>
                </c:pt>
                <c:pt idx="6150">
                  <c:v>21</c:v>
                </c:pt>
                <c:pt idx="6151">
                  <c:v>20.661000000000001</c:v>
                </c:pt>
                <c:pt idx="6152">
                  <c:v>20.327999999999999</c:v>
                </c:pt>
                <c:pt idx="6153">
                  <c:v>20</c:v>
                </c:pt>
                <c:pt idx="6154">
                  <c:v>20</c:v>
                </c:pt>
                <c:pt idx="6155">
                  <c:v>20</c:v>
                </c:pt>
                <c:pt idx="6156">
                  <c:v>20</c:v>
                </c:pt>
                <c:pt idx="6157">
                  <c:v>20</c:v>
                </c:pt>
                <c:pt idx="6158">
                  <c:v>20</c:v>
                </c:pt>
                <c:pt idx="6159">
                  <c:v>20</c:v>
                </c:pt>
                <c:pt idx="6160">
                  <c:v>20</c:v>
                </c:pt>
                <c:pt idx="6161">
                  <c:v>20.327999999999999</c:v>
                </c:pt>
                <c:pt idx="6162">
                  <c:v>20.661000000000001</c:v>
                </c:pt>
                <c:pt idx="6163">
                  <c:v>21</c:v>
                </c:pt>
                <c:pt idx="6164">
                  <c:v>21</c:v>
                </c:pt>
                <c:pt idx="6165">
                  <c:v>21</c:v>
                </c:pt>
                <c:pt idx="6166">
                  <c:v>21</c:v>
                </c:pt>
                <c:pt idx="6167">
                  <c:v>20.481000000000002</c:v>
                </c:pt>
                <c:pt idx="6168">
                  <c:v>19.974999999999994</c:v>
                </c:pt>
                <c:pt idx="6169">
                  <c:v>19.481000000000002</c:v>
                </c:pt>
                <c:pt idx="6170">
                  <c:v>19</c:v>
                </c:pt>
                <c:pt idx="6171">
                  <c:v>19.645</c:v>
                </c:pt>
                <c:pt idx="6172">
                  <c:v>20.311000000000007</c:v>
                </c:pt>
                <c:pt idx="6173">
                  <c:v>21</c:v>
                </c:pt>
                <c:pt idx="6174">
                  <c:v>20.661000000000001</c:v>
                </c:pt>
                <c:pt idx="6175">
                  <c:v>20.327999999999999</c:v>
                </c:pt>
                <c:pt idx="6176">
                  <c:v>20</c:v>
                </c:pt>
                <c:pt idx="6177">
                  <c:v>20.481999999999992</c:v>
                </c:pt>
                <c:pt idx="6178">
                  <c:v>20.975999999999992</c:v>
                </c:pt>
                <c:pt idx="6179">
                  <c:v>21.481999999999992</c:v>
                </c:pt>
                <c:pt idx="6180">
                  <c:v>22</c:v>
                </c:pt>
                <c:pt idx="6181">
                  <c:v>22</c:v>
                </c:pt>
                <c:pt idx="6182">
                  <c:v>22</c:v>
                </c:pt>
                <c:pt idx="6183">
                  <c:v>22</c:v>
                </c:pt>
                <c:pt idx="6184">
                  <c:v>22</c:v>
                </c:pt>
                <c:pt idx="6185">
                  <c:v>22</c:v>
                </c:pt>
                <c:pt idx="6186">
                  <c:v>22</c:v>
                </c:pt>
                <c:pt idx="6187">
                  <c:v>22</c:v>
                </c:pt>
                <c:pt idx="6188">
                  <c:v>22</c:v>
                </c:pt>
                <c:pt idx="6189">
                  <c:v>22</c:v>
                </c:pt>
                <c:pt idx="6190">
                  <c:v>22</c:v>
                </c:pt>
                <c:pt idx="6191">
                  <c:v>22</c:v>
                </c:pt>
                <c:pt idx="6192">
                  <c:v>22</c:v>
                </c:pt>
                <c:pt idx="6193">
                  <c:v>22</c:v>
                </c:pt>
                <c:pt idx="6194">
                  <c:v>22</c:v>
                </c:pt>
                <c:pt idx="6195">
                  <c:v>22</c:v>
                </c:pt>
                <c:pt idx="6196">
                  <c:v>22</c:v>
                </c:pt>
                <c:pt idx="6197">
                  <c:v>21.661000000000001</c:v>
                </c:pt>
                <c:pt idx="6198">
                  <c:v>21.327999999999999</c:v>
                </c:pt>
                <c:pt idx="6199">
                  <c:v>21</c:v>
                </c:pt>
                <c:pt idx="6200">
                  <c:v>21</c:v>
                </c:pt>
                <c:pt idx="6201">
                  <c:v>21</c:v>
                </c:pt>
                <c:pt idx="6202">
                  <c:v>21</c:v>
                </c:pt>
                <c:pt idx="6203">
                  <c:v>21</c:v>
                </c:pt>
                <c:pt idx="6204">
                  <c:v>21</c:v>
                </c:pt>
                <c:pt idx="6205">
                  <c:v>21</c:v>
                </c:pt>
                <c:pt idx="6206">
                  <c:v>21</c:v>
                </c:pt>
                <c:pt idx="6207">
                  <c:v>21</c:v>
                </c:pt>
                <c:pt idx="6208">
                  <c:v>21</c:v>
                </c:pt>
                <c:pt idx="6209">
                  <c:v>21</c:v>
                </c:pt>
                <c:pt idx="6210">
                  <c:v>21</c:v>
                </c:pt>
                <c:pt idx="6211">
                  <c:v>20.830000000000005</c:v>
                </c:pt>
                <c:pt idx="6212">
                  <c:v>20.661000000000001</c:v>
                </c:pt>
                <c:pt idx="6213">
                  <c:v>20.494</c:v>
                </c:pt>
                <c:pt idx="6214">
                  <c:v>20.327999999999999</c:v>
                </c:pt>
                <c:pt idx="6215">
                  <c:v>20.163</c:v>
                </c:pt>
                <c:pt idx="6216">
                  <c:v>20</c:v>
                </c:pt>
                <c:pt idx="6217">
                  <c:v>19.829999999999991</c:v>
                </c:pt>
                <c:pt idx="6218">
                  <c:v>19.661000000000001</c:v>
                </c:pt>
                <c:pt idx="6219">
                  <c:v>19.494</c:v>
                </c:pt>
                <c:pt idx="6220">
                  <c:v>19.327999999999999</c:v>
                </c:pt>
                <c:pt idx="6221">
                  <c:v>19.163</c:v>
                </c:pt>
                <c:pt idx="6222">
                  <c:v>19</c:v>
                </c:pt>
                <c:pt idx="6223">
                  <c:v>19</c:v>
                </c:pt>
                <c:pt idx="6224">
                  <c:v>19</c:v>
                </c:pt>
                <c:pt idx="6225">
                  <c:v>20</c:v>
                </c:pt>
                <c:pt idx="6226">
                  <c:v>21.334000000000007</c:v>
                </c:pt>
                <c:pt idx="6227">
                  <c:v>22.606000000000005</c:v>
                </c:pt>
                <c:pt idx="6228">
                  <c:v>23.954000000000001</c:v>
                </c:pt>
                <c:pt idx="6229">
                  <c:v>25.381999999999994</c:v>
                </c:pt>
                <c:pt idx="6230">
                  <c:v>26.896000000000001</c:v>
                </c:pt>
                <c:pt idx="6231">
                  <c:v>28.5</c:v>
                </c:pt>
                <c:pt idx="6232">
                  <c:v>30.199000000000005</c:v>
                </c:pt>
                <c:pt idx="6233">
                  <c:v>32</c:v>
                </c:pt>
                <c:pt idx="6234">
                  <c:v>31.776</c:v>
                </c:pt>
                <c:pt idx="6235">
                  <c:v>31.553000000000001</c:v>
                </c:pt>
                <c:pt idx="6236">
                  <c:v>31.332000000000001</c:v>
                </c:pt>
                <c:pt idx="6237">
                  <c:v>31.113000000000007</c:v>
                </c:pt>
                <c:pt idx="6238">
                  <c:v>30.895</c:v>
                </c:pt>
                <c:pt idx="6239">
                  <c:v>30.678000000000001</c:v>
                </c:pt>
                <c:pt idx="6240">
                  <c:v>30.46299999999999</c:v>
                </c:pt>
                <c:pt idx="6241">
                  <c:v>30.25</c:v>
                </c:pt>
                <c:pt idx="6242">
                  <c:v>30.038</c:v>
                </c:pt>
                <c:pt idx="6243">
                  <c:v>29.827000000000005</c:v>
                </c:pt>
                <c:pt idx="6244">
                  <c:v>29.618000000000006</c:v>
                </c:pt>
                <c:pt idx="6245">
                  <c:v>29.411000000000001</c:v>
                </c:pt>
                <c:pt idx="6246">
                  <c:v>29.204999999999991</c:v>
                </c:pt>
                <c:pt idx="6247">
                  <c:v>29</c:v>
                </c:pt>
                <c:pt idx="6248">
                  <c:v>29.62</c:v>
                </c:pt>
                <c:pt idx="6249">
                  <c:v>30.254000000000001</c:v>
                </c:pt>
                <c:pt idx="6250">
                  <c:v>30.901</c:v>
                </c:pt>
                <c:pt idx="6251">
                  <c:v>31.561999999999994</c:v>
                </c:pt>
                <c:pt idx="6252">
                  <c:v>32.237000000000002</c:v>
                </c:pt>
                <c:pt idx="6253">
                  <c:v>32.926000000000002</c:v>
                </c:pt>
                <c:pt idx="6254">
                  <c:v>33.630000000000003</c:v>
                </c:pt>
                <c:pt idx="6255">
                  <c:v>34.35</c:v>
                </c:pt>
                <c:pt idx="6256">
                  <c:v>35.084000000000003</c:v>
                </c:pt>
                <c:pt idx="6257">
                  <c:v>35.835000000000001</c:v>
                </c:pt>
                <c:pt idx="6258">
                  <c:v>36.601000000000006</c:v>
                </c:pt>
                <c:pt idx="6259">
                  <c:v>37.383999999999993</c:v>
                </c:pt>
                <c:pt idx="6260">
                  <c:v>38.183</c:v>
                </c:pt>
                <c:pt idx="6261">
                  <c:v>39</c:v>
                </c:pt>
                <c:pt idx="6262">
                  <c:v>39</c:v>
                </c:pt>
                <c:pt idx="6263">
                  <c:v>39.242000000000012</c:v>
                </c:pt>
                <c:pt idx="6264">
                  <c:v>39.484999999999999</c:v>
                </c:pt>
                <c:pt idx="6265">
                  <c:v>39.729000000000013</c:v>
                </c:pt>
                <c:pt idx="6266">
                  <c:v>39.975000000000001</c:v>
                </c:pt>
                <c:pt idx="6267">
                  <c:v>40.223000000000013</c:v>
                </c:pt>
                <c:pt idx="6268">
                  <c:v>40.472000000000001</c:v>
                </c:pt>
                <c:pt idx="6269">
                  <c:v>40.723000000000013</c:v>
                </c:pt>
                <c:pt idx="6270">
                  <c:v>40.975000000000001</c:v>
                </c:pt>
                <c:pt idx="6271">
                  <c:v>41.229000000000013</c:v>
                </c:pt>
                <c:pt idx="6272">
                  <c:v>41.484000000000002</c:v>
                </c:pt>
                <c:pt idx="6273">
                  <c:v>41.741</c:v>
                </c:pt>
                <c:pt idx="6274">
                  <c:v>42</c:v>
                </c:pt>
                <c:pt idx="6275">
                  <c:v>40.622000000000014</c:v>
                </c:pt>
                <c:pt idx="6276">
                  <c:v>39.289000000000001</c:v>
                </c:pt>
                <c:pt idx="6277">
                  <c:v>38</c:v>
                </c:pt>
                <c:pt idx="6278">
                  <c:v>39.131</c:v>
                </c:pt>
                <c:pt idx="6279">
                  <c:v>40.295000000000016</c:v>
                </c:pt>
                <c:pt idx="6280">
                  <c:v>41.494</c:v>
                </c:pt>
                <c:pt idx="6281">
                  <c:v>42.729000000000013</c:v>
                </c:pt>
                <c:pt idx="6282">
                  <c:v>44</c:v>
                </c:pt>
                <c:pt idx="6283">
                  <c:v>43.126000000000012</c:v>
                </c:pt>
                <c:pt idx="6284">
                  <c:v>42.269000000000013</c:v>
                </c:pt>
                <c:pt idx="6285">
                  <c:v>41.429000000000002</c:v>
                </c:pt>
                <c:pt idx="6286">
                  <c:v>40.606000000000002</c:v>
                </c:pt>
                <c:pt idx="6287">
                  <c:v>39.799000000000021</c:v>
                </c:pt>
                <c:pt idx="6288">
                  <c:v>39.009</c:v>
                </c:pt>
                <c:pt idx="6289">
                  <c:v>38.234000000000002</c:v>
                </c:pt>
                <c:pt idx="6290">
                  <c:v>37.474000000000004</c:v>
                </c:pt>
                <c:pt idx="6291">
                  <c:v>36.730000000000011</c:v>
                </c:pt>
                <c:pt idx="6292">
                  <c:v>36</c:v>
                </c:pt>
                <c:pt idx="6293">
                  <c:v>36</c:v>
                </c:pt>
                <c:pt idx="6294">
                  <c:v>36.141000000000005</c:v>
                </c:pt>
                <c:pt idx="6295">
                  <c:v>36.283000000000001</c:v>
                </c:pt>
                <c:pt idx="6296">
                  <c:v>36.425000000000011</c:v>
                </c:pt>
                <c:pt idx="6297">
                  <c:v>36.568000000000012</c:v>
                </c:pt>
                <c:pt idx="6298">
                  <c:v>36.711000000000006</c:v>
                </c:pt>
                <c:pt idx="6299">
                  <c:v>36.854999999999997</c:v>
                </c:pt>
                <c:pt idx="6300">
                  <c:v>37</c:v>
                </c:pt>
                <c:pt idx="6301">
                  <c:v>36.49</c:v>
                </c:pt>
                <c:pt idx="6302">
                  <c:v>35.986000000000004</c:v>
                </c:pt>
                <c:pt idx="6303">
                  <c:v>35.49</c:v>
                </c:pt>
                <c:pt idx="6304">
                  <c:v>35</c:v>
                </c:pt>
                <c:pt idx="6305">
                  <c:v>35</c:v>
                </c:pt>
                <c:pt idx="6306">
                  <c:v>35</c:v>
                </c:pt>
                <c:pt idx="6307">
                  <c:v>35</c:v>
                </c:pt>
                <c:pt idx="6308">
                  <c:v>34.489000000000004</c:v>
                </c:pt>
                <c:pt idx="6309">
                  <c:v>33.984999999999999</c:v>
                </c:pt>
                <c:pt idx="6310">
                  <c:v>33.489000000000004</c:v>
                </c:pt>
                <c:pt idx="6311">
                  <c:v>33</c:v>
                </c:pt>
                <c:pt idx="6312">
                  <c:v>33</c:v>
                </c:pt>
                <c:pt idx="6313">
                  <c:v>33</c:v>
                </c:pt>
                <c:pt idx="6314">
                  <c:v>33</c:v>
                </c:pt>
                <c:pt idx="6315">
                  <c:v>32.377000000000002</c:v>
                </c:pt>
                <c:pt idx="6316">
                  <c:v>31.765999999999984</c:v>
                </c:pt>
                <c:pt idx="6317">
                  <c:v>31.166</c:v>
                </c:pt>
                <c:pt idx="6318">
                  <c:v>30.577000000000005</c:v>
                </c:pt>
                <c:pt idx="6319">
                  <c:v>30</c:v>
                </c:pt>
                <c:pt idx="6320">
                  <c:v>30</c:v>
                </c:pt>
                <c:pt idx="6321">
                  <c:v>30.196999999999999</c:v>
                </c:pt>
                <c:pt idx="6322">
                  <c:v>30.396000000000001</c:v>
                </c:pt>
                <c:pt idx="6323">
                  <c:v>30.596</c:v>
                </c:pt>
                <c:pt idx="6324">
                  <c:v>30.797000000000001</c:v>
                </c:pt>
                <c:pt idx="6325">
                  <c:v>31</c:v>
                </c:pt>
                <c:pt idx="6326">
                  <c:v>31</c:v>
                </c:pt>
                <c:pt idx="6327">
                  <c:v>31</c:v>
                </c:pt>
                <c:pt idx="6328">
                  <c:v>31</c:v>
                </c:pt>
                <c:pt idx="6329">
                  <c:v>31</c:v>
                </c:pt>
                <c:pt idx="6330">
                  <c:v>31</c:v>
                </c:pt>
                <c:pt idx="6331">
                  <c:v>31</c:v>
                </c:pt>
                <c:pt idx="6332">
                  <c:v>31</c:v>
                </c:pt>
                <c:pt idx="6333">
                  <c:v>30.375</c:v>
                </c:pt>
                <c:pt idx="6334">
                  <c:v>29.763000000000002</c:v>
                </c:pt>
                <c:pt idx="6335">
                  <c:v>29.163</c:v>
                </c:pt>
                <c:pt idx="6336">
                  <c:v>28.576000000000001</c:v>
                </c:pt>
                <c:pt idx="6337">
                  <c:v>28</c:v>
                </c:pt>
                <c:pt idx="6338">
                  <c:v>28</c:v>
                </c:pt>
                <c:pt idx="6339">
                  <c:v>28</c:v>
                </c:pt>
                <c:pt idx="6340">
                  <c:v>28</c:v>
                </c:pt>
                <c:pt idx="6341">
                  <c:v>27.48599999999999</c:v>
                </c:pt>
                <c:pt idx="6342">
                  <c:v>26.981000000000002</c:v>
                </c:pt>
                <c:pt idx="6343">
                  <c:v>26.48599999999999</c:v>
                </c:pt>
                <c:pt idx="6344">
                  <c:v>26</c:v>
                </c:pt>
                <c:pt idx="6345">
                  <c:v>25.661999999999999</c:v>
                </c:pt>
                <c:pt idx="6346">
                  <c:v>25.329000000000001</c:v>
                </c:pt>
                <c:pt idx="6347">
                  <c:v>25</c:v>
                </c:pt>
                <c:pt idx="6348">
                  <c:v>25.573</c:v>
                </c:pt>
                <c:pt idx="6349">
                  <c:v>26.158999999999999</c:v>
                </c:pt>
                <c:pt idx="6350">
                  <c:v>26.759</c:v>
                </c:pt>
                <c:pt idx="6351">
                  <c:v>27.372</c:v>
                </c:pt>
                <c:pt idx="6352">
                  <c:v>28</c:v>
                </c:pt>
                <c:pt idx="6353">
                  <c:v>27.48599999999999</c:v>
                </c:pt>
                <c:pt idx="6354">
                  <c:v>26.981000000000002</c:v>
                </c:pt>
                <c:pt idx="6355">
                  <c:v>26.48599999999999</c:v>
                </c:pt>
                <c:pt idx="6356">
                  <c:v>26</c:v>
                </c:pt>
                <c:pt idx="6357">
                  <c:v>26</c:v>
                </c:pt>
                <c:pt idx="6358">
                  <c:v>25.315000000000001</c:v>
                </c:pt>
                <c:pt idx="6359">
                  <c:v>24.649000000000001</c:v>
                </c:pt>
                <c:pt idx="6360">
                  <c:v>24</c:v>
                </c:pt>
                <c:pt idx="6361">
                  <c:v>24.196999999999999</c:v>
                </c:pt>
                <c:pt idx="6362">
                  <c:v>24.395</c:v>
                </c:pt>
                <c:pt idx="6363">
                  <c:v>24.594999999999999</c:v>
                </c:pt>
                <c:pt idx="6364">
                  <c:v>24.797000000000001</c:v>
                </c:pt>
                <c:pt idx="6365">
                  <c:v>25</c:v>
                </c:pt>
                <c:pt idx="6366">
                  <c:v>25</c:v>
                </c:pt>
                <c:pt idx="6367">
                  <c:v>25</c:v>
                </c:pt>
                <c:pt idx="6368">
                  <c:v>25</c:v>
                </c:pt>
                <c:pt idx="6369">
                  <c:v>25</c:v>
                </c:pt>
                <c:pt idx="6370">
                  <c:v>25</c:v>
                </c:pt>
                <c:pt idx="6371">
                  <c:v>25</c:v>
                </c:pt>
                <c:pt idx="6372">
                  <c:v>25</c:v>
                </c:pt>
                <c:pt idx="6373">
                  <c:v>25.388000000000002</c:v>
                </c:pt>
                <c:pt idx="6374">
                  <c:v>25.781999999999993</c:v>
                </c:pt>
                <c:pt idx="6375">
                  <c:v>26.181000000000001</c:v>
                </c:pt>
                <c:pt idx="6376">
                  <c:v>26.587999999999994</c:v>
                </c:pt>
                <c:pt idx="6377">
                  <c:v>27</c:v>
                </c:pt>
                <c:pt idx="6378">
                  <c:v>26.315999999999999</c:v>
                </c:pt>
                <c:pt idx="6379">
                  <c:v>25.650000000000006</c:v>
                </c:pt>
                <c:pt idx="6380">
                  <c:v>25</c:v>
                </c:pt>
                <c:pt idx="6381">
                  <c:v>25.388000000000002</c:v>
                </c:pt>
                <c:pt idx="6382">
                  <c:v>25.781999999999993</c:v>
                </c:pt>
                <c:pt idx="6383">
                  <c:v>26.181000000000001</c:v>
                </c:pt>
                <c:pt idx="6384">
                  <c:v>26.587999999999994</c:v>
                </c:pt>
                <c:pt idx="6385">
                  <c:v>27</c:v>
                </c:pt>
                <c:pt idx="6386">
                  <c:v>27</c:v>
                </c:pt>
                <c:pt idx="6387">
                  <c:v>27</c:v>
                </c:pt>
                <c:pt idx="6388">
                  <c:v>27</c:v>
                </c:pt>
                <c:pt idx="6389">
                  <c:v>27</c:v>
                </c:pt>
                <c:pt idx="6390">
                  <c:v>27</c:v>
                </c:pt>
                <c:pt idx="6391">
                  <c:v>26.661999999999999</c:v>
                </c:pt>
                <c:pt idx="6392">
                  <c:v>26.329000000000001</c:v>
                </c:pt>
                <c:pt idx="6393">
                  <c:v>26</c:v>
                </c:pt>
                <c:pt idx="6394">
                  <c:v>26</c:v>
                </c:pt>
                <c:pt idx="6395">
                  <c:v>25.661999999999999</c:v>
                </c:pt>
                <c:pt idx="6396">
                  <c:v>25.329000000000001</c:v>
                </c:pt>
                <c:pt idx="6397">
                  <c:v>25</c:v>
                </c:pt>
                <c:pt idx="6398">
                  <c:v>25</c:v>
                </c:pt>
                <c:pt idx="6399">
                  <c:v>25</c:v>
                </c:pt>
                <c:pt idx="6400">
                  <c:v>25</c:v>
                </c:pt>
                <c:pt idx="6401">
                  <c:v>25</c:v>
                </c:pt>
                <c:pt idx="6402">
                  <c:v>25</c:v>
                </c:pt>
                <c:pt idx="6403">
                  <c:v>25.245999999999988</c:v>
                </c:pt>
                <c:pt idx="6404">
                  <c:v>25.494999999999994</c:v>
                </c:pt>
                <c:pt idx="6405">
                  <c:v>25.745999999999988</c:v>
                </c:pt>
                <c:pt idx="6406">
                  <c:v>26</c:v>
                </c:pt>
                <c:pt idx="6407">
                  <c:v>26</c:v>
                </c:pt>
                <c:pt idx="6408">
                  <c:v>26</c:v>
                </c:pt>
                <c:pt idx="6409">
                  <c:v>26</c:v>
                </c:pt>
                <c:pt idx="6410">
                  <c:v>26</c:v>
                </c:pt>
                <c:pt idx="6411">
                  <c:v>26</c:v>
                </c:pt>
                <c:pt idx="6412">
                  <c:v>26</c:v>
                </c:pt>
                <c:pt idx="6413">
                  <c:v>26</c:v>
                </c:pt>
                <c:pt idx="6414">
                  <c:v>26</c:v>
                </c:pt>
                <c:pt idx="6415">
                  <c:v>26</c:v>
                </c:pt>
                <c:pt idx="6416">
                  <c:v>26</c:v>
                </c:pt>
                <c:pt idx="6417">
                  <c:v>25.661999999999999</c:v>
                </c:pt>
                <c:pt idx="6418">
                  <c:v>25.329000000000001</c:v>
                </c:pt>
                <c:pt idx="6419">
                  <c:v>25</c:v>
                </c:pt>
                <c:pt idx="6420">
                  <c:v>25</c:v>
                </c:pt>
                <c:pt idx="6421">
                  <c:v>25.329000000000001</c:v>
                </c:pt>
                <c:pt idx="6422">
                  <c:v>25.661999999999999</c:v>
                </c:pt>
                <c:pt idx="6423">
                  <c:v>26</c:v>
                </c:pt>
                <c:pt idx="6424">
                  <c:v>26</c:v>
                </c:pt>
                <c:pt idx="6425">
                  <c:v>26</c:v>
                </c:pt>
                <c:pt idx="6426">
                  <c:v>26</c:v>
                </c:pt>
                <c:pt idx="6427">
                  <c:v>25.661999999999999</c:v>
                </c:pt>
                <c:pt idx="6428">
                  <c:v>25.329000000000001</c:v>
                </c:pt>
                <c:pt idx="6429">
                  <c:v>25</c:v>
                </c:pt>
                <c:pt idx="6430">
                  <c:v>25</c:v>
                </c:pt>
                <c:pt idx="6431">
                  <c:v>25</c:v>
                </c:pt>
                <c:pt idx="6432">
                  <c:v>25</c:v>
                </c:pt>
                <c:pt idx="6433">
                  <c:v>25</c:v>
                </c:pt>
                <c:pt idx="6434">
                  <c:v>25</c:v>
                </c:pt>
                <c:pt idx="6435">
                  <c:v>24.661999999999999</c:v>
                </c:pt>
                <c:pt idx="6436">
                  <c:v>24.329000000000001</c:v>
                </c:pt>
                <c:pt idx="6437">
                  <c:v>24</c:v>
                </c:pt>
                <c:pt idx="6438">
                  <c:v>24.245999999999988</c:v>
                </c:pt>
                <c:pt idx="6439">
                  <c:v>24.494999999999994</c:v>
                </c:pt>
                <c:pt idx="6440">
                  <c:v>24.745999999999988</c:v>
                </c:pt>
                <c:pt idx="6441">
                  <c:v>25</c:v>
                </c:pt>
                <c:pt idx="6442">
                  <c:v>24.661999999999999</c:v>
                </c:pt>
                <c:pt idx="6443">
                  <c:v>24.329000000000001</c:v>
                </c:pt>
                <c:pt idx="6444">
                  <c:v>24</c:v>
                </c:pt>
                <c:pt idx="6445">
                  <c:v>24</c:v>
                </c:pt>
                <c:pt idx="6446">
                  <c:v>23.661999999999999</c:v>
                </c:pt>
                <c:pt idx="6447">
                  <c:v>23.329000000000001</c:v>
                </c:pt>
                <c:pt idx="6448">
                  <c:v>23</c:v>
                </c:pt>
                <c:pt idx="6449">
                  <c:v>23.329000000000001</c:v>
                </c:pt>
                <c:pt idx="6450">
                  <c:v>23.661999999999999</c:v>
                </c:pt>
                <c:pt idx="6451">
                  <c:v>24</c:v>
                </c:pt>
                <c:pt idx="6452">
                  <c:v>24</c:v>
                </c:pt>
                <c:pt idx="6453">
                  <c:v>24</c:v>
                </c:pt>
                <c:pt idx="6454">
                  <c:v>24</c:v>
                </c:pt>
                <c:pt idx="6455">
                  <c:v>24</c:v>
                </c:pt>
                <c:pt idx="6456">
                  <c:v>24</c:v>
                </c:pt>
                <c:pt idx="6457">
                  <c:v>24</c:v>
                </c:pt>
                <c:pt idx="6458">
                  <c:v>24</c:v>
                </c:pt>
                <c:pt idx="6459">
                  <c:v>24</c:v>
                </c:pt>
                <c:pt idx="6460">
                  <c:v>24</c:v>
                </c:pt>
                <c:pt idx="6461">
                  <c:v>24</c:v>
                </c:pt>
                <c:pt idx="6462">
                  <c:v>24</c:v>
                </c:pt>
                <c:pt idx="6463">
                  <c:v>24</c:v>
                </c:pt>
                <c:pt idx="6464">
                  <c:v>24</c:v>
                </c:pt>
                <c:pt idx="6465">
                  <c:v>23.661999999999999</c:v>
                </c:pt>
                <c:pt idx="6466">
                  <c:v>23.329000000000001</c:v>
                </c:pt>
                <c:pt idx="6467">
                  <c:v>23</c:v>
                </c:pt>
                <c:pt idx="6468">
                  <c:v>23</c:v>
                </c:pt>
                <c:pt idx="6469">
                  <c:v>23</c:v>
                </c:pt>
                <c:pt idx="6470">
                  <c:v>23</c:v>
                </c:pt>
                <c:pt idx="6471">
                  <c:v>23</c:v>
                </c:pt>
                <c:pt idx="6472">
                  <c:v>23.329000000000001</c:v>
                </c:pt>
                <c:pt idx="6473">
                  <c:v>23.661999999999999</c:v>
                </c:pt>
                <c:pt idx="6474">
                  <c:v>24</c:v>
                </c:pt>
                <c:pt idx="6475">
                  <c:v>24</c:v>
                </c:pt>
                <c:pt idx="6476">
                  <c:v>24</c:v>
                </c:pt>
                <c:pt idx="6477">
                  <c:v>24</c:v>
                </c:pt>
                <c:pt idx="6478">
                  <c:v>24</c:v>
                </c:pt>
                <c:pt idx="6479">
                  <c:v>24</c:v>
                </c:pt>
                <c:pt idx="6480">
                  <c:v>24</c:v>
                </c:pt>
                <c:pt idx="6481">
                  <c:v>24</c:v>
                </c:pt>
                <c:pt idx="6482">
                  <c:v>24.356000000000005</c:v>
                </c:pt>
                <c:pt idx="6483">
                  <c:v>24.716999999999999</c:v>
                </c:pt>
                <c:pt idx="6484">
                  <c:v>25.084</c:v>
                </c:pt>
                <c:pt idx="6485">
                  <c:v>25.456</c:v>
                </c:pt>
                <c:pt idx="6486">
                  <c:v>25.832999999999991</c:v>
                </c:pt>
                <c:pt idx="6487">
                  <c:v>26.216999999999999</c:v>
                </c:pt>
                <c:pt idx="6488">
                  <c:v>26.605</c:v>
                </c:pt>
                <c:pt idx="6489">
                  <c:v>27</c:v>
                </c:pt>
                <c:pt idx="6490">
                  <c:v>26.587999999999994</c:v>
                </c:pt>
                <c:pt idx="6491">
                  <c:v>26.181000000000001</c:v>
                </c:pt>
                <c:pt idx="6492">
                  <c:v>25.781999999999993</c:v>
                </c:pt>
                <c:pt idx="6493">
                  <c:v>25.388000000000002</c:v>
                </c:pt>
                <c:pt idx="6494">
                  <c:v>25</c:v>
                </c:pt>
                <c:pt idx="6495">
                  <c:v>25</c:v>
                </c:pt>
                <c:pt idx="6496">
                  <c:v>25</c:v>
                </c:pt>
                <c:pt idx="6497">
                  <c:v>25</c:v>
                </c:pt>
                <c:pt idx="6498">
                  <c:v>25</c:v>
                </c:pt>
                <c:pt idx="6499">
                  <c:v>24.797000000000001</c:v>
                </c:pt>
                <c:pt idx="6500">
                  <c:v>24.594999999999999</c:v>
                </c:pt>
                <c:pt idx="6501">
                  <c:v>24.395</c:v>
                </c:pt>
                <c:pt idx="6502">
                  <c:v>24.196999999999999</c:v>
                </c:pt>
                <c:pt idx="6503">
                  <c:v>24</c:v>
                </c:pt>
                <c:pt idx="6504">
                  <c:v>24</c:v>
                </c:pt>
                <c:pt idx="6505">
                  <c:v>24</c:v>
                </c:pt>
                <c:pt idx="6506">
                  <c:v>24</c:v>
                </c:pt>
                <c:pt idx="6507">
                  <c:v>24</c:v>
                </c:pt>
                <c:pt idx="6508">
                  <c:v>24</c:v>
                </c:pt>
                <c:pt idx="6509">
                  <c:v>23.585999999999988</c:v>
                </c:pt>
                <c:pt idx="6510">
                  <c:v>23.178999999999991</c:v>
                </c:pt>
                <c:pt idx="6511">
                  <c:v>22.779</c:v>
                </c:pt>
                <c:pt idx="6512">
                  <c:v>22.385999999999992</c:v>
                </c:pt>
                <c:pt idx="6513">
                  <c:v>22</c:v>
                </c:pt>
                <c:pt idx="6514">
                  <c:v>22</c:v>
                </c:pt>
                <c:pt idx="6515">
                  <c:v>22</c:v>
                </c:pt>
                <c:pt idx="6516">
                  <c:v>22</c:v>
                </c:pt>
                <c:pt idx="6517">
                  <c:v>22.597000000000001</c:v>
                </c:pt>
                <c:pt idx="6518">
                  <c:v>23.210999999999999</c:v>
                </c:pt>
                <c:pt idx="6519">
                  <c:v>23.841999999999999</c:v>
                </c:pt>
                <c:pt idx="6520">
                  <c:v>24.48899999999999</c:v>
                </c:pt>
                <c:pt idx="6521">
                  <c:v>25.154000000000007</c:v>
                </c:pt>
                <c:pt idx="6522">
                  <c:v>25.837000000000007</c:v>
                </c:pt>
                <c:pt idx="6523">
                  <c:v>26.539000000000001</c:v>
                </c:pt>
                <c:pt idx="6524">
                  <c:v>27.259999999999994</c:v>
                </c:pt>
                <c:pt idx="6525">
                  <c:v>28</c:v>
                </c:pt>
                <c:pt idx="6526">
                  <c:v>28.088999999999988</c:v>
                </c:pt>
                <c:pt idx="6527">
                  <c:v>28.178999999999991</c:v>
                </c:pt>
                <c:pt idx="6528">
                  <c:v>28.268999999999984</c:v>
                </c:pt>
                <c:pt idx="6529">
                  <c:v>28.36</c:v>
                </c:pt>
                <c:pt idx="6530">
                  <c:v>28.45</c:v>
                </c:pt>
                <c:pt idx="6531">
                  <c:v>28.541</c:v>
                </c:pt>
                <c:pt idx="6532">
                  <c:v>28.632000000000001</c:v>
                </c:pt>
                <c:pt idx="6533">
                  <c:v>28.724</c:v>
                </c:pt>
                <c:pt idx="6534">
                  <c:v>28.815999999999999</c:v>
                </c:pt>
                <c:pt idx="6535">
                  <c:v>28.907999999999994</c:v>
                </c:pt>
                <c:pt idx="6536">
                  <c:v>29</c:v>
                </c:pt>
                <c:pt idx="6537">
                  <c:v>28.663</c:v>
                </c:pt>
                <c:pt idx="6538">
                  <c:v>28.329000000000001</c:v>
                </c:pt>
                <c:pt idx="6539">
                  <c:v>28</c:v>
                </c:pt>
                <c:pt idx="6540">
                  <c:v>28</c:v>
                </c:pt>
                <c:pt idx="6541">
                  <c:v>28</c:v>
                </c:pt>
                <c:pt idx="6542">
                  <c:v>28</c:v>
                </c:pt>
                <c:pt idx="6543">
                  <c:v>28</c:v>
                </c:pt>
                <c:pt idx="6544">
                  <c:v>27.48599999999999</c:v>
                </c:pt>
                <c:pt idx="6545">
                  <c:v>26.981000000000002</c:v>
                </c:pt>
                <c:pt idx="6546">
                  <c:v>26.48599999999999</c:v>
                </c:pt>
                <c:pt idx="6547">
                  <c:v>26</c:v>
                </c:pt>
                <c:pt idx="6548">
                  <c:v>26</c:v>
                </c:pt>
                <c:pt idx="6549">
                  <c:v>26</c:v>
                </c:pt>
                <c:pt idx="6550">
                  <c:v>26.329000000000001</c:v>
                </c:pt>
                <c:pt idx="6551">
                  <c:v>26.661999999999999</c:v>
                </c:pt>
                <c:pt idx="6552">
                  <c:v>27</c:v>
                </c:pt>
                <c:pt idx="6553">
                  <c:v>26.587999999999994</c:v>
                </c:pt>
                <c:pt idx="6554">
                  <c:v>26.181000000000001</c:v>
                </c:pt>
                <c:pt idx="6555">
                  <c:v>25.781999999999993</c:v>
                </c:pt>
                <c:pt idx="6556">
                  <c:v>25.388000000000002</c:v>
                </c:pt>
                <c:pt idx="6557">
                  <c:v>25</c:v>
                </c:pt>
                <c:pt idx="6558">
                  <c:v>25</c:v>
                </c:pt>
                <c:pt idx="6559">
                  <c:v>25.388000000000002</c:v>
                </c:pt>
                <c:pt idx="6560">
                  <c:v>25.781999999999993</c:v>
                </c:pt>
                <c:pt idx="6561">
                  <c:v>26.181000000000001</c:v>
                </c:pt>
                <c:pt idx="6562">
                  <c:v>26.587999999999994</c:v>
                </c:pt>
                <c:pt idx="6563">
                  <c:v>27</c:v>
                </c:pt>
                <c:pt idx="6564">
                  <c:v>26.287999999999993</c:v>
                </c:pt>
                <c:pt idx="6565">
                  <c:v>25.594999999999999</c:v>
                </c:pt>
                <c:pt idx="6566">
                  <c:v>24.919999999999995</c:v>
                </c:pt>
                <c:pt idx="6567">
                  <c:v>24.263000000000002</c:v>
                </c:pt>
                <c:pt idx="6568">
                  <c:v>23.623000000000001</c:v>
                </c:pt>
                <c:pt idx="6569">
                  <c:v>23</c:v>
                </c:pt>
                <c:pt idx="6570">
                  <c:v>23</c:v>
                </c:pt>
                <c:pt idx="6571">
                  <c:v>23</c:v>
                </c:pt>
                <c:pt idx="6572">
                  <c:v>23</c:v>
                </c:pt>
                <c:pt idx="6573">
                  <c:v>23</c:v>
                </c:pt>
                <c:pt idx="6574">
                  <c:v>23</c:v>
                </c:pt>
                <c:pt idx="6575">
                  <c:v>23</c:v>
                </c:pt>
                <c:pt idx="6576">
                  <c:v>23</c:v>
                </c:pt>
                <c:pt idx="6577">
                  <c:v>22.661999999999999</c:v>
                </c:pt>
                <c:pt idx="6578">
                  <c:v>22.327999999999999</c:v>
                </c:pt>
                <c:pt idx="6579">
                  <c:v>22</c:v>
                </c:pt>
                <c:pt idx="6580">
                  <c:v>22</c:v>
                </c:pt>
                <c:pt idx="6581">
                  <c:v>22</c:v>
                </c:pt>
                <c:pt idx="6582">
                  <c:v>22</c:v>
                </c:pt>
                <c:pt idx="6583">
                  <c:v>22</c:v>
                </c:pt>
                <c:pt idx="6584">
                  <c:v>22</c:v>
                </c:pt>
                <c:pt idx="6585">
                  <c:v>22.213999999999999</c:v>
                </c:pt>
                <c:pt idx="6586">
                  <c:v>22.43</c:v>
                </c:pt>
                <c:pt idx="6587">
                  <c:v>22.646999999999991</c:v>
                </c:pt>
                <c:pt idx="6588">
                  <c:v>22.867000000000001</c:v>
                </c:pt>
                <c:pt idx="6589">
                  <c:v>23.09</c:v>
                </c:pt>
                <c:pt idx="6590">
                  <c:v>23.314000000000007</c:v>
                </c:pt>
                <c:pt idx="6591">
                  <c:v>23.54</c:v>
                </c:pt>
                <c:pt idx="6592">
                  <c:v>23.768999999999984</c:v>
                </c:pt>
                <c:pt idx="6593">
                  <c:v>24</c:v>
                </c:pt>
                <c:pt idx="6594">
                  <c:v>24</c:v>
                </c:pt>
                <c:pt idx="6595">
                  <c:v>24</c:v>
                </c:pt>
                <c:pt idx="6596">
                  <c:v>24</c:v>
                </c:pt>
                <c:pt idx="6597">
                  <c:v>24</c:v>
                </c:pt>
                <c:pt idx="6598">
                  <c:v>24</c:v>
                </c:pt>
                <c:pt idx="6599">
                  <c:v>24</c:v>
                </c:pt>
                <c:pt idx="6600">
                  <c:v>24</c:v>
                </c:pt>
                <c:pt idx="6601">
                  <c:v>23.585999999999988</c:v>
                </c:pt>
                <c:pt idx="6602">
                  <c:v>23.178999999999991</c:v>
                </c:pt>
                <c:pt idx="6603">
                  <c:v>22.779</c:v>
                </c:pt>
                <c:pt idx="6604">
                  <c:v>22.385999999999992</c:v>
                </c:pt>
                <c:pt idx="6605">
                  <c:v>22</c:v>
                </c:pt>
                <c:pt idx="6606">
                  <c:v>22</c:v>
                </c:pt>
                <c:pt idx="6607">
                  <c:v>22</c:v>
                </c:pt>
                <c:pt idx="6608">
                  <c:v>22</c:v>
                </c:pt>
                <c:pt idx="6609">
                  <c:v>21.745999999999988</c:v>
                </c:pt>
                <c:pt idx="6610">
                  <c:v>21.494</c:v>
                </c:pt>
                <c:pt idx="6611">
                  <c:v>21.245999999999988</c:v>
                </c:pt>
                <c:pt idx="6612">
                  <c:v>21</c:v>
                </c:pt>
                <c:pt idx="6613">
                  <c:v>26.215</c:v>
                </c:pt>
                <c:pt idx="6614">
                  <c:v>32.726000000000013</c:v>
                </c:pt>
                <c:pt idx="6615">
                  <c:v>40.853999999999999</c:v>
                </c:pt>
                <c:pt idx="6616">
                  <c:v>51</c:v>
                </c:pt>
                <c:pt idx="6617">
                  <c:v>49.416000000000004</c:v>
                </c:pt>
                <c:pt idx="6618">
                  <c:v>47.88</c:v>
                </c:pt>
                <c:pt idx="6619">
                  <c:v>46.393000000000001</c:v>
                </c:pt>
                <c:pt idx="6620">
                  <c:v>44.951999999999998</c:v>
                </c:pt>
                <c:pt idx="6621">
                  <c:v>43.555</c:v>
                </c:pt>
                <c:pt idx="6622">
                  <c:v>42.202000000000012</c:v>
                </c:pt>
                <c:pt idx="6623">
                  <c:v>40.891000000000005</c:v>
                </c:pt>
                <c:pt idx="6624">
                  <c:v>39.621000000000002</c:v>
                </c:pt>
                <c:pt idx="6625">
                  <c:v>38.39</c:v>
                </c:pt>
                <c:pt idx="6626">
                  <c:v>37.197000000000003</c:v>
                </c:pt>
                <c:pt idx="6627">
                  <c:v>36</c:v>
                </c:pt>
                <c:pt idx="6628">
                  <c:v>34</c:v>
                </c:pt>
                <c:pt idx="6629">
                  <c:v>33</c:v>
                </c:pt>
                <c:pt idx="6630">
                  <c:v>32</c:v>
                </c:pt>
                <c:pt idx="6631">
                  <c:v>31.766999999999992</c:v>
                </c:pt>
                <c:pt idx="6632">
                  <c:v>30.779999999999994</c:v>
                </c:pt>
                <c:pt idx="6633">
                  <c:v>29.824000000000005</c:v>
                </c:pt>
                <c:pt idx="6634">
                  <c:v>28.898</c:v>
                </c:pt>
                <c:pt idx="6635">
                  <c:v>28</c:v>
                </c:pt>
                <c:pt idx="6636">
                  <c:v>28</c:v>
                </c:pt>
                <c:pt idx="6637">
                  <c:v>28</c:v>
                </c:pt>
                <c:pt idx="6638">
                  <c:v>29.331000000000007</c:v>
                </c:pt>
                <c:pt idx="6639">
                  <c:v>30.725999999999992</c:v>
                </c:pt>
                <c:pt idx="6640">
                  <c:v>32.187000000000005</c:v>
                </c:pt>
                <c:pt idx="6641">
                  <c:v>33.717000000000006</c:v>
                </c:pt>
                <c:pt idx="6642">
                  <c:v>35.321000000000005</c:v>
                </c:pt>
                <c:pt idx="6643">
                  <c:v>37</c:v>
                </c:pt>
                <c:pt idx="6644">
                  <c:v>36.747</c:v>
                </c:pt>
                <c:pt idx="6645">
                  <c:v>36.497</c:v>
                </c:pt>
                <c:pt idx="6646">
                  <c:v>36.247</c:v>
                </c:pt>
                <c:pt idx="6647">
                  <c:v>36</c:v>
                </c:pt>
                <c:pt idx="6648">
                  <c:v>35.300000000000004</c:v>
                </c:pt>
                <c:pt idx="6649">
                  <c:v>34.614000000000004</c:v>
                </c:pt>
                <c:pt idx="6650">
                  <c:v>33.941000000000003</c:v>
                </c:pt>
                <c:pt idx="6651">
                  <c:v>33.281000000000006</c:v>
                </c:pt>
                <c:pt idx="6652">
                  <c:v>32.634</c:v>
                </c:pt>
                <c:pt idx="6653">
                  <c:v>32</c:v>
                </c:pt>
                <c:pt idx="6654">
                  <c:v>32.123000000000012</c:v>
                </c:pt>
                <c:pt idx="6655">
                  <c:v>32.247</c:v>
                </c:pt>
                <c:pt idx="6656">
                  <c:v>32.371000000000002</c:v>
                </c:pt>
                <c:pt idx="6657">
                  <c:v>32.496000000000002</c:v>
                </c:pt>
                <c:pt idx="6658">
                  <c:v>32.621000000000002</c:v>
                </c:pt>
                <c:pt idx="6659">
                  <c:v>32.747</c:v>
                </c:pt>
                <c:pt idx="6660">
                  <c:v>32.873000000000005</c:v>
                </c:pt>
                <c:pt idx="6661">
                  <c:v>33</c:v>
                </c:pt>
                <c:pt idx="6662">
                  <c:v>33</c:v>
                </c:pt>
                <c:pt idx="6663">
                  <c:v>33</c:v>
                </c:pt>
                <c:pt idx="6664">
                  <c:v>32.798000000000016</c:v>
                </c:pt>
                <c:pt idx="6665">
                  <c:v>32.596000000000011</c:v>
                </c:pt>
                <c:pt idx="6666">
                  <c:v>32.396000000000001</c:v>
                </c:pt>
                <c:pt idx="6667">
                  <c:v>32.198000000000015</c:v>
                </c:pt>
                <c:pt idx="6668">
                  <c:v>32</c:v>
                </c:pt>
                <c:pt idx="6669">
                  <c:v>31.706</c:v>
                </c:pt>
                <c:pt idx="6670">
                  <c:v>31.414999999999999</c:v>
                </c:pt>
                <c:pt idx="6671">
                  <c:v>31.126999999999999</c:v>
                </c:pt>
                <c:pt idx="6672">
                  <c:v>30.841000000000001</c:v>
                </c:pt>
                <c:pt idx="6673">
                  <c:v>30.558</c:v>
                </c:pt>
                <c:pt idx="6674">
                  <c:v>30.277999999999999</c:v>
                </c:pt>
                <c:pt idx="6675">
                  <c:v>30</c:v>
                </c:pt>
                <c:pt idx="6676">
                  <c:v>29.713999999999999</c:v>
                </c:pt>
                <c:pt idx="6677">
                  <c:v>29.431000000000001</c:v>
                </c:pt>
                <c:pt idx="6678">
                  <c:v>29.150000000000006</c:v>
                </c:pt>
                <c:pt idx="6679">
                  <c:v>28.872</c:v>
                </c:pt>
                <c:pt idx="6680">
                  <c:v>28.597000000000001</c:v>
                </c:pt>
                <c:pt idx="6681">
                  <c:v>28.324999999999999</c:v>
                </c:pt>
                <c:pt idx="6682">
                  <c:v>28.055</c:v>
                </c:pt>
                <c:pt idx="6683">
                  <c:v>27.786999999999988</c:v>
                </c:pt>
                <c:pt idx="6684">
                  <c:v>27.521999999999991</c:v>
                </c:pt>
                <c:pt idx="6685">
                  <c:v>27.259999999999994</c:v>
                </c:pt>
                <c:pt idx="6686">
                  <c:v>27</c:v>
                </c:pt>
                <c:pt idx="6687">
                  <c:v>26.484999999999992</c:v>
                </c:pt>
                <c:pt idx="6688">
                  <c:v>25.981000000000002</c:v>
                </c:pt>
                <c:pt idx="6689">
                  <c:v>25.48599999999999</c:v>
                </c:pt>
                <c:pt idx="6690">
                  <c:v>25</c:v>
                </c:pt>
                <c:pt idx="6691">
                  <c:v>25.329000000000001</c:v>
                </c:pt>
                <c:pt idx="6692">
                  <c:v>25.661999999999999</c:v>
                </c:pt>
                <c:pt idx="6693">
                  <c:v>26</c:v>
                </c:pt>
                <c:pt idx="6694">
                  <c:v>26</c:v>
                </c:pt>
                <c:pt idx="6695">
                  <c:v>25.484999999999992</c:v>
                </c:pt>
                <c:pt idx="6696">
                  <c:v>24.979999999999993</c:v>
                </c:pt>
                <c:pt idx="6697">
                  <c:v>24.484999999999992</c:v>
                </c:pt>
                <c:pt idx="6698">
                  <c:v>24</c:v>
                </c:pt>
                <c:pt idx="6699">
                  <c:v>24.387</c:v>
                </c:pt>
                <c:pt idx="6700">
                  <c:v>24.780999999999988</c:v>
                </c:pt>
                <c:pt idx="6701">
                  <c:v>25.181000000000001</c:v>
                </c:pt>
                <c:pt idx="6702">
                  <c:v>25.587</c:v>
                </c:pt>
                <c:pt idx="6703">
                  <c:v>26</c:v>
                </c:pt>
                <c:pt idx="6704">
                  <c:v>26</c:v>
                </c:pt>
                <c:pt idx="6705">
                  <c:v>25.661999999999999</c:v>
                </c:pt>
                <c:pt idx="6706">
                  <c:v>25.329000000000001</c:v>
                </c:pt>
                <c:pt idx="6707">
                  <c:v>25</c:v>
                </c:pt>
                <c:pt idx="6708">
                  <c:v>24.661999999999999</c:v>
                </c:pt>
                <c:pt idx="6709">
                  <c:v>24.329000000000001</c:v>
                </c:pt>
                <c:pt idx="6710">
                  <c:v>24</c:v>
                </c:pt>
                <c:pt idx="6711">
                  <c:v>24</c:v>
                </c:pt>
                <c:pt idx="6712">
                  <c:v>24</c:v>
                </c:pt>
                <c:pt idx="6713">
                  <c:v>24</c:v>
                </c:pt>
                <c:pt idx="6714">
                  <c:v>23.471999999999994</c:v>
                </c:pt>
                <c:pt idx="6715">
                  <c:v>22.954999999999991</c:v>
                </c:pt>
                <c:pt idx="6716">
                  <c:v>22.45</c:v>
                </c:pt>
                <c:pt idx="6717">
                  <c:v>21.956</c:v>
                </c:pt>
                <c:pt idx="6718">
                  <c:v>21.472999999999988</c:v>
                </c:pt>
                <c:pt idx="6719">
                  <c:v>21</c:v>
                </c:pt>
                <c:pt idx="6720">
                  <c:v>20.599</c:v>
                </c:pt>
                <c:pt idx="6721">
                  <c:v>20.206</c:v>
                </c:pt>
                <c:pt idx="6722">
                  <c:v>19.82</c:v>
                </c:pt>
                <c:pt idx="6723">
                  <c:v>19.441999999999993</c:v>
                </c:pt>
                <c:pt idx="6724">
                  <c:v>19.071000000000005</c:v>
                </c:pt>
                <c:pt idx="6725">
                  <c:v>18.707000000000001</c:v>
                </c:pt>
                <c:pt idx="6726">
                  <c:v>18.350000000000001</c:v>
                </c:pt>
                <c:pt idx="6727">
                  <c:v>18</c:v>
                </c:pt>
                <c:pt idx="6728">
                  <c:v>18.564</c:v>
                </c:pt>
                <c:pt idx="6729">
                  <c:v>19.145</c:v>
                </c:pt>
                <c:pt idx="6730">
                  <c:v>19.744</c:v>
                </c:pt>
                <c:pt idx="6731">
                  <c:v>20.361999999999991</c:v>
                </c:pt>
                <c:pt idx="6732">
                  <c:v>21</c:v>
                </c:pt>
                <c:pt idx="6733">
                  <c:v>21.327999999999999</c:v>
                </c:pt>
                <c:pt idx="6734">
                  <c:v>21.661000000000001</c:v>
                </c:pt>
                <c:pt idx="6735">
                  <c:v>22</c:v>
                </c:pt>
                <c:pt idx="6736">
                  <c:v>22</c:v>
                </c:pt>
                <c:pt idx="6737">
                  <c:v>22.245999999999988</c:v>
                </c:pt>
                <c:pt idx="6738">
                  <c:v>22.494</c:v>
                </c:pt>
                <c:pt idx="6739">
                  <c:v>22.745999999999988</c:v>
                </c:pt>
                <c:pt idx="6740">
                  <c:v>23</c:v>
                </c:pt>
                <c:pt idx="6741">
                  <c:v>23.329000000000001</c:v>
                </c:pt>
                <c:pt idx="6742">
                  <c:v>23.661999999999999</c:v>
                </c:pt>
                <c:pt idx="6743">
                  <c:v>24</c:v>
                </c:pt>
                <c:pt idx="6744">
                  <c:v>23.661999999999999</c:v>
                </c:pt>
                <c:pt idx="6745">
                  <c:v>23.329000000000001</c:v>
                </c:pt>
                <c:pt idx="6746">
                  <c:v>23</c:v>
                </c:pt>
                <c:pt idx="6747">
                  <c:v>23.329000000000001</c:v>
                </c:pt>
                <c:pt idx="6748">
                  <c:v>23.661999999999999</c:v>
                </c:pt>
                <c:pt idx="6749">
                  <c:v>24</c:v>
                </c:pt>
                <c:pt idx="6750">
                  <c:v>24</c:v>
                </c:pt>
                <c:pt idx="6751">
                  <c:v>24</c:v>
                </c:pt>
                <c:pt idx="6752">
                  <c:v>24</c:v>
                </c:pt>
                <c:pt idx="6753">
                  <c:v>24</c:v>
                </c:pt>
                <c:pt idx="6754">
                  <c:v>24.475999999999992</c:v>
                </c:pt>
                <c:pt idx="6755">
                  <c:v>24.960999999999988</c:v>
                </c:pt>
                <c:pt idx="6756">
                  <c:v>25.456</c:v>
                </c:pt>
                <c:pt idx="6757">
                  <c:v>25.959999999999994</c:v>
                </c:pt>
                <c:pt idx="6758">
                  <c:v>26.474999999999994</c:v>
                </c:pt>
                <c:pt idx="6759">
                  <c:v>27</c:v>
                </c:pt>
                <c:pt idx="6760">
                  <c:v>27</c:v>
                </c:pt>
                <c:pt idx="6761">
                  <c:v>26.797000000000001</c:v>
                </c:pt>
                <c:pt idx="6762">
                  <c:v>26.594999999999999</c:v>
                </c:pt>
                <c:pt idx="6763">
                  <c:v>26.395</c:v>
                </c:pt>
                <c:pt idx="6764">
                  <c:v>26.196999999999999</c:v>
                </c:pt>
                <c:pt idx="6765">
                  <c:v>26</c:v>
                </c:pt>
                <c:pt idx="6766">
                  <c:v>26</c:v>
                </c:pt>
                <c:pt idx="6767">
                  <c:v>26</c:v>
                </c:pt>
                <c:pt idx="6768">
                  <c:v>26</c:v>
                </c:pt>
                <c:pt idx="6769">
                  <c:v>26.196999999999999</c:v>
                </c:pt>
                <c:pt idx="6770">
                  <c:v>26.395</c:v>
                </c:pt>
                <c:pt idx="6771">
                  <c:v>26.594999999999999</c:v>
                </c:pt>
                <c:pt idx="6772">
                  <c:v>26.797000000000001</c:v>
                </c:pt>
                <c:pt idx="6773">
                  <c:v>27</c:v>
                </c:pt>
                <c:pt idx="6774">
                  <c:v>27.933</c:v>
                </c:pt>
                <c:pt idx="6775">
                  <c:v>28.899000000000001</c:v>
                </c:pt>
                <c:pt idx="6776">
                  <c:v>29.898</c:v>
                </c:pt>
                <c:pt idx="6777">
                  <c:v>30.931000000000001</c:v>
                </c:pt>
                <c:pt idx="6778">
                  <c:v>32</c:v>
                </c:pt>
                <c:pt idx="6779">
                  <c:v>31.609000000000005</c:v>
                </c:pt>
                <c:pt idx="6780">
                  <c:v>31.221999999999994</c:v>
                </c:pt>
                <c:pt idx="6781">
                  <c:v>30.84</c:v>
                </c:pt>
                <c:pt idx="6782">
                  <c:v>30.46299999999999</c:v>
                </c:pt>
                <c:pt idx="6783">
                  <c:v>30.091000000000001</c:v>
                </c:pt>
                <c:pt idx="6784">
                  <c:v>29.722999999999988</c:v>
                </c:pt>
                <c:pt idx="6785">
                  <c:v>29.359000000000005</c:v>
                </c:pt>
                <c:pt idx="6786">
                  <c:v>29</c:v>
                </c:pt>
                <c:pt idx="6787">
                  <c:v>28.391999999999999</c:v>
                </c:pt>
                <c:pt idx="6788">
                  <c:v>27.795999999999992</c:v>
                </c:pt>
                <c:pt idx="6789">
                  <c:v>27.213000000000001</c:v>
                </c:pt>
                <c:pt idx="6790">
                  <c:v>26.641999999999999</c:v>
                </c:pt>
                <c:pt idx="6791">
                  <c:v>26</c:v>
                </c:pt>
                <c:pt idx="6792">
                  <c:v>25.536000000000001</c:v>
                </c:pt>
                <c:pt idx="6793">
                  <c:v>25</c:v>
                </c:pt>
                <c:pt idx="6794">
                  <c:v>25</c:v>
                </c:pt>
                <c:pt idx="6795">
                  <c:v>25</c:v>
                </c:pt>
                <c:pt idx="6796">
                  <c:v>25</c:v>
                </c:pt>
                <c:pt idx="6797">
                  <c:v>25.276</c:v>
                </c:pt>
                <c:pt idx="6798">
                  <c:v>25.556000000000001</c:v>
                </c:pt>
                <c:pt idx="6799">
                  <c:v>25.838000000000001</c:v>
                </c:pt>
                <c:pt idx="6800">
                  <c:v>26.123999999999999</c:v>
                </c:pt>
                <c:pt idx="6801">
                  <c:v>26.413</c:v>
                </c:pt>
                <c:pt idx="6802">
                  <c:v>26.704999999999991</c:v>
                </c:pt>
                <c:pt idx="6803">
                  <c:v>27</c:v>
                </c:pt>
                <c:pt idx="6804">
                  <c:v>27</c:v>
                </c:pt>
                <c:pt idx="6805">
                  <c:v>27</c:v>
                </c:pt>
                <c:pt idx="6806">
                  <c:v>27</c:v>
                </c:pt>
                <c:pt idx="6807">
                  <c:v>27</c:v>
                </c:pt>
                <c:pt idx="6808">
                  <c:v>27</c:v>
                </c:pt>
                <c:pt idx="6809">
                  <c:v>27</c:v>
                </c:pt>
                <c:pt idx="6810">
                  <c:v>27.081999999999994</c:v>
                </c:pt>
                <c:pt idx="6811">
                  <c:v>27.164000000000001</c:v>
                </c:pt>
                <c:pt idx="6812">
                  <c:v>27.247</c:v>
                </c:pt>
                <c:pt idx="6813">
                  <c:v>27.329000000000001</c:v>
                </c:pt>
                <c:pt idx="6814">
                  <c:v>27.411999999999999</c:v>
                </c:pt>
                <c:pt idx="6815">
                  <c:v>27.494999999999994</c:v>
                </c:pt>
                <c:pt idx="6816">
                  <c:v>27.579000000000001</c:v>
                </c:pt>
                <c:pt idx="6817">
                  <c:v>27.663</c:v>
                </c:pt>
                <c:pt idx="6818">
                  <c:v>27.747</c:v>
                </c:pt>
                <c:pt idx="6819">
                  <c:v>27.831000000000007</c:v>
                </c:pt>
                <c:pt idx="6820">
                  <c:v>27.914999999999999</c:v>
                </c:pt>
                <c:pt idx="6821">
                  <c:v>28</c:v>
                </c:pt>
                <c:pt idx="6822">
                  <c:v>28</c:v>
                </c:pt>
                <c:pt idx="6823">
                  <c:v>28</c:v>
                </c:pt>
                <c:pt idx="6824">
                  <c:v>28</c:v>
                </c:pt>
                <c:pt idx="6825">
                  <c:v>28</c:v>
                </c:pt>
                <c:pt idx="6826">
                  <c:v>28</c:v>
                </c:pt>
                <c:pt idx="6827">
                  <c:v>28</c:v>
                </c:pt>
                <c:pt idx="6828">
                  <c:v>27.663</c:v>
                </c:pt>
                <c:pt idx="6829">
                  <c:v>27.329000000000001</c:v>
                </c:pt>
                <c:pt idx="6830">
                  <c:v>27</c:v>
                </c:pt>
                <c:pt idx="6831">
                  <c:v>27</c:v>
                </c:pt>
                <c:pt idx="6832">
                  <c:v>26.661999999999999</c:v>
                </c:pt>
                <c:pt idx="6833">
                  <c:v>26.329000000000001</c:v>
                </c:pt>
                <c:pt idx="6834">
                  <c:v>26</c:v>
                </c:pt>
                <c:pt idx="6835">
                  <c:v>26</c:v>
                </c:pt>
                <c:pt idx="6836">
                  <c:v>26</c:v>
                </c:pt>
                <c:pt idx="6837">
                  <c:v>26.684000000000001</c:v>
                </c:pt>
                <c:pt idx="6838">
                  <c:v>27.385000000000002</c:v>
                </c:pt>
                <c:pt idx="6839">
                  <c:v>28.105</c:v>
                </c:pt>
                <c:pt idx="6840">
                  <c:v>28.844000000000001</c:v>
                </c:pt>
                <c:pt idx="6841">
                  <c:v>29.603000000000005</c:v>
                </c:pt>
                <c:pt idx="6842">
                  <c:v>30.381</c:v>
                </c:pt>
                <c:pt idx="6843">
                  <c:v>31.18</c:v>
                </c:pt>
                <c:pt idx="6844">
                  <c:v>32</c:v>
                </c:pt>
                <c:pt idx="6845">
                  <c:v>32</c:v>
                </c:pt>
                <c:pt idx="6846">
                  <c:v>32</c:v>
                </c:pt>
                <c:pt idx="6847">
                  <c:v>32</c:v>
                </c:pt>
                <c:pt idx="6848">
                  <c:v>32</c:v>
                </c:pt>
                <c:pt idx="6849">
                  <c:v>32</c:v>
                </c:pt>
                <c:pt idx="6850">
                  <c:v>32</c:v>
                </c:pt>
                <c:pt idx="6851">
                  <c:v>32</c:v>
                </c:pt>
                <c:pt idx="6852">
                  <c:v>32</c:v>
                </c:pt>
                <c:pt idx="6853">
                  <c:v>32</c:v>
                </c:pt>
                <c:pt idx="6854">
                  <c:v>32</c:v>
                </c:pt>
                <c:pt idx="6855">
                  <c:v>32</c:v>
                </c:pt>
                <c:pt idx="6856">
                  <c:v>32</c:v>
                </c:pt>
                <c:pt idx="6857">
                  <c:v>32</c:v>
                </c:pt>
                <c:pt idx="6858">
                  <c:v>32</c:v>
                </c:pt>
                <c:pt idx="6859">
                  <c:v>32</c:v>
                </c:pt>
                <c:pt idx="6860">
                  <c:v>32</c:v>
                </c:pt>
                <c:pt idx="6861">
                  <c:v>31.663</c:v>
                </c:pt>
                <c:pt idx="6862">
                  <c:v>31.330000000000005</c:v>
                </c:pt>
                <c:pt idx="6863">
                  <c:v>31</c:v>
                </c:pt>
                <c:pt idx="6864">
                  <c:v>30.478999999999992</c:v>
                </c:pt>
                <c:pt idx="6865">
                  <c:v>29.96599999999999</c:v>
                </c:pt>
                <c:pt idx="6866">
                  <c:v>29.461999999999993</c:v>
                </c:pt>
                <c:pt idx="6867">
                  <c:v>28.96599999999999</c:v>
                </c:pt>
                <c:pt idx="6868">
                  <c:v>28.478999999999992</c:v>
                </c:pt>
                <c:pt idx="6869">
                  <c:v>28</c:v>
                </c:pt>
                <c:pt idx="6870">
                  <c:v>28</c:v>
                </c:pt>
                <c:pt idx="6871">
                  <c:v>28</c:v>
                </c:pt>
                <c:pt idx="6872">
                  <c:v>28</c:v>
                </c:pt>
                <c:pt idx="6873">
                  <c:v>28</c:v>
                </c:pt>
                <c:pt idx="6874">
                  <c:v>28</c:v>
                </c:pt>
                <c:pt idx="6875">
                  <c:v>28</c:v>
                </c:pt>
                <c:pt idx="6876">
                  <c:v>28</c:v>
                </c:pt>
                <c:pt idx="6877">
                  <c:v>28</c:v>
                </c:pt>
                <c:pt idx="6878">
                  <c:v>26.637000000000008</c:v>
                </c:pt>
                <c:pt idx="6879">
                  <c:v>25.341000000000001</c:v>
                </c:pt>
                <c:pt idx="6880">
                  <c:v>24.106999999999999</c:v>
                </c:pt>
                <c:pt idx="6881">
                  <c:v>22.934000000000001</c:v>
                </c:pt>
                <c:pt idx="6882">
                  <c:v>21.817000000000007</c:v>
                </c:pt>
                <c:pt idx="6883">
                  <c:v>20.754999999999999</c:v>
                </c:pt>
                <c:pt idx="6884">
                  <c:v>19.744999999999994</c:v>
                </c:pt>
                <c:pt idx="6885">
                  <c:v>18.783999999999988</c:v>
                </c:pt>
                <c:pt idx="6886">
                  <c:v>17.87</c:v>
                </c:pt>
                <c:pt idx="6887">
                  <c:v>17</c:v>
                </c:pt>
                <c:pt idx="6888">
                  <c:v>16.66</c:v>
                </c:pt>
                <c:pt idx="6889">
                  <c:v>16.327000000000005</c:v>
                </c:pt>
                <c:pt idx="6890">
                  <c:v>16</c:v>
                </c:pt>
                <c:pt idx="6891">
                  <c:v>16</c:v>
                </c:pt>
                <c:pt idx="6892">
                  <c:v>16</c:v>
                </c:pt>
                <c:pt idx="6893">
                  <c:v>16</c:v>
                </c:pt>
                <c:pt idx="6894">
                  <c:v>16</c:v>
                </c:pt>
                <c:pt idx="6895">
                  <c:v>16</c:v>
                </c:pt>
                <c:pt idx="6896">
                  <c:v>16.327000000000005</c:v>
                </c:pt>
                <c:pt idx="6897">
                  <c:v>16.66</c:v>
                </c:pt>
                <c:pt idx="6898">
                  <c:v>17</c:v>
                </c:pt>
                <c:pt idx="6899">
                  <c:v>17</c:v>
                </c:pt>
                <c:pt idx="6900">
                  <c:v>17</c:v>
                </c:pt>
                <c:pt idx="6901">
                  <c:v>17</c:v>
                </c:pt>
                <c:pt idx="6902">
                  <c:v>17</c:v>
                </c:pt>
                <c:pt idx="6903">
                  <c:v>17</c:v>
                </c:pt>
                <c:pt idx="6904">
                  <c:v>17</c:v>
                </c:pt>
                <c:pt idx="6905">
                  <c:v>17</c:v>
                </c:pt>
                <c:pt idx="6906">
                  <c:v>17.541</c:v>
                </c:pt>
                <c:pt idx="6907">
                  <c:v>18.100000000000001</c:v>
                </c:pt>
                <c:pt idx="6908">
                  <c:v>18.675999999999991</c:v>
                </c:pt>
                <c:pt idx="6909">
                  <c:v>19.271000000000001</c:v>
                </c:pt>
                <c:pt idx="6910">
                  <c:v>19.885000000000002</c:v>
                </c:pt>
                <c:pt idx="6911">
                  <c:v>20.518000000000001</c:v>
                </c:pt>
                <c:pt idx="6912">
                  <c:v>21.172000000000001</c:v>
                </c:pt>
                <c:pt idx="6913">
                  <c:v>21.846</c:v>
                </c:pt>
                <c:pt idx="6914">
                  <c:v>22.541</c:v>
                </c:pt>
                <c:pt idx="6915">
                  <c:v>23.259</c:v>
                </c:pt>
                <c:pt idx="6916">
                  <c:v>24</c:v>
                </c:pt>
                <c:pt idx="6917">
                  <c:v>24</c:v>
                </c:pt>
                <c:pt idx="6918">
                  <c:v>24</c:v>
                </c:pt>
                <c:pt idx="6919">
                  <c:v>24</c:v>
                </c:pt>
                <c:pt idx="6920">
                  <c:v>24</c:v>
                </c:pt>
                <c:pt idx="6921">
                  <c:v>24</c:v>
                </c:pt>
                <c:pt idx="6922">
                  <c:v>24</c:v>
                </c:pt>
                <c:pt idx="6923">
                  <c:v>24</c:v>
                </c:pt>
                <c:pt idx="6924">
                  <c:v>24.779999999999994</c:v>
                </c:pt>
                <c:pt idx="6925">
                  <c:v>25.584</c:v>
                </c:pt>
                <c:pt idx="6926">
                  <c:v>26.414999999999999</c:v>
                </c:pt>
                <c:pt idx="6927">
                  <c:v>27.273</c:v>
                </c:pt>
                <c:pt idx="6928">
                  <c:v>28.158999999999999</c:v>
                </c:pt>
                <c:pt idx="6929">
                  <c:v>29.074000000000005</c:v>
                </c:pt>
                <c:pt idx="6930">
                  <c:v>30.018000000000001</c:v>
                </c:pt>
                <c:pt idx="6931">
                  <c:v>30.992999999999988</c:v>
                </c:pt>
                <c:pt idx="6932">
                  <c:v>32</c:v>
                </c:pt>
                <c:pt idx="6933">
                  <c:v>32</c:v>
                </c:pt>
                <c:pt idx="6934">
                  <c:v>32</c:v>
                </c:pt>
                <c:pt idx="6935">
                  <c:v>31.376000000000001</c:v>
                </c:pt>
                <c:pt idx="6936">
                  <c:v>30.763999999999992</c:v>
                </c:pt>
                <c:pt idx="6937">
                  <c:v>30.164999999999999</c:v>
                </c:pt>
                <c:pt idx="6938">
                  <c:v>29.577000000000005</c:v>
                </c:pt>
                <c:pt idx="6939">
                  <c:v>29</c:v>
                </c:pt>
                <c:pt idx="6940">
                  <c:v>28.914999999999999</c:v>
                </c:pt>
                <c:pt idx="6941">
                  <c:v>28.831000000000007</c:v>
                </c:pt>
                <c:pt idx="6942">
                  <c:v>28.747</c:v>
                </c:pt>
                <c:pt idx="6943">
                  <c:v>28.663</c:v>
                </c:pt>
                <c:pt idx="6944">
                  <c:v>28.579000000000001</c:v>
                </c:pt>
                <c:pt idx="6945">
                  <c:v>28.495999999999988</c:v>
                </c:pt>
                <c:pt idx="6946">
                  <c:v>28.411999999999999</c:v>
                </c:pt>
                <c:pt idx="6947">
                  <c:v>28.329000000000001</c:v>
                </c:pt>
                <c:pt idx="6948">
                  <c:v>28.247</c:v>
                </c:pt>
                <c:pt idx="6949">
                  <c:v>28.164000000000001</c:v>
                </c:pt>
                <c:pt idx="6950">
                  <c:v>28.081999999999994</c:v>
                </c:pt>
                <c:pt idx="6951">
                  <c:v>28</c:v>
                </c:pt>
                <c:pt idx="6952">
                  <c:v>28</c:v>
                </c:pt>
                <c:pt idx="6953">
                  <c:v>28</c:v>
                </c:pt>
                <c:pt idx="6954">
                  <c:v>27.663</c:v>
                </c:pt>
                <c:pt idx="6955">
                  <c:v>27.329000000000001</c:v>
                </c:pt>
                <c:pt idx="6956">
                  <c:v>27</c:v>
                </c:pt>
                <c:pt idx="6957">
                  <c:v>27</c:v>
                </c:pt>
                <c:pt idx="6958">
                  <c:v>27</c:v>
                </c:pt>
                <c:pt idx="6959">
                  <c:v>27</c:v>
                </c:pt>
                <c:pt idx="6960">
                  <c:v>27</c:v>
                </c:pt>
                <c:pt idx="6961">
                  <c:v>27</c:v>
                </c:pt>
                <c:pt idx="6962">
                  <c:v>27</c:v>
                </c:pt>
                <c:pt idx="6963">
                  <c:v>27</c:v>
                </c:pt>
                <c:pt idx="6964">
                  <c:v>27</c:v>
                </c:pt>
                <c:pt idx="6965">
                  <c:v>27</c:v>
                </c:pt>
                <c:pt idx="6966">
                  <c:v>28</c:v>
                </c:pt>
                <c:pt idx="6967">
                  <c:v>28</c:v>
                </c:pt>
                <c:pt idx="6968">
                  <c:v>31.954000000000001</c:v>
                </c:pt>
                <c:pt idx="6969">
                  <c:v>33.799000000000021</c:v>
                </c:pt>
                <c:pt idx="6970">
                  <c:v>35.751000000000005</c:v>
                </c:pt>
                <c:pt idx="6971">
                  <c:v>37.816000000000003</c:v>
                </c:pt>
                <c:pt idx="6972">
                  <c:v>40</c:v>
                </c:pt>
                <c:pt idx="6973">
                  <c:v>43.233000000000011</c:v>
                </c:pt>
                <c:pt idx="6974">
                  <c:v>46.728000000000016</c:v>
                </c:pt>
                <c:pt idx="6975">
                  <c:v>50.505000000000003</c:v>
                </c:pt>
                <c:pt idx="6976">
                  <c:v>54.588000000000001</c:v>
                </c:pt>
                <c:pt idx="6977">
                  <c:v>59</c:v>
                </c:pt>
                <c:pt idx="6978">
                  <c:v>59</c:v>
                </c:pt>
                <c:pt idx="6979">
                  <c:v>59</c:v>
                </c:pt>
                <c:pt idx="6980">
                  <c:v>59</c:v>
                </c:pt>
                <c:pt idx="6981">
                  <c:v>57.281000000000006</c:v>
                </c:pt>
                <c:pt idx="6982">
                  <c:v>55.612000000000002</c:v>
                </c:pt>
                <c:pt idx="6983">
                  <c:v>53.992000000000012</c:v>
                </c:pt>
                <c:pt idx="6984">
                  <c:v>52.417999999999999</c:v>
                </c:pt>
                <c:pt idx="6985">
                  <c:v>50.891000000000005</c:v>
                </c:pt>
                <c:pt idx="6986">
                  <c:v>49</c:v>
                </c:pt>
                <c:pt idx="6987">
                  <c:v>47.969000000000001</c:v>
                </c:pt>
                <c:pt idx="6988">
                  <c:v>46</c:v>
                </c:pt>
                <c:pt idx="6989">
                  <c:v>45</c:v>
                </c:pt>
                <c:pt idx="6990">
                  <c:v>43.897000000000006</c:v>
                </c:pt>
                <c:pt idx="6991">
                  <c:v>42.618000000000002</c:v>
                </c:pt>
                <c:pt idx="6992">
                  <c:v>41.376000000000005</c:v>
                </c:pt>
                <c:pt idx="6993">
                  <c:v>40.17</c:v>
                </c:pt>
                <c:pt idx="6994">
                  <c:v>39</c:v>
                </c:pt>
                <c:pt idx="6995">
                  <c:v>39</c:v>
                </c:pt>
                <c:pt idx="6996">
                  <c:v>39</c:v>
                </c:pt>
                <c:pt idx="6997">
                  <c:v>39</c:v>
                </c:pt>
                <c:pt idx="6998">
                  <c:v>39.678000000000011</c:v>
                </c:pt>
                <c:pt idx="6999">
                  <c:v>40.368000000000002</c:v>
                </c:pt>
                <c:pt idx="7000">
                  <c:v>41.069000000000003</c:v>
                </c:pt>
                <c:pt idx="7001">
                  <c:v>41.783000000000001</c:v>
                </c:pt>
                <c:pt idx="7002">
                  <c:v>42.509</c:v>
                </c:pt>
                <c:pt idx="7003">
                  <c:v>43.248000000000012</c:v>
                </c:pt>
                <c:pt idx="7004">
                  <c:v>44</c:v>
                </c:pt>
                <c:pt idx="7005">
                  <c:v>43.664000000000001</c:v>
                </c:pt>
                <c:pt idx="7006">
                  <c:v>43.331000000000003</c:v>
                </c:pt>
                <c:pt idx="7007">
                  <c:v>43</c:v>
                </c:pt>
                <c:pt idx="7008">
                  <c:v>44</c:v>
                </c:pt>
                <c:pt idx="7009">
                  <c:v>46</c:v>
                </c:pt>
                <c:pt idx="7010">
                  <c:v>48.675000000000011</c:v>
                </c:pt>
                <c:pt idx="7011">
                  <c:v>50.728000000000016</c:v>
                </c:pt>
                <c:pt idx="7012">
                  <c:v>52.868000000000002</c:v>
                </c:pt>
                <c:pt idx="7013">
                  <c:v>55.098000000000013</c:v>
                </c:pt>
                <c:pt idx="7014">
                  <c:v>57.422000000000011</c:v>
                </c:pt>
                <c:pt idx="7015">
                  <c:v>59.844999999999999</c:v>
                </c:pt>
                <c:pt idx="7016">
                  <c:v>62.369</c:v>
                </c:pt>
                <c:pt idx="7017">
                  <c:v>65</c:v>
                </c:pt>
                <c:pt idx="7018">
                  <c:v>63.932000000000002</c:v>
                </c:pt>
                <c:pt idx="7019">
                  <c:v>62.883000000000003</c:v>
                </c:pt>
                <c:pt idx="7020">
                  <c:v>61.85</c:v>
                </c:pt>
                <c:pt idx="7021">
                  <c:v>60.834000000000003</c:v>
                </c:pt>
                <c:pt idx="7022">
                  <c:v>59.835000000000001</c:v>
                </c:pt>
                <c:pt idx="7023">
                  <c:v>58.851999999999997</c:v>
                </c:pt>
                <c:pt idx="7024">
                  <c:v>57.886000000000003</c:v>
                </c:pt>
                <c:pt idx="7025">
                  <c:v>56.935000000000002</c:v>
                </c:pt>
                <c:pt idx="7026">
                  <c:v>56</c:v>
                </c:pt>
                <c:pt idx="7027">
                  <c:v>58.644000000000005</c:v>
                </c:pt>
                <c:pt idx="7028">
                  <c:v>61.413000000000004</c:v>
                </c:pt>
                <c:pt idx="7029">
                  <c:v>64.313000000000002</c:v>
                </c:pt>
                <c:pt idx="7030">
                  <c:v>67.349999999999994</c:v>
                </c:pt>
                <c:pt idx="7031">
                  <c:v>70.53</c:v>
                </c:pt>
                <c:pt idx="7032">
                  <c:v>73.86</c:v>
                </c:pt>
                <c:pt idx="7033">
                  <c:v>77.348000000000013</c:v>
                </c:pt>
                <c:pt idx="7034">
                  <c:v>81</c:v>
                </c:pt>
                <c:pt idx="7035">
                  <c:v>79.728999999999999</c:v>
                </c:pt>
                <c:pt idx="7036">
                  <c:v>78.477999999999994</c:v>
                </c:pt>
                <c:pt idx="7037">
                  <c:v>77.247000000000028</c:v>
                </c:pt>
                <c:pt idx="7038">
                  <c:v>76.034999999999997</c:v>
                </c:pt>
                <c:pt idx="7039">
                  <c:v>74.842000000000013</c:v>
                </c:pt>
                <c:pt idx="7040">
                  <c:v>73.667999999999992</c:v>
                </c:pt>
                <c:pt idx="7041">
                  <c:v>72.512</c:v>
                </c:pt>
                <c:pt idx="7042">
                  <c:v>71.374999999999986</c:v>
                </c:pt>
                <c:pt idx="7043">
                  <c:v>70.254999999999995</c:v>
                </c:pt>
                <c:pt idx="7044">
                  <c:v>69.152999999999977</c:v>
                </c:pt>
                <c:pt idx="7045">
                  <c:v>68</c:v>
                </c:pt>
                <c:pt idx="7046">
                  <c:v>67</c:v>
                </c:pt>
                <c:pt idx="7047">
                  <c:v>66.316000000000003</c:v>
                </c:pt>
                <c:pt idx="7048">
                  <c:v>65.638999999999982</c:v>
                </c:pt>
                <c:pt idx="7049">
                  <c:v>64.968999999999994</c:v>
                </c:pt>
                <c:pt idx="7050">
                  <c:v>64.305999999999983</c:v>
                </c:pt>
                <c:pt idx="7051">
                  <c:v>63.65</c:v>
                </c:pt>
                <c:pt idx="7052">
                  <c:v>63</c:v>
                </c:pt>
                <c:pt idx="7053">
                  <c:v>62.127000000000002</c:v>
                </c:pt>
                <c:pt idx="7054">
                  <c:v>61.265000000000015</c:v>
                </c:pt>
                <c:pt idx="7055">
                  <c:v>60.416000000000004</c:v>
                </c:pt>
                <c:pt idx="7056">
                  <c:v>59.578000000000003</c:v>
                </c:pt>
                <c:pt idx="7057">
                  <c:v>58.752000000000002</c:v>
                </c:pt>
                <c:pt idx="7058">
                  <c:v>57.937000000000005</c:v>
                </c:pt>
                <c:pt idx="7059">
                  <c:v>57.134</c:v>
                </c:pt>
                <c:pt idx="7060">
                  <c:v>56.341999999999999</c:v>
                </c:pt>
                <c:pt idx="7061">
                  <c:v>55.561</c:v>
                </c:pt>
                <c:pt idx="7062">
                  <c:v>54.790000000000013</c:v>
                </c:pt>
                <c:pt idx="7063">
                  <c:v>54.031000000000006</c:v>
                </c:pt>
                <c:pt idx="7064">
                  <c:v>53.282000000000011</c:v>
                </c:pt>
                <c:pt idx="7065">
                  <c:v>52.543000000000006</c:v>
                </c:pt>
                <c:pt idx="7066">
                  <c:v>51.813999999999993</c:v>
                </c:pt>
                <c:pt idx="7067">
                  <c:v>51.096000000000011</c:v>
                </c:pt>
                <c:pt idx="7068">
                  <c:v>50.387999999999998</c:v>
                </c:pt>
                <c:pt idx="7069">
                  <c:v>49.689</c:v>
                </c:pt>
                <c:pt idx="7070">
                  <c:v>49</c:v>
                </c:pt>
                <c:pt idx="7071">
                  <c:v>48.664000000000001</c:v>
                </c:pt>
                <c:pt idx="7072">
                  <c:v>48.331000000000003</c:v>
                </c:pt>
                <c:pt idx="7073">
                  <c:v>48</c:v>
                </c:pt>
                <c:pt idx="7074">
                  <c:v>48</c:v>
                </c:pt>
                <c:pt idx="7075">
                  <c:v>47.832000000000001</c:v>
                </c:pt>
                <c:pt idx="7076">
                  <c:v>47.664000000000001</c:v>
                </c:pt>
                <c:pt idx="7077">
                  <c:v>47.497</c:v>
                </c:pt>
                <c:pt idx="7078">
                  <c:v>47.331000000000003</c:v>
                </c:pt>
                <c:pt idx="7079">
                  <c:v>47.165000000000013</c:v>
                </c:pt>
                <c:pt idx="7080">
                  <c:v>47</c:v>
                </c:pt>
                <c:pt idx="7081">
                  <c:v>46.492000000000012</c:v>
                </c:pt>
                <c:pt idx="7082">
                  <c:v>45.989000000000004</c:v>
                </c:pt>
                <c:pt idx="7083">
                  <c:v>45.492000000000012</c:v>
                </c:pt>
                <c:pt idx="7084">
                  <c:v>45</c:v>
                </c:pt>
                <c:pt idx="7085">
                  <c:v>44.559000000000005</c:v>
                </c:pt>
                <c:pt idx="7086">
                  <c:v>44.122000000000014</c:v>
                </c:pt>
                <c:pt idx="7087">
                  <c:v>43.689</c:v>
                </c:pt>
                <c:pt idx="7088">
                  <c:v>43.260000000000012</c:v>
                </c:pt>
                <c:pt idx="7089">
                  <c:v>42.836000000000006</c:v>
                </c:pt>
                <c:pt idx="7090">
                  <c:v>42.416000000000004</c:v>
                </c:pt>
                <c:pt idx="7091">
                  <c:v>42</c:v>
                </c:pt>
                <c:pt idx="7092">
                  <c:v>42</c:v>
                </c:pt>
                <c:pt idx="7093">
                  <c:v>41.491</c:v>
                </c:pt>
                <c:pt idx="7094">
                  <c:v>40.988</c:v>
                </c:pt>
                <c:pt idx="7095">
                  <c:v>40.491</c:v>
                </c:pt>
                <c:pt idx="7096">
                  <c:v>40</c:v>
                </c:pt>
                <c:pt idx="7097">
                  <c:v>40</c:v>
                </c:pt>
                <c:pt idx="7098">
                  <c:v>39.592000000000013</c:v>
                </c:pt>
                <c:pt idx="7099">
                  <c:v>39.188000000000002</c:v>
                </c:pt>
                <c:pt idx="7100">
                  <c:v>38.788000000000011</c:v>
                </c:pt>
                <c:pt idx="7101">
                  <c:v>38.392000000000003</c:v>
                </c:pt>
                <c:pt idx="7102">
                  <c:v>38</c:v>
                </c:pt>
                <c:pt idx="7103">
                  <c:v>38.248000000000012</c:v>
                </c:pt>
                <c:pt idx="7104">
                  <c:v>38.497</c:v>
                </c:pt>
                <c:pt idx="7105">
                  <c:v>38.748000000000012</c:v>
                </c:pt>
                <c:pt idx="7106">
                  <c:v>39</c:v>
                </c:pt>
                <c:pt idx="7107">
                  <c:v>39</c:v>
                </c:pt>
                <c:pt idx="7108">
                  <c:v>39</c:v>
                </c:pt>
                <c:pt idx="7109">
                  <c:v>39</c:v>
                </c:pt>
                <c:pt idx="7110">
                  <c:v>39.11</c:v>
                </c:pt>
                <c:pt idx="7111">
                  <c:v>39.220000000000013</c:v>
                </c:pt>
                <c:pt idx="7112">
                  <c:v>39.331000000000003</c:v>
                </c:pt>
                <c:pt idx="7113">
                  <c:v>39.441000000000003</c:v>
                </c:pt>
                <c:pt idx="7114">
                  <c:v>39.552</c:v>
                </c:pt>
                <c:pt idx="7115">
                  <c:v>39.664000000000001</c:v>
                </c:pt>
                <c:pt idx="7116">
                  <c:v>39.776000000000003</c:v>
                </c:pt>
                <c:pt idx="7117">
                  <c:v>39.887999999999998</c:v>
                </c:pt>
                <c:pt idx="7118">
                  <c:v>40</c:v>
                </c:pt>
                <c:pt idx="7119">
                  <c:v>40</c:v>
                </c:pt>
                <c:pt idx="7120">
                  <c:v>40</c:v>
                </c:pt>
                <c:pt idx="7121">
                  <c:v>40</c:v>
                </c:pt>
                <c:pt idx="7122">
                  <c:v>40</c:v>
                </c:pt>
                <c:pt idx="7123">
                  <c:v>39.664000000000001</c:v>
                </c:pt>
                <c:pt idx="7124">
                  <c:v>39.331000000000003</c:v>
                </c:pt>
                <c:pt idx="7125">
                  <c:v>39</c:v>
                </c:pt>
                <c:pt idx="7126">
                  <c:v>39</c:v>
                </c:pt>
                <c:pt idx="7127">
                  <c:v>39</c:v>
                </c:pt>
                <c:pt idx="7128">
                  <c:v>39</c:v>
                </c:pt>
                <c:pt idx="7129">
                  <c:v>39</c:v>
                </c:pt>
                <c:pt idx="7130">
                  <c:v>39</c:v>
                </c:pt>
                <c:pt idx="7131">
                  <c:v>39</c:v>
                </c:pt>
                <c:pt idx="7132">
                  <c:v>39</c:v>
                </c:pt>
                <c:pt idx="7133">
                  <c:v>38.534000000000006</c:v>
                </c:pt>
                <c:pt idx="7134">
                  <c:v>38.073</c:v>
                </c:pt>
                <c:pt idx="7135">
                  <c:v>37.618000000000002</c:v>
                </c:pt>
                <c:pt idx="7136">
                  <c:v>37.169000000000011</c:v>
                </c:pt>
                <c:pt idx="7137">
                  <c:v>36.724000000000011</c:v>
                </c:pt>
                <c:pt idx="7138">
                  <c:v>36.286000000000001</c:v>
                </c:pt>
                <c:pt idx="7139">
                  <c:v>35.851999999999997</c:v>
                </c:pt>
                <c:pt idx="7140">
                  <c:v>35.423000000000002</c:v>
                </c:pt>
                <c:pt idx="7141">
                  <c:v>35</c:v>
                </c:pt>
                <c:pt idx="7142">
                  <c:v>35</c:v>
                </c:pt>
                <c:pt idx="7143">
                  <c:v>35</c:v>
                </c:pt>
                <c:pt idx="7144">
                  <c:v>35</c:v>
                </c:pt>
                <c:pt idx="7145">
                  <c:v>35</c:v>
                </c:pt>
                <c:pt idx="7146">
                  <c:v>35</c:v>
                </c:pt>
                <c:pt idx="7147">
                  <c:v>35</c:v>
                </c:pt>
                <c:pt idx="7148">
                  <c:v>35</c:v>
                </c:pt>
                <c:pt idx="7149">
                  <c:v>35</c:v>
                </c:pt>
                <c:pt idx="7150">
                  <c:v>35</c:v>
                </c:pt>
                <c:pt idx="7151">
                  <c:v>35</c:v>
                </c:pt>
                <c:pt idx="7152">
                  <c:v>35.414000000000001</c:v>
                </c:pt>
                <c:pt idx="7153">
                  <c:v>35.832000000000001</c:v>
                </c:pt>
                <c:pt idx="7154">
                  <c:v>36.256</c:v>
                </c:pt>
                <c:pt idx="7155">
                  <c:v>36.684000000000005</c:v>
                </c:pt>
                <c:pt idx="7156">
                  <c:v>37.118000000000002</c:v>
                </c:pt>
                <c:pt idx="7157">
                  <c:v>37.556000000000004</c:v>
                </c:pt>
                <c:pt idx="7158">
                  <c:v>38</c:v>
                </c:pt>
                <c:pt idx="7159">
                  <c:v>38</c:v>
                </c:pt>
                <c:pt idx="7160">
                  <c:v>38</c:v>
                </c:pt>
                <c:pt idx="7161">
                  <c:v>38</c:v>
                </c:pt>
                <c:pt idx="7162">
                  <c:v>38</c:v>
                </c:pt>
                <c:pt idx="7163">
                  <c:v>38</c:v>
                </c:pt>
                <c:pt idx="7164">
                  <c:v>38</c:v>
                </c:pt>
                <c:pt idx="7165">
                  <c:v>38</c:v>
                </c:pt>
                <c:pt idx="7166">
                  <c:v>38</c:v>
                </c:pt>
                <c:pt idx="7167">
                  <c:v>38.198000000000015</c:v>
                </c:pt>
                <c:pt idx="7168">
                  <c:v>38.397000000000006</c:v>
                </c:pt>
                <c:pt idx="7169">
                  <c:v>38.597000000000001</c:v>
                </c:pt>
                <c:pt idx="7170">
                  <c:v>38.798000000000016</c:v>
                </c:pt>
                <c:pt idx="7171">
                  <c:v>39</c:v>
                </c:pt>
                <c:pt idx="7172">
                  <c:v>39.248000000000012</c:v>
                </c:pt>
                <c:pt idx="7173">
                  <c:v>39.497</c:v>
                </c:pt>
                <c:pt idx="7174">
                  <c:v>39.748000000000012</c:v>
                </c:pt>
                <c:pt idx="7175">
                  <c:v>40</c:v>
                </c:pt>
                <c:pt idx="7176">
                  <c:v>41.291000000000011</c:v>
                </c:pt>
                <c:pt idx="7177">
                  <c:v>42.624000000000002</c:v>
                </c:pt>
                <c:pt idx="7178">
                  <c:v>44</c:v>
                </c:pt>
                <c:pt idx="7179">
                  <c:v>44.732000000000014</c:v>
                </c:pt>
                <c:pt idx="7180">
                  <c:v>45.475000000000001</c:v>
                </c:pt>
                <c:pt idx="7181">
                  <c:v>46.231000000000002</c:v>
                </c:pt>
                <c:pt idx="7182">
                  <c:v>47</c:v>
                </c:pt>
                <c:pt idx="7183">
                  <c:v>47</c:v>
                </c:pt>
                <c:pt idx="7184">
                  <c:v>47</c:v>
                </c:pt>
                <c:pt idx="7185">
                  <c:v>46.062000000000012</c:v>
                </c:pt>
                <c:pt idx="7186">
                  <c:v>45.143000000000001</c:v>
                </c:pt>
                <c:pt idx="7187">
                  <c:v>44</c:v>
                </c:pt>
                <c:pt idx="7188">
                  <c:v>43.359000000000002</c:v>
                </c:pt>
                <c:pt idx="7189">
                  <c:v>42.494</c:v>
                </c:pt>
                <c:pt idx="7190">
                  <c:v>41.646000000000001</c:v>
                </c:pt>
                <c:pt idx="7191">
                  <c:v>40.814999999999998</c:v>
                </c:pt>
                <c:pt idx="7192">
                  <c:v>40</c:v>
                </c:pt>
                <c:pt idx="7193">
                  <c:v>39.484000000000002</c:v>
                </c:pt>
                <c:pt idx="7194">
                  <c:v>38.974000000000004</c:v>
                </c:pt>
                <c:pt idx="7195">
                  <c:v>38.471000000000004</c:v>
                </c:pt>
                <c:pt idx="7196">
                  <c:v>37.974000000000004</c:v>
                </c:pt>
                <c:pt idx="7197">
                  <c:v>37.484000000000002</c:v>
                </c:pt>
                <c:pt idx="7198">
                  <c:v>37</c:v>
                </c:pt>
                <c:pt idx="7199">
                  <c:v>37</c:v>
                </c:pt>
                <c:pt idx="7200">
                  <c:v>37</c:v>
                </c:pt>
                <c:pt idx="7201">
                  <c:v>37</c:v>
                </c:pt>
                <c:pt idx="7202">
                  <c:v>37</c:v>
                </c:pt>
                <c:pt idx="7203">
                  <c:v>37</c:v>
                </c:pt>
                <c:pt idx="7204">
                  <c:v>37</c:v>
                </c:pt>
                <c:pt idx="7205">
                  <c:v>37</c:v>
                </c:pt>
                <c:pt idx="7206">
                  <c:v>37</c:v>
                </c:pt>
                <c:pt idx="7207">
                  <c:v>37.198000000000015</c:v>
                </c:pt>
                <c:pt idx="7208">
                  <c:v>37.397000000000006</c:v>
                </c:pt>
                <c:pt idx="7209">
                  <c:v>37.597000000000001</c:v>
                </c:pt>
                <c:pt idx="7210">
                  <c:v>37.798000000000016</c:v>
                </c:pt>
                <c:pt idx="7211">
                  <c:v>38</c:v>
                </c:pt>
                <c:pt idx="7212">
                  <c:v>37.556000000000004</c:v>
                </c:pt>
                <c:pt idx="7213">
                  <c:v>37.118000000000002</c:v>
                </c:pt>
                <c:pt idx="7214">
                  <c:v>36.684000000000005</c:v>
                </c:pt>
                <c:pt idx="7215">
                  <c:v>36.256</c:v>
                </c:pt>
                <c:pt idx="7216">
                  <c:v>35.832000000000001</c:v>
                </c:pt>
                <c:pt idx="7217">
                  <c:v>35.414000000000001</c:v>
                </c:pt>
                <c:pt idx="7218">
                  <c:v>35</c:v>
                </c:pt>
                <c:pt idx="7219">
                  <c:v>34.663000000000011</c:v>
                </c:pt>
                <c:pt idx="7220">
                  <c:v>34.33</c:v>
                </c:pt>
                <c:pt idx="7221">
                  <c:v>34</c:v>
                </c:pt>
                <c:pt idx="7222">
                  <c:v>34</c:v>
                </c:pt>
                <c:pt idx="7223">
                  <c:v>34</c:v>
                </c:pt>
                <c:pt idx="7224">
                  <c:v>34.33</c:v>
                </c:pt>
                <c:pt idx="7225">
                  <c:v>34.663000000000011</c:v>
                </c:pt>
                <c:pt idx="7226">
                  <c:v>35</c:v>
                </c:pt>
                <c:pt idx="7227">
                  <c:v>34.798000000000016</c:v>
                </c:pt>
                <c:pt idx="7228">
                  <c:v>34.597000000000001</c:v>
                </c:pt>
                <c:pt idx="7229">
                  <c:v>34.397000000000006</c:v>
                </c:pt>
                <c:pt idx="7230">
                  <c:v>34.198000000000015</c:v>
                </c:pt>
                <c:pt idx="7231">
                  <c:v>34</c:v>
                </c:pt>
                <c:pt idx="7232">
                  <c:v>34.959000000000003</c:v>
                </c:pt>
                <c:pt idx="7233">
                  <c:v>35.944000000000003</c:v>
                </c:pt>
                <c:pt idx="7234">
                  <c:v>36.957999999999998</c:v>
                </c:pt>
                <c:pt idx="7235">
                  <c:v>38</c:v>
                </c:pt>
                <c:pt idx="7236">
                  <c:v>38.248000000000012</c:v>
                </c:pt>
                <c:pt idx="7237">
                  <c:v>38.497</c:v>
                </c:pt>
                <c:pt idx="7238">
                  <c:v>38.748000000000012</c:v>
                </c:pt>
                <c:pt idx="7239">
                  <c:v>39</c:v>
                </c:pt>
                <c:pt idx="7240">
                  <c:v>38.664000000000001</c:v>
                </c:pt>
                <c:pt idx="7241">
                  <c:v>38.33</c:v>
                </c:pt>
                <c:pt idx="7242">
                  <c:v>38</c:v>
                </c:pt>
                <c:pt idx="7243">
                  <c:v>38</c:v>
                </c:pt>
                <c:pt idx="7244">
                  <c:v>38</c:v>
                </c:pt>
                <c:pt idx="7245">
                  <c:v>38</c:v>
                </c:pt>
                <c:pt idx="7246">
                  <c:v>38</c:v>
                </c:pt>
                <c:pt idx="7247">
                  <c:v>38</c:v>
                </c:pt>
                <c:pt idx="7248">
                  <c:v>38</c:v>
                </c:pt>
                <c:pt idx="7249">
                  <c:v>38</c:v>
                </c:pt>
                <c:pt idx="7250">
                  <c:v>38</c:v>
                </c:pt>
                <c:pt idx="7251">
                  <c:v>38</c:v>
                </c:pt>
                <c:pt idx="7252">
                  <c:v>38</c:v>
                </c:pt>
                <c:pt idx="7253">
                  <c:v>38</c:v>
                </c:pt>
                <c:pt idx="7254">
                  <c:v>38</c:v>
                </c:pt>
                <c:pt idx="7255">
                  <c:v>38</c:v>
                </c:pt>
                <c:pt idx="7256">
                  <c:v>38</c:v>
                </c:pt>
                <c:pt idx="7257">
                  <c:v>38</c:v>
                </c:pt>
                <c:pt idx="7258">
                  <c:v>38</c:v>
                </c:pt>
                <c:pt idx="7259">
                  <c:v>37.664000000000001</c:v>
                </c:pt>
                <c:pt idx="7260">
                  <c:v>37.33</c:v>
                </c:pt>
                <c:pt idx="7261">
                  <c:v>37</c:v>
                </c:pt>
                <c:pt idx="7262">
                  <c:v>36.664000000000001</c:v>
                </c:pt>
                <c:pt idx="7263">
                  <c:v>36.33</c:v>
                </c:pt>
                <c:pt idx="7264">
                  <c:v>36</c:v>
                </c:pt>
                <c:pt idx="7265">
                  <c:v>36</c:v>
                </c:pt>
                <c:pt idx="7266">
                  <c:v>35.675000000000011</c:v>
                </c:pt>
                <c:pt idx="7267">
                  <c:v>35.353999999999999</c:v>
                </c:pt>
                <c:pt idx="7268">
                  <c:v>35.035000000000011</c:v>
                </c:pt>
                <c:pt idx="7269">
                  <c:v>34.719000000000001</c:v>
                </c:pt>
                <c:pt idx="7270">
                  <c:v>34.406000000000006</c:v>
                </c:pt>
                <c:pt idx="7271">
                  <c:v>34.095000000000013</c:v>
                </c:pt>
                <c:pt idx="7272">
                  <c:v>33.788000000000011</c:v>
                </c:pt>
                <c:pt idx="7273">
                  <c:v>33.483000000000004</c:v>
                </c:pt>
                <c:pt idx="7274">
                  <c:v>33.181000000000004</c:v>
                </c:pt>
                <c:pt idx="7275">
                  <c:v>32.881999999999998</c:v>
                </c:pt>
                <c:pt idx="7276">
                  <c:v>32.585000000000001</c:v>
                </c:pt>
                <c:pt idx="7277">
                  <c:v>32.291000000000011</c:v>
                </c:pt>
                <c:pt idx="7278">
                  <c:v>32</c:v>
                </c:pt>
                <c:pt idx="7279">
                  <c:v>32</c:v>
                </c:pt>
                <c:pt idx="7280">
                  <c:v>32</c:v>
                </c:pt>
                <c:pt idx="7281">
                  <c:v>32</c:v>
                </c:pt>
                <c:pt idx="7282">
                  <c:v>32</c:v>
                </c:pt>
                <c:pt idx="7283">
                  <c:v>32</c:v>
                </c:pt>
                <c:pt idx="7284">
                  <c:v>32</c:v>
                </c:pt>
                <c:pt idx="7285">
                  <c:v>32</c:v>
                </c:pt>
                <c:pt idx="7286">
                  <c:v>32</c:v>
                </c:pt>
                <c:pt idx="7287">
                  <c:v>32</c:v>
                </c:pt>
                <c:pt idx="7288">
                  <c:v>32</c:v>
                </c:pt>
                <c:pt idx="7289">
                  <c:v>32</c:v>
                </c:pt>
                <c:pt idx="7290">
                  <c:v>32</c:v>
                </c:pt>
                <c:pt idx="7291">
                  <c:v>32</c:v>
                </c:pt>
                <c:pt idx="7292">
                  <c:v>32.784000000000006</c:v>
                </c:pt>
                <c:pt idx="7293">
                  <c:v>33.587000000000003</c:v>
                </c:pt>
                <c:pt idx="7294">
                  <c:v>34.409000000000006</c:v>
                </c:pt>
                <c:pt idx="7295">
                  <c:v>35.252000000000002</c:v>
                </c:pt>
                <c:pt idx="7296">
                  <c:v>36.115000000000002</c:v>
                </c:pt>
                <c:pt idx="7297">
                  <c:v>37</c:v>
                </c:pt>
                <c:pt idx="7298">
                  <c:v>37</c:v>
                </c:pt>
                <c:pt idx="7299">
                  <c:v>39.28</c:v>
                </c:pt>
                <c:pt idx="7300">
                  <c:v>41.701000000000001</c:v>
                </c:pt>
                <c:pt idx="7301">
                  <c:v>44.271000000000001</c:v>
                </c:pt>
                <c:pt idx="7302">
                  <c:v>47</c:v>
                </c:pt>
                <c:pt idx="7303">
                  <c:v>44.618000000000002</c:v>
                </c:pt>
                <c:pt idx="7304">
                  <c:v>42.356000000000002</c:v>
                </c:pt>
                <c:pt idx="7305">
                  <c:v>40.209000000000003</c:v>
                </c:pt>
                <c:pt idx="7306">
                  <c:v>38.171000000000006</c:v>
                </c:pt>
                <c:pt idx="7307">
                  <c:v>36.236000000000011</c:v>
                </c:pt>
                <c:pt idx="7308">
                  <c:v>33</c:v>
                </c:pt>
                <c:pt idx="7309">
                  <c:v>32</c:v>
                </c:pt>
                <c:pt idx="7310">
                  <c:v>31</c:v>
                </c:pt>
                <c:pt idx="7311">
                  <c:v>31</c:v>
                </c:pt>
                <c:pt idx="7312">
                  <c:v>31</c:v>
                </c:pt>
                <c:pt idx="7313">
                  <c:v>31</c:v>
                </c:pt>
                <c:pt idx="7314">
                  <c:v>31</c:v>
                </c:pt>
                <c:pt idx="7315">
                  <c:v>31</c:v>
                </c:pt>
                <c:pt idx="7316">
                  <c:v>31.330000000000005</c:v>
                </c:pt>
                <c:pt idx="7317">
                  <c:v>31.663</c:v>
                </c:pt>
                <c:pt idx="7318">
                  <c:v>32</c:v>
                </c:pt>
                <c:pt idx="7319">
                  <c:v>31.663</c:v>
                </c:pt>
                <c:pt idx="7320">
                  <c:v>31.330000000000005</c:v>
                </c:pt>
                <c:pt idx="7321">
                  <c:v>31</c:v>
                </c:pt>
                <c:pt idx="7322">
                  <c:v>31</c:v>
                </c:pt>
                <c:pt idx="7323">
                  <c:v>31</c:v>
                </c:pt>
                <c:pt idx="7324">
                  <c:v>31</c:v>
                </c:pt>
                <c:pt idx="7325">
                  <c:v>31</c:v>
                </c:pt>
                <c:pt idx="7326">
                  <c:v>31</c:v>
                </c:pt>
                <c:pt idx="7327">
                  <c:v>31</c:v>
                </c:pt>
                <c:pt idx="7328">
                  <c:v>31</c:v>
                </c:pt>
                <c:pt idx="7329">
                  <c:v>31</c:v>
                </c:pt>
                <c:pt idx="7330">
                  <c:v>31</c:v>
                </c:pt>
                <c:pt idx="7331">
                  <c:v>32</c:v>
                </c:pt>
                <c:pt idx="7332">
                  <c:v>34</c:v>
                </c:pt>
                <c:pt idx="7333">
                  <c:v>34</c:v>
                </c:pt>
                <c:pt idx="7334">
                  <c:v>38.417000000000002</c:v>
                </c:pt>
                <c:pt idx="7335">
                  <c:v>40.534000000000006</c:v>
                </c:pt>
                <c:pt idx="7336">
                  <c:v>42.767000000000003</c:v>
                </c:pt>
                <c:pt idx="7337">
                  <c:v>45.123000000000012</c:v>
                </c:pt>
                <c:pt idx="7338">
                  <c:v>47.609000000000002</c:v>
                </c:pt>
                <c:pt idx="7339">
                  <c:v>50.232000000000014</c:v>
                </c:pt>
                <c:pt idx="7340">
                  <c:v>53</c:v>
                </c:pt>
                <c:pt idx="7341">
                  <c:v>51.185000000000002</c:v>
                </c:pt>
                <c:pt idx="7342">
                  <c:v>49.432000000000002</c:v>
                </c:pt>
                <c:pt idx="7343">
                  <c:v>47.739000000000011</c:v>
                </c:pt>
                <c:pt idx="7344">
                  <c:v>46.104000000000006</c:v>
                </c:pt>
                <c:pt idx="7345">
                  <c:v>44.525000000000013</c:v>
                </c:pt>
                <c:pt idx="7346">
                  <c:v>43</c:v>
                </c:pt>
                <c:pt idx="7347">
                  <c:v>42.092000000000013</c:v>
                </c:pt>
                <c:pt idx="7348">
                  <c:v>41.203000000000003</c:v>
                </c:pt>
                <c:pt idx="7349">
                  <c:v>40.332000000000001</c:v>
                </c:pt>
                <c:pt idx="7350">
                  <c:v>39.480000000000004</c:v>
                </c:pt>
                <c:pt idx="7351">
                  <c:v>38.646000000000001</c:v>
                </c:pt>
                <c:pt idx="7352">
                  <c:v>37.83</c:v>
                </c:pt>
                <c:pt idx="7353">
                  <c:v>37.031000000000006</c:v>
                </c:pt>
                <c:pt idx="7354">
                  <c:v>36.249000000000002</c:v>
                </c:pt>
                <c:pt idx="7355">
                  <c:v>35.483000000000004</c:v>
                </c:pt>
                <c:pt idx="7356">
                  <c:v>34.734000000000002</c:v>
                </c:pt>
                <c:pt idx="7357">
                  <c:v>34</c:v>
                </c:pt>
                <c:pt idx="7358">
                  <c:v>35.404000000000003</c:v>
                </c:pt>
                <c:pt idx="7359">
                  <c:v>36</c:v>
                </c:pt>
                <c:pt idx="7360">
                  <c:v>38.389000000000003</c:v>
                </c:pt>
                <c:pt idx="7361">
                  <c:v>39.975000000000001</c:v>
                </c:pt>
                <c:pt idx="7362">
                  <c:v>41.626000000000012</c:v>
                </c:pt>
                <c:pt idx="7363">
                  <c:v>43.344999999999999</c:v>
                </c:pt>
                <c:pt idx="7364">
                  <c:v>45.136000000000003</c:v>
                </c:pt>
                <c:pt idx="7365">
                  <c:v>47</c:v>
                </c:pt>
                <c:pt idx="7366">
                  <c:v>47</c:v>
                </c:pt>
                <c:pt idx="7367">
                  <c:v>45.594000000000001</c:v>
                </c:pt>
                <c:pt idx="7368">
                  <c:v>44.231000000000002</c:v>
                </c:pt>
                <c:pt idx="7369">
                  <c:v>42.908000000000001</c:v>
                </c:pt>
                <c:pt idx="7370">
                  <c:v>41</c:v>
                </c:pt>
                <c:pt idx="7371">
                  <c:v>39</c:v>
                </c:pt>
                <c:pt idx="7372">
                  <c:v>39</c:v>
                </c:pt>
                <c:pt idx="7373">
                  <c:v>38</c:v>
                </c:pt>
                <c:pt idx="7374">
                  <c:v>38.733000000000011</c:v>
                </c:pt>
                <c:pt idx="7375">
                  <c:v>39.480000000000004</c:v>
                </c:pt>
                <c:pt idx="7376">
                  <c:v>40.242000000000012</c:v>
                </c:pt>
                <c:pt idx="7377">
                  <c:v>41.018000000000001</c:v>
                </c:pt>
                <c:pt idx="7378">
                  <c:v>41.809000000000005</c:v>
                </c:pt>
                <c:pt idx="7379">
                  <c:v>42.616</c:v>
                </c:pt>
                <c:pt idx="7380">
                  <c:v>43.438000000000002</c:v>
                </c:pt>
                <c:pt idx="7381">
                  <c:v>44.275000000000013</c:v>
                </c:pt>
                <c:pt idx="7382">
                  <c:v>45.129000000000012</c:v>
                </c:pt>
                <c:pt idx="7383">
                  <c:v>46</c:v>
                </c:pt>
                <c:pt idx="7384">
                  <c:v>45.171000000000006</c:v>
                </c:pt>
                <c:pt idx="7385">
                  <c:v>44.356000000000002</c:v>
                </c:pt>
                <c:pt idx="7386">
                  <c:v>43.556000000000004</c:v>
                </c:pt>
                <c:pt idx="7387">
                  <c:v>42.771000000000001</c:v>
                </c:pt>
                <c:pt idx="7388">
                  <c:v>42</c:v>
                </c:pt>
                <c:pt idx="7389">
                  <c:v>42</c:v>
                </c:pt>
                <c:pt idx="7390">
                  <c:v>42</c:v>
                </c:pt>
                <c:pt idx="7391">
                  <c:v>42</c:v>
                </c:pt>
                <c:pt idx="7392">
                  <c:v>42</c:v>
                </c:pt>
                <c:pt idx="7393">
                  <c:v>42</c:v>
                </c:pt>
                <c:pt idx="7394">
                  <c:v>42</c:v>
                </c:pt>
                <c:pt idx="7395">
                  <c:v>42</c:v>
                </c:pt>
                <c:pt idx="7396">
                  <c:v>42</c:v>
                </c:pt>
                <c:pt idx="7397">
                  <c:v>42</c:v>
                </c:pt>
                <c:pt idx="7398">
                  <c:v>42.656000000000006</c:v>
                </c:pt>
                <c:pt idx="7399">
                  <c:v>43.323</c:v>
                </c:pt>
                <c:pt idx="7400">
                  <c:v>44</c:v>
                </c:pt>
                <c:pt idx="7401">
                  <c:v>44.978000000000002</c:v>
                </c:pt>
                <c:pt idx="7402">
                  <c:v>45.978000000000002</c:v>
                </c:pt>
                <c:pt idx="7403">
                  <c:v>47</c:v>
                </c:pt>
                <c:pt idx="7404">
                  <c:v>47.981999999999999</c:v>
                </c:pt>
                <c:pt idx="7405">
                  <c:v>48.984000000000002</c:v>
                </c:pt>
                <c:pt idx="7406">
                  <c:v>50.007000000000005</c:v>
                </c:pt>
                <c:pt idx="7407">
                  <c:v>51.051000000000002</c:v>
                </c:pt>
                <c:pt idx="7408">
                  <c:v>52.118000000000002</c:v>
                </c:pt>
                <c:pt idx="7409">
                  <c:v>53.206000000000003</c:v>
                </c:pt>
                <c:pt idx="7410">
                  <c:v>54.317999999999998</c:v>
                </c:pt>
                <c:pt idx="7411">
                  <c:v>55.451999999999998</c:v>
                </c:pt>
                <c:pt idx="7412">
                  <c:v>56.61</c:v>
                </c:pt>
                <c:pt idx="7413">
                  <c:v>57.793000000000013</c:v>
                </c:pt>
                <c:pt idx="7414">
                  <c:v>59</c:v>
                </c:pt>
                <c:pt idx="7415">
                  <c:v>58.489000000000004</c:v>
                </c:pt>
                <c:pt idx="7416">
                  <c:v>57.983000000000004</c:v>
                </c:pt>
                <c:pt idx="7417">
                  <c:v>57.48</c:v>
                </c:pt>
                <c:pt idx="7418">
                  <c:v>56.983000000000004</c:v>
                </c:pt>
                <c:pt idx="7419">
                  <c:v>56.489000000000004</c:v>
                </c:pt>
                <c:pt idx="7420">
                  <c:v>56</c:v>
                </c:pt>
                <c:pt idx="7421">
                  <c:v>55.856000000000002</c:v>
                </c:pt>
                <c:pt idx="7422">
                  <c:v>55.712000000000003</c:v>
                </c:pt>
                <c:pt idx="7423">
                  <c:v>55.569000000000003</c:v>
                </c:pt>
                <c:pt idx="7424">
                  <c:v>55.426000000000002</c:v>
                </c:pt>
                <c:pt idx="7425">
                  <c:v>55.284000000000006</c:v>
                </c:pt>
                <c:pt idx="7426">
                  <c:v>55.142000000000003</c:v>
                </c:pt>
                <c:pt idx="7427">
                  <c:v>55</c:v>
                </c:pt>
                <c:pt idx="7428">
                  <c:v>55.965000000000003</c:v>
                </c:pt>
                <c:pt idx="7429">
                  <c:v>56.948</c:v>
                </c:pt>
                <c:pt idx="7430">
                  <c:v>57.948</c:v>
                </c:pt>
                <c:pt idx="7431">
                  <c:v>58.965000000000003</c:v>
                </c:pt>
                <c:pt idx="7432">
                  <c:v>60</c:v>
                </c:pt>
                <c:pt idx="7433">
                  <c:v>59.899000000000001</c:v>
                </c:pt>
                <c:pt idx="7434">
                  <c:v>59.799000000000021</c:v>
                </c:pt>
                <c:pt idx="7435">
                  <c:v>59.698000000000015</c:v>
                </c:pt>
                <c:pt idx="7436">
                  <c:v>59.598000000000013</c:v>
                </c:pt>
                <c:pt idx="7437">
                  <c:v>59.498000000000012</c:v>
                </c:pt>
                <c:pt idx="7438">
                  <c:v>59.398000000000003</c:v>
                </c:pt>
                <c:pt idx="7439">
                  <c:v>59.298000000000016</c:v>
                </c:pt>
                <c:pt idx="7440">
                  <c:v>59.199000000000012</c:v>
                </c:pt>
                <c:pt idx="7441">
                  <c:v>59.099000000000011</c:v>
                </c:pt>
                <c:pt idx="7442">
                  <c:v>59</c:v>
                </c:pt>
                <c:pt idx="7443">
                  <c:v>58.484999999999999</c:v>
                </c:pt>
                <c:pt idx="7444">
                  <c:v>57.974000000000004</c:v>
                </c:pt>
                <c:pt idx="7445">
                  <c:v>57.467000000000006</c:v>
                </c:pt>
                <c:pt idx="7446">
                  <c:v>56.965000000000003</c:v>
                </c:pt>
                <c:pt idx="7447">
                  <c:v>56.467000000000006</c:v>
                </c:pt>
                <c:pt idx="7448">
                  <c:v>55.974000000000004</c:v>
                </c:pt>
                <c:pt idx="7449">
                  <c:v>55.484999999999999</c:v>
                </c:pt>
                <c:pt idx="7450">
                  <c:v>55</c:v>
                </c:pt>
                <c:pt idx="7451">
                  <c:v>55</c:v>
                </c:pt>
                <c:pt idx="7452">
                  <c:v>55</c:v>
                </c:pt>
                <c:pt idx="7453">
                  <c:v>54.665000000000013</c:v>
                </c:pt>
                <c:pt idx="7454">
                  <c:v>54.331000000000003</c:v>
                </c:pt>
                <c:pt idx="7455">
                  <c:v>54</c:v>
                </c:pt>
                <c:pt idx="7456">
                  <c:v>53.488</c:v>
                </c:pt>
                <c:pt idx="7457">
                  <c:v>52.981000000000002</c:v>
                </c:pt>
                <c:pt idx="7458">
                  <c:v>52.479000000000006</c:v>
                </c:pt>
                <c:pt idx="7459">
                  <c:v>51.981000000000002</c:v>
                </c:pt>
                <c:pt idx="7460">
                  <c:v>51.488</c:v>
                </c:pt>
                <c:pt idx="7461">
                  <c:v>51</c:v>
                </c:pt>
                <c:pt idx="7462">
                  <c:v>51</c:v>
                </c:pt>
                <c:pt idx="7463">
                  <c:v>51</c:v>
                </c:pt>
                <c:pt idx="7464">
                  <c:v>50.594000000000001</c:v>
                </c:pt>
                <c:pt idx="7465">
                  <c:v>50.190000000000012</c:v>
                </c:pt>
                <c:pt idx="7466">
                  <c:v>49.790000000000013</c:v>
                </c:pt>
                <c:pt idx="7467">
                  <c:v>49.394000000000005</c:v>
                </c:pt>
                <c:pt idx="7468">
                  <c:v>49</c:v>
                </c:pt>
                <c:pt idx="7469">
                  <c:v>49</c:v>
                </c:pt>
                <c:pt idx="7470">
                  <c:v>48.492000000000012</c:v>
                </c:pt>
                <c:pt idx="7471">
                  <c:v>47.99</c:v>
                </c:pt>
                <c:pt idx="7472">
                  <c:v>47.492000000000012</c:v>
                </c:pt>
                <c:pt idx="7473">
                  <c:v>47</c:v>
                </c:pt>
                <c:pt idx="7474">
                  <c:v>47</c:v>
                </c:pt>
                <c:pt idx="7475">
                  <c:v>47</c:v>
                </c:pt>
                <c:pt idx="7476">
                  <c:v>47</c:v>
                </c:pt>
                <c:pt idx="7477">
                  <c:v>47</c:v>
                </c:pt>
                <c:pt idx="7478">
                  <c:v>47</c:v>
                </c:pt>
                <c:pt idx="7479">
                  <c:v>46.559000000000005</c:v>
                </c:pt>
                <c:pt idx="7480">
                  <c:v>46.123000000000012</c:v>
                </c:pt>
                <c:pt idx="7481">
                  <c:v>45.690000000000012</c:v>
                </c:pt>
                <c:pt idx="7482">
                  <c:v>45.262000000000015</c:v>
                </c:pt>
                <c:pt idx="7483">
                  <c:v>44.837000000000003</c:v>
                </c:pt>
                <c:pt idx="7484">
                  <c:v>44.417000000000002</c:v>
                </c:pt>
                <c:pt idx="7485">
                  <c:v>44</c:v>
                </c:pt>
                <c:pt idx="7486">
                  <c:v>43.664000000000001</c:v>
                </c:pt>
                <c:pt idx="7487">
                  <c:v>43.331000000000003</c:v>
                </c:pt>
                <c:pt idx="7488">
                  <c:v>43</c:v>
                </c:pt>
                <c:pt idx="7489">
                  <c:v>42.613</c:v>
                </c:pt>
                <c:pt idx="7490">
                  <c:v>42.230000000000011</c:v>
                </c:pt>
                <c:pt idx="7491">
                  <c:v>41.849000000000004</c:v>
                </c:pt>
                <c:pt idx="7492">
                  <c:v>41.473000000000006</c:v>
                </c:pt>
                <c:pt idx="7493">
                  <c:v>41.1</c:v>
                </c:pt>
                <c:pt idx="7494">
                  <c:v>40.730000000000011</c:v>
                </c:pt>
                <c:pt idx="7495">
                  <c:v>40.363</c:v>
                </c:pt>
                <c:pt idx="7496">
                  <c:v>40</c:v>
                </c:pt>
                <c:pt idx="7497">
                  <c:v>40</c:v>
                </c:pt>
                <c:pt idx="7498">
                  <c:v>40</c:v>
                </c:pt>
                <c:pt idx="7499">
                  <c:v>40</c:v>
                </c:pt>
                <c:pt idx="7500">
                  <c:v>40</c:v>
                </c:pt>
                <c:pt idx="7501">
                  <c:v>40</c:v>
                </c:pt>
                <c:pt idx="7502">
                  <c:v>40</c:v>
                </c:pt>
                <c:pt idx="7503">
                  <c:v>40</c:v>
                </c:pt>
                <c:pt idx="7504">
                  <c:v>40</c:v>
                </c:pt>
                <c:pt idx="7505">
                  <c:v>40</c:v>
                </c:pt>
                <c:pt idx="7506">
                  <c:v>40</c:v>
                </c:pt>
                <c:pt idx="7507">
                  <c:v>40</c:v>
                </c:pt>
                <c:pt idx="7508">
                  <c:v>40</c:v>
                </c:pt>
                <c:pt idx="7509">
                  <c:v>40</c:v>
                </c:pt>
                <c:pt idx="7510">
                  <c:v>40</c:v>
                </c:pt>
                <c:pt idx="7511">
                  <c:v>39.748000000000012</c:v>
                </c:pt>
                <c:pt idx="7512">
                  <c:v>39.497</c:v>
                </c:pt>
                <c:pt idx="7513">
                  <c:v>39.248000000000012</c:v>
                </c:pt>
                <c:pt idx="7514">
                  <c:v>39</c:v>
                </c:pt>
                <c:pt idx="7515">
                  <c:v>39</c:v>
                </c:pt>
                <c:pt idx="7516">
                  <c:v>38.748000000000012</c:v>
                </c:pt>
                <c:pt idx="7517">
                  <c:v>38.497</c:v>
                </c:pt>
                <c:pt idx="7518">
                  <c:v>38.248000000000012</c:v>
                </c:pt>
                <c:pt idx="7519">
                  <c:v>38</c:v>
                </c:pt>
                <c:pt idx="7520">
                  <c:v>38</c:v>
                </c:pt>
                <c:pt idx="7521">
                  <c:v>37.321000000000005</c:v>
                </c:pt>
                <c:pt idx="7522">
                  <c:v>36.655000000000001</c:v>
                </c:pt>
                <c:pt idx="7523">
                  <c:v>36</c:v>
                </c:pt>
                <c:pt idx="7524">
                  <c:v>36</c:v>
                </c:pt>
                <c:pt idx="7525">
                  <c:v>36.483000000000004</c:v>
                </c:pt>
                <c:pt idx="7526">
                  <c:v>36.973000000000006</c:v>
                </c:pt>
                <c:pt idx="7527">
                  <c:v>37.47</c:v>
                </c:pt>
                <c:pt idx="7528">
                  <c:v>37.973000000000006</c:v>
                </c:pt>
                <c:pt idx="7529">
                  <c:v>38.483000000000004</c:v>
                </c:pt>
                <c:pt idx="7530">
                  <c:v>39</c:v>
                </c:pt>
                <c:pt idx="7531">
                  <c:v>39</c:v>
                </c:pt>
                <c:pt idx="7532">
                  <c:v>38.664000000000001</c:v>
                </c:pt>
                <c:pt idx="7533">
                  <c:v>38.33</c:v>
                </c:pt>
                <c:pt idx="7534">
                  <c:v>38</c:v>
                </c:pt>
                <c:pt idx="7535">
                  <c:v>38</c:v>
                </c:pt>
                <c:pt idx="7536">
                  <c:v>38</c:v>
                </c:pt>
                <c:pt idx="7537">
                  <c:v>38</c:v>
                </c:pt>
                <c:pt idx="7538">
                  <c:v>38</c:v>
                </c:pt>
                <c:pt idx="7539">
                  <c:v>38</c:v>
                </c:pt>
                <c:pt idx="7540">
                  <c:v>38</c:v>
                </c:pt>
                <c:pt idx="7541">
                  <c:v>38</c:v>
                </c:pt>
                <c:pt idx="7542">
                  <c:v>38</c:v>
                </c:pt>
                <c:pt idx="7543">
                  <c:v>38</c:v>
                </c:pt>
                <c:pt idx="7544">
                  <c:v>38</c:v>
                </c:pt>
                <c:pt idx="7545">
                  <c:v>38</c:v>
                </c:pt>
                <c:pt idx="7546">
                  <c:v>38</c:v>
                </c:pt>
                <c:pt idx="7547">
                  <c:v>38</c:v>
                </c:pt>
                <c:pt idx="7548">
                  <c:v>38</c:v>
                </c:pt>
                <c:pt idx="7549">
                  <c:v>38</c:v>
                </c:pt>
                <c:pt idx="7550">
                  <c:v>38</c:v>
                </c:pt>
                <c:pt idx="7551">
                  <c:v>38</c:v>
                </c:pt>
                <c:pt idx="7552">
                  <c:v>38</c:v>
                </c:pt>
                <c:pt idx="7553">
                  <c:v>38</c:v>
                </c:pt>
                <c:pt idx="7554">
                  <c:v>38</c:v>
                </c:pt>
                <c:pt idx="7555">
                  <c:v>38</c:v>
                </c:pt>
                <c:pt idx="7556">
                  <c:v>38</c:v>
                </c:pt>
                <c:pt idx="7557">
                  <c:v>38</c:v>
                </c:pt>
                <c:pt idx="7558">
                  <c:v>38</c:v>
                </c:pt>
                <c:pt idx="7559">
                  <c:v>38</c:v>
                </c:pt>
                <c:pt idx="7560">
                  <c:v>38</c:v>
                </c:pt>
                <c:pt idx="7561">
                  <c:v>38</c:v>
                </c:pt>
                <c:pt idx="7562">
                  <c:v>38</c:v>
                </c:pt>
                <c:pt idx="7563">
                  <c:v>38</c:v>
                </c:pt>
                <c:pt idx="7564">
                  <c:v>38</c:v>
                </c:pt>
                <c:pt idx="7565">
                  <c:v>38</c:v>
                </c:pt>
                <c:pt idx="7566">
                  <c:v>38</c:v>
                </c:pt>
                <c:pt idx="7567">
                  <c:v>38</c:v>
                </c:pt>
                <c:pt idx="7568">
                  <c:v>38</c:v>
                </c:pt>
                <c:pt idx="7569">
                  <c:v>38</c:v>
                </c:pt>
                <c:pt idx="7570">
                  <c:v>38</c:v>
                </c:pt>
                <c:pt idx="7571">
                  <c:v>38</c:v>
                </c:pt>
                <c:pt idx="7572">
                  <c:v>38</c:v>
                </c:pt>
                <c:pt idx="7573">
                  <c:v>38</c:v>
                </c:pt>
                <c:pt idx="7574">
                  <c:v>38</c:v>
                </c:pt>
                <c:pt idx="7575">
                  <c:v>38</c:v>
                </c:pt>
                <c:pt idx="7576">
                  <c:v>38</c:v>
                </c:pt>
                <c:pt idx="7577">
                  <c:v>38</c:v>
                </c:pt>
                <c:pt idx="7578">
                  <c:v>38</c:v>
                </c:pt>
                <c:pt idx="7579">
                  <c:v>38</c:v>
                </c:pt>
                <c:pt idx="7580">
                  <c:v>38</c:v>
                </c:pt>
                <c:pt idx="7581">
                  <c:v>38</c:v>
                </c:pt>
                <c:pt idx="7582">
                  <c:v>38</c:v>
                </c:pt>
                <c:pt idx="7583">
                  <c:v>38</c:v>
                </c:pt>
                <c:pt idx="7584">
                  <c:v>38</c:v>
                </c:pt>
                <c:pt idx="7585">
                  <c:v>38</c:v>
                </c:pt>
                <c:pt idx="7586">
                  <c:v>38</c:v>
                </c:pt>
                <c:pt idx="7587">
                  <c:v>38.141000000000005</c:v>
                </c:pt>
                <c:pt idx="7588">
                  <c:v>38.283000000000001</c:v>
                </c:pt>
                <c:pt idx="7589">
                  <c:v>38.425000000000011</c:v>
                </c:pt>
                <c:pt idx="7590">
                  <c:v>38.568000000000012</c:v>
                </c:pt>
                <c:pt idx="7591">
                  <c:v>38.712000000000003</c:v>
                </c:pt>
                <c:pt idx="7592">
                  <c:v>38.856000000000002</c:v>
                </c:pt>
                <c:pt idx="7593">
                  <c:v>39</c:v>
                </c:pt>
                <c:pt idx="7594">
                  <c:v>39</c:v>
                </c:pt>
                <c:pt idx="7595">
                  <c:v>39</c:v>
                </c:pt>
                <c:pt idx="7596">
                  <c:v>38.664000000000001</c:v>
                </c:pt>
                <c:pt idx="7597">
                  <c:v>38.33</c:v>
                </c:pt>
                <c:pt idx="7598">
                  <c:v>38</c:v>
                </c:pt>
                <c:pt idx="7599">
                  <c:v>38</c:v>
                </c:pt>
                <c:pt idx="7600">
                  <c:v>37.483000000000004</c:v>
                </c:pt>
                <c:pt idx="7601">
                  <c:v>36.972000000000001</c:v>
                </c:pt>
                <c:pt idx="7602">
                  <c:v>36.469000000000001</c:v>
                </c:pt>
                <c:pt idx="7603">
                  <c:v>35.973000000000006</c:v>
                </c:pt>
                <c:pt idx="7604">
                  <c:v>35.483000000000004</c:v>
                </c:pt>
                <c:pt idx="7605">
                  <c:v>35</c:v>
                </c:pt>
                <c:pt idx="7606">
                  <c:v>35</c:v>
                </c:pt>
                <c:pt idx="7607">
                  <c:v>35.391000000000005</c:v>
                </c:pt>
                <c:pt idx="7608">
                  <c:v>35.787000000000006</c:v>
                </c:pt>
                <c:pt idx="7609">
                  <c:v>36.187000000000005</c:v>
                </c:pt>
                <c:pt idx="7610">
                  <c:v>36.591000000000001</c:v>
                </c:pt>
                <c:pt idx="7611">
                  <c:v>37</c:v>
                </c:pt>
                <c:pt idx="7612">
                  <c:v>37</c:v>
                </c:pt>
                <c:pt idx="7613">
                  <c:v>37.198000000000015</c:v>
                </c:pt>
                <c:pt idx="7614">
                  <c:v>37.397000000000006</c:v>
                </c:pt>
                <c:pt idx="7615">
                  <c:v>37.597000000000001</c:v>
                </c:pt>
                <c:pt idx="7616">
                  <c:v>37.798000000000016</c:v>
                </c:pt>
                <c:pt idx="7617">
                  <c:v>38</c:v>
                </c:pt>
                <c:pt idx="7618">
                  <c:v>38</c:v>
                </c:pt>
                <c:pt idx="7619">
                  <c:v>38</c:v>
                </c:pt>
                <c:pt idx="7620">
                  <c:v>38</c:v>
                </c:pt>
                <c:pt idx="7621">
                  <c:v>38</c:v>
                </c:pt>
                <c:pt idx="7622">
                  <c:v>37.916000000000004</c:v>
                </c:pt>
                <c:pt idx="7623">
                  <c:v>37.831000000000003</c:v>
                </c:pt>
                <c:pt idx="7624">
                  <c:v>37.747</c:v>
                </c:pt>
                <c:pt idx="7625">
                  <c:v>37.664000000000001</c:v>
                </c:pt>
                <c:pt idx="7626">
                  <c:v>37.58</c:v>
                </c:pt>
                <c:pt idx="7627">
                  <c:v>37.497</c:v>
                </c:pt>
                <c:pt idx="7628">
                  <c:v>37.413000000000004</c:v>
                </c:pt>
                <c:pt idx="7629">
                  <c:v>37.33</c:v>
                </c:pt>
                <c:pt idx="7630">
                  <c:v>37.248000000000012</c:v>
                </c:pt>
                <c:pt idx="7631">
                  <c:v>37.165000000000013</c:v>
                </c:pt>
                <c:pt idx="7632">
                  <c:v>37.082000000000001</c:v>
                </c:pt>
                <c:pt idx="7633">
                  <c:v>37</c:v>
                </c:pt>
                <c:pt idx="7634">
                  <c:v>37.33</c:v>
                </c:pt>
                <c:pt idx="7635">
                  <c:v>37.664000000000001</c:v>
                </c:pt>
                <c:pt idx="7636">
                  <c:v>38</c:v>
                </c:pt>
                <c:pt idx="7637">
                  <c:v>38</c:v>
                </c:pt>
                <c:pt idx="7638">
                  <c:v>37.664000000000001</c:v>
                </c:pt>
                <c:pt idx="7639">
                  <c:v>37.33</c:v>
                </c:pt>
                <c:pt idx="7640">
                  <c:v>37</c:v>
                </c:pt>
                <c:pt idx="7641">
                  <c:v>37</c:v>
                </c:pt>
                <c:pt idx="7642">
                  <c:v>37</c:v>
                </c:pt>
                <c:pt idx="7643">
                  <c:v>37</c:v>
                </c:pt>
                <c:pt idx="7644">
                  <c:v>37.33</c:v>
                </c:pt>
                <c:pt idx="7645">
                  <c:v>37.664000000000001</c:v>
                </c:pt>
                <c:pt idx="7646">
                  <c:v>38</c:v>
                </c:pt>
                <c:pt idx="7647">
                  <c:v>38</c:v>
                </c:pt>
                <c:pt idx="7648">
                  <c:v>37.611000000000004</c:v>
                </c:pt>
                <c:pt idx="7649">
                  <c:v>37.227000000000011</c:v>
                </c:pt>
                <c:pt idx="7650">
                  <c:v>36.846000000000004</c:v>
                </c:pt>
                <c:pt idx="7651">
                  <c:v>36.469000000000001</c:v>
                </c:pt>
                <c:pt idx="7652">
                  <c:v>36.096000000000011</c:v>
                </c:pt>
                <c:pt idx="7653">
                  <c:v>35.727000000000011</c:v>
                </c:pt>
                <c:pt idx="7654">
                  <c:v>35.362000000000002</c:v>
                </c:pt>
                <c:pt idx="7655">
                  <c:v>35</c:v>
                </c:pt>
                <c:pt idx="7656">
                  <c:v>35</c:v>
                </c:pt>
                <c:pt idx="7657">
                  <c:v>35</c:v>
                </c:pt>
                <c:pt idx="7658">
                  <c:v>35</c:v>
                </c:pt>
                <c:pt idx="7659">
                  <c:v>34.663000000000011</c:v>
                </c:pt>
                <c:pt idx="7660">
                  <c:v>34.33</c:v>
                </c:pt>
                <c:pt idx="7661">
                  <c:v>34</c:v>
                </c:pt>
                <c:pt idx="7662">
                  <c:v>34.247</c:v>
                </c:pt>
                <c:pt idx="7663">
                  <c:v>34.496000000000002</c:v>
                </c:pt>
                <c:pt idx="7664">
                  <c:v>34.747</c:v>
                </c:pt>
                <c:pt idx="7665">
                  <c:v>35</c:v>
                </c:pt>
                <c:pt idx="7666">
                  <c:v>35</c:v>
                </c:pt>
                <c:pt idx="7667">
                  <c:v>34.658000000000001</c:v>
                </c:pt>
                <c:pt idx="7668">
                  <c:v>34.32</c:v>
                </c:pt>
                <c:pt idx="7669">
                  <c:v>33.984999999999999</c:v>
                </c:pt>
                <c:pt idx="7670">
                  <c:v>33.654000000000003</c:v>
                </c:pt>
                <c:pt idx="7671">
                  <c:v>33.325000000000003</c:v>
                </c:pt>
                <c:pt idx="7672">
                  <c:v>33</c:v>
                </c:pt>
                <c:pt idx="7673">
                  <c:v>33</c:v>
                </c:pt>
                <c:pt idx="7674">
                  <c:v>33</c:v>
                </c:pt>
                <c:pt idx="7675">
                  <c:v>32.663000000000011</c:v>
                </c:pt>
                <c:pt idx="7676">
                  <c:v>32.33</c:v>
                </c:pt>
                <c:pt idx="7677">
                  <c:v>32</c:v>
                </c:pt>
                <c:pt idx="7678">
                  <c:v>32</c:v>
                </c:pt>
                <c:pt idx="7679">
                  <c:v>32</c:v>
                </c:pt>
                <c:pt idx="7680">
                  <c:v>32</c:v>
                </c:pt>
                <c:pt idx="7681">
                  <c:v>32</c:v>
                </c:pt>
                <c:pt idx="7682">
                  <c:v>32</c:v>
                </c:pt>
                <c:pt idx="7683">
                  <c:v>32.11</c:v>
                </c:pt>
                <c:pt idx="7684">
                  <c:v>32.220000000000013</c:v>
                </c:pt>
                <c:pt idx="7685">
                  <c:v>32.33</c:v>
                </c:pt>
                <c:pt idx="7686">
                  <c:v>32.441000000000003</c:v>
                </c:pt>
                <c:pt idx="7687">
                  <c:v>32.552</c:v>
                </c:pt>
                <c:pt idx="7688">
                  <c:v>32.663000000000011</c:v>
                </c:pt>
                <c:pt idx="7689">
                  <c:v>32.775000000000013</c:v>
                </c:pt>
                <c:pt idx="7690">
                  <c:v>32.886999999999993</c:v>
                </c:pt>
                <c:pt idx="7691">
                  <c:v>33</c:v>
                </c:pt>
                <c:pt idx="7692">
                  <c:v>33</c:v>
                </c:pt>
                <c:pt idx="7693">
                  <c:v>32.772000000000013</c:v>
                </c:pt>
                <c:pt idx="7694">
                  <c:v>32.545000000000002</c:v>
                </c:pt>
                <c:pt idx="7695">
                  <c:v>32.319000000000003</c:v>
                </c:pt>
                <c:pt idx="7696">
                  <c:v>32.096000000000011</c:v>
                </c:pt>
                <c:pt idx="7697">
                  <c:v>31.873000000000001</c:v>
                </c:pt>
                <c:pt idx="7698">
                  <c:v>31.652999999999999</c:v>
                </c:pt>
                <c:pt idx="7699">
                  <c:v>31.434000000000001</c:v>
                </c:pt>
                <c:pt idx="7700">
                  <c:v>31.216000000000001</c:v>
                </c:pt>
                <c:pt idx="7701">
                  <c:v>31</c:v>
                </c:pt>
                <c:pt idx="7702">
                  <c:v>31.324999999999999</c:v>
                </c:pt>
                <c:pt idx="7703">
                  <c:v>31.652999999999999</c:v>
                </c:pt>
                <c:pt idx="7704">
                  <c:v>31.984000000000002</c:v>
                </c:pt>
                <c:pt idx="7705">
                  <c:v>32.319000000000003</c:v>
                </c:pt>
                <c:pt idx="7706">
                  <c:v>32.658000000000001</c:v>
                </c:pt>
                <c:pt idx="7707">
                  <c:v>33</c:v>
                </c:pt>
                <c:pt idx="7708">
                  <c:v>32.663000000000011</c:v>
                </c:pt>
                <c:pt idx="7709">
                  <c:v>32.33</c:v>
                </c:pt>
                <c:pt idx="7710">
                  <c:v>32</c:v>
                </c:pt>
                <c:pt idx="7711">
                  <c:v>32</c:v>
                </c:pt>
                <c:pt idx="7712">
                  <c:v>31.663</c:v>
                </c:pt>
                <c:pt idx="7713">
                  <c:v>31.330000000000005</c:v>
                </c:pt>
                <c:pt idx="7714">
                  <c:v>31</c:v>
                </c:pt>
                <c:pt idx="7715">
                  <c:v>32.258000000000003</c:v>
                </c:pt>
                <c:pt idx="7716">
                  <c:v>33.568000000000012</c:v>
                </c:pt>
                <c:pt idx="7717">
                  <c:v>34.93</c:v>
                </c:pt>
                <c:pt idx="7718">
                  <c:v>36.347999999999999</c:v>
                </c:pt>
                <c:pt idx="7719">
                  <c:v>37.824000000000005</c:v>
                </c:pt>
                <c:pt idx="7720">
                  <c:v>39.359000000000002</c:v>
                </c:pt>
                <c:pt idx="7721">
                  <c:v>40.956000000000003</c:v>
                </c:pt>
                <c:pt idx="7722">
                  <c:v>42.619</c:v>
                </c:pt>
                <c:pt idx="7723">
                  <c:v>44.349000000000004</c:v>
                </c:pt>
                <c:pt idx="7724">
                  <c:v>46.149000000000001</c:v>
                </c:pt>
                <c:pt idx="7725">
                  <c:v>48.022000000000013</c:v>
                </c:pt>
                <c:pt idx="7726">
                  <c:v>49.972000000000001</c:v>
                </c:pt>
                <c:pt idx="7727">
                  <c:v>52</c:v>
                </c:pt>
                <c:pt idx="7728">
                  <c:v>51.386000000000003</c:v>
                </c:pt>
                <c:pt idx="7729">
                  <c:v>50.779000000000003</c:v>
                </c:pt>
                <c:pt idx="7730">
                  <c:v>50.179000000000002</c:v>
                </c:pt>
                <c:pt idx="7731">
                  <c:v>49.586000000000006</c:v>
                </c:pt>
                <c:pt idx="7732">
                  <c:v>49</c:v>
                </c:pt>
                <c:pt idx="7733">
                  <c:v>48.661000000000001</c:v>
                </c:pt>
                <c:pt idx="7734">
                  <c:v>48.324000000000005</c:v>
                </c:pt>
                <c:pt idx="7735">
                  <c:v>47.99</c:v>
                </c:pt>
                <c:pt idx="7736">
                  <c:v>47.657000000000004</c:v>
                </c:pt>
                <c:pt idx="7737">
                  <c:v>47.328000000000003</c:v>
                </c:pt>
                <c:pt idx="7738">
                  <c:v>47</c:v>
                </c:pt>
                <c:pt idx="7739">
                  <c:v>47</c:v>
                </c:pt>
                <c:pt idx="7740">
                  <c:v>47</c:v>
                </c:pt>
                <c:pt idx="7741">
                  <c:v>47</c:v>
                </c:pt>
                <c:pt idx="7742">
                  <c:v>47</c:v>
                </c:pt>
                <c:pt idx="7743">
                  <c:v>47</c:v>
                </c:pt>
                <c:pt idx="7744">
                  <c:v>46.486000000000004</c:v>
                </c:pt>
                <c:pt idx="7745">
                  <c:v>45.978000000000002</c:v>
                </c:pt>
                <c:pt idx="7746">
                  <c:v>45.475000000000001</c:v>
                </c:pt>
                <c:pt idx="7747">
                  <c:v>44.978000000000002</c:v>
                </c:pt>
                <c:pt idx="7748">
                  <c:v>44.486000000000004</c:v>
                </c:pt>
                <c:pt idx="7749">
                  <c:v>44</c:v>
                </c:pt>
                <c:pt idx="7750">
                  <c:v>43.798000000000016</c:v>
                </c:pt>
                <c:pt idx="7751">
                  <c:v>43.597000000000001</c:v>
                </c:pt>
                <c:pt idx="7752">
                  <c:v>43.397000000000006</c:v>
                </c:pt>
                <c:pt idx="7753">
                  <c:v>43.198000000000015</c:v>
                </c:pt>
                <c:pt idx="7754">
                  <c:v>43</c:v>
                </c:pt>
                <c:pt idx="7755">
                  <c:v>43.274000000000001</c:v>
                </c:pt>
                <c:pt idx="7756">
                  <c:v>43.55</c:v>
                </c:pt>
                <c:pt idx="7757">
                  <c:v>43.827000000000005</c:v>
                </c:pt>
                <c:pt idx="7758">
                  <c:v>44.107000000000006</c:v>
                </c:pt>
                <c:pt idx="7759">
                  <c:v>44.387999999999998</c:v>
                </c:pt>
                <c:pt idx="7760">
                  <c:v>44.671000000000006</c:v>
                </c:pt>
                <c:pt idx="7761">
                  <c:v>44.956000000000003</c:v>
                </c:pt>
                <c:pt idx="7762">
                  <c:v>45.242000000000012</c:v>
                </c:pt>
                <c:pt idx="7763">
                  <c:v>45.53</c:v>
                </c:pt>
                <c:pt idx="7764">
                  <c:v>45.821000000000005</c:v>
                </c:pt>
                <c:pt idx="7765">
                  <c:v>46.113</c:v>
                </c:pt>
                <c:pt idx="7766">
                  <c:v>46.407000000000004</c:v>
                </c:pt>
                <c:pt idx="7767">
                  <c:v>46.702000000000012</c:v>
                </c:pt>
                <c:pt idx="7768">
                  <c:v>47</c:v>
                </c:pt>
                <c:pt idx="7769">
                  <c:v>46.486000000000004</c:v>
                </c:pt>
                <c:pt idx="7770">
                  <c:v>45.978000000000002</c:v>
                </c:pt>
                <c:pt idx="7771">
                  <c:v>45.475000000000001</c:v>
                </c:pt>
                <c:pt idx="7772">
                  <c:v>44.978000000000002</c:v>
                </c:pt>
                <c:pt idx="7773">
                  <c:v>44.486000000000004</c:v>
                </c:pt>
                <c:pt idx="7774">
                  <c:v>44</c:v>
                </c:pt>
                <c:pt idx="7775">
                  <c:v>44</c:v>
                </c:pt>
                <c:pt idx="7776">
                  <c:v>43.593000000000011</c:v>
                </c:pt>
                <c:pt idx="7777">
                  <c:v>43.189</c:v>
                </c:pt>
                <c:pt idx="7778">
                  <c:v>42.789000000000001</c:v>
                </c:pt>
                <c:pt idx="7779">
                  <c:v>42.393000000000001</c:v>
                </c:pt>
                <c:pt idx="7780">
                  <c:v>42</c:v>
                </c:pt>
                <c:pt idx="7781">
                  <c:v>41.708000000000013</c:v>
                </c:pt>
                <c:pt idx="7782">
                  <c:v>41.419000000000004</c:v>
                </c:pt>
                <c:pt idx="7783">
                  <c:v>41.131</c:v>
                </c:pt>
                <c:pt idx="7784">
                  <c:v>40.844999999999999</c:v>
                </c:pt>
                <c:pt idx="7785">
                  <c:v>40.562000000000012</c:v>
                </c:pt>
                <c:pt idx="7786">
                  <c:v>40.28</c:v>
                </c:pt>
                <c:pt idx="7787">
                  <c:v>40</c:v>
                </c:pt>
                <c:pt idx="7788">
                  <c:v>40.392000000000003</c:v>
                </c:pt>
                <c:pt idx="7789">
                  <c:v>40.788000000000011</c:v>
                </c:pt>
                <c:pt idx="7790">
                  <c:v>41.188000000000002</c:v>
                </c:pt>
                <c:pt idx="7791">
                  <c:v>41.592000000000013</c:v>
                </c:pt>
                <c:pt idx="7792">
                  <c:v>42</c:v>
                </c:pt>
                <c:pt idx="7793">
                  <c:v>41.708000000000013</c:v>
                </c:pt>
                <c:pt idx="7794">
                  <c:v>41.419000000000004</c:v>
                </c:pt>
                <c:pt idx="7795">
                  <c:v>41.131</c:v>
                </c:pt>
                <c:pt idx="7796">
                  <c:v>40.844999999999999</c:v>
                </c:pt>
                <c:pt idx="7797">
                  <c:v>40.562000000000012</c:v>
                </c:pt>
                <c:pt idx="7798">
                  <c:v>40.28</c:v>
                </c:pt>
                <c:pt idx="7799">
                  <c:v>40</c:v>
                </c:pt>
                <c:pt idx="7800">
                  <c:v>41</c:v>
                </c:pt>
                <c:pt idx="7801">
                  <c:v>42</c:v>
                </c:pt>
                <c:pt idx="7802">
                  <c:v>43.191000000000003</c:v>
                </c:pt>
                <c:pt idx="7803">
                  <c:v>44.31</c:v>
                </c:pt>
                <c:pt idx="7804">
                  <c:v>45.457999999999998</c:v>
                </c:pt>
                <c:pt idx="7805">
                  <c:v>46.636000000000003</c:v>
                </c:pt>
                <c:pt idx="7806">
                  <c:v>47.844999999999999</c:v>
                </c:pt>
                <c:pt idx="7807">
                  <c:v>49.084000000000003</c:v>
                </c:pt>
                <c:pt idx="7808">
                  <c:v>50.356000000000002</c:v>
                </c:pt>
                <c:pt idx="7809">
                  <c:v>51.661000000000001</c:v>
                </c:pt>
                <c:pt idx="7810">
                  <c:v>53</c:v>
                </c:pt>
                <c:pt idx="7811">
                  <c:v>53</c:v>
                </c:pt>
                <c:pt idx="7812">
                  <c:v>53</c:v>
                </c:pt>
                <c:pt idx="7813">
                  <c:v>51.632000000000012</c:v>
                </c:pt>
                <c:pt idx="7814">
                  <c:v>50.299000000000021</c:v>
                </c:pt>
                <c:pt idx="7815">
                  <c:v>49</c:v>
                </c:pt>
                <c:pt idx="7816">
                  <c:v>47.566000000000003</c:v>
                </c:pt>
                <c:pt idx="7817">
                  <c:v>46.173000000000002</c:v>
                </c:pt>
                <c:pt idx="7818">
                  <c:v>44.822000000000003</c:v>
                </c:pt>
                <c:pt idx="7819">
                  <c:v>43.51</c:v>
                </c:pt>
                <c:pt idx="7820">
                  <c:v>42.236000000000011</c:v>
                </c:pt>
                <c:pt idx="7821">
                  <c:v>41</c:v>
                </c:pt>
                <c:pt idx="7822">
                  <c:v>40.339000000000006</c:v>
                </c:pt>
                <c:pt idx="7823">
                  <c:v>39.688000000000002</c:v>
                </c:pt>
                <c:pt idx="7824">
                  <c:v>39.048000000000002</c:v>
                </c:pt>
                <c:pt idx="7825">
                  <c:v>38.419000000000004</c:v>
                </c:pt>
                <c:pt idx="7826">
                  <c:v>37.799000000000021</c:v>
                </c:pt>
                <c:pt idx="7827">
                  <c:v>37.190000000000012</c:v>
                </c:pt>
                <c:pt idx="7828">
                  <c:v>36.590000000000003</c:v>
                </c:pt>
                <c:pt idx="7829">
                  <c:v>36</c:v>
                </c:pt>
                <c:pt idx="7830">
                  <c:v>36</c:v>
                </c:pt>
                <c:pt idx="7831">
                  <c:v>35.300000000000004</c:v>
                </c:pt>
                <c:pt idx="7832">
                  <c:v>34.614000000000004</c:v>
                </c:pt>
                <c:pt idx="7833">
                  <c:v>33.941000000000003</c:v>
                </c:pt>
                <c:pt idx="7834">
                  <c:v>33.281000000000006</c:v>
                </c:pt>
                <c:pt idx="7835">
                  <c:v>32.634</c:v>
                </c:pt>
                <c:pt idx="7836">
                  <c:v>32</c:v>
                </c:pt>
                <c:pt idx="7837">
                  <c:v>32</c:v>
                </c:pt>
                <c:pt idx="7838">
                  <c:v>32</c:v>
                </c:pt>
                <c:pt idx="7839">
                  <c:v>32</c:v>
                </c:pt>
                <c:pt idx="7840">
                  <c:v>32</c:v>
                </c:pt>
                <c:pt idx="7841">
                  <c:v>32</c:v>
                </c:pt>
                <c:pt idx="7842">
                  <c:v>32.165000000000013</c:v>
                </c:pt>
                <c:pt idx="7843">
                  <c:v>32.33</c:v>
                </c:pt>
                <c:pt idx="7844">
                  <c:v>32.496000000000002</c:v>
                </c:pt>
                <c:pt idx="7845">
                  <c:v>32.663000000000011</c:v>
                </c:pt>
                <c:pt idx="7846">
                  <c:v>32.831000000000003</c:v>
                </c:pt>
                <c:pt idx="7847">
                  <c:v>33</c:v>
                </c:pt>
                <c:pt idx="7848">
                  <c:v>32.663000000000011</c:v>
                </c:pt>
                <c:pt idx="7849">
                  <c:v>32.33</c:v>
                </c:pt>
                <c:pt idx="7850">
                  <c:v>32</c:v>
                </c:pt>
                <c:pt idx="7851">
                  <c:v>32.489000000000004</c:v>
                </c:pt>
                <c:pt idx="7852">
                  <c:v>32.984999999999999</c:v>
                </c:pt>
                <c:pt idx="7853">
                  <c:v>33.489000000000004</c:v>
                </c:pt>
                <c:pt idx="7854">
                  <c:v>34</c:v>
                </c:pt>
                <c:pt idx="7855">
                  <c:v>34</c:v>
                </c:pt>
                <c:pt idx="7856">
                  <c:v>34</c:v>
                </c:pt>
                <c:pt idx="7857">
                  <c:v>34</c:v>
                </c:pt>
                <c:pt idx="7858">
                  <c:v>34</c:v>
                </c:pt>
                <c:pt idx="7859">
                  <c:v>34</c:v>
                </c:pt>
                <c:pt idx="7860">
                  <c:v>34</c:v>
                </c:pt>
                <c:pt idx="7861">
                  <c:v>34</c:v>
                </c:pt>
                <c:pt idx="7862">
                  <c:v>34</c:v>
                </c:pt>
                <c:pt idx="7863">
                  <c:v>34</c:v>
                </c:pt>
                <c:pt idx="7864">
                  <c:v>34</c:v>
                </c:pt>
                <c:pt idx="7865">
                  <c:v>34</c:v>
                </c:pt>
                <c:pt idx="7866">
                  <c:v>34</c:v>
                </c:pt>
                <c:pt idx="7867">
                  <c:v>34</c:v>
                </c:pt>
                <c:pt idx="7868">
                  <c:v>34</c:v>
                </c:pt>
                <c:pt idx="7869">
                  <c:v>34</c:v>
                </c:pt>
                <c:pt idx="7870">
                  <c:v>34</c:v>
                </c:pt>
                <c:pt idx="7871">
                  <c:v>34</c:v>
                </c:pt>
                <c:pt idx="7872">
                  <c:v>33.32</c:v>
                </c:pt>
                <c:pt idx="7873">
                  <c:v>32.653000000000006</c:v>
                </c:pt>
                <c:pt idx="7874">
                  <c:v>32</c:v>
                </c:pt>
                <c:pt idx="7875">
                  <c:v>32.247</c:v>
                </c:pt>
                <c:pt idx="7876">
                  <c:v>32.496000000000002</c:v>
                </c:pt>
                <c:pt idx="7877">
                  <c:v>32.747</c:v>
                </c:pt>
                <c:pt idx="7878">
                  <c:v>33</c:v>
                </c:pt>
                <c:pt idx="7879">
                  <c:v>32.831000000000003</c:v>
                </c:pt>
                <c:pt idx="7880">
                  <c:v>32.663000000000011</c:v>
                </c:pt>
                <c:pt idx="7881">
                  <c:v>32.496000000000002</c:v>
                </c:pt>
                <c:pt idx="7882">
                  <c:v>32.33</c:v>
                </c:pt>
                <c:pt idx="7883">
                  <c:v>32.165000000000013</c:v>
                </c:pt>
                <c:pt idx="7884">
                  <c:v>32</c:v>
                </c:pt>
                <c:pt idx="7885">
                  <c:v>32</c:v>
                </c:pt>
                <c:pt idx="7886">
                  <c:v>32</c:v>
                </c:pt>
                <c:pt idx="7887">
                  <c:v>32</c:v>
                </c:pt>
                <c:pt idx="7888">
                  <c:v>32</c:v>
                </c:pt>
                <c:pt idx="7889">
                  <c:v>32</c:v>
                </c:pt>
                <c:pt idx="7890">
                  <c:v>32</c:v>
                </c:pt>
                <c:pt idx="7891">
                  <c:v>32</c:v>
                </c:pt>
                <c:pt idx="7892">
                  <c:v>31.487999999999992</c:v>
                </c:pt>
                <c:pt idx="7893">
                  <c:v>30.984000000000002</c:v>
                </c:pt>
                <c:pt idx="7894">
                  <c:v>30.487999999999992</c:v>
                </c:pt>
                <c:pt idx="7895">
                  <c:v>30</c:v>
                </c:pt>
                <c:pt idx="7896">
                  <c:v>30</c:v>
                </c:pt>
                <c:pt idx="7897">
                  <c:v>30</c:v>
                </c:pt>
                <c:pt idx="7898">
                  <c:v>30.330000000000005</c:v>
                </c:pt>
                <c:pt idx="7899">
                  <c:v>30.663</c:v>
                </c:pt>
                <c:pt idx="7900">
                  <c:v>31</c:v>
                </c:pt>
                <c:pt idx="7901">
                  <c:v>31</c:v>
                </c:pt>
                <c:pt idx="7902">
                  <c:v>30.663</c:v>
                </c:pt>
                <c:pt idx="7903">
                  <c:v>30.330000000000005</c:v>
                </c:pt>
                <c:pt idx="7904">
                  <c:v>30</c:v>
                </c:pt>
                <c:pt idx="7905">
                  <c:v>30</c:v>
                </c:pt>
                <c:pt idx="7906">
                  <c:v>30</c:v>
                </c:pt>
                <c:pt idx="7907">
                  <c:v>30</c:v>
                </c:pt>
                <c:pt idx="7908">
                  <c:v>30</c:v>
                </c:pt>
                <c:pt idx="7909">
                  <c:v>30</c:v>
                </c:pt>
                <c:pt idx="7910">
                  <c:v>30</c:v>
                </c:pt>
                <c:pt idx="7911">
                  <c:v>30</c:v>
                </c:pt>
                <c:pt idx="7912">
                  <c:v>30</c:v>
                </c:pt>
                <c:pt idx="7913">
                  <c:v>30</c:v>
                </c:pt>
                <c:pt idx="7914">
                  <c:v>30</c:v>
                </c:pt>
                <c:pt idx="7915">
                  <c:v>30</c:v>
                </c:pt>
                <c:pt idx="7916">
                  <c:v>30</c:v>
                </c:pt>
                <c:pt idx="7917">
                  <c:v>30.330000000000005</c:v>
                </c:pt>
                <c:pt idx="7918">
                  <c:v>30.663</c:v>
                </c:pt>
                <c:pt idx="7919">
                  <c:v>31</c:v>
                </c:pt>
                <c:pt idx="7920">
                  <c:v>31</c:v>
                </c:pt>
                <c:pt idx="7921">
                  <c:v>31</c:v>
                </c:pt>
                <c:pt idx="7922">
                  <c:v>31</c:v>
                </c:pt>
                <c:pt idx="7923">
                  <c:v>31</c:v>
                </c:pt>
                <c:pt idx="7924">
                  <c:v>31.247</c:v>
                </c:pt>
                <c:pt idx="7925">
                  <c:v>31.495999999999988</c:v>
                </c:pt>
                <c:pt idx="7926">
                  <c:v>31.747</c:v>
                </c:pt>
                <c:pt idx="7927">
                  <c:v>32</c:v>
                </c:pt>
                <c:pt idx="7928">
                  <c:v>32</c:v>
                </c:pt>
                <c:pt idx="7929">
                  <c:v>32</c:v>
                </c:pt>
                <c:pt idx="7930">
                  <c:v>32</c:v>
                </c:pt>
                <c:pt idx="7931">
                  <c:v>32</c:v>
                </c:pt>
                <c:pt idx="7932">
                  <c:v>32</c:v>
                </c:pt>
                <c:pt idx="7933">
                  <c:v>32</c:v>
                </c:pt>
                <c:pt idx="7934">
                  <c:v>32</c:v>
                </c:pt>
                <c:pt idx="7935">
                  <c:v>31.747</c:v>
                </c:pt>
                <c:pt idx="7936">
                  <c:v>31.495999999999988</c:v>
                </c:pt>
                <c:pt idx="7937">
                  <c:v>31.247</c:v>
                </c:pt>
                <c:pt idx="7938">
                  <c:v>31</c:v>
                </c:pt>
                <c:pt idx="7939">
                  <c:v>31</c:v>
                </c:pt>
                <c:pt idx="7940">
                  <c:v>31</c:v>
                </c:pt>
                <c:pt idx="7941">
                  <c:v>31</c:v>
                </c:pt>
                <c:pt idx="7942">
                  <c:v>31</c:v>
                </c:pt>
                <c:pt idx="7943">
                  <c:v>31.196999999999999</c:v>
                </c:pt>
                <c:pt idx="7944">
                  <c:v>31.396000000000001</c:v>
                </c:pt>
                <c:pt idx="7945">
                  <c:v>31.596</c:v>
                </c:pt>
                <c:pt idx="7946">
                  <c:v>31.797000000000001</c:v>
                </c:pt>
                <c:pt idx="7947">
                  <c:v>32</c:v>
                </c:pt>
                <c:pt idx="7948">
                  <c:v>32</c:v>
                </c:pt>
                <c:pt idx="7949">
                  <c:v>32</c:v>
                </c:pt>
                <c:pt idx="7950">
                  <c:v>32</c:v>
                </c:pt>
                <c:pt idx="7951">
                  <c:v>32</c:v>
                </c:pt>
                <c:pt idx="7952">
                  <c:v>32</c:v>
                </c:pt>
                <c:pt idx="7953">
                  <c:v>32</c:v>
                </c:pt>
                <c:pt idx="7954">
                  <c:v>32</c:v>
                </c:pt>
                <c:pt idx="7955">
                  <c:v>32</c:v>
                </c:pt>
                <c:pt idx="7956">
                  <c:v>32</c:v>
                </c:pt>
                <c:pt idx="7957">
                  <c:v>32</c:v>
                </c:pt>
                <c:pt idx="7958">
                  <c:v>31.663</c:v>
                </c:pt>
                <c:pt idx="7959">
                  <c:v>31.330000000000005</c:v>
                </c:pt>
                <c:pt idx="7960">
                  <c:v>31</c:v>
                </c:pt>
                <c:pt idx="7961">
                  <c:v>31</c:v>
                </c:pt>
                <c:pt idx="7962">
                  <c:v>31.330000000000005</c:v>
                </c:pt>
                <c:pt idx="7963">
                  <c:v>31.663</c:v>
                </c:pt>
                <c:pt idx="7964">
                  <c:v>32</c:v>
                </c:pt>
                <c:pt idx="7965">
                  <c:v>32</c:v>
                </c:pt>
                <c:pt idx="7966">
                  <c:v>31.663</c:v>
                </c:pt>
                <c:pt idx="7967">
                  <c:v>31.330000000000005</c:v>
                </c:pt>
                <c:pt idx="7968">
                  <c:v>31</c:v>
                </c:pt>
                <c:pt idx="7969">
                  <c:v>31.277999999999999</c:v>
                </c:pt>
                <c:pt idx="7970">
                  <c:v>31.559000000000001</c:v>
                </c:pt>
                <c:pt idx="7971">
                  <c:v>31.841999999999999</c:v>
                </c:pt>
                <c:pt idx="7972">
                  <c:v>32.128000000000014</c:v>
                </c:pt>
                <c:pt idx="7973">
                  <c:v>32.416000000000004</c:v>
                </c:pt>
                <c:pt idx="7974">
                  <c:v>32.707000000000001</c:v>
                </c:pt>
                <c:pt idx="7975">
                  <c:v>33</c:v>
                </c:pt>
                <c:pt idx="7976">
                  <c:v>33</c:v>
                </c:pt>
                <c:pt idx="7977">
                  <c:v>32.663000000000011</c:v>
                </c:pt>
                <c:pt idx="7978">
                  <c:v>32.33</c:v>
                </c:pt>
                <c:pt idx="7979">
                  <c:v>32</c:v>
                </c:pt>
                <c:pt idx="7980">
                  <c:v>31.663</c:v>
                </c:pt>
                <c:pt idx="7981">
                  <c:v>31.330000000000005</c:v>
                </c:pt>
                <c:pt idx="7982">
                  <c:v>31</c:v>
                </c:pt>
                <c:pt idx="7983">
                  <c:v>31</c:v>
                </c:pt>
                <c:pt idx="7984">
                  <c:v>31</c:v>
                </c:pt>
                <c:pt idx="7985">
                  <c:v>30.588999999999988</c:v>
                </c:pt>
                <c:pt idx="7986">
                  <c:v>30.184000000000001</c:v>
                </c:pt>
                <c:pt idx="7987">
                  <c:v>29.783999999999988</c:v>
                </c:pt>
                <c:pt idx="7988">
                  <c:v>29.388999999999992</c:v>
                </c:pt>
                <c:pt idx="7989">
                  <c:v>29</c:v>
                </c:pt>
                <c:pt idx="7990">
                  <c:v>28.797000000000001</c:v>
                </c:pt>
                <c:pt idx="7991">
                  <c:v>28.596</c:v>
                </c:pt>
                <c:pt idx="7992">
                  <c:v>28.396000000000001</c:v>
                </c:pt>
                <c:pt idx="7993">
                  <c:v>28.196999999999999</c:v>
                </c:pt>
                <c:pt idx="7994">
                  <c:v>28</c:v>
                </c:pt>
                <c:pt idx="7995">
                  <c:v>28.196999999999999</c:v>
                </c:pt>
                <c:pt idx="7996">
                  <c:v>28.396000000000001</c:v>
                </c:pt>
                <c:pt idx="7997">
                  <c:v>28.596</c:v>
                </c:pt>
                <c:pt idx="7998">
                  <c:v>28.797000000000001</c:v>
                </c:pt>
                <c:pt idx="7999">
                  <c:v>29</c:v>
                </c:pt>
                <c:pt idx="8000">
                  <c:v>29</c:v>
                </c:pt>
                <c:pt idx="8001">
                  <c:v>29</c:v>
                </c:pt>
                <c:pt idx="8002">
                  <c:v>29</c:v>
                </c:pt>
                <c:pt idx="8003">
                  <c:v>28.587999999999994</c:v>
                </c:pt>
                <c:pt idx="8004">
                  <c:v>28.183</c:v>
                </c:pt>
                <c:pt idx="8005">
                  <c:v>27.782999999999991</c:v>
                </c:pt>
                <c:pt idx="8006">
                  <c:v>27.388999999999992</c:v>
                </c:pt>
                <c:pt idx="8007">
                  <c:v>27</c:v>
                </c:pt>
                <c:pt idx="8008">
                  <c:v>27</c:v>
                </c:pt>
                <c:pt idx="8009">
                  <c:v>27</c:v>
                </c:pt>
                <c:pt idx="8010">
                  <c:v>27</c:v>
                </c:pt>
                <c:pt idx="8011">
                  <c:v>27</c:v>
                </c:pt>
                <c:pt idx="8012">
                  <c:v>27</c:v>
                </c:pt>
                <c:pt idx="8013">
                  <c:v>27.388999999999992</c:v>
                </c:pt>
                <c:pt idx="8014">
                  <c:v>27.782999999999991</c:v>
                </c:pt>
                <c:pt idx="8015">
                  <c:v>28.183</c:v>
                </c:pt>
                <c:pt idx="8016">
                  <c:v>28.587999999999994</c:v>
                </c:pt>
                <c:pt idx="8017">
                  <c:v>29</c:v>
                </c:pt>
                <c:pt idx="8018">
                  <c:v>29</c:v>
                </c:pt>
                <c:pt idx="8019">
                  <c:v>29</c:v>
                </c:pt>
                <c:pt idx="8020">
                  <c:v>29</c:v>
                </c:pt>
                <c:pt idx="8021">
                  <c:v>29</c:v>
                </c:pt>
                <c:pt idx="8022">
                  <c:v>29</c:v>
                </c:pt>
                <c:pt idx="8023">
                  <c:v>29</c:v>
                </c:pt>
                <c:pt idx="8024">
                  <c:v>29</c:v>
                </c:pt>
                <c:pt idx="8025">
                  <c:v>29</c:v>
                </c:pt>
                <c:pt idx="8026">
                  <c:v>29.330000000000005</c:v>
                </c:pt>
                <c:pt idx="8027">
                  <c:v>29.663</c:v>
                </c:pt>
                <c:pt idx="8028">
                  <c:v>30</c:v>
                </c:pt>
                <c:pt idx="8029">
                  <c:v>30</c:v>
                </c:pt>
                <c:pt idx="8030">
                  <c:v>30</c:v>
                </c:pt>
                <c:pt idx="8031">
                  <c:v>30</c:v>
                </c:pt>
                <c:pt idx="8032">
                  <c:v>29.663</c:v>
                </c:pt>
                <c:pt idx="8033">
                  <c:v>29.330000000000005</c:v>
                </c:pt>
                <c:pt idx="8034">
                  <c:v>29</c:v>
                </c:pt>
                <c:pt idx="8035">
                  <c:v>29</c:v>
                </c:pt>
                <c:pt idx="8036">
                  <c:v>29</c:v>
                </c:pt>
                <c:pt idx="8037">
                  <c:v>29</c:v>
                </c:pt>
                <c:pt idx="8038">
                  <c:v>29</c:v>
                </c:pt>
                <c:pt idx="8039">
                  <c:v>29</c:v>
                </c:pt>
                <c:pt idx="8040">
                  <c:v>29</c:v>
                </c:pt>
                <c:pt idx="8041">
                  <c:v>29</c:v>
                </c:pt>
                <c:pt idx="8042">
                  <c:v>29</c:v>
                </c:pt>
                <c:pt idx="8043">
                  <c:v>29</c:v>
                </c:pt>
                <c:pt idx="8044">
                  <c:v>29.388999999999992</c:v>
                </c:pt>
                <c:pt idx="8045">
                  <c:v>29.783999999999988</c:v>
                </c:pt>
                <c:pt idx="8046">
                  <c:v>30.184000000000001</c:v>
                </c:pt>
                <c:pt idx="8047">
                  <c:v>30.588999999999988</c:v>
                </c:pt>
                <c:pt idx="8048">
                  <c:v>31</c:v>
                </c:pt>
                <c:pt idx="8049">
                  <c:v>32.28</c:v>
                </c:pt>
                <c:pt idx="8050">
                  <c:v>33.612000000000002</c:v>
                </c:pt>
                <c:pt idx="8051">
                  <c:v>35</c:v>
                </c:pt>
                <c:pt idx="8052">
                  <c:v>34.658000000000001</c:v>
                </c:pt>
                <c:pt idx="8053">
                  <c:v>34.32</c:v>
                </c:pt>
                <c:pt idx="8054">
                  <c:v>33.984999999999999</c:v>
                </c:pt>
                <c:pt idx="8055">
                  <c:v>33.654000000000003</c:v>
                </c:pt>
                <c:pt idx="8056">
                  <c:v>33.325000000000003</c:v>
                </c:pt>
                <c:pt idx="8057">
                  <c:v>33</c:v>
                </c:pt>
                <c:pt idx="8058">
                  <c:v>33.422000000000011</c:v>
                </c:pt>
                <c:pt idx="8059">
                  <c:v>33.85</c:v>
                </c:pt>
                <c:pt idx="8060">
                  <c:v>34.283000000000001</c:v>
                </c:pt>
                <c:pt idx="8061">
                  <c:v>34.721000000000011</c:v>
                </c:pt>
                <c:pt idx="8062">
                  <c:v>35.166000000000011</c:v>
                </c:pt>
                <c:pt idx="8063">
                  <c:v>35.616</c:v>
                </c:pt>
                <c:pt idx="8064">
                  <c:v>36.071000000000005</c:v>
                </c:pt>
                <c:pt idx="8065">
                  <c:v>36.533000000000001</c:v>
                </c:pt>
                <c:pt idx="8066">
                  <c:v>37</c:v>
                </c:pt>
                <c:pt idx="8067">
                  <c:v>39.138000000000012</c:v>
                </c:pt>
                <c:pt idx="8068">
                  <c:v>41.4</c:v>
                </c:pt>
                <c:pt idx="8069">
                  <c:v>43.792000000000016</c:v>
                </c:pt>
                <c:pt idx="8070">
                  <c:v>46.323</c:v>
                </c:pt>
                <c:pt idx="8071">
                  <c:v>49</c:v>
                </c:pt>
                <c:pt idx="8072">
                  <c:v>48.539000000000001</c:v>
                </c:pt>
                <c:pt idx="8073">
                  <c:v>48.081000000000003</c:v>
                </c:pt>
                <c:pt idx="8074">
                  <c:v>47.629000000000012</c:v>
                </c:pt>
                <c:pt idx="8075">
                  <c:v>47.18</c:v>
                </c:pt>
                <c:pt idx="8076">
                  <c:v>46.736000000000011</c:v>
                </c:pt>
                <c:pt idx="8077">
                  <c:v>46.296000000000021</c:v>
                </c:pt>
                <c:pt idx="8078">
                  <c:v>45.86</c:v>
                </c:pt>
                <c:pt idx="8079">
                  <c:v>45.428000000000011</c:v>
                </c:pt>
                <c:pt idx="8080">
                  <c:v>45</c:v>
                </c:pt>
                <c:pt idx="8081">
                  <c:v>44.202000000000012</c:v>
                </c:pt>
                <c:pt idx="8082">
                  <c:v>43.419000000000004</c:v>
                </c:pt>
                <c:pt idx="8083">
                  <c:v>42.649000000000001</c:v>
                </c:pt>
                <c:pt idx="8084">
                  <c:v>41.893000000000001</c:v>
                </c:pt>
                <c:pt idx="8085">
                  <c:v>41.15</c:v>
                </c:pt>
                <c:pt idx="8086">
                  <c:v>40</c:v>
                </c:pt>
                <c:pt idx="8087">
                  <c:v>39.704000000000001</c:v>
                </c:pt>
                <c:pt idx="8088">
                  <c:v>39</c:v>
                </c:pt>
                <c:pt idx="8089">
                  <c:v>40.194000000000003</c:v>
                </c:pt>
                <c:pt idx="8090">
                  <c:v>41.425000000000011</c:v>
                </c:pt>
                <c:pt idx="8091">
                  <c:v>42.693000000000012</c:v>
                </c:pt>
                <c:pt idx="8092">
                  <c:v>44</c:v>
                </c:pt>
                <c:pt idx="8093">
                  <c:v>43.126000000000012</c:v>
                </c:pt>
                <c:pt idx="8094">
                  <c:v>42.269000000000013</c:v>
                </c:pt>
                <c:pt idx="8095">
                  <c:v>41.429000000000002</c:v>
                </c:pt>
                <c:pt idx="8096">
                  <c:v>40.606000000000002</c:v>
                </c:pt>
                <c:pt idx="8097">
                  <c:v>39</c:v>
                </c:pt>
                <c:pt idx="8098">
                  <c:v>39</c:v>
                </c:pt>
                <c:pt idx="8099">
                  <c:v>38</c:v>
                </c:pt>
                <c:pt idx="8100">
                  <c:v>37.474000000000004</c:v>
                </c:pt>
                <c:pt idx="8101">
                  <c:v>36.730000000000011</c:v>
                </c:pt>
                <c:pt idx="8102">
                  <c:v>36</c:v>
                </c:pt>
                <c:pt idx="8103">
                  <c:v>36</c:v>
                </c:pt>
                <c:pt idx="8104">
                  <c:v>36</c:v>
                </c:pt>
                <c:pt idx="8105">
                  <c:v>35.225000000000016</c:v>
                </c:pt>
                <c:pt idx="8106">
                  <c:v>34.467000000000006</c:v>
                </c:pt>
                <c:pt idx="8107">
                  <c:v>33.726000000000013</c:v>
                </c:pt>
                <c:pt idx="8108">
                  <c:v>33</c:v>
                </c:pt>
                <c:pt idx="8109">
                  <c:v>33.579000000000001</c:v>
                </c:pt>
                <c:pt idx="8110">
                  <c:v>34.169000000000011</c:v>
                </c:pt>
                <c:pt idx="8111">
                  <c:v>34.769000000000013</c:v>
                </c:pt>
                <c:pt idx="8112">
                  <c:v>35.379000000000005</c:v>
                </c:pt>
                <c:pt idx="8113">
                  <c:v>36</c:v>
                </c:pt>
                <c:pt idx="8114">
                  <c:v>40.024000000000001</c:v>
                </c:pt>
                <c:pt idx="8115">
                  <c:v>44.497</c:v>
                </c:pt>
                <c:pt idx="8116">
                  <c:v>49.471000000000004</c:v>
                </c:pt>
                <c:pt idx="8117">
                  <c:v>55</c:v>
                </c:pt>
                <c:pt idx="8118">
                  <c:v>53.308</c:v>
                </c:pt>
                <c:pt idx="8119">
                  <c:v>51.668000000000013</c:v>
                </c:pt>
                <c:pt idx="8120">
                  <c:v>50.078000000000003</c:v>
                </c:pt>
                <c:pt idx="8121">
                  <c:v>48.537000000000006</c:v>
                </c:pt>
                <c:pt idx="8122">
                  <c:v>44</c:v>
                </c:pt>
                <c:pt idx="8123">
                  <c:v>43</c:v>
                </c:pt>
                <c:pt idx="8124">
                  <c:v>43</c:v>
                </c:pt>
                <c:pt idx="8125">
                  <c:v>42</c:v>
                </c:pt>
                <c:pt idx="8126">
                  <c:v>41</c:v>
                </c:pt>
                <c:pt idx="8127">
                  <c:v>40</c:v>
                </c:pt>
                <c:pt idx="8128">
                  <c:v>39</c:v>
                </c:pt>
                <c:pt idx="8129">
                  <c:v>38.49</c:v>
                </c:pt>
                <c:pt idx="8130">
                  <c:v>37.987000000000002</c:v>
                </c:pt>
                <c:pt idx="8131">
                  <c:v>37.49</c:v>
                </c:pt>
                <c:pt idx="8132">
                  <c:v>37</c:v>
                </c:pt>
                <c:pt idx="8133">
                  <c:v>36.664000000000001</c:v>
                </c:pt>
                <c:pt idx="8134">
                  <c:v>36.33</c:v>
                </c:pt>
                <c:pt idx="8135">
                  <c:v>36</c:v>
                </c:pt>
                <c:pt idx="8136">
                  <c:v>36</c:v>
                </c:pt>
                <c:pt idx="8137">
                  <c:v>36.124000000000002</c:v>
                </c:pt>
                <c:pt idx="8138">
                  <c:v>36.247</c:v>
                </c:pt>
                <c:pt idx="8139">
                  <c:v>36.372</c:v>
                </c:pt>
                <c:pt idx="8140">
                  <c:v>36.497</c:v>
                </c:pt>
                <c:pt idx="8141">
                  <c:v>36.622000000000014</c:v>
                </c:pt>
                <c:pt idx="8142">
                  <c:v>36.747</c:v>
                </c:pt>
                <c:pt idx="8143">
                  <c:v>36.874000000000002</c:v>
                </c:pt>
                <c:pt idx="8144">
                  <c:v>37</c:v>
                </c:pt>
                <c:pt idx="8145">
                  <c:v>36.556000000000004</c:v>
                </c:pt>
                <c:pt idx="8146">
                  <c:v>36.117000000000004</c:v>
                </c:pt>
                <c:pt idx="8147">
                  <c:v>35.683</c:v>
                </c:pt>
                <c:pt idx="8148">
                  <c:v>35.255000000000003</c:v>
                </c:pt>
                <c:pt idx="8149">
                  <c:v>34.831000000000003</c:v>
                </c:pt>
                <c:pt idx="8150">
                  <c:v>34.413000000000004</c:v>
                </c:pt>
                <c:pt idx="8151">
                  <c:v>34</c:v>
                </c:pt>
                <c:pt idx="8152">
                  <c:v>34</c:v>
                </c:pt>
                <c:pt idx="8153">
                  <c:v>33.747</c:v>
                </c:pt>
                <c:pt idx="8154">
                  <c:v>33.496000000000002</c:v>
                </c:pt>
                <c:pt idx="8155">
                  <c:v>33.247</c:v>
                </c:pt>
                <c:pt idx="8156">
                  <c:v>33</c:v>
                </c:pt>
                <c:pt idx="8157">
                  <c:v>32.590000000000003</c:v>
                </c:pt>
                <c:pt idx="8158">
                  <c:v>32.185000000000002</c:v>
                </c:pt>
                <c:pt idx="8159">
                  <c:v>31.784999999999993</c:v>
                </c:pt>
                <c:pt idx="8160">
                  <c:v>31.39</c:v>
                </c:pt>
                <c:pt idx="8161">
                  <c:v>31</c:v>
                </c:pt>
                <c:pt idx="8162">
                  <c:v>31</c:v>
                </c:pt>
                <c:pt idx="8163">
                  <c:v>31</c:v>
                </c:pt>
                <c:pt idx="8164">
                  <c:v>31</c:v>
                </c:pt>
                <c:pt idx="8165">
                  <c:v>30.663</c:v>
                </c:pt>
                <c:pt idx="8166">
                  <c:v>30.330000000000005</c:v>
                </c:pt>
                <c:pt idx="8167">
                  <c:v>30</c:v>
                </c:pt>
                <c:pt idx="8168">
                  <c:v>29.663</c:v>
                </c:pt>
                <c:pt idx="8169">
                  <c:v>29.330000000000005</c:v>
                </c:pt>
                <c:pt idx="8170">
                  <c:v>29</c:v>
                </c:pt>
                <c:pt idx="8171">
                  <c:v>29</c:v>
                </c:pt>
                <c:pt idx="8172">
                  <c:v>29</c:v>
                </c:pt>
                <c:pt idx="8173">
                  <c:v>29</c:v>
                </c:pt>
                <c:pt idx="8174">
                  <c:v>29</c:v>
                </c:pt>
                <c:pt idx="8175">
                  <c:v>29</c:v>
                </c:pt>
                <c:pt idx="8176">
                  <c:v>29</c:v>
                </c:pt>
                <c:pt idx="8177">
                  <c:v>29</c:v>
                </c:pt>
                <c:pt idx="8178">
                  <c:v>28.797000000000001</c:v>
                </c:pt>
                <c:pt idx="8179">
                  <c:v>28.596</c:v>
                </c:pt>
                <c:pt idx="8180">
                  <c:v>28.396000000000001</c:v>
                </c:pt>
                <c:pt idx="8181">
                  <c:v>28.196999999999999</c:v>
                </c:pt>
                <c:pt idx="8182">
                  <c:v>28</c:v>
                </c:pt>
                <c:pt idx="8183">
                  <c:v>28</c:v>
                </c:pt>
                <c:pt idx="8184">
                  <c:v>27.797000000000001</c:v>
                </c:pt>
                <c:pt idx="8185">
                  <c:v>27.596</c:v>
                </c:pt>
                <c:pt idx="8186">
                  <c:v>27.396000000000001</c:v>
                </c:pt>
                <c:pt idx="8187">
                  <c:v>27.196999999999999</c:v>
                </c:pt>
                <c:pt idx="8188">
                  <c:v>27</c:v>
                </c:pt>
                <c:pt idx="8189">
                  <c:v>27</c:v>
                </c:pt>
                <c:pt idx="8190">
                  <c:v>26.661999999999999</c:v>
                </c:pt>
                <c:pt idx="8191">
                  <c:v>26.329000000000001</c:v>
                </c:pt>
                <c:pt idx="8192">
                  <c:v>26</c:v>
                </c:pt>
                <c:pt idx="8193">
                  <c:v>26</c:v>
                </c:pt>
                <c:pt idx="8194">
                  <c:v>25.661999999999999</c:v>
                </c:pt>
                <c:pt idx="8195">
                  <c:v>25.329000000000001</c:v>
                </c:pt>
                <c:pt idx="8196">
                  <c:v>25</c:v>
                </c:pt>
                <c:pt idx="8197">
                  <c:v>25</c:v>
                </c:pt>
                <c:pt idx="8198">
                  <c:v>25</c:v>
                </c:pt>
                <c:pt idx="8199">
                  <c:v>25</c:v>
                </c:pt>
                <c:pt idx="8200">
                  <c:v>25.650000000000006</c:v>
                </c:pt>
                <c:pt idx="8201">
                  <c:v>26.315999999999999</c:v>
                </c:pt>
                <c:pt idx="8202">
                  <c:v>27</c:v>
                </c:pt>
                <c:pt idx="8203">
                  <c:v>27</c:v>
                </c:pt>
                <c:pt idx="8204">
                  <c:v>27</c:v>
                </c:pt>
                <c:pt idx="8205">
                  <c:v>27</c:v>
                </c:pt>
                <c:pt idx="8206">
                  <c:v>27</c:v>
                </c:pt>
                <c:pt idx="8207">
                  <c:v>27</c:v>
                </c:pt>
                <c:pt idx="8208">
                  <c:v>27</c:v>
                </c:pt>
                <c:pt idx="8209">
                  <c:v>27</c:v>
                </c:pt>
                <c:pt idx="8210">
                  <c:v>27</c:v>
                </c:pt>
                <c:pt idx="8211">
                  <c:v>27</c:v>
                </c:pt>
                <c:pt idx="8212">
                  <c:v>27.164000000000001</c:v>
                </c:pt>
                <c:pt idx="8213">
                  <c:v>27.329000000000001</c:v>
                </c:pt>
                <c:pt idx="8214">
                  <c:v>27.494999999999994</c:v>
                </c:pt>
                <c:pt idx="8215">
                  <c:v>27.663</c:v>
                </c:pt>
                <c:pt idx="8216">
                  <c:v>27.831000000000007</c:v>
                </c:pt>
                <c:pt idx="8217">
                  <c:v>28</c:v>
                </c:pt>
                <c:pt idx="8218">
                  <c:v>28</c:v>
                </c:pt>
                <c:pt idx="8219">
                  <c:v>28</c:v>
                </c:pt>
                <c:pt idx="8220">
                  <c:v>28</c:v>
                </c:pt>
                <c:pt idx="8221">
                  <c:v>28</c:v>
                </c:pt>
                <c:pt idx="8222">
                  <c:v>28</c:v>
                </c:pt>
                <c:pt idx="8223">
                  <c:v>27.663</c:v>
                </c:pt>
                <c:pt idx="8224">
                  <c:v>27.329000000000001</c:v>
                </c:pt>
                <c:pt idx="8225">
                  <c:v>27</c:v>
                </c:pt>
                <c:pt idx="8226">
                  <c:v>27</c:v>
                </c:pt>
                <c:pt idx="8227">
                  <c:v>27</c:v>
                </c:pt>
                <c:pt idx="8228">
                  <c:v>27</c:v>
                </c:pt>
                <c:pt idx="8229">
                  <c:v>27</c:v>
                </c:pt>
                <c:pt idx="8230">
                  <c:v>27</c:v>
                </c:pt>
                <c:pt idx="8231">
                  <c:v>27</c:v>
                </c:pt>
                <c:pt idx="8232">
                  <c:v>27</c:v>
                </c:pt>
                <c:pt idx="8233">
                  <c:v>26.484999999999992</c:v>
                </c:pt>
                <c:pt idx="8234">
                  <c:v>25.981000000000002</c:v>
                </c:pt>
                <c:pt idx="8235">
                  <c:v>25.48599999999999</c:v>
                </c:pt>
                <c:pt idx="8236">
                  <c:v>25</c:v>
                </c:pt>
                <c:pt idx="8237">
                  <c:v>25</c:v>
                </c:pt>
                <c:pt idx="8238">
                  <c:v>24.661999999999999</c:v>
                </c:pt>
                <c:pt idx="8239">
                  <c:v>24.329000000000001</c:v>
                </c:pt>
                <c:pt idx="8240">
                  <c:v>24</c:v>
                </c:pt>
                <c:pt idx="8241">
                  <c:v>24.196999999999999</c:v>
                </c:pt>
                <c:pt idx="8242">
                  <c:v>24.395</c:v>
                </c:pt>
                <c:pt idx="8243">
                  <c:v>24.594999999999999</c:v>
                </c:pt>
                <c:pt idx="8244">
                  <c:v>24.797000000000001</c:v>
                </c:pt>
                <c:pt idx="8245">
                  <c:v>25</c:v>
                </c:pt>
                <c:pt idx="8246">
                  <c:v>25</c:v>
                </c:pt>
                <c:pt idx="8247">
                  <c:v>24.661999999999999</c:v>
                </c:pt>
                <c:pt idx="8248">
                  <c:v>24.329000000000001</c:v>
                </c:pt>
                <c:pt idx="8249">
                  <c:v>24</c:v>
                </c:pt>
                <c:pt idx="8250">
                  <c:v>24</c:v>
                </c:pt>
                <c:pt idx="8251">
                  <c:v>24</c:v>
                </c:pt>
                <c:pt idx="8252">
                  <c:v>23.661999999999999</c:v>
                </c:pt>
                <c:pt idx="8253">
                  <c:v>23.329000000000001</c:v>
                </c:pt>
                <c:pt idx="8254">
                  <c:v>23</c:v>
                </c:pt>
                <c:pt idx="8255">
                  <c:v>23</c:v>
                </c:pt>
                <c:pt idx="8256">
                  <c:v>23</c:v>
                </c:pt>
                <c:pt idx="8257">
                  <c:v>23</c:v>
                </c:pt>
                <c:pt idx="8258">
                  <c:v>23</c:v>
                </c:pt>
                <c:pt idx="8259">
                  <c:v>23</c:v>
                </c:pt>
                <c:pt idx="8260">
                  <c:v>23</c:v>
                </c:pt>
                <c:pt idx="8261">
                  <c:v>23.329000000000001</c:v>
                </c:pt>
                <c:pt idx="8262">
                  <c:v>23.661999999999999</c:v>
                </c:pt>
                <c:pt idx="8263">
                  <c:v>24</c:v>
                </c:pt>
                <c:pt idx="8264">
                  <c:v>24</c:v>
                </c:pt>
                <c:pt idx="8265">
                  <c:v>24</c:v>
                </c:pt>
                <c:pt idx="8266">
                  <c:v>24</c:v>
                </c:pt>
                <c:pt idx="8267">
                  <c:v>23.745999999999988</c:v>
                </c:pt>
                <c:pt idx="8268">
                  <c:v>23.494999999999994</c:v>
                </c:pt>
                <c:pt idx="8269">
                  <c:v>23.245999999999988</c:v>
                </c:pt>
                <c:pt idx="8270">
                  <c:v>23</c:v>
                </c:pt>
                <c:pt idx="8271">
                  <c:v>23</c:v>
                </c:pt>
                <c:pt idx="8272">
                  <c:v>23</c:v>
                </c:pt>
                <c:pt idx="8273">
                  <c:v>23</c:v>
                </c:pt>
                <c:pt idx="8274">
                  <c:v>23</c:v>
                </c:pt>
                <c:pt idx="8275">
                  <c:v>23</c:v>
                </c:pt>
                <c:pt idx="8276">
                  <c:v>23</c:v>
                </c:pt>
                <c:pt idx="8277">
                  <c:v>23</c:v>
                </c:pt>
                <c:pt idx="8278">
                  <c:v>23</c:v>
                </c:pt>
                <c:pt idx="8279">
                  <c:v>23</c:v>
                </c:pt>
                <c:pt idx="8280">
                  <c:v>23</c:v>
                </c:pt>
                <c:pt idx="8281">
                  <c:v>23</c:v>
                </c:pt>
                <c:pt idx="8282">
                  <c:v>23</c:v>
                </c:pt>
                <c:pt idx="8283">
                  <c:v>23</c:v>
                </c:pt>
                <c:pt idx="8284">
                  <c:v>23</c:v>
                </c:pt>
                <c:pt idx="8285">
                  <c:v>23</c:v>
                </c:pt>
                <c:pt idx="8286">
                  <c:v>23</c:v>
                </c:pt>
                <c:pt idx="8287">
                  <c:v>23</c:v>
                </c:pt>
                <c:pt idx="8288">
                  <c:v>22.661999999999999</c:v>
                </c:pt>
                <c:pt idx="8289">
                  <c:v>22.327999999999999</c:v>
                </c:pt>
                <c:pt idx="8290">
                  <c:v>22</c:v>
                </c:pt>
                <c:pt idx="8291">
                  <c:v>22</c:v>
                </c:pt>
                <c:pt idx="8292">
                  <c:v>22</c:v>
                </c:pt>
                <c:pt idx="8293">
                  <c:v>22</c:v>
                </c:pt>
                <c:pt idx="8294">
                  <c:v>22.327999999999999</c:v>
                </c:pt>
                <c:pt idx="8295">
                  <c:v>22.661999999999999</c:v>
                </c:pt>
                <c:pt idx="8296">
                  <c:v>23</c:v>
                </c:pt>
                <c:pt idx="8297">
                  <c:v>23</c:v>
                </c:pt>
                <c:pt idx="8298">
                  <c:v>23</c:v>
                </c:pt>
                <c:pt idx="8299">
                  <c:v>23</c:v>
                </c:pt>
                <c:pt idx="8300">
                  <c:v>23</c:v>
                </c:pt>
                <c:pt idx="8301">
                  <c:v>23</c:v>
                </c:pt>
                <c:pt idx="8302">
                  <c:v>23</c:v>
                </c:pt>
                <c:pt idx="8303">
                  <c:v>23</c:v>
                </c:pt>
                <c:pt idx="8304">
                  <c:v>23.329000000000001</c:v>
                </c:pt>
                <c:pt idx="8305">
                  <c:v>23.661999999999999</c:v>
                </c:pt>
                <c:pt idx="8306">
                  <c:v>24</c:v>
                </c:pt>
                <c:pt idx="8307">
                  <c:v>23.745999999999988</c:v>
                </c:pt>
                <c:pt idx="8308">
                  <c:v>23.494999999999994</c:v>
                </c:pt>
                <c:pt idx="8309">
                  <c:v>23.245999999999988</c:v>
                </c:pt>
                <c:pt idx="8310">
                  <c:v>23</c:v>
                </c:pt>
                <c:pt idx="8311">
                  <c:v>23</c:v>
                </c:pt>
                <c:pt idx="8312">
                  <c:v>23</c:v>
                </c:pt>
                <c:pt idx="8313">
                  <c:v>23</c:v>
                </c:pt>
                <c:pt idx="8314">
                  <c:v>23</c:v>
                </c:pt>
                <c:pt idx="8315">
                  <c:v>23</c:v>
                </c:pt>
                <c:pt idx="8316">
                  <c:v>23</c:v>
                </c:pt>
                <c:pt idx="8317">
                  <c:v>23.245999999999988</c:v>
                </c:pt>
                <c:pt idx="8318">
                  <c:v>23.494999999999994</c:v>
                </c:pt>
                <c:pt idx="8319">
                  <c:v>23.745999999999988</c:v>
                </c:pt>
                <c:pt idx="8320">
                  <c:v>24</c:v>
                </c:pt>
                <c:pt idx="8321">
                  <c:v>24</c:v>
                </c:pt>
                <c:pt idx="8322">
                  <c:v>24</c:v>
                </c:pt>
                <c:pt idx="8323">
                  <c:v>24</c:v>
                </c:pt>
                <c:pt idx="8324">
                  <c:v>24</c:v>
                </c:pt>
                <c:pt idx="8325">
                  <c:v>24</c:v>
                </c:pt>
                <c:pt idx="8326">
                  <c:v>24</c:v>
                </c:pt>
                <c:pt idx="8327">
                  <c:v>24</c:v>
                </c:pt>
                <c:pt idx="8328">
                  <c:v>24</c:v>
                </c:pt>
                <c:pt idx="8329">
                  <c:v>24</c:v>
                </c:pt>
                <c:pt idx="8330">
                  <c:v>24</c:v>
                </c:pt>
                <c:pt idx="8331">
                  <c:v>24</c:v>
                </c:pt>
                <c:pt idx="8332">
                  <c:v>24</c:v>
                </c:pt>
                <c:pt idx="8333">
                  <c:v>24</c:v>
                </c:pt>
                <c:pt idx="8334">
                  <c:v>23.661999999999999</c:v>
                </c:pt>
                <c:pt idx="8335">
                  <c:v>23.329000000000001</c:v>
                </c:pt>
                <c:pt idx="8336">
                  <c:v>23</c:v>
                </c:pt>
                <c:pt idx="8337">
                  <c:v>23</c:v>
                </c:pt>
                <c:pt idx="8338">
                  <c:v>22.661999999999999</c:v>
                </c:pt>
                <c:pt idx="8339">
                  <c:v>22.327999999999999</c:v>
                </c:pt>
                <c:pt idx="8340">
                  <c:v>22</c:v>
                </c:pt>
                <c:pt idx="8341">
                  <c:v>22</c:v>
                </c:pt>
                <c:pt idx="8342">
                  <c:v>22</c:v>
                </c:pt>
                <c:pt idx="8343">
                  <c:v>22</c:v>
                </c:pt>
                <c:pt idx="8344">
                  <c:v>22</c:v>
                </c:pt>
                <c:pt idx="8345">
                  <c:v>22</c:v>
                </c:pt>
                <c:pt idx="8346">
                  <c:v>22</c:v>
                </c:pt>
                <c:pt idx="8347">
                  <c:v>22</c:v>
                </c:pt>
                <c:pt idx="8348">
                  <c:v>22</c:v>
                </c:pt>
                <c:pt idx="8349">
                  <c:v>22</c:v>
                </c:pt>
                <c:pt idx="8350">
                  <c:v>22</c:v>
                </c:pt>
                <c:pt idx="8351">
                  <c:v>22</c:v>
                </c:pt>
                <c:pt idx="8352">
                  <c:v>22</c:v>
                </c:pt>
                <c:pt idx="8353">
                  <c:v>22</c:v>
                </c:pt>
                <c:pt idx="8354">
                  <c:v>22</c:v>
                </c:pt>
                <c:pt idx="8355">
                  <c:v>22</c:v>
                </c:pt>
                <c:pt idx="8356">
                  <c:v>22</c:v>
                </c:pt>
                <c:pt idx="8357">
                  <c:v>22</c:v>
                </c:pt>
                <c:pt idx="8358">
                  <c:v>22</c:v>
                </c:pt>
                <c:pt idx="8359">
                  <c:v>22</c:v>
                </c:pt>
                <c:pt idx="8360">
                  <c:v>22</c:v>
                </c:pt>
                <c:pt idx="8361">
                  <c:v>22</c:v>
                </c:pt>
                <c:pt idx="8362">
                  <c:v>22</c:v>
                </c:pt>
                <c:pt idx="8363">
                  <c:v>22</c:v>
                </c:pt>
                <c:pt idx="8364">
                  <c:v>22</c:v>
                </c:pt>
                <c:pt idx="8365">
                  <c:v>22</c:v>
                </c:pt>
                <c:pt idx="8366">
                  <c:v>22</c:v>
                </c:pt>
                <c:pt idx="8367">
                  <c:v>22</c:v>
                </c:pt>
                <c:pt idx="8368">
                  <c:v>22</c:v>
                </c:pt>
                <c:pt idx="8369">
                  <c:v>21.661000000000001</c:v>
                </c:pt>
                <c:pt idx="8370">
                  <c:v>21.327999999999999</c:v>
                </c:pt>
                <c:pt idx="8371">
                  <c:v>21</c:v>
                </c:pt>
                <c:pt idx="8372">
                  <c:v>21</c:v>
                </c:pt>
                <c:pt idx="8373">
                  <c:v>21</c:v>
                </c:pt>
                <c:pt idx="8374">
                  <c:v>21</c:v>
                </c:pt>
                <c:pt idx="8375">
                  <c:v>21</c:v>
                </c:pt>
                <c:pt idx="8376">
                  <c:v>21</c:v>
                </c:pt>
                <c:pt idx="8377">
                  <c:v>21</c:v>
                </c:pt>
                <c:pt idx="8378">
                  <c:v>21</c:v>
                </c:pt>
                <c:pt idx="8379">
                  <c:v>21</c:v>
                </c:pt>
                <c:pt idx="8380">
                  <c:v>21</c:v>
                </c:pt>
                <c:pt idx="8381">
                  <c:v>21.327999999999999</c:v>
                </c:pt>
                <c:pt idx="8382">
                  <c:v>21.661000000000001</c:v>
                </c:pt>
                <c:pt idx="8383">
                  <c:v>22</c:v>
                </c:pt>
                <c:pt idx="8384">
                  <c:v>22</c:v>
                </c:pt>
                <c:pt idx="8385">
                  <c:v>22</c:v>
                </c:pt>
                <c:pt idx="8386">
                  <c:v>22</c:v>
                </c:pt>
                <c:pt idx="8387">
                  <c:v>22</c:v>
                </c:pt>
                <c:pt idx="8388">
                  <c:v>22</c:v>
                </c:pt>
                <c:pt idx="8389">
                  <c:v>22</c:v>
                </c:pt>
                <c:pt idx="8390">
                  <c:v>22</c:v>
                </c:pt>
                <c:pt idx="8391">
                  <c:v>22</c:v>
                </c:pt>
                <c:pt idx="8392">
                  <c:v>22</c:v>
                </c:pt>
                <c:pt idx="8393">
                  <c:v>22</c:v>
                </c:pt>
                <c:pt idx="8394">
                  <c:v>22</c:v>
                </c:pt>
                <c:pt idx="8395">
                  <c:v>22</c:v>
                </c:pt>
                <c:pt idx="8396">
                  <c:v>22</c:v>
                </c:pt>
                <c:pt idx="8397">
                  <c:v>22</c:v>
                </c:pt>
                <c:pt idx="8398">
                  <c:v>22</c:v>
                </c:pt>
                <c:pt idx="8399">
                  <c:v>22</c:v>
                </c:pt>
                <c:pt idx="8400">
                  <c:v>22</c:v>
                </c:pt>
                <c:pt idx="8401">
                  <c:v>22</c:v>
                </c:pt>
                <c:pt idx="8402">
                  <c:v>22</c:v>
                </c:pt>
                <c:pt idx="8403">
                  <c:v>22</c:v>
                </c:pt>
                <c:pt idx="8404">
                  <c:v>22</c:v>
                </c:pt>
                <c:pt idx="8405">
                  <c:v>22</c:v>
                </c:pt>
                <c:pt idx="8406">
                  <c:v>22</c:v>
                </c:pt>
                <c:pt idx="8407">
                  <c:v>22</c:v>
                </c:pt>
                <c:pt idx="8408">
                  <c:v>22</c:v>
                </c:pt>
                <c:pt idx="8409">
                  <c:v>22</c:v>
                </c:pt>
                <c:pt idx="8410">
                  <c:v>22</c:v>
                </c:pt>
                <c:pt idx="8411">
                  <c:v>22</c:v>
                </c:pt>
                <c:pt idx="8412">
                  <c:v>22.327999999999999</c:v>
                </c:pt>
                <c:pt idx="8413">
                  <c:v>22.661999999999999</c:v>
                </c:pt>
                <c:pt idx="8414">
                  <c:v>23</c:v>
                </c:pt>
                <c:pt idx="8415">
                  <c:v>23</c:v>
                </c:pt>
                <c:pt idx="8416">
                  <c:v>23</c:v>
                </c:pt>
                <c:pt idx="8417">
                  <c:v>23</c:v>
                </c:pt>
                <c:pt idx="8418">
                  <c:v>23</c:v>
                </c:pt>
                <c:pt idx="8419">
                  <c:v>23</c:v>
                </c:pt>
                <c:pt idx="8420">
                  <c:v>23</c:v>
                </c:pt>
                <c:pt idx="8421">
                  <c:v>23</c:v>
                </c:pt>
                <c:pt idx="8422">
                  <c:v>23</c:v>
                </c:pt>
                <c:pt idx="8423">
                  <c:v>23.241</c:v>
                </c:pt>
                <c:pt idx="8424">
                  <c:v>23.484000000000002</c:v>
                </c:pt>
                <c:pt idx="8425">
                  <c:v>23.731000000000005</c:v>
                </c:pt>
                <c:pt idx="8426">
                  <c:v>23.978999999999992</c:v>
                </c:pt>
                <c:pt idx="8427">
                  <c:v>24.23</c:v>
                </c:pt>
                <c:pt idx="8428">
                  <c:v>24.484000000000002</c:v>
                </c:pt>
                <c:pt idx="8429">
                  <c:v>24.741</c:v>
                </c:pt>
                <c:pt idx="8430">
                  <c:v>25</c:v>
                </c:pt>
                <c:pt idx="8431">
                  <c:v>25.388000000000002</c:v>
                </c:pt>
                <c:pt idx="8432">
                  <c:v>25.781999999999993</c:v>
                </c:pt>
                <c:pt idx="8433">
                  <c:v>26.181000000000001</c:v>
                </c:pt>
                <c:pt idx="8434">
                  <c:v>26.587999999999994</c:v>
                </c:pt>
                <c:pt idx="8435">
                  <c:v>27</c:v>
                </c:pt>
                <c:pt idx="8436">
                  <c:v>27.247</c:v>
                </c:pt>
                <c:pt idx="8437">
                  <c:v>27.494999999999994</c:v>
                </c:pt>
                <c:pt idx="8438">
                  <c:v>27.747</c:v>
                </c:pt>
                <c:pt idx="8439">
                  <c:v>28</c:v>
                </c:pt>
                <c:pt idx="8440">
                  <c:v>27.587999999999994</c:v>
                </c:pt>
                <c:pt idx="8441">
                  <c:v>27.181999999999999</c:v>
                </c:pt>
                <c:pt idx="8442">
                  <c:v>26.781999999999993</c:v>
                </c:pt>
                <c:pt idx="8443">
                  <c:v>26.388000000000002</c:v>
                </c:pt>
                <c:pt idx="8444">
                  <c:v>26</c:v>
                </c:pt>
                <c:pt idx="8445">
                  <c:v>25.887</c:v>
                </c:pt>
                <c:pt idx="8446">
                  <c:v>25.774000000000001</c:v>
                </c:pt>
                <c:pt idx="8447">
                  <c:v>25.661999999999999</c:v>
                </c:pt>
                <c:pt idx="8448">
                  <c:v>25.550999999999991</c:v>
                </c:pt>
                <c:pt idx="8449">
                  <c:v>25.439999999999994</c:v>
                </c:pt>
                <c:pt idx="8450">
                  <c:v>25.329000000000001</c:v>
                </c:pt>
                <c:pt idx="8451">
                  <c:v>25.219000000000001</c:v>
                </c:pt>
                <c:pt idx="8452">
                  <c:v>25.109000000000005</c:v>
                </c:pt>
                <c:pt idx="8453">
                  <c:v>25</c:v>
                </c:pt>
                <c:pt idx="8454">
                  <c:v>25</c:v>
                </c:pt>
                <c:pt idx="8455">
                  <c:v>25.913</c:v>
                </c:pt>
                <c:pt idx="8456">
                  <c:v>26.858000000000001</c:v>
                </c:pt>
                <c:pt idx="8457">
                  <c:v>27.838999999999999</c:v>
                </c:pt>
                <c:pt idx="8458">
                  <c:v>28.855</c:v>
                </c:pt>
                <c:pt idx="8459">
                  <c:v>29.907999999999994</c:v>
                </c:pt>
                <c:pt idx="8460">
                  <c:v>31</c:v>
                </c:pt>
                <c:pt idx="8461">
                  <c:v>31</c:v>
                </c:pt>
                <c:pt idx="8462">
                  <c:v>31</c:v>
                </c:pt>
                <c:pt idx="8463">
                  <c:v>30.4</c:v>
                </c:pt>
                <c:pt idx="8464">
                  <c:v>29.811000000000007</c:v>
                </c:pt>
                <c:pt idx="8465">
                  <c:v>29.234000000000005</c:v>
                </c:pt>
                <c:pt idx="8466">
                  <c:v>28.667999999999999</c:v>
                </c:pt>
                <c:pt idx="8467">
                  <c:v>28.111999999999998</c:v>
                </c:pt>
                <c:pt idx="8468">
                  <c:v>27.567999999999994</c:v>
                </c:pt>
                <c:pt idx="8469">
                  <c:v>27.033999999999999</c:v>
                </c:pt>
                <c:pt idx="8470">
                  <c:v>26.510999999999999</c:v>
                </c:pt>
                <c:pt idx="8471">
                  <c:v>25.997</c:v>
                </c:pt>
                <c:pt idx="8472">
                  <c:v>25.494</c:v>
                </c:pt>
                <c:pt idx="8473">
                  <c:v>25</c:v>
                </c:pt>
                <c:pt idx="8474">
                  <c:v>25</c:v>
                </c:pt>
                <c:pt idx="8475">
                  <c:v>24.661999999999999</c:v>
                </c:pt>
                <c:pt idx="8476">
                  <c:v>24.329000000000001</c:v>
                </c:pt>
                <c:pt idx="8477">
                  <c:v>24</c:v>
                </c:pt>
                <c:pt idx="8478">
                  <c:v>24</c:v>
                </c:pt>
                <c:pt idx="8479">
                  <c:v>24</c:v>
                </c:pt>
                <c:pt idx="8480">
                  <c:v>24</c:v>
                </c:pt>
                <c:pt idx="8481">
                  <c:v>24</c:v>
                </c:pt>
                <c:pt idx="8482">
                  <c:v>24</c:v>
                </c:pt>
                <c:pt idx="8483">
                  <c:v>24</c:v>
                </c:pt>
                <c:pt idx="8484">
                  <c:v>24</c:v>
                </c:pt>
                <c:pt idx="8485">
                  <c:v>24</c:v>
                </c:pt>
                <c:pt idx="8486">
                  <c:v>24</c:v>
                </c:pt>
                <c:pt idx="8487">
                  <c:v>24</c:v>
                </c:pt>
                <c:pt idx="8488">
                  <c:v>24</c:v>
                </c:pt>
                <c:pt idx="8489">
                  <c:v>24</c:v>
                </c:pt>
                <c:pt idx="8490">
                  <c:v>24</c:v>
                </c:pt>
                <c:pt idx="8491">
                  <c:v>24</c:v>
                </c:pt>
                <c:pt idx="8492">
                  <c:v>24</c:v>
                </c:pt>
                <c:pt idx="8493">
                  <c:v>24</c:v>
                </c:pt>
                <c:pt idx="8494">
                  <c:v>23.661999999999999</c:v>
                </c:pt>
                <c:pt idx="8495">
                  <c:v>23.329000000000001</c:v>
                </c:pt>
                <c:pt idx="8496">
                  <c:v>23</c:v>
                </c:pt>
                <c:pt idx="8497">
                  <c:v>23</c:v>
                </c:pt>
                <c:pt idx="8498">
                  <c:v>22.661999999999999</c:v>
                </c:pt>
                <c:pt idx="8499">
                  <c:v>22.327999999999999</c:v>
                </c:pt>
                <c:pt idx="8500">
                  <c:v>22</c:v>
                </c:pt>
                <c:pt idx="8501">
                  <c:v>22</c:v>
                </c:pt>
                <c:pt idx="8502">
                  <c:v>21.661000000000001</c:v>
                </c:pt>
                <c:pt idx="8503">
                  <c:v>21.327999999999999</c:v>
                </c:pt>
                <c:pt idx="8504">
                  <c:v>21</c:v>
                </c:pt>
                <c:pt idx="8505">
                  <c:v>21</c:v>
                </c:pt>
                <c:pt idx="8506">
                  <c:v>21</c:v>
                </c:pt>
                <c:pt idx="8507">
                  <c:v>21</c:v>
                </c:pt>
                <c:pt idx="8508">
                  <c:v>21</c:v>
                </c:pt>
                <c:pt idx="8509">
                  <c:v>21</c:v>
                </c:pt>
                <c:pt idx="8510">
                  <c:v>21</c:v>
                </c:pt>
                <c:pt idx="8511">
                  <c:v>21</c:v>
                </c:pt>
                <c:pt idx="8512">
                  <c:v>21</c:v>
                </c:pt>
                <c:pt idx="8513">
                  <c:v>20.661000000000001</c:v>
                </c:pt>
                <c:pt idx="8514">
                  <c:v>20.327999999999999</c:v>
                </c:pt>
                <c:pt idx="8515">
                  <c:v>20</c:v>
                </c:pt>
                <c:pt idx="8516">
                  <c:v>20</c:v>
                </c:pt>
                <c:pt idx="8517">
                  <c:v>20</c:v>
                </c:pt>
                <c:pt idx="8518">
                  <c:v>20</c:v>
                </c:pt>
                <c:pt idx="8519">
                  <c:v>20</c:v>
                </c:pt>
                <c:pt idx="8520">
                  <c:v>20</c:v>
                </c:pt>
                <c:pt idx="8521">
                  <c:v>20</c:v>
                </c:pt>
                <c:pt idx="8522">
                  <c:v>20</c:v>
                </c:pt>
                <c:pt idx="8523">
                  <c:v>20</c:v>
                </c:pt>
                <c:pt idx="8524">
                  <c:v>20</c:v>
                </c:pt>
                <c:pt idx="8525">
                  <c:v>20.327999999999999</c:v>
                </c:pt>
                <c:pt idx="8526">
                  <c:v>20.661000000000001</c:v>
                </c:pt>
                <c:pt idx="8527">
                  <c:v>21</c:v>
                </c:pt>
                <c:pt idx="8528">
                  <c:v>20.661000000000001</c:v>
                </c:pt>
                <c:pt idx="8529">
                  <c:v>20.327999999999999</c:v>
                </c:pt>
                <c:pt idx="8530">
                  <c:v>20</c:v>
                </c:pt>
                <c:pt idx="8531">
                  <c:v>19.795999999999992</c:v>
                </c:pt>
                <c:pt idx="8532">
                  <c:v>19.594000000000001</c:v>
                </c:pt>
                <c:pt idx="8533">
                  <c:v>19.393999999999991</c:v>
                </c:pt>
                <c:pt idx="8534">
                  <c:v>19.196000000000005</c:v>
                </c:pt>
                <c:pt idx="8535">
                  <c:v>19</c:v>
                </c:pt>
                <c:pt idx="8536">
                  <c:v>19</c:v>
                </c:pt>
                <c:pt idx="8537">
                  <c:v>19</c:v>
                </c:pt>
                <c:pt idx="8538">
                  <c:v>18.661000000000001</c:v>
                </c:pt>
                <c:pt idx="8539">
                  <c:v>18.327000000000005</c:v>
                </c:pt>
                <c:pt idx="8540">
                  <c:v>18</c:v>
                </c:pt>
                <c:pt idx="8541">
                  <c:v>18</c:v>
                </c:pt>
                <c:pt idx="8542">
                  <c:v>18</c:v>
                </c:pt>
                <c:pt idx="8543">
                  <c:v>18</c:v>
                </c:pt>
                <c:pt idx="8544">
                  <c:v>17.66</c:v>
                </c:pt>
                <c:pt idx="8545">
                  <c:v>17.327000000000005</c:v>
                </c:pt>
                <c:pt idx="8546">
                  <c:v>17</c:v>
                </c:pt>
                <c:pt idx="8547">
                  <c:v>17</c:v>
                </c:pt>
                <c:pt idx="8548">
                  <c:v>17</c:v>
                </c:pt>
                <c:pt idx="8549">
                  <c:v>17</c:v>
                </c:pt>
                <c:pt idx="8550">
                  <c:v>17.641999999999999</c:v>
                </c:pt>
                <c:pt idx="8551">
                  <c:v>18.308</c:v>
                </c:pt>
                <c:pt idx="8552">
                  <c:v>19</c:v>
                </c:pt>
                <c:pt idx="8553">
                  <c:v>19</c:v>
                </c:pt>
                <c:pt idx="8554">
                  <c:v>19</c:v>
                </c:pt>
                <c:pt idx="8555">
                  <c:v>19</c:v>
                </c:pt>
                <c:pt idx="8556">
                  <c:v>18.661000000000001</c:v>
                </c:pt>
                <c:pt idx="8557">
                  <c:v>18.327000000000005</c:v>
                </c:pt>
                <c:pt idx="8558">
                  <c:v>18</c:v>
                </c:pt>
                <c:pt idx="8559">
                  <c:v>18</c:v>
                </c:pt>
                <c:pt idx="8560">
                  <c:v>18</c:v>
                </c:pt>
                <c:pt idx="8561">
                  <c:v>18.244999999999994</c:v>
                </c:pt>
                <c:pt idx="8562">
                  <c:v>18.492999999999988</c:v>
                </c:pt>
                <c:pt idx="8563">
                  <c:v>18.744999999999994</c:v>
                </c:pt>
                <c:pt idx="8564">
                  <c:v>19</c:v>
                </c:pt>
                <c:pt idx="8565">
                  <c:v>19</c:v>
                </c:pt>
                <c:pt idx="8566">
                  <c:v>20.817000000000007</c:v>
                </c:pt>
                <c:pt idx="8567">
                  <c:v>22.809000000000001</c:v>
                </c:pt>
                <c:pt idx="8568">
                  <c:v>24.99</c:v>
                </c:pt>
                <c:pt idx="8569">
                  <c:v>27.381</c:v>
                </c:pt>
                <c:pt idx="8570">
                  <c:v>30</c:v>
                </c:pt>
                <c:pt idx="8571">
                  <c:v>28.516999999999999</c:v>
                </c:pt>
                <c:pt idx="8572">
                  <c:v>27.108000000000001</c:v>
                </c:pt>
                <c:pt idx="8573">
                  <c:v>25.767999999999994</c:v>
                </c:pt>
                <c:pt idx="8574">
                  <c:v>24.494999999999994</c:v>
                </c:pt>
                <c:pt idx="8575">
                  <c:v>23.283999999999988</c:v>
                </c:pt>
                <c:pt idx="8576">
                  <c:v>22.134000000000007</c:v>
                </c:pt>
                <c:pt idx="8577">
                  <c:v>21.04</c:v>
                </c:pt>
                <c:pt idx="8578">
                  <c:v>20</c:v>
                </c:pt>
                <c:pt idx="8579">
                  <c:v>20</c:v>
                </c:pt>
                <c:pt idx="8580">
                  <c:v>19.661000000000001</c:v>
                </c:pt>
                <c:pt idx="8581">
                  <c:v>19.327999999999999</c:v>
                </c:pt>
                <c:pt idx="8582">
                  <c:v>19</c:v>
                </c:pt>
                <c:pt idx="8583">
                  <c:v>20</c:v>
                </c:pt>
                <c:pt idx="8584">
                  <c:v>20</c:v>
                </c:pt>
                <c:pt idx="8585">
                  <c:v>21</c:v>
                </c:pt>
                <c:pt idx="8586">
                  <c:v>23.419</c:v>
                </c:pt>
                <c:pt idx="8587">
                  <c:v>24.675999999999991</c:v>
                </c:pt>
                <c:pt idx="8588">
                  <c:v>26</c:v>
                </c:pt>
                <c:pt idx="8589">
                  <c:v>25.484999999999992</c:v>
                </c:pt>
                <c:pt idx="8590">
                  <c:v>24.979999999999993</c:v>
                </c:pt>
                <c:pt idx="8591">
                  <c:v>24.484999999999992</c:v>
                </c:pt>
                <c:pt idx="8592">
                  <c:v>24</c:v>
                </c:pt>
                <c:pt idx="8593">
                  <c:v>24</c:v>
                </c:pt>
                <c:pt idx="8594">
                  <c:v>23.661999999999999</c:v>
                </c:pt>
                <c:pt idx="8595">
                  <c:v>23.329000000000001</c:v>
                </c:pt>
                <c:pt idx="8596">
                  <c:v>23</c:v>
                </c:pt>
                <c:pt idx="8597">
                  <c:v>23.716000000000001</c:v>
                </c:pt>
                <c:pt idx="8598">
                  <c:v>24.454000000000001</c:v>
                </c:pt>
                <c:pt idx="8599">
                  <c:v>25.215</c:v>
                </c:pt>
                <c:pt idx="8600">
                  <c:v>26</c:v>
                </c:pt>
                <c:pt idx="8601">
                  <c:v>26</c:v>
                </c:pt>
                <c:pt idx="8602">
                  <c:v>26</c:v>
                </c:pt>
                <c:pt idx="8603">
                  <c:v>26</c:v>
                </c:pt>
                <c:pt idx="8604">
                  <c:v>26</c:v>
                </c:pt>
                <c:pt idx="8605">
                  <c:v>26</c:v>
                </c:pt>
                <c:pt idx="8606">
                  <c:v>26</c:v>
                </c:pt>
                <c:pt idx="8607">
                  <c:v>26.196999999999999</c:v>
                </c:pt>
                <c:pt idx="8608">
                  <c:v>26.395</c:v>
                </c:pt>
                <c:pt idx="8609">
                  <c:v>26.594999999999999</c:v>
                </c:pt>
                <c:pt idx="8610">
                  <c:v>26.797000000000001</c:v>
                </c:pt>
                <c:pt idx="8611">
                  <c:v>27</c:v>
                </c:pt>
                <c:pt idx="8612">
                  <c:v>27</c:v>
                </c:pt>
                <c:pt idx="8613">
                  <c:v>27</c:v>
                </c:pt>
                <c:pt idx="8614">
                  <c:v>27</c:v>
                </c:pt>
                <c:pt idx="8615">
                  <c:v>27</c:v>
                </c:pt>
                <c:pt idx="8616">
                  <c:v>27</c:v>
                </c:pt>
                <c:pt idx="8617">
                  <c:v>27</c:v>
                </c:pt>
                <c:pt idx="8618">
                  <c:v>26.315999999999999</c:v>
                </c:pt>
                <c:pt idx="8619">
                  <c:v>25.650000000000006</c:v>
                </c:pt>
                <c:pt idx="8620">
                  <c:v>25</c:v>
                </c:pt>
                <c:pt idx="8621">
                  <c:v>25</c:v>
                </c:pt>
                <c:pt idx="8622">
                  <c:v>25</c:v>
                </c:pt>
                <c:pt idx="8623">
                  <c:v>25</c:v>
                </c:pt>
                <c:pt idx="8624">
                  <c:v>25</c:v>
                </c:pt>
                <c:pt idx="8625">
                  <c:v>25</c:v>
                </c:pt>
                <c:pt idx="8626">
                  <c:v>25</c:v>
                </c:pt>
                <c:pt idx="8627">
                  <c:v>25</c:v>
                </c:pt>
                <c:pt idx="8628">
                  <c:v>25</c:v>
                </c:pt>
                <c:pt idx="8629">
                  <c:v>25</c:v>
                </c:pt>
                <c:pt idx="8630">
                  <c:v>25</c:v>
                </c:pt>
                <c:pt idx="8631">
                  <c:v>25</c:v>
                </c:pt>
                <c:pt idx="8632">
                  <c:v>25</c:v>
                </c:pt>
                <c:pt idx="8633">
                  <c:v>25</c:v>
                </c:pt>
                <c:pt idx="8634">
                  <c:v>25</c:v>
                </c:pt>
                <c:pt idx="8635">
                  <c:v>25</c:v>
                </c:pt>
                <c:pt idx="8636">
                  <c:v>24.830000000000005</c:v>
                </c:pt>
                <c:pt idx="8637">
                  <c:v>24.661999999999999</c:v>
                </c:pt>
                <c:pt idx="8638">
                  <c:v>24.494999999999994</c:v>
                </c:pt>
                <c:pt idx="8639">
                  <c:v>24.329000000000001</c:v>
                </c:pt>
                <c:pt idx="8640">
                  <c:v>24.164000000000001</c:v>
                </c:pt>
                <c:pt idx="8641">
                  <c:v>24</c:v>
                </c:pt>
                <c:pt idx="8642">
                  <c:v>24</c:v>
                </c:pt>
                <c:pt idx="8643">
                  <c:v>24</c:v>
                </c:pt>
                <c:pt idx="8644">
                  <c:v>24</c:v>
                </c:pt>
                <c:pt idx="8645">
                  <c:v>24</c:v>
                </c:pt>
                <c:pt idx="8646">
                  <c:v>24</c:v>
                </c:pt>
                <c:pt idx="8647">
                  <c:v>24</c:v>
                </c:pt>
                <c:pt idx="8648">
                  <c:v>24</c:v>
                </c:pt>
                <c:pt idx="8649">
                  <c:v>24</c:v>
                </c:pt>
                <c:pt idx="8650">
                  <c:v>24</c:v>
                </c:pt>
                <c:pt idx="8651">
                  <c:v>24</c:v>
                </c:pt>
                <c:pt idx="8652">
                  <c:v>24</c:v>
                </c:pt>
                <c:pt idx="8653">
                  <c:v>24</c:v>
                </c:pt>
                <c:pt idx="8654">
                  <c:v>24</c:v>
                </c:pt>
                <c:pt idx="8655">
                  <c:v>24</c:v>
                </c:pt>
                <c:pt idx="8656">
                  <c:v>24</c:v>
                </c:pt>
                <c:pt idx="8657">
                  <c:v>24</c:v>
                </c:pt>
                <c:pt idx="8658">
                  <c:v>24</c:v>
                </c:pt>
                <c:pt idx="8659">
                  <c:v>24</c:v>
                </c:pt>
                <c:pt idx="8660">
                  <c:v>24</c:v>
                </c:pt>
                <c:pt idx="8661">
                  <c:v>24</c:v>
                </c:pt>
                <c:pt idx="8662">
                  <c:v>24</c:v>
                </c:pt>
                <c:pt idx="8663">
                  <c:v>24</c:v>
                </c:pt>
                <c:pt idx="8664">
                  <c:v>24</c:v>
                </c:pt>
                <c:pt idx="8665">
                  <c:v>24</c:v>
                </c:pt>
                <c:pt idx="8666">
                  <c:v>24</c:v>
                </c:pt>
                <c:pt idx="8667">
                  <c:v>24</c:v>
                </c:pt>
                <c:pt idx="8668">
                  <c:v>24</c:v>
                </c:pt>
                <c:pt idx="8669">
                  <c:v>24</c:v>
                </c:pt>
                <c:pt idx="8670">
                  <c:v>24</c:v>
                </c:pt>
                <c:pt idx="8671">
                  <c:v>24</c:v>
                </c:pt>
                <c:pt idx="8672">
                  <c:v>24</c:v>
                </c:pt>
                <c:pt idx="8673">
                  <c:v>24.321999999999999</c:v>
                </c:pt>
                <c:pt idx="8674">
                  <c:v>24.649000000000001</c:v>
                </c:pt>
                <c:pt idx="8675">
                  <c:v>24.979999999999993</c:v>
                </c:pt>
                <c:pt idx="8676">
                  <c:v>25.315000000000001</c:v>
                </c:pt>
                <c:pt idx="8677">
                  <c:v>25.655000000000001</c:v>
                </c:pt>
                <c:pt idx="8678">
                  <c:v>26</c:v>
                </c:pt>
                <c:pt idx="8679">
                  <c:v>26</c:v>
                </c:pt>
                <c:pt idx="8680">
                  <c:v>25.548999999999992</c:v>
                </c:pt>
                <c:pt idx="8681">
                  <c:v>25.105</c:v>
                </c:pt>
                <c:pt idx="8682">
                  <c:v>24.669</c:v>
                </c:pt>
                <c:pt idx="8683">
                  <c:v>24.241</c:v>
                </c:pt>
                <c:pt idx="8684">
                  <c:v>23.82</c:v>
                </c:pt>
                <c:pt idx="8685">
                  <c:v>23.405999999999988</c:v>
                </c:pt>
                <c:pt idx="8686">
                  <c:v>23</c:v>
                </c:pt>
                <c:pt idx="8687">
                  <c:v>22.795999999999992</c:v>
                </c:pt>
                <c:pt idx="8688">
                  <c:v>22.594999999999999</c:v>
                </c:pt>
                <c:pt idx="8689">
                  <c:v>22.395</c:v>
                </c:pt>
                <c:pt idx="8690">
                  <c:v>22.196000000000005</c:v>
                </c:pt>
                <c:pt idx="8691">
                  <c:v>22</c:v>
                </c:pt>
                <c:pt idx="8692">
                  <c:v>22</c:v>
                </c:pt>
                <c:pt idx="8693">
                  <c:v>22</c:v>
                </c:pt>
                <c:pt idx="8694">
                  <c:v>22</c:v>
                </c:pt>
                <c:pt idx="8695">
                  <c:v>22</c:v>
                </c:pt>
                <c:pt idx="8696">
                  <c:v>21.207999999999991</c:v>
                </c:pt>
                <c:pt idx="8697">
                  <c:v>20.444999999999993</c:v>
                </c:pt>
                <c:pt idx="8698">
                  <c:v>19.709</c:v>
                </c:pt>
                <c:pt idx="8699">
                  <c:v>19</c:v>
                </c:pt>
                <c:pt idx="8700">
                  <c:v>19.384</c:v>
                </c:pt>
                <c:pt idx="8701">
                  <c:v>19.776</c:v>
                </c:pt>
                <c:pt idx="8702">
                  <c:v>20.175999999999991</c:v>
                </c:pt>
                <c:pt idx="8703">
                  <c:v>20.584</c:v>
                </c:pt>
                <c:pt idx="8704">
                  <c:v>21</c:v>
                </c:pt>
                <c:pt idx="8705">
                  <c:v>20.661000000000001</c:v>
                </c:pt>
                <c:pt idx="8706">
                  <c:v>20.327999999999999</c:v>
                </c:pt>
                <c:pt idx="8707">
                  <c:v>20</c:v>
                </c:pt>
                <c:pt idx="8708">
                  <c:v>20</c:v>
                </c:pt>
                <c:pt idx="8709">
                  <c:v>20</c:v>
                </c:pt>
                <c:pt idx="8710">
                  <c:v>20</c:v>
                </c:pt>
                <c:pt idx="8711">
                  <c:v>20</c:v>
                </c:pt>
                <c:pt idx="8712">
                  <c:v>20</c:v>
                </c:pt>
                <c:pt idx="8713">
                  <c:v>20</c:v>
                </c:pt>
                <c:pt idx="8714">
                  <c:v>20</c:v>
                </c:pt>
                <c:pt idx="8715">
                  <c:v>20</c:v>
                </c:pt>
                <c:pt idx="8716">
                  <c:v>20.126999999999999</c:v>
                </c:pt>
                <c:pt idx="8717">
                  <c:v>20.256</c:v>
                </c:pt>
                <c:pt idx="8718">
                  <c:v>20.385000000000002</c:v>
                </c:pt>
                <c:pt idx="8719">
                  <c:v>20.515000000000001</c:v>
                </c:pt>
                <c:pt idx="8720">
                  <c:v>20.646000000000001</c:v>
                </c:pt>
                <c:pt idx="8721">
                  <c:v>20.777000000000001</c:v>
                </c:pt>
                <c:pt idx="8722">
                  <c:v>20.91</c:v>
                </c:pt>
                <c:pt idx="8723">
                  <c:v>21.042999999999992</c:v>
                </c:pt>
                <c:pt idx="8724">
                  <c:v>21.177000000000007</c:v>
                </c:pt>
                <c:pt idx="8725">
                  <c:v>21.312000000000001</c:v>
                </c:pt>
                <c:pt idx="8726">
                  <c:v>21.447999999999993</c:v>
                </c:pt>
                <c:pt idx="8727">
                  <c:v>21.584999999999994</c:v>
                </c:pt>
                <c:pt idx="8728">
                  <c:v>21.721999999999994</c:v>
                </c:pt>
                <c:pt idx="8729">
                  <c:v>21.861000000000001</c:v>
                </c:pt>
                <c:pt idx="8730">
                  <c:v>22</c:v>
                </c:pt>
                <c:pt idx="8731">
                  <c:v>22</c:v>
                </c:pt>
                <c:pt idx="8732">
                  <c:v>22</c:v>
                </c:pt>
                <c:pt idx="8733">
                  <c:v>21.661000000000001</c:v>
                </c:pt>
                <c:pt idx="8734">
                  <c:v>21.327999999999999</c:v>
                </c:pt>
                <c:pt idx="8735">
                  <c:v>21</c:v>
                </c:pt>
                <c:pt idx="8736">
                  <c:v>21</c:v>
                </c:pt>
                <c:pt idx="8737">
                  <c:v>21</c:v>
                </c:pt>
                <c:pt idx="8738">
                  <c:v>21</c:v>
                </c:pt>
                <c:pt idx="8739">
                  <c:v>21</c:v>
                </c:pt>
                <c:pt idx="8740">
                  <c:v>20.466999999999988</c:v>
                </c:pt>
                <c:pt idx="8741">
                  <c:v>19.947999999999993</c:v>
                </c:pt>
                <c:pt idx="8742">
                  <c:v>19.441999999999993</c:v>
                </c:pt>
                <c:pt idx="8743">
                  <c:v>18.949000000000002</c:v>
                </c:pt>
                <c:pt idx="8744">
                  <c:v>18.467999999999993</c:v>
                </c:pt>
                <c:pt idx="8745">
                  <c:v>18</c:v>
                </c:pt>
                <c:pt idx="8746">
                  <c:v>18.327000000000005</c:v>
                </c:pt>
                <c:pt idx="8747">
                  <c:v>18.661000000000001</c:v>
                </c:pt>
                <c:pt idx="8748">
                  <c:v>19</c:v>
                </c:pt>
                <c:pt idx="8749">
                  <c:v>19</c:v>
                </c:pt>
                <c:pt idx="8750">
                  <c:v>19</c:v>
                </c:pt>
                <c:pt idx="8751">
                  <c:v>19</c:v>
                </c:pt>
                <c:pt idx="8752">
                  <c:v>19</c:v>
                </c:pt>
                <c:pt idx="8753">
                  <c:v>19</c:v>
                </c:pt>
                <c:pt idx="8754">
                  <c:v>18.661000000000001</c:v>
                </c:pt>
                <c:pt idx="8755">
                  <c:v>18.327000000000005</c:v>
                </c:pt>
                <c:pt idx="8756">
                  <c:v>18</c:v>
                </c:pt>
                <c:pt idx="8757">
                  <c:v>18</c:v>
                </c:pt>
                <c:pt idx="8758">
                  <c:v>17.306999999999999</c:v>
                </c:pt>
                <c:pt idx="8759">
                  <c:v>16.640999999999991</c:v>
                </c:pt>
                <c:pt idx="8760">
                  <c:v>16</c:v>
                </c:pt>
                <c:pt idx="8761">
                  <c:v>16.640999999999991</c:v>
                </c:pt>
                <c:pt idx="8762">
                  <c:v>17.306999999999999</c:v>
                </c:pt>
                <c:pt idx="8763">
                  <c:v>18</c:v>
                </c:pt>
                <c:pt idx="8764">
                  <c:v>18</c:v>
                </c:pt>
                <c:pt idx="8765">
                  <c:v>18</c:v>
                </c:pt>
                <c:pt idx="8766">
                  <c:v>18</c:v>
                </c:pt>
                <c:pt idx="8767">
                  <c:v>18</c:v>
                </c:pt>
                <c:pt idx="8768">
                  <c:v>18</c:v>
                </c:pt>
                <c:pt idx="8769">
                  <c:v>18</c:v>
                </c:pt>
                <c:pt idx="8770">
                  <c:v>18</c:v>
                </c:pt>
                <c:pt idx="8771">
                  <c:v>18</c:v>
                </c:pt>
                <c:pt idx="8772">
                  <c:v>18</c:v>
                </c:pt>
                <c:pt idx="8773">
                  <c:v>18</c:v>
                </c:pt>
                <c:pt idx="8774">
                  <c:v>18</c:v>
                </c:pt>
                <c:pt idx="8775">
                  <c:v>18</c:v>
                </c:pt>
                <c:pt idx="8776">
                  <c:v>18</c:v>
                </c:pt>
                <c:pt idx="8777">
                  <c:v>18</c:v>
                </c:pt>
                <c:pt idx="8778">
                  <c:v>18</c:v>
                </c:pt>
                <c:pt idx="8779">
                  <c:v>18</c:v>
                </c:pt>
                <c:pt idx="8780">
                  <c:v>18</c:v>
                </c:pt>
                <c:pt idx="8781">
                  <c:v>18</c:v>
                </c:pt>
                <c:pt idx="8782">
                  <c:v>18</c:v>
                </c:pt>
                <c:pt idx="8783">
                  <c:v>18</c:v>
                </c:pt>
                <c:pt idx="8784">
                  <c:v>17.66</c:v>
                </c:pt>
                <c:pt idx="8785">
                  <c:v>17.327000000000005</c:v>
                </c:pt>
                <c:pt idx="8786">
                  <c:v>17</c:v>
                </c:pt>
                <c:pt idx="8787">
                  <c:v>17</c:v>
                </c:pt>
                <c:pt idx="8788">
                  <c:v>17</c:v>
                </c:pt>
                <c:pt idx="8789">
                  <c:v>17</c:v>
                </c:pt>
                <c:pt idx="8790">
                  <c:v>17</c:v>
                </c:pt>
                <c:pt idx="8791">
                  <c:v>17</c:v>
                </c:pt>
                <c:pt idx="8792">
                  <c:v>17</c:v>
                </c:pt>
                <c:pt idx="8793">
                  <c:v>17</c:v>
                </c:pt>
                <c:pt idx="8794">
                  <c:v>17</c:v>
                </c:pt>
                <c:pt idx="8795">
                  <c:v>17</c:v>
                </c:pt>
                <c:pt idx="8796">
                  <c:v>17</c:v>
                </c:pt>
                <c:pt idx="8797">
                  <c:v>17</c:v>
                </c:pt>
                <c:pt idx="8798">
                  <c:v>17</c:v>
                </c:pt>
                <c:pt idx="8799">
                  <c:v>17</c:v>
                </c:pt>
                <c:pt idx="8800">
                  <c:v>17</c:v>
                </c:pt>
                <c:pt idx="8801">
                  <c:v>17</c:v>
                </c:pt>
                <c:pt idx="8802">
                  <c:v>17.399000000000001</c:v>
                </c:pt>
                <c:pt idx="8803">
                  <c:v>17.808</c:v>
                </c:pt>
                <c:pt idx="8804">
                  <c:v>18.225999999999992</c:v>
                </c:pt>
                <c:pt idx="8805">
                  <c:v>18.654000000000007</c:v>
                </c:pt>
                <c:pt idx="8806">
                  <c:v>19.093</c:v>
                </c:pt>
                <c:pt idx="8807">
                  <c:v>19.541</c:v>
                </c:pt>
                <c:pt idx="8808">
                  <c:v>20</c:v>
                </c:pt>
                <c:pt idx="8809">
                  <c:v>20.620999999999999</c:v>
                </c:pt>
                <c:pt idx="8810">
                  <c:v>21</c:v>
                </c:pt>
                <c:pt idx="8811">
                  <c:v>21.921999999999993</c:v>
                </c:pt>
                <c:pt idx="8812">
                  <c:v>22.603000000000005</c:v>
                </c:pt>
                <c:pt idx="8813">
                  <c:v>23.305</c:v>
                </c:pt>
                <c:pt idx="8814">
                  <c:v>24.029</c:v>
                </c:pt>
                <c:pt idx="8815">
                  <c:v>24.774999999999999</c:v>
                </c:pt>
                <c:pt idx="8816">
                  <c:v>25.545000000000002</c:v>
                </c:pt>
                <c:pt idx="8817">
                  <c:v>26.338000000000001</c:v>
                </c:pt>
                <c:pt idx="8818">
                  <c:v>27.155999999999999</c:v>
                </c:pt>
                <c:pt idx="8819">
                  <c:v>28</c:v>
                </c:pt>
                <c:pt idx="8820">
                  <c:v>28</c:v>
                </c:pt>
                <c:pt idx="8821">
                  <c:v>27.663</c:v>
                </c:pt>
                <c:pt idx="8822">
                  <c:v>27.329000000000001</c:v>
                </c:pt>
                <c:pt idx="8823">
                  <c:v>27</c:v>
                </c:pt>
                <c:pt idx="8824">
                  <c:v>26.661999999999999</c:v>
                </c:pt>
                <c:pt idx="8825">
                  <c:v>26.329000000000001</c:v>
                </c:pt>
                <c:pt idx="8826">
                  <c:v>26</c:v>
                </c:pt>
                <c:pt idx="8827">
                  <c:v>26</c:v>
                </c:pt>
                <c:pt idx="8828">
                  <c:v>26</c:v>
                </c:pt>
                <c:pt idx="8829">
                  <c:v>26</c:v>
                </c:pt>
                <c:pt idx="8830">
                  <c:v>27.803999999999991</c:v>
                </c:pt>
                <c:pt idx="8831">
                  <c:v>29.731999999999999</c:v>
                </c:pt>
                <c:pt idx="8832">
                  <c:v>31.795000000000002</c:v>
                </c:pt>
                <c:pt idx="8833">
                  <c:v>34</c:v>
                </c:pt>
                <c:pt idx="8834">
                  <c:v>32.718000000000011</c:v>
                </c:pt>
                <c:pt idx="8835">
                  <c:v>31.484000000000002</c:v>
                </c:pt>
                <c:pt idx="8836">
                  <c:v>30.297000000000001</c:v>
                </c:pt>
                <c:pt idx="8837">
                  <c:v>28</c:v>
                </c:pt>
                <c:pt idx="8838">
                  <c:v>27</c:v>
                </c:pt>
                <c:pt idx="8839">
                  <c:v>26</c:v>
                </c:pt>
                <c:pt idx="8840">
                  <c:v>25.979999999999993</c:v>
                </c:pt>
                <c:pt idx="8841">
                  <c:v>25</c:v>
                </c:pt>
                <c:pt idx="8842">
                  <c:v>25.196999999999999</c:v>
                </c:pt>
                <c:pt idx="8843">
                  <c:v>25.395</c:v>
                </c:pt>
                <c:pt idx="8844">
                  <c:v>25.594999999999999</c:v>
                </c:pt>
                <c:pt idx="8845">
                  <c:v>25.797000000000001</c:v>
                </c:pt>
                <c:pt idx="8846">
                  <c:v>26</c:v>
                </c:pt>
                <c:pt idx="8847">
                  <c:v>25.683</c:v>
                </c:pt>
                <c:pt idx="8848">
                  <c:v>25.37</c:v>
                </c:pt>
                <c:pt idx="8849">
                  <c:v>25.061</c:v>
                </c:pt>
                <c:pt idx="8850">
                  <c:v>24.756</c:v>
                </c:pt>
                <c:pt idx="8851">
                  <c:v>24.454000000000001</c:v>
                </c:pt>
                <c:pt idx="8852">
                  <c:v>24.155999999999999</c:v>
                </c:pt>
                <c:pt idx="8853">
                  <c:v>23.861999999999991</c:v>
                </c:pt>
                <c:pt idx="8854">
                  <c:v>23.571000000000005</c:v>
                </c:pt>
                <c:pt idx="8855">
                  <c:v>23.283999999999988</c:v>
                </c:pt>
                <c:pt idx="8856">
                  <c:v>23</c:v>
                </c:pt>
                <c:pt idx="8857">
                  <c:v>22.661999999999999</c:v>
                </c:pt>
                <c:pt idx="8858">
                  <c:v>22.327999999999999</c:v>
                </c:pt>
                <c:pt idx="8859">
                  <c:v>22</c:v>
                </c:pt>
                <c:pt idx="8860">
                  <c:v>22</c:v>
                </c:pt>
                <c:pt idx="8861">
                  <c:v>22</c:v>
                </c:pt>
                <c:pt idx="8862">
                  <c:v>22</c:v>
                </c:pt>
                <c:pt idx="8863">
                  <c:v>22</c:v>
                </c:pt>
                <c:pt idx="8864">
                  <c:v>22</c:v>
                </c:pt>
                <c:pt idx="8865">
                  <c:v>22</c:v>
                </c:pt>
                <c:pt idx="8866">
                  <c:v>22.184999999999999</c:v>
                </c:pt>
                <c:pt idx="8867">
                  <c:v>22.370999999999999</c:v>
                </c:pt>
                <c:pt idx="8868">
                  <c:v>22.558</c:v>
                </c:pt>
                <c:pt idx="8869">
                  <c:v>22.747</c:v>
                </c:pt>
                <c:pt idx="8870">
                  <c:v>22.937999999999999</c:v>
                </c:pt>
                <c:pt idx="8871">
                  <c:v>23.131000000000007</c:v>
                </c:pt>
                <c:pt idx="8872">
                  <c:v>23.324999999999999</c:v>
                </c:pt>
                <c:pt idx="8873">
                  <c:v>23.52</c:v>
                </c:pt>
                <c:pt idx="8874">
                  <c:v>23.718</c:v>
                </c:pt>
                <c:pt idx="8875">
                  <c:v>23.917000000000005</c:v>
                </c:pt>
                <c:pt idx="8876">
                  <c:v>24.117000000000008</c:v>
                </c:pt>
                <c:pt idx="8877">
                  <c:v>24.318999999999999</c:v>
                </c:pt>
                <c:pt idx="8878">
                  <c:v>24.523</c:v>
                </c:pt>
                <c:pt idx="8879">
                  <c:v>24.728999999999992</c:v>
                </c:pt>
                <c:pt idx="8880">
                  <c:v>24.937000000000001</c:v>
                </c:pt>
                <c:pt idx="8881">
                  <c:v>25.146000000000001</c:v>
                </c:pt>
                <c:pt idx="8882">
                  <c:v>25.356999999999999</c:v>
                </c:pt>
                <c:pt idx="8883">
                  <c:v>25.568999999999992</c:v>
                </c:pt>
                <c:pt idx="8884">
                  <c:v>25.783999999999988</c:v>
                </c:pt>
                <c:pt idx="8885">
                  <c:v>26</c:v>
                </c:pt>
                <c:pt idx="8886">
                  <c:v>26</c:v>
                </c:pt>
                <c:pt idx="8887">
                  <c:v>25.661999999999999</c:v>
                </c:pt>
                <c:pt idx="8888">
                  <c:v>25.329000000000001</c:v>
                </c:pt>
                <c:pt idx="8889">
                  <c:v>25</c:v>
                </c:pt>
                <c:pt idx="8890">
                  <c:v>25</c:v>
                </c:pt>
                <c:pt idx="8891">
                  <c:v>25</c:v>
                </c:pt>
                <c:pt idx="8892">
                  <c:v>24.484000000000002</c:v>
                </c:pt>
                <c:pt idx="8893">
                  <c:v>23.978999999999992</c:v>
                </c:pt>
                <c:pt idx="8894">
                  <c:v>23.484000000000002</c:v>
                </c:pt>
                <c:pt idx="8895">
                  <c:v>23</c:v>
                </c:pt>
                <c:pt idx="8896">
                  <c:v>23</c:v>
                </c:pt>
                <c:pt idx="8897">
                  <c:v>23</c:v>
                </c:pt>
                <c:pt idx="8898">
                  <c:v>23</c:v>
                </c:pt>
                <c:pt idx="8899">
                  <c:v>23</c:v>
                </c:pt>
                <c:pt idx="8900">
                  <c:v>23</c:v>
                </c:pt>
                <c:pt idx="8901">
                  <c:v>26.419999999999995</c:v>
                </c:pt>
                <c:pt idx="8902">
                  <c:v>30.349</c:v>
                </c:pt>
                <c:pt idx="8903">
                  <c:v>34.861000000000004</c:v>
                </c:pt>
                <c:pt idx="8904">
                  <c:v>40.045000000000002</c:v>
                </c:pt>
                <c:pt idx="8905">
                  <c:v>46</c:v>
                </c:pt>
                <c:pt idx="8906">
                  <c:v>44.966000000000001</c:v>
                </c:pt>
                <c:pt idx="8907">
                  <c:v>43.954999999999998</c:v>
                </c:pt>
                <c:pt idx="8908">
                  <c:v>42.966000000000001</c:v>
                </c:pt>
                <c:pt idx="8909">
                  <c:v>42</c:v>
                </c:pt>
                <c:pt idx="8910">
                  <c:v>41.798000000000016</c:v>
                </c:pt>
                <c:pt idx="8911">
                  <c:v>41.597000000000001</c:v>
                </c:pt>
                <c:pt idx="8912">
                  <c:v>41.397000000000006</c:v>
                </c:pt>
                <c:pt idx="8913">
                  <c:v>41.198000000000015</c:v>
                </c:pt>
                <c:pt idx="8914">
                  <c:v>41</c:v>
                </c:pt>
                <c:pt idx="8915">
                  <c:v>40.558</c:v>
                </c:pt>
                <c:pt idx="8916">
                  <c:v>40.121000000000002</c:v>
                </c:pt>
                <c:pt idx="8917">
                  <c:v>39.688000000000002</c:v>
                </c:pt>
                <c:pt idx="8918">
                  <c:v>39.261000000000003</c:v>
                </c:pt>
                <c:pt idx="8919">
                  <c:v>38.837000000000003</c:v>
                </c:pt>
                <c:pt idx="8920">
                  <c:v>38.419000000000004</c:v>
                </c:pt>
                <c:pt idx="8921">
                  <c:v>38.005000000000003</c:v>
                </c:pt>
                <c:pt idx="8922">
                  <c:v>37.595000000000013</c:v>
                </c:pt>
                <c:pt idx="8923">
                  <c:v>37.190000000000012</c:v>
                </c:pt>
                <c:pt idx="8924">
                  <c:v>36.789000000000001</c:v>
                </c:pt>
                <c:pt idx="8925">
                  <c:v>36.392000000000003</c:v>
                </c:pt>
                <c:pt idx="8926">
                  <c:v>36</c:v>
                </c:pt>
                <c:pt idx="8927">
                  <c:v>35.114000000000004</c:v>
                </c:pt>
                <c:pt idx="8928">
                  <c:v>34.25</c:v>
                </c:pt>
                <c:pt idx="8929">
                  <c:v>33.407000000000004</c:v>
                </c:pt>
                <c:pt idx="8930">
                  <c:v>32.584000000000003</c:v>
                </c:pt>
                <c:pt idx="8931">
                  <c:v>31.781999999999993</c:v>
                </c:pt>
                <c:pt idx="8932">
                  <c:v>31</c:v>
                </c:pt>
                <c:pt idx="8933">
                  <c:v>31</c:v>
                </c:pt>
                <c:pt idx="8934">
                  <c:v>31</c:v>
                </c:pt>
                <c:pt idx="8935">
                  <c:v>31</c:v>
                </c:pt>
                <c:pt idx="8936">
                  <c:v>31</c:v>
                </c:pt>
                <c:pt idx="8937">
                  <c:v>31</c:v>
                </c:pt>
                <c:pt idx="8938">
                  <c:v>31</c:v>
                </c:pt>
                <c:pt idx="8939">
                  <c:v>31</c:v>
                </c:pt>
                <c:pt idx="8940">
                  <c:v>31</c:v>
                </c:pt>
                <c:pt idx="8941">
                  <c:v>31</c:v>
                </c:pt>
                <c:pt idx="8942">
                  <c:v>31</c:v>
                </c:pt>
                <c:pt idx="8943">
                  <c:v>31</c:v>
                </c:pt>
                <c:pt idx="8944">
                  <c:v>31</c:v>
                </c:pt>
                <c:pt idx="8945">
                  <c:v>31</c:v>
                </c:pt>
                <c:pt idx="8946">
                  <c:v>31</c:v>
                </c:pt>
                <c:pt idx="8947">
                  <c:v>30.478999999999992</c:v>
                </c:pt>
                <c:pt idx="8948">
                  <c:v>29.96599999999999</c:v>
                </c:pt>
                <c:pt idx="8949">
                  <c:v>29.461999999999993</c:v>
                </c:pt>
                <c:pt idx="8950">
                  <c:v>28.96599999999999</c:v>
                </c:pt>
                <c:pt idx="8951">
                  <c:v>28.478999999999992</c:v>
                </c:pt>
                <c:pt idx="8952">
                  <c:v>28</c:v>
                </c:pt>
                <c:pt idx="8953">
                  <c:v>28</c:v>
                </c:pt>
                <c:pt idx="8954">
                  <c:v>28</c:v>
                </c:pt>
                <c:pt idx="8955">
                  <c:v>28</c:v>
                </c:pt>
                <c:pt idx="8956">
                  <c:v>28</c:v>
                </c:pt>
                <c:pt idx="8957">
                  <c:v>28</c:v>
                </c:pt>
                <c:pt idx="8958">
                  <c:v>28</c:v>
                </c:pt>
                <c:pt idx="8959">
                  <c:v>28</c:v>
                </c:pt>
                <c:pt idx="8960">
                  <c:v>28</c:v>
                </c:pt>
                <c:pt idx="8961">
                  <c:v>28</c:v>
                </c:pt>
                <c:pt idx="8962">
                  <c:v>28</c:v>
                </c:pt>
                <c:pt idx="8963">
                  <c:v>28</c:v>
                </c:pt>
                <c:pt idx="8964">
                  <c:v>28</c:v>
                </c:pt>
                <c:pt idx="8965">
                  <c:v>28</c:v>
                </c:pt>
                <c:pt idx="8966">
                  <c:v>28</c:v>
                </c:pt>
                <c:pt idx="8967">
                  <c:v>28</c:v>
                </c:pt>
                <c:pt idx="8968">
                  <c:v>28</c:v>
                </c:pt>
                <c:pt idx="8969">
                  <c:v>27.663</c:v>
                </c:pt>
                <c:pt idx="8970">
                  <c:v>27.329000000000001</c:v>
                </c:pt>
                <c:pt idx="8971">
                  <c:v>27</c:v>
                </c:pt>
                <c:pt idx="8972">
                  <c:v>27</c:v>
                </c:pt>
                <c:pt idx="8973">
                  <c:v>27</c:v>
                </c:pt>
                <c:pt idx="8974">
                  <c:v>27</c:v>
                </c:pt>
                <c:pt idx="8975">
                  <c:v>27</c:v>
                </c:pt>
                <c:pt idx="8976">
                  <c:v>27</c:v>
                </c:pt>
                <c:pt idx="8977">
                  <c:v>26.745999999999988</c:v>
                </c:pt>
                <c:pt idx="8978">
                  <c:v>26.494999999999994</c:v>
                </c:pt>
                <c:pt idx="8979">
                  <c:v>26.245999999999988</c:v>
                </c:pt>
                <c:pt idx="8980">
                  <c:v>26</c:v>
                </c:pt>
                <c:pt idx="8981">
                  <c:v>25.661999999999999</c:v>
                </c:pt>
                <c:pt idx="8982">
                  <c:v>25.329000000000001</c:v>
                </c:pt>
                <c:pt idx="8983">
                  <c:v>25</c:v>
                </c:pt>
                <c:pt idx="8984">
                  <c:v>24.797000000000001</c:v>
                </c:pt>
                <c:pt idx="8985">
                  <c:v>24.594999999999999</c:v>
                </c:pt>
                <c:pt idx="8986">
                  <c:v>24.395</c:v>
                </c:pt>
                <c:pt idx="8987">
                  <c:v>24.196999999999999</c:v>
                </c:pt>
                <c:pt idx="8988">
                  <c:v>24</c:v>
                </c:pt>
                <c:pt idx="8989">
                  <c:v>24.925999999999984</c:v>
                </c:pt>
                <c:pt idx="8990">
                  <c:v>25.887</c:v>
                </c:pt>
                <c:pt idx="8991">
                  <c:v>26.885999999999992</c:v>
                </c:pt>
                <c:pt idx="8992">
                  <c:v>27.922999999999984</c:v>
                </c:pt>
                <c:pt idx="8993">
                  <c:v>29</c:v>
                </c:pt>
                <c:pt idx="8994">
                  <c:v>28.914999999999999</c:v>
                </c:pt>
                <c:pt idx="8995">
                  <c:v>28.831000000000007</c:v>
                </c:pt>
                <c:pt idx="8996">
                  <c:v>28.747</c:v>
                </c:pt>
                <c:pt idx="8997">
                  <c:v>28.663</c:v>
                </c:pt>
                <c:pt idx="8998">
                  <c:v>28.579000000000001</c:v>
                </c:pt>
                <c:pt idx="8999">
                  <c:v>28.495999999999988</c:v>
                </c:pt>
                <c:pt idx="9000">
                  <c:v>28.411999999999999</c:v>
                </c:pt>
                <c:pt idx="9001">
                  <c:v>28.329000000000001</c:v>
                </c:pt>
                <c:pt idx="9002">
                  <c:v>28.247</c:v>
                </c:pt>
                <c:pt idx="9003">
                  <c:v>28.164000000000001</c:v>
                </c:pt>
                <c:pt idx="9004">
                  <c:v>28.081999999999994</c:v>
                </c:pt>
                <c:pt idx="9005">
                  <c:v>28</c:v>
                </c:pt>
                <c:pt idx="9006">
                  <c:v>27.663</c:v>
                </c:pt>
                <c:pt idx="9007">
                  <c:v>27.329000000000001</c:v>
                </c:pt>
                <c:pt idx="9008">
                  <c:v>27</c:v>
                </c:pt>
                <c:pt idx="9009">
                  <c:v>27</c:v>
                </c:pt>
                <c:pt idx="9010">
                  <c:v>27</c:v>
                </c:pt>
                <c:pt idx="9011">
                  <c:v>27</c:v>
                </c:pt>
                <c:pt idx="9012">
                  <c:v>27</c:v>
                </c:pt>
                <c:pt idx="9013">
                  <c:v>27</c:v>
                </c:pt>
                <c:pt idx="9014">
                  <c:v>27</c:v>
                </c:pt>
                <c:pt idx="9015">
                  <c:v>27</c:v>
                </c:pt>
                <c:pt idx="9016">
                  <c:v>27</c:v>
                </c:pt>
                <c:pt idx="9017">
                  <c:v>27</c:v>
                </c:pt>
                <c:pt idx="9018">
                  <c:v>27</c:v>
                </c:pt>
                <c:pt idx="9019">
                  <c:v>27</c:v>
                </c:pt>
                <c:pt idx="9020">
                  <c:v>27</c:v>
                </c:pt>
                <c:pt idx="9021">
                  <c:v>27</c:v>
                </c:pt>
                <c:pt idx="9022">
                  <c:v>26.661999999999999</c:v>
                </c:pt>
                <c:pt idx="9023">
                  <c:v>26.329000000000001</c:v>
                </c:pt>
                <c:pt idx="9024">
                  <c:v>26</c:v>
                </c:pt>
                <c:pt idx="9025">
                  <c:v>26</c:v>
                </c:pt>
                <c:pt idx="9026">
                  <c:v>26</c:v>
                </c:pt>
                <c:pt idx="9027">
                  <c:v>26</c:v>
                </c:pt>
                <c:pt idx="9028">
                  <c:v>26</c:v>
                </c:pt>
                <c:pt idx="9029">
                  <c:v>26</c:v>
                </c:pt>
                <c:pt idx="9030">
                  <c:v>26</c:v>
                </c:pt>
                <c:pt idx="9031">
                  <c:v>26</c:v>
                </c:pt>
                <c:pt idx="9032">
                  <c:v>26</c:v>
                </c:pt>
                <c:pt idx="9033">
                  <c:v>26</c:v>
                </c:pt>
                <c:pt idx="9034">
                  <c:v>26</c:v>
                </c:pt>
                <c:pt idx="9035">
                  <c:v>26</c:v>
                </c:pt>
                <c:pt idx="9036">
                  <c:v>26</c:v>
                </c:pt>
                <c:pt idx="9037">
                  <c:v>26</c:v>
                </c:pt>
                <c:pt idx="9038">
                  <c:v>25.661999999999999</c:v>
                </c:pt>
                <c:pt idx="9039">
                  <c:v>25.329000000000001</c:v>
                </c:pt>
                <c:pt idx="9040">
                  <c:v>25</c:v>
                </c:pt>
                <c:pt idx="9041">
                  <c:v>25</c:v>
                </c:pt>
                <c:pt idx="9042">
                  <c:v>25</c:v>
                </c:pt>
                <c:pt idx="9043">
                  <c:v>25</c:v>
                </c:pt>
                <c:pt idx="9044">
                  <c:v>25</c:v>
                </c:pt>
                <c:pt idx="9045">
                  <c:v>25</c:v>
                </c:pt>
                <c:pt idx="9046">
                  <c:v>25</c:v>
                </c:pt>
                <c:pt idx="9047">
                  <c:v>25</c:v>
                </c:pt>
                <c:pt idx="9048">
                  <c:v>25</c:v>
                </c:pt>
                <c:pt idx="9049">
                  <c:v>25</c:v>
                </c:pt>
                <c:pt idx="9050">
                  <c:v>25</c:v>
                </c:pt>
                <c:pt idx="9051">
                  <c:v>25.650000000000006</c:v>
                </c:pt>
                <c:pt idx="9052">
                  <c:v>26.315999999999999</c:v>
                </c:pt>
                <c:pt idx="9053">
                  <c:v>27</c:v>
                </c:pt>
                <c:pt idx="9054">
                  <c:v>27.097999999999999</c:v>
                </c:pt>
                <c:pt idx="9055">
                  <c:v>27.196999999999999</c:v>
                </c:pt>
                <c:pt idx="9056">
                  <c:v>27.295999999999992</c:v>
                </c:pt>
                <c:pt idx="9057">
                  <c:v>27.396000000000001</c:v>
                </c:pt>
                <c:pt idx="9058">
                  <c:v>27.494999999999994</c:v>
                </c:pt>
                <c:pt idx="9059">
                  <c:v>27.596</c:v>
                </c:pt>
                <c:pt idx="9060">
                  <c:v>27.696000000000005</c:v>
                </c:pt>
                <c:pt idx="9061">
                  <c:v>27.797000000000001</c:v>
                </c:pt>
                <c:pt idx="9062">
                  <c:v>27.898</c:v>
                </c:pt>
                <c:pt idx="9063">
                  <c:v>28</c:v>
                </c:pt>
                <c:pt idx="9064">
                  <c:v>27.372</c:v>
                </c:pt>
                <c:pt idx="9065">
                  <c:v>26.759</c:v>
                </c:pt>
                <c:pt idx="9066">
                  <c:v>26.158999999999999</c:v>
                </c:pt>
                <c:pt idx="9067">
                  <c:v>25.573</c:v>
                </c:pt>
                <c:pt idx="9068">
                  <c:v>25</c:v>
                </c:pt>
                <c:pt idx="9069">
                  <c:v>25.245999999999988</c:v>
                </c:pt>
                <c:pt idx="9070">
                  <c:v>25.494999999999994</c:v>
                </c:pt>
                <c:pt idx="9071">
                  <c:v>25.745999999999988</c:v>
                </c:pt>
                <c:pt idx="9072">
                  <c:v>26</c:v>
                </c:pt>
                <c:pt idx="9073">
                  <c:v>25.548999999999992</c:v>
                </c:pt>
                <c:pt idx="9074">
                  <c:v>25.105</c:v>
                </c:pt>
                <c:pt idx="9075">
                  <c:v>24.669</c:v>
                </c:pt>
                <c:pt idx="9076">
                  <c:v>24.241</c:v>
                </c:pt>
                <c:pt idx="9077">
                  <c:v>23.82</c:v>
                </c:pt>
                <c:pt idx="9078">
                  <c:v>23.405999999999988</c:v>
                </c:pt>
                <c:pt idx="9079">
                  <c:v>23</c:v>
                </c:pt>
                <c:pt idx="9080">
                  <c:v>23.387</c:v>
                </c:pt>
                <c:pt idx="9081">
                  <c:v>23.779999999999994</c:v>
                </c:pt>
                <c:pt idx="9082">
                  <c:v>24.18</c:v>
                </c:pt>
                <c:pt idx="9083">
                  <c:v>24.587</c:v>
                </c:pt>
                <c:pt idx="9084">
                  <c:v>25</c:v>
                </c:pt>
                <c:pt idx="9085">
                  <c:v>25</c:v>
                </c:pt>
                <c:pt idx="9086">
                  <c:v>25</c:v>
                </c:pt>
                <c:pt idx="9087">
                  <c:v>25</c:v>
                </c:pt>
                <c:pt idx="9088">
                  <c:v>25</c:v>
                </c:pt>
                <c:pt idx="9089">
                  <c:v>25</c:v>
                </c:pt>
                <c:pt idx="9090">
                  <c:v>24.655000000000001</c:v>
                </c:pt>
                <c:pt idx="9091">
                  <c:v>24.315000000000001</c:v>
                </c:pt>
                <c:pt idx="9092">
                  <c:v>23.978999999999992</c:v>
                </c:pt>
                <c:pt idx="9093">
                  <c:v>23.648</c:v>
                </c:pt>
                <c:pt idx="9094">
                  <c:v>23.321999999999999</c:v>
                </c:pt>
                <c:pt idx="9095">
                  <c:v>23</c:v>
                </c:pt>
                <c:pt idx="9096">
                  <c:v>23</c:v>
                </c:pt>
                <c:pt idx="9097">
                  <c:v>22.795999999999992</c:v>
                </c:pt>
                <c:pt idx="9098">
                  <c:v>22.594999999999999</c:v>
                </c:pt>
                <c:pt idx="9099">
                  <c:v>22.395</c:v>
                </c:pt>
                <c:pt idx="9100">
                  <c:v>22.196000000000005</c:v>
                </c:pt>
                <c:pt idx="9101">
                  <c:v>22</c:v>
                </c:pt>
                <c:pt idx="9102">
                  <c:v>22</c:v>
                </c:pt>
                <c:pt idx="9103">
                  <c:v>22.327999999999999</c:v>
                </c:pt>
                <c:pt idx="9104">
                  <c:v>22.661999999999999</c:v>
                </c:pt>
                <c:pt idx="9105">
                  <c:v>23</c:v>
                </c:pt>
                <c:pt idx="9106">
                  <c:v>23</c:v>
                </c:pt>
                <c:pt idx="9107">
                  <c:v>23</c:v>
                </c:pt>
                <c:pt idx="9108">
                  <c:v>23</c:v>
                </c:pt>
                <c:pt idx="9109">
                  <c:v>23</c:v>
                </c:pt>
                <c:pt idx="9110">
                  <c:v>23</c:v>
                </c:pt>
                <c:pt idx="9111">
                  <c:v>22.661999999999999</c:v>
                </c:pt>
                <c:pt idx="9112">
                  <c:v>22.327999999999999</c:v>
                </c:pt>
                <c:pt idx="9113">
                  <c:v>22</c:v>
                </c:pt>
                <c:pt idx="9114">
                  <c:v>22.123000000000001</c:v>
                </c:pt>
                <c:pt idx="9115">
                  <c:v>22.245999999999988</c:v>
                </c:pt>
                <c:pt idx="9116">
                  <c:v>22.37</c:v>
                </c:pt>
                <c:pt idx="9117">
                  <c:v>22.494</c:v>
                </c:pt>
                <c:pt idx="9118">
                  <c:v>22.62</c:v>
                </c:pt>
                <c:pt idx="9119">
                  <c:v>22.745999999999988</c:v>
                </c:pt>
                <c:pt idx="9120">
                  <c:v>22.873000000000001</c:v>
                </c:pt>
                <c:pt idx="9121">
                  <c:v>23</c:v>
                </c:pt>
                <c:pt idx="9122">
                  <c:v>23</c:v>
                </c:pt>
                <c:pt idx="9123">
                  <c:v>23</c:v>
                </c:pt>
                <c:pt idx="9124">
                  <c:v>23</c:v>
                </c:pt>
                <c:pt idx="9125">
                  <c:v>23</c:v>
                </c:pt>
                <c:pt idx="9126">
                  <c:v>23</c:v>
                </c:pt>
                <c:pt idx="9127">
                  <c:v>23</c:v>
                </c:pt>
                <c:pt idx="9128">
                  <c:v>23</c:v>
                </c:pt>
                <c:pt idx="9129">
                  <c:v>23</c:v>
                </c:pt>
                <c:pt idx="9130">
                  <c:v>23</c:v>
                </c:pt>
                <c:pt idx="9131">
                  <c:v>23</c:v>
                </c:pt>
                <c:pt idx="9132">
                  <c:v>22.661999999999999</c:v>
                </c:pt>
                <c:pt idx="9133">
                  <c:v>22.327999999999999</c:v>
                </c:pt>
                <c:pt idx="9134">
                  <c:v>22</c:v>
                </c:pt>
                <c:pt idx="9135">
                  <c:v>22</c:v>
                </c:pt>
                <c:pt idx="9136">
                  <c:v>22.327999999999999</c:v>
                </c:pt>
                <c:pt idx="9137">
                  <c:v>22.661999999999999</c:v>
                </c:pt>
                <c:pt idx="9138">
                  <c:v>23</c:v>
                </c:pt>
                <c:pt idx="9139">
                  <c:v>23</c:v>
                </c:pt>
                <c:pt idx="9140">
                  <c:v>23</c:v>
                </c:pt>
                <c:pt idx="9141">
                  <c:v>23.329000000000001</c:v>
                </c:pt>
                <c:pt idx="9142">
                  <c:v>23.661999999999999</c:v>
                </c:pt>
                <c:pt idx="9143">
                  <c:v>24</c:v>
                </c:pt>
                <c:pt idx="9144">
                  <c:v>23.661999999999999</c:v>
                </c:pt>
                <c:pt idx="9145">
                  <c:v>23.329000000000001</c:v>
                </c:pt>
                <c:pt idx="9146">
                  <c:v>23</c:v>
                </c:pt>
                <c:pt idx="9147">
                  <c:v>23</c:v>
                </c:pt>
                <c:pt idx="9148">
                  <c:v>23</c:v>
                </c:pt>
                <c:pt idx="9149">
                  <c:v>23.484000000000002</c:v>
                </c:pt>
                <c:pt idx="9150">
                  <c:v>23.978999999999992</c:v>
                </c:pt>
                <c:pt idx="9151">
                  <c:v>24.484000000000002</c:v>
                </c:pt>
                <c:pt idx="9152">
                  <c:v>25</c:v>
                </c:pt>
                <c:pt idx="9153">
                  <c:v>25.650000000000006</c:v>
                </c:pt>
                <c:pt idx="9154">
                  <c:v>26.315999999999999</c:v>
                </c:pt>
                <c:pt idx="9155">
                  <c:v>27</c:v>
                </c:pt>
                <c:pt idx="9156">
                  <c:v>26.661999999999999</c:v>
                </c:pt>
                <c:pt idx="9157">
                  <c:v>26.329000000000001</c:v>
                </c:pt>
                <c:pt idx="9158">
                  <c:v>26</c:v>
                </c:pt>
                <c:pt idx="9159">
                  <c:v>26.356999999999999</c:v>
                </c:pt>
                <c:pt idx="9160">
                  <c:v>26.72</c:v>
                </c:pt>
                <c:pt idx="9161">
                  <c:v>27.087</c:v>
                </c:pt>
                <c:pt idx="9162">
                  <c:v>27.459</c:v>
                </c:pt>
                <c:pt idx="9163">
                  <c:v>27.835999999999999</c:v>
                </c:pt>
                <c:pt idx="9164">
                  <c:v>28.219000000000001</c:v>
                </c:pt>
                <c:pt idx="9165">
                  <c:v>28.606999999999999</c:v>
                </c:pt>
                <c:pt idx="9166">
                  <c:v>29</c:v>
                </c:pt>
                <c:pt idx="9167">
                  <c:v>29</c:v>
                </c:pt>
                <c:pt idx="9168">
                  <c:v>29</c:v>
                </c:pt>
                <c:pt idx="9169">
                  <c:v>29</c:v>
                </c:pt>
                <c:pt idx="9170">
                  <c:v>29</c:v>
                </c:pt>
                <c:pt idx="9171">
                  <c:v>29.952000000000002</c:v>
                </c:pt>
                <c:pt idx="9172">
                  <c:v>30.934999999999999</c:v>
                </c:pt>
                <c:pt idx="9173">
                  <c:v>31.951000000000001</c:v>
                </c:pt>
                <c:pt idx="9174">
                  <c:v>33</c:v>
                </c:pt>
                <c:pt idx="9175">
                  <c:v>34</c:v>
                </c:pt>
                <c:pt idx="9176">
                  <c:v>44.331000000000003</c:v>
                </c:pt>
                <c:pt idx="9177">
                  <c:v>51.380999999999993</c:v>
                </c:pt>
                <c:pt idx="9178">
                  <c:v>59.552</c:v>
                </c:pt>
                <c:pt idx="9179">
                  <c:v>69.022999999999982</c:v>
                </c:pt>
                <c:pt idx="9180">
                  <c:v>80</c:v>
                </c:pt>
                <c:pt idx="9181">
                  <c:v>75.274000000000001</c:v>
                </c:pt>
                <c:pt idx="9182">
                  <c:v>70.825999999999979</c:v>
                </c:pt>
                <c:pt idx="9183">
                  <c:v>66.641999999999996</c:v>
                </c:pt>
                <c:pt idx="9184">
                  <c:v>62.705000000000013</c:v>
                </c:pt>
                <c:pt idx="9185">
                  <c:v>59</c:v>
                </c:pt>
                <c:pt idx="9186">
                  <c:v>59</c:v>
                </c:pt>
                <c:pt idx="9187">
                  <c:v>60.338000000000001</c:v>
                </c:pt>
                <c:pt idx="9188">
                  <c:v>61.706000000000003</c:v>
                </c:pt>
                <c:pt idx="9189">
                  <c:v>63.105000000000011</c:v>
                </c:pt>
                <c:pt idx="9190">
                  <c:v>64.537000000000006</c:v>
                </c:pt>
                <c:pt idx="9191">
                  <c:v>66</c:v>
                </c:pt>
                <c:pt idx="9192">
                  <c:v>63.016000000000005</c:v>
                </c:pt>
                <c:pt idx="9193">
                  <c:v>60.166000000000011</c:v>
                </c:pt>
                <c:pt idx="9194">
                  <c:v>57.446000000000005</c:v>
                </c:pt>
                <c:pt idx="9195">
                  <c:v>53</c:v>
                </c:pt>
                <c:pt idx="9196">
                  <c:v>51</c:v>
                </c:pt>
                <c:pt idx="9197">
                  <c:v>50</c:v>
                </c:pt>
                <c:pt idx="9198">
                  <c:v>50</c:v>
                </c:pt>
                <c:pt idx="9199">
                  <c:v>49.095000000000013</c:v>
                </c:pt>
                <c:pt idx="9200">
                  <c:v>48.207000000000001</c:v>
                </c:pt>
                <c:pt idx="9201">
                  <c:v>47.334000000000003</c:v>
                </c:pt>
                <c:pt idx="9202">
                  <c:v>46.478000000000002</c:v>
                </c:pt>
                <c:pt idx="9203">
                  <c:v>45.637</c:v>
                </c:pt>
                <c:pt idx="9204">
                  <c:v>44.810999999999993</c:v>
                </c:pt>
                <c:pt idx="9205">
                  <c:v>44</c:v>
                </c:pt>
                <c:pt idx="9206">
                  <c:v>44</c:v>
                </c:pt>
                <c:pt idx="9207">
                  <c:v>43.832000000000001</c:v>
                </c:pt>
                <c:pt idx="9208">
                  <c:v>43.664000000000001</c:v>
                </c:pt>
                <c:pt idx="9209">
                  <c:v>43.497</c:v>
                </c:pt>
                <c:pt idx="9210">
                  <c:v>43.331000000000003</c:v>
                </c:pt>
                <c:pt idx="9211">
                  <c:v>43.165000000000013</c:v>
                </c:pt>
                <c:pt idx="9212">
                  <c:v>43</c:v>
                </c:pt>
                <c:pt idx="9213">
                  <c:v>43</c:v>
                </c:pt>
                <c:pt idx="9214">
                  <c:v>43.978000000000002</c:v>
                </c:pt>
                <c:pt idx="9215">
                  <c:v>44.977000000000004</c:v>
                </c:pt>
                <c:pt idx="9216">
                  <c:v>46</c:v>
                </c:pt>
                <c:pt idx="9217">
                  <c:v>46</c:v>
                </c:pt>
                <c:pt idx="9218">
                  <c:v>46</c:v>
                </c:pt>
                <c:pt idx="9219">
                  <c:v>46</c:v>
                </c:pt>
                <c:pt idx="9220">
                  <c:v>46</c:v>
                </c:pt>
                <c:pt idx="9221">
                  <c:v>45.173000000000002</c:v>
                </c:pt>
                <c:pt idx="9222">
                  <c:v>44.361000000000004</c:v>
                </c:pt>
                <c:pt idx="9223">
                  <c:v>43.563000000000002</c:v>
                </c:pt>
                <c:pt idx="9224">
                  <c:v>42.78</c:v>
                </c:pt>
                <c:pt idx="9225">
                  <c:v>42.011000000000003</c:v>
                </c:pt>
                <c:pt idx="9226">
                  <c:v>41.255000000000003</c:v>
                </c:pt>
                <c:pt idx="9227">
                  <c:v>40.514000000000003</c:v>
                </c:pt>
                <c:pt idx="9228">
                  <c:v>39.785000000000011</c:v>
                </c:pt>
                <c:pt idx="9229">
                  <c:v>39.07</c:v>
                </c:pt>
                <c:pt idx="9230">
                  <c:v>38.367000000000004</c:v>
                </c:pt>
                <c:pt idx="9231">
                  <c:v>37.677</c:v>
                </c:pt>
                <c:pt idx="9232">
                  <c:v>37</c:v>
                </c:pt>
                <c:pt idx="9233">
                  <c:v>37.248000000000012</c:v>
                </c:pt>
                <c:pt idx="9234">
                  <c:v>37.497</c:v>
                </c:pt>
                <c:pt idx="9235">
                  <c:v>37.747</c:v>
                </c:pt>
                <c:pt idx="9236">
                  <c:v>38</c:v>
                </c:pt>
                <c:pt idx="9237">
                  <c:v>38</c:v>
                </c:pt>
                <c:pt idx="9238">
                  <c:v>38</c:v>
                </c:pt>
                <c:pt idx="9239">
                  <c:v>38</c:v>
                </c:pt>
                <c:pt idx="9240">
                  <c:v>38</c:v>
                </c:pt>
                <c:pt idx="9241">
                  <c:v>38</c:v>
                </c:pt>
                <c:pt idx="9242">
                  <c:v>37.664000000000001</c:v>
                </c:pt>
                <c:pt idx="9243">
                  <c:v>37.33</c:v>
                </c:pt>
                <c:pt idx="9244">
                  <c:v>37</c:v>
                </c:pt>
                <c:pt idx="9245">
                  <c:v>36.664000000000001</c:v>
                </c:pt>
                <c:pt idx="9246">
                  <c:v>36.33</c:v>
                </c:pt>
                <c:pt idx="9247">
                  <c:v>36</c:v>
                </c:pt>
                <c:pt idx="9248">
                  <c:v>35.481999999999999</c:v>
                </c:pt>
                <c:pt idx="9249">
                  <c:v>34.971000000000004</c:v>
                </c:pt>
                <c:pt idx="9250">
                  <c:v>34.467000000000006</c:v>
                </c:pt>
                <c:pt idx="9251">
                  <c:v>33.971000000000004</c:v>
                </c:pt>
                <c:pt idx="9252">
                  <c:v>33.481999999999999</c:v>
                </c:pt>
                <c:pt idx="9253">
                  <c:v>33</c:v>
                </c:pt>
                <c:pt idx="9254">
                  <c:v>33</c:v>
                </c:pt>
                <c:pt idx="9255">
                  <c:v>33</c:v>
                </c:pt>
                <c:pt idx="9256">
                  <c:v>33</c:v>
                </c:pt>
                <c:pt idx="9257">
                  <c:v>32.396000000000001</c:v>
                </c:pt>
                <c:pt idx="9258">
                  <c:v>31.803999999999991</c:v>
                </c:pt>
                <c:pt idx="9259">
                  <c:v>31.221999999999994</c:v>
                </c:pt>
                <c:pt idx="9260">
                  <c:v>30.651000000000007</c:v>
                </c:pt>
                <c:pt idx="9261">
                  <c:v>30.091000000000001</c:v>
                </c:pt>
                <c:pt idx="9262">
                  <c:v>29.54</c:v>
                </c:pt>
                <c:pt idx="9263">
                  <c:v>29</c:v>
                </c:pt>
                <c:pt idx="9264">
                  <c:v>29</c:v>
                </c:pt>
                <c:pt idx="9265">
                  <c:v>29</c:v>
                </c:pt>
                <c:pt idx="9266">
                  <c:v>28.486999999999984</c:v>
                </c:pt>
                <c:pt idx="9267">
                  <c:v>27.981999999999992</c:v>
                </c:pt>
                <c:pt idx="9268">
                  <c:v>27.486999999999984</c:v>
                </c:pt>
                <c:pt idx="9269">
                  <c:v>27</c:v>
                </c:pt>
                <c:pt idx="9270">
                  <c:v>26.831000000000007</c:v>
                </c:pt>
                <c:pt idx="9271">
                  <c:v>26.661999999999999</c:v>
                </c:pt>
                <c:pt idx="9272">
                  <c:v>26.494999999999994</c:v>
                </c:pt>
                <c:pt idx="9273">
                  <c:v>26.329000000000001</c:v>
                </c:pt>
                <c:pt idx="9274">
                  <c:v>26.164000000000001</c:v>
                </c:pt>
                <c:pt idx="9275">
                  <c:v>26</c:v>
                </c:pt>
                <c:pt idx="9276">
                  <c:v>27.27</c:v>
                </c:pt>
                <c:pt idx="9277">
                  <c:v>28.603000000000005</c:v>
                </c:pt>
                <c:pt idx="9278">
                  <c:v>30</c:v>
                </c:pt>
                <c:pt idx="9279">
                  <c:v>29.318000000000001</c:v>
                </c:pt>
                <c:pt idx="9280">
                  <c:v>28.651000000000007</c:v>
                </c:pt>
                <c:pt idx="9281">
                  <c:v>28</c:v>
                </c:pt>
                <c:pt idx="9282">
                  <c:v>28</c:v>
                </c:pt>
                <c:pt idx="9283">
                  <c:v>28.196999999999999</c:v>
                </c:pt>
                <c:pt idx="9284">
                  <c:v>28.396000000000001</c:v>
                </c:pt>
                <c:pt idx="9285">
                  <c:v>28.596</c:v>
                </c:pt>
                <c:pt idx="9286">
                  <c:v>28.797000000000001</c:v>
                </c:pt>
                <c:pt idx="9287">
                  <c:v>29</c:v>
                </c:pt>
                <c:pt idx="9288">
                  <c:v>28.663</c:v>
                </c:pt>
                <c:pt idx="9289">
                  <c:v>28.329000000000001</c:v>
                </c:pt>
                <c:pt idx="9290">
                  <c:v>28</c:v>
                </c:pt>
                <c:pt idx="9291">
                  <c:v>27.873000000000001</c:v>
                </c:pt>
                <c:pt idx="9292">
                  <c:v>27.747</c:v>
                </c:pt>
                <c:pt idx="9293">
                  <c:v>27.620999999999999</c:v>
                </c:pt>
                <c:pt idx="9294">
                  <c:v>27.494999999999994</c:v>
                </c:pt>
                <c:pt idx="9295">
                  <c:v>27.370999999999999</c:v>
                </c:pt>
                <c:pt idx="9296">
                  <c:v>27.247</c:v>
                </c:pt>
                <c:pt idx="9297">
                  <c:v>27.123000000000001</c:v>
                </c:pt>
                <c:pt idx="9298">
                  <c:v>27</c:v>
                </c:pt>
                <c:pt idx="9299">
                  <c:v>27</c:v>
                </c:pt>
                <c:pt idx="9300">
                  <c:v>27</c:v>
                </c:pt>
                <c:pt idx="9301">
                  <c:v>27.247</c:v>
                </c:pt>
                <c:pt idx="9302">
                  <c:v>27.494999999999994</c:v>
                </c:pt>
                <c:pt idx="9303">
                  <c:v>27.747</c:v>
                </c:pt>
                <c:pt idx="9304">
                  <c:v>28</c:v>
                </c:pt>
                <c:pt idx="9305">
                  <c:v>28</c:v>
                </c:pt>
                <c:pt idx="9306">
                  <c:v>28</c:v>
                </c:pt>
                <c:pt idx="9307">
                  <c:v>28</c:v>
                </c:pt>
                <c:pt idx="9308">
                  <c:v>28</c:v>
                </c:pt>
                <c:pt idx="9309">
                  <c:v>28</c:v>
                </c:pt>
                <c:pt idx="9310">
                  <c:v>28</c:v>
                </c:pt>
                <c:pt idx="9311">
                  <c:v>28</c:v>
                </c:pt>
                <c:pt idx="9312">
                  <c:v>28</c:v>
                </c:pt>
                <c:pt idx="9313">
                  <c:v>27.663</c:v>
                </c:pt>
                <c:pt idx="9314">
                  <c:v>27.329000000000001</c:v>
                </c:pt>
                <c:pt idx="9315">
                  <c:v>27</c:v>
                </c:pt>
                <c:pt idx="9316">
                  <c:v>28.271999999999991</c:v>
                </c:pt>
                <c:pt idx="9317">
                  <c:v>29.605</c:v>
                </c:pt>
                <c:pt idx="9318">
                  <c:v>31</c:v>
                </c:pt>
                <c:pt idx="9319">
                  <c:v>31.110000000000007</c:v>
                </c:pt>
                <c:pt idx="9320">
                  <c:v>31.219000000000001</c:v>
                </c:pt>
                <c:pt idx="9321">
                  <c:v>31.330000000000005</c:v>
                </c:pt>
                <c:pt idx="9322">
                  <c:v>31.440999999999988</c:v>
                </c:pt>
                <c:pt idx="9323">
                  <c:v>31.552</c:v>
                </c:pt>
                <c:pt idx="9324">
                  <c:v>31.663</c:v>
                </c:pt>
                <c:pt idx="9325">
                  <c:v>31.774999999999999</c:v>
                </c:pt>
                <c:pt idx="9326">
                  <c:v>31.887</c:v>
                </c:pt>
                <c:pt idx="9327">
                  <c:v>32</c:v>
                </c:pt>
                <c:pt idx="9328">
                  <c:v>32</c:v>
                </c:pt>
                <c:pt idx="9329">
                  <c:v>32</c:v>
                </c:pt>
                <c:pt idx="9330">
                  <c:v>32</c:v>
                </c:pt>
                <c:pt idx="9331">
                  <c:v>32</c:v>
                </c:pt>
                <c:pt idx="9332">
                  <c:v>32</c:v>
                </c:pt>
                <c:pt idx="9333">
                  <c:v>32</c:v>
                </c:pt>
                <c:pt idx="9334">
                  <c:v>32</c:v>
                </c:pt>
                <c:pt idx="9335">
                  <c:v>32</c:v>
                </c:pt>
                <c:pt idx="9336">
                  <c:v>32</c:v>
                </c:pt>
                <c:pt idx="9337">
                  <c:v>32</c:v>
                </c:pt>
                <c:pt idx="9338">
                  <c:v>31.478999999999992</c:v>
                </c:pt>
                <c:pt idx="9339">
                  <c:v>30.966999999999988</c:v>
                </c:pt>
                <c:pt idx="9340">
                  <c:v>30.46299999999999</c:v>
                </c:pt>
                <c:pt idx="9341">
                  <c:v>29.966999999999988</c:v>
                </c:pt>
                <c:pt idx="9342">
                  <c:v>29.479999999999993</c:v>
                </c:pt>
                <c:pt idx="9343">
                  <c:v>29</c:v>
                </c:pt>
                <c:pt idx="9344">
                  <c:v>29</c:v>
                </c:pt>
                <c:pt idx="9345">
                  <c:v>29</c:v>
                </c:pt>
                <c:pt idx="9346">
                  <c:v>28.887</c:v>
                </c:pt>
                <c:pt idx="9347">
                  <c:v>28.774999999999999</c:v>
                </c:pt>
                <c:pt idx="9348">
                  <c:v>28.663</c:v>
                </c:pt>
                <c:pt idx="9349">
                  <c:v>28.550999999999991</c:v>
                </c:pt>
                <c:pt idx="9350">
                  <c:v>28.439999999999994</c:v>
                </c:pt>
                <c:pt idx="9351">
                  <c:v>28.329000000000001</c:v>
                </c:pt>
                <c:pt idx="9352">
                  <c:v>28.219000000000001</c:v>
                </c:pt>
                <c:pt idx="9353">
                  <c:v>28.109000000000005</c:v>
                </c:pt>
                <c:pt idx="9354">
                  <c:v>28</c:v>
                </c:pt>
                <c:pt idx="9355">
                  <c:v>28.388999999999992</c:v>
                </c:pt>
                <c:pt idx="9356">
                  <c:v>28.782999999999991</c:v>
                </c:pt>
                <c:pt idx="9357">
                  <c:v>29.183</c:v>
                </c:pt>
                <c:pt idx="9358">
                  <c:v>29.588999999999988</c:v>
                </c:pt>
                <c:pt idx="9359">
                  <c:v>30</c:v>
                </c:pt>
                <c:pt idx="9360">
                  <c:v>30</c:v>
                </c:pt>
                <c:pt idx="9361">
                  <c:v>30</c:v>
                </c:pt>
                <c:pt idx="9362">
                  <c:v>30</c:v>
                </c:pt>
                <c:pt idx="9363">
                  <c:v>29.663</c:v>
                </c:pt>
                <c:pt idx="9364">
                  <c:v>29.330000000000005</c:v>
                </c:pt>
                <c:pt idx="9365">
                  <c:v>29</c:v>
                </c:pt>
                <c:pt idx="9366">
                  <c:v>29</c:v>
                </c:pt>
                <c:pt idx="9367">
                  <c:v>29.330000000000005</c:v>
                </c:pt>
                <c:pt idx="9368">
                  <c:v>29.663</c:v>
                </c:pt>
                <c:pt idx="9369">
                  <c:v>30</c:v>
                </c:pt>
                <c:pt idx="9370">
                  <c:v>30</c:v>
                </c:pt>
                <c:pt idx="9371">
                  <c:v>30</c:v>
                </c:pt>
                <c:pt idx="9372">
                  <c:v>30</c:v>
                </c:pt>
                <c:pt idx="9373">
                  <c:v>29.663</c:v>
                </c:pt>
                <c:pt idx="9374">
                  <c:v>29.330000000000005</c:v>
                </c:pt>
                <c:pt idx="9375">
                  <c:v>29</c:v>
                </c:pt>
                <c:pt idx="9376">
                  <c:v>29</c:v>
                </c:pt>
                <c:pt idx="9377">
                  <c:v>29</c:v>
                </c:pt>
                <c:pt idx="9378">
                  <c:v>28.663</c:v>
                </c:pt>
                <c:pt idx="9379">
                  <c:v>28.329000000000001</c:v>
                </c:pt>
                <c:pt idx="9380">
                  <c:v>28</c:v>
                </c:pt>
                <c:pt idx="9381">
                  <c:v>28</c:v>
                </c:pt>
                <c:pt idx="9382">
                  <c:v>28</c:v>
                </c:pt>
                <c:pt idx="9383">
                  <c:v>27.317000000000007</c:v>
                </c:pt>
                <c:pt idx="9384">
                  <c:v>26.650000000000006</c:v>
                </c:pt>
                <c:pt idx="9385">
                  <c:v>26</c:v>
                </c:pt>
                <c:pt idx="9386">
                  <c:v>26.754999999999999</c:v>
                </c:pt>
                <c:pt idx="9387">
                  <c:v>27</c:v>
                </c:pt>
                <c:pt idx="9388">
                  <c:v>28.331000000000007</c:v>
                </c:pt>
                <c:pt idx="9389">
                  <c:v>29.154000000000007</c:v>
                </c:pt>
                <c:pt idx="9390">
                  <c:v>30</c:v>
                </c:pt>
                <c:pt idx="9391">
                  <c:v>29.318000000000001</c:v>
                </c:pt>
                <c:pt idx="9392">
                  <c:v>28.651000000000007</c:v>
                </c:pt>
                <c:pt idx="9393">
                  <c:v>28</c:v>
                </c:pt>
                <c:pt idx="9394">
                  <c:v>27.855</c:v>
                </c:pt>
                <c:pt idx="9395">
                  <c:v>27.710999999999999</c:v>
                </c:pt>
                <c:pt idx="9396">
                  <c:v>27.567</c:v>
                </c:pt>
                <c:pt idx="9397">
                  <c:v>27.423999999999992</c:v>
                </c:pt>
                <c:pt idx="9398">
                  <c:v>27.281999999999993</c:v>
                </c:pt>
                <c:pt idx="9399">
                  <c:v>27.140999999999991</c:v>
                </c:pt>
                <c:pt idx="9400">
                  <c:v>27</c:v>
                </c:pt>
                <c:pt idx="9401">
                  <c:v>27.277000000000001</c:v>
                </c:pt>
                <c:pt idx="9402">
                  <c:v>27.556999999999999</c:v>
                </c:pt>
                <c:pt idx="9403">
                  <c:v>27.84</c:v>
                </c:pt>
                <c:pt idx="9404">
                  <c:v>28.125</c:v>
                </c:pt>
                <c:pt idx="9405">
                  <c:v>28.414000000000001</c:v>
                </c:pt>
                <c:pt idx="9406">
                  <c:v>28.704999999999991</c:v>
                </c:pt>
                <c:pt idx="9407">
                  <c:v>29</c:v>
                </c:pt>
                <c:pt idx="9408">
                  <c:v>29</c:v>
                </c:pt>
                <c:pt idx="9409">
                  <c:v>28.747</c:v>
                </c:pt>
                <c:pt idx="9410">
                  <c:v>28.495999999999988</c:v>
                </c:pt>
                <c:pt idx="9411">
                  <c:v>28.247</c:v>
                </c:pt>
                <c:pt idx="9412">
                  <c:v>28</c:v>
                </c:pt>
                <c:pt idx="9413">
                  <c:v>28</c:v>
                </c:pt>
                <c:pt idx="9414">
                  <c:v>28</c:v>
                </c:pt>
                <c:pt idx="9415">
                  <c:v>28</c:v>
                </c:pt>
                <c:pt idx="9416">
                  <c:v>28</c:v>
                </c:pt>
                <c:pt idx="9417">
                  <c:v>28</c:v>
                </c:pt>
                <c:pt idx="9418">
                  <c:v>28</c:v>
                </c:pt>
                <c:pt idx="9419">
                  <c:v>28</c:v>
                </c:pt>
                <c:pt idx="9420">
                  <c:v>28</c:v>
                </c:pt>
                <c:pt idx="9421">
                  <c:v>28</c:v>
                </c:pt>
                <c:pt idx="9422">
                  <c:v>28</c:v>
                </c:pt>
                <c:pt idx="9423">
                  <c:v>28</c:v>
                </c:pt>
                <c:pt idx="9424">
                  <c:v>29.109000000000005</c:v>
                </c:pt>
                <c:pt idx="9425">
                  <c:v>30.260999999999992</c:v>
                </c:pt>
                <c:pt idx="9426">
                  <c:v>31.459</c:v>
                </c:pt>
                <c:pt idx="9427">
                  <c:v>32.705000000000013</c:v>
                </c:pt>
                <c:pt idx="9428">
                  <c:v>34</c:v>
                </c:pt>
                <c:pt idx="9429">
                  <c:v>33.707000000000001</c:v>
                </c:pt>
                <c:pt idx="9430">
                  <c:v>33.416000000000004</c:v>
                </c:pt>
                <c:pt idx="9431">
                  <c:v>33.128000000000014</c:v>
                </c:pt>
                <c:pt idx="9432">
                  <c:v>32.841999999999999</c:v>
                </c:pt>
                <c:pt idx="9433">
                  <c:v>32.559000000000005</c:v>
                </c:pt>
                <c:pt idx="9434">
                  <c:v>32.278000000000013</c:v>
                </c:pt>
                <c:pt idx="9435">
                  <c:v>32</c:v>
                </c:pt>
                <c:pt idx="9436">
                  <c:v>32</c:v>
                </c:pt>
                <c:pt idx="9437">
                  <c:v>32</c:v>
                </c:pt>
                <c:pt idx="9438">
                  <c:v>32</c:v>
                </c:pt>
                <c:pt idx="9439">
                  <c:v>32</c:v>
                </c:pt>
                <c:pt idx="9440">
                  <c:v>32.33</c:v>
                </c:pt>
                <c:pt idx="9441">
                  <c:v>32.663000000000011</c:v>
                </c:pt>
                <c:pt idx="9442">
                  <c:v>33</c:v>
                </c:pt>
                <c:pt idx="9443">
                  <c:v>32.377000000000002</c:v>
                </c:pt>
                <c:pt idx="9444">
                  <c:v>31.765999999999984</c:v>
                </c:pt>
                <c:pt idx="9445">
                  <c:v>31.166</c:v>
                </c:pt>
                <c:pt idx="9446">
                  <c:v>30.577000000000005</c:v>
                </c:pt>
                <c:pt idx="9447">
                  <c:v>30</c:v>
                </c:pt>
                <c:pt idx="9448">
                  <c:v>29.663</c:v>
                </c:pt>
                <c:pt idx="9449">
                  <c:v>29.330000000000005</c:v>
                </c:pt>
                <c:pt idx="9450">
                  <c:v>29</c:v>
                </c:pt>
                <c:pt idx="9451">
                  <c:v>29</c:v>
                </c:pt>
                <c:pt idx="9452">
                  <c:v>29</c:v>
                </c:pt>
                <c:pt idx="9453">
                  <c:v>29</c:v>
                </c:pt>
                <c:pt idx="9454">
                  <c:v>29</c:v>
                </c:pt>
                <c:pt idx="9455">
                  <c:v>29</c:v>
                </c:pt>
                <c:pt idx="9456">
                  <c:v>29</c:v>
                </c:pt>
                <c:pt idx="9457">
                  <c:v>29.459</c:v>
                </c:pt>
                <c:pt idx="9458">
                  <c:v>29.574000000000005</c:v>
                </c:pt>
                <c:pt idx="9459">
                  <c:v>29.690999999999999</c:v>
                </c:pt>
                <c:pt idx="9460">
                  <c:v>29.806999999999999</c:v>
                </c:pt>
                <c:pt idx="9461">
                  <c:v>29.924999999999994</c:v>
                </c:pt>
                <c:pt idx="9462">
                  <c:v>30.042000000000002</c:v>
                </c:pt>
                <c:pt idx="9463">
                  <c:v>30.16</c:v>
                </c:pt>
                <c:pt idx="9464">
                  <c:v>30.279</c:v>
                </c:pt>
                <c:pt idx="9465">
                  <c:v>30.398</c:v>
                </c:pt>
                <c:pt idx="9466">
                  <c:v>30.516999999999999</c:v>
                </c:pt>
                <c:pt idx="9467">
                  <c:v>30.637000000000008</c:v>
                </c:pt>
                <c:pt idx="9468">
                  <c:v>30.757999999999999</c:v>
                </c:pt>
                <c:pt idx="9469">
                  <c:v>30.879000000000001</c:v>
                </c:pt>
                <c:pt idx="9470">
                  <c:v>31</c:v>
                </c:pt>
                <c:pt idx="9471">
                  <c:v>31</c:v>
                </c:pt>
                <c:pt idx="9472">
                  <c:v>31</c:v>
                </c:pt>
                <c:pt idx="9473">
                  <c:v>31</c:v>
                </c:pt>
                <c:pt idx="9474">
                  <c:v>31</c:v>
                </c:pt>
                <c:pt idx="9475">
                  <c:v>31</c:v>
                </c:pt>
                <c:pt idx="9476">
                  <c:v>31</c:v>
                </c:pt>
                <c:pt idx="9477">
                  <c:v>31</c:v>
                </c:pt>
                <c:pt idx="9478">
                  <c:v>31</c:v>
                </c:pt>
                <c:pt idx="9479">
                  <c:v>31</c:v>
                </c:pt>
                <c:pt idx="9480">
                  <c:v>30.713999999999999</c:v>
                </c:pt>
                <c:pt idx="9481">
                  <c:v>30.431999999999999</c:v>
                </c:pt>
                <c:pt idx="9482">
                  <c:v>30.151000000000007</c:v>
                </c:pt>
                <c:pt idx="9483">
                  <c:v>29.873999999999999</c:v>
                </c:pt>
                <c:pt idx="9484">
                  <c:v>29.597999999999999</c:v>
                </c:pt>
                <c:pt idx="9485">
                  <c:v>29.326000000000001</c:v>
                </c:pt>
                <c:pt idx="9486">
                  <c:v>29.056000000000001</c:v>
                </c:pt>
                <c:pt idx="9487">
                  <c:v>28.787999999999993</c:v>
                </c:pt>
                <c:pt idx="9488">
                  <c:v>28.523</c:v>
                </c:pt>
                <c:pt idx="9489">
                  <c:v>28.259999999999994</c:v>
                </c:pt>
                <c:pt idx="9490">
                  <c:v>28</c:v>
                </c:pt>
                <c:pt idx="9491">
                  <c:v>27.475999999999992</c:v>
                </c:pt>
                <c:pt idx="9492">
                  <c:v>26.961999999999993</c:v>
                </c:pt>
                <c:pt idx="9493">
                  <c:v>26.457999999999991</c:v>
                </c:pt>
                <c:pt idx="9494">
                  <c:v>25.961999999999993</c:v>
                </c:pt>
                <c:pt idx="9495">
                  <c:v>25.477</c:v>
                </c:pt>
                <c:pt idx="9496">
                  <c:v>25</c:v>
                </c:pt>
                <c:pt idx="9497">
                  <c:v>25</c:v>
                </c:pt>
                <c:pt idx="9498">
                  <c:v>25</c:v>
                </c:pt>
                <c:pt idx="9499">
                  <c:v>25.329000000000001</c:v>
                </c:pt>
                <c:pt idx="9500">
                  <c:v>25.661999999999999</c:v>
                </c:pt>
                <c:pt idx="9501">
                  <c:v>26</c:v>
                </c:pt>
                <c:pt idx="9502">
                  <c:v>26</c:v>
                </c:pt>
                <c:pt idx="9503">
                  <c:v>26</c:v>
                </c:pt>
                <c:pt idx="9504">
                  <c:v>26</c:v>
                </c:pt>
                <c:pt idx="9505">
                  <c:v>26</c:v>
                </c:pt>
                <c:pt idx="9506">
                  <c:v>26</c:v>
                </c:pt>
                <c:pt idx="9507">
                  <c:v>26</c:v>
                </c:pt>
                <c:pt idx="9508">
                  <c:v>26</c:v>
                </c:pt>
                <c:pt idx="9509">
                  <c:v>26</c:v>
                </c:pt>
                <c:pt idx="9510">
                  <c:v>26</c:v>
                </c:pt>
                <c:pt idx="9511">
                  <c:v>26</c:v>
                </c:pt>
                <c:pt idx="9512">
                  <c:v>26</c:v>
                </c:pt>
                <c:pt idx="9513">
                  <c:v>26</c:v>
                </c:pt>
                <c:pt idx="9514">
                  <c:v>26</c:v>
                </c:pt>
                <c:pt idx="9515">
                  <c:v>26.161000000000001</c:v>
                </c:pt>
                <c:pt idx="9516">
                  <c:v>26.323</c:v>
                </c:pt>
                <c:pt idx="9517">
                  <c:v>26.48599999999999</c:v>
                </c:pt>
                <c:pt idx="9518">
                  <c:v>26.650000000000006</c:v>
                </c:pt>
                <c:pt idx="9519">
                  <c:v>26.815000000000001</c:v>
                </c:pt>
                <c:pt idx="9520">
                  <c:v>26.981000000000002</c:v>
                </c:pt>
                <c:pt idx="9521">
                  <c:v>27.149000000000001</c:v>
                </c:pt>
                <c:pt idx="9522">
                  <c:v>27.317000000000007</c:v>
                </c:pt>
                <c:pt idx="9523">
                  <c:v>27.48599999999999</c:v>
                </c:pt>
                <c:pt idx="9524">
                  <c:v>27.655999999999999</c:v>
                </c:pt>
                <c:pt idx="9525">
                  <c:v>27.827999999999999</c:v>
                </c:pt>
                <c:pt idx="9526">
                  <c:v>28</c:v>
                </c:pt>
                <c:pt idx="9527">
                  <c:v>28</c:v>
                </c:pt>
                <c:pt idx="9528">
                  <c:v>28</c:v>
                </c:pt>
                <c:pt idx="9529">
                  <c:v>28</c:v>
                </c:pt>
                <c:pt idx="9530">
                  <c:v>28</c:v>
                </c:pt>
                <c:pt idx="9531">
                  <c:v>28</c:v>
                </c:pt>
                <c:pt idx="9532">
                  <c:v>28</c:v>
                </c:pt>
                <c:pt idx="9533">
                  <c:v>27.747</c:v>
                </c:pt>
                <c:pt idx="9534">
                  <c:v>27.494999999999994</c:v>
                </c:pt>
                <c:pt idx="9535">
                  <c:v>27.247</c:v>
                </c:pt>
                <c:pt idx="9536">
                  <c:v>27</c:v>
                </c:pt>
                <c:pt idx="9537">
                  <c:v>27.355</c:v>
                </c:pt>
                <c:pt idx="9538">
                  <c:v>27.715</c:v>
                </c:pt>
                <c:pt idx="9539">
                  <c:v>28.08</c:v>
                </c:pt>
                <c:pt idx="9540">
                  <c:v>28.449000000000002</c:v>
                </c:pt>
                <c:pt idx="9541">
                  <c:v>28.823</c:v>
                </c:pt>
                <c:pt idx="9542">
                  <c:v>29.202000000000002</c:v>
                </c:pt>
                <c:pt idx="9543">
                  <c:v>29.587</c:v>
                </c:pt>
                <c:pt idx="9544">
                  <c:v>29.975999999999992</c:v>
                </c:pt>
                <c:pt idx="9545">
                  <c:v>30.37</c:v>
                </c:pt>
                <c:pt idx="9546">
                  <c:v>30.77</c:v>
                </c:pt>
                <c:pt idx="9547">
                  <c:v>31.173999999999999</c:v>
                </c:pt>
                <c:pt idx="9548">
                  <c:v>31.584999999999994</c:v>
                </c:pt>
                <c:pt idx="9549">
                  <c:v>32</c:v>
                </c:pt>
                <c:pt idx="9550">
                  <c:v>32</c:v>
                </c:pt>
                <c:pt idx="9551">
                  <c:v>32</c:v>
                </c:pt>
                <c:pt idx="9552">
                  <c:v>32</c:v>
                </c:pt>
                <c:pt idx="9553">
                  <c:v>32</c:v>
                </c:pt>
                <c:pt idx="9554">
                  <c:v>32</c:v>
                </c:pt>
                <c:pt idx="9555">
                  <c:v>32</c:v>
                </c:pt>
                <c:pt idx="9556">
                  <c:v>32</c:v>
                </c:pt>
                <c:pt idx="9557">
                  <c:v>33</c:v>
                </c:pt>
                <c:pt idx="9558">
                  <c:v>35.327000000000005</c:v>
                </c:pt>
                <c:pt idx="9559">
                  <c:v>37.118000000000002</c:v>
                </c:pt>
                <c:pt idx="9560">
                  <c:v>39</c:v>
                </c:pt>
                <c:pt idx="9561">
                  <c:v>39</c:v>
                </c:pt>
                <c:pt idx="9562">
                  <c:v>39.414999999999999</c:v>
                </c:pt>
                <c:pt idx="9563">
                  <c:v>39.835000000000001</c:v>
                </c:pt>
                <c:pt idx="9564">
                  <c:v>40.259</c:v>
                </c:pt>
                <c:pt idx="9565">
                  <c:v>40.687000000000005</c:v>
                </c:pt>
                <c:pt idx="9566">
                  <c:v>41.120000000000012</c:v>
                </c:pt>
                <c:pt idx="9567">
                  <c:v>41.558</c:v>
                </c:pt>
                <c:pt idx="9568">
                  <c:v>42</c:v>
                </c:pt>
                <c:pt idx="9569">
                  <c:v>41.229000000000013</c:v>
                </c:pt>
                <c:pt idx="9570">
                  <c:v>40.472000000000001</c:v>
                </c:pt>
                <c:pt idx="9571">
                  <c:v>39.729000000000013</c:v>
                </c:pt>
                <c:pt idx="9572">
                  <c:v>39</c:v>
                </c:pt>
                <c:pt idx="9573">
                  <c:v>38.410000000000004</c:v>
                </c:pt>
                <c:pt idx="9574">
                  <c:v>37.829000000000001</c:v>
                </c:pt>
                <c:pt idx="9575">
                  <c:v>37.257000000000005</c:v>
                </c:pt>
                <c:pt idx="9576">
                  <c:v>36.693000000000012</c:v>
                </c:pt>
                <c:pt idx="9577">
                  <c:v>36.138000000000012</c:v>
                </c:pt>
                <c:pt idx="9578">
                  <c:v>35.591000000000001</c:v>
                </c:pt>
                <c:pt idx="9579">
                  <c:v>35.053000000000004</c:v>
                </c:pt>
                <c:pt idx="9580">
                  <c:v>34.522000000000013</c:v>
                </c:pt>
                <c:pt idx="9581">
                  <c:v>34</c:v>
                </c:pt>
                <c:pt idx="9582">
                  <c:v>34</c:v>
                </c:pt>
                <c:pt idx="9583">
                  <c:v>34.33</c:v>
                </c:pt>
                <c:pt idx="9584">
                  <c:v>34.663000000000011</c:v>
                </c:pt>
                <c:pt idx="9585">
                  <c:v>35</c:v>
                </c:pt>
                <c:pt idx="9586">
                  <c:v>35</c:v>
                </c:pt>
                <c:pt idx="9587">
                  <c:v>34.854999999999997</c:v>
                </c:pt>
                <c:pt idx="9588">
                  <c:v>34.711000000000006</c:v>
                </c:pt>
                <c:pt idx="9589">
                  <c:v>34.568000000000012</c:v>
                </c:pt>
                <c:pt idx="9590">
                  <c:v>34.425000000000011</c:v>
                </c:pt>
                <c:pt idx="9591">
                  <c:v>34.283000000000001</c:v>
                </c:pt>
                <c:pt idx="9592">
                  <c:v>34.141000000000005</c:v>
                </c:pt>
                <c:pt idx="9593">
                  <c:v>34</c:v>
                </c:pt>
                <c:pt idx="9594">
                  <c:v>34</c:v>
                </c:pt>
                <c:pt idx="9595">
                  <c:v>33.663000000000011</c:v>
                </c:pt>
                <c:pt idx="9596">
                  <c:v>33.33</c:v>
                </c:pt>
                <c:pt idx="9597">
                  <c:v>33</c:v>
                </c:pt>
                <c:pt idx="9598">
                  <c:v>33</c:v>
                </c:pt>
                <c:pt idx="9599">
                  <c:v>33</c:v>
                </c:pt>
                <c:pt idx="9600">
                  <c:v>33</c:v>
                </c:pt>
                <c:pt idx="9601">
                  <c:v>33</c:v>
                </c:pt>
                <c:pt idx="9602">
                  <c:v>32.403000000000006</c:v>
                </c:pt>
                <c:pt idx="9603">
                  <c:v>31.818000000000001</c:v>
                </c:pt>
                <c:pt idx="9604">
                  <c:v>31.241999999999994</c:v>
                </c:pt>
                <c:pt idx="9605">
                  <c:v>30.678000000000001</c:v>
                </c:pt>
                <c:pt idx="9606">
                  <c:v>30.123000000000001</c:v>
                </c:pt>
                <c:pt idx="9607">
                  <c:v>29.579000000000001</c:v>
                </c:pt>
                <c:pt idx="9608">
                  <c:v>29.044</c:v>
                </c:pt>
                <c:pt idx="9609">
                  <c:v>28.518999999999991</c:v>
                </c:pt>
                <c:pt idx="9610">
                  <c:v>28.003</c:v>
                </c:pt>
                <c:pt idx="9611">
                  <c:v>27.497</c:v>
                </c:pt>
                <c:pt idx="9612">
                  <c:v>27</c:v>
                </c:pt>
                <c:pt idx="9613">
                  <c:v>28.106000000000005</c:v>
                </c:pt>
                <c:pt idx="9614">
                  <c:v>29.257000000000001</c:v>
                </c:pt>
                <c:pt idx="9615">
                  <c:v>30.454999999999991</c:v>
                </c:pt>
                <c:pt idx="9616">
                  <c:v>31.702000000000002</c:v>
                </c:pt>
                <c:pt idx="9617">
                  <c:v>33</c:v>
                </c:pt>
                <c:pt idx="9618">
                  <c:v>33</c:v>
                </c:pt>
                <c:pt idx="9619">
                  <c:v>33</c:v>
                </c:pt>
                <c:pt idx="9620">
                  <c:v>33</c:v>
                </c:pt>
                <c:pt idx="9621">
                  <c:v>32.772000000000013</c:v>
                </c:pt>
                <c:pt idx="9622">
                  <c:v>32.545000000000002</c:v>
                </c:pt>
                <c:pt idx="9623">
                  <c:v>32.319000000000003</c:v>
                </c:pt>
                <c:pt idx="9624">
                  <c:v>32.096000000000011</c:v>
                </c:pt>
                <c:pt idx="9625">
                  <c:v>31.873000000000001</c:v>
                </c:pt>
                <c:pt idx="9626">
                  <c:v>31.652999999999999</c:v>
                </c:pt>
                <c:pt idx="9627">
                  <c:v>31.434000000000001</c:v>
                </c:pt>
                <c:pt idx="9628">
                  <c:v>31.216000000000001</c:v>
                </c:pt>
                <c:pt idx="9629">
                  <c:v>31</c:v>
                </c:pt>
                <c:pt idx="9630">
                  <c:v>30.267999999999994</c:v>
                </c:pt>
                <c:pt idx="9631">
                  <c:v>29.553000000000001</c:v>
                </c:pt>
                <c:pt idx="9632">
                  <c:v>28.855</c:v>
                </c:pt>
                <c:pt idx="9633">
                  <c:v>28.173999999999999</c:v>
                </c:pt>
                <c:pt idx="9634">
                  <c:v>27.507999999999999</c:v>
                </c:pt>
                <c:pt idx="9635">
                  <c:v>26.858000000000001</c:v>
                </c:pt>
                <c:pt idx="9636">
                  <c:v>26.224</c:v>
                </c:pt>
                <c:pt idx="9637">
                  <c:v>25.605</c:v>
                </c:pt>
                <c:pt idx="9638">
                  <c:v>25</c:v>
                </c:pt>
                <c:pt idx="9639">
                  <c:v>25</c:v>
                </c:pt>
                <c:pt idx="9640">
                  <c:v>25</c:v>
                </c:pt>
                <c:pt idx="9641">
                  <c:v>25</c:v>
                </c:pt>
                <c:pt idx="9642">
                  <c:v>25</c:v>
                </c:pt>
                <c:pt idx="9643">
                  <c:v>25</c:v>
                </c:pt>
                <c:pt idx="9644">
                  <c:v>24.484000000000002</c:v>
                </c:pt>
                <c:pt idx="9645">
                  <c:v>23.978999999999992</c:v>
                </c:pt>
                <c:pt idx="9646">
                  <c:v>23.484000000000002</c:v>
                </c:pt>
                <c:pt idx="9647">
                  <c:v>23</c:v>
                </c:pt>
                <c:pt idx="9648">
                  <c:v>23</c:v>
                </c:pt>
                <c:pt idx="9649">
                  <c:v>22.745999999999988</c:v>
                </c:pt>
                <c:pt idx="9650">
                  <c:v>22.494</c:v>
                </c:pt>
                <c:pt idx="9651">
                  <c:v>22.245999999999988</c:v>
                </c:pt>
                <c:pt idx="9652">
                  <c:v>22</c:v>
                </c:pt>
                <c:pt idx="9653">
                  <c:v>22</c:v>
                </c:pt>
                <c:pt idx="9654">
                  <c:v>22</c:v>
                </c:pt>
                <c:pt idx="9655">
                  <c:v>21.795999999999992</c:v>
                </c:pt>
                <c:pt idx="9656">
                  <c:v>21.594000000000001</c:v>
                </c:pt>
                <c:pt idx="9657">
                  <c:v>21.393999999999991</c:v>
                </c:pt>
                <c:pt idx="9658">
                  <c:v>21.196000000000005</c:v>
                </c:pt>
                <c:pt idx="9659">
                  <c:v>21</c:v>
                </c:pt>
                <c:pt idx="9660">
                  <c:v>21</c:v>
                </c:pt>
                <c:pt idx="9661">
                  <c:v>20.361999999999991</c:v>
                </c:pt>
                <c:pt idx="9662">
                  <c:v>19.744</c:v>
                </c:pt>
                <c:pt idx="9663">
                  <c:v>19.145</c:v>
                </c:pt>
                <c:pt idx="9664">
                  <c:v>18.564</c:v>
                </c:pt>
                <c:pt idx="9665">
                  <c:v>18</c:v>
                </c:pt>
                <c:pt idx="9666">
                  <c:v>18</c:v>
                </c:pt>
                <c:pt idx="9667">
                  <c:v>18</c:v>
                </c:pt>
                <c:pt idx="9668">
                  <c:v>18</c:v>
                </c:pt>
                <c:pt idx="9669">
                  <c:v>18</c:v>
                </c:pt>
                <c:pt idx="9670">
                  <c:v>18.564</c:v>
                </c:pt>
                <c:pt idx="9671">
                  <c:v>19.145</c:v>
                </c:pt>
                <c:pt idx="9672">
                  <c:v>19.744</c:v>
                </c:pt>
                <c:pt idx="9673">
                  <c:v>20.361999999999991</c:v>
                </c:pt>
                <c:pt idx="9674">
                  <c:v>21</c:v>
                </c:pt>
                <c:pt idx="9675">
                  <c:v>21</c:v>
                </c:pt>
                <c:pt idx="9676">
                  <c:v>20.661000000000001</c:v>
                </c:pt>
                <c:pt idx="9677">
                  <c:v>20.327999999999999</c:v>
                </c:pt>
                <c:pt idx="9678">
                  <c:v>20</c:v>
                </c:pt>
                <c:pt idx="9679">
                  <c:v>20.196000000000005</c:v>
                </c:pt>
                <c:pt idx="9680">
                  <c:v>20.393999999999991</c:v>
                </c:pt>
                <c:pt idx="9681">
                  <c:v>20.594000000000001</c:v>
                </c:pt>
                <c:pt idx="9682">
                  <c:v>20.795999999999992</c:v>
                </c:pt>
                <c:pt idx="9683">
                  <c:v>21</c:v>
                </c:pt>
                <c:pt idx="9684">
                  <c:v>21.744999999999994</c:v>
                </c:pt>
                <c:pt idx="9685">
                  <c:v>22.516999999999999</c:v>
                </c:pt>
                <c:pt idx="9686">
                  <c:v>23.315999999999999</c:v>
                </c:pt>
                <c:pt idx="9687">
                  <c:v>24.143000000000001</c:v>
                </c:pt>
                <c:pt idx="9688">
                  <c:v>25</c:v>
                </c:pt>
                <c:pt idx="9689">
                  <c:v>24.213999999999999</c:v>
                </c:pt>
                <c:pt idx="9690">
                  <c:v>23.452000000000002</c:v>
                </c:pt>
                <c:pt idx="9691">
                  <c:v>22.713999999999999</c:v>
                </c:pt>
                <c:pt idx="9692">
                  <c:v>22</c:v>
                </c:pt>
                <c:pt idx="9693">
                  <c:v>22.081999999999994</c:v>
                </c:pt>
                <c:pt idx="9694">
                  <c:v>22.164000000000001</c:v>
                </c:pt>
                <c:pt idx="9695">
                  <c:v>22.245999999999988</c:v>
                </c:pt>
                <c:pt idx="9696">
                  <c:v>22.327999999999999</c:v>
                </c:pt>
                <c:pt idx="9697">
                  <c:v>22.411000000000001</c:v>
                </c:pt>
                <c:pt idx="9698">
                  <c:v>22.494</c:v>
                </c:pt>
                <c:pt idx="9699">
                  <c:v>22.577999999999999</c:v>
                </c:pt>
                <c:pt idx="9700">
                  <c:v>22.661999999999999</c:v>
                </c:pt>
                <c:pt idx="9701">
                  <c:v>22.745999999999988</c:v>
                </c:pt>
                <c:pt idx="9702">
                  <c:v>22.830000000000005</c:v>
                </c:pt>
                <c:pt idx="9703">
                  <c:v>22.914999999999999</c:v>
                </c:pt>
                <c:pt idx="9704">
                  <c:v>23</c:v>
                </c:pt>
                <c:pt idx="9705">
                  <c:v>23.539000000000001</c:v>
                </c:pt>
                <c:pt idx="9706">
                  <c:v>24.091000000000001</c:v>
                </c:pt>
                <c:pt idx="9707">
                  <c:v>24.655999999999999</c:v>
                </c:pt>
                <c:pt idx="9708">
                  <c:v>25.234999999999999</c:v>
                </c:pt>
                <c:pt idx="9709">
                  <c:v>25.826000000000001</c:v>
                </c:pt>
                <c:pt idx="9710">
                  <c:v>26.431999999999999</c:v>
                </c:pt>
                <c:pt idx="9711">
                  <c:v>27.052</c:v>
                </c:pt>
                <c:pt idx="9712">
                  <c:v>27.686</c:v>
                </c:pt>
                <c:pt idx="9713">
                  <c:v>28.335999999999999</c:v>
                </c:pt>
                <c:pt idx="9714">
                  <c:v>29</c:v>
                </c:pt>
                <c:pt idx="9715">
                  <c:v>31.664000000000001</c:v>
                </c:pt>
                <c:pt idx="9716">
                  <c:v>34.572000000000003</c:v>
                </c:pt>
                <c:pt idx="9717">
                  <c:v>37.747</c:v>
                </c:pt>
                <c:pt idx="9718">
                  <c:v>41.214000000000006</c:v>
                </c:pt>
                <c:pt idx="9719">
                  <c:v>45</c:v>
                </c:pt>
                <c:pt idx="9720">
                  <c:v>44.059000000000005</c:v>
                </c:pt>
                <c:pt idx="9721">
                  <c:v>43.138000000000012</c:v>
                </c:pt>
                <c:pt idx="9722">
                  <c:v>42.235000000000014</c:v>
                </c:pt>
                <c:pt idx="9723">
                  <c:v>41.351999999999997</c:v>
                </c:pt>
                <c:pt idx="9724">
                  <c:v>40.487000000000002</c:v>
                </c:pt>
                <c:pt idx="9725">
                  <c:v>39.641000000000005</c:v>
                </c:pt>
                <c:pt idx="9726">
                  <c:v>38.811999999999998</c:v>
                </c:pt>
                <c:pt idx="9727">
                  <c:v>38</c:v>
                </c:pt>
                <c:pt idx="9728">
                  <c:v>39.326000000000001</c:v>
                </c:pt>
                <c:pt idx="9729">
                  <c:v>40.699000000000012</c:v>
                </c:pt>
                <c:pt idx="9730">
                  <c:v>42.119</c:v>
                </c:pt>
                <c:pt idx="9731">
                  <c:v>43.589000000000006</c:v>
                </c:pt>
                <c:pt idx="9732">
                  <c:v>45.11</c:v>
                </c:pt>
                <c:pt idx="9733">
                  <c:v>46.685000000000002</c:v>
                </c:pt>
                <c:pt idx="9734">
                  <c:v>48.313999999999993</c:v>
                </c:pt>
                <c:pt idx="9735">
                  <c:v>50</c:v>
                </c:pt>
                <c:pt idx="9736">
                  <c:v>48.431000000000004</c:v>
                </c:pt>
                <c:pt idx="9737">
                  <c:v>46.911999999999999</c:v>
                </c:pt>
                <c:pt idx="9738">
                  <c:v>45.44</c:v>
                </c:pt>
                <c:pt idx="9739">
                  <c:v>44.014000000000003</c:v>
                </c:pt>
                <c:pt idx="9740">
                  <c:v>42.633000000000003</c:v>
                </c:pt>
                <c:pt idx="9741">
                  <c:v>41</c:v>
                </c:pt>
                <c:pt idx="9742">
                  <c:v>40</c:v>
                </c:pt>
                <c:pt idx="9743">
                  <c:v>39.120000000000012</c:v>
                </c:pt>
                <c:pt idx="9744">
                  <c:v>38.259</c:v>
                </c:pt>
                <c:pt idx="9745">
                  <c:v>37.417000000000002</c:v>
                </c:pt>
                <c:pt idx="9746">
                  <c:v>36.593000000000011</c:v>
                </c:pt>
                <c:pt idx="9747">
                  <c:v>35.788000000000011</c:v>
                </c:pt>
                <c:pt idx="9748">
                  <c:v>35</c:v>
                </c:pt>
                <c:pt idx="9749">
                  <c:v>35.654000000000003</c:v>
                </c:pt>
                <c:pt idx="9750">
                  <c:v>36.321000000000005</c:v>
                </c:pt>
                <c:pt idx="9751">
                  <c:v>37</c:v>
                </c:pt>
                <c:pt idx="9752">
                  <c:v>37</c:v>
                </c:pt>
                <c:pt idx="9753">
                  <c:v>37</c:v>
                </c:pt>
                <c:pt idx="9754">
                  <c:v>36.707000000000001</c:v>
                </c:pt>
                <c:pt idx="9755">
                  <c:v>36.417000000000002</c:v>
                </c:pt>
                <c:pt idx="9756">
                  <c:v>36.129000000000012</c:v>
                </c:pt>
                <c:pt idx="9757">
                  <c:v>35.844000000000001</c:v>
                </c:pt>
                <c:pt idx="9758">
                  <c:v>35.56</c:v>
                </c:pt>
                <c:pt idx="9759">
                  <c:v>35.279000000000003</c:v>
                </c:pt>
                <c:pt idx="9760">
                  <c:v>35</c:v>
                </c:pt>
                <c:pt idx="9761">
                  <c:v>35</c:v>
                </c:pt>
                <c:pt idx="9762">
                  <c:v>35.247</c:v>
                </c:pt>
                <c:pt idx="9763">
                  <c:v>35.496000000000002</c:v>
                </c:pt>
                <c:pt idx="9764">
                  <c:v>35.747</c:v>
                </c:pt>
                <c:pt idx="9765">
                  <c:v>36</c:v>
                </c:pt>
                <c:pt idx="9766">
                  <c:v>35.379000000000005</c:v>
                </c:pt>
                <c:pt idx="9767">
                  <c:v>34.769000000000013</c:v>
                </c:pt>
                <c:pt idx="9768">
                  <c:v>34</c:v>
                </c:pt>
                <c:pt idx="9769">
                  <c:v>33.579000000000001</c:v>
                </c:pt>
                <c:pt idx="9770">
                  <c:v>33</c:v>
                </c:pt>
                <c:pt idx="9771">
                  <c:v>33</c:v>
                </c:pt>
                <c:pt idx="9772">
                  <c:v>33.489000000000004</c:v>
                </c:pt>
                <c:pt idx="9773">
                  <c:v>33.984999999999999</c:v>
                </c:pt>
                <c:pt idx="9774">
                  <c:v>34.489000000000004</c:v>
                </c:pt>
                <c:pt idx="9775">
                  <c:v>35</c:v>
                </c:pt>
                <c:pt idx="9776">
                  <c:v>35</c:v>
                </c:pt>
                <c:pt idx="9777">
                  <c:v>35</c:v>
                </c:pt>
                <c:pt idx="9778">
                  <c:v>34.663000000000011</c:v>
                </c:pt>
                <c:pt idx="9779">
                  <c:v>34.33</c:v>
                </c:pt>
                <c:pt idx="9780">
                  <c:v>34</c:v>
                </c:pt>
                <c:pt idx="9781">
                  <c:v>34.391000000000005</c:v>
                </c:pt>
                <c:pt idx="9782">
                  <c:v>34.786000000000001</c:v>
                </c:pt>
                <c:pt idx="9783">
                  <c:v>35.186</c:v>
                </c:pt>
                <c:pt idx="9784">
                  <c:v>35.591000000000001</c:v>
                </c:pt>
                <c:pt idx="9785">
                  <c:v>36</c:v>
                </c:pt>
                <c:pt idx="9786">
                  <c:v>36</c:v>
                </c:pt>
                <c:pt idx="9787">
                  <c:v>35.747</c:v>
                </c:pt>
                <c:pt idx="9788">
                  <c:v>35.496000000000002</c:v>
                </c:pt>
                <c:pt idx="9789">
                  <c:v>35.247</c:v>
                </c:pt>
                <c:pt idx="9790">
                  <c:v>35</c:v>
                </c:pt>
                <c:pt idx="9791">
                  <c:v>34.747</c:v>
                </c:pt>
                <c:pt idx="9792">
                  <c:v>34.496000000000002</c:v>
                </c:pt>
                <c:pt idx="9793">
                  <c:v>34.247</c:v>
                </c:pt>
                <c:pt idx="9794">
                  <c:v>34</c:v>
                </c:pt>
                <c:pt idx="9795">
                  <c:v>33.663000000000011</c:v>
                </c:pt>
                <c:pt idx="9796">
                  <c:v>33.33</c:v>
                </c:pt>
                <c:pt idx="9797">
                  <c:v>33</c:v>
                </c:pt>
                <c:pt idx="9798">
                  <c:v>33</c:v>
                </c:pt>
                <c:pt idx="9799">
                  <c:v>32.488</c:v>
                </c:pt>
                <c:pt idx="9800">
                  <c:v>31.984000000000002</c:v>
                </c:pt>
                <c:pt idx="9801">
                  <c:v>31.487999999999992</c:v>
                </c:pt>
                <c:pt idx="9802">
                  <c:v>31</c:v>
                </c:pt>
                <c:pt idx="9803">
                  <c:v>31</c:v>
                </c:pt>
                <c:pt idx="9804">
                  <c:v>31</c:v>
                </c:pt>
                <c:pt idx="9805">
                  <c:v>31</c:v>
                </c:pt>
                <c:pt idx="9806">
                  <c:v>31</c:v>
                </c:pt>
                <c:pt idx="9807">
                  <c:v>31</c:v>
                </c:pt>
                <c:pt idx="9808">
                  <c:v>31</c:v>
                </c:pt>
                <c:pt idx="9809">
                  <c:v>31</c:v>
                </c:pt>
                <c:pt idx="9810">
                  <c:v>31</c:v>
                </c:pt>
                <c:pt idx="9811">
                  <c:v>31</c:v>
                </c:pt>
                <c:pt idx="9812">
                  <c:v>31</c:v>
                </c:pt>
                <c:pt idx="9813">
                  <c:v>31</c:v>
                </c:pt>
                <c:pt idx="9814">
                  <c:v>31</c:v>
                </c:pt>
                <c:pt idx="9815">
                  <c:v>31</c:v>
                </c:pt>
                <c:pt idx="9816">
                  <c:v>30.468999999999991</c:v>
                </c:pt>
                <c:pt idx="9817">
                  <c:v>29.947999999999993</c:v>
                </c:pt>
                <c:pt idx="9818">
                  <c:v>29.434999999999999</c:v>
                </c:pt>
                <c:pt idx="9819">
                  <c:v>28.931000000000001</c:v>
                </c:pt>
                <c:pt idx="9820">
                  <c:v>28.436</c:v>
                </c:pt>
                <c:pt idx="9821">
                  <c:v>27.949000000000002</c:v>
                </c:pt>
                <c:pt idx="9822">
                  <c:v>27.47</c:v>
                </c:pt>
                <c:pt idx="9823">
                  <c:v>27</c:v>
                </c:pt>
                <c:pt idx="9824">
                  <c:v>27</c:v>
                </c:pt>
                <c:pt idx="9825">
                  <c:v>27</c:v>
                </c:pt>
                <c:pt idx="9826">
                  <c:v>27</c:v>
                </c:pt>
                <c:pt idx="9827">
                  <c:v>27</c:v>
                </c:pt>
                <c:pt idx="9828">
                  <c:v>27.329000000000001</c:v>
                </c:pt>
                <c:pt idx="9829">
                  <c:v>27.663</c:v>
                </c:pt>
                <c:pt idx="9830">
                  <c:v>28</c:v>
                </c:pt>
                <c:pt idx="9831">
                  <c:v>28</c:v>
                </c:pt>
                <c:pt idx="9832">
                  <c:v>28</c:v>
                </c:pt>
                <c:pt idx="9833">
                  <c:v>28</c:v>
                </c:pt>
                <c:pt idx="9834">
                  <c:v>28</c:v>
                </c:pt>
                <c:pt idx="9835">
                  <c:v>27.663</c:v>
                </c:pt>
                <c:pt idx="9836">
                  <c:v>27.329000000000001</c:v>
                </c:pt>
                <c:pt idx="9837">
                  <c:v>27</c:v>
                </c:pt>
                <c:pt idx="9838">
                  <c:v>26.661999999999999</c:v>
                </c:pt>
                <c:pt idx="9839">
                  <c:v>26.329000000000001</c:v>
                </c:pt>
                <c:pt idx="9840">
                  <c:v>26</c:v>
                </c:pt>
                <c:pt idx="9841">
                  <c:v>26</c:v>
                </c:pt>
                <c:pt idx="9842">
                  <c:v>26</c:v>
                </c:pt>
                <c:pt idx="9843">
                  <c:v>26</c:v>
                </c:pt>
                <c:pt idx="9844">
                  <c:v>26</c:v>
                </c:pt>
                <c:pt idx="9845">
                  <c:v>26</c:v>
                </c:pt>
                <c:pt idx="9846">
                  <c:v>26</c:v>
                </c:pt>
                <c:pt idx="9847">
                  <c:v>26</c:v>
                </c:pt>
                <c:pt idx="9848">
                  <c:v>26</c:v>
                </c:pt>
                <c:pt idx="9849">
                  <c:v>26.164000000000001</c:v>
                </c:pt>
                <c:pt idx="9850">
                  <c:v>26.329000000000001</c:v>
                </c:pt>
                <c:pt idx="9851">
                  <c:v>26.494999999999994</c:v>
                </c:pt>
                <c:pt idx="9852">
                  <c:v>26.661999999999999</c:v>
                </c:pt>
                <c:pt idx="9853">
                  <c:v>26.831000000000007</c:v>
                </c:pt>
                <c:pt idx="9854">
                  <c:v>27</c:v>
                </c:pt>
                <c:pt idx="9855">
                  <c:v>27</c:v>
                </c:pt>
                <c:pt idx="9856">
                  <c:v>26.661999999999999</c:v>
                </c:pt>
                <c:pt idx="9857">
                  <c:v>26.329000000000001</c:v>
                </c:pt>
                <c:pt idx="9858">
                  <c:v>26</c:v>
                </c:pt>
                <c:pt idx="9859">
                  <c:v>26</c:v>
                </c:pt>
                <c:pt idx="9860">
                  <c:v>26</c:v>
                </c:pt>
                <c:pt idx="9861">
                  <c:v>25.37</c:v>
                </c:pt>
                <c:pt idx="9862">
                  <c:v>24.756</c:v>
                </c:pt>
                <c:pt idx="9863">
                  <c:v>24.155999999999999</c:v>
                </c:pt>
                <c:pt idx="9864">
                  <c:v>23.571000000000005</c:v>
                </c:pt>
                <c:pt idx="9865">
                  <c:v>23</c:v>
                </c:pt>
                <c:pt idx="9866">
                  <c:v>23</c:v>
                </c:pt>
                <c:pt idx="9867">
                  <c:v>23</c:v>
                </c:pt>
                <c:pt idx="9868">
                  <c:v>23</c:v>
                </c:pt>
                <c:pt idx="9869">
                  <c:v>23</c:v>
                </c:pt>
                <c:pt idx="9870">
                  <c:v>23</c:v>
                </c:pt>
                <c:pt idx="9871">
                  <c:v>23</c:v>
                </c:pt>
                <c:pt idx="9872">
                  <c:v>23</c:v>
                </c:pt>
                <c:pt idx="9873">
                  <c:v>23</c:v>
                </c:pt>
                <c:pt idx="9874">
                  <c:v>23.940999999999988</c:v>
                </c:pt>
                <c:pt idx="9875">
                  <c:v>24.920999999999992</c:v>
                </c:pt>
                <c:pt idx="9876">
                  <c:v>25.940999999999988</c:v>
                </c:pt>
                <c:pt idx="9877">
                  <c:v>27.003</c:v>
                </c:pt>
                <c:pt idx="9878">
                  <c:v>28.108000000000001</c:v>
                </c:pt>
                <c:pt idx="9879">
                  <c:v>29.257999999999999</c:v>
                </c:pt>
                <c:pt idx="9880">
                  <c:v>30.456</c:v>
                </c:pt>
                <c:pt idx="9881">
                  <c:v>31.702000000000002</c:v>
                </c:pt>
                <c:pt idx="9882">
                  <c:v>33</c:v>
                </c:pt>
                <c:pt idx="9883">
                  <c:v>34.121000000000002</c:v>
                </c:pt>
                <c:pt idx="9884">
                  <c:v>35.28</c:v>
                </c:pt>
                <c:pt idx="9885">
                  <c:v>36.479000000000006</c:v>
                </c:pt>
                <c:pt idx="9886">
                  <c:v>37.719000000000001</c:v>
                </c:pt>
                <c:pt idx="9887">
                  <c:v>39</c:v>
                </c:pt>
                <c:pt idx="9888">
                  <c:v>37.944000000000003</c:v>
                </c:pt>
                <c:pt idx="9889">
                  <c:v>36.917000000000002</c:v>
                </c:pt>
                <c:pt idx="9890">
                  <c:v>35.917999999999999</c:v>
                </c:pt>
                <c:pt idx="9891">
                  <c:v>34.946000000000005</c:v>
                </c:pt>
                <c:pt idx="9892">
                  <c:v>34</c:v>
                </c:pt>
                <c:pt idx="9893">
                  <c:v>34</c:v>
                </c:pt>
                <c:pt idx="9894">
                  <c:v>32.969000000000001</c:v>
                </c:pt>
                <c:pt idx="9895">
                  <c:v>31.968999999999991</c:v>
                </c:pt>
                <c:pt idx="9896">
                  <c:v>31</c:v>
                </c:pt>
                <c:pt idx="9897">
                  <c:v>31</c:v>
                </c:pt>
                <c:pt idx="9898">
                  <c:v>31</c:v>
                </c:pt>
                <c:pt idx="9899">
                  <c:v>30.797000000000001</c:v>
                </c:pt>
                <c:pt idx="9900">
                  <c:v>30.596</c:v>
                </c:pt>
                <c:pt idx="9901">
                  <c:v>30.396000000000001</c:v>
                </c:pt>
                <c:pt idx="9902">
                  <c:v>30.196999999999999</c:v>
                </c:pt>
                <c:pt idx="9903">
                  <c:v>30</c:v>
                </c:pt>
                <c:pt idx="9904">
                  <c:v>29.663</c:v>
                </c:pt>
                <c:pt idx="9905">
                  <c:v>29.330000000000005</c:v>
                </c:pt>
                <c:pt idx="9906">
                  <c:v>29</c:v>
                </c:pt>
                <c:pt idx="9907">
                  <c:v>29</c:v>
                </c:pt>
                <c:pt idx="9908">
                  <c:v>29</c:v>
                </c:pt>
                <c:pt idx="9909">
                  <c:v>29.196999999999999</c:v>
                </c:pt>
                <c:pt idx="9910">
                  <c:v>29.396000000000001</c:v>
                </c:pt>
                <c:pt idx="9911">
                  <c:v>29.596</c:v>
                </c:pt>
                <c:pt idx="9912">
                  <c:v>29.797000000000001</c:v>
                </c:pt>
                <c:pt idx="9913">
                  <c:v>30</c:v>
                </c:pt>
                <c:pt idx="9914">
                  <c:v>30</c:v>
                </c:pt>
                <c:pt idx="9915">
                  <c:v>30</c:v>
                </c:pt>
                <c:pt idx="9916">
                  <c:v>30</c:v>
                </c:pt>
                <c:pt idx="9917">
                  <c:v>30</c:v>
                </c:pt>
                <c:pt idx="9918">
                  <c:v>30</c:v>
                </c:pt>
                <c:pt idx="9919">
                  <c:v>30</c:v>
                </c:pt>
                <c:pt idx="9920">
                  <c:v>30</c:v>
                </c:pt>
                <c:pt idx="9921">
                  <c:v>30</c:v>
                </c:pt>
                <c:pt idx="9922">
                  <c:v>30</c:v>
                </c:pt>
                <c:pt idx="9923">
                  <c:v>30</c:v>
                </c:pt>
                <c:pt idx="9924">
                  <c:v>29.663</c:v>
                </c:pt>
                <c:pt idx="9925">
                  <c:v>29.330000000000005</c:v>
                </c:pt>
                <c:pt idx="9926">
                  <c:v>29</c:v>
                </c:pt>
                <c:pt idx="9927">
                  <c:v>29</c:v>
                </c:pt>
                <c:pt idx="9928">
                  <c:v>29.795999999999992</c:v>
                </c:pt>
                <c:pt idx="9929">
                  <c:v>30.613000000000007</c:v>
                </c:pt>
                <c:pt idx="9930">
                  <c:v>31.452999999999992</c:v>
                </c:pt>
                <c:pt idx="9931">
                  <c:v>32.316000000000003</c:v>
                </c:pt>
                <c:pt idx="9932">
                  <c:v>33.203000000000003</c:v>
                </c:pt>
                <c:pt idx="9933">
                  <c:v>34.114000000000004</c:v>
                </c:pt>
                <c:pt idx="9934">
                  <c:v>35.050000000000004</c:v>
                </c:pt>
                <c:pt idx="9935">
                  <c:v>36.012</c:v>
                </c:pt>
                <c:pt idx="9936">
                  <c:v>37</c:v>
                </c:pt>
                <c:pt idx="9937">
                  <c:v>36.380000000000003</c:v>
                </c:pt>
                <c:pt idx="9938">
                  <c:v>35.769000000000013</c:v>
                </c:pt>
                <c:pt idx="9939">
                  <c:v>35.17</c:v>
                </c:pt>
                <c:pt idx="9940">
                  <c:v>34.58</c:v>
                </c:pt>
                <c:pt idx="9941">
                  <c:v>34</c:v>
                </c:pt>
                <c:pt idx="9942">
                  <c:v>34</c:v>
                </c:pt>
                <c:pt idx="9943">
                  <c:v>33.378</c:v>
                </c:pt>
                <c:pt idx="9944">
                  <c:v>32.767000000000003</c:v>
                </c:pt>
                <c:pt idx="9945">
                  <c:v>32.167000000000002</c:v>
                </c:pt>
                <c:pt idx="9946">
                  <c:v>31.577999999999999</c:v>
                </c:pt>
                <c:pt idx="9947">
                  <c:v>31</c:v>
                </c:pt>
                <c:pt idx="9948">
                  <c:v>30.855</c:v>
                </c:pt>
                <c:pt idx="9949">
                  <c:v>30.710999999999999</c:v>
                </c:pt>
                <c:pt idx="9950">
                  <c:v>30.567</c:v>
                </c:pt>
                <c:pt idx="9951">
                  <c:v>30.424999999999994</c:v>
                </c:pt>
                <c:pt idx="9952">
                  <c:v>30.281999999999993</c:v>
                </c:pt>
                <c:pt idx="9953">
                  <c:v>30.140999999999991</c:v>
                </c:pt>
                <c:pt idx="9954">
                  <c:v>30</c:v>
                </c:pt>
                <c:pt idx="9955">
                  <c:v>30.196999999999999</c:v>
                </c:pt>
                <c:pt idx="9956">
                  <c:v>30.396000000000001</c:v>
                </c:pt>
                <c:pt idx="9957">
                  <c:v>30.596</c:v>
                </c:pt>
                <c:pt idx="9958">
                  <c:v>30.797000000000001</c:v>
                </c:pt>
                <c:pt idx="9959">
                  <c:v>31</c:v>
                </c:pt>
                <c:pt idx="9960">
                  <c:v>31</c:v>
                </c:pt>
                <c:pt idx="9961">
                  <c:v>30.663</c:v>
                </c:pt>
                <c:pt idx="9962">
                  <c:v>30.330000000000005</c:v>
                </c:pt>
                <c:pt idx="9963">
                  <c:v>30</c:v>
                </c:pt>
                <c:pt idx="9964">
                  <c:v>29.373999999999999</c:v>
                </c:pt>
                <c:pt idx="9965">
                  <c:v>28.761999999999993</c:v>
                </c:pt>
                <c:pt idx="9966">
                  <c:v>28.161999999999999</c:v>
                </c:pt>
                <c:pt idx="9967">
                  <c:v>27.574999999999999</c:v>
                </c:pt>
                <c:pt idx="9968">
                  <c:v>27</c:v>
                </c:pt>
                <c:pt idx="9969">
                  <c:v>27</c:v>
                </c:pt>
                <c:pt idx="9970">
                  <c:v>27</c:v>
                </c:pt>
                <c:pt idx="9971">
                  <c:v>27</c:v>
                </c:pt>
                <c:pt idx="9972">
                  <c:v>27</c:v>
                </c:pt>
                <c:pt idx="9973">
                  <c:v>27</c:v>
                </c:pt>
                <c:pt idx="9974">
                  <c:v>27</c:v>
                </c:pt>
                <c:pt idx="9975">
                  <c:v>27</c:v>
                </c:pt>
                <c:pt idx="9976">
                  <c:v>27</c:v>
                </c:pt>
                <c:pt idx="9977">
                  <c:v>27</c:v>
                </c:pt>
                <c:pt idx="9978">
                  <c:v>26.484999999999992</c:v>
                </c:pt>
                <c:pt idx="9979">
                  <c:v>25.981000000000002</c:v>
                </c:pt>
                <c:pt idx="9980">
                  <c:v>25.48599999999999</c:v>
                </c:pt>
                <c:pt idx="9981">
                  <c:v>25</c:v>
                </c:pt>
                <c:pt idx="9982">
                  <c:v>25</c:v>
                </c:pt>
                <c:pt idx="9983">
                  <c:v>25</c:v>
                </c:pt>
                <c:pt idx="9984">
                  <c:v>25</c:v>
                </c:pt>
                <c:pt idx="9985">
                  <c:v>25</c:v>
                </c:pt>
                <c:pt idx="9986">
                  <c:v>25</c:v>
                </c:pt>
                <c:pt idx="9987">
                  <c:v>25</c:v>
                </c:pt>
                <c:pt idx="9988">
                  <c:v>25</c:v>
                </c:pt>
                <c:pt idx="9989">
                  <c:v>24.587</c:v>
                </c:pt>
                <c:pt idx="9990">
                  <c:v>24.18</c:v>
                </c:pt>
                <c:pt idx="9991">
                  <c:v>23.779999999999994</c:v>
                </c:pt>
                <c:pt idx="9992">
                  <c:v>23.387</c:v>
                </c:pt>
                <c:pt idx="9993">
                  <c:v>23</c:v>
                </c:pt>
                <c:pt idx="9994">
                  <c:v>23.14</c:v>
                </c:pt>
                <c:pt idx="9995">
                  <c:v>23.280999999999988</c:v>
                </c:pt>
                <c:pt idx="9996">
                  <c:v>23.422999999999984</c:v>
                </c:pt>
                <c:pt idx="9997">
                  <c:v>23.565999999999988</c:v>
                </c:pt>
                <c:pt idx="9998">
                  <c:v>23.71</c:v>
                </c:pt>
                <c:pt idx="9999">
                  <c:v>23.855</c:v>
                </c:pt>
                <c:pt idx="10000">
                  <c:v>24</c:v>
                </c:pt>
                <c:pt idx="10001">
                  <c:v>24.123000000000001</c:v>
                </c:pt>
                <c:pt idx="10002">
                  <c:v>24.245999999999988</c:v>
                </c:pt>
                <c:pt idx="10003">
                  <c:v>24.37</c:v>
                </c:pt>
                <c:pt idx="10004">
                  <c:v>24.494999999999994</c:v>
                </c:pt>
                <c:pt idx="10005">
                  <c:v>24.62</c:v>
                </c:pt>
                <c:pt idx="10006">
                  <c:v>24.745999999999988</c:v>
                </c:pt>
                <c:pt idx="10007">
                  <c:v>24.873000000000001</c:v>
                </c:pt>
                <c:pt idx="10008">
                  <c:v>25</c:v>
                </c:pt>
                <c:pt idx="10009">
                  <c:v>25</c:v>
                </c:pt>
                <c:pt idx="10010">
                  <c:v>24.830000000000005</c:v>
                </c:pt>
                <c:pt idx="10011">
                  <c:v>24.661999999999999</c:v>
                </c:pt>
                <c:pt idx="10012">
                  <c:v>24.494999999999994</c:v>
                </c:pt>
                <c:pt idx="10013">
                  <c:v>24.329000000000001</c:v>
                </c:pt>
                <c:pt idx="10014">
                  <c:v>24.164000000000001</c:v>
                </c:pt>
                <c:pt idx="10015">
                  <c:v>24</c:v>
                </c:pt>
                <c:pt idx="10016">
                  <c:v>24</c:v>
                </c:pt>
                <c:pt idx="10017">
                  <c:v>23.484000000000002</c:v>
                </c:pt>
                <c:pt idx="10018">
                  <c:v>22.978000000000002</c:v>
                </c:pt>
                <c:pt idx="10019">
                  <c:v>22.484000000000002</c:v>
                </c:pt>
                <c:pt idx="10020">
                  <c:v>22</c:v>
                </c:pt>
                <c:pt idx="10021">
                  <c:v>22</c:v>
                </c:pt>
                <c:pt idx="10022">
                  <c:v>22.620999999999999</c:v>
                </c:pt>
                <c:pt idx="10023">
                  <c:v>23.259999999999994</c:v>
                </c:pt>
                <c:pt idx="10024">
                  <c:v>23.917000000000005</c:v>
                </c:pt>
                <c:pt idx="10025">
                  <c:v>24.591999999999999</c:v>
                </c:pt>
                <c:pt idx="10026">
                  <c:v>25.285999999999991</c:v>
                </c:pt>
                <c:pt idx="10027">
                  <c:v>26</c:v>
                </c:pt>
                <c:pt idx="10028">
                  <c:v>25.219000000000001</c:v>
                </c:pt>
                <c:pt idx="10029">
                  <c:v>24.460999999999988</c:v>
                </c:pt>
                <c:pt idx="10030">
                  <c:v>23.725999999999992</c:v>
                </c:pt>
                <c:pt idx="10031">
                  <c:v>23.013000000000005</c:v>
                </c:pt>
                <c:pt idx="10032">
                  <c:v>22.321000000000005</c:v>
                </c:pt>
                <c:pt idx="10033">
                  <c:v>21.651000000000007</c:v>
                </c:pt>
                <c:pt idx="10034">
                  <c:v>21</c:v>
                </c:pt>
                <c:pt idx="10035">
                  <c:v>21</c:v>
                </c:pt>
                <c:pt idx="10036">
                  <c:v>21</c:v>
                </c:pt>
                <c:pt idx="10037">
                  <c:v>21.274999999999999</c:v>
                </c:pt>
                <c:pt idx="10038">
                  <c:v>21.553000000000001</c:v>
                </c:pt>
                <c:pt idx="10039">
                  <c:v>21.835000000000001</c:v>
                </c:pt>
                <c:pt idx="10040">
                  <c:v>22.120999999999999</c:v>
                </c:pt>
                <c:pt idx="10041">
                  <c:v>22.41</c:v>
                </c:pt>
                <c:pt idx="10042">
                  <c:v>22.702999999999992</c:v>
                </c:pt>
                <c:pt idx="10043">
                  <c:v>23</c:v>
                </c:pt>
                <c:pt idx="10044">
                  <c:v>23</c:v>
                </c:pt>
                <c:pt idx="10045">
                  <c:v>23</c:v>
                </c:pt>
                <c:pt idx="10046">
                  <c:v>23</c:v>
                </c:pt>
                <c:pt idx="10047">
                  <c:v>23</c:v>
                </c:pt>
                <c:pt idx="10048">
                  <c:v>22.745999999999988</c:v>
                </c:pt>
                <c:pt idx="10049">
                  <c:v>22.494</c:v>
                </c:pt>
                <c:pt idx="10050">
                  <c:v>22.245999999999988</c:v>
                </c:pt>
                <c:pt idx="10051">
                  <c:v>22</c:v>
                </c:pt>
                <c:pt idx="10052">
                  <c:v>22</c:v>
                </c:pt>
                <c:pt idx="10053">
                  <c:v>22</c:v>
                </c:pt>
                <c:pt idx="10054">
                  <c:v>22</c:v>
                </c:pt>
                <c:pt idx="10055">
                  <c:v>22</c:v>
                </c:pt>
                <c:pt idx="10056">
                  <c:v>22.713999999999999</c:v>
                </c:pt>
                <c:pt idx="10057">
                  <c:v>23.452000000000002</c:v>
                </c:pt>
                <c:pt idx="10058">
                  <c:v>24.213999999999999</c:v>
                </c:pt>
                <c:pt idx="10059">
                  <c:v>25</c:v>
                </c:pt>
                <c:pt idx="10060">
                  <c:v>24.655000000000001</c:v>
                </c:pt>
                <c:pt idx="10061">
                  <c:v>24.315000000000001</c:v>
                </c:pt>
                <c:pt idx="10062">
                  <c:v>23.978999999999992</c:v>
                </c:pt>
                <c:pt idx="10063">
                  <c:v>23.648</c:v>
                </c:pt>
                <c:pt idx="10064">
                  <c:v>23.321999999999999</c:v>
                </c:pt>
                <c:pt idx="10065">
                  <c:v>23</c:v>
                </c:pt>
                <c:pt idx="10066">
                  <c:v>23</c:v>
                </c:pt>
                <c:pt idx="10067">
                  <c:v>23</c:v>
                </c:pt>
                <c:pt idx="10068">
                  <c:v>25.221999999999994</c:v>
                </c:pt>
                <c:pt idx="10069">
                  <c:v>27.658999999999999</c:v>
                </c:pt>
                <c:pt idx="10070">
                  <c:v>30.332000000000001</c:v>
                </c:pt>
                <c:pt idx="10071">
                  <c:v>33.262000000000015</c:v>
                </c:pt>
                <c:pt idx="10072">
                  <c:v>36.476000000000006</c:v>
                </c:pt>
                <c:pt idx="10073">
                  <c:v>40</c:v>
                </c:pt>
                <c:pt idx="10074">
                  <c:v>39.659000000000006</c:v>
                </c:pt>
                <c:pt idx="10075">
                  <c:v>39.322000000000003</c:v>
                </c:pt>
                <c:pt idx="10076">
                  <c:v>38.987000000000002</c:v>
                </c:pt>
                <c:pt idx="10077">
                  <c:v>38.655000000000001</c:v>
                </c:pt>
                <c:pt idx="10078">
                  <c:v>38.326000000000001</c:v>
                </c:pt>
                <c:pt idx="10079">
                  <c:v>38</c:v>
                </c:pt>
                <c:pt idx="10080">
                  <c:v>37.015000000000001</c:v>
                </c:pt>
                <c:pt idx="10081">
                  <c:v>36.055</c:v>
                </c:pt>
                <c:pt idx="10082">
                  <c:v>35.121000000000002</c:v>
                </c:pt>
                <c:pt idx="10083">
                  <c:v>34.21</c:v>
                </c:pt>
                <c:pt idx="10084">
                  <c:v>33.323</c:v>
                </c:pt>
                <c:pt idx="10085">
                  <c:v>32</c:v>
                </c:pt>
                <c:pt idx="10086">
                  <c:v>31.618000000000006</c:v>
                </c:pt>
                <c:pt idx="10087">
                  <c:v>30.797999999999991</c:v>
                </c:pt>
                <c:pt idx="10088">
                  <c:v>30</c:v>
                </c:pt>
                <c:pt idx="10089">
                  <c:v>29.588999999999988</c:v>
                </c:pt>
                <c:pt idx="10090">
                  <c:v>29.183</c:v>
                </c:pt>
                <c:pt idx="10091">
                  <c:v>28.782999999999991</c:v>
                </c:pt>
                <c:pt idx="10092">
                  <c:v>28.388999999999992</c:v>
                </c:pt>
                <c:pt idx="10093">
                  <c:v>28</c:v>
                </c:pt>
                <c:pt idx="10094">
                  <c:v>27.663</c:v>
                </c:pt>
                <c:pt idx="10095">
                  <c:v>27.329000000000001</c:v>
                </c:pt>
                <c:pt idx="10096">
                  <c:v>27</c:v>
                </c:pt>
                <c:pt idx="10097">
                  <c:v>27.574999999999999</c:v>
                </c:pt>
                <c:pt idx="10098">
                  <c:v>28.161999999999999</c:v>
                </c:pt>
                <c:pt idx="10099">
                  <c:v>28.761999999999993</c:v>
                </c:pt>
                <c:pt idx="10100">
                  <c:v>29.373999999999999</c:v>
                </c:pt>
                <c:pt idx="10101">
                  <c:v>30</c:v>
                </c:pt>
                <c:pt idx="10102">
                  <c:v>30</c:v>
                </c:pt>
                <c:pt idx="10103">
                  <c:v>30</c:v>
                </c:pt>
                <c:pt idx="10104">
                  <c:v>31.277999999999999</c:v>
                </c:pt>
                <c:pt idx="10105">
                  <c:v>32.611000000000004</c:v>
                </c:pt>
                <c:pt idx="10106">
                  <c:v>34</c:v>
                </c:pt>
                <c:pt idx="10107">
                  <c:v>34</c:v>
                </c:pt>
                <c:pt idx="10108">
                  <c:v>33.53</c:v>
                </c:pt>
                <c:pt idx="10109">
                  <c:v>33.067</c:v>
                </c:pt>
                <c:pt idx="10110">
                  <c:v>32.611000000000004</c:v>
                </c:pt>
                <c:pt idx="10111">
                  <c:v>32.160000000000011</c:v>
                </c:pt>
                <c:pt idx="10112">
                  <c:v>31.716000000000001</c:v>
                </c:pt>
                <c:pt idx="10113">
                  <c:v>31.277999999999999</c:v>
                </c:pt>
                <c:pt idx="10114">
                  <c:v>30.846</c:v>
                </c:pt>
                <c:pt idx="10115">
                  <c:v>30.419999999999995</c:v>
                </c:pt>
                <c:pt idx="10116">
                  <c:v>30</c:v>
                </c:pt>
                <c:pt idx="10117">
                  <c:v>32.46</c:v>
                </c:pt>
                <c:pt idx="10118">
                  <c:v>35.121000000000002</c:v>
                </c:pt>
                <c:pt idx="10119">
                  <c:v>38</c:v>
                </c:pt>
                <c:pt idx="10120">
                  <c:v>37.303000000000004</c:v>
                </c:pt>
                <c:pt idx="10121">
                  <c:v>36.619</c:v>
                </c:pt>
                <c:pt idx="10122">
                  <c:v>35.947000000000003</c:v>
                </c:pt>
                <c:pt idx="10123">
                  <c:v>35.288000000000011</c:v>
                </c:pt>
                <c:pt idx="10124">
                  <c:v>34.641000000000005</c:v>
                </c:pt>
                <c:pt idx="10125">
                  <c:v>34.006</c:v>
                </c:pt>
                <c:pt idx="10126">
                  <c:v>33</c:v>
                </c:pt>
                <c:pt idx="10127">
                  <c:v>32.770000000000003</c:v>
                </c:pt>
                <c:pt idx="10128">
                  <c:v>32</c:v>
                </c:pt>
                <c:pt idx="10129">
                  <c:v>31.579000000000001</c:v>
                </c:pt>
                <c:pt idx="10130">
                  <c:v>31</c:v>
                </c:pt>
                <c:pt idx="10131">
                  <c:v>30.478999999999992</c:v>
                </c:pt>
                <c:pt idx="10132">
                  <c:v>29.96599999999999</c:v>
                </c:pt>
                <c:pt idx="10133">
                  <c:v>29.461999999999993</c:v>
                </c:pt>
                <c:pt idx="10134">
                  <c:v>28.96599999999999</c:v>
                </c:pt>
                <c:pt idx="10135">
                  <c:v>28.478999999999992</c:v>
                </c:pt>
                <c:pt idx="10136">
                  <c:v>28</c:v>
                </c:pt>
                <c:pt idx="10137">
                  <c:v>28.486999999999984</c:v>
                </c:pt>
                <c:pt idx="10138">
                  <c:v>28.98299999999999</c:v>
                </c:pt>
                <c:pt idx="10139">
                  <c:v>29.486999999999984</c:v>
                </c:pt>
                <c:pt idx="10140">
                  <c:v>30</c:v>
                </c:pt>
                <c:pt idx="10141">
                  <c:v>29.663</c:v>
                </c:pt>
                <c:pt idx="10142">
                  <c:v>29.330000000000005</c:v>
                </c:pt>
                <c:pt idx="10143">
                  <c:v>29</c:v>
                </c:pt>
                <c:pt idx="10144">
                  <c:v>29</c:v>
                </c:pt>
                <c:pt idx="10145">
                  <c:v>28.663</c:v>
                </c:pt>
                <c:pt idx="10146">
                  <c:v>28.329000000000001</c:v>
                </c:pt>
                <c:pt idx="10147">
                  <c:v>28</c:v>
                </c:pt>
                <c:pt idx="10148">
                  <c:v>28.329000000000001</c:v>
                </c:pt>
                <c:pt idx="10149">
                  <c:v>28.663</c:v>
                </c:pt>
                <c:pt idx="10150">
                  <c:v>29</c:v>
                </c:pt>
                <c:pt idx="10151">
                  <c:v>29</c:v>
                </c:pt>
                <c:pt idx="10152">
                  <c:v>29</c:v>
                </c:pt>
                <c:pt idx="10153">
                  <c:v>29</c:v>
                </c:pt>
                <c:pt idx="10154">
                  <c:v>28.663</c:v>
                </c:pt>
                <c:pt idx="10155">
                  <c:v>28.329000000000001</c:v>
                </c:pt>
                <c:pt idx="10156">
                  <c:v>28</c:v>
                </c:pt>
                <c:pt idx="10157">
                  <c:v>28.329000000000001</c:v>
                </c:pt>
                <c:pt idx="10158">
                  <c:v>28.663</c:v>
                </c:pt>
                <c:pt idx="10159">
                  <c:v>29</c:v>
                </c:pt>
                <c:pt idx="10160">
                  <c:v>29.759</c:v>
                </c:pt>
                <c:pt idx="10161">
                  <c:v>30.538</c:v>
                </c:pt>
                <c:pt idx="10162">
                  <c:v>31.338000000000001</c:v>
                </c:pt>
                <c:pt idx="10163">
                  <c:v>32.158000000000001</c:v>
                </c:pt>
                <c:pt idx="10164">
                  <c:v>33</c:v>
                </c:pt>
                <c:pt idx="10165">
                  <c:v>33.198000000000015</c:v>
                </c:pt>
                <c:pt idx="10166">
                  <c:v>33.396000000000001</c:v>
                </c:pt>
                <c:pt idx="10167">
                  <c:v>33.596000000000011</c:v>
                </c:pt>
                <c:pt idx="10168">
                  <c:v>33.798000000000016</c:v>
                </c:pt>
                <c:pt idx="10169">
                  <c:v>34</c:v>
                </c:pt>
                <c:pt idx="10170">
                  <c:v>34</c:v>
                </c:pt>
                <c:pt idx="10171">
                  <c:v>33.481000000000002</c:v>
                </c:pt>
                <c:pt idx="10172">
                  <c:v>32.969000000000001</c:v>
                </c:pt>
                <c:pt idx="10173">
                  <c:v>32.465000000000003</c:v>
                </c:pt>
                <c:pt idx="10174">
                  <c:v>31.968999999999991</c:v>
                </c:pt>
                <c:pt idx="10175">
                  <c:v>31.481000000000002</c:v>
                </c:pt>
                <c:pt idx="10176">
                  <c:v>31</c:v>
                </c:pt>
                <c:pt idx="10177">
                  <c:v>30.478999999999992</c:v>
                </c:pt>
                <c:pt idx="10178">
                  <c:v>29.96599999999999</c:v>
                </c:pt>
                <c:pt idx="10179">
                  <c:v>29.461999999999993</c:v>
                </c:pt>
                <c:pt idx="10180">
                  <c:v>28.96599999999999</c:v>
                </c:pt>
                <c:pt idx="10181">
                  <c:v>28.478999999999992</c:v>
                </c:pt>
                <c:pt idx="10182">
                  <c:v>28</c:v>
                </c:pt>
                <c:pt idx="10183">
                  <c:v>28</c:v>
                </c:pt>
                <c:pt idx="10184">
                  <c:v>28</c:v>
                </c:pt>
                <c:pt idx="10185">
                  <c:v>28</c:v>
                </c:pt>
                <c:pt idx="10186">
                  <c:v>28</c:v>
                </c:pt>
                <c:pt idx="10187">
                  <c:v>28</c:v>
                </c:pt>
                <c:pt idx="10188">
                  <c:v>28</c:v>
                </c:pt>
                <c:pt idx="10189">
                  <c:v>28</c:v>
                </c:pt>
                <c:pt idx="10190">
                  <c:v>27.48599999999999</c:v>
                </c:pt>
                <c:pt idx="10191">
                  <c:v>26.981000000000002</c:v>
                </c:pt>
                <c:pt idx="10192">
                  <c:v>26.48599999999999</c:v>
                </c:pt>
                <c:pt idx="10193">
                  <c:v>26</c:v>
                </c:pt>
                <c:pt idx="10194">
                  <c:v>26</c:v>
                </c:pt>
                <c:pt idx="10195">
                  <c:v>26</c:v>
                </c:pt>
                <c:pt idx="10196">
                  <c:v>26</c:v>
                </c:pt>
                <c:pt idx="10197">
                  <c:v>26</c:v>
                </c:pt>
                <c:pt idx="10198">
                  <c:v>26</c:v>
                </c:pt>
                <c:pt idx="10199">
                  <c:v>26</c:v>
                </c:pt>
                <c:pt idx="10200">
                  <c:v>26</c:v>
                </c:pt>
                <c:pt idx="10201">
                  <c:v>26</c:v>
                </c:pt>
                <c:pt idx="10202">
                  <c:v>25.661999999999999</c:v>
                </c:pt>
                <c:pt idx="10203">
                  <c:v>25.329000000000001</c:v>
                </c:pt>
                <c:pt idx="10204">
                  <c:v>25</c:v>
                </c:pt>
                <c:pt idx="10205">
                  <c:v>25</c:v>
                </c:pt>
                <c:pt idx="10206">
                  <c:v>25.329000000000001</c:v>
                </c:pt>
                <c:pt idx="10207">
                  <c:v>25.661999999999999</c:v>
                </c:pt>
                <c:pt idx="10208">
                  <c:v>26</c:v>
                </c:pt>
                <c:pt idx="10209">
                  <c:v>25.484999999999992</c:v>
                </c:pt>
                <c:pt idx="10210">
                  <c:v>24.979999999999993</c:v>
                </c:pt>
                <c:pt idx="10211">
                  <c:v>24.484999999999992</c:v>
                </c:pt>
                <c:pt idx="10212">
                  <c:v>24</c:v>
                </c:pt>
                <c:pt idx="10213">
                  <c:v>24.329000000000001</c:v>
                </c:pt>
                <c:pt idx="10214">
                  <c:v>24.661999999999999</c:v>
                </c:pt>
                <c:pt idx="10215">
                  <c:v>25</c:v>
                </c:pt>
                <c:pt idx="10216">
                  <c:v>24.661999999999999</c:v>
                </c:pt>
                <c:pt idx="10217">
                  <c:v>24.329000000000001</c:v>
                </c:pt>
                <c:pt idx="10218">
                  <c:v>24</c:v>
                </c:pt>
                <c:pt idx="10219">
                  <c:v>24</c:v>
                </c:pt>
                <c:pt idx="10220">
                  <c:v>24</c:v>
                </c:pt>
                <c:pt idx="10221">
                  <c:v>24</c:v>
                </c:pt>
                <c:pt idx="10222">
                  <c:v>24</c:v>
                </c:pt>
                <c:pt idx="10223">
                  <c:v>24</c:v>
                </c:pt>
                <c:pt idx="10224">
                  <c:v>24</c:v>
                </c:pt>
                <c:pt idx="10225">
                  <c:v>24</c:v>
                </c:pt>
                <c:pt idx="10226">
                  <c:v>24</c:v>
                </c:pt>
                <c:pt idx="10227">
                  <c:v>24</c:v>
                </c:pt>
                <c:pt idx="10228">
                  <c:v>24</c:v>
                </c:pt>
                <c:pt idx="10229">
                  <c:v>24</c:v>
                </c:pt>
                <c:pt idx="10230">
                  <c:v>24</c:v>
                </c:pt>
                <c:pt idx="10231">
                  <c:v>24</c:v>
                </c:pt>
                <c:pt idx="10232">
                  <c:v>24</c:v>
                </c:pt>
                <c:pt idx="10233">
                  <c:v>24</c:v>
                </c:pt>
                <c:pt idx="10234">
                  <c:v>24</c:v>
                </c:pt>
                <c:pt idx="10235">
                  <c:v>24</c:v>
                </c:pt>
                <c:pt idx="10236">
                  <c:v>24</c:v>
                </c:pt>
                <c:pt idx="10237">
                  <c:v>24</c:v>
                </c:pt>
                <c:pt idx="10238">
                  <c:v>24</c:v>
                </c:pt>
                <c:pt idx="10239">
                  <c:v>24</c:v>
                </c:pt>
                <c:pt idx="10240">
                  <c:v>24</c:v>
                </c:pt>
                <c:pt idx="10241">
                  <c:v>24</c:v>
                </c:pt>
                <c:pt idx="10242">
                  <c:v>24</c:v>
                </c:pt>
                <c:pt idx="10243">
                  <c:v>24.329000000000001</c:v>
                </c:pt>
                <c:pt idx="10244">
                  <c:v>24.661999999999999</c:v>
                </c:pt>
                <c:pt idx="10245">
                  <c:v>25</c:v>
                </c:pt>
                <c:pt idx="10246">
                  <c:v>25.605</c:v>
                </c:pt>
                <c:pt idx="10247">
                  <c:v>26.224</c:v>
                </c:pt>
                <c:pt idx="10248">
                  <c:v>26.858000000000001</c:v>
                </c:pt>
                <c:pt idx="10249">
                  <c:v>27.507999999999999</c:v>
                </c:pt>
                <c:pt idx="10250">
                  <c:v>28.173999999999999</c:v>
                </c:pt>
                <c:pt idx="10251">
                  <c:v>28.855</c:v>
                </c:pt>
                <c:pt idx="10252">
                  <c:v>29.553000000000001</c:v>
                </c:pt>
                <c:pt idx="10253">
                  <c:v>30.267999999999994</c:v>
                </c:pt>
                <c:pt idx="10254">
                  <c:v>31</c:v>
                </c:pt>
                <c:pt idx="10255">
                  <c:v>30.468999999999991</c:v>
                </c:pt>
                <c:pt idx="10256">
                  <c:v>29.947999999999993</c:v>
                </c:pt>
                <c:pt idx="10257">
                  <c:v>29.434999999999999</c:v>
                </c:pt>
                <c:pt idx="10258">
                  <c:v>28.931000000000001</c:v>
                </c:pt>
                <c:pt idx="10259">
                  <c:v>28.436</c:v>
                </c:pt>
                <c:pt idx="10260">
                  <c:v>27.949000000000002</c:v>
                </c:pt>
                <c:pt idx="10261">
                  <c:v>27.47</c:v>
                </c:pt>
                <c:pt idx="10262">
                  <c:v>27</c:v>
                </c:pt>
                <c:pt idx="10263">
                  <c:v>27</c:v>
                </c:pt>
                <c:pt idx="10264">
                  <c:v>27</c:v>
                </c:pt>
                <c:pt idx="10265">
                  <c:v>28</c:v>
                </c:pt>
                <c:pt idx="10266">
                  <c:v>36.911000000000001</c:v>
                </c:pt>
                <c:pt idx="10267">
                  <c:v>43.158000000000001</c:v>
                </c:pt>
                <c:pt idx="10268">
                  <c:v>50.461000000000006</c:v>
                </c:pt>
                <c:pt idx="10269">
                  <c:v>59</c:v>
                </c:pt>
                <c:pt idx="10270">
                  <c:v>57.708000000000013</c:v>
                </c:pt>
                <c:pt idx="10271">
                  <c:v>56.445</c:v>
                </c:pt>
                <c:pt idx="10272">
                  <c:v>55.209000000000003</c:v>
                </c:pt>
                <c:pt idx="10273">
                  <c:v>54</c:v>
                </c:pt>
                <c:pt idx="10274">
                  <c:v>52.271000000000001</c:v>
                </c:pt>
                <c:pt idx="10275">
                  <c:v>50.597000000000001</c:v>
                </c:pt>
                <c:pt idx="10276">
                  <c:v>48.977000000000004</c:v>
                </c:pt>
                <c:pt idx="10277">
                  <c:v>47.409000000000006</c:v>
                </c:pt>
                <c:pt idx="10278">
                  <c:v>45.891000000000005</c:v>
                </c:pt>
                <c:pt idx="10279">
                  <c:v>44.422000000000011</c:v>
                </c:pt>
                <c:pt idx="10280">
                  <c:v>42.999000000000002</c:v>
                </c:pt>
                <c:pt idx="10281">
                  <c:v>41</c:v>
                </c:pt>
                <c:pt idx="10282">
                  <c:v>40</c:v>
                </c:pt>
                <c:pt idx="10283">
                  <c:v>39</c:v>
                </c:pt>
                <c:pt idx="10284">
                  <c:v>40.290000000000013</c:v>
                </c:pt>
                <c:pt idx="10285">
                  <c:v>41.623000000000012</c:v>
                </c:pt>
                <c:pt idx="10286">
                  <c:v>43</c:v>
                </c:pt>
                <c:pt idx="10287">
                  <c:v>44.061</c:v>
                </c:pt>
                <c:pt idx="10288">
                  <c:v>45.148000000000003</c:v>
                </c:pt>
                <c:pt idx="10289">
                  <c:v>46.262000000000015</c:v>
                </c:pt>
                <c:pt idx="10290">
                  <c:v>47.404000000000003</c:v>
                </c:pt>
                <c:pt idx="10291">
                  <c:v>48.573</c:v>
                </c:pt>
                <c:pt idx="10292">
                  <c:v>49.772000000000013</c:v>
                </c:pt>
                <c:pt idx="10293">
                  <c:v>51</c:v>
                </c:pt>
                <c:pt idx="10294">
                  <c:v>51</c:v>
                </c:pt>
                <c:pt idx="10295">
                  <c:v>51</c:v>
                </c:pt>
                <c:pt idx="10296">
                  <c:v>51</c:v>
                </c:pt>
                <c:pt idx="10297">
                  <c:v>51</c:v>
                </c:pt>
                <c:pt idx="10298">
                  <c:v>51</c:v>
                </c:pt>
                <c:pt idx="10299">
                  <c:v>51</c:v>
                </c:pt>
                <c:pt idx="10300">
                  <c:v>51</c:v>
                </c:pt>
                <c:pt idx="10301">
                  <c:v>50.324000000000005</c:v>
                </c:pt>
                <c:pt idx="10302">
                  <c:v>49.658000000000001</c:v>
                </c:pt>
                <c:pt idx="10303">
                  <c:v>49</c:v>
                </c:pt>
                <c:pt idx="10304">
                  <c:v>47.968000000000011</c:v>
                </c:pt>
                <c:pt idx="10305">
                  <c:v>46.957000000000001</c:v>
                </c:pt>
                <c:pt idx="10306">
                  <c:v>45.968000000000011</c:v>
                </c:pt>
                <c:pt idx="10307">
                  <c:v>45</c:v>
                </c:pt>
                <c:pt idx="10308">
                  <c:v>44.664000000000001</c:v>
                </c:pt>
                <c:pt idx="10309">
                  <c:v>44.331000000000003</c:v>
                </c:pt>
                <c:pt idx="10310">
                  <c:v>44</c:v>
                </c:pt>
                <c:pt idx="10311">
                  <c:v>43.230000000000011</c:v>
                </c:pt>
                <c:pt idx="10312">
                  <c:v>42.474000000000004</c:v>
                </c:pt>
                <c:pt idx="10313">
                  <c:v>41.730000000000011</c:v>
                </c:pt>
                <c:pt idx="10314">
                  <c:v>41</c:v>
                </c:pt>
                <c:pt idx="10315">
                  <c:v>40.381999999999998</c:v>
                </c:pt>
                <c:pt idx="10316">
                  <c:v>39.773000000000003</c:v>
                </c:pt>
                <c:pt idx="10317">
                  <c:v>39.173000000000002</c:v>
                </c:pt>
                <c:pt idx="10318">
                  <c:v>38.582000000000001</c:v>
                </c:pt>
                <c:pt idx="10319">
                  <c:v>38</c:v>
                </c:pt>
                <c:pt idx="10320">
                  <c:v>38.950999999999993</c:v>
                </c:pt>
                <c:pt idx="10321">
                  <c:v>39.926000000000002</c:v>
                </c:pt>
                <c:pt idx="10322">
                  <c:v>40.926000000000002</c:v>
                </c:pt>
                <c:pt idx="10323">
                  <c:v>41.95</c:v>
                </c:pt>
                <c:pt idx="10324">
                  <c:v>43</c:v>
                </c:pt>
                <c:pt idx="10325">
                  <c:v>42.664000000000001</c:v>
                </c:pt>
                <c:pt idx="10326">
                  <c:v>42.331000000000003</c:v>
                </c:pt>
                <c:pt idx="10327">
                  <c:v>42</c:v>
                </c:pt>
                <c:pt idx="10328">
                  <c:v>41.664000000000001</c:v>
                </c:pt>
                <c:pt idx="10329">
                  <c:v>41.331000000000003</c:v>
                </c:pt>
                <c:pt idx="10330">
                  <c:v>41</c:v>
                </c:pt>
                <c:pt idx="10331">
                  <c:v>41</c:v>
                </c:pt>
                <c:pt idx="10332">
                  <c:v>41</c:v>
                </c:pt>
                <c:pt idx="10333">
                  <c:v>41</c:v>
                </c:pt>
                <c:pt idx="10334">
                  <c:v>41</c:v>
                </c:pt>
                <c:pt idx="10335">
                  <c:v>41</c:v>
                </c:pt>
                <c:pt idx="10336">
                  <c:v>41</c:v>
                </c:pt>
                <c:pt idx="10337">
                  <c:v>40.664000000000001</c:v>
                </c:pt>
                <c:pt idx="10338">
                  <c:v>40.331000000000003</c:v>
                </c:pt>
                <c:pt idx="10339">
                  <c:v>40</c:v>
                </c:pt>
                <c:pt idx="10340">
                  <c:v>39.581000000000003</c:v>
                </c:pt>
                <c:pt idx="10341">
                  <c:v>39.166000000000011</c:v>
                </c:pt>
                <c:pt idx="10342">
                  <c:v>38.755000000000003</c:v>
                </c:pt>
                <c:pt idx="10343">
                  <c:v>38.349000000000004</c:v>
                </c:pt>
                <c:pt idx="10344">
                  <c:v>37.947000000000003</c:v>
                </c:pt>
                <c:pt idx="10345">
                  <c:v>37.550000000000004</c:v>
                </c:pt>
                <c:pt idx="10346">
                  <c:v>37.156000000000006</c:v>
                </c:pt>
                <c:pt idx="10347">
                  <c:v>36.767000000000003</c:v>
                </c:pt>
                <c:pt idx="10348">
                  <c:v>36.380999999999993</c:v>
                </c:pt>
                <c:pt idx="10349">
                  <c:v>36</c:v>
                </c:pt>
                <c:pt idx="10350">
                  <c:v>35.664000000000001</c:v>
                </c:pt>
                <c:pt idx="10351">
                  <c:v>35.33</c:v>
                </c:pt>
                <c:pt idx="10352">
                  <c:v>35</c:v>
                </c:pt>
                <c:pt idx="10353">
                  <c:v>35.141000000000005</c:v>
                </c:pt>
                <c:pt idx="10354">
                  <c:v>35.283000000000001</c:v>
                </c:pt>
                <c:pt idx="10355">
                  <c:v>35.425000000000011</c:v>
                </c:pt>
                <c:pt idx="10356">
                  <c:v>35.568000000000012</c:v>
                </c:pt>
                <c:pt idx="10357">
                  <c:v>35.711000000000006</c:v>
                </c:pt>
                <c:pt idx="10358">
                  <c:v>35.854999999999997</c:v>
                </c:pt>
                <c:pt idx="10359">
                  <c:v>36</c:v>
                </c:pt>
                <c:pt idx="10360">
                  <c:v>36</c:v>
                </c:pt>
                <c:pt idx="10361">
                  <c:v>38.197000000000003</c:v>
                </c:pt>
                <c:pt idx="10362">
                  <c:v>40.527000000000001</c:v>
                </c:pt>
                <c:pt idx="10363">
                  <c:v>43</c:v>
                </c:pt>
                <c:pt idx="10364">
                  <c:v>42.087000000000003</c:v>
                </c:pt>
                <c:pt idx="10365">
                  <c:v>41.193000000000012</c:v>
                </c:pt>
                <c:pt idx="10366">
                  <c:v>40.317999999999998</c:v>
                </c:pt>
                <c:pt idx="10367">
                  <c:v>39.461000000000006</c:v>
                </c:pt>
                <c:pt idx="10368">
                  <c:v>38.623000000000012</c:v>
                </c:pt>
                <c:pt idx="10369">
                  <c:v>37.803000000000004</c:v>
                </c:pt>
                <c:pt idx="10370">
                  <c:v>37</c:v>
                </c:pt>
                <c:pt idx="10371">
                  <c:v>37.49</c:v>
                </c:pt>
                <c:pt idx="10372">
                  <c:v>37.987000000000002</c:v>
                </c:pt>
                <c:pt idx="10373">
                  <c:v>38.49</c:v>
                </c:pt>
                <c:pt idx="10374">
                  <c:v>39</c:v>
                </c:pt>
                <c:pt idx="10375">
                  <c:v>39</c:v>
                </c:pt>
                <c:pt idx="10376">
                  <c:v>39</c:v>
                </c:pt>
                <c:pt idx="10377">
                  <c:v>39</c:v>
                </c:pt>
                <c:pt idx="10378">
                  <c:v>39</c:v>
                </c:pt>
                <c:pt idx="10379">
                  <c:v>38.664000000000001</c:v>
                </c:pt>
                <c:pt idx="10380">
                  <c:v>38.33</c:v>
                </c:pt>
                <c:pt idx="10381">
                  <c:v>38</c:v>
                </c:pt>
                <c:pt idx="10382">
                  <c:v>38</c:v>
                </c:pt>
                <c:pt idx="10383">
                  <c:v>38</c:v>
                </c:pt>
                <c:pt idx="10384">
                  <c:v>38</c:v>
                </c:pt>
                <c:pt idx="10385">
                  <c:v>38</c:v>
                </c:pt>
                <c:pt idx="10386">
                  <c:v>37.516000000000005</c:v>
                </c:pt>
                <c:pt idx="10387">
                  <c:v>37.038000000000011</c:v>
                </c:pt>
                <c:pt idx="10388">
                  <c:v>36.566000000000003</c:v>
                </c:pt>
                <c:pt idx="10389">
                  <c:v>36.1</c:v>
                </c:pt>
                <c:pt idx="10390">
                  <c:v>35.64</c:v>
                </c:pt>
                <c:pt idx="10391">
                  <c:v>35.185000000000002</c:v>
                </c:pt>
                <c:pt idx="10392">
                  <c:v>34.737000000000002</c:v>
                </c:pt>
                <c:pt idx="10393">
                  <c:v>34.294000000000011</c:v>
                </c:pt>
                <c:pt idx="10394">
                  <c:v>33.856999999999999</c:v>
                </c:pt>
                <c:pt idx="10395">
                  <c:v>33.426000000000002</c:v>
                </c:pt>
                <c:pt idx="10396">
                  <c:v>33</c:v>
                </c:pt>
                <c:pt idx="10397">
                  <c:v>32.590000000000003</c:v>
                </c:pt>
                <c:pt idx="10398">
                  <c:v>32.185000000000002</c:v>
                </c:pt>
                <c:pt idx="10399">
                  <c:v>31.784999999999993</c:v>
                </c:pt>
                <c:pt idx="10400">
                  <c:v>31.39</c:v>
                </c:pt>
                <c:pt idx="10401">
                  <c:v>31</c:v>
                </c:pt>
                <c:pt idx="10402">
                  <c:v>31</c:v>
                </c:pt>
                <c:pt idx="10403">
                  <c:v>31</c:v>
                </c:pt>
                <c:pt idx="10404">
                  <c:v>31</c:v>
                </c:pt>
                <c:pt idx="10405">
                  <c:v>30.663</c:v>
                </c:pt>
                <c:pt idx="10406">
                  <c:v>30.330000000000005</c:v>
                </c:pt>
                <c:pt idx="10407">
                  <c:v>30</c:v>
                </c:pt>
                <c:pt idx="10408">
                  <c:v>30</c:v>
                </c:pt>
                <c:pt idx="10409">
                  <c:v>30</c:v>
                </c:pt>
                <c:pt idx="10410">
                  <c:v>30</c:v>
                </c:pt>
                <c:pt idx="10411">
                  <c:v>29.393000000000001</c:v>
                </c:pt>
                <c:pt idx="10412">
                  <c:v>28.797999999999991</c:v>
                </c:pt>
                <c:pt idx="10413">
                  <c:v>28.215</c:v>
                </c:pt>
                <c:pt idx="10414">
                  <c:v>27.643999999999991</c:v>
                </c:pt>
                <c:pt idx="10415">
                  <c:v>27.084999999999994</c:v>
                </c:pt>
                <c:pt idx="10416">
                  <c:v>26.536999999999999</c:v>
                </c:pt>
                <c:pt idx="10417">
                  <c:v>26</c:v>
                </c:pt>
                <c:pt idx="10418">
                  <c:v>26</c:v>
                </c:pt>
                <c:pt idx="10419">
                  <c:v>26</c:v>
                </c:pt>
                <c:pt idx="10420">
                  <c:v>26</c:v>
                </c:pt>
                <c:pt idx="10421">
                  <c:v>26</c:v>
                </c:pt>
                <c:pt idx="10422">
                  <c:v>26</c:v>
                </c:pt>
                <c:pt idx="10423">
                  <c:v>26</c:v>
                </c:pt>
                <c:pt idx="10424">
                  <c:v>26</c:v>
                </c:pt>
                <c:pt idx="10425">
                  <c:v>25.661999999999999</c:v>
                </c:pt>
                <c:pt idx="10426">
                  <c:v>25.329000000000001</c:v>
                </c:pt>
                <c:pt idx="10427">
                  <c:v>25</c:v>
                </c:pt>
                <c:pt idx="10428">
                  <c:v>25</c:v>
                </c:pt>
                <c:pt idx="10429">
                  <c:v>25.196999999999999</c:v>
                </c:pt>
                <c:pt idx="10430">
                  <c:v>25.395</c:v>
                </c:pt>
                <c:pt idx="10431">
                  <c:v>25.594999999999999</c:v>
                </c:pt>
                <c:pt idx="10432">
                  <c:v>25.797000000000001</c:v>
                </c:pt>
                <c:pt idx="10433">
                  <c:v>26</c:v>
                </c:pt>
                <c:pt idx="10434">
                  <c:v>26</c:v>
                </c:pt>
                <c:pt idx="10435">
                  <c:v>26</c:v>
                </c:pt>
                <c:pt idx="10436">
                  <c:v>26.277000000000001</c:v>
                </c:pt>
                <c:pt idx="10437">
                  <c:v>26.556000000000001</c:v>
                </c:pt>
                <c:pt idx="10438">
                  <c:v>26.838999999999999</c:v>
                </c:pt>
                <c:pt idx="10439">
                  <c:v>27.125</c:v>
                </c:pt>
                <c:pt idx="10440">
                  <c:v>27.413</c:v>
                </c:pt>
                <c:pt idx="10441">
                  <c:v>27.704999999999991</c:v>
                </c:pt>
                <c:pt idx="10442">
                  <c:v>28</c:v>
                </c:pt>
                <c:pt idx="10443">
                  <c:v>27.747</c:v>
                </c:pt>
                <c:pt idx="10444">
                  <c:v>27.494999999999994</c:v>
                </c:pt>
                <c:pt idx="10445">
                  <c:v>27.247</c:v>
                </c:pt>
                <c:pt idx="10446">
                  <c:v>27</c:v>
                </c:pt>
                <c:pt idx="10447">
                  <c:v>27.329000000000001</c:v>
                </c:pt>
                <c:pt idx="10448">
                  <c:v>27.663</c:v>
                </c:pt>
                <c:pt idx="10449">
                  <c:v>28</c:v>
                </c:pt>
                <c:pt idx="10450">
                  <c:v>28</c:v>
                </c:pt>
                <c:pt idx="10451">
                  <c:v>28</c:v>
                </c:pt>
                <c:pt idx="10452">
                  <c:v>28</c:v>
                </c:pt>
                <c:pt idx="10453">
                  <c:v>28</c:v>
                </c:pt>
                <c:pt idx="10454">
                  <c:v>28</c:v>
                </c:pt>
                <c:pt idx="10455">
                  <c:v>27.655999999999999</c:v>
                </c:pt>
                <c:pt idx="10456">
                  <c:v>27.317000000000007</c:v>
                </c:pt>
                <c:pt idx="10457">
                  <c:v>26.981000000000002</c:v>
                </c:pt>
                <c:pt idx="10458">
                  <c:v>26.650000000000006</c:v>
                </c:pt>
                <c:pt idx="10459">
                  <c:v>26.323</c:v>
                </c:pt>
                <c:pt idx="10460">
                  <c:v>26</c:v>
                </c:pt>
                <c:pt idx="10461">
                  <c:v>26</c:v>
                </c:pt>
                <c:pt idx="10462">
                  <c:v>26.196999999999999</c:v>
                </c:pt>
                <c:pt idx="10463">
                  <c:v>26.395</c:v>
                </c:pt>
                <c:pt idx="10464">
                  <c:v>26.594999999999999</c:v>
                </c:pt>
                <c:pt idx="10465">
                  <c:v>26.797000000000001</c:v>
                </c:pt>
                <c:pt idx="10466">
                  <c:v>27</c:v>
                </c:pt>
                <c:pt idx="10467">
                  <c:v>27</c:v>
                </c:pt>
                <c:pt idx="10468">
                  <c:v>27</c:v>
                </c:pt>
                <c:pt idx="10469">
                  <c:v>27</c:v>
                </c:pt>
                <c:pt idx="10470">
                  <c:v>26.315999999999999</c:v>
                </c:pt>
                <c:pt idx="10471">
                  <c:v>25.650000000000006</c:v>
                </c:pt>
                <c:pt idx="10472">
                  <c:v>25</c:v>
                </c:pt>
                <c:pt idx="10473">
                  <c:v>25.245999999999988</c:v>
                </c:pt>
                <c:pt idx="10474">
                  <c:v>25.494999999999994</c:v>
                </c:pt>
                <c:pt idx="10475">
                  <c:v>25.745999999999988</c:v>
                </c:pt>
                <c:pt idx="10476">
                  <c:v>26</c:v>
                </c:pt>
                <c:pt idx="10477">
                  <c:v>26.123000000000001</c:v>
                </c:pt>
                <c:pt idx="10478">
                  <c:v>26.245999999999988</c:v>
                </c:pt>
                <c:pt idx="10479">
                  <c:v>26.370999999999999</c:v>
                </c:pt>
                <c:pt idx="10480">
                  <c:v>26.494999999999994</c:v>
                </c:pt>
                <c:pt idx="10481">
                  <c:v>26.620999999999999</c:v>
                </c:pt>
                <c:pt idx="10482">
                  <c:v>26.745999999999988</c:v>
                </c:pt>
                <c:pt idx="10483">
                  <c:v>26.873000000000001</c:v>
                </c:pt>
                <c:pt idx="10484">
                  <c:v>27</c:v>
                </c:pt>
                <c:pt idx="10485">
                  <c:v>27</c:v>
                </c:pt>
                <c:pt idx="10486">
                  <c:v>27</c:v>
                </c:pt>
                <c:pt idx="10487">
                  <c:v>27.329000000000001</c:v>
                </c:pt>
                <c:pt idx="10488">
                  <c:v>27.663</c:v>
                </c:pt>
                <c:pt idx="10489">
                  <c:v>28</c:v>
                </c:pt>
                <c:pt idx="10490">
                  <c:v>28</c:v>
                </c:pt>
                <c:pt idx="10491">
                  <c:v>28</c:v>
                </c:pt>
                <c:pt idx="10492">
                  <c:v>28</c:v>
                </c:pt>
                <c:pt idx="10493">
                  <c:v>27.663</c:v>
                </c:pt>
                <c:pt idx="10494">
                  <c:v>27.329000000000001</c:v>
                </c:pt>
                <c:pt idx="10495">
                  <c:v>27</c:v>
                </c:pt>
                <c:pt idx="10496">
                  <c:v>26.484999999999992</c:v>
                </c:pt>
                <c:pt idx="10497">
                  <c:v>25.981000000000002</c:v>
                </c:pt>
                <c:pt idx="10498">
                  <c:v>25.48599999999999</c:v>
                </c:pt>
                <c:pt idx="10499">
                  <c:v>25</c:v>
                </c:pt>
                <c:pt idx="10500">
                  <c:v>25.882999999999992</c:v>
                </c:pt>
                <c:pt idx="10501">
                  <c:v>26.797000000000001</c:v>
                </c:pt>
                <c:pt idx="10502">
                  <c:v>27.742999999999988</c:v>
                </c:pt>
                <c:pt idx="10503">
                  <c:v>28.722999999999988</c:v>
                </c:pt>
                <c:pt idx="10504">
                  <c:v>29.736999999999991</c:v>
                </c:pt>
                <c:pt idx="10505">
                  <c:v>30.786999999999988</c:v>
                </c:pt>
                <c:pt idx="10506">
                  <c:v>31.873999999999999</c:v>
                </c:pt>
                <c:pt idx="10507">
                  <c:v>33</c:v>
                </c:pt>
                <c:pt idx="10508">
                  <c:v>32.899000000000001</c:v>
                </c:pt>
                <c:pt idx="10509">
                  <c:v>32.798000000000016</c:v>
                </c:pt>
                <c:pt idx="10510">
                  <c:v>32.697000000000003</c:v>
                </c:pt>
                <c:pt idx="10511">
                  <c:v>32.596000000000011</c:v>
                </c:pt>
                <c:pt idx="10512">
                  <c:v>32.496000000000002</c:v>
                </c:pt>
                <c:pt idx="10513">
                  <c:v>32.396000000000001</c:v>
                </c:pt>
                <c:pt idx="10514">
                  <c:v>32.297000000000011</c:v>
                </c:pt>
                <c:pt idx="10515">
                  <c:v>32.198000000000015</c:v>
                </c:pt>
                <c:pt idx="10516">
                  <c:v>32.099000000000011</c:v>
                </c:pt>
                <c:pt idx="10517">
                  <c:v>32</c:v>
                </c:pt>
                <c:pt idx="10518">
                  <c:v>32</c:v>
                </c:pt>
                <c:pt idx="10519">
                  <c:v>32.33</c:v>
                </c:pt>
                <c:pt idx="10520">
                  <c:v>32.663000000000011</c:v>
                </c:pt>
                <c:pt idx="10521">
                  <c:v>33</c:v>
                </c:pt>
                <c:pt idx="10522">
                  <c:v>32.590000000000003</c:v>
                </c:pt>
                <c:pt idx="10523">
                  <c:v>32.185000000000002</c:v>
                </c:pt>
                <c:pt idx="10524">
                  <c:v>31.784999999999993</c:v>
                </c:pt>
                <c:pt idx="10525">
                  <c:v>31.39</c:v>
                </c:pt>
                <c:pt idx="10526">
                  <c:v>31</c:v>
                </c:pt>
                <c:pt idx="10527">
                  <c:v>31.247</c:v>
                </c:pt>
                <c:pt idx="10528">
                  <c:v>31.495999999999988</c:v>
                </c:pt>
                <c:pt idx="10529">
                  <c:v>31.747</c:v>
                </c:pt>
                <c:pt idx="10530">
                  <c:v>32</c:v>
                </c:pt>
                <c:pt idx="10531">
                  <c:v>38.331000000000003</c:v>
                </c:pt>
                <c:pt idx="10532">
                  <c:v>45.914999999999999</c:v>
                </c:pt>
                <c:pt idx="10533">
                  <c:v>55</c:v>
                </c:pt>
                <c:pt idx="10534">
                  <c:v>52.63</c:v>
                </c:pt>
                <c:pt idx="10535">
                  <c:v>50.362000000000002</c:v>
                </c:pt>
                <c:pt idx="10536">
                  <c:v>48.192000000000014</c:v>
                </c:pt>
                <c:pt idx="10537">
                  <c:v>46.115000000000002</c:v>
                </c:pt>
                <c:pt idx="10538">
                  <c:v>44.128000000000014</c:v>
                </c:pt>
                <c:pt idx="10539">
                  <c:v>42.227000000000011</c:v>
                </c:pt>
                <c:pt idx="10540">
                  <c:v>40</c:v>
                </c:pt>
                <c:pt idx="10541">
                  <c:v>38</c:v>
                </c:pt>
                <c:pt idx="10542">
                  <c:v>37</c:v>
                </c:pt>
                <c:pt idx="10543">
                  <c:v>36.226000000000013</c:v>
                </c:pt>
                <c:pt idx="10544">
                  <c:v>35.468000000000011</c:v>
                </c:pt>
                <c:pt idx="10545">
                  <c:v>34.726000000000013</c:v>
                </c:pt>
                <c:pt idx="10546">
                  <c:v>34</c:v>
                </c:pt>
                <c:pt idx="10547">
                  <c:v>33.798000000000016</c:v>
                </c:pt>
                <c:pt idx="10548">
                  <c:v>33.596000000000011</c:v>
                </c:pt>
                <c:pt idx="10549">
                  <c:v>33.396000000000001</c:v>
                </c:pt>
                <c:pt idx="10550">
                  <c:v>33.198000000000015</c:v>
                </c:pt>
                <c:pt idx="10551">
                  <c:v>33</c:v>
                </c:pt>
                <c:pt idx="10552">
                  <c:v>33.198000000000015</c:v>
                </c:pt>
                <c:pt idx="10553">
                  <c:v>33.396000000000001</c:v>
                </c:pt>
                <c:pt idx="10554">
                  <c:v>33.596000000000011</c:v>
                </c:pt>
                <c:pt idx="10555">
                  <c:v>33.798000000000016</c:v>
                </c:pt>
                <c:pt idx="10556">
                  <c:v>34</c:v>
                </c:pt>
                <c:pt idx="10557">
                  <c:v>33.397000000000006</c:v>
                </c:pt>
                <c:pt idx="10558">
                  <c:v>32.806000000000004</c:v>
                </c:pt>
                <c:pt idx="10559">
                  <c:v>32.224000000000011</c:v>
                </c:pt>
                <c:pt idx="10560">
                  <c:v>31.652999999999999</c:v>
                </c:pt>
                <c:pt idx="10561">
                  <c:v>31.091999999999999</c:v>
                </c:pt>
                <c:pt idx="10562">
                  <c:v>30.541</c:v>
                </c:pt>
                <c:pt idx="10563">
                  <c:v>30</c:v>
                </c:pt>
                <c:pt idx="10564">
                  <c:v>30</c:v>
                </c:pt>
                <c:pt idx="10565">
                  <c:v>30</c:v>
                </c:pt>
                <c:pt idx="10566">
                  <c:v>30</c:v>
                </c:pt>
                <c:pt idx="10567">
                  <c:v>29.663</c:v>
                </c:pt>
                <c:pt idx="10568">
                  <c:v>29.330000000000005</c:v>
                </c:pt>
                <c:pt idx="10569">
                  <c:v>29</c:v>
                </c:pt>
                <c:pt idx="10570">
                  <c:v>29</c:v>
                </c:pt>
                <c:pt idx="10571">
                  <c:v>29</c:v>
                </c:pt>
                <c:pt idx="10572">
                  <c:v>29</c:v>
                </c:pt>
                <c:pt idx="10573">
                  <c:v>29</c:v>
                </c:pt>
                <c:pt idx="10574">
                  <c:v>28.486999999999984</c:v>
                </c:pt>
                <c:pt idx="10575">
                  <c:v>27.981999999999992</c:v>
                </c:pt>
                <c:pt idx="10576">
                  <c:v>27.486999999999984</c:v>
                </c:pt>
                <c:pt idx="10577">
                  <c:v>27</c:v>
                </c:pt>
                <c:pt idx="10578">
                  <c:v>27</c:v>
                </c:pt>
                <c:pt idx="10579">
                  <c:v>27</c:v>
                </c:pt>
                <c:pt idx="10580">
                  <c:v>27</c:v>
                </c:pt>
                <c:pt idx="10581">
                  <c:v>27.329000000000001</c:v>
                </c:pt>
                <c:pt idx="10582">
                  <c:v>27.663</c:v>
                </c:pt>
                <c:pt idx="10583">
                  <c:v>28</c:v>
                </c:pt>
                <c:pt idx="10584">
                  <c:v>27.48599999999999</c:v>
                </c:pt>
                <c:pt idx="10585">
                  <c:v>26.981000000000002</c:v>
                </c:pt>
                <c:pt idx="10586">
                  <c:v>26.48599999999999</c:v>
                </c:pt>
                <c:pt idx="10587">
                  <c:v>26</c:v>
                </c:pt>
                <c:pt idx="10588">
                  <c:v>26.329000000000001</c:v>
                </c:pt>
                <c:pt idx="10589">
                  <c:v>26.661999999999999</c:v>
                </c:pt>
                <c:pt idx="10590">
                  <c:v>27</c:v>
                </c:pt>
                <c:pt idx="10591">
                  <c:v>27</c:v>
                </c:pt>
                <c:pt idx="10592">
                  <c:v>26.484999999999992</c:v>
                </c:pt>
                <c:pt idx="10593">
                  <c:v>25.981000000000002</c:v>
                </c:pt>
                <c:pt idx="10594">
                  <c:v>25.48599999999999</c:v>
                </c:pt>
                <c:pt idx="10595">
                  <c:v>25</c:v>
                </c:pt>
                <c:pt idx="10596">
                  <c:v>25</c:v>
                </c:pt>
                <c:pt idx="10597">
                  <c:v>25.329000000000001</c:v>
                </c:pt>
                <c:pt idx="10598">
                  <c:v>25.661999999999999</c:v>
                </c:pt>
                <c:pt idx="10599">
                  <c:v>26</c:v>
                </c:pt>
                <c:pt idx="10600">
                  <c:v>26</c:v>
                </c:pt>
                <c:pt idx="10601">
                  <c:v>26.329000000000001</c:v>
                </c:pt>
                <c:pt idx="10602">
                  <c:v>26.661999999999999</c:v>
                </c:pt>
                <c:pt idx="10603">
                  <c:v>27</c:v>
                </c:pt>
                <c:pt idx="10604">
                  <c:v>27.329000000000001</c:v>
                </c:pt>
                <c:pt idx="10605">
                  <c:v>27.663</c:v>
                </c:pt>
                <c:pt idx="10606">
                  <c:v>28</c:v>
                </c:pt>
                <c:pt idx="10607">
                  <c:v>28.787999999999993</c:v>
                </c:pt>
                <c:pt idx="10608">
                  <c:v>29.599</c:v>
                </c:pt>
                <c:pt idx="10609">
                  <c:v>30.431999999999999</c:v>
                </c:pt>
                <c:pt idx="10610">
                  <c:v>31.288999999999991</c:v>
                </c:pt>
                <c:pt idx="10611">
                  <c:v>32.169000000000011</c:v>
                </c:pt>
                <c:pt idx="10612">
                  <c:v>33.075000000000003</c:v>
                </c:pt>
                <c:pt idx="10613">
                  <c:v>34.006</c:v>
                </c:pt>
                <c:pt idx="10614">
                  <c:v>34.963000000000001</c:v>
                </c:pt>
                <c:pt idx="10615">
                  <c:v>35.948</c:v>
                </c:pt>
                <c:pt idx="10616">
                  <c:v>36.96</c:v>
                </c:pt>
                <c:pt idx="10617">
                  <c:v>38</c:v>
                </c:pt>
                <c:pt idx="10618">
                  <c:v>38</c:v>
                </c:pt>
                <c:pt idx="10619">
                  <c:v>38.655000000000001</c:v>
                </c:pt>
                <c:pt idx="10620">
                  <c:v>39.322000000000003</c:v>
                </c:pt>
                <c:pt idx="10621">
                  <c:v>40</c:v>
                </c:pt>
                <c:pt idx="10622">
                  <c:v>40</c:v>
                </c:pt>
                <c:pt idx="10623">
                  <c:v>40</c:v>
                </c:pt>
                <c:pt idx="10624">
                  <c:v>40</c:v>
                </c:pt>
                <c:pt idx="10625">
                  <c:v>40</c:v>
                </c:pt>
                <c:pt idx="10626">
                  <c:v>40</c:v>
                </c:pt>
                <c:pt idx="10627">
                  <c:v>40</c:v>
                </c:pt>
                <c:pt idx="10628">
                  <c:v>40</c:v>
                </c:pt>
                <c:pt idx="10629">
                  <c:v>40</c:v>
                </c:pt>
                <c:pt idx="10630">
                  <c:v>40</c:v>
                </c:pt>
                <c:pt idx="10631">
                  <c:v>39.304000000000002</c:v>
                </c:pt>
                <c:pt idx="10632">
                  <c:v>38.620000000000012</c:v>
                </c:pt>
                <c:pt idx="10633">
                  <c:v>37.947000000000003</c:v>
                </c:pt>
                <c:pt idx="10634">
                  <c:v>37</c:v>
                </c:pt>
                <c:pt idx="10635">
                  <c:v>36.638000000000012</c:v>
                </c:pt>
                <c:pt idx="10636">
                  <c:v>36</c:v>
                </c:pt>
                <c:pt idx="10637">
                  <c:v>36</c:v>
                </c:pt>
                <c:pt idx="10638">
                  <c:v>36</c:v>
                </c:pt>
                <c:pt idx="10639">
                  <c:v>36</c:v>
                </c:pt>
                <c:pt idx="10640">
                  <c:v>36</c:v>
                </c:pt>
                <c:pt idx="10641">
                  <c:v>36</c:v>
                </c:pt>
                <c:pt idx="10642">
                  <c:v>36</c:v>
                </c:pt>
                <c:pt idx="10643">
                  <c:v>36</c:v>
                </c:pt>
                <c:pt idx="10644">
                  <c:v>36</c:v>
                </c:pt>
                <c:pt idx="10645">
                  <c:v>36.33</c:v>
                </c:pt>
                <c:pt idx="10646">
                  <c:v>36.664000000000001</c:v>
                </c:pt>
                <c:pt idx="10647">
                  <c:v>37</c:v>
                </c:pt>
                <c:pt idx="10648">
                  <c:v>37</c:v>
                </c:pt>
                <c:pt idx="10649">
                  <c:v>38.207000000000001</c:v>
                </c:pt>
                <c:pt idx="10650">
                  <c:v>39.453000000000003</c:v>
                </c:pt>
                <c:pt idx="10651">
                  <c:v>40.739000000000011</c:v>
                </c:pt>
                <c:pt idx="10652">
                  <c:v>42.068000000000012</c:v>
                </c:pt>
                <c:pt idx="10653">
                  <c:v>43.44</c:v>
                </c:pt>
                <c:pt idx="10654">
                  <c:v>44.856000000000002</c:v>
                </c:pt>
                <c:pt idx="10655">
                  <c:v>46.319000000000003</c:v>
                </c:pt>
                <c:pt idx="10656">
                  <c:v>47.83</c:v>
                </c:pt>
                <c:pt idx="10657">
                  <c:v>49.389000000000003</c:v>
                </c:pt>
                <c:pt idx="10658">
                  <c:v>51</c:v>
                </c:pt>
                <c:pt idx="10659">
                  <c:v>50.664000000000001</c:v>
                </c:pt>
                <c:pt idx="10660">
                  <c:v>50.331000000000003</c:v>
                </c:pt>
                <c:pt idx="10661">
                  <c:v>50</c:v>
                </c:pt>
                <c:pt idx="10662">
                  <c:v>48.996000000000002</c:v>
                </c:pt>
                <c:pt idx="10663">
                  <c:v>48.012</c:v>
                </c:pt>
                <c:pt idx="10664">
                  <c:v>47.048000000000002</c:v>
                </c:pt>
                <c:pt idx="10665">
                  <c:v>46.103000000000002</c:v>
                </c:pt>
                <c:pt idx="10666">
                  <c:v>45.177</c:v>
                </c:pt>
                <c:pt idx="10667">
                  <c:v>44.27</c:v>
                </c:pt>
                <c:pt idx="10668">
                  <c:v>43.380999999999993</c:v>
                </c:pt>
                <c:pt idx="10669">
                  <c:v>42.51</c:v>
                </c:pt>
                <c:pt idx="10670">
                  <c:v>41.656000000000006</c:v>
                </c:pt>
                <c:pt idx="10671">
                  <c:v>40.82</c:v>
                </c:pt>
                <c:pt idx="10672">
                  <c:v>40</c:v>
                </c:pt>
                <c:pt idx="10673">
                  <c:v>40</c:v>
                </c:pt>
                <c:pt idx="10674">
                  <c:v>40</c:v>
                </c:pt>
                <c:pt idx="10675">
                  <c:v>40</c:v>
                </c:pt>
                <c:pt idx="10676">
                  <c:v>39.380999999999993</c:v>
                </c:pt>
                <c:pt idx="10677">
                  <c:v>38.772000000000013</c:v>
                </c:pt>
                <c:pt idx="10678">
                  <c:v>38.172000000000011</c:v>
                </c:pt>
                <c:pt idx="10679">
                  <c:v>37.581000000000003</c:v>
                </c:pt>
                <c:pt idx="10680">
                  <c:v>37</c:v>
                </c:pt>
                <c:pt idx="10681">
                  <c:v>37.962000000000003</c:v>
                </c:pt>
                <c:pt idx="10682">
                  <c:v>38.949000000000005</c:v>
                </c:pt>
                <c:pt idx="10683">
                  <c:v>39.961000000000006</c:v>
                </c:pt>
                <c:pt idx="10684">
                  <c:v>41</c:v>
                </c:pt>
                <c:pt idx="10685">
                  <c:v>40.612000000000002</c:v>
                </c:pt>
                <c:pt idx="10686">
                  <c:v>40.228000000000016</c:v>
                </c:pt>
                <c:pt idx="10687">
                  <c:v>39.847999999999999</c:v>
                </c:pt>
                <c:pt idx="10688">
                  <c:v>39.472000000000001</c:v>
                </c:pt>
                <c:pt idx="10689">
                  <c:v>39.098000000000013</c:v>
                </c:pt>
                <c:pt idx="10690">
                  <c:v>38.729000000000013</c:v>
                </c:pt>
                <c:pt idx="10691">
                  <c:v>38.363</c:v>
                </c:pt>
                <c:pt idx="10692">
                  <c:v>38</c:v>
                </c:pt>
                <c:pt idx="10693">
                  <c:v>37.747</c:v>
                </c:pt>
                <c:pt idx="10694">
                  <c:v>37.497</c:v>
                </c:pt>
                <c:pt idx="10695">
                  <c:v>37.248000000000012</c:v>
                </c:pt>
                <c:pt idx="10696">
                  <c:v>37</c:v>
                </c:pt>
                <c:pt idx="10697">
                  <c:v>37</c:v>
                </c:pt>
                <c:pt idx="10698">
                  <c:v>37</c:v>
                </c:pt>
                <c:pt idx="10699">
                  <c:v>37.33</c:v>
                </c:pt>
                <c:pt idx="10700">
                  <c:v>37.664000000000001</c:v>
                </c:pt>
                <c:pt idx="10701">
                  <c:v>38</c:v>
                </c:pt>
                <c:pt idx="10702">
                  <c:v>38.392000000000003</c:v>
                </c:pt>
                <c:pt idx="10703">
                  <c:v>38.788000000000011</c:v>
                </c:pt>
                <c:pt idx="10704">
                  <c:v>39.188000000000002</c:v>
                </c:pt>
                <c:pt idx="10705">
                  <c:v>39.592000000000013</c:v>
                </c:pt>
                <c:pt idx="10706">
                  <c:v>40</c:v>
                </c:pt>
                <c:pt idx="10707">
                  <c:v>40</c:v>
                </c:pt>
                <c:pt idx="10708">
                  <c:v>40</c:v>
                </c:pt>
                <c:pt idx="10709">
                  <c:v>39.477000000000004</c:v>
                </c:pt>
                <c:pt idx="10710">
                  <c:v>38.96</c:v>
                </c:pt>
                <c:pt idx="10711">
                  <c:v>38.450000000000003</c:v>
                </c:pt>
                <c:pt idx="10712">
                  <c:v>37.947000000000003</c:v>
                </c:pt>
                <c:pt idx="10713">
                  <c:v>37.450999999999993</c:v>
                </c:pt>
                <c:pt idx="10714">
                  <c:v>36.961000000000006</c:v>
                </c:pt>
                <c:pt idx="10715">
                  <c:v>36.477000000000004</c:v>
                </c:pt>
                <c:pt idx="10716">
                  <c:v>36</c:v>
                </c:pt>
                <c:pt idx="10717">
                  <c:v>36</c:v>
                </c:pt>
                <c:pt idx="10718">
                  <c:v>35.555</c:v>
                </c:pt>
                <c:pt idx="10719">
                  <c:v>35.116</c:v>
                </c:pt>
                <c:pt idx="10720">
                  <c:v>34.682000000000002</c:v>
                </c:pt>
                <c:pt idx="10721">
                  <c:v>34.254000000000005</c:v>
                </c:pt>
                <c:pt idx="10722">
                  <c:v>33.831000000000003</c:v>
                </c:pt>
                <c:pt idx="10723">
                  <c:v>33.413000000000004</c:v>
                </c:pt>
                <c:pt idx="10724">
                  <c:v>33</c:v>
                </c:pt>
                <c:pt idx="10725">
                  <c:v>32.319000000000003</c:v>
                </c:pt>
                <c:pt idx="10726">
                  <c:v>31.652999999999999</c:v>
                </c:pt>
                <c:pt idx="10727">
                  <c:v>31</c:v>
                </c:pt>
                <c:pt idx="10728">
                  <c:v>30.318000000000001</c:v>
                </c:pt>
                <c:pt idx="10729">
                  <c:v>29.652000000000001</c:v>
                </c:pt>
                <c:pt idx="10730">
                  <c:v>29</c:v>
                </c:pt>
                <c:pt idx="10731">
                  <c:v>27.96299999999999</c:v>
                </c:pt>
                <c:pt idx="10732">
                  <c:v>26.963999999999988</c:v>
                </c:pt>
                <c:pt idx="10733">
                  <c:v>26</c:v>
                </c:pt>
                <c:pt idx="10734">
                  <c:v>26</c:v>
                </c:pt>
                <c:pt idx="10735">
                  <c:v>26</c:v>
                </c:pt>
                <c:pt idx="10736">
                  <c:v>26.931000000000001</c:v>
                </c:pt>
                <c:pt idx="10737">
                  <c:v>27.895</c:v>
                </c:pt>
                <c:pt idx="10738">
                  <c:v>28.893999999999991</c:v>
                </c:pt>
                <c:pt idx="10739">
                  <c:v>29.927999999999994</c:v>
                </c:pt>
                <c:pt idx="10740">
                  <c:v>31</c:v>
                </c:pt>
                <c:pt idx="10741">
                  <c:v>30.582999999999984</c:v>
                </c:pt>
                <c:pt idx="10742">
                  <c:v>30.172000000000001</c:v>
                </c:pt>
                <c:pt idx="10743">
                  <c:v>29.766999999999992</c:v>
                </c:pt>
                <c:pt idx="10744">
                  <c:v>29.367000000000001</c:v>
                </c:pt>
                <c:pt idx="10745">
                  <c:v>28.971999999999994</c:v>
                </c:pt>
                <c:pt idx="10746">
                  <c:v>28.582999999999984</c:v>
                </c:pt>
                <c:pt idx="10747">
                  <c:v>28.199000000000005</c:v>
                </c:pt>
                <c:pt idx="10748">
                  <c:v>27.82</c:v>
                </c:pt>
                <c:pt idx="10749">
                  <c:v>27.446000000000002</c:v>
                </c:pt>
                <c:pt idx="10750">
                  <c:v>27.077000000000005</c:v>
                </c:pt>
                <c:pt idx="10751">
                  <c:v>26.713000000000001</c:v>
                </c:pt>
                <c:pt idx="10752">
                  <c:v>26.353999999999999</c:v>
                </c:pt>
                <c:pt idx="10753">
                  <c:v>26</c:v>
                </c:pt>
                <c:pt idx="10754">
                  <c:v>26</c:v>
                </c:pt>
                <c:pt idx="10755">
                  <c:v>26.650000000000006</c:v>
                </c:pt>
                <c:pt idx="10756">
                  <c:v>27.317000000000007</c:v>
                </c:pt>
                <c:pt idx="10757">
                  <c:v>28</c:v>
                </c:pt>
                <c:pt idx="10758">
                  <c:v>28</c:v>
                </c:pt>
                <c:pt idx="10759">
                  <c:v>28</c:v>
                </c:pt>
                <c:pt idx="10760">
                  <c:v>28</c:v>
                </c:pt>
                <c:pt idx="10761">
                  <c:v>28</c:v>
                </c:pt>
                <c:pt idx="10762">
                  <c:v>28</c:v>
                </c:pt>
                <c:pt idx="10763">
                  <c:v>27.831000000000007</c:v>
                </c:pt>
                <c:pt idx="10764">
                  <c:v>27.663</c:v>
                </c:pt>
                <c:pt idx="10765">
                  <c:v>27.494999999999994</c:v>
                </c:pt>
                <c:pt idx="10766">
                  <c:v>27.329000000000001</c:v>
                </c:pt>
                <c:pt idx="10767">
                  <c:v>27.164000000000001</c:v>
                </c:pt>
                <c:pt idx="10768">
                  <c:v>27</c:v>
                </c:pt>
                <c:pt idx="10769">
                  <c:v>27.721</c:v>
                </c:pt>
                <c:pt idx="10770">
                  <c:v>28.459999999999994</c:v>
                </c:pt>
                <c:pt idx="10771">
                  <c:v>29.22</c:v>
                </c:pt>
                <c:pt idx="10772">
                  <c:v>30</c:v>
                </c:pt>
                <c:pt idx="10773">
                  <c:v>30</c:v>
                </c:pt>
                <c:pt idx="10774">
                  <c:v>30</c:v>
                </c:pt>
                <c:pt idx="10775">
                  <c:v>30</c:v>
                </c:pt>
                <c:pt idx="10776">
                  <c:v>29.747</c:v>
                </c:pt>
                <c:pt idx="10777">
                  <c:v>29.495999999999988</c:v>
                </c:pt>
                <c:pt idx="10778">
                  <c:v>29.247</c:v>
                </c:pt>
                <c:pt idx="10779">
                  <c:v>29</c:v>
                </c:pt>
                <c:pt idx="10780">
                  <c:v>28.663</c:v>
                </c:pt>
                <c:pt idx="10781">
                  <c:v>28.329000000000001</c:v>
                </c:pt>
                <c:pt idx="10782">
                  <c:v>28</c:v>
                </c:pt>
                <c:pt idx="10783">
                  <c:v>28</c:v>
                </c:pt>
                <c:pt idx="10784">
                  <c:v>28</c:v>
                </c:pt>
                <c:pt idx="10785">
                  <c:v>28</c:v>
                </c:pt>
                <c:pt idx="10786">
                  <c:v>28</c:v>
                </c:pt>
                <c:pt idx="10787">
                  <c:v>28</c:v>
                </c:pt>
                <c:pt idx="10788">
                  <c:v>28</c:v>
                </c:pt>
                <c:pt idx="10789">
                  <c:v>28</c:v>
                </c:pt>
                <c:pt idx="10790">
                  <c:v>28</c:v>
                </c:pt>
                <c:pt idx="10791">
                  <c:v>28</c:v>
                </c:pt>
                <c:pt idx="10792">
                  <c:v>28</c:v>
                </c:pt>
                <c:pt idx="10793">
                  <c:v>28.329000000000001</c:v>
                </c:pt>
                <c:pt idx="10794">
                  <c:v>28.663</c:v>
                </c:pt>
                <c:pt idx="10795">
                  <c:v>29</c:v>
                </c:pt>
                <c:pt idx="10796">
                  <c:v>29</c:v>
                </c:pt>
                <c:pt idx="10797">
                  <c:v>29.937000000000001</c:v>
                </c:pt>
                <c:pt idx="10798">
                  <c:v>30.904999999999994</c:v>
                </c:pt>
                <c:pt idx="10799">
                  <c:v>31.904</c:v>
                </c:pt>
                <c:pt idx="10800">
                  <c:v>32.935000000000002</c:v>
                </c:pt>
                <c:pt idx="10801">
                  <c:v>34</c:v>
                </c:pt>
                <c:pt idx="10802">
                  <c:v>32.389000000000003</c:v>
                </c:pt>
                <c:pt idx="10803">
                  <c:v>30.853999999999999</c:v>
                </c:pt>
                <c:pt idx="10804">
                  <c:v>29.393000000000001</c:v>
                </c:pt>
                <c:pt idx="10805">
                  <c:v>28</c:v>
                </c:pt>
                <c:pt idx="10806">
                  <c:v>28.96599999999999</c:v>
                </c:pt>
                <c:pt idx="10807">
                  <c:v>29.96599999999999</c:v>
                </c:pt>
                <c:pt idx="10808">
                  <c:v>31</c:v>
                </c:pt>
                <c:pt idx="10809">
                  <c:v>30.651000000000007</c:v>
                </c:pt>
                <c:pt idx="10810">
                  <c:v>30.306999999999999</c:v>
                </c:pt>
                <c:pt idx="10811">
                  <c:v>29.96599999999999</c:v>
                </c:pt>
                <c:pt idx="10812">
                  <c:v>29.629000000000001</c:v>
                </c:pt>
                <c:pt idx="10813">
                  <c:v>29.295999999999992</c:v>
                </c:pt>
                <c:pt idx="10814">
                  <c:v>28.96599999999999</c:v>
                </c:pt>
                <c:pt idx="10815">
                  <c:v>28.640999999999991</c:v>
                </c:pt>
                <c:pt idx="10816">
                  <c:v>28.318000000000001</c:v>
                </c:pt>
                <c:pt idx="10817">
                  <c:v>28</c:v>
                </c:pt>
                <c:pt idx="10818">
                  <c:v>28.215</c:v>
                </c:pt>
                <c:pt idx="10819">
                  <c:v>28.433</c:v>
                </c:pt>
                <c:pt idx="10820">
                  <c:v>28.651000000000007</c:v>
                </c:pt>
                <c:pt idx="10821">
                  <c:v>28.872</c:v>
                </c:pt>
                <c:pt idx="10822">
                  <c:v>29.094000000000001</c:v>
                </c:pt>
                <c:pt idx="10823">
                  <c:v>29.318000000000001</c:v>
                </c:pt>
                <c:pt idx="10824">
                  <c:v>29.544</c:v>
                </c:pt>
                <c:pt idx="10825">
                  <c:v>29.771000000000001</c:v>
                </c:pt>
                <c:pt idx="10826">
                  <c:v>30</c:v>
                </c:pt>
                <c:pt idx="10827">
                  <c:v>30</c:v>
                </c:pt>
                <c:pt idx="10828">
                  <c:v>29.478000000000002</c:v>
                </c:pt>
                <c:pt idx="10829">
                  <c:v>28.964999999999993</c:v>
                </c:pt>
                <c:pt idx="10830">
                  <c:v>28.459999999999994</c:v>
                </c:pt>
                <c:pt idx="10831">
                  <c:v>27.964999999999993</c:v>
                </c:pt>
                <c:pt idx="10832">
                  <c:v>27.478000000000002</c:v>
                </c:pt>
                <c:pt idx="10833">
                  <c:v>27</c:v>
                </c:pt>
                <c:pt idx="10834">
                  <c:v>27</c:v>
                </c:pt>
                <c:pt idx="10835">
                  <c:v>27</c:v>
                </c:pt>
                <c:pt idx="10836">
                  <c:v>27.670999999999999</c:v>
                </c:pt>
                <c:pt idx="10837">
                  <c:v>28.358000000000001</c:v>
                </c:pt>
                <c:pt idx="10838">
                  <c:v>29.061999999999994</c:v>
                </c:pt>
                <c:pt idx="10839">
                  <c:v>28.831000000000007</c:v>
                </c:pt>
                <c:pt idx="10840">
                  <c:v>28.6</c:v>
                </c:pt>
                <c:pt idx="10841">
                  <c:v>28.372</c:v>
                </c:pt>
                <c:pt idx="10842">
                  <c:v>28.146000000000001</c:v>
                </c:pt>
                <c:pt idx="10843">
                  <c:v>28.332999999999991</c:v>
                </c:pt>
                <c:pt idx="10844">
                  <c:v>28.791</c:v>
                </c:pt>
                <c:pt idx="10845">
                  <c:v>29.119000000000007</c:v>
                </c:pt>
                <c:pt idx="10846">
                  <c:v>29.45</c:v>
                </c:pt>
                <c:pt idx="10847">
                  <c:v>29.785999999999991</c:v>
                </c:pt>
                <c:pt idx="10848">
                  <c:v>30.125</c:v>
                </c:pt>
                <c:pt idx="10849">
                  <c:v>30.467999999999993</c:v>
                </c:pt>
                <c:pt idx="10850">
                  <c:v>30.815000000000001</c:v>
                </c:pt>
                <c:pt idx="10851">
                  <c:v>31.166</c:v>
                </c:pt>
                <c:pt idx="10852">
                  <c:v>31.521000000000001</c:v>
                </c:pt>
                <c:pt idx="10853">
                  <c:v>31.183</c:v>
                </c:pt>
                <c:pt idx="10854">
                  <c:v>30.849</c:v>
                </c:pt>
                <c:pt idx="10855">
                  <c:v>30.518999999999991</c:v>
                </c:pt>
                <c:pt idx="10856">
                  <c:v>30.192</c:v>
                </c:pt>
                <c:pt idx="10857">
                  <c:v>29.869</c:v>
                </c:pt>
                <c:pt idx="10858">
                  <c:v>29.548999999999992</c:v>
                </c:pt>
                <c:pt idx="10859">
                  <c:v>29.231999999999999</c:v>
                </c:pt>
                <c:pt idx="10860">
                  <c:v>28.919</c:v>
                </c:pt>
                <c:pt idx="10861">
                  <c:v>28.610000000000007</c:v>
                </c:pt>
                <c:pt idx="10862">
                  <c:v>28.228999999999992</c:v>
                </c:pt>
                <c:pt idx="10863">
                  <c:v>28</c:v>
                </c:pt>
                <c:pt idx="10864">
                  <c:v>28</c:v>
                </c:pt>
                <c:pt idx="10865">
                  <c:v>28</c:v>
                </c:pt>
                <c:pt idx="10866">
                  <c:v>28</c:v>
                </c:pt>
                <c:pt idx="10867">
                  <c:v>28</c:v>
                </c:pt>
                <c:pt idx="10868">
                  <c:v>28</c:v>
                </c:pt>
                <c:pt idx="10869">
                  <c:v>28</c:v>
                </c:pt>
                <c:pt idx="10870">
                  <c:v>28</c:v>
                </c:pt>
                <c:pt idx="10871">
                  <c:v>28</c:v>
                </c:pt>
                <c:pt idx="10872">
                  <c:v>28</c:v>
                </c:pt>
                <c:pt idx="10873">
                  <c:v>28.021000000000001</c:v>
                </c:pt>
                <c:pt idx="10874">
                  <c:v>28.782999999999991</c:v>
                </c:pt>
                <c:pt idx="10875">
                  <c:v>29.183</c:v>
                </c:pt>
                <c:pt idx="10876">
                  <c:v>29.588999999999988</c:v>
                </c:pt>
                <c:pt idx="10877">
                  <c:v>30</c:v>
                </c:pt>
                <c:pt idx="10878">
                  <c:v>29.259</c:v>
                </c:pt>
                <c:pt idx="10879">
                  <c:v>28.536999999999999</c:v>
                </c:pt>
                <c:pt idx="10880">
                  <c:v>27.832999999999991</c:v>
                </c:pt>
                <c:pt idx="10881">
                  <c:v>27.146000000000001</c:v>
                </c:pt>
                <c:pt idx="10882">
                  <c:v>28.51</c:v>
                </c:pt>
                <c:pt idx="10883">
                  <c:v>29.942999999999991</c:v>
                </c:pt>
                <c:pt idx="10884">
                  <c:v>31.446999999999992</c:v>
                </c:pt>
                <c:pt idx="10885">
                  <c:v>33.028000000000013</c:v>
                </c:pt>
                <c:pt idx="10886">
                  <c:v>34.688000000000002</c:v>
                </c:pt>
                <c:pt idx="10887">
                  <c:v>34.802</c:v>
                </c:pt>
                <c:pt idx="10888">
                  <c:v>34.916000000000004</c:v>
                </c:pt>
                <c:pt idx="10889">
                  <c:v>35.031000000000006</c:v>
                </c:pt>
                <c:pt idx="10890">
                  <c:v>35.146000000000001</c:v>
                </c:pt>
                <c:pt idx="10891">
                  <c:v>34.911000000000001</c:v>
                </c:pt>
                <c:pt idx="10892">
                  <c:v>34.678000000000011</c:v>
                </c:pt>
                <c:pt idx="10893">
                  <c:v>34.447000000000003</c:v>
                </c:pt>
                <c:pt idx="10894">
                  <c:v>34.217000000000006</c:v>
                </c:pt>
                <c:pt idx="10895">
                  <c:v>33.988</c:v>
                </c:pt>
                <c:pt idx="10896">
                  <c:v>33.761000000000003</c:v>
                </c:pt>
                <c:pt idx="10897">
                  <c:v>33.536000000000001</c:v>
                </c:pt>
                <c:pt idx="10898">
                  <c:v>33.311999999999998</c:v>
                </c:pt>
                <c:pt idx="10899">
                  <c:v>33.090000000000003</c:v>
                </c:pt>
                <c:pt idx="10900">
                  <c:v>32.869</c:v>
                </c:pt>
                <c:pt idx="10901">
                  <c:v>32.583000000000006</c:v>
                </c:pt>
                <c:pt idx="10902">
                  <c:v>32.353999999999999</c:v>
                </c:pt>
                <c:pt idx="10903">
                  <c:v>32.083000000000006</c:v>
                </c:pt>
                <c:pt idx="10904">
                  <c:v>32</c:v>
                </c:pt>
                <c:pt idx="10905">
                  <c:v>31.98299999999999</c:v>
                </c:pt>
                <c:pt idx="10906">
                  <c:v>31.96599999999999</c:v>
                </c:pt>
                <c:pt idx="10907">
                  <c:v>31.949000000000002</c:v>
                </c:pt>
                <c:pt idx="10908">
                  <c:v>31.931999999999999</c:v>
                </c:pt>
                <c:pt idx="10909">
                  <c:v>31.914999999999999</c:v>
                </c:pt>
                <c:pt idx="10910">
                  <c:v>31.898</c:v>
                </c:pt>
                <c:pt idx="10911">
                  <c:v>31.881</c:v>
                </c:pt>
                <c:pt idx="10912">
                  <c:v>31.864000000000001</c:v>
                </c:pt>
                <c:pt idx="10913">
                  <c:v>31.847000000000001</c:v>
                </c:pt>
                <c:pt idx="10914">
                  <c:v>31.829000000000001</c:v>
                </c:pt>
                <c:pt idx="10915">
                  <c:v>31.812000000000001</c:v>
                </c:pt>
                <c:pt idx="10916">
                  <c:v>31.875</c:v>
                </c:pt>
                <c:pt idx="10917">
                  <c:v>31.937000000000001</c:v>
                </c:pt>
                <c:pt idx="10918">
                  <c:v>32</c:v>
                </c:pt>
                <c:pt idx="10919">
                  <c:v>31.47</c:v>
                </c:pt>
                <c:pt idx="10920">
                  <c:v>30.949000000000002</c:v>
                </c:pt>
                <c:pt idx="10921">
                  <c:v>30.437000000000001</c:v>
                </c:pt>
                <c:pt idx="10922">
                  <c:v>29.933</c:v>
                </c:pt>
                <c:pt idx="10923">
                  <c:v>29.167000000000005</c:v>
                </c:pt>
                <c:pt idx="10924">
                  <c:v>28.95</c:v>
                </c:pt>
                <c:pt idx="10925">
                  <c:v>28.471</c:v>
                </c:pt>
                <c:pt idx="10926">
                  <c:v>28</c:v>
                </c:pt>
                <c:pt idx="10927">
                  <c:v>28</c:v>
                </c:pt>
                <c:pt idx="10928">
                  <c:v>28</c:v>
                </c:pt>
                <c:pt idx="10929">
                  <c:v>28</c:v>
                </c:pt>
                <c:pt idx="10930">
                  <c:v>28</c:v>
                </c:pt>
                <c:pt idx="10931">
                  <c:v>28</c:v>
                </c:pt>
                <c:pt idx="10932">
                  <c:v>28</c:v>
                </c:pt>
                <c:pt idx="10933">
                  <c:v>28</c:v>
                </c:pt>
                <c:pt idx="10934">
                  <c:v>28</c:v>
                </c:pt>
                <c:pt idx="10935">
                  <c:v>28</c:v>
                </c:pt>
                <c:pt idx="10936">
                  <c:v>28</c:v>
                </c:pt>
                <c:pt idx="10937">
                  <c:v>28</c:v>
                </c:pt>
                <c:pt idx="10938">
                  <c:v>28</c:v>
                </c:pt>
                <c:pt idx="10939">
                  <c:v>28</c:v>
                </c:pt>
                <c:pt idx="10940">
                  <c:v>28</c:v>
                </c:pt>
                <c:pt idx="10941">
                  <c:v>28</c:v>
                </c:pt>
                <c:pt idx="10942">
                  <c:v>27.937000000000001</c:v>
                </c:pt>
                <c:pt idx="10943">
                  <c:v>27.875</c:v>
                </c:pt>
                <c:pt idx="10944">
                  <c:v>27.812000000000001</c:v>
                </c:pt>
                <c:pt idx="10945">
                  <c:v>27.75</c:v>
                </c:pt>
                <c:pt idx="10946">
                  <c:v>27.797000000000001</c:v>
                </c:pt>
                <c:pt idx="10947">
                  <c:v>27.844999999999999</c:v>
                </c:pt>
                <c:pt idx="10948">
                  <c:v>27.891999999999999</c:v>
                </c:pt>
                <c:pt idx="10949">
                  <c:v>27.939999999999994</c:v>
                </c:pt>
                <c:pt idx="10950">
                  <c:v>27.987999999999992</c:v>
                </c:pt>
                <c:pt idx="10951">
                  <c:v>28.035</c:v>
                </c:pt>
                <c:pt idx="10952">
                  <c:v>28.082999999999984</c:v>
                </c:pt>
                <c:pt idx="10953">
                  <c:v>28.099</c:v>
                </c:pt>
                <c:pt idx="10954">
                  <c:v>28.103999999999999</c:v>
                </c:pt>
                <c:pt idx="10955">
                  <c:v>28.130000000000006</c:v>
                </c:pt>
                <c:pt idx="10956">
                  <c:v>28.146000000000001</c:v>
                </c:pt>
                <c:pt idx="10957">
                  <c:v>28.161000000000001</c:v>
                </c:pt>
                <c:pt idx="10958">
                  <c:v>28.177000000000007</c:v>
                </c:pt>
                <c:pt idx="10959">
                  <c:v>28.193000000000001</c:v>
                </c:pt>
                <c:pt idx="10960">
                  <c:v>28.207999999999991</c:v>
                </c:pt>
                <c:pt idx="10961">
                  <c:v>28.224</c:v>
                </c:pt>
                <c:pt idx="10962">
                  <c:v>28.239000000000001</c:v>
                </c:pt>
                <c:pt idx="10963">
                  <c:v>28.254999999999999</c:v>
                </c:pt>
                <c:pt idx="10964">
                  <c:v>28.271000000000001</c:v>
                </c:pt>
                <c:pt idx="10965">
                  <c:v>28.792000000000002</c:v>
                </c:pt>
                <c:pt idx="10966">
                  <c:v>28.957999999999991</c:v>
                </c:pt>
                <c:pt idx="10967">
                  <c:v>30</c:v>
                </c:pt>
                <c:pt idx="10968">
                  <c:v>35.602000000000011</c:v>
                </c:pt>
                <c:pt idx="10969">
                  <c:v>37.714000000000006</c:v>
                </c:pt>
                <c:pt idx="10970">
                  <c:v>39.951999999999998</c:v>
                </c:pt>
                <c:pt idx="10971">
                  <c:v>42.323</c:v>
                </c:pt>
                <c:pt idx="10972">
                  <c:v>44.834000000000003</c:v>
                </c:pt>
                <c:pt idx="10973">
                  <c:v>47.494</c:v>
                </c:pt>
                <c:pt idx="10974">
                  <c:v>50.311999999999998</c:v>
                </c:pt>
                <c:pt idx="10975">
                  <c:v>48.850999999999999</c:v>
                </c:pt>
                <c:pt idx="10976">
                  <c:v>47.432000000000002</c:v>
                </c:pt>
                <c:pt idx="10977">
                  <c:v>46.054000000000002</c:v>
                </c:pt>
                <c:pt idx="10978">
                  <c:v>44.717000000000006</c:v>
                </c:pt>
                <c:pt idx="10979">
                  <c:v>43.417999999999999</c:v>
                </c:pt>
                <c:pt idx="10980">
                  <c:v>42.157000000000004</c:v>
                </c:pt>
                <c:pt idx="10981">
                  <c:v>40.932000000000002</c:v>
                </c:pt>
                <c:pt idx="10982">
                  <c:v>39.743000000000002</c:v>
                </c:pt>
                <c:pt idx="10983">
                  <c:v>38.589000000000006</c:v>
                </c:pt>
                <c:pt idx="10984">
                  <c:v>37.468000000000011</c:v>
                </c:pt>
                <c:pt idx="10985">
                  <c:v>36.380000000000003</c:v>
                </c:pt>
                <c:pt idx="10986">
                  <c:v>35.323</c:v>
                </c:pt>
                <c:pt idx="10987">
                  <c:v>34.297000000000011</c:v>
                </c:pt>
                <c:pt idx="10988">
                  <c:v>32.771000000000001</c:v>
                </c:pt>
                <c:pt idx="10989">
                  <c:v>32.333000000000006</c:v>
                </c:pt>
                <c:pt idx="10990">
                  <c:v>32.527000000000001</c:v>
                </c:pt>
                <c:pt idx="10991">
                  <c:v>32.721000000000011</c:v>
                </c:pt>
                <c:pt idx="10992">
                  <c:v>32.917000000000002</c:v>
                </c:pt>
                <c:pt idx="10993">
                  <c:v>32.714000000000006</c:v>
                </c:pt>
                <c:pt idx="10994">
                  <c:v>32.513000000000005</c:v>
                </c:pt>
                <c:pt idx="10995">
                  <c:v>32.313000000000002</c:v>
                </c:pt>
                <c:pt idx="10996">
                  <c:v>32.114000000000004</c:v>
                </c:pt>
                <c:pt idx="10997">
                  <c:v>31.917000000000005</c:v>
                </c:pt>
                <c:pt idx="10998">
                  <c:v>31.701000000000001</c:v>
                </c:pt>
                <c:pt idx="10999">
                  <c:v>31.486999999999984</c:v>
                </c:pt>
                <c:pt idx="11000">
                  <c:v>31.274999999999999</c:v>
                </c:pt>
                <c:pt idx="11001">
                  <c:v>31.064</c:v>
                </c:pt>
                <c:pt idx="11002">
                  <c:v>30.853999999999999</c:v>
                </c:pt>
                <c:pt idx="11003">
                  <c:v>30.646000000000001</c:v>
                </c:pt>
                <c:pt idx="11004">
                  <c:v>30.687999999999999</c:v>
                </c:pt>
                <c:pt idx="11005">
                  <c:v>30.731000000000005</c:v>
                </c:pt>
                <c:pt idx="11006">
                  <c:v>30.774000000000001</c:v>
                </c:pt>
                <c:pt idx="11007">
                  <c:v>30.817000000000007</c:v>
                </c:pt>
                <c:pt idx="11008">
                  <c:v>30.86</c:v>
                </c:pt>
                <c:pt idx="11009">
                  <c:v>30.902999999999988</c:v>
                </c:pt>
                <c:pt idx="11010">
                  <c:v>30.946000000000002</c:v>
                </c:pt>
                <c:pt idx="11011">
                  <c:v>30.98899999999999</c:v>
                </c:pt>
                <c:pt idx="11012">
                  <c:v>31.032</c:v>
                </c:pt>
                <c:pt idx="11013">
                  <c:v>31.074999999999999</c:v>
                </c:pt>
                <c:pt idx="11014">
                  <c:v>31.118000000000006</c:v>
                </c:pt>
                <c:pt idx="11015">
                  <c:v>31.161000000000001</c:v>
                </c:pt>
                <c:pt idx="11016">
                  <c:v>31.204999999999991</c:v>
                </c:pt>
                <c:pt idx="11017">
                  <c:v>31.247999999999994</c:v>
                </c:pt>
                <c:pt idx="11018">
                  <c:v>31.292000000000002</c:v>
                </c:pt>
                <c:pt idx="11019">
                  <c:v>31.225999999999992</c:v>
                </c:pt>
                <c:pt idx="11020">
                  <c:v>31.161000000000001</c:v>
                </c:pt>
                <c:pt idx="11021">
                  <c:v>31.096</c:v>
                </c:pt>
                <c:pt idx="11022">
                  <c:v>31.030999999999999</c:v>
                </c:pt>
                <c:pt idx="11023">
                  <c:v>30.96599999999999</c:v>
                </c:pt>
                <c:pt idx="11024">
                  <c:v>30.901999999999994</c:v>
                </c:pt>
                <c:pt idx="11025">
                  <c:v>30.837000000000007</c:v>
                </c:pt>
                <c:pt idx="11026">
                  <c:v>30.773</c:v>
                </c:pt>
                <c:pt idx="11027">
                  <c:v>30.707999999999991</c:v>
                </c:pt>
                <c:pt idx="11028">
                  <c:v>30.925999999999984</c:v>
                </c:pt>
                <c:pt idx="11029">
                  <c:v>31.146000000000001</c:v>
                </c:pt>
                <c:pt idx="11030">
                  <c:v>31.367000000000001</c:v>
                </c:pt>
                <c:pt idx="11031">
                  <c:v>31.588999999999988</c:v>
                </c:pt>
                <c:pt idx="11032">
                  <c:v>31.812999999999999</c:v>
                </c:pt>
                <c:pt idx="11033">
                  <c:v>32.039000000000001</c:v>
                </c:pt>
                <c:pt idx="11034">
                  <c:v>32.267000000000003</c:v>
                </c:pt>
                <c:pt idx="11035">
                  <c:v>32.496000000000002</c:v>
                </c:pt>
                <c:pt idx="11036">
                  <c:v>32.726000000000013</c:v>
                </c:pt>
                <c:pt idx="11037">
                  <c:v>32.957999999999998</c:v>
                </c:pt>
                <c:pt idx="11038">
                  <c:v>33.651000000000003</c:v>
                </c:pt>
                <c:pt idx="11039">
                  <c:v>34.359000000000002</c:v>
                </c:pt>
                <c:pt idx="11040">
                  <c:v>35.081000000000003</c:v>
                </c:pt>
                <c:pt idx="11041">
                  <c:v>35.817999999999998</c:v>
                </c:pt>
                <c:pt idx="11042">
                  <c:v>36.571000000000005</c:v>
                </c:pt>
                <c:pt idx="11043">
                  <c:v>37.340000000000003</c:v>
                </c:pt>
                <c:pt idx="11044">
                  <c:v>38.125000000000014</c:v>
                </c:pt>
                <c:pt idx="11045">
                  <c:v>43.075000000000003</c:v>
                </c:pt>
                <c:pt idx="11046">
                  <c:v>48.667000000000002</c:v>
                </c:pt>
                <c:pt idx="11047">
                  <c:v>54.986000000000004</c:v>
                </c:pt>
                <c:pt idx="11048">
                  <c:v>62.125000000000014</c:v>
                </c:pt>
                <c:pt idx="11049">
                  <c:v>60.493000000000002</c:v>
                </c:pt>
                <c:pt idx="11050">
                  <c:v>58.904000000000003</c:v>
                </c:pt>
                <c:pt idx="11051">
                  <c:v>57.356000000000002</c:v>
                </c:pt>
                <c:pt idx="11052">
                  <c:v>55.849000000000004</c:v>
                </c:pt>
                <c:pt idx="11053">
                  <c:v>54.381999999999998</c:v>
                </c:pt>
                <c:pt idx="11054">
                  <c:v>51.792000000000016</c:v>
                </c:pt>
                <c:pt idx="11055">
                  <c:v>50.333000000000006</c:v>
                </c:pt>
                <c:pt idx="11056">
                  <c:v>49.208000000000013</c:v>
                </c:pt>
                <c:pt idx="11057">
                  <c:v>48.311999999999998</c:v>
                </c:pt>
                <c:pt idx="11058">
                  <c:v>47.604000000000006</c:v>
                </c:pt>
                <c:pt idx="11059">
                  <c:v>47.081000000000003</c:v>
                </c:pt>
                <c:pt idx="11060">
                  <c:v>46.563000000000002</c:v>
                </c:pt>
                <c:pt idx="11061">
                  <c:v>46.051000000000002</c:v>
                </c:pt>
                <c:pt idx="11062">
                  <c:v>45.396000000000001</c:v>
                </c:pt>
                <c:pt idx="11063">
                  <c:v>44.708000000000013</c:v>
                </c:pt>
                <c:pt idx="11064">
                  <c:v>44.548000000000002</c:v>
                </c:pt>
                <c:pt idx="11065">
                  <c:v>44.058</c:v>
                </c:pt>
                <c:pt idx="11066">
                  <c:v>43.573</c:v>
                </c:pt>
                <c:pt idx="11067">
                  <c:v>43.094000000000001</c:v>
                </c:pt>
                <c:pt idx="11068">
                  <c:v>42.620000000000012</c:v>
                </c:pt>
                <c:pt idx="11069">
                  <c:v>42.151000000000003</c:v>
                </c:pt>
                <c:pt idx="11070">
                  <c:v>41.688000000000002</c:v>
                </c:pt>
                <c:pt idx="11071">
                  <c:v>43.085000000000001</c:v>
                </c:pt>
                <c:pt idx="11072">
                  <c:v>44.529000000000003</c:v>
                </c:pt>
                <c:pt idx="11073">
                  <c:v>46.021000000000001</c:v>
                </c:pt>
                <c:pt idx="11074">
                  <c:v>44.730000000000011</c:v>
                </c:pt>
                <c:pt idx="11075">
                  <c:v>43.474000000000004</c:v>
                </c:pt>
                <c:pt idx="11076">
                  <c:v>42.255000000000003</c:v>
                </c:pt>
                <c:pt idx="11077">
                  <c:v>41.069000000000003</c:v>
                </c:pt>
                <c:pt idx="11078">
                  <c:v>39.917000000000002</c:v>
                </c:pt>
                <c:pt idx="11079">
                  <c:v>39.488</c:v>
                </c:pt>
                <c:pt idx="11080">
                  <c:v>39.065000000000012</c:v>
                </c:pt>
                <c:pt idx="11081">
                  <c:v>38.646000000000001</c:v>
                </c:pt>
                <c:pt idx="11082">
                  <c:v>39.200000000000003</c:v>
                </c:pt>
                <c:pt idx="11083">
                  <c:v>39.763000000000012</c:v>
                </c:pt>
                <c:pt idx="11084">
                  <c:v>40.333000000000006</c:v>
                </c:pt>
                <c:pt idx="11085">
                  <c:v>41.399000000000001</c:v>
                </c:pt>
                <c:pt idx="11086">
                  <c:v>42.492000000000012</c:v>
                </c:pt>
                <c:pt idx="11087">
                  <c:v>43.615000000000002</c:v>
                </c:pt>
                <c:pt idx="11088">
                  <c:v>44.767000000000003</c:v>
                </c:pt>
                <c:pt idx="11089">
                  <c:v>45.949000000000005</c:v>
                </c:pt>
                <c:pt idx="11090">
                  <c:v>47.163000000000011</c:v>
                </c:pt>
                <c:pt idx="11091">
                  <c:v>48.409000000000006</c:v>
                </c:pt>
                <c:pt idx="11092">
                  <c:v>49.688000000000002</c:v>
                </c:pt>
                <c:pt idx="11093">
                  <c:v>51</c:v>
                </c:pt>
                <c:pt idx="11094">
                  <c:v>50.529000000000003</c:v>
                </c:pt>
                <c:pt idx="11095">
                  <c:v>50.062000000000012</c:v>
                </c:pt>
                <c:pt idx="11096">
                  <c:v>49.6</c:v>
                </c:pt>
                <c:pt idx="11097">
                  <c:v>49.141000000000005</c:v>
                </c:pt>
                <c:pt idx="11098">
                  <c:v>48.688000000000002</c:v>
                </c:pt>
                <c:pt idx="11099">
                  <c:v>49.333000000000006</c:v>
                </c:pt>
                <c:pt idx="11100">
                  <c:v>49.986000000000004</c:v>
                </c:pt>
                <c:pt idx="11101">
                  <c:v>50.649000000000001</c:v>
                </c:pt>
                <c:pt idx="11102">
                  <c:v>51.32</c:v>
                </c:pt>
                <c:pt idx="11103">
                  <c:v>52</c:v>
                </c:pt>
                <c:pt idx="11104">
                  <c:v>49.988</c:v>
                </c:pt>
                <c:pt idx="11105">
                  <c:v>48.053000000000004</c:v>
                </c:pt>
                <c:pt idx="11106">
                  <c:v>46.194000000000003</c:v>
                </c:pt>
                <c:pt idx="11107">
                  <c:v>44.208000000000013</c:v>
                </c:pt>
                <c:pt idx="11108">
                  <c:v>42.688000000000002</c:v>
                </c:pt>
                <c:pt idx="11109">
                  <c:v>42.249000000000002</c:v>
                </c:pt>
                <c:pt idx="11110">
                  <c:v>41.813999999999993</c:v>
                </c:pt>
                <c:pt idx="11111">
                  <c:v>41.383999999999993</c:v>
                </c:pt>
                <c:pt idx="11112">
                  <c:v>40.959000000000003</c:v>
                </c:pt>
                <c:pt idx="11113">
                  <c:v>40.538000000000011</c:v>
                </c:pt>
                <c:pt idx="11114">
                  <c:v>40.121000000000002</c:v>
                </c:pt>
                <c:pt idx="11115">
                  <c:v>39.708000000000013</c:v>
                </c:pt>
                <c:pt idx="11116">
                  <c:v>39.311999999999998</c:v>
                </c:pt>
                <c:pt idx="11117">
                  <c:v>38.92</c:v>
                </c:pt>
                <c:pt idx="11118">
                  <c:v>38.532000000000011</c:v>
                </c:pt>
                <c:pt idx="11119">
                  <c:v>38.147000000000006</c:v>
                </c:pt>
                <c:pt idx="11120">
                  <c:v>37.767000000000003</c:v>
                </c:pt>
                <c:pt idx="11121">
                  <c:v>37.39</c:v>
                </c:pt>
                <c:pt idx="11122">
                  <c:v>37.017000000000003</c:v>
                </c:pt>
                <c:pt idx="11123">
                  <c:v>36.648000000000003</c:v>
                </c:pt>
                <c:pt idx="11124">
                  <c:v>36.282000000000011</c:v>
                </c:pt>
                <c:pt idx="11125">
                  <c:v>35.92</c:v>
                </c:pt>
                <c:pt idx="11126">
                  <c:v>35.562000000000012</c:v>
                </c:pt>
                <c:pt idx="11127">
                  <c:v>35.207000000000001</c:v>
                </c:pt>
                <c:pt idx="11128">
                  <c:v>34.856000000000002</c:v>
                </c:pt>
                <c:pt idx="11129">
                  <c:v>34.508000000000003</c:v>
                </c:pt>
                <c:pt idx="11130">
                  <c:v>34.164000000000001</c:v>
                </c:pt>
                <c:pt idx="11131">
                  <c:v>33.823</c:v>
                </c:pt>
                <c:pt idx="11132">
                  <c:v>33.486000000000004</c:v>
                </c:pt>
                <c:pt idx="11133">
                  <c:v>33.152000000000001</c:v>
                </c:pt>
                <c:pt idx="11134">
                  <c:v>32.821000000000005</c:v>
                </c:pt>
                <c:pt idx="11135">
                  <c:v>32.494</c:v>
                </c:pt>
                <c:pt idx="11136">
                  <c:v>32.17</c:v>
                </c:pt>
                <c:pt idx="11137">
                  <c:v>31.849</c:v>
                </c:pt>
                <c:pt idx="11138">
                  <c:v>31.530999999999999</c:v>
                </c:pt>
                <c:pt idx="11139">
                  <c:v>31.216999999999999</c:v>
                </c:pt>
                <c:pt idx="11140">
                  <c:v>30.904999999999994</c:v>
                </c:pt>
                <c:pt idx="11141">
                  <c:v>30.597000000000001</c:v>
                </c:pt>
                <c:pt idx="11142">
                  <c:v>30.292000000000002</c:v>
                </c:pt>
                <c:pt idx="11143">
                  <c:v>30.48299999999999</c:v>
                </c:pt>
                <c:pt idx="11144">
                  <c:v>30.675000000000001</c:v>
                </c:pt>
                <c:pt idx="11145">
                  <c:v>30.867999999999999</c:v>
                </c:pt>
                <c:pt idx="11146">
                  <c:v>31.062999999999988</c:v>
                </c:pt>
                <c:pt idx="11147">
                  <c:v>31.259</c:v>
                </c:pt>
                <c:pt idx="11148">
                  <c:v>31.456</c:v>
                </c:pt>
                <c:pt idx="11149">
                  <c:v>31.655000000000001</c:v>
                </c:pt>
                <c:pt idx="11150">
                  <c:v>31.853999999999999</c:v>
                </c:pt>
                <c:pt idx="11151">
                  <c:v>32.081000000000003</c:v>
                </c:pt>
                <c:pt idx="11152">
                  <c:v>32.309000000000005</c:v>
                </c:pt>
                <c:pt idx="11153">
                  <c:v>32.539000000000001</c:v>
                </c:pt>
                <c:pt idx="11154">
                  <c:v>32.771000000000001</c:v>
                </c:pt>
                <c:pt idx="11155">
                  <c:v>32.786000000000001</c:v>
                </c:pt>
                <c:pt idx="11156">
                  <c:v>32.802</c:v>
                </c:pt>
                <c:pt idx="11157">
                  <c:v>32.817999999999998</c:v>
                </c:pt>
                <c:pt idx="11158">
                  <c:v>32.833000000000006</c:v>
                </c:pt>
                <c:pt idx="11159">
                  <c:v>32.378</c:v>
                </c:pt>
                <c:pt idx="11160">
                  <c:v>31.93</c:v>
                </c:pt>
                <c:pt idx="11161">
                  <c:v>31.486999999999984</c:v>
                </c:pt>
                <c:pt idx="11162">
                  <c:v>31.050999999999991</c:v>
                </c:pt>
                <c:pt idx="11163">
                  <c:v>30.620999999999999</c:v>
                </c:pt>
                <c:pt idx="11164">
                  <c:v>30.196000000000005</c:v>
                </c:pt>
                <c:pt idx="11165">
                  <c:v>29.777999999999999</c:v>
                </c:pt>
                <c:pt idx="11166">
                  <c:v>29.364999999999991</c:v>
                </c:pt>
                <c:pt idx="11167">
                  <c:v>28.957999999999991</c:v>
                </c:pt>
                <c:pt idx="11168">
                  <c:v>28.974</c:v>
                </c:pt>
                <c:pt idx="11169">
                  <c:v>28.99</c:v>
                </c:pt>
                <c:pt idx="11170">
                  <c:v>29.004999999999999</c:v>
                </c:pt>
                <c:pt idx="11171">
                  <c:v>29.021000000000001</c:v>
                </c:pt>
                <c:pt idx="11172">
                  <c:v>29.521000000000001</c:v>
                </c:pt>
                <c:pt idx="11173">
                  <c:v>30.643999999999991</c:v>
                </c:pt>
                <c:pt idx="11174">
                  <c:v>31.48899999999999</c:v>
                </c:pt>
                <c:pt idx="11175">
                  <c:v>32.356999999999999</c:v>
                </c:pt>
                <c:pt idx="11176">
                  <c:v>33.25</c:v>
                </c:pt>
                <c:pt idx="11177">
                  <c:v>34.167000000000002</c:v>
                </c:pt>
                <c:pt idx="11178">
                  <c:v>32.795000000000016</c:v>
                </c:pt>
                <c:pt idx="11179">
                  <c:v>31.478000000000002</c:v>
                </c:pt>
                <c:pt idx="11180">
                  <c:v>30.213000000000001</c:v>
                </c:pt>
                <c:pt idx="11181">
                  <c:v>29</c:v>
                </c:pt>
                <c:pt idx="11182">
                  <c:v>29.552</c:v>
                </c:pt>
                <c:pt idx="11183">
                  <c:v>30.114000000000008</c:v>
                </c:pt>
                <c:pt idx="11184">
                  <c:v>30.687000000000001</c:v>
                </c:pt>
                <c:pt idx="11185">
                  <c:v>31.271000000000001</c:v>
                </c:pt>
                <c:pt idx="11186">
                  <c:v>31.408999999999988</c:v>
                </c:pt>
                <c:pt idx="11187">
                  <c:v>31.547999999999991</c:v>
                </c:pt>
                <c:pt idx="11188">
                  <c:v>31.687999999999999</c:v>
                </c:pt>
                <c:pt idx="11189">
                  <c:v>32.099000000000011</c:v>
                </c:pt>
                <c:pt idx="11190">
                  <c:v>32.517000000000003</c:v>
                </c:pt>
                <c:pt idx="11191">
                  <c:v>32.939</c:v>
                </c:pt>
                <c:pt idx="11192">
                  <c:v>33.368000000000002</c:v>
                </c:pt>
                <c:pt idx="11193">
                  <c:v>33.801000000000002</c:v>
                </c:pt>
                <c:pt idx="11194">
                  <c:v>34.241</c:v>
                </c:pt>
                <c:pt idx="11195">
                  <c:v>34.686</c:v>
                </c:pt>
                <c:pt idx="11196">
                  <c:v>35.137</c:v>
                </c:pt>
                <c:pt idx="11197">
                  <c:v>35.594000000000001</c:v>
                </c:pt>
                <c:pt idx="11198">
                  <c:v>36.056000000000004</c:v>
                </c:pt>
                <c:pt idx="11199">
                  <c:v>36.525000000000013</c:v>
                </c:pt>
                <c:pt idx="11200">
                  <c:v>37</c:v>
                </c:pt>
                <c:pt idx="11201">
                  <c:v>36.226000000000013</c:v>
                </c:pt>
                <c:pt idx="11202">
                  <c:v>35.468000000000011</c:v>
                </c:pt>
                <c:pt idx="11203">
                  <c:v>34.726000000000013</c:v>
                </c:pt>
                <c:pt idx="11204">
                  <c:v>34</c:v>
                </c:pt>
                <c:pt idx="11205">
                  <c:v>34</c:v>
                </c:pt>
                <c:pt idx="11206">
                  <c:v>34</c:v>
                </c:pt>
                <c:pt idx="11207">
                  <c:v>34</c:v>
                </c:pt>
                <c:pt idx="11208">
                  <c:v>34</c:v>
                </c:pt>
                <c:pt idx="11209">
                  <c:v>34</c:v>
                </c:pt>
                <c:pt idx="11210">
                  <c:v>34</c:v>
                </c:pt>
                <c:pt idx="11211">
                  <c:v>34.33</c:v>
                </c:pt>
                <c:pt idx="11212">
                  <c:v>34.663000000000011</c:v>
                </c:pt>
                <c:pt idx="11213">
                  <c:v>35</c:v>
                </c:pt>
                <c:pt idx="11214">
                  <c:v>35.679000000000002</c:v>
                </c:pt>
                <c:pt idx="11215">
                  <c:v>36.371000000000002</c:v>
                </c:pt>
                <c:pt idx="11216">
                  <c:v>37.076000000000001</c:v>
                </c:pt>
                <c:pt idx="11217">
                  <c:v>37.795000000000016</c:v>
                </c:pt>
                <c:pt idx="11218">
                  <c:v>38.528000000000013</c:v>
                </c:pt>
                <c:pt idx="11219">
                  <c:v>39.276000000000003</c:v>
                </c:pt>
                <c:pt idx="11220">
                  <c:v>40.037000000000006</c:v>
                </c:pt>
                <c:pt idx="11221">
                  <c:v>40.813999999999993</c:v>
                </c:pt>
                <c:pt idx="11222">
                  <c:v>41.605000000000011</c:v>
                </c:pt>
                <c:pt idx="11223">
                  <c:v>42.411999999999999</c:v>
                </c:pt>
                <c:pt idx="11224">
                  <c:v>43.309000000000005</c:v>
                </c:pt>
                <c:pt idx="11225">
                  <c:v>44.224000000000011</c:v>
                </c:pt>
                <c:pt idx="11226">
                  <c:v>45.159000000000006</c:v>
                </c:pt>
                <c:pt idx="11227">
                  <c:v>46.113</c:v>
                </c:pt>
                <c:pt idx="11228">
                  <c:v>47.088000000000001</c:v>
                </c:pt>
                <c:pt idx="11229">
                  <c:v>48.083000000000006</c:v>
                </c:pt>
                <c:pt idx="11230">
                  <c:v>49.099000000000011</c:v>
                </c:pt>
                <c:pt idx="11231">
                  <c:v>48.624000000000002</c:v>
                </c:pt>
                <c:pt idx="11232">
                  <c:v>48.154000000000003</c:v>
                </c:pt>
                <c:pt idx="11233">
                  <c:v>47.689</c:v>
                </c:pt>
                <c:pt idx="11234">
                  <c:v>47.227000000000011</c:v>
                </c:pt>
                <c:pt idx="11235">
                  <c:v>46.771000000000001</c:v>
                </c:pt>
                <c:pt idx="11236">
                  <c:v>47.006</c:v>
                </c:pt>
                <c:pt idx="11237">
                  <c:v>47.242000000000012</c:v>
                </c:pt>
                <c:pt idx="11238">
                  <c:v>47.479000000000006</c:v>
                </c:pt>
                <c:pt idx="11239">
                  <c:v>45.317999999999998</c:v>
                </c:pt>
                <c:pt idx="11240">
                  <c:v>43.256</c:v>
                </c:pt>
                <c:pt idx="11241">
                  <c:v>41.287000000000006</c:v>
                </c:pt>
                <c:pt idx="11242">
                  <c:v>39.408000000000001</c:v>
                </c:pt>
                <c:pt idx="11243">
                  <c:v>37.615000000000002</c:v>
                </c:pt>
                <c:pt idx="11244">
                  <c:v>37.524000000000001</c:v>
                </c:pt>
                <c:pt idx="11245">
                  <c:v>37.435000000000002</c:v>
                </c:pt>
                <c:pt idx="11246">
                  <c:v>37.344999999999999</c:v>
                </c:pt>
                <c:pt idx="11247">
                  <c:v>37.256</c:v>
                </c:pt>
                <c:pt idx="11248">
                  <c:v>37.166000000000011</c:v>
                </c:pt>
                <c:pt idx="11249">
                  <c:v>37.077000000000005</c:v>
                </c:pt>
                <c:pt idx="11250">
                  <c:v>36.988</c:v>
                </c:pt>
                <c:pt idx="11251">
                  <c:v>36.9</c:v>
                </c:pt>
                <c:pt idx="11252">
                  <c:v>36.811999999999998</c:v>
                </c:pt>
                <c:pt idx="11253">
                  <c:v>36.723000000000013</c:v>
                </c:pt>
                <c:pt idx="11254">
                  <c:v>36.635000000000012</c:v>
                </c:pt>
                <c:pt idx="11255">
                  <c:v>36.768000000000015</c:v>
                </c:pt>
                <c:pt idx="11256">
                  <c:v>36.901000000000003</c:v>
                </c:pt>
                <c:pt idx="11257">
                  <c:v>37.034000000000006</c:v>
                </c:pt>
                <c:pt idx="11258">
                  <c:v>37.168000000000013</c:v>
                </c:pt>
                <c:pt idx="11259">
                  <c:v>37.303000000000004</c:v>
                </c:pt>
                <c:pt idx="11260">
                  <c:v>37.438000000000002</c:v>
                </c:pt>
                <c:pt idx="11261">
                  <c:v>37.573</c:v>
                </c:pt>
                <c:pt idx="11262">
                  <c:v>36.118000000000002</c:v>
                </c:pt>
                <c:pt idx="11263">
                  <c:v>34.720000000000013</c:v>
                </c:pt>
                <c:pt idx="11264">
                  <c:v>33.376000000000005</c:v>
                </c:pt>
                <c:pt idx="11265">
                  <c:v>32.083000000000006</c:v>
                </c:pt>
                <c:pt idx="11266">
                  <c:v>30.841000000000001</c:v>
                </c:pt>
                <c:pt idx="11267">
                  <c:v>28.536000000000001</c:v>
                </c:pt>
                <c:pt idx="11268">
                  <c:v>28.498999999999988</c:v>
                </c:pt>
                <c:pt idx="11269">
                  <c:v>27.396000000000001</c:v>
                </c:pt>
                <c:pt idx="11270">
                  <c:v>27.896000000000001</c:v>
                </c:pt>
                <c:pt idx="11271">
                  <c:v>29.516999999999999</c:v>
                </c:pt>
                <c:pt idx="11272">
                  <c:v>30.638000000000005</c:v>
                </c:pt>
                <c:pt idx="11273">
                  <c:v>31.802</c:v>
                </c:pt>
                <c:pt idx="11274">
                  <c:v>32.378</c:v>
                </c:pt>
                <c:pt idx="11275">
                  <c:v>32.281000000000006</c:v>
                </c:pt>
                <c:pt idx="11276">
                  <c:v>33.561</c:v>
                </c:pt>
                <c:pt idx="11277">
                  <c:v>34.168000000000013</c:v>
                </c:pt>
                <c:pt idx="11278">
                  <c:v>34.787000000000006</c:v>
                </c:pt>
                <c:pt idx="11279">
                  <c:v>35.416000000000004</c:v>
                </c:pt>
                <c:pt idx="11280">
                  <c:v>36.057000000000002</c:v>
                </c:pt>
                <c:pt idx="11281">
                  <c:v>34.662000000000013</c:v>
                </c:pt>
                <c:pt idx="11282">
                  <c:v>33.32</c:v>
                </c:pt>
                <c:pt idx="11283">
                  <c:v>32.03</c:v>
                </c:pt>
                <c:pt idx="11284">
                  <c:v>30.542000000000002</c:v>
                </c:pt>
                <c:pt idx="11285">
                  <c:v>29.599</c:v>
                </c:pt>
                <c:pt idx="11286">
                  <c:v>28.452999999999992</c:v>
                </c:pt>
                <c:pt idx="11287">
                  <c:v>29.207999999999991</c:v>
                </c:pt>
                <c:pt idx="11288">
                  <c:v>30.558</c:v>
                </c:pt>
                <c:pt idx="11289">
                  <c:v>31.667000000000005</c:v>
                </c:pt>
                <c:pt idx="11290">
                  <c:v>32.817999999999998</c:v>
                </c:pt>
                <c:pt idx="11291">
                  <c:v>34.01</c:v>
                </c:pt>
                <c:pt idx="11292">
                  <c:v>35.245000000000012</c:v>
                </c:pt>
                <c:pt idx="11293">
                  <c:v>36.525000000000013</c:v>
                </c:pt>
                <c:pt idx="11294">
                  <c:v>37.851999999999997</c:v>
                </c:pt>
                <c:pt idx="11295">
                  <c:v>39.226000000000013</c:v>
                </c:pt>
                <c:pt idx="11296">
                  <c:v>40.651000000000003</c:v>
                </c:pt>
                <c:pt idx="11297">
                  <c:v>39.093000000000011</c:v>
                </c:pt>
                <c:pt idx="11298">
                  <c:v>37.594000000000001</c:v>
                </c:pt>
                <c:pt idx="11299">
                  <c:v>36.153000000000006</c:v>
                </c:pt>
                <c:pt idx="11300">
                  <c:v>34.767000000000003</c:v>
                </c:pt>
                <c:pt idx="11301">
                  <c:v>33.434000000000005</c:v>
                </c:pt>
                <c:pt idx="11302">
                  <c:v>32.152000000000001</c:v>
                </c:pt>
                <c:pt idx="11303">
                  <c:v>30.919999999999995</c:v>
                </c:pt>
                <c:pt idx="11304">
                  <c:v>29.734000000000005</c:v>
                </c:pt>
                <c:pt idx="11305">
                  <c:v>29.823</c:v>
                </c:pt>
                <c:pt idx="11306">
                  <c:v>29.911000000000001</c:v>
                </c:pt>
                <c:pt idx="11307">
                  <c:v>30</c:v>
                </c:pt>
                <c:pt idx="11308">
                  <c:v>28.964999999999993</c:v>
                </c:pt>
                <c:pt idx="11309">
                  <c:v>27.964999999999993</c:v>
                </c:pt>
                <c:pt idx="11310">
                  <c:v>27</c:v>
                </c:pt>
                <c:pt idx="11311">
                  <c:v>27</c:v>
                </c:pt>
                <c:pt idx="11312">
                  <c:v>27.949000000000002</c:v>
                </c:pt>
                <c:pt idx="11313">
                  <c:v>28.931000000000001</c:v>
                </c:pt>
                <c:pt idx="11314">
                  <c:v>29.947999999999993</c:v>
                </c:pt>
                <c:pt idx="11315">
                  <c:v>31</c:v>
                </c:pt>
                <c:pt idx="11316">
                  <c:v>31.533000000000001</c:v>
                </c:pt>
                <c:pt idx="11317">
                  <c:v>32.075000000000003</c:v>
                </c:pt>
                <c:pt idx="11318">
                  <c:v>32.626000000000012</c:v>
                </c:pt>
                <c:pt idx="11319">
                  <c:v>33.187000000000005</c:v>
                </c:pt>
                <c:pt idx="11320">
                  <c:v>33.757000000000005</c:v>
                </c:pt>
                <c:pt idx="11321">
                  <c:v>34.337000000000003</c:v>
                </c:pt>
                <c:pt idx="11322">
                  <c:v>34.927</c:v>
                </c:pt>
                <c:pt idx="11323">
                  <c:v>34.591000000000001</c:v>
                </c:pt>
                <c:pt idx="11324">
                  <c:v>34.258000000000003</c:v>
                </c:pt>
                <c:pt idx="11325">
                  <c:v>33.928000000000011</c:v>
                </c:pt>
                <c:pt idx="11326">
                  <c:v>33.602000000000011</c:v>
                </c:pt>
                <c:pt idx="11327">
                  <c:v>33.278000000000013</c:v>
                </c:pt>
                <c:pt idx="11328">
                  <c:v>32.957999999999998</c:v>
                </c:pt>
                <c:pt idx="11329">
                  <c:v>32.641000000000005</c:v>
                </c:pt>
                <c:pt idx="11330">
                  <c:v>32.327000000000005</c:v>
                </c:pt>
                <c:pt idx="11331">
                  <c:v>32.016000000000005</c:v>
                </c:pt>
                <c:pt idx="11332">
                  <c:v>31.664999999999999</c:v>
                </c:pt>
                <c:pt idx="11333">
                  <c:v>31.317000000000007</c:v>
                </c:pt>
                <c:pt idx="11334">
                  <c:v>30.974</c:v>
                </c:pt>
                <c:pt idx="11335">
                  <c:v>30.635000000000005</c:v>
                </c:pt>
                <c:pt idx="11336">
                  <c:v>30.298999999999992</c:v>
                </c:pt>
                <c:pt idx="11337">
                  <c:v>29.96599999999999</c:v>
                </c:pt>
                <c:pt idx="11338">
                  <c:v>29.638000000000005</c:v>
                </c:pt>
                <c:pt idx="11339">
                  <c:v>29.312999999999999</c:v>
                </c:pt>
                <c:pt idx="11340">
                  <c:v>28.991999999999994</c:v>
                </c:pt>
                <c:pt idx="11341">
                  <c:v>28.673999999999999</c:v>
                </c:pt>
                <c:pt idx="11342">
                  <c:v>28.359000000000005</c:v>
                </c:pt>
                <c:pt idx="11343">
                  <c:v>32.057000000000002</c:v>
                </c:pt>
                <c:pt idx="11344">
                  <c:v>36.236000000000011</c:v>
                </c:pt>
                <c:pt idx="11345">
                  <c:v>40.961000000000006</c:v>
                </c:pt>
                <c:pt idx="11346">
                  <c:v>46.301000000000002</c:v>
                </c:pt>
                <c:pt idx="11347">
                  <c:v>52.338000000000001</c:v>
                </c:pt>
                <c:pt idx="11348">
                  <c:v>59.162000000000013</c:v>
                </c:pt>
                <c:pt idx="11349">
                  <c:v>66.874999999999986</c:v>
                </c:pt>
                <c:pt idx="11350">
                  <c:v>65.072000000000003</c:v>
                </c:pt>
                <c:pt idx="11351">
                  <c:v>63.316999999999993</c:v>
                </c:pt>
                <c:pt idx="11352">
                  <c:v>61.61</c:v>
                </c:pt>
                <c:pt idx="11353">
                  <c:v>59.949000000000005</c:v>
                </c:pt>
                <c:pt idx="11354">
                  <c:v>58.332000000000001</c:v>
                </c:pt>
                <c:pt idx="11355">
                  <c:v>56.760000000000012</c:v>
                </c:pt>
                <c:pt idx="11356">
                  <c:v>55.229000000000013</c:v>
                </c:pt>
                <c:pt idx="11357">
                  <c:v>54.81</c:v>
                </c:pt>
                <c:pt idx="11358">
                  <c:v>54.393000000000001</c:v>
                </c:pt>
                <c:pt idx="11359">
                  <c:v>53.98</c:v>
                </c:pt>
                <c:pt idx="11360">
                  <c:v>53.57</c:v>
                </c:pt>
                <c:pt idx="11361">
                  <c:v>53.163000000000011</c:v>
                </c:pt>
                <c:pt idx="11362">
                  <c:v>52.759</c:v>
                </c:pt>
                <c:pt idx="11363">
                  <c:v>52.357999999999997</c:v>
                </c:pt>
                <c:pt idx="11364">
                  <c:v>51.961000000000006</c:v>
                </c:pt>
                <c:pt idx="11365">
                  <c:v>51.566000000000003</c:v>
                </c:pt>
                <c:pt idx="11366">
                  <c:v>51.174000000000007</c:v>
                </c:pt>
                <c:pt idx="11367">
                  <c:v>50.785000000000011</c:v>
                </c:pt>
                <c:pt idx="11368">
                  <c:v>50.4</c:v>
                </c:pt>
                <c:pt idx="11369">
                  <c:v>50.017000000000003</c:v>
                </c:pt>
                <c:pt idx="11370">
                  <c:v>49.637</c:v>
                </c:pt>
                <c:pt idx="11371">
                  <c:v>49.260000000000012</c:v>
                </c:pt>
                <c:pt idx="11372">
                  <c:v>48.884999999999998</c:v>
                </c:pt>
                <c:pt idx="11373">
                  <c:v>49.376000000000005</c:v>
                </c:pt>
                <c:pt idx="11374">
                  <c:v>49.872</c:v>
                </c:pt>
                <c:pt idx="11375">
                  <c:v>50.373000000000005</c:v>
                </c:pt>
                <c:pt idx="11376">
                  <c:v>50.879000000000005</c:v>
                </c:pt>
                <c:pt idx="11377">
                  <c:v>51.39</c:v>
                </c:pt>
                <c:pt idx="11378">
                  <c:v>51.906000000000006</c:v>
                </c:pt>
                <c:pt idx="11379">
                  <c:v>52.427</c:v>
                </c:pt>
                <c:pt idx="11380">
                  <c:v>52.953000000000003</c:v>
                </c:pt>
                <c:pt idx="11381">
                  <c:v>54.551000000000002</c:v>
                </c:pt>
                <c:pt idx="11382">
                  <c:v>56.197000000000003</c:v>
                </c:pt>
                <c:pt idx="11383">
                  <c:v>57.893000000000001</c:v>
                </c:pt>
                <c:pt idx="11384">
                  <c:v>59.641000000000005</c:v>
                </c:pt>
                <c:pt idx="11385">
                  <c:v>59.062000000000012</c:v>
                </c:pt>
                <c:pt idx="11386">
                  <c:v>58.488</c:v>
                </c:pt>
                <c:pt idx="11387">
                  <c:v>57.92</c:v>
                </c:pt>
                <c:pt idx="11388">
                  <c:v>57.357999999999997</c:v>
                </c:pt>
                <c:pt idx="11389">
                  <c:v>56.801000000000002</c:v>
                </c:pt>
                <c:pt idx="11390">
                  <c:v>56.25</c:v>
                </c:pt>
                <c:pt idx="11391">
                  <c:v>55.704000000000001</c:v>
                </c:pt>
                <c:pt idx="11392">
                  <c:v>55.163000000000011</c:v>
                </c:pt>
                <c:pt idx="11393">
                  <c:v>54.627000000000002</c:v>
                </c:pt>
                <c:pt idx="11394">
                  <c:v>54.097000000000001</c:v>
                </c:pt>
                <c:pt idx="11395">
                  <c:v>53.572000000000003</c:v>
                </c:pt>
                <c:pt idx="11396">
                  <c:v>53.052</c:v>
                </c:pt>
                <c:pt idx="11397">
                  <c:v>52.536000000000001</c:v>
                </c:pt>
                <c:pt idx="11398">
                  <c:v>51.577000000000005</c:v>
                </c:pt>
                <c:pt idx="11399">
                  <c:v>50.635000000000012</c:v>
                </c:pt>
                <c:pt idx="11400">
                  <c:v>49.71</c:v>
                </c:pt>
                <c:pt idx="11401">
                  <c:v>48.802</c:v>
                </c:pt>
                <c:pt idx="11402">
                  <c:v>48.262000000000015</c:v>
                </c:pt>
                <c:pt idx="11403">
                  <c:v>47.727000000000011</c:v>
                </c:pt>
                <c:pt idx="11404">
                  <c:v>47.199000000000012</c:v>
                </c:pt>
                <c:pt idx="11405">
                  <c:v>46.676000000000002</c:v>
                </c:pt>
                <c:pt idx="11406">
                  <c:v>46.159000000000006</c:v>
                </c:pt>
                <c:pt idx="11407">
                  <c:v>45.648000000000003</c:v>
                </c:pt>
                <c:pt idx="11408">
                  <c:v>45.143000000000001</c:v>
                </c:pt>
                <c:pt idx="11409">
                  <c:v>44.643000000000001</c:v>
                </c:pt>
                <c:pt idx="11410">
                  <c:v>44.148000000000003</c:v>
                </c:pt>
                <c:pt idx="11411">
                  <c:v>43.656000000000006</c:v>
                </c:pt>
                <c:pt idx="11412">
                  <c:v>43.176000000000002</c:v>
                </c:pt>
                <c:pt idx="11413">
                  <c:v>42.698000000000015</c:v>
                </c:pt>
                <c:pt idx="11414">
                  <c:v>42.176000000000002</c:v>
                </c:pt>
                <c:pt idx="11415">
                  <c:v>41.661000000000001</c:v>
                </c:pt>
                <c:pt idx="11416">
                  <c:v>41.152000000000001</c:v>
                </c:pt>
                <c:pt idx="11417">
                  <c:v>40.649000000000001</c:v>
                </c:pt>
                <c:pt idx="11418">
                  <c:v>40.152000000000001</c:v>
                </c:pt>
                <c:pt idx="11419">
                  <c:v>39.5</c:v>
                </c:pt>
                <c:pt idx="11420">
                  <c:v>39.177</c:v>
                </c:pt>
                <c:pt idx="11421">
                  <c:v>40.013000000000005</c:v>
                </c:pt>
                <c:pt idx="11422">
                  <c:v>40.867000000000004</c:v>
                </c:pt>
                <c:pt idx="11423">
                  <c:v>41.739000000000011</c:v>
                </c:pt>
                <c:pt idx="11424">
                  <c:v>42.63</c:v>
                </c:pt>
                <c:pt idx="11425">
                  <c:v>42.328000000000003</c:v>
                </c:pt>
                <c:pt idx="11426">
                  <c:v>42.028000000000013</c:v>
                </c:pt>
                <c:pt idx="11427">
                  <c:v>41.730000000000011</c:v>
                </c:pt>
                <c:pt idx="11428">
                  <c:v>41.434000000000005</c:v>
                </c:pt>
                <c:pt idx="11429">
                  <c:v>41.141000000000005</c:v>
                </c:pt>
                <c:pt idx="11430">
                  <c:v>40.849000000000004</c:v>
                </c:pt>
                <c:pt idx="11431">
                  <c:v>40.56</c:v>
                </c:pt>
                <c:pt idx="11432">
                  <c:v>40</c:v>
                </c:pt>
                <c:pt idx="11433">
                  <c:v>39.833000000000006</c:v>
                </c:pt>
                <c:pt idx="11434">
                  <c:v>39.703000000000003</c:v>
                </c:pt>
                <c:pt idx="11435">
                  <c:v>39.422000000000011</c:v>
                </c:pt>
                <c:pt idx="11436">
                  <c:v>39.526000000000003</c:v>
                </c:pt>
                <c:pt idx="11437">
                  <c:v>39.495000000000012</c:v>
                </c:pt>
                <c:pt idx="11438">
                  <c:v>39.756</c:v>
                </c:pt>
                <c:pt idx="11439">
                  <c:v>39.869</c:v>
                </c:pt>
                <c:pt idx="11440">
                  <c:v>39.981000000000002</c:v>
                </c:pt>
                <c:pt idx="11441">
                  <c:v>40.094000000000001</c:v>
                </c:pt>
                <c:pt idx="11442">
                  <c:v>39.734000000000002</c:v>
                </c:pt>
                <c:pt idx="11443">
                  <c:v>39.377000000000002</c:v>
                </c:pt>
                <c:pt idx="11444">
                  <c:v>39.023000000000003</c:v>
                </c:pt>
                <c:pt idx="11445">
                  <c:v>38.673000000000002</c:v>
                </c:pt>
                <c:pt idx="11446">
                  <c:v>38.326000000000001</c:v>
                </c:pt>
                <c:pt idx="11447">
                  <c:v>37.981999999999999</c:v>
                </c:pt>
                <c:pt idx="11448">
                  <c:v>37.641000000000005</c:v>
                </c:pt>
                <c:pt idx="11449">
                  <c:v>36.749000000000002</c:v>
                </c:pt>
                <c:pt idx="11450">
                  <c:v>35.878</c:v>
                </c:pt>
                <c:pt idx="11451">
                  <c:v>35.028000000000013</c:v>
                </c:pt>
                <c:pt idx="11452">
                  <c:v>34.198000000000015</c:v>
                </c:pt>
                <c:pt idx="11453">
                  <c:v>34.243000000000002</c:v>
                </c:pt>
                <c:pt idx="11454">
                  <c:v>34.287000000000006</c:v>
                </c:pt>
                <c:pt idx="11455">
                  <c:v>34.332000000000001</c:v>
                </c:pt>
                <c:pt idx="11456">
                  <c:v>34.377000000000002</c:v>
                </c:pt>
                <c:pt idx="11457">
                  <c:v>34.422000000000011</c:v>
                </c:pt>
                <c:pt idx="11458">
                  <c:v>34.467000000000006</c:v>
                </c:pt>
                <c:pt idx="11459">
                  <c:v>34.512</c:v>
                </c:pt>
                <c:pt idx="11460">
                  <c:v>34.557000000000002</c:v>
                </c:pt>
                <c:pt idx="11461">
                  <c:v>34.602000000000011</c:v>
                </c:pt>
                <c:pt idx="11462">
                  <c:v>34.647000000000006</c:v>
                </c:pt>
                <c:pt idx="11463">
                  <c:v>34.693000000000012</c:v>
                </c:pt>
                <c:pt idx="11464">
                  <c:v>34.921000000000006</c:v>
                </c:pt>
                <c:pt idx="11465">
                  <c:v>35.151000000000003</c:v>
                </c:pt>
                <c:pt idx="11466">
                  <c:v>35.383000000000003</c:v>
                </c:pt>
                <c:pt idx="11467">
                  <c:v>35.616</c:v>
                </c:pt>
                <c:pt idx="11468">
                  <c:v>35.850999999999999</c:v>
                </c:pt>
                <c:pt idx="11469">
                  <c:v>36.087000000000003</c:v>
                </c:pt>
                <c:pt idx="11470">
                  <c:v>36.325000000000003</c:v>
                </c:pt>
                <c:pt idx="11471">
                  <c:v>36.564</c:v>
                </c:pt>
                <c:pt idx="11472">
                  <c:v>36.805</c:v>
                </c:pt>
                <c:pt idx="11473">
                  <c:v>37.048000000000002</c:v>
                </c:pt>
                <c:pt idx="11474">
                  <c:v>37.292000000000016</c:v>
                </c:pt>
                <c:pt idx="11475">
                  <c:v>37.538000000000011</c:v>
                </c:pt>
                <c:pt idx="11476">
                  <c:v>37.785000000000011</c:v>
                </c:pt>
                <c:pt idx="11477">
                  <c:v>38.034000000000006</c:v>
                </c:pt>
                <c:pt idx="11478">
                  <c:v>38.284000000000006</c:v>
                </c:pt>
                <c:pt idx="11479">
                  <c:v>38.537000000000006</c:v>
                </c:pt>
                <c:pt idx="11480">
                  <c:v>38.791000000000011</c:v>
                </c:pt>
                <c:pt idx="11481">
                  <c:v>39.046000000000006</c:v>
                </c:pt>
                <c:pt idx="11482">
                  <c:v>39.304000000000002</c:v>
                </c:pt>
                <c:pt idx="11483">
                  <c:v>39.562000000000012</c:v>
                </c:pt>
                <c:pt idx="11484">
                  <c:v>38.519000000000005</c:v>
                </c:pt>
                <c:pt idx="11485">
                  <c:v>37.502000000000002</c:v>
                </c:pt>
                <c:pt idx="11486">
                  <c:v>36.513000000000005</c:v>
                </c:pt>
                <c:pt idx="11487">
                  <c:v>35.549000000000007</c:v>
                </c:pt>
                <c:pt idx="11488">
                  <c:v>33.995000000000012</c:v>
                </c:pt>
                <c:pt idx="11489">
                  <c:v>33.698000000000015</c:v>
                </c:pt>
                <c:pt idx="11490">
                  <c:v>33.007000000000005</c:v>
                </c:pt>
                <c:pt idx="11491">
                  <c:v>32.331000000000003</c:v>
                </c:pt>
                <c:pt idx="11492">
                  <c:v>31.667999999999999</c:v>
                </c:pt>
                <c:pt idx="11493">
                  <c:v>31.018999999999991</c:v>
                </c:pt>
                <c:pt idx="11494">
                  <c:v>30.224</c:v>
                </c:pt>
                <c:pt idx="11495">
                  <c:v>29.759999999999994</c:v>
                </c:pt>
                <c:pt idx="11496">
                  <c:v>29.885000000000002</c:v>
                </c:pt>
                <c:pt idx="11497">
                  <c:v>30.01</c:v>
                </c:pt>
                <c:pt idx="11498">
                  <c:v>30.135000000000005</c:v>
                </c:pt>
                <c:pt idx="11499">
                  <c:v>30.260999999999992</c:v>
                </c:pt>
                <c:pt idx="11500">
                  <c:v>30.387</c:v>
                </c:pt>
                <c:pt idx="11501">
                  <c:v>30.513999999999999</c:v>
                </c:pt>
                <c:pt idx="11502">
                  <c:v>30.641999999999999</c:v>
                </c:pt>
                <c:pt idx="11503">
                  <c:v>30.77</c:v>
                </c:pt>
                <c:pt idx="11504">
                  <c:v>30.898</c:v>
                </c:pt>
                <c:pt idx="11505">
                  <c:v>31.027000000000001</c:v>
                </c:pt>
                <c:pt idx="11506">
                  <c:v>31.157000000000007</c:v>
                </c:pt>
                <c:pt idx="11507">
                  <c:v>31.286999999999988</c:v>
                </c:pt>
                <c:pt idx="11508">
                  <c:v>31.417999999999999</c:v>
                </c:pt>
                <c:pt idx="11509">
                  <c:v>31.548999999999992</c:v>
                </c:pt>
                <c:pt idx="11510">
                  <c:v>31.681000000000001</c:v>
                </c:pt>
                <c:pt idx="11511">
                  <c:v>31.812999999999999</c:v>
                </c:pt>
                <c:pt idx="11512">
                  <c:v>31.946000000000002</c:v>
                </c:pt>
                <c:pt idx="11513">
                  <c:v>32.08</c:v>
                </c:pt>
                <c:pt idx="11514">
                  <c:v>32.214000000000006</c:v>
                </c:pt>
                <c:pt idx="11515">
                  <c:v>32.984999999999999</c:v>
                </c:pt>
                <c:pt idx="11516">
                  <c:v>33.775000000000013</c:v>
                </c:pt>
                <c:pt idx="11517">
                  <c:v>34.584000000000003</c:v>
                </c:pt>
                <c:pt idx="11518">
                  <c:v>35.411999999999999</c:v>
                </c:pt>
                <c:pt idx="11519">
                  <c:v>36.260000000000012</c:v>
                </c:pt>
                <c:pt idx="11520">
                  <c:v>36.186</c:v>
                </c:pt>
                <c:pt idx="11521">
                  <c:v>36.112000000000002</c:v>
                </c:pt>
                <c:pt idx="11522">
                  <c:v>36.038000000000011</c:v>
                </c:pt>
                <c:pt idx="11523">
                  <c:v>35.965000000000003</c:v>
                </c:pt>
                <c:pt idx="11524">
                  <c:v>35.891000000000005</c:v>
                </c:pt>
                <c:pt idx="11525">
                  <c:v>35.817999999999998</c:v>
                </c:pt>
                <c:pt idx="11526">
                  <c:v>35.994</c:v>
                </c:pt>
                <c:pt idx="11527">
                  <c:v>36.172000000000011</c:v>
                </c:pt>
                <c:pt idx="11528">
                  <c:v>36.35</c:v>
                </c:pt>
                <c:pt idx="11529">
                  <c:v>36.529000000000003</c:v>
                </c:pt>
                <c:pt idx="11530">
                  <c:v>36.71</c:v>
                </c:pt>
                <c:pt idx="11531">
                  <c:v>36.891000000000005</c:v>
                </c:pt>
                <c:pt idx="11532">
                  <c:v>36.596000000000011</c:v>
                </c:pt>
                <c:pt idx="11533">
                  <c:v>36.303000000000004</c:v>
                </c:pt>
                <c:pt idx="11534">
                  <c:v>36.013000000000005</c:v>
                </c:pt>
                <c:pt idx="11535">
                  <c:v>35.725000000000016</c:v>
                </c:pt>
                <c:pt idx="11536">
                  <c:v>35.439</c:v>
                </c:pt>
                <c:pt idx="11537">
                  <c:v>35.156000000000006</c:v>
                </c:pt>
                <c:pt idx="11538">
                  <c:v>34.875</c:v>
                </c:pt>
                <c:pt idx="11539">
                  <c:v>35.479000000000006</c:v>
                </c:pt>
                <c:pt idx="11540">
                  <c:v>36.093000000000011</c:v>
                </c:pt>
                <c:pt idx="11541">
                  <c:v>36.718000000000011</c:v>
                </c:pt>
                <c:pt idx="11542">
                  <c:v>37.353999999999999</c:v>
                </c:pt>
                <c:pt idx="11543">
                  <c:v>37.405000000000001</c:v>
                </c:pt>
                <c:pt idx="11544">
                  <c:v>37.456000000000003</c:v>
                </c:pt>
                <c:pt idx="11545">
                  <c:v>37.508000000000003</c:v>
                </c:pt>
                <c:pt idx="11546">
                  <c:v>37.559000000000005</c:v>
                </c:pt>
                <c:pt idx="11547">
                  <c:v>37.611000000000004</c:v>
                </c:pt>
                <c:pt idx="11548">
                  <c:v>37.662000000000013</c:v>
                </c:pt>
                <c:pt idx="11549">
                  <c:v>37.714000000000006</c:v>
                </c:pt>
                <c:pt idx="11550">
                  <c:v>37.751000000000005</c:v>
                </c:pt>
                <c:pt idx="11551">
                  <c:v>37.788000000000011</c:v>
                </c:pt>
                <c:pt idx="11552">
                  <c:v>37.826000000000001</c:v>
                </c:pt>
                <c:pt idx="11553">
                  <c:v>37.863</c:v>
                </c:pt>
                <c:pt idx="11554">
                  <c:v>37.901000000000003</c:v>
                </c:pt>
                <c:pt idx="11555">
                  <c:v>38.286000000000001</c:v>
                </c:pt>
                <c:pt idx="11556">
                  <c:v>40.308</c:v>
                </c:pt>
                <c:pt idx="11557">
                  <c:v>41.568000000000012</c:v>
                </c:pt>
                <c:pt idx="11558">
                  <c:v>42.868000000000002</c:v>
                </c:pt>
                <c:pt idx="11559">
                  <c:v>44.208000000000013</c:v>
                </c:pt>
                <c:pt idx="11560">
                  <c:v>43.745000000000012</c:v>
                </c:pt>
                <c:pt idx="11561">
                  <c:v>43.287000000000006</c:v>
                </c:pt>
                <c:pt idx="11562">
                  <c:v>42.833000000000006</c:v>
                </c:pt>
                <c:pt idx="11563">
                  <c:v>42.424000000000007</c:v>
                </c:pt>
                <c:pt idx="11564">
                  <c:v>42.019000000000005</c:v>
                </c:pt>
                <c:pt idx="11565">
                  <c:v>41.618000000000002</c:v>
                </c:pt>
                <c:pt idx="11566">
                  <c:v>41.221000000000011</c:v>
                </c:pt>
                <c:pt idx="11567">
                  <c:v>40.474000000000004</c:v>
                </c:pt>
                <c:pt idx="11568">
                  <c:v>40.438000000000002</c:v>
                </c:pt>
                <c:pt idx="11569">
                  <c:v>40.120000000000012</c:v>
                </c:pt>
                <c:pt idx="11570">
                  <c:v>39.805</c:v>
                </c:pt>
                <c:pt idx="11571">
                  <c:v>39.492000000000012</c:v>
                </c:pt>
                <c:pt idx="11572">
                  <c:v>39.182000000000002</c:v>
                </c:pt>
                <c:pt idx="11573">
                  <c:v>39.706000000000003</c:v>
                </c:pt>
                <c:pt idx="11574">
                  <c:v>40.237000000000002</c:v>
                </c:pt>
                <c:pt idx="11575">
                  <c:v>40.775000000000013</c:v>
                </c:pt>
                <c:pt idx="11576">
                  <c:v>41.32</c:v>
                </c:pt>
                <c:pt idx="11577">
                  <c:v>41.872</c:v>
                </c:pt>
                <c:pt idx="11578">
                  <c:v>42.432000000000002</c:v>
                </c:pt>
                <c:pt idx="11579">
                  <c:v>42.999000000000002</c:v>
                </c:pt>
                <c:pt idx="11580">
                  <c:v>43.574000000000005</c:v>
                </c:pt>
                <c:pt idx="11581">
                  <c:v>44.156000000000006</c:v>
                </c:pt>
                <c:pt idx="11582">
                  <c:v>44.819000000000003</c:v>
                </c:pt>
                <c:pt idx="11583">
                  <c:v>45.492000000000012</c:v>
                </c:pt>
                <c:pt idx="11584">
                  <c:v>46.176000000000002</c:v>
                </c:pt>
                <c:pt idx="11585">
                  <c:v>46.869</c:v>
                </c:pt>
                <c:pt idx="11586">
                  <c:v>47.573</c:v>
                </c:pt>
                <c:pt idx="11587">
                  <c:v>47.043000000000006</c:v>
                </c:pt>
                <c:pt idx="11588">
                  <c:v>46.519000000000005</c:v>
                </c:pt>
                <c:pt idx="11589">
                  <c:v>46.001000000000005</c:v>
                </c:pt>
                <c:pt idx="11590">
                  <c:v>45.488</c:v>
                </c:pt>
                <c:pt idx="11591">
                  <c:v>44.981000000000002</c:v>
                </c:pt>
                <c:pt idx="11592">
                  <c:v>44.48</c:v>
                </c:pt>
                <c:pt idx="11593">
                  <c:v>43.984999999999999</c:v>
                </c:pt>
                <c:pt idx="11594">
                  <c:v>43.495000000000012</c:v>
                </c:pt>
                <c:pt idx="11595">
                  <c:v>44.439</c:v>
                </c:pt>
                <c:pt idx="11596">
                  <c:v>45.404000000000003</c:v>
                </c:pt>
                <c:pt idx="11597">
                  <c:v>46.389000000000003</c:v>
                </c:pt>
                <c:pt idx="11598">
                  <c:v>47.396000000000001</c:v>
                </c:pt>
                <c:pt idx="11599">
                  <c:v>48.425000000000011</c:v>
                </c:pt>
                <c:pt idx="11600">
                  <c:v>49.477000000000004</c:v>
                </c:pt>
                <c:pt idx="11601">
                  <c:v>50.551000000000002</c:v>
                </c:pt>
                <c:pt idx="11602">
                  <c:v>51.648000000000003</c:v>
                </c:pt>
                <c:pt idx="11603">
                  <c:v>52.769000000000013</c:v>
                </c:pt>
                <c:pt idx="11604">
                  <c:v>53.914999999999999</c:v>
                </c:pt>
                <c:pt idx="11605">
                  <c:v>55.085000000000001</c:v>
                </c:pt>
                <c:pt idx="11606">
                  <c:v>56.281000000000006</c:v>
                </c:pt>
                <c:pt idx="11607">
                  <c:v>58.635000000000012</c:v>
                </c:pt>
                <c:pt idx="11608">
                  <c:v>61.362000000000002</c:v>
                </c:pt>
                <c:pt idx="11609">
                  <c:v>64.072000000000003</c:v>
                </c:pt>
                <c:pt idx="11610">
                  <c:v>66.900999999999996</c:v>
                </c:pt>
                <c:pt idx="11611">
                  <c:v>66.046000000000006</c:v>
                </c:pt>
                <c:pt idx="11612">
                  <c:v>65.200999999999993</c:v>
                </c:pt>
                <c:pt idx="11613">
                  <c:v>64.367000000000004</c:v>
                </c:pt>
                <c:pt idx="11614">
                  <c:v>63.544000000000004</c:v>
                </c:pt>
                <c:pt idx="11615">
                  <c:v>62.732000000000014</c:v>
                </c:pt>
                <c:pt idx="11616">
                  <c:v>61.276000000000003</c:v>
                </c:pt>
                <c:pt idx="11617">
                  <c:v>59.828000000000003</c:v>
                </c:pt>
                <c:pt idx="11618">
                  <c:v>58.286000000000001</c:v>
                </c:pt>
                <c:pt idx="11619">
                  <c:v>56.620000000000012</c:v>
                </c:pt>
                <c:pt idx="11620">
                  <c:v>56.641000000000005</c:v>
                </c:pt>
                <c:pt idx="11621">
                  <c:v>56.062000000000012</c:v>
                </c:pt>
                <c:pt idx="11622">
                  <c:v>54.281000000000006</c:v>
                </c:pt>
                <c:pt idx="11623">
                  <c:v>53.922000000000011</c:v>
                </c:pt>
                <c:pt idx="11624">
                  <c:v>52.474000000000004</c:v>
                </c:pt>
                <c:pt idx="11625">
                  <c:v>51.99</c:v>
                </c:pt>
                <c:pt idx="11626">
                  <c:v>54.450999999999993</c:v>
                </c:pt>
                <c:pt idx="11627">
                  <c:v>51.719000000000001</c:v>
                </c:pt>
                <c:pt idx="11628">
                  <c:v>52.948</c:v>
                </c:pt>
                <c:pt idx="11629">
                  <c:v>51.568000000000012</c:v>
                </c:pt>
                <c:pt idx="11630">
                  <c:v>51.375</c:v>
                </c:pt>
                <c:pt idx="11631">
                  <c:v>49.969000000000001</c:v>
                </c:pt>
                <c:pt idx="11632">
                  <c:v>50.021000000000001</c:v>
                </c:pt>
                <c:pt idx="11633">
                  <c:v>49.760000000000012</c:v>
                </c:pt>
                <c:pt idx="11634">
                  <c:v>49.208000000000013</c:v>
                </c:pt>
                <c:pt idx="11635">
                  <c:v>48.661000000000001</c:v>
                </c:pt>
                <c:pt idx="11636">
                  <c:v>48.120000000000012</c:v>
                </c:pt>
                <c:pt idx="11637">
                  <c:v>47.585000000000001</c:v>
                </c:pt>
                <c:pt idx="11638">
                  <c:v>47.057000000000002</c:v>
                </c:pt>
                <c:pt idx="11639">
                  <c:v>46.534000000000006</c:v>
                </c:pt>
                <c:pt idx="11640">
                  <c:v>46.017000000000003</c:v>
                </c:pt>
                <c:pt idx="11641">
                  <c:v>45.506</c:v>
                </c:pt>
                <c:pt idx="11642">
                  <c:v>45</c:v>
                </c:pt>
                <c:pt idx="11643">
                  <c:v>44.705000000000013</c:v>
                </c:pt>
                <c:pt idx="11644">
                  <c:v>44.413000000000004</c:v>
                </c:pt>
                <c:pt idx="11645">
                  <c:v>44.122000000000014</c:v>
                </c:pt>
                <c:pt idx="11646">
                  <c:v>43.833000000000006</c:v>
                </c:pt>
                <c:pt idx="11647">
                  <c:v>43.67</c:v>
                </c:pt>
                <c:pt idx="11648">
                  <c:v>43.507000000000005</c:v>
                </c:pt>
                <c:pt idx="11649">
                  <c:v>43.344999999999999</c:v>
                </c:pt>
                <c:pt idx="11650">
                  <c:v>43.184000000000005</c:v>
                </c:pt>
                <c:pt idx="11651">
                  <c:v>43.023000000000003</c:v>
                </c:pt>
                <c:pt idx="11652">
                  <c:v>42.863</c:v>
                </c:pt>
                <c:pt idx="11653">
                  <c:v>42.703000000000003</c:v>
                </c:pt>
                <c:pt idx="11654">
                  <c:v>42.730000000000011</c:v>
                </c:pt>
                <c:pt idx="11655">
                  <c:v>42.758000000000003</c:v>
                </c:pt>
                <c:pt idx="11656">
                  <c:v>42.785000000000011</c:v>
                </c:pt>
                <c:pt idx="11657">
                  <c:v>42.811999999999998</c:v>
                </c:pt>
                <c:pt idx="11658">
                  <c:v>42.687000000000005</c:v>
                </c:pt>
                <c:pt idx="11659">
                  <c:v>42.563000000000002</c:v>
                </c:pt>
                <c:pt idx="11660">
                  <c:v>42.438000000000002</c:v>
                </c:pt>
                <c:pt idx="11661">
                  <c:v>42.314999999999998</c:v>
                </c:pt>
                <c:pt idx="11662">
                  <c:v>42.191000000000003</c:v>
                </c:pt>
                <c:pt idx="11663">
                  <c:v>42.068000000000012</c:v>
                </c:pt>
                <c:pt idx="11664">
                  <c:v>42.076000000000001</c:v>
                </c:pt>
                <c:pt idx="11665">
                  <c:v>42.085000000000001</c:v>
                </c:pt>
                <c:pt idx="11666">
                  <c:v>42.094000000000001</c:v>
                </c:pt>
                <c:pt idx="11667">
                  <c:v>42.102000000000011</c:v>
                </c:pt>
                <c:pt idx="11668">
                  <c:v>42.111000000000004</c:v>
                </c:pt>
                <c:pt idx="11669">
                  <c:v>42.120000000000012</c:v>
                </c:pt>
                <c:pt idx="11670">
                  <c:v>41.965000000000003</c:v>
                </c:pt>
                <c:pt idx="11671">
                  <c:v>41.81</c:v>
                </c:pt>
                <c:pt idx="11672">
                  <c:v>41.656000000000006</c:v>
                </c:pt>
                <c:pt idx="11673">
                  <c:v>41.503</c:v>
                </c:pt>
                <c:pt idx="11674">
                  <c:v>41.35</c:v>
                </c:pt>
                <c:pt idx="11675">
                  <c:v>41.198000000000015</c:v>
                </c:pt>
                <c:pt idx="11676">
                  <c:v>41.046000000000006</c:v>
                </c:pt>
                <c:pt idx="11677">
                  <c:v>40.895000000000003</c:v>
                </c:pt>
                <c:pt idx="11678">
                  <c:v>40.745000000000012</c:v>
                </c:pt>
                <c:pt idx="11679">
                  <c:v>40.595000000000013</c:v>
                </c:pt>
                <c:pt idx="11680">
                  <c:v>40.445</c:v>
                </c:pt>
                <c:pt idx="11681">
                  <c:v>40.296000000000021</c:v>
                </c:pt>
                <c:pt idx="11682">
                  <c:v>40.148000000000003</c:v>
                </c:pt>
                <c:pt idx="11683">
                  <c:v>40</c:v>
                </c:pt>
                <c:pt idx="11684">
                  <c:v>40</c:v>
                </c:pt>
                <c:pt idx="11685">
                  <c:v>40</c:v>
                </c:pt>
                <c:pt idx="11686">
                  <c:v>40</c:v>
                </c:pt>
                <c:pt idx="11687">
                  <c:v>40.573</c:v>
                </c:pt>
                <c:pt idx="11688">
                  <c:v>41.155000000000001</c:v>
                </c:pt>
                <c:pt idx="11689">
                  <c:v>41.745000000000012</c:v>
                </c:pt>
                <c:pt idx="11690">
                  <c:v>42.344000000000001</c:v>
                </c:pt>
                <c:pt idx="11691">
                  <c:v>42.394000000000005</c:v>
                </c:pt>
                <c:pt idx="11692">
                  <c:v>42.444000000000003</c:v>
                </c:pt>
                <c:pt idx="11693">
                  <c:v>42.494</c:v>
                </c:pt>
                <c:pt idx="11694">
                  <c:v>42.545000000000002</c:v>
                </c:pt>
                <c:pt idx="11695">
                  <c:v>42.595000000000013</c:v>
                </c:pt>
                <c:pt idx="11696">
                  <c:v>42.645000000000003</c:v>
                </c:pt>
                <c:pt idx="11697">
                  <c:v>42.696000000000012</c:v>
                </c:pt>
                <c:pt idx="11698">
                  <c:v>42.746000000000002</c:v>
                </c:pt>
                <c:pt idx="11699">
                  <c:v>42.797000000000011</c:v>
                </c:pt>
                <c:pt idx="11700">
                  <c:v>42.847999999999999</c:v>
                </c:pt>
                <c:pt idx="11701">
                  <c:v>42.898000000000003</c:v>
                </c:pt>
                <c:pt idx="11702">
                  <c:v>42.949000000000005</c:v>
                </c:pt>
                <c:pt idx="11703">
                  <c:v>43</c:v>
                </c:pt>
                <c:pt idx="11704">
                  <c:v>43</c:v>
                </c:pt>
                <c:pt idx="11705">
                  <c:v>42.875</c:v>
                </c:pt>
                <c:pt idx="11706">
                  <c:v>42.75</c:v>
                </c:pt>
                <c:pt idx="11707">
                  <c:v>42.625000000000014</c:v>
                </c:pt>
                <c:pt idx="11708">
                  <c:v>42.501000000000005</c:v>
                </c:pt>
                <c:pt idx="11709">
                  <c:v>42.377000000000002</c:v>
                </c:pt>
                <c:pt idx="11710">
                  <c:v>42.254000000000005</c:v>
                </c:pt>
                <c:pt idx="11711">
                  <c:v>42.131</c:v>
                </c:pt>
                <c:pt idx="11712">
                  <c:v>42.008000000000003</c:v>
                </c:pt>
                <c:pt idx="11713">
                  <c:v>41.886000000000003</c:v>
                </c:pt>
                <c:pt idx="11714">
                  <c:v>41.764000000000003</c:v>
                </c:pt>
                <c:pt idx="11715">
                  <c:v>41.531000000000006</c:v>
                </c:pt>
                <c:pt idx="11716">
                  <c:v>41.521000000000001</c:v>
                </c:pt>
                <c:pt idx="11717">
                  <c:v>41.766000000000012</c:v>
                </c:pt>
                <c:pt idx="11718">
                  <c:v>42.012</c:v>
                </c:pt>
                <c:pt idx="11719">
                  <c:v>42.260000000000012</c:v>
                </c:pt>
                <c:pt idx="11720">
                  <c:v>42.509</c:v>
                </c:pt>
                <c:pt idx="11721">
                  <c:v>42.760000000000012</c:v>
                </c:pt>
                <c:pt idx="11722">
                  <c:v>43.012</c:v>
                </c:pt>
                <c:pt idx="11723">
                  <c:v>43.266000000000012</c:v>
                </c:pt>
                <c:pt idx="11724">
                  <c:v>43.786000000000001</c:v>
                </c:pt>
                <c:pt idx="11725">
                  <c:v>54.639000000000003</c:v>
                </c:pt>
                <c:pt idx="11726">
                  <c:v>61.401000000000003</c:v>
                </c:pt>
                <c:pt idx="11727">
                  <c:v>69.001000000000005</c:v>
                </c:pt>
                <c:pt idx="11728">
                  <c:v>77.542000000000002</c:v>
                </c:pt>
                <c:pt idx="11729">
                  <c:v>76.926000000000002</c:v>
                </c:pt>
                <c:pt idx="11730">
                  <c:v>76.315000000000012</c:v>
                </c:pt>
                <c:pt idx="11731">
                  <c:v>75.709000000000003</c:v>
                </c:pt>
                <c:pt idx="11732">
                  <c:v>75.10799999999999</c:v>
                </c:pt>
                <c:pt idx="11733">
                  <c:v>74.512</c:v>
                </c:pt>
                <c:pt idx="11734">
                  <c:v>73.921000000000006</c:v>
                </c:pt>
                <c:pt idx="11735">
                  <c:v>73.334000000000003</c:v>
                </c:pt>
                <c:pt idx="11736">
                  <c:v>72.751999999999995</c:v>
                </c:pt>
                <c:pt idx="11737">
                  <c:v>72.173999999999978</c:v>
                </c:pt>
                <c:pt idx="11738">
                  <c:v>71.600999999999999</c:v>
                </c:pt>
                <c:pt idx="11739">
                  <c:v>71.033000000000001</c:v>
                </c:pt>
                <c:pt idx="11740">
                  <c:v>70.468999999999994</c:v>
                </c:pt>
                <c:pt idx="11741">
                  <c:v>69.909000000000006</c:v>
                </c:pt>
                <c:pt idx="11742">
                  <c:v>69.353999999999999</c:v>
                </c:pt>
                <c:pt idx="11743">
                  <c:v>68.524999999999991</c:v>
                </c:pt>
                <c:pt idx="11744">
                  <c:v>67.706000000000003</c:v>
                </c:pt>
                <c:pt idx="11745">
                  <c:v>66.897000000000006</c:v>
                </c:pt>
                <c:pt idx="11746">
                  <c:v>65.641000000000005</c:v>
                </c:pt>
                <c:pt idx="11747">
                  <c:v>65.307000000000002</c:v>
                </c:pt>
                <c:pt idx="11748">
                  <c:v>64.525999999999982</c:v>
                </c:pt>
                <c:pt idx="11749">
                  <c:v>63.679000000000002</c:v>
                </c:pt>
                <c:pt idx="11750">
                  <c:v>62.843000000000004</c:v>
                </c:pt>
                <c:pt idx="11751">
                  <c:v>62.018000000000001</c:v>
                </c:pt>
                <c:pt idx="11752">
                  <c:v>61.204000000000001</c:v>
                </c:pt>
                <c:pt idx="11753">
                  <c:v>60.4</c:v>
                </c:pt>
                <c:pt idx="11754">
                  <c:v>59.607000000000006</c:v>
                </c:pt>
                <c:pt idx="11755">
                  <c:v>58.824000000000005</c:v>
                </c:pt>
                <c:pt idx="11756">
                  <c:v>58.052</c:v>
                </c:pt>
                <c:pt idx="11757">
                  <c:v>58.179000000000002</c:v>
                </c:pt>
                <c:pt idx="11758">
                  <c:v>58.305</c:v>
                </c:pt>
                <c:pt idx="11759">
                  <c:v>58.432000000000002</c:v>
                </c:pt>
                <c:pt idx="11760">
                  <c:v>57.843000000000004</c:v>
                </c:pt>
                <c:pt idx="11761">
                  <c:v>57.260000000000012</c:v>
                </c:pt>
                <c:pt idx="11762">
                  <c:v>56.682000000000002</c:v>
                </c:pt>
                <c:pt idx="11763">
                  <c:v>56.11</c:v>
                </c:pt>
                <c:pt idx="11764">
                  <c:v>55.544000000000004</c:v>
                </c:pt>
                <c:pt idx="11765">
                  <c:v>54.984000000000002</c:v>
                </c:pt>
                <c:pt idx="11766">
                  <c:v>54.43</c:v>
                </c:pt>
                <c:pt idx="11767">
                  <c:v>53.880999999999993</c:v>
                </c:pt>
                <c:pt idx="11768">
                  <c:v>52.884999999999998</c:v>
                </c:pt>
                <c:pt idx="11769">
                  <c:v>52.799000000000021</c:v>
                </c:pt>
                <c:pt idx="11770">
                  <c:v>52.057000000000002</c:v>
                </c:pt>
                <c:pt idx="11771">
                  <c:v>51.74</c:v>
                </c:pt>
                <c:pt idx="11772">
                  <c:v>52.104000000000006</c:v>
                </c:pt>
                <c:pt idx="11773">
                  <c:v>52.471000000000004</c:v>
                </c:pt>
                <c:pt idx="11774">
                  <c:v>52.841000000000001</c:v>
                </c:pt>
                <c:pt idx="11775">
                  <c:v>53.214000000000006</c:v>
                </c:pt>
                <c:pt idx="11776">
                  <c:v>52.627000000000002</c:v>
                </c:pt>
                <c:pt idx="11777">
                  <c:v>52.046000000000006</c:v>
                </c:pt>
                <c:pt idx="11778">
                  <c:v>51.473000000000006</c:v>
                </c:pt>
                <c:pt idx="11779">
                  <c:v>50.905000000000001</c:v>
                </c:pt>
                <c:pt idx="11780">
                  <c:v>50.344000000000001</c:v>
                </c:pt>
                <c:pt idx="11781">
                  <c:v>49.672000000000011</c:v>
                </c:pt>
                <c:pt idx="11782">
                  <c:v>49.008000000000003</c:v>
                </c:pt>
                <c:pt idx="11783">
                  <c:v>48.353999999999999</c:v>
                </c:pt>
                <c:pt idx="11784">
                  <c:v>46.703000000000003</c:v>
                </c:pt>
                <c:pt idx="11785">
                  <c:v>46.797000000000011</c:v>
                </c:pt>
                <c:pt idx="11786">
                  <c:v>46.443000000000005</c:v>
                </c:pt>
                <c:pt idx="11787">
                  <c:v>46.514000000000003</c:v>
                </c:pt>
                <c:pt idx="11788">
                  <c:v>46.586000000000006</c:v>
                </c:pt>
                <c:pt idx="11789">
                  <c:v>46.657000000000004</c:v>
                </c:pt>
                <c:pt idx="11790">
                  <c:v>46.729000000000013</c:v>
                </c:pt>
                <c:pt idx="11791">
                  <c:v>46.801000000000002</c:v>
                </c:pt>
                <c:pt idx="11792">
                  <c:v>46.873000000000005</c:v>
                </c:pt>
                <c:pt idx="11793">
                  <c:v>46.945</c:v>
                </c:pt>
                <c:pt idx="11794">
                  <c:v>47.017000000000003</c:v>
                </c:pt>
                <c:pt idx="11795">
                  <c:v>47.09</c:v>
                </c:pt>
                <c:pt idx="11796">
                  <c:v>47.162000000000013</c:v>
                </c:pt>
                <c:pt idx="11797">
                  <c:v>47.235000000000014</c:v>
                </c:pt>
                <c:pt idx="11798">
                  <c:v>47.307000000000002</c:v>
                </c:pt>
                <c:pt idx="11799">
                  <c:v>47.38</c:v>
                </c:pt>
                <c:pt idx="11800">
                  <c:v>47.453000000000003</c:v>
                </c:pt>
                <c:pt idx="11801">
                  <c:v>47.526000000000003</c:v>
                </c:pt>
                <c:pt idx="11802">
                  <c:v>47.198000000000015</c:v>
                </c:pt>
                <c:pt idx="11803">
                  <c:v>46.873000000000005</c:v>
                </c:pt>
                <c:pt idx="11804">
                  <c:v>46.55</c:v>
                </c:pt>
                <c:pt idx="11805">
                  <c:v>46.228000000000016</c:v>
                </c:pt>
                <c:pt idx="11806">
                  <c:v>45.91</c:v>
                </c:pt>
                <c:pt idx="11807">
                  <c:v>45.593000000000011</c:v>
                </c:pt>
                <c:pt idx="11808">
                  <c:v>45.279000000000003</c:v>
                </c:pt>
                <c:pt idx="11809">
                  <c:v>44.875</c:v>
                </c:pt>
                <c:pt idx="11810">
                  <c:v>44.656000000000006</c:v>
                </c:pt>
                <c:pt idx="11811">
                  <c:v>44.75</c:v>
                </c:pt>
                <c:pt idx="11812">
                  <c:v>45.158000000000001</c:v>
                </c:pt>
                <c:pt idx="11813">
                  <c:v>45.016000000000005</c:v>
                </c:pt>
                <c:pt idx="11814">
                  <c:v>45.666000000000011</c:v>
                </c:pt>
                <c:pt idx="11815">
                  <c:v>45.922000000000011</c:v>
                </c:pt>
                <c:pt idx="11816">
                  <c:v>46.18</c:v>
                </c:pt>
                <c:pt idx="11817">
                  <c:v>46.439</c:v>
                </c:pt>
                <c:pt idx="11818">
                  <c:v>46.699000000000012</c:v>
                </c:pt>
                <c:pt idx="11819">
                  <c:v>46.961000000000006</c:v>
                </c:pt>
                <c:pt idx="11820">
                  <c:v>47.224000000000011</c:v>
                </c:pt>
                <c:pt idx="11821">
                  <c:v>46.218000000000011</c:v>
                </c:pt>
                <c:pt idx="11822">
                  <c:v>45.233000000000011</c:v>
                </c:pt>
                <c:pt idx="11823">
                  <c:v>44.269000000000013</c:v>
                </c:pt>
                <c:pt idx="11824">
                  <c:v>43.326000000000001</c:v>
                </c:pt>
                <c:pt idx="11825">
                  <c:v>42.402000000000001</c:v>
                </c:pt>
                <c:pt idx="11826">
                  <c:v>41.499000000000002</c:v>
                </c:pt>
                <c:pt idx="11827">
                  <c:v>40.615000000000002</c:v>
                </c:pt>
                <c:pt idx="11828">
                  <c:v>40.983000000000004</c:v>
                </c:pt>
                <c:pt idx="11829">
                  <c:v>41.353999999999999</c:v>
                </c:pt>
                <c:pt idx="11830">
                  <c:v>41.729000000000013</c:v>
                </c:pt>
                <c:pt idx="11831">
                  <c:v>42.108000000000011</c:v>
                </c:pt>
                <c:pt idx="11832">
                  <c:v>42.49</c:v>
                </c:pt>
                <c:pt idx="11833">
                  <c:v>42.139000000000003</c:v>
                </c:pt>
                <c:pt idx="11834">
                  <c:v>41.792000000000016</c:v>
                </c:pt>
                <c:pt idx="11835">
                  <c:v>41.447000000000003</c:v>
                </c:pt>
                <c:pt idx="11836">
                  <c:v>41.105000000000011</c:v>
                </c:pt>
                <c:pt idx="11837">
                  <c:v>40.766000000000012</c:v>
                </c:pt>
                <c:pt idx="11838">
                  <c:v>40.43</c:v>
                </c:pt>
                <c:pt idx="11839">
                  <c:v>40.096000000000011</c:v>
                </c:pt>
                <c:pt idx="11840">
                  <c:v>39.765000000000015</c:v>
                </c:pt>
                <c:pt idx="11841">
                  <c:v>39.438000000000002</c:v>
                </c:pt>
                <c:pt idx="11842">
                  <c:v>39.645000000000003</c:v>
                </c:pt>
                <c:pt idx="11843">
                  <c:v>39.853999999999999</c:v>
                </c:pt>
                <c:pt idx="11844">
                  <c:v>40.064</c:v>
                </c:pt>
                <c:pt idx="11845">
                  <c:v>40.275000000000013</c:v>
                </c:pt>
                <c:pt idx="11846">
                  <c:v>40.487000000000002</c:v>
                </c:pt>
                <c:pt idx="11847">
                  <c:v>40.700000000000003</c:v>
                </c:pt>
                <c:pt idx="11848">
                  <c:v>40.914000000000001</c:v>
                </c:pt>
                <c:pt idx="11849">
                  <c:v>41.13</c:v>
                </c:pt>
                <c:pt idx="11850">
                  <c:v>41.346000000000004</c:v>
                </c:pt>
                <c:pt idx="11851">
                  <c:v>41.564</c:v>
                </c:pt>
                <c:pt idx="11852">
                  <c:v>41.783000000000001</c:v>
                </c:pt>
                <c:pt idx="11853">
                  <c:v>42.003</c:v>
                </c:pt>
                <c:pt idx="11854">
                  <c:v>42.224000000000011</c:v>
                </c:pt>
                <c:pt idx="11855">
                  <c:v>41.825000000000003</c:v>
                </c:pt>
                <c:pt idx="11856">
                  <c:v>41.43</c:v>
                </c:pt>
                <c:pt idx="11857">
                  <c:v>41.038000000000011</c:v>
                </c:pt>
                <c:pt idx="11858">
                  <c:v>40.65</c:v>
                </c:pt>
                <c:pt idx="11859">
                  <c:v>40.266000000000012</c:v>
                </c:pt>
                <c:pt idx="11860">
                  <c:v>39.884999999999998</c:v>
                </c:pt>
                <c:pt idx="11861">
                  <c:v>40.321000000000005</c:v>
                </c:pt>
                <c:pt idx="11862">
                  <c:v>40.761000000000003</c:v>
                </c:pt>
                <c:pt idx="11863">
                  <c:v>41.206000000000003</c:v>
                </c:pt>
                <c:pt idx="11864">
                  <c:v>41.656000000000006</c:v>
                </c:pt>
                <c:pt idx="11865">
                  <c:v>41.779000000000003</c:v>
                </c:pt>
                <c:pt idx="11866">
                  <c:v>41.902000000000001</c:v>
                </c:pt>
                <c:pt idx="11867">
                  <c:v>42.026000000000003</c:v>
                </c:pt>
                <c:pt idx="11868">
                  <c:v>42.132000000000012</c:v>
                </c:pt>
                <c:pt idx="11869">
                  <c:v>42.239000000000011</c:v>
                </c:pt>
                <c:pt idx="11870">
                  <c:v>42.346000000000004</c:v>
                </c:pt>
                <c:pt idx="11871">
                  <c:v>42.453000000000003</c:v>
                </c:pt>
                <c:pt idx="11872">
                  <c:v>42.376000000000005</c:v>
                </c:pt>
                <c:pt idx="11873">
                  <c:v>42.3</c:v>
                </c:pt>
                <c:pt idx="11874">
                  <c:v>42.223000000000013</c:v>
                </c:pt>
                <c:pt idx="11875">
                  <c:v>42.147000000000006</c:v>
                </c:pt>
                <c:pt idx="11876">
                  <c:v>42.071000000000005</c:v>
                </c:pt>
                <c:pt idx="11877">
                  <c:v>41.995000000000012</c:v>
                </c:pt>
                <c:pt idx="11878">
                  <c:v>42.244</c:v>
                </c:pt>
                <c:pt idx="11879">
                  <c:v>42.494</c:v>
                </c:pt>
                <c:pt idx="11880">
                  <c:v>42.746000000000002</c:v>
                </c:pt>
                <c:pt idx="11881">
                  <c:v>43</c:v>
                </c:pt>
                <c:pt idx="11882">
                  <c:v>42.669000000000011</c:v>
                </c:pt>
                <c:pt idx="11883">
                  <c:v>42.34</c:v>
                </c:pt>
                <c:pt idx="11884">
                  <c:v>41.811999999999998</c:v>
                </c:pt>
                <c:pt idx="11885">
                  <c:v>41.427</c:v>
                </c:pt>
                <c:pt idx="11886">
                  <c:v>41.369</c:v>
                </c:pt>
                <c:pt idx="11887">
                  <c:v>41.051000000000002</c:v>
                </c:pt>
                <c:pt idx="11888">
                  <c:v>40.719000000000001</c:v>
                </c:pt>
                <c:pt idx="11889">
                  <c:v>40.421000000000006</c:v>
                </c:pt>
                <c:pt idx="11890">
                  <c:v>40.109000000000002</c:v>
                </c:pt>
                <c:pt idx="11891">
                  <c:v>39.728000000000016</c:v>
                </c:pt>
                <c:pt idx="11892">
                  <c:v>39.350999999999999</c:v>
                </c:pt>
                <c:pt idx="11893">
                  <c:v>38.976000000000006</c:v>
                </c:pt>
                <c:pt idx="11894">
                  <c:v>38.606000000000002</c:v>
                </c:pt>
                <c:pt idx="11895">
                  <c:v>38.239000000000011</c:v>
                </c:pt>
                <c:pt idx="11896">
                  <c:v>37.876000000000005</c:v>
                </c:pt>
                <c:pt idx="11897">
                  <c:v>37.516000000000005</c:v>
                </c:pt>
                <c:pt idx="11898">
                  <c:v>37.159000000000006</c:v>
                </c:pt>
                <c:pt idx="11899">
                  <c:v>36.806000000000004</c:v>
                </c:pt>
                <c:pt idx="11900">
                  <c:v>36.456000000000003</c:v>
                </c:pt>
                <c:pt idx="11901">
                  <c:v>36.109000000000002</c:v>
                </c:pt>
                <c:pt idx="11902">
                  <c:v>36.122000000000014</c:v>
                </c:pt>
                <c:pt idx="11903">
                  <c:v>36.134</c:v>
                </c:pt>
                <c:pt idx="11904">
                  <c:v>36.146000000000001</c:v>
                </c:pt>
                <c:pt idx="11905">
                  <c:v>37.101000000000006</c:v>
                </c:pt>
                <c:pt idx="11906">
                  <c:v>38.08</c:v>
                </c:pt>
                <c:pt idx="11907">
                  <c:v>39.086000000000006</c:v>
                </c:pt>
                <c:pt idx="11908">
                  <c:v>40.119</c:v>
                </c:pt>
                <c:pt idx="11909">
                  <c:v>41.178000000000011</c:v>
                </c:pt>
                <c:pt idx="11910">
                  <c:v>42.266000000000012</c:v>
                </c:pt>
                <c:pt idx="11911">
                  <c:v>43.381999999999998</c:v>
                </c:pt>
                <c:pt idx="11912">
                  <c:v>44.528000000000013</c:v>
                </c:pt>
                <c:pt idx="11913">
                  <c:v>45.704000000000001</c:v>
                </c:pt>
                <c:pt idx="11914">
                  <c:v>46.911000000000001</c:v>
                </c:pt>
                <c:pt idx="11915">
                  <c:v>48.15</c:v>
                </c:pt>
                <c:pt idx="11916">
                  <c:v>49.422000000000011</c:v>
                </c:pt>
                <c:pt idx="11917">
                  <c:v>50.814999999999998</c:v>
                </c:pt>
                <c:pt idx="11918">
                  <c:v>51.479000000000006</c:v>
                </c:pt>
                <c:pt idx="11919">
                  <c:v>52.01</c:v>
                </c:pt>
                <c:pt idx="11920">
                  <c:v>55.233000000000011</c:v>
                </c:pt>
                <c:pt idx="11921">
                  <c:v>56.790000000000013</c:v>
                </c:pt>
                <c:pt idx="11922">
                  <c:v>58.391000000000005</c:v>
                </c:pt>
                <c:pt idx="11923">
                  <c:v>60.036000000000001</c:v>
                </c:pt>
                <c:pt idx="11924">
                  <c:v>59.827000000000005</c:v>
                </c:pt>
                <c:pt idx="11925">
                  <c:v>59.618000000000002</c:v>
                </c:pt>
                <c:pt idx="11926">
                  <c:v>59.41</c:v>
                </c:pt>
                <c:pt idx="11927">
                  <c:v>59.203000000000003</c:v>
                </c:pt>
                <c:pt idx="11928">
                  <c:v>59.558</c:v>
                </c:pt>
                <c:pt idx="11929">
                  <c:v>59.914999999999999</c:v>
                </c:pt>
                <c:pt idx="11930">
                  <c:v>60.275000000000013</c:v>
                </c:pt>
                <c:pt idx="11931">
                  <c:v>60.636000000000003</c:v>
                </c:pt>
                <c:pt idx="11932">
                  <c:v>61</c:v>
                </c:pt>
                <c:pt idx="11933">
                  <c:v>59.044000000000004</c:v>
                </c:pt>
                <c:pt idx="11934">
                  <c:v>57.151000000000003</c:v>
                </c:pt>
                <c:pt idx="11935">
                  <c:v>55.317999999999998</c:v>
                </c:pt>
                <c:pt idx="11936">
                  <c:v>53.544000000000004</c:v>
                </c:pt>
                <c:pt idx="11937">
                  <c:v>51.827000000000005</c:v>
                </c:pt>
                <c:pt idx="11938">
                  <c:v>49</c:v>
                </c:pt>
                <c:pt idx="11939">
                  <c:v>48.557000000000002</c:v>
                </c:pt>
                <c:pt idx="11940">
                  <c:v>47</c:v>
                </c:pt>
                <c:pt idx="11941">
                  <c:v>46.251000000000005</c:v>
                </c:pt>
                <c:pt idx="11942">
                  <c:v>45.514000000000003</c:v>
                </c:pt>
                <c:pt idx="11943">
                  <c:v>44.788000000000011</c:v>
                </c:pt>
                <c:pt idx="11944">
                  <c:v>44.074000000000005</c:v>
                </c:pt>
                <c:pt idx="11945">
                  <c:v>43.372</c:v>
                </c:pt>
                <c:pt idx="11946">
                  <c:v>42.68</c:v>
                </c:pt>
                <c:pt idx="11947">
                  <c:v>42</c:v>
                </c:pt>
                <c:pt idx="11948">
                  <c:v>42</c:v>
                </c:pt>
                <c:pt idx="11949">
                  <c:v>42</c:v>
                </c:pt>
                <c:pt idx="11950">
                  <c:v>42</c:v>
                </c:pt>
                <c:pt idx="11951">
                  <c:v>42</c:v>
                </c:pt>
                <c:pt idx="11952">
                  <c:v>42</c:v>
                </c:pt>
                <c:pt idx="11953">
                  <c:v>42</c:v>
                </c:pt>
                <c:pt idx="11954">
                  <c:v>40.743000000000002</c:v>
                </c:pt>
                <c:pt idx="11955">
                  <c:v>39.524000000000001</c:v>
                </c:pt>
                <c:pt idx="11956">
                  <c:v>38.341000000000001</c:v>
                </c:pt>
                <c:pt idx="11957">
                  <c:v>37.193000000000012</c:v>
                </c:pt>
                <c:pt idx="11958">
                  <c:v>36.08</c:v>
                </c:pt>
                <c:pt idx="11959">
                  <c:v>35</c:v>
                </c:pt>
                <c:pt idx="11960">
                  <c:v>35</c:v>
                </c:pt>
                <c:pt idx="11961">
                  <c:v>34.481000000000002</c:v>
                </c:pt>
                <c:pt idx="11962">
                  <c:v>33.97</c:v>
                </c:pt>
                <c:pt idx="11963">
                  <c:v>33.466000000000001</c:v>
                </c:pt>
                <c:pt idx="11964">
                  <c:v>32.97</c:v>
                </c:pt>
                <c:pt idx="11965">
                  <c:v>32.481999999999999</c:v>
                </c:pt>
                <c:pt idx="11966">
                  <c:v>32</c:v>
                </c:pt>
                <c:pt idx="11967">
                  <c:v>32.278000000000013</c:v>
                </c:pt>
                <c:pt idx="11968">
                  <c:v>32.559000000000005</c:v>
                </c:pt>
                <c:pt idx="11969">
                  <c:v>32.841999999999999</c:v>
                </c:pt>
                <c:pt idx="11970">
                  <c:v>33.128000000000014</c:v>
                </c:pt>
                <c:pt idx="11971">
                  <c:v>33.416000000000004</c:v>
                </c:pt>
                <c:pt idx="11972">
                  <c:v>33.707000000000001</c:v>
                </c:pt>
                <c:pt idx="11973">
                  <c:v>34</c:v>
                </c:pt>
                <c:pt idx="11974">
                  <c:v>34.361000000000004</c:v>
                </c:pt>
                <c:pt idx="11975">
                  <c:v>34.726000000000013</c:v>
                </c:pt>
                <c:pt idx="11976">
                  <c:v>35.095000000000013</c:v>
                </c:pt>
                <c:pt idx="11977">
                  <c:v>35.468000000000011</c:v>
                </c:pt>
                <c:pt idx="11978">
                  <c:v>35.844999999999999</c:v>
                </c:pt>
                <c:pt idx="11979">
                  <c:v>36.226000000000013</c:v>
                </c:pt>
                <c:pt idx="11980">
                  <c:v>36.611000000000004</c:v>
                </c:pt>
                <c:pt idx="11981">
                  <c:v>37</c:v>
                </c:pt>
                <c:pt idx="11982">
                  <c:v>38</c:v>
                </c:pt>
                <c:pt idx="11983">
                  <c:v>39.421000000000006</c:v>
                </c:pt>
                <c:pt idx="11984">
                  <c:v>40.690000000000012</c:v>
                </c:pt>
                <c:pt idx="11985">
                  <c:v>42</c:v>
                </c:pt>
                <c:pt idx="11986">
                  <c:v>41.664000000000001</c:v>
                </c:pt>
                <c:pt idx="11987">
                  <c:v>41.331000000000003</c:v>
                </c:pt>
                <c:pt idx="11988">
                  <c:v>41</c:v>
                </c:pt>
                <c:pt idx="11989">
                  <c:v>41.656000000000006</c:v>
                </c:pt>
                <c:pt idx="11990">
                  <c:v>42.323</c:v>
                </c:pt>
                <c:pt idx="11991">
                  <c:v>43</c:v>
                </c:pt>
                <c:pt idx="11992">
                  <c:v>42.230000000000011</c:v>
                </c:pt>
                <c:pt idx="11993">
                  <c:v>41.473000000000006</c:v>
                </c:pt>
                <c:pt idx="11994">
                  <c:v>40.730000000000011</c:v>
                </c:pt>
                <c:pt idx="11995">
                  <c:v>40</c:v>
                </c:pt>
                <c:pt idx="11996">
                  <c:v>40</c:v>
                </c:pt>
                <c:pt idx="11997">
                  <c:v>40</c:v>
                </c:pt>
                <c:pt idx="11998">
                  <c:v>38.946000000000005</c:v>
                </c:pt>
                <c:pt idx="11999">
                  <c:v>37.92</c:v>
                </c:pt>
                <c:pt idx="12000">
                  <c:v>36</c:v>
                </c:pt>
                <c:pt idx="12001">
                  <c:v>35.947000000000003</c:v>
                </c:pt>
                <c:pt idx="12002">
                  <c:v>35</c:v>
                </c:pt>
                <c:pt idx="12003">
                  <c:v>35</c:v>
                </c:pt>
                <c:pt idx="12004">
                  <c:v>35</c:v>
                </c:pt>
                <c:pt idx="12005">
                  <c:v>35</c:v>
                </c:pt>
                <c:pt idx="12006">
                  <c:v>34.831000000000003</c:v>
                </c:pt>
                <c:pt idx="12007">
                  <c:v>34.663000000000011</c:v>
                </c:pt>
                <c:pt idx="12008">
                  <c:v>34.496000000000002</c:v>
                </c:pt>
                <c:pt idx="12009">
                  <c:v>34.33</c:v>
                </c:pt>
                <c:pt idx="12010">
                  <c:v>34.165000000000013</c:v>
                </c:pt>
                <c:pt idx="12011">
                  <c:v>34</c:v>
                </c:pt>
                <c:pt idx="12012">
                  <c:v>34.33</c:v>
                </c:pt>
                <c:pt idx="12013">
                  <c:v>34.663000000000011</c:v>
                </c:pt>
                <c:pt idx="12014">
                  <c:v>35</c:v>
                </c:pt>
                <c:pt idx="12015">
                  <c:v>35</c:v>
                </c:pt>
                <c:pt idx="12016">
                  <c:v>35</c:v>
                </c:pt>
                <c:pt idx="12017">
                  <c:v>35</c:v>
                </c:pt>
                <c:pt idx="12018">
                  <c:v>35</c:v>
                </c:pt>
                <c:pt idx="12019">
                  <c:v>35</c:v>
                </c:pt>
                <c:pt idx="12020">
                  <c:v>35</c:v>
                </c:pt>
                <c:pt idx="12021">
                  <c:v>35</c:v>
                </c:pt>
                <c:pt idx="12022">
                  <c:v>35</c:v>
                </c:pt>
                <c:pt idx="12023">
                  <c:v>35</c:v>
                </c:pt>
                <c:pt idx="12024">
                  <c:v>35.33</c:v>
                </c:pt>
                <c:pt idx="12025">
                  <c:v>35.664000000000001</c:v>
                </c:pt>
                <c:pt idx="12026">
                  <c:v>36</c:v>
                </c:pt>
                <c:pt idx="12027">
                  <c:v>36</c:v>
                </c:pt>
                <c:pt idx="12028">
                  <c:v>36</c:v>
                </c:pt>
                <c:pt idx="12029">
                  <c:v>36</c:v>
                </c:pt>
                <c:pt idx="12030">
                  <c:v>36</c:v>
                </c:pt>
                <c:pt idx="12031">
                  <c:v>36.33</c:v>
                </c:pt>
                <c:pt idx="12032">
                  <c:v>36.664000000000001</c:v>
                </c:pt>
                <c:pt idx="12033">
                  <c:v>37</c:v>
                </c:pt>
                <c:pt idx="12034">
                  <c:v>37</c:v>
                </c:pt>
                <c:pt idx="12035">
                  <c:v>36.664000000000001</c:v>
                </c:pt>
                <c:pt idx="12036">
                  <c:v>36.33</c:v>
                </c:pt>
                <c:pt idx="12037">
                  <c:v>36</c:v>
                </c:pt>
                <c:pt idx="12038">
                  <c:v>36</c:v>
                </c:pt>
                <c:pt idx="12039">
                  <c:v>36</c:v>
                </c:pt>
                <c:pt idx="12040">
                  <c:v>36</c:v>
                </c:pt>
                <c:pt idx="12041">
                  <c:v>36</c:v>
                </c:pt>
                <c:pt idx="12042">
                  <c:v>35.489000000000004</c:v>
                </c:pt>
                <c:pt idx="12043">
                  <c:v>34.986000000000004</c:v>
                </c:pt>
                <c:pt idx="12044">
                  <c:v>34.489000000000004</c:v>
                </c:pt>
                <c:pt idx="12045">
                  <c:v>34</c:v>
                </c:pt>
                <c:pt idx="12046">
                  <c:v>34</c:v>
                </c:pt>
                <c:pt idx="12047">
                  <c:v>34</c:v>
                </c:pt>
                <c:pt idx="12048">
                  <c:v>34</c:v>
                </c:pt>
                <c:pt idx="12049">
                  <c:v>34</c:v>
                </c:pt>
                <c:pt idx="12050">
                  <c:v>34</c:v>
                </c:pt>
                <c:pt idx="12051">
                  <c:v>34</c:v>
                </c:pt>
                <c:pt idx="12052">
                  <c:v>34</c:v>
                </c:pt>
                <c:pt idx="12053">
                  <c:v>34.391000000000005</c:v>
                </c:pt>
                <c:pt idx="12054">
                  <c:v>34.786000000000001</c:v>
                </c:pt>
                <c:pt idx="12055">
                  <c:v>35.186</c:v>
                </c:pt>
                <c:pt idx="12056">
                  <c:v>35.591000000000001</c:v>
                </c:pt>
                <c:pt idx="12057">
                  <c:v>36</c:v>
                </c:pt>
                <c:pt idx="12058">
                  <c:v>36</c:v>
                </c:pt>
                <c:pt idx="12059">
                  <c:v>36</c:v>
                </c:pt>
                <c:pt idx="12060">
                  <c:v>36</c:v>
                </c:pt>
                <c:pt idx="12061">
                  <c:v>36</c:v>
                </c:pt>
                <c:pt idx="12062">
                  <c:v>36</c:v>
                </c:pt>
                <c:pt idx="12063">
                  <c:v>35.481999999999999</c:v>
                </c:pt>
                <c:pt idx="12064">
                  <c:v>34.971000000000004</c:v>
                </c:pt>
                <c:pt idx="12065">
                  <c:v>34.467000000000006</c:v>
                </c:pt>
                <c:pt idx="12066">
                  <c:v>33.971000000000004</c:v>
                </c:pt>
                <c:pt idx="12067">
                  <c:v>33.481999999999999</c:v>
                </c:pt>
                <c:pt idx="12068">
                  <c:v>33</c:v>
                </c:pt>
                <c:pt idx="12069">
                  <c:v>33</c:v>
                </c:pt>
                <c:pt idx="12070">
                  <c:v>33</c:v>
                </c:pt>
                <c:pt idx="12071">
                  <c:v>33</c:v>
                </c:pt>
                <c:pt idx="12072">
                  <c:v>33.247</c:v>
                </c:pt>
                <c:pt idx="12073">
                  <c:v>33.496000000000002</c:v>
                </c:pt>
                <c:pt idx="12074">
                  <c:v>33.747</c:v>
                </c:pt>
                <c:pt idx="12075">
                  <c:v>34</c:v>
                </c:pt>
                <c:pt idx="12076">
                  <c:v>34</c:v>
                </c:pt>
                <c:pt idx="12077">
                  <c:v>34</c:v>
                </c:pt>
                <c:pt idx="12078">
                  <c:v>34</c:v>
                </c:pt>
                <c:pt idx="12079">
                  <c:v>35</c:v>
                </c:pt>
                <c:pt idx="12080">
                  <c:v>36</c:v>
                </c:pt>
                <c:pt idx="12081">
                  <c:v>37.972000000000001</c:v>
                </c:pt>
                <c:pt idx="12082">
                  <c:v>39.397000000000006</c:v>
                </c:pt>
                <c:pt idx="12083">
                  <c:v>40.875</c:v>
                </c:pt>
                <c:pt idx="12084">
                  <c:v>42.409000000000006</c:v>
                </c:pt>
                <c:pt idx="12085">
                  <c:v>44</c:v>
                </c:pt>
                <c:pt idx="12086">
                  <c:v>44</c:v>
                </c:pt>
                <c:pt idx="12087">
                  <c:v>42.553000000000004</c:v>
                </c:pt>
                <c:pt idx="12088">
                  <c:v>41.153000000000006</c:v>
                </c:pt>
                <c:pt idx="12089">
                  <c:v>39.799000000000021</c:v>
                </c:pt>
                <c:pt idx="12090">
                  <c:v>38.49</c:v>
                </c:pt>
                <c:pt idx="12091">
                  <c:v>37</c:v>
                </c:pt>
                <c:pt idx="12092">
                  <c:v>36</c:v>
                </c:pt>
                <c:pt idx="12093">
                  <c:v>36.581000000000003</c:v>
                </c:pt>
                <c:pt idx="12094">
                  <c:v>37.171000000000006</c:v>
                </c:pt>
                <c:pt idx="12095">
                  <c:v>37.771000000000001</c:v>
                </c:pt>
                <c:pt idx="12096">
                  <c:v>38.380999999999993</c:v>
                </c:pt>
                <c:pt idx="12097">
                  <c:v>39</c:v>
                </c:pt>
                <c:pt idx="12098">
                  <c:v>39.28</c:v>
                </c:pt>
                <c:pt idx="12099">
                  <c:v>39.561</c:v>
                </c:pt>
                <c:pt idx="12100">
                  <c:v>39.844999999999999</c:v>
                </c:pt>
                <c:pt idx="12101">
                  <c:v>40.131</c:v>
                </c:pt>
                <c:pt idx="12102">
                  <c:v>40.417999999999999</c:v>
                </c:pt>
                <c:pt idx="12103">
                  <c:v>40.708000000000013</c:v>
                </c:pt>
                <c:pt idx="12104">
                  <c:v>41</c:v>
                </c:pt>
                <c:pt idx="12105">
                  <c:v>40.491</c:v>
                </c:pt>
                <c:pt idx="12106">
                  <c:v>39.987000000000002</c:v>
                </c:pt>
                <c:pt idx="12107">
                  <c:v>39.491</c:v>
                </c:pt>
                <c:pt idx="12108">
                  <c:v>39</c:v>
                </c:pt>
                <c:pt idx="12109">
                  <c:v>39.656000000000006</c:v>
                </c:pt>
                <c:pt idx="12110">
                  <c:v>40.322000000000003</c:v>
                </c:pt>
                <c:pt idx="12111">
                  <c:v>41</c:v>
                </c:pt>
                <c:pt idx="12112">
                  <c:v>40.023000000000003</c:v>
                </c:pt>
                <c:pt idx="12113">
                  <c:v>39.069000000000003</c:v>
                </c:pt>
                <c:pt idx="12114">
                  <c:v>38.138000000000012</c:v>
                </c:pt>
                <c:pt idx="12115">
                  <c:v>37.229000000000013</c:v>
                </c:pt>
                <c:pt idx="12116">
                  <c:v>36.341999999999999</c:v>
                </c:pt>
                <c:pt idx="12117">
                  <c:v>35.476000000000006</c:v>
                </c:pt>
                <c:pt idx="12118">
                  <c:v>34.631</c:v>
                </c:pt>
                <c:pt idx="12119">
                  <c:v>33.806000000000004</c:v>
                </c:pt>
                <c:pt idx="12120">
                  <c:v>33</c:v>
                </c:pt>
                <c:pt idx="12121">
                  <c:v>33</c:v>
                </c:pt>
                <c:pt idx="12122">
                  <c:v>32.663000000000011</c:v>
                </c:pt>
                <c:pt idx="12123">
                  <c:v>32.33</c:v>
                </c:pt>
                <c:pt idx="12124">
                  <c:v>32</c:v>
                </c:pt>
                <c:pt idx="12125">
                  <c:v>32.36</c:v>
                </c:pt>
                <c:pt idx="12126">
                  <c:v>32.725000000000016</c:v>
                </c:pt>
                <c:pt idx="12127">
                  <c:v>33.094000000000001</c:v>
                </c:pt>
                <c:pt idx="12128">
                  <c:v>33.466000000000001</c:v>
                </c:pt>
                <c:pt idx="12129">
                  <c:v>33.843000000000004</c:v>
                </c:pt>
                <c:pt idx="12130">
                  <c:v>34.225000000000016</c:v>
                </c:pt>
                <c:pt idx="12131">
                  <c:v>34.61</c:v>
                </c:pt>
                <c:pt idx="12132">
                  <c:v>35</c:v>
                </c:pt>
                <c:pt idx="12133">
                  <c:v>35</c:v>
                </c:pt>
                <c:pt idx="12134">
                  <c:v>35</c:v>
                </c:pt>
                <c:pt idx="12135">
                  <c:v>35</c:v>
                </c:pt>
                <c:pt idx="12136">
                  <c:v>35</c:v>
                </c:pt>
                <c:pt idx="12137">
                  <c:v>35</c:v>
                </c:pt>
                <c:pt idx="12138">
                  <c:v>35</c:v>
                </c:pt>
                <c:pt idx="12139">
                  <c:v>35</c:v>
                </c:pt>
                <c:pt idx="12140">
                  <c:v>35</c:v>
                </c:pt>
                <c:pt idx="12141">
                  <c:v>35</c:v>
                </c:pt>
                <c:pt idx="12142">
                  <c:v>35</c:v>
                </c:pt>
                <c:pt idx="12143">
                  <c:v>34.873000000000005</c:v>
                </c:pt>
                <c:pt idx="12144">
                  <c:v>34.747</c:v>
                </c:pt>
                <c:pt idx="12145">
                  <c:v>34.622000000000014</c:v>
                </c:pt>
                <c:pt idx="12146">
                  <c:v>34.496000000000002</c:v>
                </c:pt>
                <c:pt idx="12147">
                  <c:v>34.372</c:v>
                </c:pt>
                <c:pt idx="12148">
                  <c:v>34.247</c:v>
                </c:pt>
                <c:pt idx="12149">
                  <c:v>34.123000000000012</c:v>
                </c:pt>
                <c:pt idx="12150">
                  <c:v>34</c:v>
                </c:pt>
                <c:pt idx="12151">
                  <c:v>34.959000000000003</c:v>
                </c:pt>
                <c:pt idx="12152">
                  <c:v>35.944000000000003</c:v>
                </c:pt>
                <c:pt idx="12153">
                  <c:v>36.957999999999998</c:v>
                </c:pt>
                <c:pt idx="12154">
                  <c:v>38</c:v>
                </c:pt>
                <c:pt idx="12155">
                  <c:v>36.957999999999998</c:v>
                </c:pt>
                <c:pt idx="12156">
                  <c:v>35.944000000000003</c:v>
                </c:pt>
                <c:pt idx="12157">
                  <c:v>34.959000000000003</c:v>
                </c:pt>
                <c:pt idx="12158">
                  <c:v>34</c:v>
                </c:pt>
                <c:pt idx="12159">
                  <c:v>34.698000000000015</c:v>
                </c:pt>
                <c:pt idx="12160">
                  <c:v>35.410000000000004</c:v>
                </c:pt>
                <c:pt idx="12161">
                  <c:v>36.137</c:v>
                </c:pt>
                <c:pt idx="12162">
                  <c:v>36.878</c:v>
                </c:pt>
                <c:pt idx="12163">
                  <c:v>37.635000000000012</c:v>
                </c:pt>
                <c:pt idx="12164">
                  <c:v>38.407000000000004</c:v>
                </c:pt>
                <c:pt idx="12165">
                  <c:v>39.196000000000012</c:v>
                </c:pt>
                <c:pt idx="12166">
                  <c:v>40</c:v>
                </c:pt>
                <c:pt idx="12167">
                  <c:v>40.932000000000002</c:v>
                </c:pt>
                <c:pt idx="12168">
                  <c:v>41.886000000000003</c:v>
                </c:pt>
                <c:pt idx="12169">
                  <c:v>42.862000000000002</c:v>
                </c:pt>
                <c:pt idx="12170">
                  <c:v>43.861000000000004</c:v>
                </c:pt>
                <c:pt idx="12171">
                  <c:v>44.883999999999993</c:v>
                </c:pt>
                <c:pt idx="12172">
                  <c:v>45.93</c:v>
                </c:pt>
                <c:pt idx="12173">
                  <c:v>47</c:v>
                </c:pt>
                <c:pt idx="12174">
                  <c:v>45.339000000000006</c:v>
                </c:pt>
                <c:pt idx="12175">
                  <c:v>43.737000000000002</c:v>
                </c:pt>
                <c:pt idx="12176">
                  <c:v>42.191000000000003</c:v>
                </c:pt>
                <c:pt idx="12177">
                  <c:v>40.701000000000001</c:v>
                </c:pt>
                <c:pt idx="12178">
                  <c:v>39.262000000000015</c:v>
                </c:pt>
                <c:pt idx="12179">
                  <c:v>37.875</c:v>
                </c:pt>
                <c:pt idx="12180">
                  <c:v>36.537000000000006</c:v>
                </c:pt>
                <c:pt idx="12181">
                  <c:v>35.245000000000012</c:v>
                </c:pt>
                <c:pt idx="12182">
                  <c:v>34</c:v>
                </c:pt>
                <c:pt idx="12183">
                  <c:v>33.378</c:v>
                </c:pt>
                <c:pt idx="12184">
                  <c:v>32.767000000000003</c:v>
                </c:pt>
                <c:pt idx="12185">
                  <c:v>32.167000000000002</c:v>
                </c:pt>
                <c:pt idx="12186">
                  <c:v>31.577999999999999</c:v>
                </c:pt>
                <c:pt idx="12187">
                  <c:v>31</c:v>
                </c:pt>
                <c:pt idx="12188">
                  <c:v>30.663</c:v>
                </c:pt>
                <c:pt idx="12189">
                  <c:v>30.330000000000005</c:v>
                </c:pt>
                <c:pt idx="12190">
                  <c:v>30</c:v>
                </c:pt>
                <c:pt idx="12191">
                  <c:v>29.831000000000007</c:v>
                </c:pt>
                <c:pt idx="12192">
                  <c:v>29.663</c:v>
                </c:pt>
                <c:pt idx="12193">
                  <c:v>29.495999999999988</c:v>
                </c:pt>
                <c:pt idx="12194">
                  <c:v>29.330000000000005</c:v>
                </c:pt>
                <c:pt idx="12195">
                  <c:v>29.164000000000001</c:v>
                </c:pt>
                <c:pt idx="12196">
                  <c:v>29</c:v>
                </c:pt>
                <c:pt idx="12197">
                  <c:v>29</c:v>
                </c:pt>
                <c:pt idx="12198">
                  <c:v>29</c:v>
                </c:pt>
                <c:pt idx="12199">
                  <c:v>29</c:v>
                </c:pt>
                <c:pt idx="12200">
                  <c:v>29</c:v>
                </c:pt>
                <c:pt idx="12201">
                  <c:v>28.663</c:v>
                </c:pt>
                <c:pt idx="12202">
                  <c:v>28.329000000000001</c:v>
                </c:pt>
                <c:pt idx="12203">
                  <c:v>28</c:v>
                </c:pt>
                <c:pt idx="12204">
                  <c:v>28</c:v>
                </c:pt>
                <c:pt idx="12205">
                  <c:v>28</c:v>
                </c:pt>
                <c:pt idx="12206">
                  <c:v>28</c:v>
                </c:pt>
                <c:pt idx="12207">
                  <c:v>27.887</c:v>
                </c:pt>
                <c:pt idx="12208">
                  <c:v>27.774999999999999</c:v>
                </c:pt>
                <c:pt idx="12209">
                  <c:v>27.663</c:v>
                </c:pt>
                <c:pt idx="12210">
                  <c:v>27.550999999999991</c:v>
                </c:pt>
                <c:pt idx="12211">
                  <c:v>27.439999999999994</c:v>
                </c:pt>
                <c:pt idx="12212">
                  <c:v>27.329000000000001</c:v>
                </c:pt>
                <c:pt idx="12213">
                  <c:v>27.219000000000001</c:v>
                </c:pt>
                <c:pt idx="12214">
                  <c:v>27.109000000000005</c:v>
                </c:pt>
                <c:pt idx="12215">
                  <c:v>27</c:v>
                </c:pt>
                <c:pt idx="12216">
                  <c:v>27</c:v>
                </c:pt>
                <c:pt idx="12217">
                  <c:v>27</c:v>
                </c:pt>
                <c:pt idx="12218">
                  <c:v>27</c:v>
                </c:pt>
                <c:pt idx="12219">
                  <c:v>27</c:v>
                </c:pt>
                <c:pt idx="12220">
                  <c:v>27</c:v>
                </c:pt>
                <c:pt idx="12221">
                  <c:v>27</c:v>
                </c:pt>
                <c:pt idx="12222">
                  <c:v>27</c:v>
                </c:pt>
                <c:pt idx="12223">
                  <c:v>27</c:v>
                </c:pt>
                <c:pt idx="12224">
                  <c:v>27.756</c:v>
                </c:pt>
                <c:pt idx="12225">
                  <c:v>28</c:v>
                </c:pt>
                <c:pt idx="12226">
                  <c:v>29.332999999999991</c:v>
                </c:pt>
                <c:pt idx="12227">
                  <c:v>30.155000000000001</c:v>
                </c:pt>
                <c:pt idx="12228">
                  <c:v>31</c:v>
                </c:pt>
                <c:pt idx="12229">
                  <c:v>31.968999999999991</c:v>
                </c:pt>
                <c:pt idx="12230">
                  <c:v>32.969000000000001</c:v>
                </c:pt>
                <c:pt idx="12231">
                  <c:v>34</c:v>
                </c:pt>
                <c:pt idx="12232">
                  <c:v>33.002000000000002</c:v>
                </c:pt>
                <c:pt idx="12233">
                  <c:v>32.032000000000011</c:v>
                </c:pt>
                <c:pt idx="12234">
                  <c:v>31.091999999999999</c:v>
                </c:pt>
                <c:pt idx="12235">
                  <c:v>30.178999999999991</c:v>
                </c:pt>
                <c:pt idx="12236">
                  <c:v>29.292000000000002</c:v>
                </c:pt>
                <c:pt idx="12237">
                  <c:v>28.431999999999999</c:v>
                </c:pt>
                <c:pt idx="12238">
                  <c:v>27.597000000000001</c:v>
                </c:pt>
                <c:pt idx="12239">
                  <c:v>26.786999999999988</c:v>
                </c:pt>
                <c:pt idx="12240">
                  <c:v>26</c:v>
                </c:pt>
                <c:pt idx="12241">
                  <c:v>26.931000000000001</c:v>
                </c:pt>
                <c:pt idx="12242">
                  <c:v>27.895</c:v>
                </c:pt>
                <c:pt idx="12243">
                  <c:v>28.893999999999991</c:v>
                </c:pt>
                <c:pt idx="12244">
                  <c:v>29.927999999999994</c:v>
                </c:pt>
                <c:pt idx="12245">
                  <c:v>31</c:v>
                </c:pt>
                <c:pt idx="12246">
                  <c:v>30.548999999999992</c:v>
                </c:pt>
                <c:pt idx="12247">
                  <c:v>30.103999999999999</c:v>
                </c:pt>
                <c:pt idx="12248">
                  <c:v>29.666</c:v>
                </c:pt>
                <c:pt idx="12249">
                  <c:v>29.234999999999999</c:v>
                </c:pt>
                <c:pt idx="12250">
                  <c:v>28.809000000000001</c:v>
                </c:pt>
                <c:pt idx="12251">
                  <c:v>28.39</c:v>
                </c:pt>
                <c:pt idx="12252">
                  <c:v>27.977</c:v>
                </c:pt>
                <c:pt idx="12253">
                  <c:v>27.57</c:v>
                </c:pt>
                <c:pt idx="12254">
                  <c:v>27.169</c:v>
                </c:pt>
                <c:pt idx="12255">
                  <c:v>26.773</c:v>
                </c:pt>
                <c:pt idx="12256">
                  <c:v>26.384</c:v>
                </c:pt>
                <c:pt idx="12257">
                  <c:v>26</c:v>
                </c:pt>
                <c:pt idx="12258">
                  <c:v>26</c:v>
                </c:pt>
                <c:pt idx="12259">
                  <c:v>25.792999999999992</c:v>
                </c:pt>
                <c:pt idx="12260">
                  <c:v>25.587</c:v>
                </c:pt>
                <c:pt idx="12261">
                  <c:v>25.382999999999992</c:v>
                </c:pt>
                <c:pt idx="12262">
                  <c:v>25.181000000000001</c:v>
                </c:pt>
                <c:pt idx="12263">
                  <c:v>24.979999999999993</c:v>
                </c:pt>
                <c:pt idx="12264">
                  <c:v>24.780999999999988</c:v>
                </c:pt>
                <c:pt idx="12265">
                  <c:v>24.582999999999984</c:v>
                </c:pt>
                <c:pt idx="12266">
                  <c:v>24.387</c:v>
                </c:pt>
                <c:pt idx="12267">
                  <c:v>24.193000000000001</c:v>
                </c:pt>
                <c:pt idx="12268">
                  <c:v>24</c:v>
                </c:pt>
                <c:pt idx="12269">
                  <c:v>24.925999999999984</c:v>
                </c:pt>
                <c:pt idx="12270">
                  <c:v>25.887</c:v>
                </c:pt>
                <c:pt idx="12271">
                  <c:v>26.885999999999992</c:v>
                </c:pt>
                <c:pt idx="12272">
                  <c:v>27.922999999999984</c:v>
                </c:pt>
                <c:pt idx="12273">
                  <c:v>29</c:v>
                </c:pt>
                <c:pt idx="12274">
                  <c:v>29.324000000000005</c:v>
                </c:pt>
                <c:pt idx="12275">
                  <c:v>29.652000000000001</c:v>
                </c:pt>
                <c:pt idx="12276">
                  <c:v>29.98299999999999</c:v>
                </c:pt>
                <c:pt idx="12277">
                  <c:v>30.318000000000001</c:v>
                </c:pt>
                <c:pt idx="12278">
                  <c:v>30.657000000000007</c:v>
                </c:pt>
                <c:pt idx="12279">
                  <c:v>31</c:v>
                </c:pt>
                <c:pt idx="12280">
                  <c:v>31.344000000000001</c:v>
                </c:pt>
                <c:pt idx="12281">
                  <c:v>31.692</c:v>
                </c:pt>
                <c:pt idx="12282">
                  <c:v>32.043000000000006</c:v>
                </c:pt>
                <c:pt idx="12283">
                  <c:v>32.399000000000001</c:v>
                </c:pt>
                <c:pt idx="12284">
                  <c:v>32.758000000000003</c:v>
                </c:pt>
                <c:pt idx="12285">
                  <c:v>33.122000000000014</c:v>
                </c:pt>
                <c:pt idx="12286">
                  <c:v>33.489000000000004</c:v>
                </c:pt>
                <c:pt idx="12287">
                  <c:v>33.861000000000004</c:v>
                </c:pt>
                <c:pt idx="12288">
                  <c:v>34.236000000000011</c:v>
                </c:pt>
                <c:pt idx="12289">
                  <c:v>34.616</c:v>
                </c:pt>
                <c:pt idx="12290">
                  <c:v>35</c:v>
                </c:pt>
                <c:pt idx="12291">
                  <c:v>34.072000000000003</c:v>
                </c:pt>
                <c:pt idx="12292">
                  <c:v>33.169000000000011</c:v>
                </c:pt>
                <c:pt idx="12293">
                  <c:v>32.290000000000013</c:v>
                </c:pt>
                <c:pt idx="12294">
                  <c:v>31.434000000000001</c:v>
                </c:pt>
                <c:pt idx="12295">
                  <c:v>30.600999999999999</c:v>
                </c:pt>
                <c:pt idx="12296">
                  <c:v>29.79</c:v>
                </c:pt>
                <c:pt idx="12297">
                  <c:v>29</c:v>
                </c:pt>
                <c:pt idx="12298">
                  <c:v>29</c:v>
                </c:pt>
                <c:pt idx="12299">
                  <c:v>29.247</c:v>
                </c:pt>
                <c:pt idx="12300">
                  <c:v>29.495999999999988</c:v>
                </c:pt>
                <c:pt idx="12301">
                  <c:v>29.747</c:v>
                </c:pt>
                <c:pt idx="12302">
                  <c:v>30</c:v>
                </c:pt>
                <c:pt idx="12303">
                  <c:v>30</c:v>
                </c:pt>
                <c:pt idx="12304">
                  <c:v>30.577000000000005</c:v>
                </c:pt>
                <c:pt idx="12305">
                  <c:v>31.166</c:v>
                </c:pt>
                <c:pt idx="12306">
                  <c:v>31.765999999999984</c:v>
                </c:pt>
                <c:pt idx="12307">
                  <c:v>32.377000000000002</c:v>
                </c:pt>
                <c:pt idx="12308">
                  <c:v>33</c:v>
                </c:pt>
                <c:pt idx="12309">
                  <c:v>33</c:v>
                </c:pt>
                <c:pt idx="12310">
                  <c:v>33</c:v>
                </c:pt>
                <c:pt idx="12311">
                  <c:v>33</c:v>
                </c:pt>
                <c:pt idx="12312">
                  <c:v>33</c:v>
                </c:pt>
                <c:pt idx="12313">
                  <c:v>33</c:v>
                </c:pt>
                <c:pt idx="12314">
                  <c:v>33</c:v>
                </c:pt>
                <c:pt idx="12315">
                  <c:v>33</c:v>
                </c:pt>
                <c:pt idx="12316">
                  <c:v>33</c:v>
                </c:pt>
                <c:pt idx="12317">
                  <c:v>33</c:v>
                </c:pt>
                <c:pt idx="12318">
                  <c:v>33</c:v>
                </c:pt>
                <c:pt idx="12319">
                  <c:v>33</c:v>
                </c:pt>
                <c:pt idx="12320">
                  <c:v>33</c:v>
                </c:pt>
                <c:pt idx="12321">
                  <c:v>33</c:v>
                </c:pt>
                <c:pt idx="12322">
                  <c:v>33</c:v>
                </c:pt>
                <c:pt idx="12323">
                  <c:v>33</c:v>
                </c:pt>
                <c:pt idx="12324">
                  <c:v>33</c:v>
                </c:pt>
                <c:pt idx="12325">
                  <c:v>33</c:v>
                </c:pt>
                <c:pt idx="12326">
                  <c:v>33.198000000000015</c:v>
                </c:pt>
                <c:pt idx="12327">
                  <c:v>33.396000000000001</c:v>
                </c:pt>
                <c:pt idx="12328">
                  <c:v>33.596000000000011</c:v>
                </c:pt>
                <c:pt idx="12329">
                  <c:v>33.798000000000016</c:v>
                </c:pt>
                <c:pt idx="12330">
                  <c:v>34</c:v>
                </c:pt>
                <c:pt idx="12331">
                  <c:v>34.244</c:v>
                </c:pt>
                <c:pt idx="12332">
                  <c:v>34.489000000000004</c:v>
                </c:pt>
                <c:pt idx="12333">
                  <c:v>34.737000000000002</c:v>
                </c:pt>
                <c:pt idx="12334">
                  <c:v>34.986000000000004</c:v>
                </c:pt>
                <c:pt idx="12335">
                  <c:v>35.237000000000002</c:v>
                </c:pt>
                <c:pt idx="12336">
                  <c:v>35.489000000000004</c:v>
                </c:pt>
                <c:pt idx="12337">
                  <c:v>35.744</c:v>
                </c:pt>
                <c:pt idx="12338">
                  <c:v>36</c:v>
                </c:pt>
                <c:pt idx="12339">
                  <c:v>36</c:v>
                </c:pt>
                <c:pt idx="12340">
                  <c:v>36</c:v>
                </c:pt>
                <c:pt idx="12341">
                  <c:v>35.854999999999997</c:v>
                </c:pt>
                <c:pt idx="12342">
                  <c:v>35.711000000000006</c:v>
                </c:pt>
                <c:pt idx="12343">
                  <c:v>35.568000000000012</c:v>
                </c:pt>
                <c:pt idx="12344">
                  <c:v>35.425000000000011</c:v>
                </c:pt>
                <c:pt idx="12345">
                  <c:v>35.283000000000001</c:v>
                </c:pt>
                <c:pt idx="12346">
                  <c:v>35.141000000000005</c:v>
                </c:pt>
                <c:pt idx="12347">
                  <c:v>35</c:v>
                </c:pt>
                <c:pt idx="12348">
                  <c:v>35.247</c:v>
                </c:pt>
                <c:pt idx="12349">
                  <c:v>35.496000000000002</c:v>
                </c:pt>
                <c:pt idx="12350">
                  <c:v>35.747</c:v>
                </c:pt>
                <c:pt idx="12351">
                  <c:v>36</c:v>
                </c:pt>
                <c:pt idx="12352">
                  <c:v>36</c:v>
                </c:pt>
                <c:pt idx="12353">
                  <c:v>36.424000000000007</c:v>
                </c:pt>
                <c:pt idx="12354">
                  <c:v>36.853000000000002</c:v>
                </c:pt>
                <c:pt idx="12355">
                  <c:v>37.287000000000006</c:v>
                </c:pt>
                <c:pt idx="12356">
                  <c:v>37.726000000000013</c:v>
                </c:pt>
                <c:pt idx="12357">
                  <c:v>38.17</c:v>
                </c:pt>
                <c:pt idx="12358">
                  <c:v>38.620000000000012</c:v>
                </c:pt>
                <c:pt idx="12359">
                  <c:v>39.074000000000005</c:v>
                </c:pt>
                <c:pt idx="12360">
                  <c:v>39.534000000000006</c:v>
                </c:pt>
                <c:pt idx="12361">
                  <c:v>40</c:v>
                </c:pt>
                <c:pt idx="12362">
                  <c:v>40.705000000000013</c:v>
                </c:pt>
                <c:pt idx="12363">
                  <c:v>41.422000000000011</c:v>
                </c:pt>
                <c:pt idx="12364">
                  <c:v>42.152000000000001</c:v>
                </c:pt>
                <c:pt idx="12365">
                  <c:v>42.895000000000003</c:v>
                </c:pt>
                <c:pt idx="12366">
                  <c:v>43.651000000000003</c:v>
                </c:pt>
                <c:pt idx="12367">
                  <c:v>44.42</c:v>
                </c:pt>
                <c:pt idx="12368">
                  <c:v>45.203000000000003</c:v>
                </c:pt>
                <c:pt idx="12369">
                  <c:v>46</c:v>
                </c:pt>
                <c:pt idx="12370">
                  <c:v>44.696000000000012</c:v>
                </c:pt>
                <c:pt idx="12371">
                  <c:v>43.428000000000011</c:v>
                </c:pt>
                <c:pt idx="12372">
                  <c:v>42.197000000000003</c:v>
                </c:pt>
                <c:pt idx="12373">
                  <c:v>41</c:v>
                </c:pt>
                <c:pt idx="12374">
                  <c:v>41.954999999999998</c:v>
                </c:pt>
                <c:pt idx="12375">
                  <c:v>42.931000000000004</c:v>
                </c:pt>
                <c:pt idx="12376">
                  <c:v>43.931000000000004</c:v>
                </c:pt>
                <c:pt idx="12377">
                  <c:v>44.953000000000003</c:v>
                </c:pt>
                <c:pt idx="12378">
                  <c:v>46</c:v>
                </c:pt>
                <c:pt idx="12379">
                  <c:v>45.017000000000003</c:v>
                </c:pt>
                <c:pt idx="12380">
                  <c:v>44.056000000000004</c:v>
                </c:pt>
                <c:pt idx="12381">
                  <c:v>43.115000000000002</c:v>
                </c:pt>
                <c:pt idx="12382">
                  <c:v>42.194000000000003</c:v>
                </c:pt>
                <c:pt idx="12383">
                  <c:v>41.293000000000013</c:v>
                </c:pt>
                <c:pt idx="12384">
                  <c:v>40.411000000000001</c:v>
                </c:pt>
                <c:pt idx="12385">
                  <c:v>39.547000000000004</c:v>
                </c:pt>
                <c:pt idx="12386">
                  <c:v>38.703000000000003</c:v>
                </c:pt>
                <c:pt idx="12387">
                  <c:v>37.876000000000005</c:v>
                </c:pt>
                <c:pt idx="12388">
                  <c:v>37.067</c:v>
                </c:pt>
                <c:pt idx="12389">
                  <c:v>36.275000000000013</c:v>
                </c:pt>
                <c:pt idx="12390">
                  <c:v>35.5</c:v>
                </c:pt>
                <c:pt idx="12391">
                  <c:v>34.742000000000012</c:v>
                </c:pt>
                <c:pt idx="12392">
                  <c:v>34</c:v>
                </c:pt>
                <c:pt idx="12393">
                  <c:v>34</c:v>
                </c:pt>
                <c:pt idx="12394">
                  <c:v>34</c:v>
                </c:pt>
                <c:pt idx="12395">
                  <c:v>34</c:v>
                </c:pt>
                <c:pt idx="12396">
                  <c:v>34</c:v>
                </c:pt>
                <c:pt idx="12397">
                  <c:v>34</c:v>
                </c:pt>
                <c:pt idx="12398">
                  <c:v>33.663000000000011</c:v>
                </c:pt>
                <c:pt idx="12399">
                  <c:v>33.33</c:v>
                </c:pt>
                <c:pt idx="12400">
                  <c:v>33</c:v>
                </c:pt>
                <c:pt idx="12401">
                  <c:v>33.334000000000003</c:v>
                </c:pt>
                <c:pt idx="12402">
                  <c:v>33.672000000000011</c:v>
                </c:pt>
                <c:pt idx="12403">
                  <c:v>34.013000000000005</c:v>
                </c:pt>
                <c:pt idx="12404">
                  <c:v>34.356999999999999</c:v>
                </c:pt>
                <c:pt idx="12405">
                  <c:v>34.705000000000013</c:v>
                </c:pt>
                <c:pt idx="12406">
                  <c:v>35.057000000000002</c:v>
                </c:pt>
                <c:pt idx="12407">
                  <c:v>35.411999999999999</c:v>
                </c:pt>
                <c:pt idx="12408">
                  <c:v>35.771000000000001</c:v>
                </c:pt>
                <c:pt idx="12409">
                  <c:v>36.133000000000003</c:v>
                </c:pt>
                <c:pt idx="12410">
                  <c:v>36.499000000000002</c:v>
                </c:pt>
                <c:pt idx="12411">
                  <c:v>36.868000000000002</c:v>
                </c:pt>
                <c:pt idx="12412">
                  <c:v>37.242000000000012</c:v>
                </c:pt>
                <c:pt idx="12413">
                  <c:v>37.619</c:v>
                </c:pt>
                <c:pt idx="12414">
                  <c:v>38</c:v>
                </c:pt>
                <c:pt idx="12415">
                  <c:v>38</c:v>
                </c:pt>
                <c:pt idx="12416">
                  <c:v>38.193000000000012</c:v>
                </c:pt>
                <c:pt idx="12417">
                  <c:v>38.386999999999993</c:v>
                </c:pt>
                <c:pt idx="12418">
                  <c:v>38.582000000000001</c:v>
                </c:pt>
                <c:pt idx="12419">
                  <c:v>38.778000000000013</c:v>
                </c:pt>
                <c:pt idx="12420">
                  <c:v>38.975000000000001</c:v>
                </c:pt>
                <c:pt idx="12421">
                  <c:v>39.173000000000002</c:v>
                </c:pt>
                <c:pt idx="12422">
                  <c:v>39.372</c:v>
                </c:pt>
                <c:pt idx="12423">
                  <c:v>39.572000000000003</c:v>
                </c:pt>
                <c:pt idx="12424">
                  <c:v>39.773000000000003</c:v>
                </c:pt>
                <c:pt idx="12425">
                  <c:v>39.975000000000001</c:v>
                </c:pt>
                <c:pt idx="12426">
                  <c:v>40.178000000000011</c:v>
                </c:pt>
                <c:pt idx="12427">
                  <c:v>40.381999999999998</c:v>
                </c:pt>
                <c:pt idx="12428">
                  <c:v>40.587000000000003</c:v>
                </c:pt>
                <c:pt idx="12429">
                  <c:v>40.793000000000013</c:v>
                </c:pt>
                <c:pt idx="12430">
                  <c:v>41</c:v>
                </c:pt>
                <c:pt idx="12431">
                  <c:v>41</c:v>
                </c:pt>
                <c:pt idx="12432">
                  <c:v>40.491</c:v>
                </c:pt>
                <c:pt idx="12433">
                  <c:v>39.987000000000002</c:v>
                </c:pt>
                <c:pt idx="12434">
                  <c:v>39.491</c:v>
                </c:pt>
                <c:pt idx="12435">
                  <c:v>39</c:v>
                </c:pt>
                <c:pt idx="12436">
                  <c:v>38.664000000000001</c:v>
                </c:pt>
                <c:pt idx="12437">
                  <c:v>38.33</c:v>
                </c:pt>
                <c:pt idx="12438">
                  <c:v>38</c:v>
                </c:pt>
                <c:pt idx="12439">
                  <c:v>37.664000000000001</c:v>
                </c:pt>
                <c:pt idx="12440">
                  <c:v>37.33</c:v>
                </c:pt>
                <c:pt idx="12441">
                  <c:v>37</c:v>
                </c:pt>
                <c:pt idx="12442">
                  <c:v>37</c:v>
                </c:pt>
                <c:pt idx="12443">
                  <c:v>37.424000000000007</c:v>
                </c:pt>
                <c:pt idx="12444">
                  <c:v>37.853999999999999</c:v>
                </c:pt>
                <c:pt idx="12445">
                  <c:v>38.288000000000011</c:v>
                </c:pt>
                <c:pt idx="12446">
                  <c:v>38.727000000000011</c:v>
                </c:pt>
                <c:pt idx="12447">
                  <c:v>39.171000000000006</c:v>
                </c:pt>
                <c:pt idx="12448">
                  <c:v>39.621000000000002</c:v>
                </c:pt>
                <c:pt idx="12449">
                  <c:v>40.075000000000003</c:v>
                </c:pt>
                <c:pt idx="12450">
                  <c:v>40.535000000000011</c:v>
                </c:pt>
                <c:pt idx="12451">
                  <c:v>41</c:v>
                </c:pt>
                <c:pt idx="12452">
                  <c:v>40.813999999999993</c:v>
                </c:pt>
                <c:pt idx="12453">
                  <c:v>40.629000000000012</c:v>
                </c:pt>
                <c:pt idx="12454">
                  <c:v>40.445</c:v>
                </c:pt>
                <c:pt idx="12455">
                  <c:v>40.261000000000003</c:v>
                </c:pt>
                <c:pt idx="12456">
                  <c:v>40.079000000000001</c:v>
                </c:pt>
                <c:pt idx="12457">
                  <c:v>39.897000000000006</c:v>
                </c:pt>
                <c:pt idx="12458">
                  <c:v>39.716000000000001</c:v>
                </c:pt>
                <c:pt idx="12459">
                  <c:v>39.536000000000001</c:v>
                </c:pt>
                <c:pt idx="12460">
                  <c:v>39.356000000000002</c:v>
                </c:pt>
                <c:pt idx="12461">
                  <c:v>39.178000000000011</c:v>
                </c:pt>
                <c:pt idx="12462">
                  <c:v>39</c:v>
                </c:pt>
                <c:pt idx="12463">
                  <c:v>38.592000000000013</c:v>
                </c:pt>
                <c:pt idx="12464">
                  <c:v>38.187000000000005</c:v>
                </c:pt>
                <c:pt idx="12465">
                  <c:v>37.787000000000006</c:v>
                </c:pt>
                <c:pt idx="12466">
                  <c:v>37.392000000000003</c:v>
                </c:pt>
                <c:pt idx="12467">
                  <c:v>37</c:v>
                </c:pt>
                <c:pt idx="12468">
                  <c:v>37</c:v>
                </c:pt>
                <c:pt idx="12469">
                  <c:v>38</c:v>
                </c:pt>
                <c:pt idx="12470">
                  <c:v>40.013000000000005</c:v>
                </c:pt>
                <c:pt idx="12471">
                  <c:v>41.611000000000004</c:v>
                </c:pt>
                <c:pt idx="12472">
                  <c:v>43.272000000000013</c:v>
                </c:pt>
                <c:pt idx="12473">
                  <c:v>45</c:v>
                </c:pt>
                <c:pt idx="12474">
                  <c:v>45.198000000000015</c:v>
                </c:pt>
                <c:pt idx="12475">
                  <c:v>45.397000000000006</c:v>
                </c:pt>
                <c:pt idx="12476">
                  <c:v>45.597000000000001</c:v>
                </c:pt>
                <c:pt idx="12477">
                  <c:v>45.798000000000016</c:v>
                </c:pt>
                <c:pt idx="12478">
                  <c:v>46</c:v>
                </c:pt>
                <c:pt idx="12479">
                  <c:v>45.521000000000001</c:v>
                </c:pt>
                <c:pt idx="12480">
                  <c:v>45.048000000000002</c:v>
                </c:pt>
                <c:pt idx="12481">
                  <c:v>44.579000000000001</c:v>
                </c:pt>
                <c:pt idx="12482">
                  <c:v>44.115000000000002</c:v>
                </c:pt>
                <c:pt idx="12483">
                  <c:v>43.656000000000006</c:v>
                </c:pt>
                <c:pt idx="12484">
                  <c:v>43.202000000000012</c:v>
                </c:pt>
                <c:pt idx="12485">
                  <c:v>42.752000000000002</c:v>
                </c:pt>
                <c:pt idx="12486">
                  <c:v>42.307000000000002</c:v>
                </c:pt>
                <c:pt idx="12487">
                  <c:v>41.867000000000004</c:v>
                </c:pt>
                <c:pt idx="12488">
                  <c:v>41.431000000000004</c:v>
                </c:pt>
                <c:pt idx="12489">
                  <c:v>41</c:v>
                </c:pt>
                <c:pt idx="12490">
                  <c:v>40.156000000000006</c:v>
                </c:pt>
                <c:pt idx="12491">
                  <c:v>39.329000000000001</c:v>
                </c:pt>
                <c:pt idx="12492">
                  <c:v>38</c:v>
                </c:pt>
                <c:pt idx="12493">
                  <c:v>37.727000000000011</c:v>
                </c:pt>
                <c:pt idx="12494">
                  <c:v>36.950000000000003</c:v>
                </c:pt>
                <c:pt idx="12495">
                  <c:v>36</c:v>
                </c:pt>
                <c:pt idx="12496">
                  <c:v>35</c:v>
                </c:pt>
                <c:pt idx="12497">
                  <c:v>34.715000000000003</c:v>
                </c:pt>
                <c:pt idx="12498">
                  <c:v>34</c:v>
                </c:pt>
                <c:pt idx="12499">
                  <c:v>34</c:v>
                </c:pt>
                <c:pt idx="12500">
                  <c:v>34.33</c:v>
                </c:pt>
                <c:pt idx="12501">
                  <c:v>34.663000000000011</c:v>
                </c:pt>
                <c:pt idx="12502">
                  <c:v>35</c:v>
                </c:pt>
                <c:pt idx="12503">
                  <c:v>35</c:v>
                </c:pt>
                <c:pt idx="12504">
                  <c:v>34.112000000000002</c:v>
                </c:pt>
                <c:pt idx="12505">
                  <c:v>33.247</c:v>
                </c:pt>
                <c:pt idx="12506">
                  <c:v>32.404000000000003</c:v>
                </c:pt>
                <c:pt idx="12507">
                  <c:v>31.581999999999994</c:v>
                </c:pt>
                <c:pt idx="12508">
                  <c:v>30.780999999999988</c:v>
                </c:pt>
                <c:pt idx="12509">
                  <c:v>30</c:v>
                </c:pt>
                <c:pt idx="12510">
                  <c:v>30</c:v>
                </c:pt>
                <c:pt idx="12511">
                  <c:v>30</c:v>
                </c:pt>
                <c:pt idx="12512">
                  <c:v>30</c:v>
                </c:pt>
                <c:pt idx="12513">
                  <c:v>30</c:v>
                </c:pt>
                <c:pt idx="12514">
                  <c:v>30</c:v>
                </c:pt>
                <c:pt idx="12515">
                  <c:v>30.123000000000001</c:v>
                </c:pt>
                <c:pt idx="12516">
                  <c:v>30.247</c:v>
                </c:pt>
                <c:pt idx="12517">
                  <c:v>30.370999999999999</c:v>
                </c:pt>
                <c:pt idx="12518">
                  <c:v>30.495999999999988</c:v>
                </c:pt>
                <c:pt idx="12519">
                  <c:v>30.620999999999999</c:v>
                </c:pt>
                <c:pt idx="12520">
                  <c:v>30.747</c:v>
                </c:pt>
                <c:pt idx="12521">
                  <c:v>30.873000000000001</c:v>
                </c:pt>
                <c:pt idx="12522">
                  <c:v>31</c:v>
                </c:pt>
                <c:pt idx="12523">
                  <c:v>30.318000000000001</c:v>
                </c:pt>
                <c:pt idx="12524">
                  <c:v>29.652000000000001</c:v>
                </c:pt>
                <c:pt idx="12525">
                  <c:v>29</c:v>
                </c:pt>
                <c:pt idx="12526">
                  <c:v>29</c:v>
                </c:pt>
                <c:pt idx="12527">
                  <c:v>29.196999999999999</c:v>
                </c:pt>
                <c:pt idx="12528">
                  <c:v>29.396000000000001</c:v>
                </c:pt>
                <c:pt idx="12529">
                  <c:v>29.596</c:v>
                </c:pt>
                <c:pt idx="12530">
                  <c:v>29.797000000000001</c:v>
                </c:pt>
                <c:pt idx="12531">
                  <c:v>30</c:v>
                </c:pt>
                <c:pt idx="12532">
                  <c:v>29.318000000000001</c:v>
                </c:pt>
                <c:pt idx="12533">
                  <c:v>28.651000000000007</c:v>
                </c:pt>
                <c:pt idx="12534">
                  <c:v>28</c:v>
                </c:pt>
                <c:pt idx="12535">
                  <c:v>28</c:v>
                </c:pt>
                <c:pt idx="12536">
                  <c:v>28</c:v>
                </c:pt>
                <c:pt idx="12537">
                  <c:v>28.329000000000001</c:v>
                </c:pt>
                <c:pt idx="12538">
                  <c:v>28.663</c:v>
                </c:pt>
                <c:pt idx="12539">
                  <c:v>29</c:v>
                </c:pt>
                <c:pt idx="12540">
                  <c:v>29</c:v>
                </c:pt>
                <c:pt idx="12541">
                  <c:v>29</c:v>
                </c:pt>
                <c:pt idx="12542">
                  <c:v>29</c:v>
                </c:pt>
                <c:pt idx="12543">
                  <c:v>29</c:v>
                </c:pt>
                <c:pt idx="12544">
                  <c:v>29</c:v>
                </c:pt>
                <c:pt idx="12545">
                  <c:v>28.663</c:v>
                </c:pt>
                <c:pt idx="12546">
                  <c:v>28.329000000000001</c:v>
                </c:pt>
                <c:pt idx="12547">
                  <c:v>28</c:v>
                </c:pt>
                <c:pt idx="12548">
                  <c:v>28</c:v>
                </c:pt>
                <c:pt idx="12549">
                  <c:v>27.663</c:v>
                </c:pt>
                <c:pt idx="12550">
                  <c:v>27.329000000000001</c:v>
                </c:pt>
                <c:pt idx="12551">
                  <c:v>27</c:v>
                </c:pt>
                <c:pt idx="12552">
                  <c:v>27</c:v>
                </c:pt>
                <c:pt idx="12553">
                  <c:v>27.196999999999999</c:v>
                </c:pt>
                <c:pt idx="12554">
                  <c:v>27.396000000000001</c:v>
                </c:pt>
                <c:pt idx="12555">
                  <c:v>27.596</c:v>
                </c:pt>
                <c:pt idx="12556">
                  <c:v>27.797000000000001</c:v>
                </c:pt>
                <c:pt idx="12557">
                  <c:v>28</c:v>
                </c:pt>
                <c:pt idx="12558">
                  <c:v>28</c:v>
                </c:pt>
                <c:pt idx="12559">
                  <c:v>28</c:v>
                </c:pt>
                <c:pt idx="12560">
                  <c:v>27.797000000000001</c:v>
                </c:pt>
                <c:pt idx="12561">
                  <c:v>27.596</c:v>
                </c:pt>
                <c:pt idx="12562">
                  <c:v>27.396000000000001</c:v>
                </c:pt>
                <c:pt idx="12563">
                  <c:v>27.196999999999999</c:v>
                </c:pt>
                <c:pt idx="12564">
                  <c:v>27</c:v>
                </c:pt>
                <c:pt idx="12565">
                  <c:v>27.215</c:v>
                </c:pt>
                <c:pt idx="12566">
                  <c:v>27.431999999999999</c:v>
                </c:pt>
                <c:pt idx="12567">
                  <c:v>27.651000000000007</c:v>
                </c:pt>
                <c:pt idx="12568">
                  <c:v>27.870999999999999</c:v>
                </c:pt>
                <c:pt idx="12569">
                  <c:v>28.093</c:v>
                </c:pt>
                <c:pt idx="12570">
                  <c:v>28.317000000000007</c:v>
                </c:pt>
                <c:pt idx="12571">
                  <c:v>28.542999999999992</c:v>
                </c:pt>
                <c:pt idx="12572">
                  <c:v>28.771000000000001</c:v>
                </c:pt>
                <c:pt idx="12573">
                  <c:v>29</c:v>
                </c:pt>
                <c:pt idx="12574">
                  <c:v>29</c:v>
                </c:pt>
                <c:pt idx="12575">
                  <c:v>29.330000000000005</c:v>
                </c:pt>
                <c:pt idx="12576">
                  <c:v>29.663</c:v>
                </c:pt>
                <c:pt idx="12577">
                  <c:v>30</c:v>
                </c:pt>
                <c:pt idx="12578">
                  <c:v>29.657000000000007</c:v>
                </c:pt>
                <c:pt idx="12579">
                  <c:v>29.318000000000001</c:v>
                </c:pt>
                <c:pt idx="12580">
                  <c:v>28.98299999999999</c:v>
                </c:pt>
                <c:pt idx="12581">
                  <c:v>28.651000000000007</c:v>
                </c:pt>
                <c:pt idx="12582">
                  <c:v>28.324000000000005</c:v>
                </c:pt>
                <c:pt idx="12583">
                  <c:v>28</c:v>
                </c:pt>
                <c:pt idx="12584">
                  <c:v>28.96599999999999</c:v>
                </c:pt>
                <c:pt idx="12585">
                  <c:v>29.96599999999999</c:v>
                </c:pt>
                <c:pt idx="12586">
                  <c:v>31</c:v>
                </c:pt>
                <c:pt idx="12587">
                  <c:v>31</c:v>
                </c:pt>
                <c:pt idx="12588">
                  <c:v>31</c:v>
                </c:pt>
                <c:pt idx="12589">
                  <c:v>30.663</c:v>
                </c:pt>
                <c:pt idx="12590">
                  <c:v>30.330000000000005</c:v>
                </c:pt>
                <c:pt idx="12591">
                  <c:v>30</c:v>
                </c:pt>
                <c:pt idx="12592">
                  <c:v>30</c:v>
                </c:pt>
                <c:pt idx="12593">
                  <c:v>30</c:v>
                </c:pt>
                <c:pt idx="12594">
                  <c:v>30</c:v>
                </c:pt>
                <c:pt idx="12595">
                  <c:v>30</c:v>
                </c:pt>
                <c:pt idx="12596">
                  <c:v>30</c:v>
                </c:pt>
                <c:pt idx="12597">
                  <c:v>29.663</c:v>
                </c:pt>
                <c:pt idx="12598">
                  <c:v>29.330000000000005</c:v>
                </c:pt>
                <c:pt idx="12599">
                  <c:v>29</c:v>
                </c:pt>
                <c:pt idx="12600">
                  <c:v>29</c:v>
                </c:pt>
                <c:pt idx="12601">
                  <c:v>29</c:v>
                </c:pt>
                <c:pt idx="12602">
                  <c:v>28.587999999999994</c:v>
                </c:pt>
                <c:pt idx="12603">
                  <c:v>28.183</c:v>
                </c:pt>
                <c:pt idx="12604">
                  <c:v>27.782999999999991</c:v>
                </c:pt>
                <c:pt idx="12605">
                  <c:v>27.388999999999992</c:v>
                </c:pt>
                <c:pt idx="12606">
                  <c:v>27</c:v>
                </c:pt>
                <c:pt idx="12607">
                  <c:v>27.164000000000001</c:v>
                </c:pt>
                <c:pt idx="12608">
                  <c:v>27.329000000000001</c:v>
                </c:pt>
                <c:pt idx="12609">
                  <c:v>27.494999999999994</c:v>
                </c:pt>
                <c:pt idx="12610">
                  <c:v>27.663</c:v>
                </c:pt>
                <c:pt idx="12611">
                  <c:v>27.831000000000007</c:v>
                </c:pt>
                <c:pt idx="12612">
                  <c:v>28</c:v>
                </c:pt>
                <c:pt idx="12613">
                  <c:v>27.218</c:v>
                </c:pt>
                <c:pt idx="12614">
                  <c:v>26.457999999999991</c:v>
                </c:pt>
                <c:pt idx="12615">
                  <c:v>25.718</c:v>
                </c:pt>
                <c:pt idx="12616">
                  <c:v>25</c:v>
                </c:pt>
                <c:pt idx="12617">
                  <c:v>25.573</c:v>
                </c:pt>
                <c:pt idx="12618">
                  <c:v>26.158999999999999</c:v>
                </c:pt>
                <c:pt idx="12619">
                  <c:v>26.759</c:v>
                </c:pt>
                <c:pt idx="12620">
                  <c:v>27.372</c:v>
                </c:pt>
                <c:pt idx="12621">
                  <c:v>28</c:v>
                </c:pt>
                <c:pt idx="12622">
                  <c:v>27.372</c:v>
                </c:pt>
                <c:pt idx="12623">
                  <c:v>26.759</c:v>
                </c:pt>
                <c:pt idx="12624">
                  <c:v>26.158999999999999</c:v>
                </c:pt>
                <c:pt idx="12625">
                  <c:v>25.573</c:v>
                </c:pt>
                <c:pt idx="12626">
                  <c:v>25</c:v>
                </c:pt>
                <c:pt idx="12627">
                  <c:v>25</c:v>
                </c:pt>
                <c:pt idx="12628">
                  <c:v>25</c:v>
                </c:pt>
                <c:pt idx="12629">
                  <c:v>25</c:v>
                </c:pt>
                <c:pt idx="12630">
                  <c:v>25</c:v>
                </c:pt>
                <c:pt idx="12631">
                  <c:v>25</c:v>
                </c:pt>
                <c:pt idx="12632">
                  <c:v>25.329000000000001</c:v>
                </c:pt>
                <c:pt idx="12633">
                  <c:v>25.661999999999999</c:v>
                </c:pt>
                <c:pt idx="12634">
                  <c:v>26</c:v>
                </c:pt>
                <c:pt idx="12635">
                  <c:v>26</c:v>
                </c:pt>
                <c:pt idx="12636">
                  <c:v>26</c:v>
                </c:pt>
                <c:pt idx="12637">
                  <c:v>26</c:v>
                </c:pt>
                <c:pt idx="12638">
                  <c:v>25.661999999999999</c:v>
                </c:pt>
                <c:pt idx="12639">
                  <c:v>25.329000000000001</c:v>
                </c:pt>
                <c:pt idx="12640">
                  <c:v>25</c:v>
                </c:pt>
                <c:pt idx="12641">
                  <c:v>24.745999999999988</c:v>
                </c:pt>
                <c:pt idx="12642">
                  <c:v>24.494999999999994</c:v>
                </c:pt>
                <c:pt idx="12643">
                  <c:v>24.245999999999988</c:v>
                </c:pt>
                <c:pt idx="12644">
                  <c:v>24</c:v>
                </c:pt>
                <c:pt idx="12645">
                  <c:v>24</c:v>
                </c:pt>
                <c:pt idx="12646">
                  <c:v>24</c:v>
                </c:pt>
                <c:pt idx="12647">
                  <c:v>24</c:v>
                </c:pt>
                <c:pt idx="12648">
                  <c:v>24</c:v>
                </c:pt>
                <c:pt idx="12649">
                  <c:v>24.649000000000001</c:v>
                </c:pt>
                <c:pt idx="12650">
                  <c:v>25.315000000000001</c:v>
                </c:pt>
                <c:pt idx="12651">
                  <c:v>26</c:v>
                </c:pt>
                <c:pt idx="12652">
                  <c:v>26.196999999999999</c:v>
                </c:pt>
                <c:pt idx="12653">
                  <c:v>26.395</c:v>
                </c:pt>
                <c:pt idx="12654">
                  <c:v>26.594999999999999</c:v>
                </c:pt>
                <c:pt idx="12655">
                  <c:v>26.797000000000001</c:v>
                </c:pt>
                <c:pt idx="12656">
                  <c:v>27</c:v>
                </c:pt>
                <c:pt idx="12657">
                  <c:v>27</c:v>
                </c:pt>
                <c:pt idx="12658">
                  <c:v>27</c:v>
                </c:pt>
                <c:pt idx="12659">
                  <c:v>27</c:v>
                </c:pt>
                <c:pt idx="12660">
                  <c:v>27</c:v>
                </c:pt>
                <c:pt idx="12661">
                  <c:v>26.661999999999999</c:v>
                </c:pt>
                <c:pt idx="12662">
                  <c:v>26.329000000000001</c:v>
                </c:pt>
                <c:pt idx="12663">
                  <c:v>26</c:v>
                </c:pt>
                <c:pt idx="12664">
                  <c:v>26</c:v>
                </c:pt>
                <c:pt idx="12665">
                  <c:v>26</c:v>
                </c:pt>
                <c:pt idx="12666">
                  <c:v>26</c:v>
                </c:pt>
                <c:pt idx="12667">
                  <c:v>26</c:v>
                </c:pt>
                <c:pt idx="12668">
                  <c:v>26</c:v>
                </c:pt>
                <c:pt idx="12669">
                  <c:v>26</c:v>
                </c:pt>
                <c:pt idx="12670">
                  <c:v>26</c:v>
                </c:pt>
                <c:pt idx="12671">
                  <c:v>26</c:v>
                </c:pt>
                <c:pt idx="12672">
                  <c:v>26</c:v>
                </c:pt>
                <c:pt idx="12673">
                  <c:v>26</c:v>
                </c:pt>
                <c:pt idx="12674">
                  <c:v>26</c:v>
                </c:pt>
                <c:pt idx="12675">
                  <c:v>26</c:v>
                </c:pt>
                <c:pt idx="12676">
                  <c:v>26.140999999999991</c:v>
                </c:pt>
                <c:pt idx="12677">
                  <c:v>26.281999999999993</c:v>
                </c:pt>
                <c:pt idx="12678">
                  <c:v>26.423999999999992</c:v>
                </c:pt>
                <c:pt idx="12679">
                  <c:v>26.567</c:v>
                </c:pt>
                <c:pt idx="12680">
                  <c:v>26.71</c:v>
                </c:pt>
                <c:pt idx="12681">
                  <c:v>26.855</c:v>
                </c:pt>
                <c:pt idx="12682">
                  <c:v>27</c:v>
                </c:pt>
                <c:pt idx="12683">
                  <c:v>26.741999999999994</c:v>
                </c:pt>
                <c:pt idx="12684">
                  <c:v>26.484999999999992</c:v>
                </c:pt>
                <c:pt idx="12685">
                  <c:v>26.231999999999999</c:v>
                </c:pt>
                <c:pt idx="12686">
                  <c:v>25.981000000000002</c:v>
                </c:pt>
                <c:pt idx="12687">
                  <c:v>25.731999999999999</c:v>
                </c:pt>
                <c:pt idx="12688">
                  <c:v>25.48599999999999</c:v>
                </c:pt>
                <c:pt idx="12689">
                  <c:v>25.241999999999994</c:v>
                </c:pt>
                <c:pt idx="12690">
                  <c:v>25</c:v>
                </c:pt>
                <c:pt idx="12691">
                  <c:v>24.661999999999999</c:v>
                </c:pt>
                <c:pt idx="12692">
                  <c:v>24.329000000000001</c:v>
                </c:pt>
                <c:pt idx="12693">
                  <c:v>24</c:v>
                </c:pt>
                <c:pt idx="12694">
                  <c:v>24.329000000000001</c:v>
                </c:pt>
                <c:pt idx="12695">
                  <c:v>24.661999999999999</c:v>
                </c:pt>
                <c:pt idx="12696">
                  <c:v>25</c:v>
                </c:pt>
                <c:pt idx="12697">
                  <c:v>25.626000000000001</c:v>
                </c:pt>
                <c:pt idx="12698">
                  <c:v>26</c:v>
                </c:pt>
                <c:pt idx="12699">
                  <c:v>26.925999999999984</c:v>
                </c:pt>
                <c:pt idx="12700">
                  <c:v>27.6</c:v>
                </c:pt>
                <c:pt idx="12701">
                  <c:v>28.291</c:v>
                </c:pt>
                <c:pt idx="12702">
                  <c:v>29</c:v>
                </c:pt>
                <c:pt idx="12703">
                  <c:v>29.247</c:v>
                </c:pt>
                <c:pt idx="12704">
                  <c:v>29.495999999999988</c:v>
                </c:pt>
                <c:pt idx="12705">
                  <c:v>29.747</c:v>
                </c:pt>
                <c:pt idx="12706">
                  <c:v>30</c:v>
                </c:pt>
                <c:pt idx="12707">
                  <c:v>29.657000000000007</c:v>
                </c:pt>
                <c:pt idx="12708">
                  <c:v>29.318000000000001</c:v>
                </c:pt>
                <c:pt idx="12709">
                  <c:v>28.98299999999999</c:v>
                </c:pt>
                <c:pt idx="12710">
                  <c:v>28.651000000000007</c:v>
                </c:pt>
                <c:pt idx="12711">
                  <c:v>28.324000000000005</c:v>
                </c:pt>
                <c:pt idx="12712">
                  <c:v>28</c:v>
                </c:pt>
                <c:pt idx="12713">
                  <c:v>28</c:v>
                </c:pt>
                <c:pt idx="12714">
                  <c:v>28.329000000000001</c:v>
                </c:pt>
                <c:pt idx="12715">
                  <c:v>28.663</c:v>
                </c:pt>
                <c:pt idx="12716">
                  <c:v>29</c:v>
                </c:pt>
                <c:pt idx="12717">
                  <c:v>29.140999999999991</c:v>
                </c:pt>
                <c:pt idx="12718">
                  <c:v>29.281999999999993</c:v>
                </c:pt>
                <c:pt idx="12719">
                  <c:v>29.423999999999992</c:v>
                </c:pt>
                <c:pt idx="12720">
                  <c:v>29.567</c:v>
                </c:pt>
                <c:pt idx="12721">
                  <c:v>29.710999999999999</c:v>
                </c:pt>
                <c:pt idx="12722">
                  <c:v>29.855</c:v>
                </c:pt>
                <c:pt idx="12723">
                  <c:v>30</c:v>
                </c:pt>
                <c:pt idx="12724">
                  <c:v>30</c:v>
                </c:pt>
                <c:pt idx="12725">
                  <c:v>30</c:v>
                </c:pt>
                <c:pt idx="12726">
                  <c:v>29.486999999999984</c:v>
                </c:pt>
                <c:pt idx="12727">
                  <c:v>28.98299999999999</c:v>
                </c:pt>
                <c:pt idx="12728">
                  <c:v>28.486999999999984</c:v>
                </c:pt>
                <c:pt idx="12729">
                  <c:v>28</c:v>
                </c:pt>
                <c:pt idx="12730">
                  <c:v>28</c:v>
                </c:pt>
                <c:pt idx="12731">
                  <c:v>27.317000000000007</c:v>
                </c:pt>
                <c:pt idx="12732">
                  <c:v>26.650000000000006</c:v>
                </c:pt>
                <c:pt idx="12733">
                  <c:v>26</c:v>
                </c:pt>
                <c:pt idx="12734">
                  <c:v>26</c:v>
                </c:pt>
                <c:pt idx="12735">
                  <c:v>26</c:v>
                </c:pt>
                <c:pt idx="12736">
                  <c:v>26</c:v>
                </c:pt>
                <c:pt idx="12737">
                  <c:v>26</c:v>
                </c:pt>
                <c:pt idx="12738">
                  <c:v>26</c:v>
                </c:pt>
                <c:pt idx="12739">
                  <c:v>26</c:v>
                </c:pt>
                <c:pt idx="12740">
                  <c:v>26</c:v>
                </c:pt>
                <c:pt idx="12741">
                  <c:v>26</c:v>
                </c:pt>
                <c:pt idx="12742">
                  <c:v>26</c:v>
                </c:pt>
                <c:pt idx="12743">
                  <c:v>26</c:v>
                </c:pt>
                <c:pt idx="12744">
                  <c:v>25.661999999999999</c:v>
                </c:pt>
                <c:pt idx="12745">
                  <c:v>25.329000000000001</c:v>
                </c:pt>
                <c:pt idx="12746">
                  <c:v>25</c:v>
                </c:pt>
                <c:pt idx="12747">
                  <c:v>25.14</c:v>
                </c:pt>
                <c:pt idx="12748">
                  <c:v>25.281999999999993</c:v>
                </c:pt>
                <c:pt idx="12749">
                  <c:v>25.423999999999992</c:v>
                </c:pt>
                <c:pt idx="12750">
                  <c:v>25.567</c:v>
                </c:pt>
                <c:pt idx="12751">
                  <c:v>25.71</c:v>
                </c:pt>
                <c:pt idx="12752">
                  <c:v>25.855</c:v>
                </c:pt>
                <c:pt idx="12753">
                  <c:v>26</c:v>
                </c:pt>
                <c:pt idx="12754">
                  <c:v>26</c:v>
                </c:pt>
                <c:pt idx="12755">
                  <c:v>26</c:v>
                </c:pt>
                <c:pt idx="12756">
                  <c:v>25.661999999999999</c:v>
                </c:pt>
                <c:pt idx="12757">
                  <c:v>25.329000000000001</c:v>
                </c:pt>
                <c:pt idx="12758">
                  <c:v>25</c:v>
                </c:pt>
                <c:pt idx="12759">
                  <c:v>25.329000000000001</c:v>
                </c:pt>
                <c:pt idx="12760">
                  <c:v>25.661999999999999</c:v>
                </c:pt>
                <c:pt idx="12761">
                  <c:v>26</c:v>
                </c:pt>
                <c:pt idx="12762">
                  <c:v>26</c:v>
                </c:pt>
                <c:pt idx="12763">
                  <c:v>25.745999999999988</c:v>
                </c:pt>
                <c:pt idx="12764">
                  <c:v>25.494999999999994</c:v>
                </c:pt>
                <c:pt idx="12765">
                  <c:v>25.245999999999988</c:v>
                </c:pt>
                <c:pt idx="12766">
                  <c:v>25</c:v>
                </c:pt>
                <c:pt idx="12767">
                  <c:v>25</c:v>
                </c:pt>
                <c:pt idx="12768">
                  <c:v>25</c:v>
                </c:pt>
                <c:pt idx="12769">
                  <c:v>25</c:v>
                </c:pt>
                <c:pt idx="12770">
                  <c:v>25</c:v>
                </c:pt>
                <c:pt idx="12771">
                  <c:v>25.329000000000001</c:v>
                </c:pt>
                <c:pt idx="12772">
                  <c:v>25.661999999999999</c:v>
                </c:pt>
                <c:pt idx="12773">
                  <c:v>26</c:v>
                </c:pt>
                <c:pt idx="12774">
                  <c:v>26.72</c:v>
                </c:pt>
                <c:pt idx="12775">
                  <c:v>27.459</c:v>
                </c:pt>
                <c:pt idx="12776">
                  <c:v>28.219000000000001</c:v>
                </c:pt>
                <c:pt idx="12777">
                  <c:v>29</c:v>
                </c:pt>
                <c:pt idx="12778">
                  <c:v>28.678999999999991</c:v>
                </c:pt>
                <c:pt idx="12779">
                  <c:v>28.361000000000001</c:v>
                </c:pt>
                <c:pt idx="12780">
                  <c:v>28.047999999999991</c:v>
                </c:pt>
                <c:pt idx="12781">
                  <c:v>27.736999999999991</c:v>
                </c:pt>
                <c:pt idx="12782">
                  <c:v>27.43</c:v>
                </c:pt>
                <c:pt idx="12783">
                  <c:v>27.126000000000001</c:v>
                </c:pt>
                <c:pt idx="12784">
                  <c:v>26.826000000000001</c:v>
                </c:pt>
                <c:pt idx="12785">
                  <c:v>26.529</c:v>
                </c:pt>
                <c:pt idx="12786">
                  <c:v>26.234999999999999</c:v>
                </c:pt>
                <c:pt idx="12787">
                  <c:v>25.944999999999993</c:v>
                </c:pt>
                <c:pt idx="12788">
                  <c:v>25.658000000000001</c:v>
                </c:pt>
                <c:pt idx="12789">
                  <c:v>25.373999999999999</c:v>
                </c:pt>
                <c:pt idx="12790">
                  <c:v>25.093</c:v>
                </c:pt>
                <c:pt idx="12791">
                  <c:v>24.815000000000001</c:v>
                </c:pt>
                <c:pt idx="12792">
                  <c:v>24.54</c:v>
                </c:pt>
                <c:pt idx="12793">
                  <c:v>24.268999999999984</c:v>
                </c:pt>
                <c:pt idx="12794">
                  <c:v>24</c:v>
                </c:pt>
                <c:pt idx="12795">
                  <c:v>24</c:v>
                </c:pt>
                <c:pt idx="12796">
                  <c:v>24</c:v>
                </c:pt>
                <c:pt idx="12797">
                  <c:v>24</c:v>
                </c:pt>
                <c:pt idx="12798">
                  <c:v>24</c:v>
                </c:pt>
                <c:pt idx="12799">
                  <c:v>24</c:v>
                </c:pt>
                <c:pt idx="12800">
                  <c:v>24</c:v>
                </c:pt>
                <c:pt idx="12801">
                  <c:v>24.196999999999999</c:v>
                </c:pt>
                <c:pt idx="12802">
                  <c:v>24.395</c:v>
                </c:pt>
                <c:pt idx="12803">
                  <c:v>24.594999999999999</c:v>
                </c:pt>
                <c:pt idx="12804">
                  <c:v>24.797000000000001</c:v>
                </c:pt>
                <c:pt idx="12805">
                  <c:v>25</c:v>
                </c:pt>
                <c:pt idx="12806">
                  <c:v>25</c:v>
                </c:pt>
                <c:pt idx="12807">
                  <c:v>25</c:v>
                </c:pt>
                <c:pt idx="12808">
                  <c:v>25</c:v>
                </c:pt>
                <c:pt idx="12809">
                  <c:v>25</c:v>
                </c:pt>
                <c:pt idx="12810">
                  <c:v>25</c:v>
                </c:pt>
                <c:pt idx="12811">
                  <c:v>25</c:v>
                </c:pt>
                <c:pt idx="12812">
                  <c:v>25</c:v>
                </c:pt>
                <c:pt idx="12813">
                  <c:v>25</c:v>
                </c:pt>
                <c:pt idx="12814">
                  <c:v>24.661999999999999</c:v>
                </c:pt>
                <c:pt idx="12815">
                  <c:v>24.329000000000001</c:v>
                </c:pt>
                <c:pt idx="12816">
                  <c:v>24</c:v>
                </c:pt>
                <c:pt idx="12817">
                  <c:v>24</c:v>
                </c:pt>
                <c:pt idx="12818">
                  <c:v>24</c:v>
                </c:pt>
                <c:pt idx="12819">
                  <c:v>24</c:v>
                </c:pt>
                <c:pt idx="12820">
                  <c:v>24.652000000000001</c:v>
                </c:pt>
                <c:pt idx="12821">
                  <c:v>25.321000000000005</c:v>
                </c:pt>
                <c:pt idx="12822">
                  <c:v>26.009</c:v>
                </c:pt>
                <c:pt idx="12823">
                  <c:v>26.715</c:v>
                </c:pt>
                <c:pt idx="12824">
                  <c:v>27.439999999999994</c:v>
                </c:pt>
                <c:pt idx="12825">
                  <c:v>28.186</c:v>
                </c:pt>
                <c:pt idx="12826">
                  <c:v>28.951000000000001</c:v>
                </c:pt>
                <c:pt idx="12827">
                  <c:v>29.736999999999991</c:v>
                </c:pt>
                <c:pt idx="12828">
                  <c:v>30.545000000000002</c:v>
                </c:pt>
                <c:pt idx="12829">
                  <c:v>31.373999999999999</c:v>
                </c:pt>
                <c:pt idx="12830">
                  <c:v>32.226000000000013</c:v>
                </c:pt>
                <c:pt idx="12831">
                  <c:v>33.101000000000006</c:v>
                </c:pt>
                <c:pt idx="12832">
                  <c:v>34</c:v>
                </c:pt>
                <c:pt idx="12833">
                  <c:v>34.24</c:v>
                </c:pt>
                <c:pt idx="12834">
                  <c:v>34.483000000000004</c:v>
                </c:pt>
                <c:pt idx="12835">
                  <c:v>34.726000000000013</c:v>
                </c:pt>
                <c:pt idx="12836">
                  <c:v>34.972000000000001</c:v>
                </c:pt>
                <c:pt idx="12837">
                  <c:v>35.219000000000001</c:v>
                </c:pt>
                <c:pt idx="12838">
                  <c:v>35.468000000000011</c:v>
                </c:pt>
                <c:pt idx="12839">
                  <c:v>35.719000000000001</c:v>
                </c:pt>
                <c:pt idx="12840">
                  <c:v>35.972000000000001</c:v>
                </c:pt>
                <c:pt idx="12841">
                  <c:v>36.226000000000013</c:v>
                </c:pt>
                <c:pt idx="12842">
                  <c:v>36.481999999999999</c:v>
                </c:pt>
                <c:pt idx="12843">
                  <c:v>36.74</c:v>
                </c:pt>
                <c:pt idx="12844">
                  <c:v>37</c:v>
                </c:pt>
                <c:pt idx="12845">
                  <c:v>36.226000000000013</c:v>
                </c:pt>
                <c:pt idx="12846">
                  <c:v>35.468000000000011</c:v>
                </c:pt>
                <c:pt idx="12847">
                  <c:v>34.726000000000013</c:v>
                </c:pt>
                <c:pt idx="12848">
                  <c:v>34</c:v>
                </c:pt>
                <c:pt idx="12849">
                  <c:v>33.590000000000003</c:v>
                </c:pt>
                <c:pt idx="12850">
                  <c:v>33.185000000000002</c:v>
                </c:pt>
                <c:pt idx="12851">
                  <c:v>32.785000000000011</c:v>
                </c:pt>
                <c:pt idx="12852">
                  <c:v>32.39</c:v>
                </c:pt>
                <c:pt idx="12853">
                  <c:v>32</c:v>
                </c:pt>
                <c:pt idx="12854">
                  <c:v>31.663</c:v>
                </c:pt>
                <c:pt idx="12855">
                  <c:v>31.330000000000005</c:v>
                </c:pt>
                <c:pt idx="12856">
                  <c:v>31</c:v>
                </c:pt>
                <c:pt idx="12857">
                  <c:v>31</c:v>
                </c:pt>
                <c:pt idx="12858">
                  <c:v>31</c:v>
                </c:pt>
                <c:pt idx="12859">
                  <c:v>30.393999999999991</c:v>
                </c:pt>
                <c:pt idx="12860">
                  <c:v>29.8</c:v>
                </c:pt>
                <c:pt idx="12861">
                  <c:v>29.218</c:v>
                </c:pt>
                <c:pt idx="12862">
                  <c:v>28.646999999999991</c:v>
                </c:pt>
                <c:pt idx="12863">
                  <c:v>28</c:v>
                </c:pt>
                <c:pt idx="12864">
                  <c:v>27.538</c:v>
                </c:pt>
                <c:pt idx="12865">
                  <c:v>27</c:v>
                </c:pt>
                <c:pt idx="12866">
                  <c:v>27</c:v>
                </c:pt>
                <c:pt idx="12867">
                  <c:v>27.651000000000007</c:v>
                </c:pt>
                <c:pt idx="12868">
                  <c:v>28.317000000000007</c:v>
                </c:pt>
                <c:pt idx="12869">
                  <c:v>29</c:v>
                </c:pt>
                <c:pt idx="12870">
                  <c:v>29</c:v>
                </c:pt>
                <c:pt idx="12871">
                  <c:v>29</c:v>
                </c:pt>
                <c:pt idx="12872">
                  <c:v>29</c:v>
                </c:pt>
                <c:pt idx="12873">
                  <c:v>29</c:v>
                </c:pt>
                <c:pt idx="12874">
                  <c:v>29</c:v>
                </c:pt>
                <c:pt idx="12875">
                  <c:v>29</c:v>
                </c:pt>
                <c:pt idx="12876">
                  <c:v>28.486999999999984</c:v>
                </c:pt>
                <c:pt idx="12877">
                  <c:v>27.981999999999992</c:v>
                </c:pt>
                <c:pt idx="12878">
                  <c:v>27.486999999999984</c:v>
                </c:pt>
                <c:pt idx="12879">
                  <c:v>27</c:v>
                </c:pt>
                <c:pt idx="12880">
                  <c:v>26.797000000000001</c:v>
                </c:pt>
                <c:pt idx="12881">
                  <c:v>26.594999999999999</c:v>
                </c:pt>
                <c:pt idx="12882">
                  <c:v>26.395</c:v>
                </c:pt>
                <c:pt idx="12883">
                  <c:v>26.196999999999999</c:v>
                </c:pt>
                <c:pt idx="12884">
                  <c:v>26</c:v>
                </c:pt>
                <c:pt idx="12885">
                  <c:v>26</c:v>
                </c:pt>
                <c:pt idx="12886">
                  <c:v>26</c:v>
                </c:pt>
                <c:pt idx="12887">
                  <c:v>25.661999999999999</c:v>
                </c:pt>
                <c:pt idx="12888">
                  <c:v>25.329000000000001</c:v>
                </c:pt>
                <c:pt idx="12889">
                  <c:v>25</c:v>
                </c:pt>
                <c:pt idx="12890">
                  <c:v>25</c:v>
                </c:pt>
                <c:pt idx="12891">
                  <c:v>24.472999999999988</c:v>
                </c:pt>
                <c:pt idx="12892">
                  <c:v>23.957000000000001</c:v>
                </c:pt>
                <c:pt idx="12893">
                  <c:v>23.452000000000002</c:v>
                </c:pt>
                <c:pt idx="12894">
                  <c:v>22.957999999999991</c:v>
                </c:pt>
                <c:pt idx="12895">
                  <c:v>22.474</c:v>
                </c:pt>
                <c:pt idx="12896">
                  <c:v>22</c:v>
                </c:pt>
                <c:pt idx="12897">
                  <c:v>22</c:v>
                </c:pt>
                <c:pt idx="12898">
                  <c:v>22</c:v>
                </c:pt>
                <c:pt idx="12899">
                  <c:v>22</c:v>
                </c:pt>
                <c:pt idx="12900">
                  <c:v>22</c:v>
                </c:pt>
                <c:pt idx="12901">
                  <c:v>22.192</c:v>
                </c:pt>
                <c:pt idx="12902">
                  <c:v>22.385999999999992</c:v>
                </c:pt>
                <c:pt idx="12903">
                  <c:v>22.581999999999994</c:v>
                </c:pt>
                <c:pt idx="12904">
                  <c:v>22.779</c:v>
                </c:pt>
                <c:pt idx="12905">
                  <c:v>22.978000000000002</c:v>
                </c:pt>
                <c:pt idx="12906">
                  <c:v>23.178999999999991</c:v>
                </c:pt>
                <c:pt idx="12907">
                  <c:v>23.381999999999994</c:v>
                </c:pt>
                <c:pt idx="12908">
                  <c:v>23.585999999999988</c:v>
                </c:pt>
                <c:pt idx="12909">
                  <c:v>23.792000000000002</c:v>
                </c:pt>
                <c:pt idx="12910">
                  <c:v>24</c:v>
                </c:pt>
                <c:pt idx="12911">
                  <c:v>23.212</c:v>
                </c:pt>
                <c:pt idx="12912">
                  <c:v>22.45</c:v>
                </c:pt>
                <c:pt idx="12913">
                  <c:v>21.713000000000001</c:v>
                </c:pt>
                <c:pt idx="12914">
                  <c:v>21</c:v>
                </c:pt>
                <c:pt idx="12915">
                  <c:v>21.327999999999999</c:v>
                </c:pt>
                <c:pt idx="12916">
                  <c:v>21.661000000000001</c:v>
                </c:pt>
                <c:pt idx="12917">
                  <c:v>22</c:v>
                </c:pt>
                <c:pt idx="12918">
                  <c:v>21.312000000000001</c:v>
                </c:pt>
                <c:pt idx="12919">
                  <c:v>20.646000000000001</c:v>
                </c:pt>
                <c:pt idx="12920">
                  <c:v>20</c:v>
                </c:pt>
                <c:pt idx="12921">
                  <c:v>20</c:v>
                </c:pt>
                <c:pt idx="12922">
                  <c:v>20</c:v>
                </c:pt>
                <c:pt idx="12923">
                  <c:v>20</c:v>
                </c:pt>
                <c:pt idx="12924">
                  <c:v>20</c:v>
                </c:pt>
                <c:pt idx="12925">
                  <c:v>20</c:v>
                </c:pt>
                <c:pt idx="12926">
                  <c:v>20</c:v>
                </c:pt>
                <c:pt idx="12927">
                  <c:v>20</c:v>
                </c:pt>
                <c:pt idx="12928">
                  <c:v>20</c:v>
                </c:pt>
                <c:pt idx="12929">
                  <c:v>20</c:v>
                </c:pt>
                <c:pt idx="12930">
                  <c:v>20</c:v>
                </c:pt>
                <c:pt idx="12931">
                  <c:v>20</c:v>
                </c:pt>
                <c:pt idx="12932">
                  <c:v>20</c:v>
                </c:pt>
                <c:pt idx="12933">
                  <c:v>20</c:v>
                </c:pt>
                <c:pt idx="12934">
                  <c:v>20</c:v>
                </c:pt>
                <c:pt idx="12935">
                  <c:v>20.385000000000002</c:v>
                </c:pt>
                <c:pt idx="12936">
                  <c:v>20.777000000000001</c:v>
                </c:pt>
                <c:pt idx="12937">
                  <c:v>21.177000000000007</c:v>
                </c:pt>
                <c:pt idx="12938">
                  <c:v>21.584999999999994</c:v>
                </c:pt>
                <c:pt idx="12939">
                  <c:v>22</c:v>
                </c:pt>
                <c:pt idx="12940">
                  <c:v>22</c:v>
                </c:pt>
                <c:pt idx="12941">
                  <c:v>22</c:v>
                </c:pt>
                <c:pt idx="12942">
                  <c:v>23.259999999999994</c:v>
                </c:pt>
                <c:pt idx="12943">
                  <c:v>24.591999999999999</c:v>
                </c:pt>
                <c:pt idx="12944">
                  <c:v>26</c:v>
                </c:pt>
                <c:pt idx="12945">
                  <c:v>25.484999999999992</c:v>
                </c:pt>
                <c:pt idx="12946">
                  <c:v>24.979999999999993</c:v>
                </c:pt>
                <c:pt idx="12947">
                  <c:v>24.484999999999992</c:v>
                </c:pt>
                <c:pt idx="12948">
                  <c:v>24</c:v>
                </c:pt>
                <c:pt idx="12949">
                  <c:v>24</c:v>
                </c:pt>
                <c:pt idx="12950">
                  <c:v>24</c:v>
                </c:pt>
                <c:pt idx="12951">
                  <c:v>24.164000000000001</c:v>
                </c:pt>
                <c:pt idx="12952">
                  <c:v>24.329000000000001</c:v>
                </c:pt>
                <c:pt idx="12953">
                  <c:v>24.494999999999994</c:v>
                </c:pt>
                <c:pt idx="12954">
                  <c:v>24.661999999999999</c:v>
                </c:pt>
                <c:pt idx="12955">
                  <c:v>24.830000000000005</c:v>
                </c:pt>
                <c:pt idx="12956">
                  <c:v>25</c:v>
                </c:pt>
                <c:pt idx="12957">
                  <c:v>25</c:v>
                </c:pt>
                <c:pt idx="12958">
                  <c:v>24.745999999999988</c:v>
                </c:pt>
                <c:pt idx="12959">
                  <c:v>24.494999999999994</c:v>
                </c:pt>
                <c:pt idx="12960">
                  <c:v>24.245999999999988</c:v>
                </c:pt>
                <c:pt idx="12961">
                  <c:v>24</c:v>
                </c:pt>
                <c:pt idx="12962">
                  <c:v>23.745999999999988</c:v>
                </c:pt>
                <c:pt idx="12963">
                  <c:v>23.494999999999994</c:v>
                </c:pt>
                <c:pt idx="12964">
                  <c:v>23.245999999999988</c:v>
                </c:pt>
                <c:pt idx="12965">
                  <c:v>23</c:v>
                </c:pt>
                <c:pt idx="12966">
                  <c:v>23</c:v>
                </c:pt>
                <c:pt idx="12967">
                  <c:v>23</c:v>
                </c:pt>
                <c:pt idx="12968">
                  <c:v>22.661999999999999</c:v>
                </c:pt>
                <c:pt idx="12969">
                  <c:v>22.327999999999999</c:v>
                </c:pt>
                <c:pt idx="12970">
                  <c:v>22</c:v>
                </c:pt>
                <c:pt idx="12971">
                  <c:v>22</c:v>
                </c:pt>
                <c:pt idx="12972">
                  <c:v>21.661000000000001</c:v>
                </c:pt>
                <c:pt idx="12973">
                  <c:v>21.327999999999999</c:v>
                </c:pt>
                <c:pt idx="12974">
                  <c:v>21</c:v>
                </c:pt>
                <c:pt idx="12975">
                  <c:v>21</c:v>
                </c:pt>
                <c:pt idx="12976">
                  <c:v>21</c:v>
                </c:pt>
                <c:pt idx="12977">
                  <c:v>21</c:v>
                </c:pt>
                <c:pt idx="12978">
                  <c:v>20.795999999999992</c:v>
                </c:pt>
                <c:pt idx="12979">
                  <c:v>20.594000000000001</c:v>
                </c:pt>
                <c:pt idx="12980">
                  <c:v>20.393999999999991</c:v>
                </c:pt>
                <c:pt idx="12981">
                  <c:v>20.196000000000005</c:v>
                </c:pt>
                <c:pt idx="12982">
                  <c:v>20</c:v>
                </c:pt>
                <c:pt idx="12983">
                  <c:v>20</c:v>
                </c:pt>
                <c:pt idx="12984">
                  <c:v>20.385000000000002</c:v>
                </c:pt>
                <c:pt idx="12985">
                  <c:v>20.777000000000001</c:v>
                </c:pt>
                <c:pt idx="12986">
                  <c:v>21.177000000000007</c:v>
                </c:pt>
                <c:pt idx="12987">
                  <c:v>21.584999999999994</c:v>
                </c:pt>
                <c:pt idx="12988">
                  <c:v>22</c:v>
                </c:pt>
                <c:pt idx="12989">
                  <c:v>22</c:v>
                </c:pt>
                <c:pt idx="12990">
                  <c:v>21.830000000000005</c:v>
                </c:pt>
                <c:pt idx="12991">
                  <c:v>21.661000000000001</c:v>
                </c:pt>
                <c:pt idx="12992">
                  <c:v>21.494</c:v>
                </c:pt>
                <c:pt idx="12993">
                  <c:v>21.327999999999999</c:v>
                </c:pt>
                <c:pt idx="12994">
                  <c:v>21.163</c:v>
                </c:pt>
                <c:pt idx="12995">
                  <c:v>21</c:v>
                </c:pt>
                <c:pt idx="12996">
                  <c:v>21</c:v>
                </c:pt>
                <c:pt idx="12997">
                  <c:v>21</c:v>
                </c:pt>
                <c:pt idx="12998">
                  <c:v>21</c:v>
                </c:pt>
                <c:pt idx="12999">
                  <c:v>21</c:v>
                </c:pt>
                <c:pt idx="13000">
                  <c:v>21</c:v>
                </c:pt>
                <c:pt idx="13001">
                  <c:v>21</c:v>
                </c:pt>
                <c:pt idx="13002">
                  <c:v>21</c:v>
                </c:pt>
                <c:pt idx="13003">
                  <c:v>21.245999999999988</c:v>
                </c:pt>
                <c:pt idx="13004">
                  <c:v>21.494</c:v>
                </c:pt>
                <c:pt idx="13005">
                  <c:v>21.745999999999988</c:v>
                </c:pt>
                <c:pt idx="13006">
                  <c:v>22</c:v>
                </c:pt>
                <c:pt idx="13007">
                  <c:v>21.312000000000001</c:v>
                </c:pt>
                <c:pt idx="13008">
                  <c:v>20.646000000000001</c:v>
                </c:pt>
                <c:pt idx="13009">
                  <c:v>20</c:v>
                </c:pt>
                <c:pt idx="13010">
                  <c:v>20</c:v>
                </c:pt>
                <c:pt idx="13011">
                  <c:v>20</c:v>
                </c:pt>
                <c:pt idx="13012">
                  <c:v>20</c:v>
                </c:pt>
                <c:pt idx="13013">
                  <c:v>20.327999999999999</c:v>
                </c:pt>
                <c:pt idx="13014">
                  <c:v>20.661000000000001</c:v>
                </c:pt>
                <c:pt idx="13015">
                  <c:v>21</c:v>
                </c:pt>
                <c:pt idx="13016">
                  <c:v>21</c:v>
                </c:pt>
                <c:pt idx="13017">
                  <c:v>21</c:v>
                </c:pt>
                <c:pt idx="13018">
                  <c:v>21</c:v>
                </c:pt>
                <c:pt idx="13019">
                  <c:v>21</c:v>
                </c:pt>
                <c:pt idx="13020">
                  <c:v>21</c:v>
                </c:pt>
                <c:pt idx="13021">
                  <c:v>21</c:v>
                </c:pt>
                <c:pt idx="13022">
                  <c:v>21</c:v>
                </c:pt>
                <c:pt idx="13023">
                  <c:v>21</c:v>
                </c:pt>
                <c:pt idx="13024">
                  <c:v>21</c:v>
                </c:pt>
                <c:pt idx="13025">
                  <c:v>21</c:v>
                </c:pt>
                <c:pt idx="13026">
                  <c:v>21</c:v>
                </c:pt>
                <c:pt idx="13027">
                  <c:v>21.327999999999999</c:v>
                </c:pt>
                <c:pt idx="13028">
                  <c:v>21.661000000000001</c:v>
                </c:pt>
                <c:pt idx="13029">
                  <c:v>22</c:v>
                </c:pt>
                <c:pt idx="13030">
                  <c:v>22</c:v>
                </c:pt>
                <c:pt idx="13031">
                  <c:v>22</c:v>
                </c:pt>
                <c:pt idx="13032">
                  <c:v>22</c:v>
                </c:pt>
                <c:pt idx="13033">
                  <c:v>22</c:v>
                </c:pt>
                <c:pt idx="13034">
                  <c:v>22</c:v>
                </c:pt>
                <c:pt idx="13035">
                  <c:v>22</c:v>
                </c:pt>
                <c:pt idx="13036">
                  <c:v>22</c:v>
                </c:pt>
                <c:pt idx="13037">
                  <c:v>22</c:v>
                </c:pt>
                <c:pt idx="13038">
                  <c:v>22</c:v>
                </c:pt>
                <c:pt idx="13039">
                  <c:v>22.164000000000001</c:v>
                </c:pt>
                <c:pt idx="13040">
                  <c:v>22.327999999999999</c:v>
                </c:pt>
                <c:pt idx="13041">
                  <c:v>22.494</c:v>
                </c:pt>
                <c:pt idx="13042">
                  <c:v>22.661999999999999</c:v>
                </c:pt>
                <c:pt idx="13043">
                  <c:v>22.830000000000005</c:v>
                </c:pt>
                <c:pt idx="13044">
                  <c:v>23</c:v>
                </c:pt>
                <c:pt idx="13045">
                  <c:v>22.745999999999988</c:v>
                </c:pt>
                <c:pt idx="13046">
                  <c:v>22.494</c:v>
                </c:pt>
                <c:pt idx="13047">
                  <c:v>22.245999999999988</c:v>
                </c:pt>
                <c:pt idx="13048">
                  <c:v>22</c:v>
                </c:pt>
                <c:pt idx="13049">
                  <c:v>22</c:v>
                </c:pt>
                <c:pt idx="13050">
                  <c:v>22</c:v>
                </c:pt>
                <c:pt idx="13051">
                  <c:v>21.661000000000001</c:v>
                </c:pt>
                <c:pt idx="13052">
                  <c:v>21.327999999999999</c:v>
                </c:pt>
                <c:pt idx="13053">
                  <c:v>21</c:v>
                </c:pt>
                <c:pt idx="13054">
                  <c:v>21</c:v>
                </c:pt>
                <c:pt idx="13055">
                  <c:v>21</c:v>
                </c:pt>
                <c:pt idx="13056">
                  <c:v>21</c:v>
                </c:pt>
                <c:pt idx="13057">
                  <c:v>21</c:v>
                </c:pt>
                <c:pt idx="13058">
                  <c:v>21</c:v>
                </c:pt>
                <c:pt idx="13059">
                  <c:v>21</c:v>
                </c:pt>
                <c:pt idx="13060">
                  <c:v>21.327999999999999</c:v>
                </c:pt>
                <c:pt idx="13061">
                  <c:v>21.661000000000001</c:v>
                </c:pt>
                <c:pt idx="13062">
                  <c:v>22</c:v>
                </c:pt>
                <c:pt idx="13063">
                  <c:v>21.830000000000005</c:v>
                </c:pt>
                <c:pt idx="13064">
                  <c:v>21.661000000000001</c:v>
                </c:pt>
                <c:pt idx="13065">
                  <c:v>21.494</c:v>
                </c:pt>
                <c:pt idx="13066">
                  <c:v>21.327999999999999</c:v>
                </c:pt>
                <c:pt idx="13067">
                  <c:v>21.163</c:v>
                </c:pt>
                <c:pt idx="13068">
                  <c:v>21</c:v>
                </c:pt>
                <c:pt idx="13069">
                  <c:v>21</c:v>
                </c:pt>
                <c:pt idx="13070">
                  <c:v>21</c:v>
                </c:pt>
                <c:pt idx="13071">
                  <c:v>20.481000000000002</c:v>
                </c:pt>
                <c:pt idx="13072">
                  <c:v>19.974999999999994</c:v>
                </c:pt>
                <c:pt idx="13073">
                  <c:v>19.481000000000002</c:v>
                </c:pt>
                <c:pt idx="13074">
                  <c:v>19</c:v>
                </c:pt>
                <c:pt idx="13075">
                  <c:v>19</c:v>
                </c:pt>
                <c:pt idx="13076">
                  <c:v>19</c:v>
                </c:pt>
                <c:pt idx="13077">
                  <c:v>19</c:v>
                </c:pt>
                <c:pt idx="13078">
                  <c:v>19</c:v>
                </c:pt>
                <c:pt idx="13079">
                  <c:v>19</c:v>
                </c:pt>
                <c:pt idx="13080">
                  <c:v>19</c:v>
                </c:pt>
                <c:pt idx="13081">
                  <c:v>19.14</c:v>
                </c:pt>
                <c:pt idx="13082">
                  <c:v>19.280999999999988</c:v>
                </c:pt>
                <c:pt idx="13083">
                  <c:v>19.421999999999993</c:v>
                </c:pt>
                <c:pt idx="13084">
                  <c:v>19.564999999999994</c:v>
                </c:pt>
                <c:pt idx="13085">
                  <c:v>19.709</c:v>
                </c:pt>
                <c:pt idx="13086">
                  <c:v>19.853999999999999</c:v>
                </c:pt>
                <c:pt idx="13087">
                  <c:v>20</c:v>
                </c:pt>
                <c:pt idx="13088">
                  <c:v>20</c:v>
                </c:pt>
                <c:pt idx="13089">
                  <c:v>20</c:v>
                </c:pt>
                <c:pt idx="13090">
                  <c:v>20</c:v>
                </c:pt>
                <c:pt idx="13091">
                  <c:v>19.661000000000001</c:v>
                </c:pt>
                <c:pt idx="13092">
                  <c:v>19.327999999999999</c:v>
                </c:pt>
                <c:pt idx="13093">
                  <c:v>19</c:v>
                </c:pt>
                <c:pt idx="13094">
                  <c:v>19</c:v>
                </c:pt>
                <c:pt idx="13095">
                  <c:v>19</c:v>
                </c:pt>
                <c:pt idx="13096">
                  <c:v>19</c:v>
                </c:pt>
                <c:pt idx="13097">
                  <c:v>19</c:v>
                </c:pt>
                <c:pt idx="13098">
                  <c:v>19</c:v>
                </c:pt>
                <c:pt idx="13099">
                  <c:v>19</c:v>
                </c:pt>
                <c:pt idx="13100">
                  <c:v>19</c:v>
                </c:pt>
                <c:pt idx="13101">
                  <c:v>19</c:v>
                </c:pt>
                <c:pt idx="13102">
                  <c:v>19</c:v>
                </c:pt>
                <c:pt idx="13103">
                  <c:v>19</c:v>
                </c:pt>
                <c:pt idx="13104">
                  <c:v>19</c:v>
                </c:pt>
                <c:pt idx="13105">
                  <c:v>19</c:v>
                </c:pt>
                <c:pt idx="13106">
                  <c:v>19</c:v>
                </c:pt>
                <c:pt idx="13107">
                  <c:v>19</c:v>
                </c:pt>
                <c:pt idx="13108">
                  <c:v>19</c:v>
                </c:pt>
                <c:pt idx="13109">
                  <c:v>19</c:v>
                </c:pt>
                <c:pt idx="13110">
                  <c:v>19</c:v>
                </c:pt>
                <c:pt idx="13111">
                  <c:v>19</c:v>
                </c:pt>
                <c:pt idx="13112">
                  <c:v>19</c:v>
                </c:pt>
                <c:pt idx="13113">
                  <c:v>19</c:v>
                </c:pt>
                <c:pt idx="13114">
                  <c:v>19</c:v>
                </c:pt>
                <c:pt idx="13115">
                  <c:v>19</c:v>
                </c:pt>
                <c:pt idx="13116">
                  <c:v>19</c:v>
                </c:pt>
                <c:pt idx="13117">
                  <c:v>19.327999999999999</c:v>
                </c:pt>
                <c:pt idx="13118">
                  <c:v>19.661000000000001</c:v>
                </c:pt>
                <c:pt idx="13119">
                  <c:v>20</c:v>
                </c:pt>
                <c:pt idx="13120">
                  <c:v>20</c:v>
                </c:pt>
                <c:pt idx="13121">
                  <c:v>20</c:v>
                </c:pt>
                <c:pt idx="13122">
                  <c:v>20</c:v>
                </c:pt>
                <c:pt idx="13123">
                  <c:v>20</c:v>
                </c:pt>
                <c:pt idx="13124">
                  <c:v>20</c:v>
                </c:pt>
                <c:pt idx="13125">
                  <c:v>20</c:v>
                </c:pt>
                <c:pt idx="13126">
                  <c:v>19.795999999999992</c:v>
                </c:pt>
                <c:pt idx="13127">
                  <c:v>19.594000000000001</c:v>
                </c:pt>
                <c:pt idx="13128">
                  <c:v>19.393999999999991</c:v>
                </c:pt>
                <c:pt idx="13129">
                  <c:v>19.196000000000005</c:v>
                </c:pt>
                <c:pt idx="13130">
                  <c:v>19</c:v>
                </c:pt>
                <c:pt idx="13131">
                  <c:v>19.459</c:v>
                </c:pt>
                <c:pt idx="13132">
                  <c:v>19.93</c:v>
                </c:pt>
                <c:pt idx="13133">
                  <c:v>20.411000000000001</c:v>
                </c:pt>
                <c:pt idx="13134">
                  <c:v>20.904999999999994</c:v>
                </c:pt>
                <c:pt idx="13135">
                  <c:v>21.41</c:v>
                </c:pt>
                <c:pt idx="13136">
                  <c:v>21.927</c:v>
                </c:pt>
                <c:pt idx="13137">
                  <c:v>22.457000000000001</c:v>
                </c:pt>
                <c:pt idx="13138">
                  <c:v>23</c:v>
                </c:pt>
                <c:pt idx="13139">
                  <c:v>23</c:v>
                </c:pt>
                <c:pt idx="13140">
                  <c:v>23</c:v>
                </c:pt>
                <c:pt idx="13141">
                  <c:v>22.795999999999992</c:v>
                </c:pt>
                <c:pt idx="13142">
                  <c:v>22.594999999999999</c:v>
                </c:pt>
                <c:pt idx="13143">
                  <c:v>22.395</c:v>
                </c:pt>
                <c:pt idx="13144">
                  <c:v>22.196000000000005</c:v>
                </c:pt>
                <c:pt idx="13145">
                  <c:v>22</c:v>
                </c:pt>
                <c:pt idx="13146">
                  <c:v>21.661000000000001</c:v>
                </c:pt>
                <c:pt idx="13147">
                  <c:v>21.327999999999999</c:v>
                </c:pt>
                <c:pt idx="13148">
                  <c:v>21</c:v>
                </c:pt>
                <c:pt idx="13149">
                  <c:v>21</c:v>
                </c:pt>
                <c:pt idx="13150">
                  <c:v>21</c:v>
                </c:pt>
                <c:pt idx="13151">
                  <c:v>21</c:v>
                </c:pt>
                <c:pt idx="13152">
                  <c:v>21</c:v>
                </c:pt>
                <c:pt idx="13153">
                  <c:v>22.55</c:v>
                </c:pt>
                <c:pt idx="13154">
                  <c:v>24.213000000000001</c:v>
                </c:pt>
                <c:pt idx="13155">
                  <c:v>26</c:v>
                </c:pt>
                <c:pt idx="13156">
                  <c:v>24.937000000000001</c:v>
                </c:pt>
                <c:pt idx="13157">
                  <c:v>23.917000000000005</c:v>
                </c:pt>
                <c:pt idx="13158">
                  <c:v>22.937999999999999</c:v>
                </c:pt>
                <c:pt idx="13159">
                  <c:v>22</c:v>
                </c:pt>
                <c:pt idx="13160">
                  <c:v>21.661000000000001</c:v>
                </c:pt>
                <c:pt idx="13161">
                  <c:v>21.327999999999999</c:v>
                </c:pt>
                <c:pt idx="13162">
                  <c:v>21</c:v>
                </c:pt>
                <c:pt idx="13163">
                  <c:v>20.661000000000001</c:v>
                </c:pt>
                <c:pt idx="13164">
                  <c:v>20.327999999999999</c:v>
                </c:pt>
                <c:pt idx="13165">
                  <c:v>20</c:v>
                </c:pt>
                <c:pt idx="13166">
                  <c:v>20</c:v>
                </c:pt>
                <c:pt idx="13167">
                  <c:v>20</c:v>
                </c:pt>
                <c:pt idx="13168">
                  <c:v>20</c:v>
                </c:pt>
                <c:pt idx="13169">
                  <c:v>20</c:v>
                </c:pt>
                <c:pt idx="13170">
                  <c:v>20</c:v>
                </c:pt>
                <c:pt idx="13171">
                  <c:v>20</c:v>
                </c:pt>
                <c:pt idx="13172">
                  <c:v>20</c:v>
                </c:pt>
                <c:pt idx="13173">
                  <c:v>20</c:v>
                </c:pt>
                <c:pt idx="13174">
                  <c:v>20</c:v>
                </c:pt>
                <c:pt idx="13175">
                  <c:v>20</c:v>
                </c:pt>
                <c:pt idx="13176">
                  <c:v>20</c:v>
                </c:pt>
                <c:pt idx="13177">
                  <c:v>20</c:v>
                </c:pt>
                <c:pt idx="13178">
                  <c:v>20</c:v>
                </c:pt>
                <c:pt idx="13179">
                  <c:v>20</c:v>
                </c:pt>
                <c:pt idx="13180">
                  <c:v>20</c:v>
                </c:pt>
                <c:pt idx="13181">
                  <c:v>20</c:v>
                </c:pt>
                <c:pt idx="13182">
                  <c:v>20</c:v>
                </c:pt>
                <c:pt idx="13183">
                  <c:v>20</c:v>
                </c:pt>
                <c:pt idx="13184">
                  <c:v>31.346</c:v>
                </c:pt>
                <c:pt idx="13185">
                  <c:v>49.129000000000012</c:v>
                </c:pt>
                <c:pt idx="13186">
                  <c:v>77</c:v>
                </c:pt>
                <c:pt idx="13187">
                  <c:v>77</c:v>
                </c:pt>
                <c:pt idx="13188">
                  <c:v>77</c:v>
                </c:pt>
                <c:pt idx="13189">
                  <c:v>77</c:v>
                </c:pt>
                <c:pt idx="13190">
                  <c:v>71.897000000000006</c:v>
                </c:pt>
                <c:pt idx="13191">
                  <c:v>67.131999999999991</c:v>
                </c:pt>
                <c:pt idx="13192">
                  <c:v>62.683</c:v>
                </c:pt>
                <c:pt idx="13193">
                  <c:v>53</c:v>
                </c:pt>
                <c:pt idx="13194">
                  <c:v>46</c:v>
                </c:pt>
                <c:pt idx="13195">
                  <c:v>41</c:v>
                </c:pt>
                <c:pt idx="13196">
                  <c:v>37</c:v>
                </c:pt>
                <c:pt idx="13197">
                  <c:v>36</c:v>
                </c:pt>
                <c:pt idx="13198">
                  <c:v>36</c:v>
                </c:pt>
                <c:pt idx="13199">
                  <c:v>33</c:v>
                </c:pt>
                <c:pt idx="13200">
                  <c:v>31</c:v>
                </c:pt>
                <c:pt idx="13201">
                  <c:v>30</c:v>
                </c:pt>
                <c:pt idx="13202">
                  <c:v>29</c:v>
                </c:pt>
                <c:pt idx="13203">
                  <c:v>28</c:v>
                </c:pt>
                <c:pt idx="13204">
                  <c:v>27</c:v>
                </c:pt>
                <c:pt idx="13205">
                  <c:v>25</c:v>
                </c:pt>
                <c:pt idx="13206">
                  <c:v>24</c:v>
                </c:pt>
                <c:pt idx="13207">
                  <c:v>24</c:v>
                </c:pt>
                <c:pt idx="13208">
                  <c:v>24</c:v>
                </c:pt>
                <c:pt idx="13209">
                  <c:v>24</c:v>
                </c:pt>
                <c:pt idx="13210">
                  <c:v>24</c:v>
                </c:pt>
                <c:pt idx="13211">
                  <c:v>23.661999999999999</c:v>
                </c:pt>
                <c:pt idx="13212">
                  <c:v>23.329000000000001</c:v>
                </c:pt>
                <c:pt idx="13213">
                  <c:v>23</c:v>
                </c:pt>
                <c:pt idx="13214">
                  <c:v>23</c:v>
                </c:pt>
                <c:pt idx="13215">
                  <c:v>23</c:v>
                </c:pt>
                <c:pt idx="13216">
                  <c:v>23</c:v>
                </c:pt>
                <c:pt idx="13217">
                  <c:v>23</c:v>
                </c:pt>
                <c:pt idx="13218">
                  <c:v>23</c:v>
                </c:pt>
                <c:pt idx="13219">
                  <c:v>23</c:v>
                </c:pt>
                <c:pt idx="13220">
                  <c:v>23</c:v>
                </c:pt>
                <c:pt idx="13221">
                  <c:v>22.745999999999988</c:v>
                </c:pt>
                <c:pt idx="13222">
                  <c:v>22.494</c:v>
                </c:pt>
                <c:pt idx="13223">
                  <c:v>22.245999999999988</c:v>
                </c:pt>
                <c:pt idx="13224">
                  <c:v>22</c:v>
                </c:pt>
                <c:pt idx="13225">
                  <c:v>22</c:v>
                </c:pt>
                <c:pt idx="13226">
                  <c:v>22</c:v>
                </c:pt>
                <c:pt idx="13227">
                  <c:v>22</c:v>
                </c:pt>
                <c:pt idx="13228">
                  <c:v>22</c:v>
                </c:pt>
                <c:pt idx="13229">
                  <c:v>22</c:v>
                </c:pt>
                <c:pt idx="13230">
                  <c:v>22</c:v>
                </c:pt>
                <c:pt idx="13231">
                  <c:v>22</c:v>
                </c:pt>
                <c:pt idx="13232">
                  <c:v>22</c:v>
                </c:pt>
                <c:pt idx="13233">
                  <c:v>22</c:v>
                </c:pt>
                <c:pt idx="13234">
                  <c:v>22</c:v>
                </c:pt>
                <c:pt idx="13235">
                  <c:v>22</c:v>
                </c:pt>
                <c:pt idx="13236">
                  <c:v>22</c:v>
                </c:pt>
                <c:pt idx="13237">
                  <c:v>22</c:v>
                </c:pt>
                <c:pt idx="13238">
                  <c:v>22</c:v>
                </c:pt>
                <c:pt idx="13239">
                  <c:v>22</c:v>
                </c:pt>
                <c:pt idx="13240">
                  <c:v>22</c:v>
                </c:pt>
                <c:pt idx="13241">
                  <c:v>22</c:v>
                </c:pt>
                <c:pt idx="13242">
                  <c:v>22</c:v>
                </c:pt>
                <c:pt idx="13243">
                  <c:v>22</c:v>
                </c:pt>
                <c:pt idx="13244">
                  <c:v>22</c:v>
                </c:pt>
                <c:pt idx="13245">
                  <c:v>22</c:v>
                </c:pt>
                <c:pt idx="13246">
                  <c:v>22.620999999999999</c:v>
                </c:pt>
                <c:pt idx="13247">
                  <c:v>23.259999999999994</c:v>
                </c:pt>
                <c:pt idx="13248">
                  <c:v>23.917000000000005</c:v>
                </c:pt>
                <c:pt idx="13249">
                  <c:v>24.591999999999999</c:v>
                </c:pt>
                <c:pt idx="13250">
                  <c:v>25.285999999999991</c:v>
                </c:pt>
                <c:pt idx="13251">
                  <c:v>26</c:v>
                </c:pt>
                <c:pt idx="13252">
                  <c:v>26</c:v>
                </c:pt>
                <c:pt idx="13253">
                  <c:v>26</c:v>
                </c:pt>
                <c:pt idx="13254">
                  <c:v>26</c:v>
                </c:pt>
                <c:pt idx="13255">
                  <c:v>26</c:v>
                </c:pt>
                <c:pt idx="13256">
                  <c:v>25.712</c:v>
                </c:pt>
                <c:pt idx="13257">
                  <c:v>25.427</c:v>
                </c:pt>
                <c:pt idx="13258">
                  <c:v>25.145</c:v>
                </c:pt>
                <c:pt idx="13259">
                  <c:v>24.866</c:v>
                </c:pt>
                <c:pt idx="13260">
                  <c:v>24.591000000000001</c:v>
                </c:pt>
                <c:pt idx="13261">
                  <c:v>24.318000000000001</c:v>
                </c:pt>
                <c:pt idx="13262">
                  <c:v>24.048999999999992</c:v>
                </c:pt>
                <c:pt idx="13263">
                  <c:v>23.781999999999993</c:v>
                </c:pt>
                <c:pt idx="13264">
                  <c:v>23.518000000000001</c:v>
                </c:pt>
                <c:pt idx="13265">
                  <c:v>23.257999999999999</c:v>
                </c:pt>
                <c:pt idx="13266">
                  <c:v>23</c:v>
                </c:pt>
                <c:pt idx="13267">
                  <c:v>22.661999999999999</c:v>
                </c:pt>
                <c:pt idx="13268">
                  <c:v>22.327999999999999</c:v>
                </c:pt>
                <c:pt idx="13269">
                  <c:v>22</c:v>
                </c:pt>
                <c:pt idx="13270">
                  <c:v>21.907</c:v>
                </c:pt>
                <c:pt idx="13271">
                  <c:v>21.815000000000001</c:v>
                </c:pt>
                <c:pt idx="13272">
                  <c:v>21.722999999999988</c:v>
                </c:pt>
                <c:pt idx="13273">
                  <c:v>21.631000000000007</c:v>
                </c:pt>
                <c:pt idx="13274">
                  <c:v>21.54</c:v>
                </c:pt>
                <c:pt idx="13275">
                  <c:v>21.449000000000002</c:v>
                </c:pt>
                <c:pt idx="13276">
                  <c:v>21.358000000000001</c:v>
                </c:pt>
                <c:pt idx="13277">
                  <c:v>21.267999999999994</c:v>
                </c:pt>
                <c:pt idx="13278">
                  <c:v>21.178000000000001</c:v>
                </c:pt>
                <c:pt idx="13279">
                  <c:v>21.088999999999988</c:v>
                </c:pt>
                <c:pt idx="13280">
                  <c:v>21</c:v>
                </c:pt>
                <c:pt idx="13281">
                  <c:v>20.311000000000007</c:v>
                </c:pt>
                <c:pt idx="13282">
                  <c:v>19.645</c:v>
                </c:pt>
                <c:pt idx="13283">
                  <c:v>19</c:v>
                </c:pt>
                <c:pt idx="13284">
                  <c:v>19</c:v>
                </c:pt>
                <c:pt idx="13285">
                  <c:v>19</c:v>
                </c:pt>
                <c:pt idx="13286">
                  <c:v>19</c:v>
                </c:pt>
                <c:pt idx="13287">
                  <c:v>19</c:v>
                </c:pt>
                <c:pt idx="13288">
                  <c:v>19</c:v>
                </c:pt>
                <c:pt idx="13289">
                  <c:v>19.384</c:v>
                </c:pt>
                <c:pt idx="13290">
                  <c:v>19.776</c:v>
                </c:pt>
                <c:pt idx="13291">
                  <c:v>20.175999999999991</c:v>
                </c:pt>
                <c:pt idx="13292">
                  <c:v>20.584</c:v>
                </c:pt>
                <c:pt idx="13293">
                  <c:v>21</c:v>
                </c:pt>
                <c:pt idx="13294">
                  <c:v>21</c:v>
                </c:pt>
                <c:pt idx="13295">
                  <c:v>21</c:v>
                </c:pt>
                <c:pt idx="13296">
                  <c:v>21.128</c:v>
                </c:pt>
                <c:pt idx="13297">
                  <c:v>21.256</c:v>
                </c:pt>
                <c:pt idx="13298">
                  <c:v>21.385999999999992</c:v>
                </c:pt>
                <c:pt idx="13299">
                  <c:v>21.515999999999991</c:v>
                </c:pt>
                <c:pt idx="13300">
                  <c:v>21.646999999999991</c:v>
                </c:pt>
                <c:pt idx="13301">
                  <c:v>21.777999999999999</c:v>
                </c:pt>
                <c:pt idx="13302">
                  <c:v>21.911000000000001</c:v>
                </c:pt>
                <c:pt idx="13303">
                  <c:v>22.044</c:v>
                </c:pt>
                <c:pt idx="13304">
                  <c:v>22.178000000000001</c:v>
                </c:pt>
                <c:pt idx="13305">
                  <c:v>22.312999999999999</c:v>
                </c:pt>
                <c:pt idx="13306">
                  <c:v>22.449000000000002</c:v>
                </c:pt>
                <c:pt idx="13307">
                  <c:v>22.584999999999994</c:v>
                </c:pt>
                <c:pt idx="13308">
                  <c:v>22.722999999999988</c:v>
                </c:pt>
                <c:pt idx="13309">
                  <c:v>22.861000000000001</c:v>
                </c:pt>
                <c:pt idx="13310">
                  <c:v>23</c:v>
                </c:pt>
                <c:pt idx="13311">
                  <c:v>23</c:v>
                </c:pt>
                <c:pt idx="13312">
                  <c:v>23.329000000000001</c:v>
                </c:pt>
                <c:pt idx="13313">
                  <c:v>23.661999999999999</c:v>
                </c:pt>
                <c:pt idx="13314">
                  <c:v>24</c:v>
                </c:pt>
                <c:pt idx="13315">
                  <c:v>24</c:v>
                </c:pt>
                <c:pt idx="13316">
                  <c:v>23.654000000000007</c:v>
                </c:pt>
                <c:pt idx="13317">
                  <c:v>23.314000000000007</c:v>
                </c:pt>
                <c:pt idx="13318">
                  <c:v>22.978000000000002</c:v>
                </c:pt>
                <c:pt idx="13319">
                  <c:v>22.646999999999991</c:v>
                </c:pt>
                <c:pt idx="13320">
                  <c:v>22.321000000000005</c:v>
                </c:pt>
                <c:pt idx="13321">
                  <c:v>22</c:v>
                </c:pt>
                <c:pt idx="13322">
                  <c:v>21.661000000000001</c:v>
                </c:pt>
                <c:pt idx="13323">
                  <c:v>21.327999999999999</c:v>
                </c:pt>
                <c:pt idx="13324">
                  <c:v>21</c:v>
                </c:pt>
                <c:pt idx="13325">
                  <c:v>21</c:v>
                </c:pt>
                <c:pt idx="13326">
                  <c:v>21</c:v>
                </c:pt>
                <c:pt idx="13327">
                  <c:v>21</c:v>
                </c:pt>
                <c:pt idx="13328">
                  <c:v>21</c:v>
                </c:pt>
                <c:pt idx="13329">
                  <c:v>20.481000000000002</c:v>
                </c:pt>
                <c:pt idx="13330">
                  <c:v>19.974999999999994</c:v>
                </c:pt>
                <c:pt idx="13331">
                  <c:v>19.481000000000002</c:v>
                </c:pt>
                <c:pt idx="13332">
                  <c:v>19</c:v>
                </c:pt>
                <c:pt idx="13333">
                  <c:v>19.327999999999999</c:v>
                </c:pt>
                <c:pt idx="13334">
                  <c:v>19.661000000000001</c:v>
                </c:pt>
                <c:pt idx="13335">
                  <c:v>20</c:v>
                </c:pt>
                <c:pt idx="13336">
                  <c:v>20</c:v>
                </c:pt>
                <c:pt idx="13337">
                  <c:v>20</c:v>
                </c:pt>
                <c:pt idx="13338">
                  <c:v>20</c:v>
                </c:pt>
                <c:pt idx="13339">
                  <c:v>20</c:v>
                </c:pt>
                <c:pt idx="13340">
                  <c:v>20</c:v>
                </c:pt>
                <c:pt idx="13341">
                  <c:v>20</c:v>
                </c:pt>
                <c:pt idx="13342">
                  <c:v>20</c:v>
                </c:pt>
                <c:pt idx="13343">
                  <c:v>20</c:v>
                </c:pt>
                <c:pt idx="13344">
                  <c:v>20.408999999999988</c:v>
                </c:pt>
                <c:pt idx="13345">
                  <c:v>20.827000000000005</c:v>
                </c:pt>
                <c:pt idx="13346">
                  <c:v>21.253</c:v>
                </c:pt>
                <c:pt idx="13347">
                  <c:v>21.687999999999999</c:v>
                </c:pt>
                <c:pt idx="13348">
                  <c:v>22.132000000000001</c:v>
                </c:pt>
                <c:pt idx="13349">
                  <c:v>22.584999999999994</c:v>
                </c:pt>
                <c:pt idx="13350">
                  <c:v>23.047000000000001</c:v>
                </c:pt>
                <c:pt idx="13351">
                  <c:v>23.518999999999991</c:v>
                </c:pt>
                <c:pt idx="13352">
                  <c:v>24</c:v>
                </c:pt>
                <c:pt idx="13353">
                  <c:v>23.244999999999994</c:v>
                </c:pt>
                <c:pt idx="13354">
                  <c:v>22.513999999999999</c:v>
                </c:pt>
                <c:pt idx="13355">
                  <c:v>21.805</c:v>
                </c:pt>
                <c:pt idx="13356">
                  <c:v>21.119000000000007</c:v>
                </c:pt>
                <c:pt idx="13357">
                  <c:v>20.454999999999991</c:v>
                </c:pt>
                <c:pt idx="13358">
                  <c:v>19.812000000000001</c:v>
                </c:pt>
                <c:pt idx="13359">
                  <c:v>19</c:v>
                </c:pt>
                <c:pt idx="13360">
                  <c:v>18.584999999999994</c:v>
                </c:pt>
                <c:pt idx="13361">
                  <c:v>18</c:v>
                </c:pt>
                <c:pt idx="13362">
                  <c:v>18</c:v>
                </c:pt>
                <c:pt idx="13363">
                  <c:v>18</c:v>
                </c:pt>
                <c:pt idx="13364">
                  <c:v>18</c:v>
                </c:pt>
                <c:pt idx="13365">
                  <c:v>18.196000000000005</c:v>
                </c:pt>
                <c:pt idx="13366">
                  <c:v>18.393999999999991</c:v>
                </c:pt>
                <c:pt idx="13367">
                  <c:v>18.594000000000001</c:v>
                </c:pt>
                <c:pt idx="13368">
                  <c:v>18.795999999999992</c:v>
                </c:pt>
                <c:pt idx="13369">
                  <c:v>19</c:v>
                </c:pt>
                <c:pt idx="13370">
                  <c:v>19</c:v>
                </c:pt>
                <c:pt idx="13371">
                  <c:v>19</c:v>
                </c:pt>
                <c:pt idx="13372">
                  <c:v>19</c:v>
                </c:pt>
                <c:pt idx="13373">
                  <c:v>19</c:v>
                </c:pt>
                <c:pt idx="13374">
                  <c:v>19</c:v>
                </c:pt>
                <c:pt idx="13375">
                  <c:v>19</c:v>
                </c:pt>
                <c:pt idx="13376">
                  <c:v>19</c:v>
                </c:pt>
                <c:pt idx="13377">
                  <c:v>19</c:v>
                </c:pt>
                <c:pt idx="13378">
                  <c:v>19</c:v>
                </c:pt>
                <c:pt idx="13379">
                  <c:v>18.744999999999994</c:v>
                </c:pt>
                <c:pt idx="13380">
                  <c:v>18.492999999999988</c:v>
                </c:pt>
                <c:pt idx="13381">
                  <c:v>18.244999999999994</c:v>
                </c:pt>
                <c:pt idx="13382">
                  <c:v>18</c:v>
                </c:pt>
                <c:pt idx="13383">
                  <c:v>18</c:v>
                </c:pt>
                <c:pt idx="13384">
                  <c:v>17.744999999999994</c:v>
                </c:pt>
                <c:pt idx="13385">
                  <c:v>17.492999999999988</c:v>
                </c:pt>
                <c:pt idx="13386">
                  <c:v>17.244999999999994</c:v>
                </c:pt>
                <c:pt idx="13387">
                  <c:v>17</c:v>
                </c:pt>
                <c:pt idx="13388">
                  <c:v>17</c:v>
                </c:pt>
                <c:pt idx="13389">
                  <c:v>17</c:v>
                </c:pt>
                <c:pt idx="13390">
                  <c:v>17</c:v>
                </c:pt>
                <c:pt idx="13391">
                  <c:v>17.381999999999994</c:v>
                </c:pt>
                <c:pt idx="13392">
                  <c:v>17.773</c:v>
                </c:pt>
                <c:pt idx="13393">
                  <c:v>18.172999999999991</c:v>
                </c:pt>
                <c:pt idx="13394">
                  <c:v>18.581999999999994</c:v>
                </c:pt>
                <c:pt idx="13395">
                  <c:v>19</c:v>
                </c:pt>
                <c:pt idx="13396">
                  <c:v>19</c:v>
                </c:pt>
                <c:pt idx="13397">
                  <c:v>19</c:v>
                </c:pt>
                <c:pt idx="13398">
                  <c:v>19.614999999999998</c:v>
                </c:pt>
                <c:pt idx="13399">
                  <c:v>20.248999999999988</c:v>
                </c:pt>
                <c:pt idx="13400">
                  <c:v>20.904999999999994</c:v>
                </c:pt>
                <c:pt idx="13401">
                  <c:v>21.581</c:v>
                </c:pt>
                <c:pt idx="13402">
                  <c:v>22.279</c:v>
                </c:pt>
                <c:pt idx="13403">
                  <c:v>23</c:v>
                </c:pt>
                <c:pt idx="13404">
                  <c:v>22.661999999999999</c:v>
                </c:pt>
                <c:pt idx="13405">
                  <c:v>22.327999999999999</c:v>
                </c:pt>
                <c:pt idx="13406">
                  <c:v>22</c:v>
                </c:pt>
                <c:pt idx="13407">
                  <c:v>22</c:v>
                </c:pt>
                <c:pt idx="13408">
                  <c:v>22</c:v>
                </c:pt>
                <c:pt idx="13409">
                  <c:v>22</c:v>
                </c:pt>
                <c:pt idx="13410">
                  <c:v>22</c:v>
                </c:pt>
                <c:pt idx="13411">
                  <c:v>21.652999999999999</c:v>
                </c:pt>
                <c:pt idx="13412">
                  <c:v>21.312000000000001</c:v>
                </c:pt>
                <c:pt idx="13413">
                  <c:v>20.975999999999992</c:v>
                </c:pt>
                <c:pt idx="13414">
                  <c:v>20.646000000000001</c:v>
                </c:pt>
                <c:pt idx="13415">
                  <c:v>20.32</c:v>
                </c:pt>
                <c:pt idx="13416">
                  <c:v>20</c:v>
                </c:pt>
                <c:pt idx="13417">
                  <c:v>20</c:v>
                </c:pt>
                <c:pt idx="13418">
                  <c:v>20</c:v>
                </c:pt>
                <c:pt idx="13419">
                  <c:v>20</c:v>
                </c:pt>
                <c:pt idx="13420">
                  <c:v>20</c:v>
                </c:pt>
                <c:pt idx="13421">
                  <c:v>20</c:v>
                </c:pt>
                <c:pt idx="13422">
                  <c:v>20</c:v>
                </c:pt>
                <c:pt idx="13423">
                  <c:v>20</c:v>
                </c:pt>
                <c:pt idx="13424">
                  <c:v>20</c:v>
                </c:pt>
                <c:pt idx="13425">
                  <c:v>20.196000000000005</c:v>
                </c:pt>
                <c:pt idx="13426">
                  <c:v>20.393999999999991</c:v>
                </c:pt>
                <c:pt idx="13427">
                  <c:v>20.594000000000001</c:v>
                </c:pt>
                <c:pt idx="13428">
                  <c:v>20.795999999999992</c:v>
                </c:pt>
                <c:pt idx="13429">
                  <c:v>21</c:v>
                </c:pt>
                <c:pt idx="13430">
                  <c:v>21</c:v>
                </c:pt>
                <c:pt idx="13431">
                  <c:v>21</c:v>
                </c:pt>
                <c:pt idx="13432">
                  <c:v>21</c:v>
                </c:pt>
                <c:pt idx="13433">
                  <c:v>21</c:v>
                </c:pt>
                <c:pt idx="13434">
                  <c:v>21</c:v>
                </c:pt>
                <c:pt idx="13435">
                  <c:v>21</c:v>
                </c:pt>
                <c:pt idx="13436">
                  <c:v>21</c:v>
                </c:pt>
                <c:pt idx="13437">
                  <c:v>21</c:v>
                </c:pt>
                <c:pt idx="13438">
                  <c:v>21</c:v>
                </c:pt>
                <c:pt idx="13439">
                  <c:v>21</c:v>
                </c:pt>
                <c:pt idx="13440">
                  <c:v>21</c:v>
                </c:pt>
                <c:pt idx="13441">
                  <c:v>21</c:v>
                </c:pt>
                <c:pt idx="13442">
                  <c:v>21</c:v>
                </c:pt>
                <c:pt idx="13443">
                  <c:v>21</c:v>
                </c:pt>
                <c:pt idx="13444">
                  <c:v>21</c:v>
                </c:pt>
                <c:pt idx="13445">
                  <c:v>21</c:v>
                </c:pt>
                <c:pt idx="13446">
                  <c:v>21</c:v>
                </c:pt>
                <c:pt idx="13447">
                  <c:v>21</c:v>
                </c:pt>
                <c:pt idx="13448">
                  <c:v>21</c:v>
                </c:pt>
                <c:pt idx="13449">
                  <c:v>21</c:v>
                </c:pt>
                <c:pt idx="13450">
                  <c:v>21</c:v>
                </c:pt>
                <c:pt idx="13451">
                  <c:v>21</c:v>
                </c:pt>
                <c:pt idx="13452">
                  <c:v>21</c:v>
                </c:pt>
                <c:pt idx="13453">
                  <c:v>21</c:v>
                </c:pt>
                <c:pt idx="13454">
                  <c:v>21</c:v>
                </c:pt>
                <c:pt idx="13455">
                  <c:v>20.661000000000001</c:v>
                </c:pt>
                <c:pt idx="13456">
                  <c:v>20.327999999999999</c:v>
                </c:pt>
                <c:pt idx="13457">
                  <c:v>20</c:v>
                </c:pt>
                <c:pt idx="13458">
                  <c:v>20</c:v>
                </c:pt>
                <c:pt idx="13459">
                  <c:v>20</c:v>
                </c:pt>
                <c:pt idx="13460">
                  <c:v>20.122</c:v>
                </c:pt>
                <c:pt idx="13461">
                  <c:v>20.244999999999994</c:v>
                </c:pt>
                <c:pt idx="13462">
                  <c:v>20.369</c:v>
                </c:pt>
                <c:pt idx="13463">
                  <c:v>20.494</c:v>
                </c:pt>
                <c:pt idx="13464">
                  <c:v>20.619000000000007</c:v>
                </c:pt>
                <c:pt idx="13465">
                  <c:v>20.744999999999994</c:v>
                </c:pt>
                <c:pt idx="13466">
                  <c:v>20.872</c:v>
                </c:pt>
                <c:pt idx="13467">
                  <c:v>21</c:v>
                </c:pt>
                <c:pt idx="13468">
                  <c:v>21.327999999999999</c:v>
                </c:pt>
                <c:pt idx="13469">
                  <c:v>21.661000000000001</c:v>
                </c:pt>
                <c:pt idx="13470">
                  <c:v>22</c:v>
                </c:pt>
                <c:pt idx="13471">
                  <c:v>22</c:v>
                </c:pt>
                <c:pt idx="13472">
                  <c:v>21.745999999999988</c:v>
                </c:pt>
                <c:pt idx="13473">
                  <c:v>21.494</c:v>
                </c:pt>
                <c:pt idx="13474">
                  <c:v>21.245999999999988</c:v>
                </c:pt>
                <c:pt idx="13475">
                  <c:v>21</c:v>
                </c:pt>
                <c:pt idx="13476">
                  <c:v>21</c:v>
                </c:pt>
                <c:pt idx="13477">
                  <c:v>21</c:v>
                </c:pt>
                <c:pt idx="13478">
                  <c:v>21</c:v>
                </c:pt>
                <c:pt idx="13479">
                  <c:v>20.311000000000007</c:v>
                </c:pt>
                <c:pt idx="13480">
                  <c:v>19.645</c:v>
                </c:pt>
                <c:pt idx="13481">
                  <c:v>19</c:v>
                </c:pt>
                <c:pt idx="13482">
                  <c:v>19.327999999999999</c:v>
                </c:pt>
                <c:pt idx="13483">
                  <c:v>19.661000000000001</c:v>
                </c:pt>
                <c:pt idx="13484">
                  <c:v>20</c:v>
                </c:pt>
                <c:pt idx="13485">
                  <c:v>20</c:v>
                </c:pt>
                <c:pt idx="13486">
                  <c:v>20</c:v>
                </c:pt>
                <c:pt idx="13487">
                  <c:v>20</c:v>
                </c:pt>
                <c:pt idx="13488">
                  <c:v>20.327999999999999</c:v>
                </c:pt>
                <c:pt idx="13489">
                  <c:v>20.661000000000001</c:v>
                </c:pt>
                <c:pt idx="13490">
                  <c:v>21</c:v>
                </c:pt>
                <c:pt idx="13491">
                  <c:v>21</c:v>
                </c:pt>
                <c:pt idx="13492">
                  <c:v>21</c:v>
                </c:pt>
                <c:pt idx="13493">
                  <c:v>21</c:v>
                </c:pt>
                <c:pt idx="13494">
                  <c:v>21</c:v>
                </c:pt>
                <c:pt idx="13495">
                  <c:v>21</c:v>
                </c:pt>
                <c:pt idx="13496">
                  <c:v>21</c:v>
                </c:pt>
                <c:pt idx="13497">
                  <c:v>20.661000000000001</c:v>
                </c:pt>
                <c:pt idx="13498">
                  <c:v>20.327999999999999</c:v>
                </c:pt>
                <c:pt idx="13499">
                  <c:v>20</c:v>
                </c:pt>
                <c:pt idx="13500">
                  <c:v>20</c:v>
                </c:pt>
                <c:pt idx="13501">
                  <c:v>20</c:v>
                </c:pt>
                <c:pt idx="13502">
                  <c:v>20</c:v>
                </c:pt>
                <c:pt idx="13503">
                  <c:v>20</c:v>
                </c:pt>
                <c:pt idx="13504">
                  <c:v>20</c:v>
                </c:pt>
                <c:pt idx="13505">
                  <c:v>20</c:v>
                </c:pt>
                <c:pt idx="13506">
                  <c:v>20</c:v>
                </c:pt>
                <c:pt idx="13507">
                  <c:v>19.661000000000001</c:v>
                </c:pt>
                <c:pt idx="13508">
                  <c:v>19.327999999999999</c:v>
                </c:pt>
                <c:pt idx="13509">
                  <c:v>19</c:v>
                </c:pt>
                <c:pt idx="13510">
                  <c:v>19</c:v>
                </c:pt>
                <c:pt idx="13511">
                  <c:v>19</c:v>
                </c:pt>
                <c:pt idx="13512">
                  <c:v>19</c:v>
                </c:pt>
                <c:pt idx="13513">
                  <c:v>19</c:v>
                </c:pt>
                <c:pt idx="13514">
                  <c:v>19.327999999999999</c:v>
                </c:pt>
                <c:pt idx="13515">
                  <c:v>19.661000000000001</c:v>
                </c:pt>
                <c:pt idx="13516">
                  <c:v>20</c:v>
                </c:pt>
                <c:pt idx="13517">
                  <c:v>20.280999999999988</c:v>
                </c:pt>
                <c:pt idx="13518">
                  <c:v>20.567</c:v>
                </c:pt>
                <c:pt idx="13519">
                  <c:v>20.856000000000005</c:v>
                </c:pt>
                <c:pt idx="13520">
                  <c:v>21.150000000000006</c:v>
                </c:pt>
                <c:pt idx="13521">
                  <c:v>21.447999999999993</c:v>
                </c:pt>
                <c:pt idx="13522">
                  <c:v>21.748999999999988</c:v>
                </c:pt>
                <c:pt idx="13523">
                  <c:v>22.056000000000001</c:v>
                </c:pt>
                <c:pt idx="13524">
                  <c:v>22.366</c:v>
                </c:pt>
                <c:pt idx="13525">
                  <c:v>22.681000000000001</c:v>
                </c:pt>
                <c:pt idx="13526">
                  <c:v>23</c:v>
                </c:pt>
                <c:pt idx="13527">
                  <c:v>22.661999999999999</c:v>
                </c:pt>
                <c:pt idx="13528">
                  <c:v>22.327999999999999</c:v>
                </c:pt>
                <c:pt idx="13529">
                  <c:v>22</c:v>
                </c:pt>
                <c:pt idx="13530">
                  <c:v>22</c:v>
                </c:pt>
                <c:pt idx="13531">
                  <c:v>22</c:v>
                </c:pt>
                <c:pt idx="13532">
                  <c:v>22.192</c:v>
                </c:pt>
                <c:pt idx="13533">
                  <c:v>22.385999999999992</c:v>
                </c:pt>
                <c:pt idx="13534">
                  <c:v>22.581999999999994</c:v>
                </c:pt>
                <c:pt idx="13535">
                  <c:v>22.779</c:v>
                </c:pt>
                <c:pt idx="13536">
                  <c:v>22.978000000000002</c:v>
                </c:pt>
                <c:pt idx="13537">
                  <c:v>23.178999999999991</c:v>
                </c:pt>
                <c:pt idx="13538">
                  <c:v>23.381999999999994</c:v>
                </c:pt>
                <c:pt idx="13539">
                  <c:v>23.585999999999988</c:v>
                </c:pt>
                <c:pt idx="13540">
                  <c:v>23.792000000000002</c:v>
                </c:pt>
                <c:pt idx="13541">
                  <c:v>24</c:v>
                </c:pt>
                <c:pt idx="13542">
                  <c:v>28.541</c:v>
                </c:pt>
                <c:pt idx="13543">
                  <c:v>33.941000000000003</c:v>
                </c:pt>
                <c:pt idx="13544">
                  <c:v>40.363</c:v>
                </c:pt>
                <c:pt idx="13545">
                  <c:v>48</c:v>
                </c:pt>
                <c:pt idx="13546">
                  <c:v>45.319000000000003</c:v>
                </c:pt>
                <c:pt idx="13547">
                  <c:v>42.788000000000011</c:v>
                </c:pt>
                <c:pt idx="13548">
                  <c:v>40.398000000000003</c:v>
                </c:pt>
                <c:pt idx="13549">
                  <c:v>38.142000000000003</c:v>
                </c:pt>
                <c:pt idx="13550">
                  <c:v>36.011000000000003</c:v>
                </c:pt>
                <c:pt idx="13551">
                  <c:v>34</c:v>
                </c:pt>
                <c:pt idx="13552">
                  <c:v>32.674000000000007</c:v>
                </c:pt>
                <c:pt idx="13553">
                  <c:v>31.401</c:v>
                </c:pt>
                <c:pt idx="13554">
                  <c:v>30.175999999999991</c:v>
                </c:pt>
                <c:pt idx="13555">
                  <c:v>29</c:v>
                </c:pt>
                <c:pt idx="13556">
                  <c:v>29</c:v>
                </c:pt>
                <c:pt idx="13557">
                  <c:v>29</c:v>
                </c:pt>
                <c:pt idx="13558">
                  <c:v>29</c:v>
                </c:pt>
                <c:pt idx="13559">
                  <c:v>29.577000000000005</c:v>
                </c:pt>
                <c:pt idx="13560">
                  <c:v>30.164999999999999</c:v>
                </c:pt>
                <c:pt idx="13561">
                  <c:v>30.763999999999992</c:v>
                </c:pt>
                <c:pt idx="13562">
                  <c:v>31.376000000000001</c:v>
                </c:pt>
                <c:pt idx="13563">
                  <c:v>32</c:v>
                </c:pt>
                <c:pt idx="13564">
                  <c:v>33.281000000000006</c:v>
                </c:pt>
                <c:pt idx="13565">
                  <c:v>34.614000000000004</c:v>
                </c:pt>
                <c:pt idx="13566">
                  <c:v>36</c:v>
                </c:pt>
                <c:pt idx="13567">
                  <c:v>34.563000000000002</c:v>
                </c:pt>
                <c:pt idx="13568">
                  <c:v>33.184000000000005</c:v>
                </c:pt>
                <c:pt idx="13569">
                  <c:v>31.859000000000005</c:v>
                </c:pt>
                <c:pt idx="13570">
                  <c:v>30.587999999999994</c:v>
                </c:pt>
                <c:pt idx="13571">
                  <c:v>29.367000000000001</c:v>
                </c:pt>
                <c:pt idx="13572">
                  <c:v>28.195</c:v>
                </c:pt>
                <c:pt idx="13573">
                  <c:v>27.07</c:v>
                </c:pt>
                <c:pt idx="13574">
                  <c:v>25.98899999999999</c:v>
                </c:pt>
                <c:pt idx="13575">
                  <c:v>24.952000000000002</c:v>
                </c:pt>
                <c:pt idx="13576">
                  <c:v>23.956</c:v>
                </c:pt>
                <c:pt idx="13577">
                  <c:v>23</c:v>
                </c:pt>
                <c:pt idx="13578">
                  <c:v>23</c:v>
                </c:pt>
                <c:pt idx="13579">
                  <c:v>23</c:v>
                </c:pt>
                <c:pt idx="13580">
                  <c:v>25</c:v>
                </c:pt>
                <c:pt idx="13581">
                  <c:v>30.332000000000001</c:v>
                </c:pt>
                <c:pt idx="13582">
                  <c:v>34.832000000000001</c:v>
                </c:pt>
                <c:pt idx="13583">
                  <c:v>40</c:v>
                </c:pt>
                <c:pt idx="13584">
                  <c:v>39.646000000000001</c:v>
                </c:pt>
                <c:pt idx="13585">
                  <c:v>39.294000000000011</c:v>
                </c:pt>
                <c:pt idx="13586">
                  <c:v>38.946000000000005</c:v>
                </c:pt>
                <c:pt idx="13587">
                  <c:v>38.601000000000006</c:v>
                </c:pt>
                <c:pt idx="13588">
                  <c:v>38.259</c:v>
                </c:pt>
                <c:pt idx="13589">
                  <c:v>37.92</c:v>
                </c:pt>
                <c:pt idx="13590">
                  <c:v>37.583000000000006</c:v>
                </c:pt>
                <c:pt idx="13591">
                  <c:v>37.25</c:v>
                </c:pt>
                <c:pt idx="13592">
                  <c:v>36.92</c:v>
                </c:pt>
                <c:pt idx="13593">
                  <c:v>36.593000000000011</c:v>
                </c:pt>
                <c:pt idx="13594">
                  <c:v>36.269000000000013</c:v>
                </c:pt>
                <c:pt idx="13595">
                  <c:v>35.947000000000003</c:v>
                </c:pt>
                <c:pt idx="13596">
                  <c:v>35.629000000000012</c:v>
                </c:pt>
                <c:pt idx="13597">
                  <c:v>35.313000000000002</c:v>
                </c:pt>
                <c:pt idx="13598">
                  <c:v>35</c:v>
                </c:pt>
                <c:pt idx="13599">
                  <c:v>35</c:v>
                </c:pt>
                <c:pt idx="13600">
                  <c:v>35</c:v>
                </c:pt>
                <c:pt idx="13601">
                  <c:v>35</c:v>
                </c:pt>
                <c:pt idx="13602">
                  <c:v>35</c:v>
                </c:pt>
                <c:pt idx="13603">
                  <c:v>35</c:v>
                </c:pt>
                <c:pt idx="13604">
                  <c:v>35</c:v>
                </c:pt>
                <c:pt idx="13605">
                  <c:v>35</c:v>
                </c:pt>
                <c:pt idx="13606">
                  <c:v>35</c:v>
                </c:pt>
                <c:pt idx="13607">
                  <c:v>34.873000000000005</c:v>
                </c:pt>
                <c:pt idx="13608">
                  <c:v>34.747</c:v>
                </c:pt>
                <c:pt idx="13609">
                  <c:v>34.622000000000014</c:v>
                </c:pt>
                <c:pt idx="13610">
                  <c:v>34.496000000000002</c:v>
                </c:pt>
                <c:pt idx="13611">
                  <c:v>34.372</c:v>
                </c:pt>
                <c:pt idx="13612">
                  <c:v>34.247</c:v>
                </c:pt>
                <c:pt idx="13613">
                  <c:v>34.123000000000012</c:v>
                </c:pt>
                <c:pt idx="13614">
                  <c:v>34</c:v>
                </c:pt>
                <c:pt idx="13615">
                  <c:v>33.378</c:v>
                </c:pt>
                <c:pt idx="13616">
                  <c:v>32.767000000000003</c:v>
                </c:pt>
                <c:pt idx="13617">
                  <c:v>32.167000000000002</c:v>
                </c:pt>
                <c:pt idx="13618">
                  <c:v>31.577999999999999</c:v>
                </c:pt>
                <c:pt idx="13619">
                  <c:v>31</c:v>
                </c:pt>
                <c:pt idx="13620">
                  <c:v>31.652999999999999</c:v>
                </c:pt>
                <c:pt idx="13621">
                  <c:v>32.319000000000003</c:v>
                </c:pt>
                <c:pt idx="13622">
                  <c:v>33</c:v>
                </c:pt>
                <c:pt idx="13623">
                  <c:v>33</c:v>
                </c:pt>
                <c:pt idx="13624">
                  <c:v>33</c:v>
                </c:pt>
                <c:pt idx="13625">
                  <c:v>33</c:v>
                </c:pt>
                <c:pt idx="13626">
                  <c:v>33</c:v>
                </c:pt>
                <c:pt idx="13627">
                  <c:v>32.377000000000002</c:v>
                </c:pt>
                <c:pt idx="13628">
                  <c:v>31.765999999999984</c:v>
                </c:pt>
                <c:pt idx="13629">
                  <c:v>31.166</c:v>
                </c:pt>
                <c:pt idx="13630">
                  <c:v>30.577000000000005</c:v>
                </c:pt>
                <c:pt idx="13631">
                  <c:v>30</c:v>
                </c:pt>
                <c:pt idx="13632">
                  <c:v>30</c:v>
                </c:pt>
                <c:pt idx="13633">
                  <c:v>30</c:v>
                </c:pt>
                <c:pt idx="13634">
                  <c:v>30</c:v>
                </c:pt>
                <c:pt idx="13635">
                  <c:v>29.606999999999999</c:v>
                </c:pt>
                <c:pt idx="13636">
                  <c:v>29.22</c:v>
                </c:pt>
                <c:pt idx="13637">
                  <c:v>28.838000000000001</c:v>
                </c:pt>
                <c:pt idx="13638">
                  <c:v>28.459999999999994</c:v>
                </c:pt>
                <c:pt idx="13639">
                  <c:v>28.087999999999994</c:v>
                </c:pt>
                <c:pt idx="13640">
                  <c:v>27.721</c:v>
                </c:pt>
                <c:pt idx="13641">
                  <c:v>27.358000000000001</c:v>
                </c:pt>
                <c:pt idx="13642">
                  <c:v>27</c:v>
                </c:pt>
                <c:pt idx="13643">
                  <c:v>26.484999999999992</c:v>
                </c:pt>
                <c:pt idx="13644">
                  <c:v>25.981000000000002</c:v>
                </c:pt>
                <c:pt idx="13645">
                  <c:v>25.48599999999999</c:v>
                </c:pt>
                <c:pt idx="13646">
                  <c:v>25</c:v>
                </c:pt>
                <c:pt idx="13647">
                  <c:v>25</c:v>
                </c:pt>
                <c:pt idx="13648">
                  <c:v>25</c:v>
                </c:pt>
                <c:pt idx="13649">
                  <c:v>25</c:v>
                </c:pt>
                <c:pt idx="13650">
                  <c:v>25</c:v>
                </c:pt>
                <c:pt idx="13651">
                  <c:v>25</c:v>
                </c:pt>
                <c:pt idx="13652">
                  <c:v>25</c:v>
                </c:pt>
                <c:pt idx="13653">
                  <c:v>25</c:v>
                </c:pt>
                <c:pt idx="13654">
                  <c:v>25</c:v>
                </c:pt>
                <c:pt idx="13655">
                  <c:v>24.484000000000002</c:v>
                </c:pt>
                <c:pt idx="13656">
                  <c:v>23.978999999999992</c:v>
                </c:pt>
                <c:pt idx="13657">
                  <c:v>23.484000000000002</c:v>
                </c:pt>
                <c:pt idx="13658">
                  <c:v>23</c:v>
                </c:pt>
                <c:pt idx="13659">
                  <c:v>23.387</c:v>
                </c:pt>
                <c:pt idx="13660">
                  <c:v>23.779999999999994</c:v>
                </c:pt>
                <c:pt idx="13661">
                  <c:v>24.18</c:v>
                </c:pt>
                <c:pt idx="13662">
                  <c:v>24.587</c:v>
                </c:pt>
                <c:pt idx="13663">
                  <c:v>25</c:v>
                </c:pt>
                <c:pt idx="13664">
                  <c:v>25</c:v>
                </c:pt>
                <c:pt idx="13665">
                  <c:v>25</c:v>
                </c:pt>
                <c:pt idx="13666">
                  <c:v>25</c:v>
                </c:pt>
                <c:pt idx="13667">
                  <c:v>25</c:v>
                </c:pt>
                <c:pt idx="13668">
                  <c:v>25</c:v>
                </c:pt>
                <c:pt idx="13669">
                  <c:v>25</c:v>
                </c:pt>
                <c:pt idx="13670">
                  <c:v>25.196999999999999</c:v>
                </c:pt>
                <c:pt idx="13671">
                  <c:v>25.395</c:v>
                </c:pt>
                <c:pt idx="13672">
                  <c:v>25.594999999999999</c:v>
                </c:pt>
                <c:pt idx="13673">
                  <c:v>25.797000000000001</c:v>
                </c:pt>
                <c:pt idx="13674">
                  <c:v>26</c:v>
                </c:pt>
                <c:pt idx="13675">
                  <c:v>25.484999999999992</c:v>
                </c:pt>
                <c:pt idx="13676">
                  <c:v>24.979999999999993</c:v>
                </c:pt>
                <c:pt idx="13677">
                  <c:v>24.484999999999992</c:v>
                </c:pt>
                <c:pt idx="13678">
                  <c:v>24</c:v>
                </c:pt>
                <c:pt idx="13679">
                  <c:v>24.329000000000001</c:v>
                </c:pt>
                <c:pt idx="13680">
                  <c:v>24.661999999999999</c:v>
                </c:pt>
                <c:pt idx="13681">
                  <c:v>25</c:v>
                </c:pt>
                <c:pt idx="13682">
                  <c:v>25</c:v>
                </c:pt>
                <c:pt idx="13683">
                  <c:v>25</c:v>
                </c:pt>
                <c:pt idx="13684">
                  <c:v>24.472999999999988</c:v>
                </c:pt>
                <c:pt idx="13685">
                  <c:v>23.957000000000001</c:v>
                </c:pt>
                <c:pt idx="13686">
                  <c:v>23.452000000000002</c:v>
                </c:pt>
                <c:pt idx="13687">
                  <c:v>22.957999999999991</c:v>
                </c:pt>
                <c:pt idx="13688">
                  <c:v>22.474</c:v>
                </c:pt>
                <c:pt idx="13689">
                  <c:v>22</c:v>
                </c:pt>
                <c:pt idx="13690">
                  <c:v>22</c:v>
                </c:pt>
                <c:pt idx="13691">
                  <c:v>22.484000000000002</c:v>
                </c:pt>
                <c:pt idx="13692">
                  <c:v>22.978000000000002</c:v>
                </c:pt>
                <c:pt idx="13693">
                  <c:v>23.484000000000002</c:v>
                </c:pt>
                <c:pt idx="13694">
                  <c:v>24</c:v>
                </c:pt>
                <c:pt idx="13695">
                  <c:v>23.471999999999994</c:v>
                </c:pt>
                <c:pt idx="13696">
                  <c:v>22.954999999999991</c:v>
                </c:pt>
                <c:pt idx="13697">
                  <c:v>22.45</c:v>
                </c:pt>
                <c:pt idx="13698">
                  <c:v>21.956</c:v>
                </c:pt>
                <c:pt idx="13699">
                  <c:v>21.472999999999988</c:v>
                </c:pt>
                <c:pt idx="13700">
                  <c:v>21</c:v>
                </c:pt>
                <c:pt idx="13701">
                  <c:v>21.196000000000005</c:v>
                </c:pt>
                <c:pt idx="13702">
                  <c:v>21.393999999999991</c:v>
                </c:pt>
                <c:pt idx="13703">
                  <c:v>21.594000000000001</c:v>
                </c:pt>
                <c:pt idx="13704">
                  <c:v>21.795999999999992</c:v>
                </c:pt>
                <c:pt idx="13705">
                  <c:v>22</c:v>
                </c:pt>
                <c:pt idx="13706">
                  <c:v>22</c:v>
                </c:pt>
                <c:pt idx="13707">
                  <c:v>22</c:v>
                </c:pt>
                <c:pt idx="13708">
                  <c:v>22.474</c:v>
                </c:pt>
                <c:pt idx="13709">
                  <c:v>22.957999999999991</c:v>
                </c:pt>
                <c:pt idx="13710">
                  <c:v>23.452000000000002</c:v>
                </c:pt>
                <c:pt idx="13711">
                  <c:v>23.957000000000001</c:v>
                </c:pt>
                <c:pt idx="13712">
                  <c:v>24.472999999999988</c:v>
                </c:pt>
                <c:pt idx="13713">
                  <c:v>25</c:v>
                </c:pt>
                <c:pt idx="13714">
                  <c:v>25.329000000000001</c:v>
                </c:pt>
                <c:pt idx="13715">
                  <c:v>25.661999999999999</c:v>
                </c:pt>
                <c:pt idx="13716">
                  <c:v>26</c:v>
                </c:pt>
                <c:pt idx="13717">
                  <c:v>26</c:v>
                </c:pt>
                <c:pt idx="13718">
                  <c:v>26</c:v>
                </c:pt>
                <c:pt idx="13719">
                  <c:v>26</c:v>
                </c:pt>
                <c:pt idx="13720">
                  <c:v>25.745999999999988</c:v>
                </c:pt>
                <c:pt idx="13721">
                  <c:v>25.494999999999994</c:v>
                </c:pt>
                <c:pt idx="13722">
                  <c:v>25.245999999999988</c:v>
                </c:pt>
                <c:pt idx="13723">
                  <c:v>25</c:v>
                </c:pt>
                <c:pt idx="13724">
                  <c:v>24.484000000000002</c:v>
                </c:pt>
                <c:pt idx="13725">
                  <c:v>23.978999999999992</c:v>
                </c:pt>
                <c:pt idx="13726">
                  <c:v>23.484000000000002</c:v>
                </c:pt>
                <c:pt idx="13727">
                  <c:v>23</c:v>
                </c:pt>
                <c:pt idx="13728">
                  <c:v>23</c:v>
                </c:pt>
                <c:pt idx="13729">
                  <c:v>23</c:v>
                </c:pt>
                <c:pt idx="13730">
                  <c:v>23</c:v>
                </c:pt>
                <c:pt idx="13731">
                  <c:v>23</c:v>
                </c:pt>
                <c:pt idx="13732">
                  <c:v>23</c:v>
                </c:pt>
                <c:pt idx="13733">
                  <c:v>23</c:v>
                </c:pt>
                <c:pt idx="13734">
                  <c:v>23</c:v>
                </c:pt>
                <c:pt idx="13735">
                  <c:v>23</c:v>
                </c:pt>
                <c:pt idx="13736">
                  <c:v>22.907</c:v>
                </c:pt>
                <c:pt idx="13737">
                  <c:v>22.815000000000001</c:v>
                </c:pt>
                <c:pt idx="13738">
                  <c:v>22.722999999999988</c:v>
                </c:pt>
                <c:pt idx="13739">
                  <c:v>22.631000000000007</c:v>
                </c:pt>
                <c:pt idx="13740">
                  <c:v>22.54</c:v>
                </c:pt>
                <c:pt idx="13741">
                  <c:v>22.449000000000002</c:v>
                </c:pt>
                <c:pt idx="13742">
                  <c:v>22.359000000000005</c:v>
                </c:pt>
                <c:pt idx="13743">
                  <c:v>22.267999999999994</c:v>
                </c:pt>
                <c:pt idx="13744">
                  <c:v>22.178999999999991</c:v>
                </c:pt>
                <c:pt idx="13745">
                  <c:v>22.088999999999988</c:v>
                </c:pt>
                <c:pt idx="13746">
                  <c:v>22</c:v>
                </c:pt>
                <c:pt idx="13747">
                  <c:v>22</c:v>
                </c:pt>
                <c:pt idx="13748">
                  <c:v>22</c:v>
                </c:pt>
                <c:pt idx="13749">
                  <c:v>22</c:v>
                </c:pt>
                <c:pt idx="13750">
                  <c:v>22</c:v>
                </c:pt>
                <c:pt idx="13751">
                  <c:v>22</c:v>
                </c:pt>
                <c:pt idx="13752">
                  <c:v>22</c:v>
                </c:pt>
                <c:pt idx="13753">
                  <c:v>22</c:v>
                </c:pt>
                <c:pt idx="13754">
                  <c:v>22</c:v>
                </c:pt>
                <c:pt idx="13755">
                  <c:v>22</c:v>
                </c:pt>
                <c:pt idx="13756">
                  <c:v>22.327999999999999</c:v>
                </c:pt>
                <c:pt idx="13757">
                  <c:v>22.661999999999999</c:v>
                </c:pt>
                <c:pt idx="13758">
                  <c:v>23</c:v>
                </c:pt>
                <c:pt idx="13759">
                  <c:v>22.768999999999984</c:v>
                </c:pt>
                <c:pt idx="13760">
                  <c:v>22.54</c:v>
                </c:pt>
                <c:pt idx="13761">
                  <c:v>22.312999999999999</c:v>
                </c:pt>
                <c:pt idx="13762">
                  <c:v>22.088999999999988</c:v>
                </c:pt>
                <c:pt idx="13763">
                  <c:v>21.866</c:v>
                </c:pt>
                <c:pt idx="13764">
                  <c:v>21.646999999999991</c:v>
                </c:pt>
                <c:pt idx="13765">
                  <c:v>21.428999999999984</c:v>
                </c:pt>
                <c:pt idx="13766">
                  <c:v>21.213000000000001</c:v>
                </c:pt>
                <c:pt idx="13767">
                  <c:v>21</c:v>
                </c:pt>
                <c:pt idx="13768">
                  <c:v>21</c:v>
                </c:pt>
                <c:pt idx="13769">
                  <c:v>20.795999999999992</c:v>
                </c:pt>
                <c:pt idx="13770">
                  <c:v>20.594000000000001</c:v>
                </c:pt>
                <c:pt idx="13771">
                  <c:v>20.393999999999991</c:v>
                </c:pt>
                <c:pt idx="13772">
                  <c:v>20.196000000000005</c:v>
                </c:pt>
                <c:pt idx="13773">
                  <c:v>20</c:v>
                </c:pt>
                <c:pt idx="13774">
                  <c:v>20.327999999999999</c:v>
                </c:pt>
                <c:pt idx="13775">
                  <c:v>20.661000000000001</c:v>
                </c:pt>
                <c:pt idx="13776">
                  <c:v>21</c:v>
                </c:pt>
                <c:pt idx="13777">
                  <c:v>21</c:v>
                </c:pt>
                <c:pt idx="13778">
                  <c:v>22</c:v>
                </c:pt>
                <c:pt idx="13779">
                  <c:v>26.667000000000005</c:v>
                </c:pt>
                <c:pt idx="13780">
                  <c:v>30.05</c:v>
                </c:pt>
                <c:pt idx="13781">
                  <c:v>33.862000000000002</c:v>
                </c:pt>
                <c:pt idx="13782">
                  <c:v>38.159000000000006</c:v>
                </c:pt>
                <c:pt idx="13783">
                  <c:v>43</c:v>
                </c:pt>
                <c:pt idx="13784">
                  <c:v>43.978000000000002</c:v>
                </c:pt>
                <c:pt idx="13785">
                  <c:v>44.977000000000004</c:v>
                </c:pt>
                <c:pt idx="13786">
                  <c:v>46</c:v>
                </c:pt>
                <c:pt idx="13787">
                  <c:v>43.926000000000002</c:v>
                </c:pt>
                <c:pt idx="13788">
                  <c:v>41.946000000000005</c:v>
                </c:pt>
                <c:pt idx="13789">
                  <c:v>40.054000000000002</c:v>
                </c:pt>
                <c:pt idx="13790">
                  <c:v>38.248000000000012</c:v>
                </c:pt>
                <c:pt idx="13791">
                  <c:v>36.524000000000001</c:v>
                </c:pt>
                <c:pt idx="13792">
                  <c:v>34.877000000000002</c:v>
                </c:pt>
                <c:pt idx="13793">
                  <c:v>33.305</c:v>
                </c:pt>
                <c:pt idx="13794">
                  <c:v>31</c:v>
                </c:pt>
                <c:pt idx="13795">
                  <c:v>30</c:v>
                </c:pt>
                <c:pt idx="13796">
                  <c:v>29</c:v>
                </c:pt>
                <c:pt idx="13797">
                  <c:v>29</c:v>
                </c:pt>
                <c:pt idx="13798">
                  <c:v>29</c:v>
                </c:pt>
                <c:pt idx="13799">
                  <c:v>29</c:v>
                </c:pt>
                <c:pt idx="13800">
                  <c:v>30.611000000000008</c:v>
                </c:pt>
                <c:pt idx="13801">
                  <c:v>32.310999999999993</c:v>
                </c:pt>
                <c:pt idx="13802">
                  <c:v>34.106000000000002</c:v>
                </c:pt>
                <c:pt idx="13803">
                  <c:v>36</c:v>
                </c:pt>
                <c:pt idx="13804">
                  <c:v>36</c:v>
                </c:pt>
                <c:pt idx="13805">
                  <c:v>36</c:v>
                </c:pt>
                <c:pt idx="13806">
                  <c:v>36</c:v>
                </c:pt>
                <c:pt idx="13807">
                  <c:v>36</c:v>
                </c:pt>
                <c:pt idx="13808">
                  <c:v>36</c:v>
                </c:pt>
                <c:pt idx="13809">
                  <c:v>35.481999999999999</c:v>
                </c:pt>
                <c:pt idx="13810">
                  <c:v>34.971000000000004</c:v>
                </c:pt>
                <c:pt idx="13811">
                  <c:v>34.467000000000006</c:v>
                </c:pt>
                <c:pt idx="13812">
                  <c:v>33.971000000000004</c:v>
                </c:pt>
                <c:pt idx="13813">
                  <c:v>33.481999999999999</c:v>
                </c:pt>
                <c:pt idx="13814">
                  <c:v>33</c:v>
                </c:pt>
                <c:pt idx="13815">
                  <c:v>33</c:v>
                </c:pt>
                <c:pt idx="13816">
                  <c:v>33</c:v>
                </c:pt>
                <c:pt idx="13817">
                  <c:v>33</c:v>
                </c:pt>
                <c:pt idx="13818">
                  <c:v>33</c:v>
                </c:pt>
                <c:pt idx="13819">
                  <c:v>33</c:v>
                </c:pt>
                <c:pt idx="13820">
                  <c:v>33</c:v>
                </c:pt>
                <c:pt idx="13821">
                  <c:v>33</c:v>
                </c:pt>
                <c:pt idx="13822">
                  <c:v>33</c:v>
                </c:pt>
                <c:pt idx="13823">
                  <c:v>33</c:v>
                </c:pt>
                <c:pt idx="13824">
                  <c:v>34.185000000000002</c:v>
                </c:pt>
                <c:pt idx="13825">
                  <c:v>35.411999999999999</c:v>
                </c:pt>
                <c:pt idx="13826">
                  <c:v>36.683</c:v>
                </c:pt>
                <c:pt idx="13827">
                  <c:v>38</c:v>
                </c:pt>
                <c:pt idx="13828">
                  <c:v>37.475000000000001</c:v>
                </c:pt>
                <c:pt idx="13829">
                  <c:v>36.957999999999998</c:v>
                </c:pt>
                <c:pt idx="13830">
                  <c:v>36.448</c:v>
                </c:pt>
                <c:pt idx="13831">
                  <c:v>35.944000000000003</c:v>
                </c:pt>
                <c:pt idx="13832">
                  <c:v>35.448</c:v>
                </c:pt>
                <c:pt idx="13833">
                  <c:v>34.959000000000003</c:v>
                </c:pt>
                <c:pt idx="13834">
                  <c:v>34.476000000000006</c:v>
                </c:pt>
                <c:pt idx="13835">
                  <c:v>34</c:v>
                </c:pt>
                <c:pt idx="13836">
                  <c:v>34.33</c:v>
                </c:pt>
                <c:pt idx="13837">
                  <c:v>34.663000000000011</c:v>
                </c:pt>
                <c:pt idx="13838">
                  <c:v>35</c:v>
                </c:pt>
                <c:pt idx="13839">
                  <c:v>34.663000000000011</c:v>
                </c:pt>
                <c:pt idx="13840">
                  <c:v>34.33</c:v>
                </c:pt>
                <c:pt idx="13841">
                  <c:v>34</c:v>
                </c:pt>
                <c:pt idx="13842">
                  <c:v>34</c:v>
                </c:pt>
                <c:pt idx="13843">
                  <c:v>33.663000000000011</c:v>
                </c:pt>
                <c:pt idx="13844">
                  <c:v>33.33</c:v>
                </c:pt>
                <c:pt idx="13845">
                  <c:v>33</c:v>
                </c:pt>
                <c:pt idx="13846">
                  <c:v>32.663000000000011</c:v>
                </c:pt>
                <c:pt idx="13847">
                  <c:v>32.33</c:v>
                </c:pt>
                <c:pt idx="13848">
                  <c:v>32</c:v>
                </c:pt>
                <c:pt idx="13849">
                  <c:v>32</c:v>
                </c:pt>
                <c:pt idx="13850">
                  <c:v>31.663</c:v>
                </c:pt>
                <c:pt idx="13851">
                  <c:v>31.330000000000005</c:v>
                </c:pt>
                <c:pt idx="13852">
                  <c:v>31</c:v>
                </c:pt>
                <c:pt idx="13853">
                  <c:v>31</c:v>
                </c:pt>
                <c:pt idx="13854">
                  <c:v>31</c:v>
                </c:pt>
                <c:pt idx="13855">
                  <c:v>31.247</c:v>
                </c:pt>
                <c:pt idx="13856">
                  <c:v>31.495999999999988</c:v>
                </c:pt>
                <c:pt idx="13857">
                  <c:v>31.747</c:v>
                </c:pt>
                <c:pt idx="13858">
                  <c:v>32</c:v>
                </c:pt>
                <c:pt idx="13859">
                  <c:v>31.529</c:v>
                </c:pt>
                <c:pt idx="13860">
                  <c:v>31.064</c:v>
                </c:pt>
                <c:pt idx="13861">
                  <c:v>30.606999999999999</c:v>
                </c:pt>
                <c:pt idx="13862">
                  <c:v>30.155999999999999</c:v>
                </c:pt>
                <c:pt idx="13863">
                  <c:v>29.712</c:v>
                </c:pt>
                <c:pt idx="13864">
                  <c:v>29.274000000000001</c:v>
                </c:pt>
                <c:pt idx="13865">
                  <c:v>28.843</c:v>
                </c:pt>
                <c:pt idx="13866">
                  <c:v>28.419</c:v>
                </c:pt>
                <c:pt idx="13867">
                  <c:v>28</c:v>
                </c:pt>
                <c:pt idx="13868">
                  <c:v>28.164000000000001</c:v>
                </c:pt>
                <c:pt idx="13869">
                  <c:v>28.329000000000001</c:v>
                </c:pt>
                <c:pt idx="13870">
                  <c:v>28.495999999999988</c:v>
                </c:pt>
                <c:pt idx="13871">
                  <c:v>28.663</c:v>
                </c:pt>
                <c:pt idx="13872">
                  <c:v>28.831000000000007</c:v>
                </c:pt>
                <c:pt idx="13873">
                  <c:v>29</c:v>
                </c:pt>
                <c:pt idx="13874">
                  <c:v>29.164000000000001</c:v>
                </c:pt>
                <c:pt idx="13875">
                  <c:v>29.330000000000005</c:v>
                </c:pt>
                <c:pt idx="13876">
                  <c:v>29.495999999999988</c:v>
                </c:pt>
                <c:pt idx="13877">
                  <c:v>29.663</c:v>
                </c:pt>
                <c:pt idx="13878">
                  <c:v>29.831000000000007</c:v>
                </c:pt>
                <c:pt idx="13879">
                  <c:v>30</c:v>
                </c:pt>
                <c:pt idx="13880">
                  <c:v>29.741999999999994</c:v>
                </c:pt>
                <c:pt idx="13881">
                  <c:v>29.486999999999984</c:v>
                </c:pt>
                <c:pt idx="13882">
                  <c:v>29.234000000000005</c:v>
                </c:pt>
                <c:pt idx="13883">
                  <c:v>28.98299999999999</c:v>
                </c:pt>
                <c:pt idx="13884">
                  <c:v>28.734000000000005</c:v>
                </c:pt>
                <c:pt idx="13885">
                  <c:v>28.486999999999984</c:v>
                </c:pt>
                <c:pt idx="13886">
                  <c:v>28.242999999999988</c:v>
                </c:pt>
                <c:pt idx="13887">
                  <c:v>28</c:v>
                </c:pt>
                <c:pt idx="13888">
                  <c:v>27.663</c:v>
                </c:pt>
                <c:pt idx="13889">
                  <c:v>27.329000000000001</c:v>
                </c:pt>
                <c:pt idx="13890">
                  <c:v>27</c:v>
                </c:pt>
                <c:pt idx="13891">
                  <c:v>27.247</c:v>
                </c:pt>
                <c:pt idx="13892">
                  <c:v>27.494999999999994</c:v>
                </c:pt>
                <c:pt idx="13893">
                  <c:v>27.747</c:v>
                </c:pt>
                <c:pt idx="13894">
                  <c:v>28</c:v>
                </c:pt>
                <c:pt idx="13895">
                  <c:v>29</c:v>
                </c:pt>
                <c:pt idx="13896">
                  <c:v>30.649000000000001</c:v>
                </c:pt>
                <c:pt idx="13897">
                  <c:v>32</c:v>
                </c:pt>
                <c:pt idx="13898">
                  <c:v>33.549000000000007</c:v>
                </c:pt>
                <c:pt idx="13899">
                  <c:v>35.1</c:v>
                </c:pt>
                <c:pt idx="13900">
                  <c:v>36.723000000000013</c:v>
                </c:pt>
                <c:pt idx="13901">
                  <c:v>38.421000000000006</c:v>
                </c:pt>
                <c:pt idx="13902">
                  <c:v>40.197000000000003</c:v>
                </c:pt>
                <c:pt idx="13903">
                  <c:v>42.056000000000004</c:v>
                </c:pt>
                <c:pt idx="13904">
                  <c:v>44</c:v>
                </c:pt>
                <c:pt idx="13905">
                  <c:v>43.248000000000012</c:v>
                </c:pt>
                <c:pt idx="13906">
                  <c:v>42.509</c:v>
                </c:pt>
                <c:pt idx="13907">
                  <c:v>41.783000000000001</c:v>
                </c:pt>
                <c:pt idx="13908">
                  <c:v>41.069000000000003</c:v>
                </c:pt>
                <c:pt idx="13909">
                  <c:v>40.368000000000002</c:v>
                </c:pt>
                <c:pt idx="13910">
                  <c:v>39.678000000000011</c:v>
                </c:pt>
                <c:pt idx="13911">
                  <c:v>39</c:v>
                </c:pt>
                <c:pt idx="13912">
                  <c:v>39.248000000000012</c:v>
                </c:pt>
                <c:pt idx="13913">
                  <c:v>39.497</c:v>
                </c:pt>
                <c:pt idx="13914">
                  <c:v>39.748000000000012</c:v>
                </c:pt>
                <c:pt idx="13915">
                  <c:v>40</c:v>
                </c:pt>
                <c:pt idx="13916">
                  <c:v>39.082000000000001</c:v>
                </c:pt>
                <c:pt idx="13917">
                  <c:v>38.185000000000002</c:v>
                </c:pt>
                <c:pt idx="13918">
                  <c:v>37.309000000000005</c:v>
                </c:pt>
                <c:pt idx="13919">
                  <c:v>36.453000000000003</c:v>
                </c:pt>
                <c:pt idx="13920">
                  <c:v>35.616</c:v>
                </c:pt>
                <c:pt idx="13921">
                  <c:v>34.799000000000021</c:v>
                </c:pt>
                <c:pt idx="13922">
                  <c:v>34</c:v>
                </c:pt>
                <c:pt idx="13923">
                  <c:v>33.590000000000003</c:v>
                </c:pt>
                <c:pt idx="13924">
                  <c:v>33.185000000000002</c:v>
                </c:pt>
                <c:pt idx="13925">
                  <c:v>32.785000000000011</c:v>
                </c:pt>
                <c:pt idx="13926">
                  <c:v>32.39</c:v>
                </c:pt>
                <c:pt idx="13927">
                  <c:v>32</c:v>
                </c:pt>
                <c:pt idx="13928">
                  <c:v>32</c:v>
                </c:pt>
                <c:pt idx="13929">
                  <c:v>32</c:v>
                </c:pt>
                <c:pt idx="13930">
                  <c:v>32</c:v>
                </c:pt>
                <c:pt idx="13931">
                  <c:v>32</c:v>
                </c:pt>
                <c:pt idx="13932">
                  <c:v>32</c:v>
                </c:pt>
                <c:pt idx="13933">
                  <c:v>32</c:v>
                </c:pt>
                <c:pt idx="13934">
                  <c:v>32</c:v>
                </c:pt>
                <c:pt idx="13935">
                  <c:v>32</c:v>
                </c:pt>
                <c:pt idx="13936">
                  <c:v>31.327999999999999</c:v>
                </c:pt>
                <c:pt idx="13937">
                  <c:v>30.669</c:v>
                </c:pt>
                <c:pt idx="13938">
                  <c:v>30.024999999999999</c:v>
                </c:pt>
                <c:pt idx="13939">
                  <c:v>29.393999999999991</c:v>
                </c:pt>
                <c:pt idx="13940">
                  <c:v>28.776</c:v>
                </c:pt>
                <c:pt idx="13941">
                  <c:v>28.172000000000001</c:v>
                </c:pt>
                <c:pt idx="13942">
                  <c:v>27.58</c:v>
                </c:pt>
                <c:pt idx="13943">
                  <c:v>27</c:v>
                </c:pt>
                <c:pt idx="13944">
                  <c:v>27.329000000000001</c:v>
                </c:pt>
                <c:pt idx="13945">
                  <c:v>27.663</c:v>
                </c:pt>
                <c:pt idx="13946">
                  <c:v>28</c:v>
                </c:pt>
                <c:pt idx="13947">
                  <c:v>28.247</c:v>
                </c:pt>
                <c:pt idx="13948">
                  <c:v>28.495999999999988</c:v>
                </c:pt>
                <c:pt idx="13949">
                  <c:v>28.747</c:v>
                </c:pt>
                <c:pt idx="13950">
                  <c:v>29</c:v>
                </c:pt>
                <c:pt idx="13951">
                  <c:v>29</c:v>
                </c:pt>
                <c:pt idx="13952">
                  <c:v>29</c:v>
                </c:pt>
                <c:pt idx="13953">
                  <c:v>30.611000000000008</c:v>
                </c:pt>
                <c:pt idx="13954">
                  <c:v>32.310999999999993</c:v>
                </c:pt>
                <c:pt idx="13955">
                  <c:v>34.106000000000002</c:v>
                </c:pt>
                <c:pt idx="13956">
                  <c:v>36</c:v>
                </c:pt>
                <c:pt idx="13957">
                  <c:v>35.637</c:v>
                </c:pt>
                <c:pt idx="13958">
                  <c:v>35.278000000000013</c:v>
                </c:pt>
                <c:pt idx="13959">
                  <c:v>34.923000000000002</c:v>
                </c:pt>
                <c:pt idx="13960">
                  <c:v>34.571000000000005</c:v>
                </c:pt>
                <c:pt idx="13961">
                  <c:v>34.222000000000016</c:v>
                </c:pt>
                <c:pt idx="13962">
                  <c:v>33.877000000000002</c:v>
                </c:pt>
                <c:pt idx="13963">
                  <c:v>33.536000000000001</c:v>
                </c:pt>
                <c:pt idx="13964">
                  <c:v>33.198000000000015</c:v>
                </c:pt>
                <c:pt idx="13965">
                  <c:v>32.863</c:v>
                </c:pt>
                <c:pt idx="13966">
                  <c:v>32.532000000000011</c:v>
                </c:pt>
                <c:pt idx="13967">
                  <c:v>32.204000000000001</c:v>
                </c:pt>
                <c:pt idx="13968">
                  <c:v>31.88</c:v>
                </c:pt>
                <c:pt idx="13969">
                  <c:v>31.558</c:v>
                </c:pt>
                <c:pt idx="13970">
                  <c:v>31.24</c:v>
                </c:pt>
                <c:pt idx="13971">
                  <c:v>30.925999999999984</c:v>
                </c:pt>
                <c:pt idx="13972">
                  <c:v>30.614000000000008</c:v>
                </c:pt>
                <c:pt idx="13973">
                  <c:v>30.305</c:v>
                </c:pt>
                <c:pt idx="13974">
                  <c:v>30</c:v>
                </c:pt>
                <c:pt idx="13975">
                  <c:v>30</c:v>
                </c:pt>
                <c:pt idx="13976">
                  <c:v>30</c:v>
                </c:pt>
                <c:pt idx="13977">
                  <c:v>30</c:v>
                </c:pt>
                <c:pt idx="13978">
                  <c:v>30</c:v>
                </c:pt>
                <c:pt idx="13979">
                  <c:v>30</c:v>
                </c:pt>
                <c:pt idx="13980">
                  <c:v>30</c:v>
                </c:pt>
                <c:pt idx="13981">
                  <c:v>30</c:v>
                </c:pt>
                <c:pt idx="13982">
                  <c:v>30</c:v>
                </c:pt>
                <c:pt idx="13983">
                  <c:v>30</c:v>
                </c:pt>
                <c:pt idx="13984">
                  <c:v>29.373999999999999</c:v>
                </c:pt>
                <c:pt idx="13985">
                  <c:v>28.761999999999993</c:v>
                </c:pt>
                <c:pt idx="13986">
                  <c:v>28.161999999999999</c:v>
                </c:pt>
                <c:pt idx="13987">
                  <c:v>27.574999999999999</c:v>
                </c:pt>
                <c:pt idx="13988">
                  <c:v>27</c:v>
                </c:pt>
                <c:pt idx="13989">
                  <c:v>27</c:v>
                </c:pt>
                <c:pt idx="13990">
                  <c:v>27</c:v>
                </c:pt>
                <c:pt idx="13991">
                  <c:v>27</c:v>
                </c:pt>
                <c:pt idx="13992">
                  <c:v>27</c:v>
                </c:pt>
                <c:pt idx="13993">
                  <c:v>27</c:v>
                </c:pt>
                <c:pt idx="13994">
                  <c:v>27</c:v>
                </c:pt>
                <c:pt idx="13995">
                  <c:v>27</c:v>
                </c:pt>
                <c:pt idx="13996">
                  <c:v>27</c:v>
                </c:pt>
                <c:pt idx="13997">
                  <c:v>27</c:v>
                </c:pt>
                <c:pt idx="13998">
                  <c:v>27</c:v>
                </c:pt>
                <c:pt idx="13999">
                  <c:v>27</c:v>
                </c:pt>
                <c:pt idx="14000">
                  <c:v>27</c:v>
                </c:pt>
                <c:pt idx="14001">
                  <c:v>27</c:v>
                </c:pt>
                <c:pt idx="14002">
                  <c:v>27</c:v>
                </c:pt>
                <c:pt idx="14003">
                  <c:v>27</c:v>
                </c:pt>
                <c:pt idx="14004">
                  <c:v>27</c:v>
                </c:pt>
                <c:pt idx="14005">
                  <c:v>27</c:v>
                </c:pt>
                <c:pt idx="14006">
                  <c:v>27</c:v>
                </c:pt>
                <c:pt idx="14007">
                  <c:v>27</c:v>
                </c:pt>
                <c:pt idx="14008">
                  <c:v>27</c:v>
                </c:pt>
                <c:pt idx="14009">
                  <c:v>27</c:v>
                </c:pt>
                <c:pt idx="14010">
                  <c:v>26.661999999999999</c:v>
                </c:pt>
                <c:pt idx="14011">
                  <c:v>26.329000000000001</c:v>
                </c:pt>
                <c:pt idx="14012">
                  <c:v>26</c:v>
                </c:pt>
                <c:pt idx="14013">
                  <c:v>25.661999999999999</c:v>
                </c:pt>
                <c:pt idx="14014">
                  <c:v>25.329000000000001</c:v>
                </c:pt>
                <c:pt idx="14015">
                  <c:v>25</c:v>
                </c:pt>
                <c:pt idx="14016">
                  <c:v>24.587</c:v>
                </c:pt>
                <c:pt idx="14017">
                  <c:v>24.18</c:v>
                </c:pt>
                <c:pt idx="14018">
                  <c:v>23.779999999999994</c:v>
                </c:pt>
                <c:pt idx="14019">
                  <c:v>23.387</c:v>
                </c:pt>
                <c:pt idx="14020">
                  <c:v>23</c:v>
                </c:pt>
                <c:pt idx="14021">
                  <c:v>23</c:v>
                </c:pt>
                <c:pt idx="14022">
                  <c:v>23</c:v>
                </c:pt>
                <c:pt idx="14023">
                  <c:v>23</c:v>
                </c:pt>
                <c:pt idx="14024">
                  <c:v>23</c:v>
                </c:pt>
                <c:pt idx="14025">
                  <c:v>23</c:v>
                </c:pt>
                <c:pt idx="14026">
                  <c:v>23</c:v>
                </c:pt>
                <c:pt idx="14027">
                  <c:v>23.484000000000002</c:v>
                </c:pt>
                <c:pt idx="14028">
                  <c:v>23.978999999999992</c:v>
                </c:pt>
                <c:pt idx="14029">
                  <c:v>24.484000000000002</c:v>
                </c:pt>
                <c:pt idx="14030">
                  <c:v>25</c:v>
                </c:pt>
                <c:pt idx="14031">
                  <c:v>24.587</c:v>
                </c:pt>
                <c:pt idx="14032">
                  <c:v>24.18</c:v>
                </c:pt>
                <c:pt idx="14033">
                  <c:v>23.779999999999994</c:v>
                </c:pt>
                <c:pt idx="14034">
                  <c:v>23.387</c:v>
                </c:pt>
                <c:pt idx="14035">
                  <c:v>23</c:v>
                </c:pt>
                <c:pt idx="14036">
                  <c:v>23.716000000000001</c:v>
                </c:pt>
                <c:pt idx="14037">
                  <c:v>24.454000000000001</c:v>
                </c:pt>
                <c:pt idx="14038">
                  <c:v>25.215</c:v>
                </c:pt>
                <c:pt idx="14039">
                  <c:v>26</c:v>
                </c:pt>
                <c:pt idx="14040">
                  <c:v>26</c:v>
                </c:pt>
                <c:pt idx="14041">
                  <c:v>26.277000000000001</c:v>
                </c:pt>
                <c:pt idx="14042">
                  <c:v>26.556000000000001</c:v>
                </c:pt>
                <c:pt idx="14043">
                  <c:v>26.838999999999999</c:v>
                </c:pt>
                <c:pt idx="14044">
                  <c:v>27.125</c:v>
                </c:pt>
                <c:pt idx="14045">
                  <c:v>27.413</c:v>
                </c:pt>
                <c:pt idx="14046">
                  <c:v>27.704999999999991</c:v>
                </c:pt>
                <c:pt idx="14047">
                  <c:v>28</c:v>
                </c:pt>
                <c:pt idx="14048">
                  <c:v>28</c:v>
                </c:pt>
                <c:pt idx="14049">
                  <c:v>28</c:v>
                </c:pt>
                <c:pt idx="14050">
                  <c:v>27.747</c:v>
                </c:pt>
                <c:pt idx="14051">
                  <c:v>27.494999999999994</c:v>
                </c:pt>
                <c:pt idx="14052">
                  <c:v>27.247</c:v>
                </c:pt>
                <c:pt idx="14053">
                  <c:v>27</c:v>
                </c:pt>
                <c:pt idx="14054">
                  <c:v>26.661999999999999</c:v>
                </c:pt>
                <c:pt idx="14055">
                  <c:v>26.329000000000001</c:v>
                </c:pt>
                <c:pt idx="14056">
                  <c:v>26</c:v>
                </c:pt>
                <c:pt idx="14057">
                  <c:v>26</c:v>
                </c:pt>
                <c:pt idx="14058">
                  <c:v>25.741</c:v>
                </c:pt>
                <c:pt idx="14059">
                  <c:v>25.484999999999992</c:v>
                </c:pt>
                <c:pt idx="14060">
                  <c:v>25.231000000000005</c:v>
                </c:pt>
                <c:pt idx="14061">
                  <c:v>24.979999999999993</c:v>
                </c:pt>
                <c:pt idx="14062">
                  <c:v>24.731000000000005</c:v>
                </c:pt>
                <c:pt idx="14063">
                  <c:v>24.484999999999992</c:v>
                </c:pt>
                <c:pt idx="14064">
                  <c:v>24.241</c:v>
                </c:pt>
                <c:pt idx="14065">
                  <c:v>24</c:v>
                </c:pt>
                <c:pt idx="14066">
                  <c:v>24</c:v>
                </c:pt>
                <c:pt idx="14067">
                  <c:v>24.245999999999988</c:v>
                </c:pt>
                <c:pt idx="14068">
                  <c:v>24.494999999999994</c:v>
                </c:pt>
                <c:pt idx="14069">
                  <c:v>24.745999999999988</c:v>
                </c:pt>
                <c:pt idx="14070">
                  <c:v>25</c:v>
                </c:pt>
                <c:pt idx="14071">
                  <c:v>25</c:v>
                </c:pt>
                <c:pt idx="14072">
                  <c:v>25</c:v>
                </c:pt>
                <c:pt idx="14073">
                  <c:v>25</c:v>
                </c:pt>
                <c:pt idx="14074">
                  <c:v>25</c:v>
                </c:pt>
                <c:pt idx="14075">
                  <c:v>25</c:v>
                </c:pt>
                <c:pt idx="14076">
                  <c:v>25</c:v>
                </c:pt>
                <c:pt idx="14077">
                  <c:v>25</c:v>
                </c:pt>
                <c:pt idx="14078">
                  <c:v>25</c:v>
                </c:pt>
                <c:pt idx="14079">
                  <c:v>25</c:v>
                </c:pt>
                <c:pt idx="14080">
                  <c:v>24.661999999999999</c:v>
                </c:pt>
                <c:pt idx="14081">
                  <c:v>24.329000000000001</c:v>
                </c:pt>
                <c:pt idx="14082">
                  <c:v>24</c:v>
                </c:pt>
                <c:pt idx="14083">
                  <c:v>24</c:v>
                </c:pt>
                <c:pt idx="14084">
                  <c:v>24</c:v>
                </c:pt>
                <c:pt idx="14085">
                  <c:v>24.245999999999988</c:v>
                </c:pt>
                <c:pt idx="14086">
                  <c:v>24.494999999999994</c:v>
                </c:pt>
                <c:pt idx="14087">
                  <c:v>24.745999999999988</c:v>
                </c:pt>
                <c:pt idx="14088">
                  <c:v>25</c:v>
                </c:pt>
                <c:pt idx="14089">
                  <c:v>26.267999999999994</c:v>
                </c:pt>
                <c:pt idx="14090">
                  <c:v>27.6</c:v>
                </c:pt>
                <c:pt idx="14091">
                  <c:v>29</c:v>
                </c:pt>
                <c:pt idx="14092">
                  <c:v>28.797000000000001</c:v>
                </c:pt>
                <c:pt idx="14093">
                  <c:v>28.596</c:v>
                </c:pt>
                <c:pt idx="14094">
                  <c:v>28.396000000000001</c:v>
                </c:pt>
                <c:pt idx="14095">
                  <c:v>28.196999999999999</c:v>
                </c:pt>
                <c:pt idx="14096">
                  <c:v>28</c:v>
                </c:pt>
                <c:pt idx="14097">
                  <c:v>28.651000000000007</c:v>
                </c:pt>
                <c:pt idx="14098">
                  <c:v>29.318000000000001</c:v>
                </c:pt>
                <c:pt idx="14099">
                  <c:v>30</c:v>
                </c:pt>
                <c:pt idx="14100">
                  <c:v>29.797000000000001</c:v>
                </c:pt>
                <c:pt idx="14101">
                  <c:v>29.596</c:v>
                </c:pt>
                <c:pt idx="14102">
                  <c:v>29.396000000000001</c:v>
                </c:pt>
                <c:pt idx="14103">
                  <c:v>29.196999999999999</c:v>
                </c:pt>
                <c:pt idx="14104">
                  <c:v>29</c:v>
                </c:pt>
                <c:pt idx="14105">
                  <c:v>29.54</c:v>
                </c:pt>
                <c:pt idx="14106">
                  <c:v>30.091000000000001</c:v>
                </c:pt>
                <c:pt idx="14107">
                  <c:v>30.651000000000007</c:v>
                </c:pt>
                <c:pt idx="14108">
                  <c:v>31.221999999999994</c:v>
                </c:pt>
                <c:pt idx="14109">
                  <c:v>31.803999999999991</c:v>
                </c:pt>
                <c:pt idx="14110">
                  <c:v>32.396000000000001</c:v>
                </c:pt>
                <c:pt idx="14111">
                  <c:v>33</c:v>
                </c:pt>
                <c:pt idx="14112">
                  <c:v>31.385000000000002</c:v>
                </c:pt>
                <c:pt idx="14113">
                  <c:v>29.85</c:v>
                </c:pt>
                <c:pt idx="14114">
                  <c:v>28.388999999999992</c:v>
                </c:pt>
                <c:pt idx="14115">
                  <c:v>27</c:v>
                </c:pt>
                <c:pt idx="14116">
                  <c:v>27</c:v>
                </c:pt>
                <c:pt idx="14117">
                  <c:v>26.704999999999991</c:v>
                </c:pt>
                <c:pt idx="14118">
                  <c:v>26.413</c:v>
                </c:pt>
                <c:pt idx="14119">
                  <c:v>26.123999999999999</c:v>
                </c:pt>
                <c:pt idx="14120">
                  <c:v>25.838000000000001</c:v>
                </c:pt>
                <c:pt idx="14121">
                  <c:v>25.556000000000001</c:v>
                </c:pt>
                <c:pt idx="14122">
                  <c:v>25.276</c:v>
                </c:pt>
                <c:pt idx="14123">
                  <c:v>25</c:v>
                </c:pt>
                <c:pt idx="14124">
                  <c:v>24.369</c:v>
                </c:pt>
                <c:pt idx="14125">
                  <c:v>23.754000000000001</c:v>
                </c:pt>
                <c:pt idx="14126">
                  <c:v>23.154000000000007</c:v>
                </c:pt>
                <c:pt idx="14127">
                  <c:v>22.57</c:v>
                </c:pt>
                <c:pt idx="14128">
                  <c:v>22</c:v>
                </c:pt>
                <c:pt idx="14129">
                  <c:v>22.327999999999999</c:v>
                </c:pt>
                <c:pt idx="14130">
                  <c:v>22.661999999999999</c:v>
                </c:pt>
                <c:pt idx="14131">
                  <c:v>23</c:v>
                </c:pt>
                <c:pt idx="14132">
                  <c:v>23</c:v>
                </c:pt>
                <c:pt idx="14133">
                  <c:v>23</c:v>
                </c:pt>
                <c:pt idx="14134">
                  <c:v>23</c:v>
                </c:pt>
                <c:pt idx="14135">
                  <c:v>23</c:v>
                </c:pt>
                <c:pt idx="14136">
                  <c:v>22.795999999999992</c:v>
                </c:pt>
                <c:pt idx="14137">
                  <c:v>22.594999999999999</c:v>
                </c:pt>
                <c:pt idx="14138">
                  <c:v>22.395</c:v>
                </c:pt>
                <c:pt idx="14139">
                  <c:v>22.196000000000005</c:v>
                </c:pt>
                <c:pt idx="14140">
                  <c:v>22</c:v>
                </c:pt>
                <c:pt idx="14141">
                  <c:v>22.646999999999991</c:v>
                </c:pt>
                <c:pt idx="14142">
                  <c:v>23.314000000000007</c:v>
                </c:pt>
                <c:pt idx="14143">
                  <c:v>24</c:v>
                </c:pt>
                <c:pt idx="14144">
                  <c:v>24</c:v>
                </c:pt>
                <c:pt idx="14145">
                  <c:v>23.797000000000001</c:v>
                </c:pt>
                <c:pt idx="14146">
                  <c:v>23.594999999999999</c:v>
                </c:pt>
                <c:pt idx="14147">
                  <c:v>23.395</c:v>
                </c:pt>
                <c:pt idx="14148">
                  <c:v>23.196999999999999</c:v>
                </c:pt>
                <c:pt idx="14149">
                  <c:v>23</c:v>
                </c:pt>
                <c:pt idx="14150">
                  <c:v>23</c:v>
                </c:pt>
                <c:pt idx="14151">
                  <c:v>23.283999999999988</c:v>
                </c:pt>
                <c:pt idx="14152">
                  <c:v>23.571000000000005</c:v>
                </c:pt>
                <c:pt idx="14153">
                  <c:v>23.861999999999991</c:v>
                </c:pt>
                <c:pt idx="14154">
                  <c:v>24.155999999999999</c:v>
                </c:pt>
                <c:pt idx="14155">
                  <c:v>24.454000000000001</c:v>
                </c:pt>
                <c:pt idx="14156">
                  <c:v>24.756</c:v>
                </c:pt>
                <c:pt idx="14157">
                  <c:v>25.061</c:v>
                </c:pt>
                <c:pt idx="14158">
                  <c:v>25.37</c:v>
                </c:pt>
                <c:pt idx="14159">
                  <c:v>25.683</c:v>
                </c:pt>
                <c:pt idx="14160">
                  <c:v>26</c:v>
                </c:pt>
                <c:pt idx="14161">
                  <c:v>25.661999999999999</c:v>
                </c:pt>
                <c:pt idx="14162">
                  <c:v>25.329000000000001</c:v>
                </c:pt>
                <c:pt idx="14163">
                  <c:v>25</c:v>
                </c:pt>
                <c:pt idx="14164">
                  <c:v>24.655000000000001</c:v>
                </c:pt>
                <c:pt idx="14165">
                  <c:v>24.315000000000001</c:v>
                </c:pt>
                <c:pt idx="14166">
                  <c:v>23.978999999999992</c:v>
                </c:pt>
                <c:pt idx="14167">
                  <c:v>23.648</c:v>
                </c:pt>
                <c:pt idx="14168">
                  <c:v>23.321999999999999</c:v>
                </c:pt>
                <c:pt idx="14169">
                  <c:v>23</c:v>
                </c:pt>
                <c:pt idx="14170">
                  <c:v>23</c:v>
                </c:pt>
                <c:pt idx="14171">
                  <c:v>23</c:v>
                </c:pt>
                <c:pt idx="14172">
                  <c:v>23.433</c:v>
                </c:pt>
                <c:pt idx="14173">
                  <c:v>23.873999999999999</c:v>
                </c:pt>
                <c:pt idx="14174">
                  <c:v>24.324000000000005</c:v>
                </c:pt>
                <c:pt idx="14175">
                  <c:v>24.781999999999993</c:v>
                </c:pt>
                <c:pt idx="14176">
                  <c:v>25.248999999999988</c:v>
                </c:pt>
                <c:pt idx="14177">
                  <c:v>25.724</c:v>
                </c:pt>
                <c:pt idx="14178">
                  <c:v>26.209</c:v>
                </c:pt>
                <c:pt idx="14179">
                  <c:v>26.702000000000002</c:v>
                </c:pt>
                <c:pt idx="14180">
                  <c:v>27.204999999999991</c:v>
                </c:pt>
                <c:pt idx="14181">
                  <c:v>27.716999999999999</c:v>
                </c:pt>
                <c:pt idx="14182">
                  <c:v>28.239000000000001</c:v>
                </c:pt>
                <c:pt idx="14183">
                  <c:v>28.771000000000001</c:v>
                </c:pt>
                <c:pt idx="14184">
                  <c:v>29.312999999999999</c:v>
                </c:pt>
                <c:pt idx="14185">
                  <c:v>29.864999999999991</c:v>
                </c:pt>
                <c:pt idx="14186">
                  <c:v>30.427</c:v>
                </c:pt>
                <c:pt idx="14187">
                  <c:v>31</c:v>
                </c:pt>
                <c:pt idx="14188">
                  <c:v>31</c:v>
                </c:pt>
                <c:pt idx="14189">
                  <c:v>31</c:v>
                </c:pt>
                <c:pt idx="14190">
                  <c:v>31</c:v>
                </c:pt>
                <c:pt idx="14191">
                  <c:v>31</c:v>
                </c:pt>
                <c:pt idx="14192">
                  <c:v>31</c:v>
                </c:pt>
                <c:pt idx="14193">
                  <c:v>31</c:v>
                </c:pt>
                <c:pt idx="14194">
                  <c:v>30.663</c:v>
                </c:pt>
                <c:pt idx="14195">
                  <c:v>30.330000000000005</c:v>
                </c:pt>
                <c:pt idx="14196">
                  <c:v>30</c:v>
                </c:pt>
                <c:pt idx="14197">
                  <c:v>30.099</c:v>
                </c:pt>
                <c:pt idx="14198">
                  <c:v>30.196999999999999</c:v>
                </c:pt>
                <c:pt idx="14199">
                  <c:v>30.297000000000001</c:v>
                </c:pt>
                <c:pt idx="14200">
                  <c:v>30.396000000000001</c:v>
                </c:pt>
                <c:pt idx="14201">
                  <c:v>30.495999999999988</c:v>
                </c:pt>
                <c:pt idx="14202">
                  <c:v>30.596</c:v>
                </c:pt>
                <c:pt idx="14203">
                  <c:v>30.696999999999999</c:v>
                </c:pt>
                <c:pt idx="14204">
                  <c:v>30.797000000000001</c:v>
                </c:pt>
                <c:pt idx="14205">
                  <c:v>30.899000000000001</c:v>
                </c:pt>
                <c:pt idx="14206">
                  <c:v>31</c:v>
                </c:pt>
                <c:pt idx="14207">
                  <c:v>30.663</c:v>
                </c:pt>
                <c:pt idx="14208">
                  <c:v>30.330000000000005</c:v>
                </c:pt>
                <c:pt idx="14209">
                  <c:v>30</c:v>
                </c:pt>
                <c:pt idx="14210">
                  <c:v>30</c:v>
                </c:pt>
                <c:pt idx="14211">
                  <c:v>30.196999999999999</c:v>
                </c:pt>
                <c:pt idx="14212">
                  <c:v>30.396000000000001</c:v>
                </c:pt>
                <c:pt idx="14213">
                  <c:v>30.596</c:v>
                </c:pt>
                <c:pt idx="14214">
                  <c:v>30.797000000000001</c:v>
                </c:pt>
                <c:pt idx="14215">
                  <c:v>31</c:v>
                </c:pt>
                <c:pt idx="14216">
                  <c:v>30.742999999999988</c:v>
                </c:pt>
                <c:pt idx="14217">
                  <c:v>30.486999999999984</c:v>
                </c:pt>
                <c:pt idx="14218">
                  <c:v>30.234000000000005</c:v>
                </c:pt>
                <c:pt idx="14219">
                  <c:v>29.98299999999999</c:v>
                </c:pt>
                <c:pt idx="14220">
                  <c:v>29.734000000000005</c:v>
                </c:pt>
                <c:pt idx="14221">
                  <c:v>29.487999999999992</c:v>
                </c:pt>
                <c:pt idx="14222">
                  <c:v>29.242999999999988</c:v>
                </c:pt>
                <c:pt idx="14223">
                  <c:v>29</c:v>
                </c:pt>
                <c:pt idx="14224">
                  <c:v>29</c:v>
                </c:pt>
                <c:pt idx="14225">
                  <c:v>28.704999999999991</c:v>
                </c:pt>
                <c:pt idx="14226">
                  <c:v>28.414000000000001</c:v>
                </c:pt>
                <c:pt idx="14227">
                  <c:v>28.125</c:v>
                </c:pt>
                <c:pt idx="14228">
                  <c:v>27.84</c:v>
                </c:pt>
                <c:pt idx="14229">
                  <c:v>27.556999999999999</c:v>
                </c:pt>
                <c:pt idx="14230">
                  <c:v>27.277000000000001</c:v>
                </c:pt>
                <c:pt idx="14231">
                  <c:v>27</c:v>
                </c:pt>
                <c:pt idx="14232">
                  <c:v>27</c:v>
                </c:pt>
                <c:pt idx="14233">
                  <c:v>27</c:v>
                </c:pt>
                <c:pt idx="14234">
                  <c:v>27.164000000000001</c:v>
                </c:pt>
                <c:pt idx="14235">
                  <c:v>27.329000000000001</c:v>
                </c:pt>
                <c:pt idx="14236">
                  <c:v>27.494999999999994</c:v>
                </c:pt>
                <c:pt idx="14237">
                  <c:v>27.663</c:v>
                </c:pt>
                <c:pt idx="14238">
                  <c:v>27.831000000000007</c:v>
                </c:pt>
                <c:pt idx="14239">
                  <c:v>28</c:v>
                </c:pt>
                <c:pt idx="14240">
                  <c:v>27.317000000000007</c:v>
                </c:pt>
                <c:pt idx="14241">
                  <c:v>26.650000000000006</c:v>
                </c:pt>
                <c:pt idx="14242">
                  <c:v>26</c:v>
                </c:pt>
                <c:pt idx="14243">
                  <c:v>26</c:v>
                </c:pt>
                <c:pt idx="14244">
                  <c:v>26.081999999999994</c:v>
                </c:pt>
                <c:pt idx="14245">
                  <c:v>26.164000000000001</c:v>
                </c:pt>
                <c:pt idx="14246">
                  <c:v>26.245999999999988</c:v>
                </c:pt>
                <c:pt idx="14247">
                  <c:v>26.329000000000001</c:v>
                </c:pt>
                <c:pt idx="14248">
                  <c:v>26.411999999999999</c:v>
                </c:pt>
                <c:pt idx="14249">
                  <c:v>26.494999999999994</c:v>
                </c:pt>
                <c:pt idx="14250">
                  <c:v>26.579000000000001</c:v>
                </c:pt>
                <c:pt idx="14251">
                  <c:v>26.661999999999999</c:v>
                </c:pt>
                <c:pt idx="14252">
                  <c:v>26.745999999999988</c:v>
                </c:pt>
                <c:pt idx="14253">
                  <c:v>26.831000000000007</c:v>
                </c:pt>
                <c:pt idx="14254">
                  <c:v>26.914999999999999</c:v>
                </c:pt>
                <c:pt idx="14255">
                  <c:v>27</c:v>
                </c:pt>
                <c:pt idx="14256">
                  <c:v>26.287999999999993</c:v>
                </c:pt>
                <c:pt idx="14257">
                  <c:v>25.594999999999999</c:v>
                </c:pt>
                <c:pt idx="14258">
                  <c:v>24.919999999999995</c:v>
                </c:pt>
                <c:pt idx="14259">
                  <c:v>24.263000000000002</c:v>
                </c:pt>
                <c:pt idx="14260">
                  <c:v>23.623000000000001</c:v>
                </c:pt>
                <c:pt idx="14261">
                  <c:v>23</c:v>
                </c:pt>
                <c:pt idx="14262">
                  <c:v>23.329000000000001</c:v>
                </c:pt>
                <c:pt idx="14263">
                  <c:v>23.661999999999999</c:v>
                </c:pt>
                <c:pt idx="14264">
                  <c:v>24</c:v>
                </c:pt>
                <c:pt idx="14265">
                  <c:v>24.329000000000001</c:v>
                </c:pt>
                <c:pt idx="14266">
                  <c:v>24.661999999999999</c:v>
                </c:pt>
                <c:pt idx="14267">
                  <c:v>25</c:v>
                </c:pt>
                <c:pt idx="14268">
                  <c:v>24.661999999999999</c:v>
                </c:pt>
                <c:pt idx="14269">
                  <c:v>24.329000000000001</c:v>
                </c:pt>
                <c:pt idx="14270">
                  <c:v>24</c:v>
                </c:pt>
                <c:pt idx="14271">
                  <c:v>24</c:v>
                </c:pt>
                <c:pt idx="14272">
                  <c:v>24.12</c:v>
                </c:pt>
                <c:pt idx="14273">
                  <c:v>24.241</c:v>
                </c:pt>
                <c:pt idx="14274">
                  <c:v>24.363</c:v>
                </c:pt>
                <c:pt idx="14275">
                  <c:v>24.484999999999992</c:v>
                </c:pt>
                <c:pt idx="14276">
                  <c:v>24.608000000000001</c:v>
                </c:pt>
                <c:pt idx="14277">
                  <c:v>24.731000000000005</c:v>
                </c:pt>
                <c:pt idx="14278">
                  <c:v>24.855</c:v>
                </c:pt>
                <c:pt idx="14279">
                  <c:v>24.979999999999993</c:v>
                </c:pt>
                <c:pt idx="14280">
                  <c:v>25.105</c:v>
                </c:pt>
                <c:pt idx="14281">
                  <c:v>25.231000000000005</c:v>
                </c:pt>
                <c:pt idx="14282">
                  <c:v>25.358000000000001</c:v>
                </c:pt>
                <c:pt idx="14283">
                  <c:v>25.484999999999992</c:v>
                </c:pt>
                <c:pt idx="14284">
                  <c:v>25.613000000000007</c:v>
                </c:pt>
                <c:pt idx="14285">
                  <c:v>25.741</c:v>
                </c:pt>
                <c:pt idx="14286">
                  <c:v>25.87</c:v>
                </c:pt>
                <c:pt idx="14287">
                  <c:v>26</c:v>
                </c:pt>
                <c:pt idx="14288">
                  <c:v>26.388000000000002</c:v>
                </c:pt>
                <c:pt idx="14289">
                  <c:v>26.781999999999993</c:v>
                </c:pt>
                <c:pt idx="14290">
                  <c:v>27.181999999999999</c:v>
                </c:pt>
                <c:pt idx="14291">
                  <c:v>27.587999999999994</c:v>
                </c:pt>
                <c:pt idx="14292">
                  <c:v>28</c:v>
                </c:pt>
                <c:pt idx="14293">
                  <c:v>30</c:v>
                </c:pt>
                <c:pt idx="14294">
                  <c:v>34</c:v>
                </c:pt>
                <c:pt idx="14295">
                  <c:v>56.99</c:v>
                </c:pt>
                <c:pt idx="14296">
                  <c:v>72.222999999999999</c:v>
                </c:pt>
                <c:pt idx="14297">
                  <c:v>91.528999999999982</c:v>
                </c:pt>
                <c:pt idx="14298">
                  <c:v>115.99400000000003</c:v>
                </c:pt>
                <c:pt idx="14299">
                  <c:v>147</c:v>
                </c:pt>
                <c:pt idx="14300">
                  <c:v>134.66</c:v>
                </c:pt>
                <c:pt idx="14301">
                  <c:v>123.35499999999999</c:v>
                </c:pt>
                <c:pt idx="14302">
                  <c:v>113</c:v>
                </c:pt>
                <c:pt idx="14303">
                  <c:v>104.18499999999999</c:v>
                </c:pt>
                <c:pt idx="14304">
                  <c:v>96.058999999999983</c:v>
                </c:pt>
                <c:pt idx="14305">
                  <c:v>79</c:v>
                </c:pt>
                <c:pt idx="14306">
                  <c:v>70</c:v>
                </c:pt>
                <c:pt idx="14307">
                  <c:v>70</c:v>
                </c:pt>
                <c:pt idx="14308">
                  <c:v>68</c:v>
                </c:pt>
                <c:pt idx="14309">
                  <c:v>64</c:v>
                </c:pt>
                <c:pt idx="14310">
                  <c:v>63.261000000000003</c:v>
                </c:pt>
                <c:pt idx="14311">
                  <c:v>62.53</c:v>
                </c:pt>
                <c:pt idx="14312">
                  <c:v>61.807000000000002</c:v>
                </c:pt>
                <c:pt idx="14313">
                  <c:v>61.093000000000011</c:v>
                </c:pt>
                <c:pt idx="14314">
                  <c:v>60.386999999999993</c:v>
                </c:pt>
                <c:pt idx="14315">
                  <c:v>59.690000000000012</c:v>
                </c:pt>
                <c:pt idx="14316">
                  <c:v>59</c:v>
                </c:pt>
                <c:pt idx="14317">
                  <c:v>59</c:v>
                </c:pt>
                <c:pt idx="14318">
                  <c:v>64.448000000000022</c:v>
                </c:pt>
                <c:pt idx="14319">
                  <c:v>70.399000000000001</c:v>
                </c:pt>
                <c:pt idx="14320">
                  <c:v>76.899000000000001</c:v>
                </c:pt>
                <c:pt idx="14321">
                  <c:v>84</c:v>
                </c:pt>
                <c:pt idx="14322">
                  <c:v>81.5</c:v>
                </c:pt>
                <c:pt idx="14323">
                  <c:v>79.073999999999998</c:v>
                </c:pt>
                <c:pt idx="14324">
                  <c:v>76.721000000000004</c:v>
                </c:pt>
                <c:pt idx="14325">
                  <c:v>74.437000000000026</c:v>
                </c:pt>
                <c:pt idx="14326">
                  <c:v>72.221999999999994</c:v>
                </c:pt>
                <c:pt idx="14327">
                  <c:v>70.072000000000003</c:v>
                </c:pt>
                <c:pt idx="14328">
                  <c:v>67.986999999999995</c:v>
                </c:pt>
                <c:pt idx="14329">
                  <c:v>65</c:v>
                </c:pt>
                <c:pt idx="14330">
                  <c:v>64</c:v>
                </c:pt>
                <c:pt idx="14331">
                  <c:v>62.976000000000006</c:v>
                </c:pt>
                <c:pt idx="14332">
                  <c:v>61.968000000000011</c:v>
                </c:pt>
                <c:pt idx="14333">
                  <c:v>60.976000000000006</c:v>
                </c:pt>
                <c:pt idx="14334">
                  <c:v>60</c:v>
                </c:pt>
                <c:pt idx="14335">
                  <c:v>60.166000000000011</c:v>
                </c:pt>
                <c:pt idx="14336">
                  <c:v>60.332000000000001</c:v>
                </c:pt>
                <c:pt idx="14337">
                  <c:v>60.498000000000012</c:v>
                </c:pt>
                <c:pt idx="14338">
                  <c:v>60.665000000000013</c:v>
                </c:pt>
                <c:pt idx="14339">
                  <c:v>60.832000000000001</c:v>
                </c:pt>
                <c:pt idx="14340">
                  <c:v>61</c:v>
                </c:pt>
                <c:pt idx="14341">
                  <c:v>60.055</c:v>
                </c:pt>
                <c:pt idx="14342">
                  <c:v>59.124000000000002</c:v>
                </c:pt>
                <c:pt idx="14343">
                  <c:v>58.207000000000001</c:v>
                </c:pt>
                <c:pt idx="14344">
                  <c:v>57.305</c:v>
                </c:pt>
                <c:pt idx="14345">
                  <c:v>56.417000000000002</c:v>
                </c:pt>
                <c:pt idx="14346">
                  <c:v>55.543000000000006</c:v>
                </c:pt>
                <c:pt idx="14347">
                  <c:v>54.682000000000002</c:v>
                </c:pt>
                <c:pt idx="14348">
                  <c:v>53.834000000000003</c:v>
                </c:pt>
                <c:pt idx="14349">
                  <c:v>53</c:v>
                </c:pt>
                <c:pt idx="14350">
                  <c:v>53</c:v>
                </c:pt>
                <c:pt idx="14351">
                  <c:v>52.748000000000012</c:v>
                </c:pt>
                <c:pt idx="14352">
                  <c:v>52.498000000000012</c:v>
                </c:pt>
                <c:pt idx="14353">
                  <c:v>52.248000000000012</c:v>
                </c:pt>
                <c:pt idx="14354">
                  <c:v>52</c:v>
                </c:pt>
                <c:pt idx="14355">
                  <c:v>52</c:v>
                </c:pt>
                <c:pt idx="14356">
                  <c:v>51.254000000000005</c:v>
                </c:pt>
                <c:pt idx="14357">
                  <c:v>50.519000000000005</c:v>
                </c:pt>
                <c:pt idx="14358">
                  <c:v>49.795000000000016</c:v>
                </c:pt>
                <c:pt idx="14359">
                  <c:v>49.081000000000003</c:v>
                </c:pt>
                <c:pt idx="14360">
                  <c:v>48.377000000000002</c:v>
                </c:pt>
                <c:pt idx="14361">
                  <c:v>47.684000000000005</c:v>
                </c:pt>
                <c:pt idx="14362">
                  <c:v>47</c:v>
                </c:pt>
                <c:pt idx="14363">
                  <c:v>47.492000000000012</c:v>
                </c:pt>
                <c:pt idx="14364">
                  <c:v>47.99</c:v>
                </c:pt>
                <c:pt idx="14365">
                  <c:v>48.492000000000012</c:v>
                </c:pt>
                <c:pt idx="14366">
                  <c:v>49</c:v>
                </c:pt>
                <c:pt idx="14367">
                  <c:v>48.232000000000014</c:v>
                </c:pt>
                <c:pt idx="14368">
                  <c:v>47.476000000000006</c:v>
                </c:pt>
                <c:pt idx="14369">
                  <c:v>46.732000000000014</c:v>
                </c:pt>
                <c:pt idx="14370">
                  <c:v>46</c:v>
                </c:pt>
                <c:pt idx="14371">
                  <c:v>46.813000000000002</c:v>
                </c:pt>
                <c:pt idx="14372">
                  <c:v>47.64</c:v>
                </c:pt>
                <c:pt idx="14373">
                  <c:v>48.481999999999999</c:v>
                </c:pt>
                <c:pt idx="14374">
                  <c:v>49.338000000000001</c:v>
                </c:pt>
                <c:pt idx="14375">
                  <c:v>50.21</c:v>
                </c:pt>
                <c:pt idx="14376">
                  <c:v>51.097000000000001</c:v>
                </c:pt>
                <c:pt idx="14377">
                  <c:v>52</c:v>
                </c:pt>
                <c:pt idx="14378">
                  <c:v>53.301000000000002</c:v>
                </c:pt>
                <c:pt idx="14379">
                  <c:v>54.634</c:v>
                </c:pt>
                <c:pt idx="14380">
                  <c:v>56</c:v>
                </c:pt>
                <c:pt idx="14381">
                  <c:v>55.71</c:v>
                </c:pt>
                <c:pt idx="14382">
                  <c:v>55.421000000000006</c:v>
                </c:pt>
                <c:pt idx="14383">
                  <c:v>55.134</c:v>
                </c:pt>
                <c:pt idx="14384">
                  <c:v>54.847999999999999</c:v>
                </c:pt>
                <c:pt idx="14385">
                  <c:v>54.564</c:v>
                </c:pt>
                <c:pt idx="14386">
                  <c:v>54.281000000000006</c:v>
                </c:pt>
                <c:pt idx="14387">
                  <c:v>54</c:v>
                </c:pt>
                <c:pt idx="14388">
                  <c:v>54</c:v>
                </c:pt>
                <c:pt idx="14389">
                  <c:v>53.175000000000011</c:v>
                </c:pt>
                <c:pt idx="14390">
                  <c:v>52.363</c:v>
                </c:pt>
                <c:pt idx="14391">
                  <c:v>51.563000000000002</c:v>
                </c:pt>
                <c:pt idx="14392">
                  <c:v>50.776000000000003</c:v>
                </c:pt>
                <c:pt idx="14393">
                  <c:v>50</c:v>
                </c:pt>
                <c:pt idx="14394">
                  <c:v>50.198000000000015</c:v>
                </c:pt>
                <c:pt idx="14395">
                  <c:v>50.398000000000003</c:v>
                </c:pt>
                <c:pt idx="14396">
                  <c:v>50.598000000000013</c:v>
                </c:pt>
                <c:pt idx="14397">
                  <c:v>50.798000000000016</c:v>
                </c:pt>
                <c:pt idx="14398">
                  <c:v>51</c:v>
                </c:pt>
                <c:pt idx="14399">
                  <c:v>67.98</c:v>
                </c:pt>
                <c:pt idx="14400">
                  <c:v>90.614999999999995</c:v>
                </c:pt>
                <c:pt idx="14401">
                  <c:v>120.785</c:v>
                </c:pt>
                <c:pt idx="14402">
                  <c:v>161</c:v>
                </c:pt>
                <c:pt idx="14403">
                  <c:v>149.291</c:v>
                </c:pt>
                <c:pt idx="14404">
                  <c:v>138.43300000000002</c:v>
                </c:pt>
                <c:pt idx="14405">
                  <c:v>128.36500000000001</c:v>
                </c:pt>
                <c:pt idx="14406">
                  <c:v>119.029</c:v>
                </c:pt>
                <c:pt idx="14407">
                  <c:v>110.37299999999998</c:v>
                </c:pt>
                <c:pt idx="14408">
                  <c:v>102.345</c:v>
                </c:pt>
                <c:pt idx="14409">
                  <c:v>94.902000000000001</c:v>
                </c:pt>
                <c:pt idx="14410">
                  <c:v>88</c:v>
                </c:pt>
                <c:pt idx="14411">
                  <c:v>85.518000000000001</c:v>
                </c:pt>
                <c:pt idx="14412">
                  <c:v>83.106999999999999</c:v>
                </c:pt>
                <c:pt idx="14413">
                  <c:v>80.763000000000005</c:v>
                </c:pt>
                <c:pt idx="14414">
                  <c:v>78.486000000000004</c:v>
                </c:pt>
                <c:pt idx="14415">
                  <c:v>76</c:v>
                </c:pt>
                <c:pt idx="14416">
                  <c:v>73</c:v>
                </c:pt>
                <c:pt idx="14417">
                  <c:v>71</c:v>
                </c:pt>
                <c:pt idx="14418">
                  <c:v>70</c:v>
                </c:pt>
                <c:pt idx="14419">
                  <c:v>69.432000000000002</c:v>
                </c:pt>
                <c:pt idx="14420">
                  <c:v>68.869</c:v>
                </c:pt>
                <c:pt idx="14421">
                  <c:v>68.31</c:v>
                </c:pt>
                <c:pt idx="14422">
                  <c:v>67.756</c:v>
                </c:pt>
                <c:pt idx="14423">
                  <c:v>67.206000000000003</c:v>
                </c:pt>
                <c:pt idx="14424">
                  <c:v>66.661000000000001</c:v>
                </c:pt>
                <c:pt idx="14425">
                  <c:v>66.11999999999999</c:v>
                </c:pt>
                <c:pt idx="14426">
                  <c:v>65.582999999999998</c:v>
                </c:pt>
                <c:pt idx="14427">
                  <c:v>65.051000000000002</c:v>
                </c:pt>
                <c:pt idx="14428">
                  <c:v>64.524000000000001</c:v>
                </c:pt>
                <c:pt idx="14429">
                  <c:v>64</c:v>
                </c:pt>
                <c:pt idx="14430">
                  <c:v>63.236000000000011</c:v>
                </c:pt>
                <c:pt idx="14431">
                  <c:v>62.481999999999999</c:v>
                </c:pt>
                <c:pt idx="14432">
                  <c:v>61.737000000000002</c:v>
                </c:pt>
                <c:pt idx="14433">
                  <c:v>61</c:v>
                </c:pt>
                <c:pt idx="14434">
                  <c:v>60.313999999999993</c:v>
                </c:pt>
                <c:pt idx="14435">
                  <c:v>59.636000000000003</c:v>
                </c:pt>
                <c:pt idx="14436">
                  <c:v>58.966000000000001</c:v>
                </c:pt>
                <c:pt idx="14437">
                  <c:v>58.303000000000004</c:v>
                </c:pt>
                <c:pt idx="14438">
                  <c:v>57.648000000000003</c:v>
                </c:pt>
                <c:pt idx="14439">
                  <c:v>57</c:v>
                </c:pt>
                <c:pt idx="14440">
                  <c:v>57.602000000000011</c:v>
                </c:pt>
                <c:pt idx="14441">
                  <c:v>58.211000000000006</c:v>
                </c:pt>
                <c:pt idx="14442">
                  <c:v>58.826000000000001</c:v>
                </c:pt>
                <c:pt idx="14443">
                  <c:v>59.447000000000003</c:v>
                </c:pt>
                <c:pt idx="14444">
                  <c:v>60.076000000000001</c:v>
                </c:pt>
                <c:pt idx="14445">
                  <c:v>60.71</c:v>
                </c:pt>
                <c:pt idx="14446">
                  <c:v>61.351999999999997</c:v>
                </c:pt>
                <c:pt idx="14447">
                  <c:v>62</c:v>
                </c:pt>
                <c:pt idx="14448">
                  <c:v>61.137</c:v>
                </c:pt>
                <c:pt idx="14449">
                  <c:v>60.286000000000001</c:v>
                </c:pt>
                <c:pt idx="14450">
                  <c:v>59.447000000000003</c:v>
                </c:pt>
                <c:pt idx="14451">
                  <c:v>58.620000000000012</c:v>
                </c:pt>
                <c:pt idx="14452">
                  <c:v>57.804000000000002</c:v>
                </c:pt>
                <c:pt idx="14453">
                  <c:v>57</c:v>
                </c:pt>
                <c:pt idx="14454">
                  <c:v>56.856000000000002</c:v>
                </c:pt>
                <c:pt idx="14455">
                  <c:v>56.712000000000003</c:v>
                </c:pt>
                <c:pt idx="14456">
                  <c:v>56.569000000000003</c:v>
                </c:pt>
                <c:pt idx="14457">
                  <c:v>56.426000000000002</c:v>
                </c:pt>
                <c:pt idx="14458">
                  <c:v>56.284000000000006</c:v>
                </c:pt>
                <c:pt idx="14459">
                  <c:v>56.142000000000003</c:v>
                </c:pt>
                <c:pt idx="14460">
                  <c:v>56</c:v>
                </c:pt>
                <c:pt idx="14461">
                  <c:v>55.488</c:v>
                </c:pt>
                <c:pt idx="14462">
                  <c:v>54.981999999999999</c:v>
                </c:pt>
                <c:pt idx="14463">
                  <c:v>54.479000000000006</c:v>
                </c:pt>
                <c:pt idx="14464">
                  <c:v>53.981999999999999</c:v>
                </c:pt>
                <c:pt idx="14465">
                  <c:v>53.489000000000004</c:v>
                </c:pt>
                <c:pt idx="14466">
                  <c:v>53</c:v>
                </c:pt>
                <c:pt idx="14467">
                  <c:v>53</c:v>
                </c:pt>
                <c:pt idx="14468">
                  <c:v>53.534000000000006</c:v>
                </c:pt>
                <c:pt idx="14469">
                  <c:v>54.072000000000003</c:v>
                </c:pt>
                <c:pt idx="14470">
                  <c:v>54.617000000000004</c:v>
                </c:pt>
                <c:pt idx="14471">
                  <c:v>55.167000000000002</c:v>
                </c:pt>
                <c:pt idx="14472">
                  <c:v>55.722000000000016</c:v>
                </c:pt>
                <c:pt idx="14473">
                  <c:v>56.283000000000001</c:v>
                </c:pt>
                <c:pt idx="14474">
                  <c:v>56.85</c:v>
                </c:pt>
                <c:pt idx="14475">
                  <c:v>57.422000000000011</c:v>
                </c:pt>
                <c:pt idx="14476">
                  <c:v>58</c:v>
                </c:pt>
                <c:pt idx="14477">
                  <c:v>56.973000000000006</c:v>
                </c:pt>
                <c:pt idx="14478">
                  <c:v>55.964000000000006</c:v>
                </c:pt>
                <c:pt idx="14479">
                  <c:v>54.973000000000006</c:v>
                </c:pt>
                <c:pt idx="14480">
                  <c:v>54</c:v>
                </c:pt>
                <c:pt idx="14481">
                  <c:v>53.692000000000014</c:v>
                </c:pt>
                <c:pt idx="14482">
                  <c:v>53.386000000000003</c:v>
                </c:pt>
                <c:pt idx="14483">
                  <c:v>53.082000000000001</c:v>
                </c:pt>
                <c:pt idx="14484">
                  <c:v>52.779000000000003</c:v>
                </c:pt>
                <c:pt idx="14485">
                  <c:v>52.479000000000006</c:v>
                </c:pt>
                <c:pt idx="14486">
                  <c:v>52.179000000000002</c:v>
                </c:pt>
                <c:pt idx="14487">
                  <c:v>51.881999999999998</c:v>
                </c:pt>
                <c:pt idx="14488">
                  <c:v>51.586000000000006</c:v>
                </c:pt>
                <c:pt idx="14489">
                  <c:v>51.292000000000016</c:v>
                </c:pt>
                <c:pt idx="14490">
                  <c:v>51</c:v>
                </c:pt>
                <c:pt idx="14491">
                  <c:v>51</c:v>
                </c:pt>
                <c:pt idx="14492">
                  <c:v>51</c:v>
                </c:pt>
                <c:pt idx="14493">
                  <c:v>51</c:v>
                </c:pt>
                <c:pt idx="14494">
                  <c:v>51</c:v>
                </c:pt>
                <c:pt idx="14495">
                  <c:v>50.798000000000016</c:v>
                </c:pt>
                <c:pt idx="14496">
                  <c:v>50.598000000000013</c:v>
                </c:pt>
                <c:pt idx="14497">
                  <c:v>50.398000000000003</c:v>
                </c:pt>
                <c:pt idx="14498">
                  <c:v>50.198000000000015</c:v>
                </c:pt>
                <c:pt idx="14499">
                  <c:v>50</c:v>
                </c:pt>
                <c:pt idx="14500">
                  <c:v>50</c:v>
                </c:pt>
                <c:pt idx="14501">
                  <c:v>50</c:v>
                </c:pt>
                <c:pt idx="14502">
                  <c:v>50</c:v>
                </c:pt>
                <c:pt idx="14503">
                  <c:v>50</c:v>
                </c:pt>
                <c:pt idx="14504">
                  <c:v>50</c:v>
                </c:pt>
                <c:pt idx="14505">
                  <c:v>50</c:v>
                </c:pt>
                <c:pt idx="14506">
                  <c:v>50</c:v>
                </c:pt>
                <c:pt idx="14507">
                  <c:v>49.832000000000001</c:v>
                </c:pt>
                <c:pt idx="14508">
                  <c:v>49.664000000000001</c:v>
                </c:pt>
                <c:pt idx="14509">
                  <c:v>49.497</c:v>
                </c:pt>
                <c:pt idx="14510">
                  <c:v>49.331000000000003</c:v>
                </c:pt>
                <c:pt idx="14511">
                  <c:v>49.165000000000013</c:v>
                </c:pt>
                <c:pt idx="14512">
                  <c:v>49</c:v>
                </c:pt>
                <c:pt idx="14513">
                  <c:v>49</c:v>
                </c:pt>
                <c:pt idx="14514">
                  <c:v>48.664000000000001</c:v>
                </c:pt>
                <c:pt idx="14515">
                  <c:v>48.331000000000003</c:v>
                </c:pt>
                <c:pt idx="14516">
                  <c:v>48</c:v>
                </c:pt>
                <c:pt idx="14517">
                  <c:v>48</c:v>
                </c:pt>
                <c:pt idx="14518">
                  <c:v>48</c:v>
                </c:pt>
                <c:pt idx="14519">
                  <c:v>48</c:v>
                </c:pt>
                <c:pt idx="14520">
                  <c:v>47.856000000000002</c:v>
                </c:pt>
                <c:pt idx="14521">
                  <c:v>47.712000000000003</c:v>
                </c:pt>
                <c:pt idx="14522">
                  <c:v>47.569000000000003</c:v>
                </c:pt>
                <c:pt idx="14523">
                  <c:v>47.426000000000002</c:v>
                </c:pt>
                <c:pt idx="14524">
                  <c:v>47.284000000000006</c:v>
                </c:pt>
                <c:pt idx="14525">
                  <c:v>47.142000000000003</c:v>
                </c:pt>
                <c:pt idx="14526">
                  <c:v>47</c:v>
                </c:pt>
                <c:pt idx="14527">
                  <c:v>47</c:v>
                </c:pt>
                <c:pt idx="14528">
                  <c:v>47</c:v>
                </c:pt>
                <c:pt idx="14529">
                  <c:v>47</c:v>
                </c:pt>
                <c:pt idx="14530">
                  <c:v>46.899000000000001</c:v>
                </c:pt>
                <c:pt idx="14531">
                  <c:v>46.798000000000016</c:v>
                </c:pt>
                <c:pt idx="14532">
                  <c:v>46.698000000000015</c:v>
                </c:pt>
                <c:pt idx="14533">
                  <c:v>46.597000000000001</c:v>
                </c:pt>
                <c:pt idx="14534">
                  <c:v>46.497</c:v>
                </c:pt>
                <c:pt idx="14535">
                  <c:v>46.397000000000006</c:v>
                </c:pt>
                <c:pt idx="14536">
                  <c:v>46.298000000000016</c:v>
                </c:pt>
                <c:pt idx="14537">
                  <c:v>46.198000000000015</c:v>
                </c:pt>
                <c:pt idx="14538">
                  <c:v>46.099000000000011</c:v>
                </c:pt>
                <c:pt idx="14539">
                  <c:v>46</c:v>
                </c:pt>
                <c:pt idx="14540">
                  <c:v>46</c:v>
                </c:pt>
                <c:pt idx="14541">
                  <c:v>46</c:v>
                </c:pt>
                <c:pt idx="14542">
                  <c:v>46.165000000000013</c:v>
                </c:pt>
                <c:pt idx="14543">
                  <c:v>46.331000000000003</c:v>
                </c:pt>
                <c:pt idx="14544">
                  <c:v>46.497</c:v>
                </c:pt>
                <c:pt idx="14545">
                  <c:v>46.664000000000001</c:v>
                </c:pt>
                <c:pt idx="14546">
                  <c:v>46.832000000000001</c:v>
                </c:pt>
                <c:pt idx="14547">
                  <c:v>47</c:v>
                </c:pt>
                <c:pt idx="14548">
                  <c:v>47</c:v>
                </c:pt>
                <c:pt idx="14549">
                  <c:v>47.657000000000004</c:v>
                </c:pt>
                <c:pt idx="14550">
                  <c:v>48.324000000000005</c:v>
                </c:pt>
                <c:pt idx="14551">
                  <c:v>49</c:v>
                </c:pt>
                <c:pt idx="14552">
                  <c:v>48.324000000000005</c:v>
                </c:pt>
                <c:pt idx="14553">
                  <c:v>47.657000000000004</c:v>
                </c:pt>
                <c:pt idx="14554">
                  <c:v>47</c:v>
                </c:pt>
                <c:pt idx="14555">
                  <c:v>47</c:v>
                </c:pt>
                <c:pt idx="14556">
                  <c:v>46.593000000000011</c:v>
                </c:pt>
                <c:pt idx="14557">
                  <c:v>46.190000000000012</c:v>
                </c:pt>
                <c:pt idx="14558">
                  <c:v>45.790000000000013</c:v>
                </c:pt>
                <c:pt idx="14559">
                  <c:v>45.393000000000001</c:v>
                </c:pt>
                <c:pt idx="14560">
                  <c:v>45</c:v>
                </c:pt>
                <c:pt idx="14561">
                  <c:v>45</c:v>
                </c:pt>
                <c:pt idx="14562">
                  <c:v>45</c:v>
                </c:pt>
                <c:pt idx="14563">
                  <c:v>45</c:v>
                </c:pt>
                <c:pt idx="14564">
                  <c:v>44.46</c:v>
                </c:pt>
                <c:pt idx="14565">
                  <c:v>43.926000000000002</c:v>
                </c:pt>
                <c:pt idx="14566">
                  <c:v>43.399000000000001</c:v>
                </c:pt>
                <c:pt idx="14567">
                  <c:v>42.878</c:v>
                </c:pt>
                <c:pt idx="14568">
                  <c:v>42.363</c:v>
                </c:pt>
                <c:pt idx="14569">
                  <c:v>41.854999999999997</c:v>
                </c:pt>
                <c:pt idx="14570">
                  <c:v>41.351999999999997</c:v>
                </c:pt>
                <c:pt idx="14571">
                  <c:v>40.856000000000002</c:v>
                </c:pt>
                <c:pt idx="14572">
                  <c:v>40.365000000000002</c:v>
                </c:pt>
                <c:pt idx="14573">
                  <c:v>39.880999999999993</c:v>
                </c:pt>
                <c:pt idx="14574">
                  <c:v>39.402000000000001</c:v>
                </c:pt>
                <c:pt idx="14575">
                  <c:v>38.929000000000002</c:v>
                </c:pt>
                <c:pt idx="14576">
                  <c:v>38.462000000000003</c:v>
                </c:pt>
                <c:pt idx="14577">
                  <c:v>38</c:v>
                </c:pt>
                <c:pt idx="14578">
                  <c:v>38.33</c:v>
                </c:pt>
                <c:pt idx="14579">
                  <c:v>38.664000000000001</c:v>
                </c:pt>
                <c:pt idx="14580">
                  <c:v>39</c:v>
                </c:pt>
                <c:pt idx="14581">
                  <c:v>39</c:v>
                </c:pt>
                <c:pt idx="14582">
                  <c:v>39</c:v>
                </c:pt>
                <c:pt idx="14583">
                  <c:v>39</c:v>
                </c:pt>
                <c:pt idx="14584">
                  <c:v>39</c:v>
                </c:pt>
                <c:pt idx="14585">
                  <c:v>39</c:v>
                </c:pt>
                <c:pt idx="14586">
                  <c:v>39</c:v>
                </c:pt>
                <c:pt idx="14587">
                  <c:v>39</c:v>
                </c:pt>
                <c:pt idx="14588">
                  <c:v>39</c:v>
                </c:pt>
                <c:pt idx="14589">
                  <c:v>39</c:v>
                </c:pt>
                <c:pt idx="14590">
                  <c:v>38.49</c:v>
                </c:pt>
                <c:pt idx="14591">
                  <c:v>37.987000000000002</c:v>
                </c:pt>
                <c:pt idx="14592">
                  <c:v>37.49</c:v>
                </c:pt>
                <c:pt idx="14593">
                  <c:v>37</c:v>
                </c:pt>
                <c:pt idx="14594">
                  <c:v>37</c:v>
                </c:pt>
                <c:pt idx="14595">
                  <c:v>37</c:v>
                </c:pt>
                <c:pt idx="14596">
                  <c:v>37</c:v>
                </c:pt>
                <c:pt idx="14597">
                  <c:v>37</c:v>
                </c:pt>
                <c:pt idx="14598">
                  <c:v>37</c:v>
                </c:pt>
                <c:pt idx="14599">
                  <c:v>37</c:v>
                </c:pt>
                <c:pt idx="14600">
                  <c:v>37</c:v>
                </c:pt>
                <c:pt idx="14601">
                  <c:v>37.33</c:v>
                </c:pt>
                <c:pt idx="14602">
                  <c:v>37.664000000000001</c:v>
                </c:pt>
                <c:pt idx="14603">
                  <c:v>38</c:v>
                </c:pt>
                <c:pt idx="14604">
                  <c:v>38</c:v>
                </c:pt>
                <c:pt idx="14605">
                  <c:v>38</c:v>
                </c:pt>
                <c:pt idx="14606">
                  <c:v>38</c:v>
                </c:pt>
                <c:pt idx="14607">
                  <c:v>38</c:v>
                </c:pt>
                <c:pt idx="14608">
                  <c:v>38</c:v>
                </c:pt>
                <c:pt idx="14609">
                  <c:v>38</c:v>
                </c:pt>
                <c:pt idx="14610">
                  <c:v>38</c:v>
                </c:pt>
                <c:pt idx="14611">
                  <c:v>38</c:v>
                </c:pt>
                <c:pt idx="14612">
                  <c:v>38</c:v>
                </c:pt>
                <c:pt idx="14613">
                  <c:v>38</c:v>
                </c:pt>
                <c:pt idx="14614">
                  <c:v>37.591000000000001</c:v>
                </c:pt>
                <c:pt idx="14615">
                  <c:v>37.187000000000005</c:v>
                </c:pt>
                <c:pt idx="14616">
                  <c:v>36.787000000000006</c:v>
                </c:pt>
                <c:pt idx="14617">
                  <c:v>36.391000000000005</c:v>
                </c:pt>
                <c:pt idx="14618">
                  <c:v>36</c:v>
                </c:pt>
                <c:pt idx="14619">
                  <c:v>36.33</c:v>
                </c:pt>
                <c:pt idx="14620">
                  <c:v>36.664000000000001</c:v>
                </c:pt>
                <c:pt idx="14621">
                  <c:v>37</c:v>
                </c:pt>
                <c:pt idx="14622">
                  <c:v>37.49</c:v>
                </c:pt>
                <c:pt idx="14623">
                  <c:v>37.987000000000002</c:v>
                </c:pt>
                <c:pt idx="14624">
                  <c:v>38.49</c:v>
                </c:pt>
                <c:pt idx="14625">
                  <c:v>39</c:v>
                </c:pt>
                <c:pt idx="14626">
                  <c:v>39.401000000000003</c:v>
                </c:pt>
                <c:pt idx="14627">
                  <c:v>39.805</c:v>
                </c:pt>
                <c:pt idx="14628">
                  <c:v>40.214000000000006</c:v>
                </c:pt>
                <c:pt idx="14629">
                  <c:v>40.628000000000014</c:v>
                </c:pt>
                <c:pt idx="14630">
                  <c:v>41.045000000000002</c:v>
                </c:pt>
                <c:pt idx="14631">
                  <c:v>41.467000000000006</c:v>
                </c:pt>
                <c:pt idx="14632">
                  <c:v>41.893000000000001</c:v>
                </c:pt>
                <c:pt idx="14633">
                  <c:v>42.323</c:v>
                </c:pt>
                <c:pt idx="14634">
                  <c:v>42.758000000000003</c:v>
                </c:pt>
                <c:pt idx="14635">
                  <c:v>43.197000000000003</c:v>
                </c:pt>
                <c:pt idx="14636">
                  <c:v>43.641000000000005</c:v>
                </c:pt>
                <c:pt idx="14637">
                  <c:v>44.089000000000006</c:v>
                </c:pt>
                <c:pt idx="14638">
                  <c:v>44.542000000000002</c:v>
                </c:pt>
                <c:pt idx="14639">
                  <c:v>45</c:v>
                </c:pt>
                <c:pt idx="14640">
                  <c:v>45.63</c:v>
                </c:pt>
                <c:pt idx="14641">
                  <c:v>46.269000000000013</c:v>
                </c:pt>
                <c:pt idx="14642">
                  <c:v>46.917000000000002</c:v>
                </c:pt>
                <c:pt idx="14643">
                  <c:v>47.574000000000005</c:v>
                </c:pt>
                <c:pt idx="14644">
                  <c:v>48.24</c:v>
                </c:pt>
                <c:pt idx="14645">
                  <c:v>48.916000000000004</c:v>
                </c:pt>
                <c:pt idx="14646">
                  <c:v>49.601000000000006</c:v>
                </c:pt>
                <c:pt idx="14647">
                  <c:v>50.296000000000021</c:v>
                </c:pt>
                <c:pt idx="14648">
                  <c:v>51</c:v>
                </c:pt>
                <c:pt idx="14649">
                  <c:v>50.067</c:v>
                </c:pt>
                <c:pt idx="14650">
                  <c:v>49.152000000000001</c:v>
                </c:pt>
                <c:pt idx="14651">
                  <c:v>48.253</c:v>
                </c:pt>
                <c:pt idx="14652">
                  <c:v>47.371000000000002</c:v>
                </c:pt>
                <c:pt idx="14653">
                  <c:v>46.505000000000003</c:v>
                </c:pt>
                <c:pt idx="14654">
                  <c:v>45.654000000000003</c:v>
                </c:pt>
                <c:pt idx="14655">
                  <c:v>44.82</c:v>
                </c:pt>
                <c:pt idx="14656">
                  <c:v>44</c:v>
                </c:pt>
                <c:pt idx="14657">
                  <c:v>44.28</c:v>
                </c:pt>
                <c:pt idx="14658">
                  <c:v>44.562000000000012</c:v>
                </c:pt>
                <c:pt idx="14659">
                  <c:v>44.846000000000004</c:v>
                </c:pt>
                <c:pt idx="14660">
                  <c:v>45.132000000000012</c:v>
                </c:pt>
                <c:pt idx="14661">
                  <c:v>45.419000000000004</c:v>
                </c:pt>
                <c:pt idx="14662">
                  <c:v>45.709000000000003</c:v>
                </c:pt>
                <c:pt idx="14663">
                  <c:v>46</c:v>
                </c:pt>
                <c:pt idx="14664">
                  <c:v>45.171000000000006</c:v>
                </c:pt>
                <c:pt idx="14665">
                  <c:v>44.356000000000002</c:v>
                </c:pt>
                <c:pt idx="14666">
                  <c:v>43.556000000000004</c:v>
                </c:pt>
                <c:pt idx="14667">
                  <c:v>42.771000000000001</c:v>
                </c:pt>
                <c:pt idx="14668">
                  <c:v>42</c:v>
                </c:pt>
                <c:pt idx="14669">
                  <c:v>41.558</c:v>
                </c:pt>
                <c:pt idx="14670">
                  <c:v>41.120000000000012</c:v>
                </c:pt>
                <c:pt idx="14671">
                  <c:v>40.687000000000005</c:v>
                </c:pt>
                <c:pt idx="14672">
                  <c:v>40.259</c:v>
                </c:pt>
                <c:pt idx="14673">
                  <c:v>39.835000000000001</c:v>
                </c:pt>
                <c:pt idx="14674">
                  <c:v>39.414999999999999</c:v>
                </c:pt>
                <c:pt idx="14675">
                  <c:v>39</c:v>
                </c:pt>
                <c:pt idx="14676">
                  <c:v>38.664000000000001</c:v>
                </c:pt>
                <c:pt idx="14677">
                  <c:v>38.33</c:v>
                </c:pt>
                <c:pt idx="14678">
                  <c:v>38</c:v>
                </c:pt>
                <c:pt idx="14679">
                  <c:v>38</c:v>
                </c:pt>
                <c:pt idx="14680">
                  <c:v>39.598000000000013</c:v>
                </c:pt>
                <c:pt idx="14681">
                  <c:v>41.264000000000003</c:v>
                </c:pt>
                <c:pt idx="14682">
                  <c:v>43</c:v>
                </c:pt>
                <c:pt idx="14683">
                  <c:v>42.028000000000013</c:v>
                </c:pt>
                <c:pt idx="14684">
                  <c:v>41.077000000000005</c:v>
                </c:pt>
                <c:pt idx="14685">
                  <c:v>40</c:v>
                </c:pt>
                <c:pt idx="14686">
                  <c:v>39</c:v>
                </c:pt>
                <c:pt idx="14687">
                  <c:v>38</c:v>
                </c:pt>
                <c:pt idx="14688">
                  <c:v>37</c:v>
                </c:pt>
                <c:pt idx="14689">
                  <c:v>36</c:v>
                </c:pt>
                <c:pt idx="14690">
                  <c:v>35.81</c:v>
                </c:pt>
                <c:pt idx="14691">
                  <c:v>35</c:v>
                </c:pt>
                <c:pt idx="14692">
                  <c:v>35</c:v>
                </c:pt>
                <c:pt idx="14693">
                  <c:v>35.247</c:v>
                </c:pt>
                <c:pt idx="14694">
                  <c:v>35.496000000000002</c:v>
                </c:pt>
                <c:pt idx="14695">
                  <c:v>35.747</c:v>
                </c:pt>
                <c:pt idx="14696">
                  <c:v>36</c:v>
                </c:pt>
                <c:pt idx="14697">
                  <c:v>36</c:v>
                </c:pt>
                <c:pt idx="14698">
                  <c:v>36.141000000000005</c:v>
                </c:pt>
                <c:pt idx="14699">
                  <c:v>36.283000000000001</c:v>
                </c:pt>
                <c:pt idx="14700">
                  <c:v>36.425000000000011</c:v>
                </c:pt>
                <c:pt idx="14701">
                  <c:v>36.568000000000012</c:v>
                </c:pt>
                <c:pt idx="14702">
                  <c:v>36.711000000000006</c:v>
                </c:pt>
                <c:pt idx="14703">
                  <c:v>36.854999999999997</c:v>
                </c:pt>
                <c:pt idx="14704">
                  <c:v>37</c:v>
                </c:pt>
                <c:pt idx="14705">
                  <c:v>37</c:v>
                </c:pt>
                <c:pt idx="14706">
                  <c:v>37</c:v>
                </c:pt>
                <c:pt idx="14707">
                  <c:v>37</c:v>
                </c:pt>
                <c:pt idx="14708">
                  <c:v>37</c:v>
                </c:pt>
                <c:pt idx="14709">
                  <c:v>36.664000000000001</c:v>
                </c:pt>
                <c:pt idx="14710">
                  <c:v>36.33</c:v>
                </c:pt>
                <c:pt idx="14711">
                  <c:v>36</c:v>
                </c:pt>
                <c:pt idx="14712">
                  <c:v>35.591000000000001</c:v>
                </c:pt>
                <c:pt idx="14713">
                  <c:v>35.186</c:v>
                </c:pt>
                <c:pt idx="14714">
                  <c:v>34.786000000000001</c:v>
                </c:pt>
                <c:pt idx="14715">
                  <c:v>34.391000000000005</c:v>
                </c:pt>
                <c:pt idx="14716">
                  <c:v>34</c:v>
                </c:pt>
                <c:pt idx="14717">
                  <c:v>33.489000000000004</c:v>
                </c:pt>
                <c:pt idx="14718">
                  <c:v>32.984999999999999</c:v>
                </c:pt>
                <c:pt idx="14719">
                  <c:v>32.489000000000004</c:v>
                </c:pt>
                <c:pt idx="14720">
                  <c:v>32</c:v>
                </c:pt>
                <c:pt idx="14721">
                  <c:v>31.855</c:v>
                </c:pt>
                <c:pt idx="14722">
                  <c:v>31.710999999999999</c:v>
                </c:pt>
                <c:pt idx="14723">
                  <c:v>31.567999999999994</c:v>
                </c:pt>
                <c:pt idx="14724">
                  <c:v>31.424999999999994</c:v>
                </c:pt>
                <c:pt idx="14725">
                  <c:v>31.281999999999993</c:v>
                </c:pt>
                <c:pt idx="14726">
                  <c:v>31.140999999999991</c:v>
                </c:pt>
                <c:pt idx="14727">
                  <c:v>31</c:v>
                </c:pt>
                <c:pt idx="14728">
                  <c:v>31</c:v>
                </c:pt>
                <c:pt idx="14729">
                  <c:v>30.663</c:v>
                </c:pt>
                <c:pt idx="14730">
                  <c:v>30.330000000000005</c:v>
                </c:pt>
                <c:pt idx="14731">
                  <c:v>30</c:v>
                </c:pt>
                <c:pt idx="14732">
                  <c:v>30</c:v>
                </c:pt>
                <c:pt idx="14733">
                  <c:v>30</c:v>
                </c:pt>
                <c:pt idx="14734">
                  <c:v>30</c:v>
                </c:pt>
                <c:pt idx="14735">
                  <c:v>30</c:v>
                </c:pt>
                <c:pt idx="14736">
                  <c:v>30</c:v>
                </c:pt>
                <c:pt idx="14737">
                  <c:v>30</c:v>
                </c:pt>
                <c:pt idx="14738">
                  <c:v>29.486999999999984</c:v>
                </c:pt>
                <c:pt idx="14739">
                  <c:v>28.98299999999999</c:v>
                </c:pt>
                <c:pt idx="14740">
                  <c:v>28.486999999999984</c:v>
                </c:pt>
                <c:pt idx="14741">
                  <c:v>28</c:v>
                </c:pt>
                <c:pt idx="14742">
                  <c:v>27.797000000000001</c:v>
                </c:pt>
                <c:pt idx="14743">
                  <c:v>27.596</c:v>
                </c:pt>
                <c:pt idx="14744">
                  <c:v>27.396000000000001</c:v>
                </c:pt>
                <c:pt idx="14745">
                  <c:v>27.196999999999999</c:v>
                </c:pt>
                <c:pt idx="14746">
                  <c:v>27</c:v>
                </c:pt>
                <c:pt idx="14747">
                  <c:v>27</c:v>
                </c:pt>
                <c:pt idx="14748">
                  <c:v>27</c:v>
                </c:pt>
                <c:pt idx="14749">
                  <c:v>27.651000000000007</c:v>
                </c:pt>
                <c:pt idx="14750">
                  <c:v>28.317000000000007</c:v>
                </c:pt>
                <c:pt idx="14751">
                  <c:v>29</c:v>
                </c:pt>
                <c:pt idx="14752">
                  <c:v>33.069000000000003</c:v>
                </c:pt>
                <c:pt idx="14753">
                  <c:v>37.709000000000003</c:v>
                </c:pt>
                <c:pt idx="14754">
                  <c:v>43</c:v>
                </c:pt>
                <c:pt idx="14755">
                  <c:v>42.341000000000001</c:v>
                </c:pt>
                <c:pt idx="14756">
                  <c:v>41.691000000000003</c:v>
                </c:pt>
                <c:pt idx="14757">
                  <c:v>41.052</c:v>
                </c:pt>
                <c:pt idx="14758">
                  <c:v>40.423000000000002</c:v>
                </c:pt>
                <c:pt idx="14759">
                  <c:v>39.803000000000004</c:v>
                </c:pt>
                <c:pt idx="14760">
                  <c:v>39</c:v>
                </c:pt>
                <c:pt idx="14761">
                  <c:v>38.592000000000013</c:v>
                </c:pt>
                <c:pt idx="14762">
                  <c:v>38</c:v>
                </c:pt>
                <c:pt idx="14763">
                  <c:v>37.747</c:v>
                </c:pt>
                <c:pt idx="14764">
                  <c:v>37.497</c:v>
                </c:pt>
                <c:pt idx="14765">
                  <c:v>37.248000000000012</c:v>
                </c:pt>
                <c:pt idx="14766">
                  <c:v>37</c:v>
                </c:pt>
                <c:pt idx="14767">
                  <c:v>35.941000000000003</c:v>
                </c:pt>
                <c:pt idx="14768">
                  <c:v>34.913000000000004</c:v>
                </c:pt>
                <c:pt idx="14769">
                  <c:v>33.913000000000004</c:v>
                </c:pt>
                <c:pt idx="14770">
                  <c:v>32.943000000000005</c:v>
                </c:pt>
                <c:pt idx="14771">
                  <c:v>32</c:v>
                </c:pt>
                <c:pt idx="14772">
                  <c:v>32</c:v>
                </c:pt>
                <c:pt idx="14773">
                  <c:v>32.33</c:v>
                </c:pt>
                <c:pt idx="14774">
                  <c:v>32.663000000000011</c:v>
                </c:pt>
                <c:pt idx="14775">
                  <c:v>33</c:v>
                </c:pt>
                <c:pt idx="14776">
                  <c:v>33.33</c:v>
                </c:pt>
                <c:pt idx="14777">
                  <c:v>33.663000000000011</c:v>
                </c:pt>
                <c:pt idx="14778">
                  <c:v>34</c:v>
                </c:pt>
                <c:pt idx="14779">
                  <c:v>34.58</c:v>
                </c:pt>
                <c:pt idx="14780">
                  <c:v>35.17</c:v>
                </c:pt>
                <c:pt idx="14781">
                  <c:v>35.769000000000013</c:v>
                </c:pt>
                <c:pt idx="14782">
                  <c:v>36.380000000000003</c:v>
                </c:pt>
                <c:pt idx="14783">
                  <c:v>37</c:v>
                </c:pt>
                <c:pt idx="14784">
                  <c:v>37</c:v>
                </c:pt>
                <c:pt idx="14785">
                  <c:v>37</c:v>
                </c:pt>
                <c:pt idx="14786">
                  <c:v>37</c:v>
                </c:pt>
                <c:pt idx="14787">
                  <c:v>37</c:v>
                </c:pt>
                <c:pt idx="14788">
                  <c:v>37</c:v>
                </c:pt>
                <c:pt idx="14789">
                  <c:v>37</c:v>
                </c:pt>
                <c:pt idx="14790">
                  <c:v>37</c:v>
                </c:pt>
                <c:pt idx="14791">
                  <c:v>36.887999999999998</c:v>
                </c:pt>
                <c:pt idx="14792">
                  <c:v>36.775000000000013</c:v>
                </c:pt>
                <c:pt idx="14793">
                  <c:v>36.664000000000001</c:v>
                </c:pt>
                <c:pt idx="14794">
                  <c:v>36.552</c:v>
                </c:pt>
                <c:pt idx="14795">
                  <c:v>36.441000000000003</c:v>
                </c:pt>
                <c:pt idx="14796">
                  <c:v>36.33</c:v>
                </c:pt>
                <c:pt idx="14797">
                  <c:v>36.220000000000013</c:v>
                </c:pt>
                <c:pt idx="14798">
                  <c:v>36.11</c:v>
                </c:pt>
                <c:pt idx="14799">
                  <c:v>36</c:v>
                </c:pt>
                <c:pt idx="14800">
                  <c:v>36.124000000000002</c:v>
                </c:pt>
                <c:pt idx="14801">
                  <c:v>36.247</c:v>
                </c:pt>
                <c:pt idx="14802">
                  <c:v>36.372</c:v>
                </c:pt>
                <c:pt idx="14803">
                  <c:v>36.497</c:v>
                </c:pt>
                <c:pt idx="14804">
                  <c:v>36.622000000000014</c:v>
                </c:pt>
                <c:pt idx="14805">
                  <c:v>36.747</c:v>
                </c:pt>
                <c:pt idx="14806">
                  <c:v>36.874000000000002</c:v>
                </c:pt>
                <c:pt idx="14807">
                  <c:v>37</c:v>
                </c:pt>
                <c:pt idx="14808">
                  <c:v>37</c:v>
                </c:pt>
                <c:pt idx="14809">
                  <c:v>37</c:v>
                </c:pt>
                <c:pt idx="14810">
                  <c:v>37</c:v>
                </c:pt>
                <c:pt idx="14811">
                  <c:v>37</c:v>
                </c:pt>
                <c:pt idx="14812">
                  <c:v>37</c:v>
                </c:pt>
                <c:pt idx="14813">
                  <c:v>37</c:v>
                </c:pt>
                <c:pt idx="14814">
                  <c:v>37</c:v>
                </c:pt>
                <c:pt idx="14815">
                  <c:v>37</c:v>
                </c:pt>
                <c:pt idx="14816">
                  <c:v>37</c:v>
                </c:pt>
                <c:pt idx="14817">
                  <c:v>37</c:v>
                </c:pt>
                <c:pt idx="14818">
                  <c:v>37</c:v>
                </c:pt>
                <c:pt idx="14819">
                  <c:v>37</c:v>
                </c:pt>
                <c:pt idx="14820">
                  <c:v>37.33</c:v>
                </c:pt>
                <c:pt idx="14821">
                  <c:v>37.664000000000001</c:v>
                </c:pt>
                <c:pt idx="14822">
                  <c:v>38</c:v>
                </c:pt>
                <c:pt idx="14823">
                  <c:v>38</c:v>
                </c:pt>
                <c:pt idx="14824">
                  <c:v>38</c:v>
                </c:pt>
                <c:pt idx="14825">
                  <c:v>38</c:v>
                </c:pt>
                <c:pt idx="14826">
                  <c:v>38</c:v>
                </c:pt>
                <c:pt idx="14827">
                  <c:v>38</c:v>
                </c:pt>
                <c:pt idx="14828">
                  <c:v>38</c:v>
                </c:pt>
                <c:pt idx="14829">
                  <c:v>38</c:v>
                </c:pt>
                <c:pt idx="14830">
                  <c:v>38.248000000000012</c:v>
                </c:pt>
                <c:pt idx="14831">
                  <c:v>38.497</c:v>
                </c:pt>
                <c:pt idx="14832">
                  <c:v>38.748000000000012</c:v>
                </c:pt>
                <c:pt idx="14833">
                  <c:v>39</c:v>
                </c:pt>
                <c:pt idx="14834">
                  <c:v>38.689</c:v>
                </c:pt>
                <c:pt idx="14835">
                  <c:v>38.380999999999993</c:v>
                </c:pt>
                <c:pt idx="14836">
                  <c:v>38.075000000000003</c:v>
                </c:pt>
                <c:pt idx="14837">
                  <c:v>37.771000000000001</c:v>
                </c:pt>
                <c:pt idx="14838">
                  <c:v>37.47</c:v>
                </c:pt>
                <c:pt idx="14839">
                  <c:v>37.171000000000006</c:v>
                </c:pt>
                <c:pt idx="14840">
                  <c:v>36.875</c:v>
                </c:pt>
                <c:pt idx="14841">
                  <c:v>36.581000000000003</c:v>
                </c:pt>
                <c:pt idx="14842">
                  <c:v>36.289000000000001</c:v>
                </c:pt>
                <c:pt idx="14843">
                  <c:v>36</c:v>
                </c:pt>
                <c:pt idx="14844">
                  <c:v>35.74</c:v>
                </c:pt>
                <c:pt idx="14845">
                  <c:v>35.481999999999999</c:v>
                </c:pt>
                <c:pt idx="14846">
                  <c:v>35.225000000000016</c:v>
                </c:pt>
                <c:pt idx="14847">
                  <c:v>34.971000000000004</c:v>
                </c:pt>
                <c:pt idx="14848">
                  <c:v>34.718000000000011</c:v>
                </c:pt>
                <c:pt idx="14849">
                  <c:v>34.467000000000006</c:v>
                </c:pt>
                <c:pt idx="14850">
                  <c:v>34.218000000000011</c:v>
                </c:pt>
                <c:pt idx="14851">
                  <c:v>33.971000000000004</c:v>
                </c:pt>
                <c:pt idx="14852">
                  <c:v>33.726000000000013</c:v>
                </c:pt>
                <c:pt idx="14853">
                  <c:v>33.481999999999999</c:v>
                </c:pt>
                <c:pt idx="14854">
                  <c:v>33.24</c:v>
                </c:pt>
                <c:pt idx="14855">
                  <c:v>33</c:v>
                </c:pt>
                <c:pt idx="14856">
                  <c:v>33</c:v>
                </c:pt>
                <c:pt idx="14857">
                  <c:v>33</c:v>
                </c:pt>
                <c:pt idx="14858">
                  <c:v>32.377000000000002</c:v>
                </c:pt>
                <c:pt idx="14859">
                  <c:v>31.765999999999984</c:v>
                </c:pt>
                <c:pt idx="14860">
                  <c:v>31.166</c:v>
                </c:pt>
                <c:pt idx="14861">
                  <c:v>30.577000000000005</c:v>
                </c:pt>
                <c:pt idx="14862">
                  <c:v>30</c:v>
                </c:pt>
                <c:pt idx="14863">
                  <c:v>30</c:v>
                </c:pt>
                <c:pt idx="14864">
                  <c:v>30</c:v>
                </c:pt>
                <c:pt idx="14865">
                  <c:v>30</c:v>
                </c:pt>
                <c:pt idx="14866">
                  <c:v>30</c:v>
                </c:pt>
                <c:pt idx="14867">
                  <c:v>30</c:v>
                </c:pt>
                <c:pt idx="14868">
                  <c:v>30.330000000000005</c:v>
                </c:pt>
                <c:pt idx="14869">
                  <c:v>30.663</c:v>
                </c:pt>
                <c:pt idx="14870">
                  <c:v>31</c:v>
                </c:pt>
                <c:pt idx="14871">
                  <c:v>31</c:v>
                </c:pt>
                <c:pt idx="14872">
                  <c:v>31</c:v>
                </c:pt>
                <c:pt idx="14873">
                  <c:v>30.663</c:v>
                </c:pt>
                <c:pt idx="14874">
                  <c:v>30.330000000000005</c:v>
                </c:pt>
                <c:pt idx="14875">
                  <c:v>30</c:v>
                </c:pt>
                <c:pt idx="14876">
                  <c:v>30</c:v>
                </c:pt>
                <c:pt idx="14877">
                  <c:v>30</c:v>
                </c:pt>
                <c:pt idx="14878">
                  <c:v>30</c:v>
                </c:pt>
                <c:pt idx="14879">
                  <c:v>30</c:v>
                </c:pt>
                <c:pt idx="14880">
                  <c:v>30</c:v>
                </c:pt>
                <c:pt idx="14881">
                  <c:v>30</c:v>
                </c:pt>
                <c:pt idx="14882">
                  <c:v>30</c:v>
                </c:pt>
                <c:pt idx="14883">
                  <c:v>30</c:v>
                </c:pt>
                <c:pt idx="14884">
                  <c:v>30</c:v>
                </c:pt>
                <c:pt idx="14885">
                  <c:v>30.419999999999995</c:v>
                </c:pt>
                <c:pt idx="14886">
                  <c:v>30.846</c:v>
                </c:pt>
                <c:pt idx="14887">
                  <c:v>31.277999999999999</c:v>
                </c:pt>
                <c:pt idx="14888">
                  <c:v>31.716000000000001</c:v>
                </c:pt>
                <c:pt idx="14889">
                  <c:v>32.160000000000011</c:v>
                </c:pt>
                <c:pt idx="14890">
                  <c:v>32.611000000000004</c:v>
                </c:pt>
                <c:pt idx="14891">
                  <c:v>33.067</c:v>
                </c:pt>
                <c:pt idx="14892">
                  <c:v>33.53</c:v>
                </c:pt>
                <c:pt idx="14893">
                  <c:v>34</c:v>
                </c:pt>
                <c:pt idx="14894">
                  <c:v>34</c:v>
                </c:pt>
                <c:pt idx="14895">
                  <c:v>33.489000000000004</c:v>
                </c:pt>
                <c:pt idx="14896">
                  <c:v>32.984999999999999</c:v>
                </c:pt>
                <c:pt idx="14897">
                  <c:v>32.489000000000004</c:v>
                </c:pt>
                <c:pt idx="14898">
                  <c:v>32</c:v>
                </c:pt>
                <c:pt idx="14899">
                  <c:v>31.663</c:v>
                </c:pt>
                <c:pt idx="14900">
                  <c:v>31.330000000000005</c:v>
                </c:pt>
                <c:pt idx="14901">
                  <c:v>31</c:v>
                </c:pt>
                <c:pt idx="14902">
                  <c:v>31.277999999999999</c:v>
                </c:pt>
                <c:pt idx="14903">
                  <c:v>31.559000000000001</c:v>
                </c:pt>
                <c:pt idx="14904">
                  <c:v>31.841999999999999</c:v>
                </c:pt>
                <c:pt idx="14905">
                  <c:v>32.128000000000014</c:v>
                </c:pt>
                <c:pt idx="14906">
                  <c:v>32.416000000000004</c:v>
                </c:pt>
                <c:pt idx="14907">
                  <c:v>32.707000000000001</c:v>
                </c:pt>
                <c:pt idx="14908">
                  <c:v>33</c:v>
                </c:pt>
                <c:pt idx="14909">
                  <c:v>33.672000000000011</c:v>
                </c:pt>
                <c:pt idx="14910">
                  <c:v>34.356999999999999</c:v>
                </c:pt>
                <c:pt idx="14911">
                  <c:v>35.057000000000002</c:v>
                </c:pt>
                <c:pt idx="14912">
                  <c:v>35.771000000000001</c:v>
                </c:pt>
                <c:pt idx="14913">
                  <c:v>36.499000000000002</c:v>
                </c:pt>
                <c:pt idx="14914">
                  <c:v>37.242000000000012</c:v>
                </c:pt>
                <c:pt idx="14915">
                  <c:v>38</c:v>
                </c:pt>
                <c:pt idx="14916">
                  <c:v>38</c:v>
                </c:pt>
                <c:pt idx="14917">
                  <c:v>37.234000000000002</c:v>
                </c:pt>
                <c:pt idx="14918">
                  <c:v>36.484000000000002</c:v>
                </c:pt>
                <c:pt idx="14919">
                  <c:v>35.748000000000012</c:v>
                </c:pt>
                <c:pt idx="14920">
                  <c:v>35.028000000000013</c:v>
                </c:pt>
                <c:pt idx="14921">
                  <c:v>34.322000000000003</c:v>
                </c:pt>
                <c:pt idx="14922">
                  <c:v>33.630000000000003</c:v>
                </c:pt>
                <c:pt idx="14923">
                  <c:v>32.951999999999998</c:v>
                </c:pt>
                <c:pt idx="14924">
                  <c:v>32.288000000000011</c:v>
                </c:pt>
                <c:pt idx="14925">
                  <c:v>31.638000000000005</c:v>
                </c:pt>
                <c:pt idx="14926">
                  <c:v>31</c:v>
                </c:pt>
                <c:pt idx="14927">
                  <c:v>31.39</c:v>
                </c:pt>
                <c:pt idx="14928">
                  <c:v>31.784999999999993</c:v>
                </c:pt>
                <c:pt idx="14929">
                  <c:v>32.185000000000002</c:v>
                </c:pt>
                <c:pt idx="14930">
                  <c:v>32.590000000000003</c:v>
                </c:pt>
                <c:pt idx="14931">
                  <c:v>33</c:v>
                </c:pt>
                <c:pt idx="14932">
                  <c:v>33</c:v>
                </c:pt>
                <c:pt idx="14933">
                  <c:v>33</c:v>
                </c:pt>
                <c:pt idx="14934">
                  <c:v>33.198000000000015</c:v>
                </c:pt>
                <c:pt idx="14935">
                  <c:v>33.396000000000001</c:v>
                </c:pt>
                <c:pt idx="14936">
                  <c:v>33.596000000000011</c:v>
                </c:pt>
                <c:pt idx="14937">
                  <c:v>33.798000000000016</c:v>
                </c:pt>
                <c:pt idx="14938">
                  <c:v>34</c:v>
                </c:pt>
                <c:pt idx="14939">
                  <c:v>33.577000000000005</c:v>
                </c:pt>
                <c:pt idx="14940">
                  <c:v>33.159000000000006</c:v>
                </c:pt>
                <c:pt idx="14941">
                  <c:v>32.747</c:v>
                </c:pt>
                <c:pt idx="14942">
                  <c:v>32.340000000000003</c:v>
                </c:pt>
                <c:pt idx="14943">
                  <c:v>31.937000000000001</c:v>
                </c:pt>
                <c:pt idx="14944">
                  <c:v>31.54</c:v>
                </c:pt>
                <c:pt idx="14945">
                  <c:v>31.148</c:v>
                </c:pt>
                <c:pt idx="14946">
                  <c:v>30.759999999999994</c:v>
                </c:pt>
                <c:pt idx="14947">
                  <c:v>30.378</c:v>
                </c:pt>
                <c:pt idx="14948">
                  <c:v>30</c:v>
                </c:pt>
                <c:pt idx="14949">
                  <c:v>30</c:v>
                </c:pt>
                <c:pt idx="14950">
                  <c:v>30</c:v>
                </c:pt>
                <c:pt idx="14951">
                  <c:v>29.663</c:v>
                </c:pt>
                <c:pt idx="14952">
                  <c:v>29.330000000000005</c:v>
                </c:pt>
                <c:pt idx="14953">
                  <c:v>29</c:v>
                </c:pt>
                <c:pt idx="14954">
                  <c:v>29.631000000000007</c:v>
                </c:pt>
                <c:pt idx="14955">
                  <c:v>30.276</c:v>
                </c:pt>
                <c:pt idx="14956">
                  <c:v>30.934999999999999</c:v>
                </c:pt>
                <c:pt idx="14957">
                  <c:v>31.609000000000005</c:v>
                </c:pt>
                <c:pt idx="14958">
                  <c:v>32.297000000000011</c:v>
                </c:pt>
                <c:pt idx="14959">
                  <c:v>33</c:v>
                </c:pt>
                <c:pt idx="14960">
                  <c:v>33</c:v>
                </c:pt>
                <c:pt idx="14961">
                  <c:v>33</c:v>
                </c:pt>
                <c:pt idx="14962">
                  <c:v>33</c:v>
                </c:pt>
                <c:pt idx="14963">
                  <c:v>33</c:v>
                </c:pt>
                <c:pt idx="14964">
                  <c:v>33</c:v>
                </c:pt>
                <c:pt idx="14965">
                  <c:v>32.158000000000001</c:v>
                </c:pt>
                <c:pt idx="14966">
                  <c:v>31.338000000000001</c:v>
                </c:pt>
                <c:pt idx="14967">
                  <c:v>30.538</c:v>
                </c:pt>
                <c:pt idx="14968">
                  <c:v>29.759</c:v>
                </c:pt>
                <c:pt idx="14969">
                  <c:v>29</c:v>
                </c:pt>
                <c:pt idx="14970">
                  <c:v>29.577000000000005</c:v>
                </c:pt>
                <c:pt idx="14971">
                  <c:v>30.164999999999999</c:v>
                </c:pt>
                <c:pt idx="14972">
                  <c:v>30.763999999999992</c:v>
                </c:pt>
                <c:pt idx="14973">
                  <c:v>31.376000000000001</c:v>
                </c:pt>
                <c:pt idx="14974">
                  <c:v>32</c:v>
                </c:pt>
                <c:pt idx="14975">
                  <c:v>31.553000000000001</c:v>
                </c:pt>
                <c:pt idx="14976">
                  <c:v>31.113000000000007</c:v>
                </c:pt>
                <c:pt idx="14977">
                  <c:v>30.678000000000001</c:v>
                </c:pt>
                <c:pt idx="14978">
                  <c:v>30.25</c:v>
                </c:pt>
                <c:pt idx="14979">
                  <c:v>29.827000000000005</c:v>
                </c:pt>
                <c:pt idx="14980">
                  <c:v>29.411000000000001</c:v>
                </c:pt>
                <c:pt idx="14981">
                  <c:v>29</c:v>
                </c:pt>
                <c:pt idx="14982">
                  <c:v>29</c:v>
                </c:pt>
                <c:pt idx="14983">
                  <c:v>29</c:v>
                </c:pt>
                <c:pt idx="14984">
                  <c:v>29</c:v>
                </c:pt>
                <c:pt idx="14985">
                  <c:v>29</c:v>
                </c:pt>
                <c:pt idx="14986">
                  <c:v>29</c:v>
                </c:pt>
                <c:pt idx="14987">
                  <c:v>29</c:v>
                </c:pt>
                <c:pt idx="14988">
                  <c:v>29</c:v>
                </c:pt>
                <c:pt idx="14989">
                  <c:v>29</c:v>
                </c:pt>
                <c:pt idx="14990">
                  <c:v>29</c:v>
                </c:pt>
                <c:pt idx="14991">
                  <c:v>29</c:v>
                </c:pt>
                <c:pt idx="14992">
                  <c:v>29.193999999999999</c:v>
                </c:pt>
                <c:pt idx="14993">
                  <c:v>29.388999999999992</c:v>
                </c:pt>
                <c:pt idx="14994">
                  <c:v>29.585999999999988</c:v>
                </c:pt>
                <c:pt idx="14995">
                  <c:v>29.783999999999988</c:v>
                </c:pt>
                <c:pt idx="14996">
                  <c:v>29.98299999999999</c:v>
                </c:pt>
                <c:pt idx="14997">
                  <c:v>30.184000000000001</c:v>
                </c:pt>
                <c:pt idx="14998">
                  <c:v>30.385999999999992</c:v>
                </c:pt>
                <c:pt idx="14999">
                  <c:v>30.588999999999988</c:v>
                </c:pt>
                <c:pt idx="15000">
                  <c:v>30.794</c:v>
                </c:pt>
                <c:pt idx="15001">
                  <c:v>31</c:v>
                </c:pt>
                <c:pt idx="15002">
                  <c:v>30.375</c:v>
                </c:pt>
                <c:pt idx="15003">
                  <c:v>29.763000000000002</c:v>
                </c:pt>
                <c:pt idx="15004">
                  <c:v>29</c:v>
                </c:pt>
                <c:pt idx="15005">
                  <c:v>28.576000000000001</c:v>
                </c:pt>
                <c:pt idx="15006">
                  <c:v>28</c:v>
                </c:pt>
                <c:pt idx="15007">
                  <c:v>28</c:v>
                </c:pt>
                <c:pt idx="15008">
                  <c:v>28</c:v>
                </c:pt>
                <c:pt idx="15009">
                  <c:v>28</c:v>
                </c:pt>
                <c:pt idx="15010">
                  <c:v>28</c:v>
                </c:pt>
                <c:pt idx="15011">
                  <c:v>28</c:v>
                </c:pt>
                <c:pt idx="15012">
                  <c:v>28.792999999999992</c:v>
                </c:pt>
                <c:pt idx="15013">
                  <c:v>29.608000000000001</c:v>
                </c:pt>
                <c:pt idx="15014">
                  <c:v>30.446999999999992</c:v>
                </c:pt>
                <c:pt idx="15015">
                  <c:v>31.309000000000001</c:v>
                </c:pt>
                <c:pt idx="15016">
                  <c:v>32.195000000000014</c:v>
                </c:pt>
                <c:pt idx="15017">
                  <c:v>33.107000000000006</c:v>
                </c:pt>
                <c:pt idx="15018">
                  <c:v>34.045000000000002</c:v>
                </c:pt>
                <c:pt idx="15019">
                  <c:v>35.009</c:v>
                </c:pt>
                <c:pt idx="15020">
                  <c:v>36</c:v>
                </c:pt>
                <c:pt idx="15021">
                  <c:v>36</c:v>
                </c:pt>
                <c:pt idx="15022">
                  <c:v>36</c:v>
                </c:pt>
                <c:pt idx="15023">
                  <c:v>36</c:v>
                </c:pt>
                <c:pt idx="15024">
                  <c:v>36</c:v>
                </c:pt>
                <c:pt idx="15025">
                  <c:v>36</c:v>
                </c:pt>
                <c:pt idx="15026">
                  <c:v>36</c:v>
                </c:pt>
                <c:pt idx="15027">
                  <c:v>36</c:v>
                </c:pt>
                <c:pt idx="15028">
                  <c:v>36</c:v>
                </c:pt>
                <c:pt idx="15029">
                  <c:v>35.899000000000001</c:v>
                </c:pt>
                <c:pt idx="15030">
                  <c:v>35.798000000000016</c:v>
                </c:pt>
                <c:pt idx="15031">
                  <c:v>35.697000000000003</c:v>
                </c:pt>
                <c:pt idx="15032">
                  <c:v>35.597000000000001</c:v>
                </c:pt>
                <c:pt idx="15033">
                  <c:v>35.496000000000002</c:v>
                </c:pt>
                <c:pt idx="15034">
                  <c:v>35.397000000000006</c:v>
                </c:pt>
                <c:pt idx="15035">
                  <c:v>35.297000000000011</c:v>
                </c:pt>
                <c:pt idx="15036">
                  <c:v>35.198000000000015</c:v>
                </c:pt>
                <c:pt idx="15037">
                  <c:v>35.099000000000011</c:v>
                </c:pt>
                <c:pt idx="15038">
                  <c:v>35</c:v>
                </c:pt>
                <c:pt idx="15039">
                  <c:v>36</c:v>
                </c:pt>
                <c:pt idx="15040">
                  <c:v>37</c:v>
                </c:pt>
                <c:pt idx="15041">
                  <c:v>41.772000000000013</c:v>
                </c:pt>
                <c:pt idx="15042">
                  <c:v>44.309000000000005</c:v>
                </c:pt>
                <c:pt idx="15043">
                  <c:v>47</c:v>
                </c:pt>
                <c:pt idx="15044">
                  <c:v>46.308</c:v>
                </c:pt>
                <c:pt idx="15045">
                  <c:v>45.627000000000002</c:v>
                </c:pt>
                <c:pt idx="15046">
                  <c:v>44.956000000000003</c:v>
                </c:pt>
                <c:pt idx="15047">
                  <c:v>44.294000000000011</c:v>
                </c:pt>
                <c:pt idx="15048">
                  <c:v>43.642000000000003</c:v>
                </c:pt>
                <c:pt idx="15049">
                  <c:v>43</c:v>
                </c:pt>
                <c:pt idx="15050">
                  <c:v>43</c:v>
                </c:pt>
                <c:pt idx="15051">
                  <c:v>45.217000000000006</c:v>
                </c:pt>
                <c:pt idx="15052">
                  <c:v>47.548000000000002</c:v>
                </c:pt>
                <c:pt idx="15053">
                  <c:v>50</c:v>
                </c:pt>
                <c:pt idx="15054">
                  <c:v>48.287000000000006</c:v>
                </c:pt>
                <c:pt idx="15055">
                  <c:v>46.632000000000012</c:v>
                </c:pt>
                <c:pt idx="15056">
                  <c:v>44</c:v>
                </c:pt>
                <c:pt idx="15057">
                  <c:v>43</c:v>
                </c:pt>
                <c:pt idx="15058">
                  <c:v>42</c:v>
                </c:pt>
                <c:pt idx="15059">
                  <c:v>41.559000000000005</c:v>
                </c:pt>
                <c:pt idx="15060">
                  <c:v>41.122000000000014</c:v>
                </c:pt>
                <c:pt idx="15061">
                  <c:v>40.690000000000012</c:v>
                </c:pt>
                <c:pt idx="15062">
                  <c:v>40.262000000000015</c:v>
                </c:pt>
                <c:pt idx="15063">
                  <c:v>39.839000000000006</c:v>
                </c:pt>
                <c:pt idx="15064">
                  <c:v>39.421000000000006</c:v>
                </c:pt>
                <c:pt idx="15065">
                  <c:v>39.007000000000005</c:v>
                </c:pt>
                <c:pt idx="15066">
                  <c:v>38.597000000000001</c:v>
                </c:pt>
                <c:pt idx="15067">
                  <c:v>38.191000000000003</c:v>
                </c:pt>
                <c:pt idx="15068">
                  <c:v>37.790000000000013</c:v>
                </c:pt>
                <c:pt idx="15069">
                  <c:v>37.393000000000001</c:v>
                </c:pt>
                <c:pt idx="15070">
                  <c:v>37</c:v>
                </c:pt>
                <c:pt idx="15071">
                  <c:v>36.699000000000012</c:v>
                </c:pt>
                <c:pt idx="15072">
                  <c:v>36.4</c:v>
                </c:pt>
                <c:pt idx="15073">
                  <c:v>36.104000000000006</c:v>
                </c:pt>
                <c:pt idx="15074">
                  <c:v>35.81</c:v>
                </c:pt>
                <c:pt idx="15075">
                  <c:v>35.519000000000005</c:v>
                </c:pt>
                <c:pt idx="15076">
                  <c:v>35.230000000000011</c:v>
                </c:pt>
                <c:pt idx="15077">
                  <c:v>34.943000000000005</c:v>
                </c:pt>
                <c:pt idx="15078">
                  <c:v>34.658000000000001</c:v>
                </c:pt>
                <c:pt idx="15079">
                  <c:v>34.376000000000005</c:v>
                </c:pt>
                <c:pt idx="15080">
                  <c:v>34.097000000000001</c:v>
                </c:pt>
                <c:pt idx="15081">
                  <c:v>33.819000000000003</c:v>
                </c:pt>
                <c:pt idx="15082">
                  <c:v>33.544000000000004</c:v>
                </c:pt>
                <c:pt idx="15083">
                  <c:v>33.271000000000001</c:v>
                </c:pt>
                <c:pt idx="15084">
                  <c:v>33</c:v>
                </c:pt>
                <c:pt idx="15085">
                  <c:v>33</c:v>
                </c:pt>
                <c:pt idx="15086">
                  <c:v>33.489000000000004</c:v>
                </c:pt>
                <c:pt idx="15087">
                  <c:v>33.984999999999999</c:v>
                </c:pt>
                <c:pt idx="15088">
                  <c:v>34.489000000000004</c:v>
                </c:pt>
                <c:pt idx="15089">
                  <c:v>35</c:v>
                </c:pt>
                <c:pt idx="15090">
                  <c:v>35.716000000000001</c:v>
                </c:pt>
                <c:pt idx="15091">
                  <c:v>36.447000000000003</c:v>
                </c:pt>
                <c:pt idx="15092">
                  <c:v>37.193000000000012</c:v>
                </c:pt>
                <c:pt idx="15093">
                  <c:v>37.954000000000001</c:v>
                </c:pt>
                <c:pt idx="15094">
                  <c:v>38.731000000000002</c:v>
                </c:pt>
                <c:pt idx="15095">
                  <c:v>39.524000000000001</c:v>
                </c:pt>
                <c:pt idx="15096">
                  <c:v>40.332000000000001</c:v>
                </c:pt>
                <c:pt idx="15097">
                  <c:v>41.158000000000001</c:v>
                </c:pt>
                <c:pt idx="15098">
                  <c:v>42</c:v>
                </c:pt>
                <c:pt idx="15099">
                  <c:v>42</c:v>
                </c:pt>
                <c:pt idx="15100">
                  <c:v>41.524000000000001</c:v>
                </c:pt>
                <c:pt idx="15101">
                  <c:v>41.054000000000002</c:v>
                </c:pt>
                <c:pt idx="15102">
                  <c:v>40.588000000000001</c:v>
                </c:pt>
                <c:pt idx="15103">
                  <c:v>40.129000000000012</c:v>
                </c:pt>
                <c:pt idx="15104">
                  <c:v>39.674000000000007</c:v>
                </c:pt>
                <c:pt idx="15105">
                  <c:v>39.224000000000011</c:v>
                </c:pt>
                <c:pt idx="15106">
                  <c:v>38.78</c:v>
                </c:pt>
                <c:pt idx="15107">
                  <c:v>38.341000000000001</c:v>
                </c:pt>
                <c:pt idx="15108">
                  <c:v>37.906000000000006</c:v>
                </c:pt>
                <c:pt idx="15109">
                  <c:v>37.477000000000004</c:v>
                </c:pt>
                <c:pt idx="15110">
                  <c:v>37.052</c:v>
                </c:pt>
                <c:pt idx="15111">
                  <c:v>36.632000000000012</c:v>
                </c:pt>
                <c:pt idx="15112">
                  <c:v>36.217000000000006</c:v>
                </c:pt>
                <c:pt idx="15113">
                  <c:v>35.807000000000002</c:v>
                </c:pt>
                <c:pt idx="15114">
                  <c:v>35.401000000000003</c:v>
                </c:pt>
                <c:pt idx="15115">
                  <c:v>35</c:v>
                </c:pt>
                <c:pt idx="15116">
                  <c:v>35</c:v>
                </c:pt>
                <c:pt idx="15117">
                  <c:v>35</c:v>
                </c:pt>
                <c:pt idx="15118">
                  <c:v>35</c:v>
                </c:pt>
                <c:pt idx="15119">
                  <c:v>35</c:v>
                </c:pt>
                <c:pt idx="15120">
                  <c:v>34.481000000000002</c:v>
                </c:pt>
                <c:pt idx="15121">
                  <c:v>33.97</c:v>
                </c:pt>
                <c:pt idx="15122">
                  <c:v>33.466000000000001</c:v>
                </c:pt>
                <c:pt idx="15123">
                  <c:v>32.97</c:v>
                </c:pt>
                <c:pt idx="15124">
                  <c:v>32.481999999999999</c:v>
                </c:pt>
                <c:pt idx="15125">
                  <c:v>32</c:v>
                </c:pt>
                <c:pt idx="15126">
                  <c:v>32</c:v>
                </c:pt>
                <c:pt idx="15127">
                  <c:v>32</c:v>
                </c:pt>
                <c:pt idx="15128">
                  <c:v>32.278000000000013</c:v>
                </c:pt>
                <c:pt idx="15129">
                  <c:v>32.559000000000005</c:v>
                </c:pt>
                <c:pt idx="15130">
                  <c:v>32.841999999999999</c:v>
                </c:pt>
                <c:pt idx="15131">
                  <c:v>33.128000000000014</c:v>
                </c:pt>
                <c:pt idx="15132">
                  <c:v>33.416000000000004</c:v>
                </c:pt>
                <c:pt idx="15133">
                  <c:v>33.707000000000001</c:v>
                </c:pt>
                <c:pt idx="15134">
                  <c:v>34</c:v>
                </c:pt>
                <c:pt idx="15135">
                  <c:v>34</c:v>
                </c:pt>
                <c:pt idx="15136">
                  <c:v>34</c:v>
                </c:pt>
                <c:pt idx="15137">
                  <c:v>34</c:v>
                </c:pt>
                <c:pt idx="15138">
                  <c:v>34</c:v>
                </c:pt>
                <c:pt idx="15139">
                  <c:v>34</c:v>
                </c:pt>
                <c:pt idx="15140">
                  <c:v>34</c:v>
                </c:pt>
                <c:pt idx="15141">
                  <c:v>34</c:v>
                </c:pt>
                <c:pt idx="15142">
                  <c:v>34</c:v>
                </c:pt>
                <c:pt idx="15143">
                  <c:v>34</c:v>
                </c:pt>
                <c:pt idx="15144">
                  <c:v>33.663000000000011</c:v>
                </c:pt>
                <c:pt idx="15145">
                  <c:v>33.33</c:v>
                </c:pt>
                <c:pt idx="15146">
                  <c:v>33</c:v>
                </c:pt>
                <c:pt idx="15147">
                  <c:v>33.764000000000003</c:v>
                </c:pt>
                <c:pt idx="15148">
                  <c:v>34.545000000000002</c:v>
                </c:pt>
                <c:pt idx="15149">
                  <c:v>35.344999999999999</c:v>
                </c:pt>
                <c:pt idx="15150">
                  <c:v>36.163000000000011</c:v>
                </c:pt>
                <c:pt idx="15151">
                  <c:v>37</c:v>
                </c:pt>
                <c:pt idx="15152">
                  <c:v>36.664000000000001</c:v>
                </c:pt>
                <c:pt idx="15153">
                  <c:v>36.33</c:v>
                </c:pt>
                <c:pt idx="15154">
                  <c:v>36</c:v>
                </c:pt>
                <c:pt idx="15155">
                  <c:v>35.659000000000006</c:v>
                </c:pt>
                <c:pt idx="15156">
                  <c:v>35.321000000000005</c:v>
                </c:pt>
                <c:pt idx="15157">
                  <c:v>34.986000000000004</c:v>
                </c:pt>
                <c:pt idx="15158">
                  <c:v>34.654000000000003</c:v>
                </c:pt>
                <c:pt idx="15159">
                  <c:v>34.325000000000003</c:v>
                </c:pt>
                <c:pt idx="15160">
                  <c:v>34</c:v>
                </c:pt>
                <c:pt idx="15161">
                  <c:v>34</c:v>
                </c:pt>
                <c:pt idx="15162">
                  <c:v>33.886999999999993</c:v>
                </c:pt>
                <c:pt idx="15163">
                  <c:v>33.775000000000013</c:v>
                </c:pt>
                <c:pt idx="15164">
                  <c:v>33.663000000000011</c:v>
                </c:pt>
                <c:pt idx="15165">
                  <c:v>33.552</c:v>
                </c:pt>
                <c:pt idx="15166">
                  <c:v>33.441000000000003</c:v>
                </c:pt>
                <c:pt idx="15167">
                  <c:v>33.33</c:v>
                </c:pt>
                <c:pt idx="15168">
                  <c:v>33.220000000000013</c:v>
                </c:pt>
                <c:pt idx="15169">
                  <c:v>33.11</c:v>
                </c:pt>
                <c:pt idx="15170">
                  <c:v>33</c:v>
                </c:pt>
                <c:pt idx="15171">
                  <c:v>32.829000000000001</c:v>
                </c:pt>
                <c:pt idx="15172">
                  <c:v>32.658000000000001</c:v>
                </c:pt>
                <c:pt idx="15173">
                  <c:v>32.488</c:v>
                </c:pt>
                <c:pt idx="15174">
                  <c:v>32.319000000000003</c:v>
                </c:pt>
                <c:pt idx="15175">
                  <c:v>32.151000000000003</c:v>
                </c:pt>
                <c:pt idx="15176">
                  <c:v>31.984000000000002</c:v>
                </c:pt>
                <c:pt idx="15177">
                  <c:v>31.818000000000001</c:v>
                </c:pt>
                <c:pt idx="15178">
                  <c:v>31.652999999999999</c:v>
                </c:pt>
                <c:pt idx="15179">
                  <c:v>31.487999999999992</c:v>
                </c:pt>
                <c:pt idx="15180">
                  <c:v>31.324999999999999</c:v>
                </c:pt>
                <c:pt idx="15181">
                  <c:v>31.161999999999999</c:v>
                </c:pt>
                <c:pt idx="15182">
                  <c:v>31</c:v>
                </c:pt>
                <c:pt idx="15183">
                  <c:v>30.887</c:v>
                </c:pt>
                <c:pt idx="15184">
                  <c:v>30.774999999999999</c:v>
                </c:pt>
                <c:pt idx="15185">
                  <c:v>30.663</c:v>
                </c:pt>
                <c:pt idx="15186">
                  <c:v>30.552</c:v>
                </c:pt>
                <c:pt idx="15187">
                  <c:v>30.439999999999994</c:v>
                </c:pt>
                <c:pt idx="15188">
                  <c:v>30.330000000000005</c:v>
                </c:pt>
                <c:pt idx="15189">
                  <c:v>30.219000000000001</c:v>
                </c:pt>
                <c:pt idx="15190">
                  <c:v>30.109000000000005</c:v>
                </c:pt>
                <c:pt idx="15191">
                  <c:v>30</c:v>
                </c:pt>
                <c:pt idx="15192">
                  <c:v>29.855</c:v>
                </c:pt>
                <c:pt idx="15193">
                  <c:v>29.710999999999999</c:v>
                </c:pt>
                <c:pt idx="15194">
                  <c:v>29.567</c:v>
                </c:pt>
                <c:pt idx="15195">
                  <c:v>29.423999999999992</c:v>
                </c:pt>
                <c:pt idx="15196">
                  <c:v>29.281999999999993</c:v>
                </c:pt>
                <c:pt idx="15197">
                  <c:v>29.140999999999991</c:v>
                </c:pt>
                <c:pt idx="15198">
                  <c:v>29</c:v>
                </c:pt>
                <c:pt idx="15199">
                  <c:v>29</c:v>
                </c:pt>
                <c:pt idx="15200">
                  <c:v>29</c:v>
                </c:pt>
                <c:pt idx="15201">
                  <c:v>29</c:v>
                </c:pt>
                <c:pt idx="15202">
                  <c:v>29</c:v>
                </c:pt>
                <c:pt idx="15203">
                  <c:v>29</c:v>
                </c:pt>
                <c:pt idx="15204">
                  <c:v>29</c:v>
                </c:pt>
                <c:pt idx="15205">
                  <c:v>29</c:v>
                </c:pt>
                <c:pt idx="15206">
                  <c:v>29</c:v>
                </c:pt>
                <c:pt idx="15207">
                  <c:v>29</c:v>
                </c:pt>
                <c:pt idx="15208">
                  <c:v>29</c:v>
                </c:pt>
                <c:pt idx="15209">
                  <c:v>29</c:v>
                </c:pt>
                <c:pt idx="15210">
                  <c:v>29</c:v>
                </c:pt>
                <c:pt idx="15211">
                  <c:v>29</c:v>
                </c:pt>
                <c:pt idx="15212">
                  <c:v>28.663</c:v>
                </c:pt>
                <c:pt idx="15213">
                  <c:v>28.329000000000001</c:v>
                </c:pt>
                <c:pt idx="15214">
                  <c:v>28</c:v>
                </c:pt>
                <c:pt idx="15215">
                  <c:v>28.651000000000007</c:v>
                </c:pt>
                <c:pt idx="15216">
                  <c:v>29.318000000000001</c:v>
                </c:pt>
                <c:pt idx="15217">
                  <c:v>30</c:v>
                </c:pt>
                <c:pt idx="15218">
                  <c:v>30</c:v>
                </c:pt>
                <c:pt idx="15219">
                  <c:v>30.07</c:v>
                </c:pt>
                <c:pt idx="15220">
                  <c:v>30.140999999999991</c:v>
                </c:pt>
                <c:pt idx="15221">
                  <c:v>30.212</c:v>
                </c:pt>
                <c:pt idx="15222">
                  <c:v>30.281999999999993</c:v>
                </c:pt>
                <c:pt idx="15223">
                  <c:v>30.353000000000005</c:v>
                </c:pt>
                <c:pt idx="15224">
                  <c:v>30.424999999999994</c:v>
                </c:pt>
                <c:pt idx="15225">
                  <c:v>30.495999999999988</c:v>
                </c:pt>
                <c:pt idx="15226">
                  <c:v>30.567</c:v>
                </c:pt>
                <c:pt idx="15227">
                  <c:v>30.638999999999999</c:v>
                </c:pt>
                <c:pt idx="15228">
                  <c:v>30.710999999999999</c:v>
                </c:pt>
                <c:pt idx="15229">
                  <c:v>30.782999999999991</c:v>
                </c:pt>
                <c:pt idx="15230">
                  <c:v>30.855</c:v>
                </c:pt>
                <c:pt idx="15231">
                  <c:v>30.927</c:v>
                </c:pt>
                <c:pt idx="15232">
                  <c:v>31</c:v>
                </c:pt>
                <c:pt idx="15233">
                  <c:v>31.632999999999999</c:v>
                </c:pt>
                <c:pt idx="15234">
                  <c:v>32</c:v>
                </c:pt>
                <c:pt idx="15235">
                  <c:v>32.939</c:v>
                </c:pt>
                <c:pt idx="15236">
                  <c:v>33.612000000000002</c:v>
                </c:pt>
                <c:pt idx="15237">
                  <c:v>34.299000000000021</c:v>
                </c:pt>
                <c:pt idx="15238">
                  <c:v>35</c:v>
                </c:pt>
                <c:pt idx="15239">
                  <c:v>34.663000000000011</c:v>
                </c:pt>
                <c:pt idx="15240">
                  <c:v>34.33</c:v>
                </c:pt>
                <c:pt idx="15241">
                  <c:v>34</c:v>
                </c:pt>
                <c:pt idx="15242">
                  <c:v>34</c:v>
                </c:pt>
                <c:pt idx="15243">
                  <c:v>35.468000000000011</c:v>
                </c:pt>
                <c:pt idx="15244">
                  <c:v>36.999000000000002</c:v>
                </c:pt>
                <c:pt idx="15245">
                  <c:v>38.596000000000011</c:v>
                </c:pt>
                <c:pt idx="15246">
                  <c:v>40.262000000000015</c:v>
                </c:pt>
                <c:pt idx="15247">
                  <c:v>42</c:v>
                </c:pt>
                <c:pt idx="15248">
                  <c:v>41.773000000000003</c:v>
                </c:pt>
                <c:pt idx="15249">
                  <c:v>41.547000000000004</c:v>
                </c:pt>
                <c:pt idx="15250">
                  <c:v>41.322000000000003</c:v>
                </c:pt>
                <c:pt idx="15251">
                  <c:v>41.099000000000011</c:v>
                </c:pt>
                <c:pt idx="15252">
                  <c:v>40.877000000000002</c:v>
                </c:pt>
                <c:pt idx="15253">
                  <c:v>40.656000000000006</c:v>
                </c:pt>
                <c:pt idx="15254">
                  <c:v>40.436</c:v>
                </c:pt>
                <c:pt idx="15255">
                  <c:v>40.217000000000006</c:v>
                </c:pt>
                <c:pt idx="15256">
                  <c:v>40</c:v>
                </c:pt>
                <c:pt idx="15257">
                  <c:v>39.484000000000002</c:v>
                </c:pt>
                <c:pt idx="15258">
                  <c:v>38.974000000000004</c:v>
                </c:pt>
                <c:pt idx="15259">
                  <c:v>38.471000000000004</c:v>
                </c:pt>
                <c:pt idx="15260">
                  <c:v>37.974000000000004</c:v>
                </c:pt>
                <c:pt idx="15261">
                  <c:v>37.484000000000002</c:v>
                </c:pt>
                <c:pt idx="15262">
                  <c:v>37</c:v>
                </c:pt>
                <c:pt idx="15263">
                  <c:v>37</c:v>
                </c:pt>
                <c:pt idx="15264">
                  <c:v>37</c:v>
                </c:pt>
                <c:pt idx="15265">
                  <c:v>37</c:v>
                </c:pt>
                <c:pt idx="15266">
                  <c:v>37</c:v>
                </c:pt>
                <c:pt idx="15267">
                  <c:v>36.591000000000001</c:v>
                </c:pt>
                <c:pt idx="15268">
                  <c:v>36.187000000000005</c:v>
                </c:pt>
                <c:pt idx="15269">
                  <c:v>35.787000000000006</c:v>
                </c:pt>
                <c:pt idx="15270">
                  <c:v>35.391000000000005</c:v>
                </c:pt>
                <c:pt idx="15271">
                  <c:v>35</c:v>
                </c:pt>
                <c:pt idx="15272">
                  <c:v>35</c:v>
                </c:pt>
                <c:pt idx="15273">
                  <c:v>35</c:v>
                </c:pt>
                <c:pt idx="15274">
                  <c:v>35</c:v>
                </c:pt>
                <c:pt idx="15275">
                  <c:v>35</c:v>
                </c:pt>
                <c:pt idx="15276">
                  <c:v>35</c:v>
                </c:pt>
                <c:pt idx="15277">
                  <c:v>35.727000000000011</c:v>
                </c:pt>
                <c:pt idx="15278">
                  <c:v>36.469000000000001</c:v>
                </c:pt>
                <c:pt idx="15279">
                  <c:v>37.227000000000011</c:v>
                </c:pt>
                <c:pt idx="15280">
                  <c:v>38</c:v>
                </c:pt>
                <c:pt idx="15281">
                  <c:v>37.192000000000014</c:v>
                </c:pt>
                <c:pt idx="15282">
                  <c:v>36.402000000000001</c:v>
                </c:pt>
                <c:pt idx="15283">
                  <c:v>35.628000000000014</c:v>
                </c:pt>
                <c:pt idx="15284">
                  <c:v>34.871000000000002</c:v>
                </c:pt>
                <c:pt idx="15285">
                  <c:v>34.130000000000003</c:v>
                </c:pt>
                <c:pt idx="15286">
                  <c:v>33.405000000000001</c:v>
                </c:pt>
                <c:pt idx="15287">
                  <c:v>32.695000000000014</c:v>
                </c:pt>
                <c:pt idx="15288">
                  <c:v>32</c:v>
                </c:pt>
                <c:pt idx="15289">
                  <c:v>32</c:v>
                </c:pt>
                <c:pt idx="15290">
                  <c:v>32</c:v>
                </c:pt>
                <c:pt idx="15291">
                  <c:v>32</c:v>
                </c:pt>
                <c:pt idx="15292">
                  <c:v>32</c:v>
                </c:pt>
                <c:pt idx="15293">
                  <c:v>32</c:v>
                </c:pt>
                <c:pt idx="15294">
                  <c:v>32</c:v>
                </c:pt>
                <c:pt idx="15295">
                  <c:v>32</c:v>
                </c:pt>
                <c:pt idx="15296">
                  <c:v>32</c:v>
                </c:pt>
                <c:pt idx="15297">
                  <c:v>31.663</c:v>
                </c:pt>
                <c:pt idx="15298">
                  <c:v>31.330000000000005</c:v>
                </c:pt>
                <c:pt idx="15299">
                  <c:v>31</c:v>
                </c:pt>
                <c:pt idx="15300">
                  <c:v>31</c:v>
                </c:pt>
                <c:pt idx="15301">
                  <c:v>30.797000000000001</c:v>
                </c:pt>
                <c:pt idx="15302">
                  <c:v>30.596</c:v>
                </c:pt>
                <c:pt idx="15303">
                  <c:v>30.396000000000001</c:v>
                </c:pt>
                <c:pt idx="15304">
                  <c:v>30.196999999999999</c:v>
                </c:pt>
                <c:pt idx="15305">
                  <c:v>30</c:v>
                </c:pt>
                <c:pt idx="15306">
                  <c:v>30</c:v>
                </c:pt>
                <c:pt idx="15307">
                  <c:v>30</c:v>
                </c:pt>
                <c:pt idx="15308">
                  <c:v>30</c:v>
                </c:pt>
                <c:pt idx="15309">
                  <c:v>30</c:v>
                </c:pt>
                <c:pt idx="15310">
                  <c:v>30</c:v>
                </c:pt>
                <c:pt idx="15311">
                  <c:v>30</c:v>
                </c:pt>
                <c:pt idx="15312">
                  <c:v>30</c:v>
                </c:pt>
                <c:pt idx="15313">
                  <c:v>30</c:v>
                </c:pt>
                <c:pt idx="15314">
                  <c:v>30</c:v>
                </c:pt>
                <c:pt idx="15315">
                  <c:v>30</c:v>
                </c:pt>
                <c:pt idx="15316">
                  <c:v>30</c:v>
                </c:pt>
                <c:pt idx="15317">
                  <c:v>30</c:v>
                </c:pt>
                <c:pt idx="15318">
                  <c:v>30</c:v>
                </c:pt>
                <c:pt idx="15319">
                  <c:v>30</c:v>
                </c:pt>
                <c:pt idx="15320">
                  <c:v>30</c:v>
                </c:pt>
                <c:pt idx="15321">
                  <c:v>30</c:v>
                </c:pt>
                <c:pt idx="15322">
                  <c:v>30</c:v>
                </c:pt>
                <c:pt idx="15323">
                  <c:v>30</c:v>
                </c:pt>
                <c:pt idx="15324">
                  <c:v>30</c:v>
                </c:pt>
                <c:pt idx="15325">
                  <c:v>30.614000000000008</c:v>
                </c:pt>
                <c:pt idx="15326">
                  <c:v>31.24</c:v>
                </c:pt>
                <c:pt idx="15327">
                  <c:v>31.88</c:v>
                </c:pt>
                <c:pt idx="15328">
                  <c:v>32.532000000000011</c:v>
                </c:pt>
                <c:pt idx="15329">
                  <c:v>33.198000000000015</c:v>
                </c:pt>
                <c:pt idx="15330">
                  <c:v>33.877000000000002</c:v>
                </c:pt>
                <c:pt idx="15331">
                  <c:v>34.571000000000005</c:v>
                </c:pt>
                <c:pt idx="15332">
                  <c:v>35.278000000000013</c:v>
                </c:pt>
                <c:pt idx="15333">
                  <c:v>36</c:v>
                </c:pt>
                <c:pt idx="15334">
                  <c:v>35.278000000000013</c:v>
                </c:pt>
                <c:pt idx="15335">
                  <c:v>34.571000000000005</c:v>
                </c:pt>
                <c:pt idx="15336">
                  <c:v>33.877000000000002</c:v>
                </c:pt>
                <c:pt idx="15337">
                  <c:v>33.198000000000015</c:v>
                </c:pt>
                <c:pt idx="15338">
                  <c:v>32.532000000000011</c:v>
                </c:pt>
                <c:pt idx="15339">
                  <c:v>31.88</c:v>
                </c:pt>
                <c:pt idx="15340">
                  <c:v>31.24</c:v>
                </c:pt>
                <c:pt idx="15341">
                  <c:v>30.614000000000008</c:v>
                </c:pt>
                <c:pt idx="15342">
                  <c:v>30</c:v>
                </c:pt>
                <c:pt idx="15343">
                  <c:v>30</c:v>
                </c:pt>
                <c:pt idx="15344">
                  <c:v>30.138999999999999</c:v>
                </c:pt>
                <c:pt idx="15345">
                  <c:v>30.277999999999999</c:v>
                </c:pt>
                <c:pt idx="15346">
                  <c:v>30.417999999999999</c:v>
                </c:pt>
                <c:pt idx="15347">
                  <c:v>30.558</c:v>
                </c:pt>
                <c:pt idx="15348">
                  <c:v>30.7</c:v>
                </c:pt>
                <c:pt idx="15349">
                  <c:v>30.841000000000001</c:v>
                </c:pt>
                <c:pt idx="15350">
                  <c:v>30.984000000000002</c:v>
                </c:pt>
                <c:pt idx="15351">
                  <c:v>31.126999999999999</c:v>
                </c:pt>
                <c:pt idx="15352">
                  <c:v>31.271000000000001</c:v>
                </c:pt>
                <c:pt idx="15353">
                  <c:v>31.414999999999999</c:v>
                </c:pt>
                <c:pt idx="15354">
                  <c:v>31.56</c:v>
                </c:pt>
                <c:pt idx="15355">
                  <c:v>31.706</c:v>
                </c:pt>
                <c:pt idx="15356">
                  <c:v>31.853000000000005</c:v>
                </c:pt>
                <c:pt idx="15357">
                  <c:v>32</c:v>
                </c:pt>
                <c:pt idx="15358">
                  <c:v>32</c:v>
                </c:pt>
                <c:pt idx="15359">
                  <c:v>32.653000000000006</c:v>
                </c:pt>
                <c:pt idx="15360">
                  <c:v>33.32</c:v>
                </c:pt>
                <c:pt idx="15361">
                  <c:v>34</c:v>
                </c:pt>
                <c:pt idx="15362">
                  <c:v>33.563000000000002</c:v>
                </c:pt>
                <c:pt idx="15363">
                  <c:v>33.131</c:v>
                </c:pt>
                <c:pt idx="15364">
                  <c:v>32.705000000000013</c:v>
                </c:pt>
                <c:pt idx="15365">
                  <c:v>32.284000000000006</c:v>
                </c:pt>
                <c:pt idx="15366">
                  <c:v>31.869</c:v>
                </c:pt>
                <c:pt idx="15367">
                  <c:v>31.459</c:v>
                </c:pt>
                <c:pt idx="15368">
                  <c:v>31.055</c:v>
                </c:pt>
                <c:pt idx="15369">
                  <c:v>30.655000000000001</c:v>
                </c:pt>
                <c:pt idx="15370">
                  <c:v>30.260999999999992</c:v>
                </c:pt>
                <c:pt idx="15371">
                  <c:v>29.872</c:v>
                </c:pt>
                <c:pt idx="15372">
                  <c:v>29.487999999999992</c:v>
                </c:pt>
                <c:pt idx="15373">
                  <c:v>29.109000000000005</c:v>
                </c:pt>
                <c:pt idx="15374">
                  <c:v>28.734000000000005</c:v>
                </c:pt>
                <c:pt idx="15375">
                  <c:v>28.364999999999991</c:v>
                </c:pt>
                <c:pt idx="15376">
                  <c:v>28</c:v>
                </c:pt>
                <c:pt idx="15377">
                  <c:v>28</c:v>
                </c:pt>
                <c:pt idx="15378">
                  <c:v>28.41</c:v>
                </c:pt>
                <c:pt idx="15379">
                  <c:v>28.826000000000001</c:v>
                </c:pt>
                <c:pt idx="15380">
                  <c:v>29.247999999999994</c:v>
                </c:pt>
                <c:pt idx="15381">
                  <c:v>29.677000000000007</c:v>
                </c:pt>
                <c:pt idx="15382">
                  <c:v>30.111000000000008</c:v>
                </c:pt>
                <c:pt idx="15383">
                  <c:v>30.553000000000001</c:v>
                </c:pt>
                <c:pt idx="15384">
                  <c:v>31</c:v>
                </c:pt>
                <c:pt idx="15385">
                  <c:v>31</c:v>
                </c:pt>
                <c:pt idx="15386">
                  <c:v>30.663</c:v>
                </c:pt>
                <c:pt idx="15387">
                  <c:v>30.330000000000005</c:v>
                </c:pt>
                <c:pt idx="15388">
                  <c:v>30</c:v>
                </c:pt>
                <c:pt idx="15389">
                  <c:v>30</c:v>
                </c:pt>
                <c:pt idx="15390">
                  <c:v>30</c:v>
                </c:pt>
                <c:pt idx="15391">
                  <c:v>30</c:v>
                </c:pt>
                <c:pt idx="15392">
                  <c:v>30.632000000000001</c:v>
                </c:pt>
                <c:pt idx="15393">
                  <c:v>31.277999999999999</c:v>
                </c:pt>
                <c:pt idx="15394">
                  <c:v>31.937000000000001</c:v>
                </c:pt>
                <c:pt idx="15395">
                  <c:v>32.611000000000004</c:v>
                </c:pt>
                <c:pt idx="15396">
                  <c:v>33.298000000000016</c:v>
                </c:pt>
                <c:pt idx="15397">
                  <c:v>34</c:v>
                </c:pt>
                <c:pt idx="15398">
                  <c:v>34</c:v>
                </c:pt>
                <c:pt idx="15399">
                  <c:v>34</c:v>
                </c:pt>
                <c:pt idx="15400">
                  <c:v>34</c:v>
                </c:pt>
                <c:pt idx="15401">
                  <c:v>34</c:v>
                </c:pt>
                <c:pt idx="15402">
                  <c:v>34.489000000000004</c:v>
                </c:pt>
                <c:pt idx="15403">
                  <c:v>34.986000000000004</c:v>
                </c:pt>
                <c:pt idx="15404">
                  <c:v>35.489000000000004</c:v>
                </c:pt>
                <c:pt idx="15405">
                  <c:v>36</c:v>
                </c:pt>
                <c:pt idx="15406">
                  <c:v>36.49</c:v>
                </c:pt>
                <c:pt idx="15407">
                  <c:v>36.986000000000004</c:v>
                </c:pt>
                <c:pt idx="15408">
                  <c:v>37.49</c:v>
                </c:pt>
                <c:pt idx="15409">
                  <c:v>38</c:v>
                </c:pt>
                <c:pt idx="15410">
                  <c:v>38</c:v>
                </c:pt>
                <c:pt idx="15411">
                  <c:v>37.664000000000001</c:v>
                </c:pt>
                <c:pt idx="15412">
                  <c:v>37.33</c:v>
                </c:pt>
                <c:pt idx="15413">
                  <c:v>37</c:v>
                </c:pt>
                <c:pt idx="15414">
                  <c:v>37</c:v>
                </c:pt>
                <c:pt idx="15415">
                  <c:v>36.760000000000012</c:v>
                </c:pt>
                <c:pt idx="15416">
                  <c:v>36.522000000000013</c:v>
                </c:pt>
                <c:pt idx="15417">
                  <c:v>36.285000000000011</c:v>
                </c:pt>
                <c:pt idx="15418">
                  <c:v>36.050000000000004</c:v>
                </c:pt>
                <c:pt idx="15419">
                  <c:v>35.816000000000003</c:v>
                </c:pt>
                <c:pt idx="15420">
                  <c:v>35.584000000000003</c:v>
                </c:pt>
                <c:pt idx="15421">
                  <c:v>35.353000000000002</c:v>
                </c:pt>
                <c:pt idx="15422">
                  <c:v>35.124000000000002</c:v>
                </c:pt>
                <c:pt idx="15423">
                  <c:v>34.896000000000001</c:v>
                </c:pt>
                <c:pt idx="15424">
                  <c:v>34.67</c:v>
                </c:pt>
                <c:pt idx="15425">
                  <c:v>34.445</c:v>
                </c:pt>
                <c:pt idx="15426">
                  <c:v>34.222000000000016</c:v>
                </c:pt>
                <c:pt idx="15427">
                  <c:v>34</c:v>
                </c:pt>
                <c:pt idx="15428">
                  <c:v>34.11</c:v>
                </c:pt>
                <c:pt idx="15429">
                  <c:v>34.220000000000013</c:v>
                </c:pt>
                <c:pt idx="15430">
                  <c:v>34.33</c:v>
                </c:pt>
                <c:pt idx="15431">
                  <c:v>34.441000000000003</c:v>
                </c:pt>
                <c:pt idx="15432">
                  <c:v>34.552</c:v>
                </c:pt>
                <c:pt idx="15433">
                  <c:v>34.663000000000011</c:v>
                </c:pt>
                <c:pt idx="15434">
                  <c:v>34.775000000000013</c:v>
                </c:pt>
                <c:pt idx="15435">
                  <c:v>34.886999999999993</c:v>
                </c:pt>
                <c:pt idx="15436">
                  <c:v>35</c:v>
                </c:pt>
                <c:pt idx="15437">
                  <c:v>35.741</c:v>
                </c:pt>
                <c:pt idx="15438">
                  <c:v>36.497</c:v>
                </c:pt>
                <c:pt idx="15439">
                  <c:v>37.270000000000003</c:v>
                </c:pt>
                <c:pt idx="15440">
                  <c:v>38.058</c:v>
                </c:pt>
                <c:pt idx="15441">
                  <c:v>38.864000000000004</c:v>
                </c:pt>
                <c:pt idx="15442">
                  <c:v>39.686</c:v>
                </c:pt>
                <c:pt idx="15443">
                  <c:v>40.526000000000003</c:v>
                </c:pt>
                <c:pt idx="15444">
                  <c:v>41.383999999999993</c:v>
                </c:pt>
                <c:pt idx="15445">
                  <c:v>42.260000000000012</c:v>
                </c:pt>
                <c:pt idx="15446">
                  <c:v>43.154000000000003</c:v>
                </c:pt>
                <c:pt idx="15447">
                  <c:v>44.067</c:v>
                </c:pt>
                <c:pt idx="15448">
                  <c:v>45</c:v>
                </c:pt>
                <c:pt idx="15449">
                  <c:v>44.307000000000002</c:v>
                </c:pt>
                <c:pt idx="15450">
                  <c:v>43.625000000000014</c:v>
                </c:pt>
                <c:pt idx="15451">
                  <c:v>42.953000000000003</c:v>
                </c:pt>
                <c:pt idx="15452">
                  <c:v>42.292000000000016</c:v>
                </c:pt>
                <c:pt idx="15453">
                  <c:v>41.641000000000005</c:v>
                </c:pt>
                <c:pt idx="15454">
                  <c:v>41</c:v>
                </c:pt>
                <c:pt idx="15455">
                  <c:v>41</c:v>
                </c:pt>
                <c:pt idx="15456">
                  <c:v>41</c:v>
                </c:pt>
                <c:pt idx="15457">
                  <c:v>40.491</c:v>
                </c:pt>
                <c:pt idx="15458">
                  <c:v>39.987000000000002</c:v>
                </c:pt>
                <c:pt idx="15459">
                  <c:v>39.491</c:v>
                </c:pt>
                <c:pt idx="15460">
                  <c:v>39</c:v>
                </c:pt>
                <c:pt idx="15461">
                  <c:v>39.951999999999998</c:v>
                </c:pt>
                <c:pt idx="15462">
                  <c:v>40.928000000000011</c:v>
                </c:pt>
                <c:pt idx="15463">
                  <c:v>41.927</c:v>
                </c:pt>
                <c:pt idx="15464">
                  <c:v>42.950999999999993</c:v>
                </c:pt>
                <c:pt idx="15465">
                  <c:v>44</c:v>
                </c:pt>
                <c:pt idx="15466">
                  <c:v>44.09</c:v>
                </c:pt>
                <c:pt idx="15467">
                  <c:v>44.18</c:v>
                </c:pt>
                <c:pt idx="15468">
                  <c:v>44.271000000000001</c:v>
                </c:pt>
                <c:pt idx="15469">
                  <c:v>44.361000000000004</c:v>
                </c:pt>
                <c:pt idx="15470">
                  <c:v>44.451999999999998</c:v>
                </c:pt>
                <c:pt idx="15471">
                  <c:v>44.543000000000006</c:v>
                </c:pt>
                <c:pt idx="15472">
                  <c:v>44.634</c:v>
                </c:pt>
                <c:pt idx="15473">
                  <c:v>44.725000000000016</c:v>
                </c:pt>
                <c:pt idx="15474">
                  <c:v>44.816999999999993</c:v>
                </c:pt>
                <c:pt idx="15475">
                  <c:v>44.908000000000001</c:v>
                </c:pt>
                <c:pt idx="15476">
                  <c:v>45</c:v>
                </c:pt>
                <c:pt idx="15477">
                  <c:v>45.103000000000002</c:v>
                </c:pt>
                <c:pt idx="15478">
                  <c:v>45.206000000000003</c:v>
                </c:pt>
                <c:pt idx="15479">
                  <c:v>45.31</c:v>
                </c:pt>
                <c:pt idx="15480">
                  <c:v>45.414000000000001</c:v>
                </c:pt>
                <c:pt idx="15481">
                  <c:v>45.518000000000001</c:v>
                </c:pt>
                <c:pt idx="15482">
                  <c:v>45.622000000000014</c:v>
                </c:pt>
                <c:pt idx="15483">
                  <c:v>45.727000000000011</c:v>
                </c:pt>
                <c:pt idx="15484">
                  <c:v>45.832000000000001</c:v>
                </c:pt>
                <c:pt idx="15485">
                  <c:v>45.937000000000005</c:v>
                </c:pt>
                <c:pt idx="15486">
                  <c:v>46.042000000000002</c:v>
                </c:pt>
                <c:pt idx="15487">
                  <c:v>46.147000000000006</c:v>
                </c:pt>
                <c:pt idx="15488">
                  <c:v>46.253</c:v>
                </c:pt>
                <c:pt idx="15489">
                  <c:v>46.359000000000002</c:v>
                </c:pt>
                <c:pt idx="15490">
                  <c:v>46.465000000000003</c:v>
                </c:pt>
                <c:pt idx="15491">
                  <c:v>46.572000000000003</c:v>
                </c:pt>
                <c:pt idx="15492">
                  <c:v>46.678000000000011</c:v>
                </c:pt>
                <c:pt idx="15493">
                  <c:v>46.785000000000011</c:v>
                </c:pt>
                <c:pt idx="15494">
                  <c:v>46.893000000000001</c:v>
                </c:pt>
                <c:pt idx="15495">
                  <c:v>47</c:v>
                </c:pt>
                <c:pt idx="15496">
                  <c:v>47</c:v>
                </c:pt>
                <c:pt idx="15497">
                  <c:v>46.171000000000006</c:v>
                </c:pt>
                <c:pt idx="15498">
                  <c:v>45.356999999999999</c:v>
                </c:pt>
                <c:pt idx="15499">
                  <c:v>44.557000000000002</c:v>
                </c:pt>
                <c:pt idx="15500">
                  <c:v>43.772000000000013</c:v>
                </c:pt>
                <c:pt idx="15501">
                  <c:v>43</c:v>
                </c:pt>
                <c:pt idx="15502">
                  <c:v>42.592000000000013</c:v>
                </c:pt>
                <c:pt idx="15503">
                  <c:v>42.189</c:v>
                </c:pt>
                <c:pt idx="15504">
                  <c:v>41.789000000000001</c:v>
                </c:pt>
                <c:pt idx="15505">
                  <c:v>41.392000000000003</c:v>
                </c:pt>
                <c:pt idx="15506">
                  <c:v>41</c:v>
                </c:pt>
                <c:pt idx="15507">
                  <c:v>41</c:v>
                </c:pt>
                <c:pt idx="15508">
                  <c:v>41.196000000000012</c:v>
                </c:pt>
                <c:pt idx="15509">
                  <c:v>41.392000000000003</c:v>
                </c:pt>
                <c:pt idx="15510">
                  <c:v>41.59</c:v>
                </c:pt>
                <c:pt idx="15511">
                  <c:v>41.789000000000001</c:v>
                </c:pt>
                <c:pt idx="15512">
                  <c:v>41.988</c:v>
                </c:pt>
                <c:pt idx="15513">
                  <c:v>42.189</c:v>
                </c:pt>
                <c:pt idx="15514">
                  <c:v>42.39</c:v>
                </c:pt>
                <c:pt idx="15515">
                  <c:v>42.592000000000013</c:v>
                </c:pt>
                <c:pt idx="15516">
                  <c:v>42.796000000000021</c:v>
                </c:pt>
                <c:pt idx="15517">
                  <c:v>43</c:v>
                </c:pt>
                <c:pt idx="15518">
                  <c:v>42.491</c:v>
                </c:pt>
                <c:pt idx="15519">
                  <c:v>41.988</c:v>
                </c:pt>
                <c:pt idx="15520">
                  <c:v>41.491</c:v>
                </c:pt>
                <c:pt idx="15521">
                  <c:v>41</c:v>
                </c:pt>
                <c:pt idx="15522">
                  <c:v>40.664000000000001</c:v>
                </c:pt>
                <c:pt idx="15523">
                  <c:v>40.331000000000003</c:v>
                </c:pt>
                <c:pt idx="15524">
                  <c:v>40</c:v>
                </c:pt>
                <c:pt idx="15525">
                  <c:v>40</c:v>
                </c:pt>
                <c:pt idx="15526">
                  <c:v>40.327000000000005</c:v>
                </c:pt>
                <c:pt idx="15527">
                  <c:v>40.656000000000006</c:v>
                </c:pt>
                <c:pt idx="15528">
                  <c:v>40.988</c:v>
                </c:pt>
                <c:pt idx="15529">
                  <c:v>41.322000000000003</c:v>
                </c:pt>
                <c:pt idx="15530">
                  <c:v>41.660000000000011</c:v>
                </c:pt>
                <c:pt idx="15531">
                  <c:v>42</c:v>
                </c:pt>
                <c:pt idx="15532">
                  <c:v>41.322000000000003</c:v>
                </c:pt>
                <c:pt idx="15533">
                  <c:v>40.656000000000006</c:v>
                </c:pt>
                <c:pt idx="15534">
                  <c:v>40</c:v>
                </c:pt>
                <c:pt idx="15535">
                  <c:v>40</c:v>
                </c:pt>
                <c:pt idx="15536">
                  <c:v>39.664000000000001</c:v>
                </c:pt>
                <c:pt idx="15537">
                  <c:v>39.331000000000003</c:v>
                </c:pt>
                <c:pt idx="15538">
                  <c:v>39</c:v>
                </c:pt>
                <c:pt idx="15539">
                  <c:v>39</c:v>
                </c:pt>
                <c:pt idx="15540">
                  <c:v>39</c:v>
                </c:pt>
                <c:pt idx="15541">
                  <c:v>39</c:v>
                </c:pt>
                <c:pt idx="15542">
                  <c:v>39</c:v>
                </c:pt>
                <c:pt idx="15543">
                  <c:v>39</c:v>
                </c:pt>
                <c:pt idx="15544">
                  <c:v>38.664000000000001</c:v>
                </c:pt>
                <c:pt idx="15545">
                  <c:v>38.33</c:v>
                </c:pt>
                <c:pt idx="15546">
                  <c:v>38</c:v>
                </c:pt>
                <c:pt idx="15547">
                  <c:v>38</c:v>
                </c:pt>
                <c:pt idx="15548">
                  <c:v>37.227000000000011</c:v>
                </c:pt>
                <c:pt idx="15549">
                  <c:v>36.469000000000001</c:v>
                </c:pt>
                <c:pt idx="15550">
                  <c:v>35.727000000000011</c:v>
                </c:pt>
                <c:pt idx="15551">
                  <c:v>35</c:v>
                </c:pt>
                <c:pt idx="15552">
                  <c:v>35</c:v>
                </c:pt>
                <c:pt idx="15553">
                  <c:v>35</c:v>
                </c:pt>
                <c:pt idx="15554">
                  <c:v>34.663000000000011</c:v>
                </c:pt>
                <c:pt idx="15555">
                  <c:v>34.33</c:v>
                </c:pt>
                <c:pt idx="15556">
                  <c:v>34</c:v>
                </c:pt>
                <c:pt idx="15557">
                  <c:v>34</c:v>
                </c:pt>
                <c:pt idx="15558">
                  <c:v>34</c:v>
                </c:pt>
                <c:pt idx="15559">
                  <c:v>34.198000000000015</c:v>
                </c:pt>
                <c:pt idx="15560">
                  <c:v>34.397000000000006</c:v>
                </c:pt>
                <c:pt idx="15561">
                  <c:v>34.597000000000001</c:v>
                </c:pt>
                <c:pt idx="15562">
                  <c:v>34.798000000000016</c:v>
                </c:pt>
                <c:pt idx="15563">
                  <c:v>35</c:v>
                </c:pt>
                <c:pt idx="15564">
                  <c:v>35</c:v>
                </c:pt>
                <c:pt idx="15565">
                  <c:v>34.747</c:v>
                </c:pt>
                <c:pt idx="15566">
                  <c:v>34.496000000000002</c:v>
                </c:pt>
                <c:pt idx="15567">
                  <c:v>34.247</c:v>
                </c:pt>
                <c:pt idx="15568">
                  <c:v>34</c:v>
                </c:pt>
                <c:pt idx="15569">
                  <c:v>34.33</c:v>
                </c:pt>
                <c:pt idx="15570">
                  <c:v>34.663000000000011</c:v>
                </c:pt>
                <c:pt idx="15571">
                  <c:v>35</c:v>
                </c:pt>
                <c:pt idx="15572">
                  <c:v>35</c:v>
                </c:pt>
                <c:pt idx="15573">
                  <c:v>35.33</c:v>
                </c:pt>
                <c:pt idx="15574">
                  <c:v>35.664000000000001</c:v>
                </c:pt>
                <c:pt idx="15575">
                  <c:v>36</c:v>
                </c:pt>
                <c:pt idx="15576">
                  <c:v>36</c:v>
                </c:pt>
                <c:pt idx="15577">
                  <c:v>36</c:v>
                </c:pt>
                <c:pt idx="15578">
                  <c:v>36</c:v>
                </c:pt>
                <c:pt idx="15579">
                  <c:v>36</c:v>
                </c:pt>
                <c:pt idx="15580">
                  <c:v>36</c:v>
                </c:pt>
                <c:pt idx="15581">
                  <c:v>36</c:v>
                </c:pt>
                <c:pt idx="15582">
                  <c:v>36</c:v>
                </c:pt>
                <c:pt idx="15583">
                  <c:v>36</c:v>
                </c:pt>
                <c:pt idx="15584">
                  <c:v>36</c:v>
                </c:pt>
                <c:pt idx="15585">
                  <c:v>36</c:v>
                </c:pt>
                <c:pt idx="15586">
                  <c:v>36</c:v>
                </c:pt>
                <c:pt idx="15587">
                  <c:v>36</c:v>
                </c:pt>
                <c:pt idx="15588">
                  <c:v>36.49</c:v>
                </c:pt>
                <c:pt idx="15589">
                  <c:v>36.986000000000004</c:v>
                </c:pt>
                <c:pt idx="15590">
                  <c:v>37.49</c:v>
                </c:pt>
                <c:pt idx="15591">
                  <c:v>38</c:v>
                </c:pt>
                <c:pt idx="15592">
                  <c:v>37.321000000000005</c:v>
                </c:pt>
                <c:pt idx="15593">
                  <c:v>36.655000000000001</c:v>
                </c:pt>
                <c:pt idx="15594">
                  <c:v>36</c:v>
                </c:pt>
                <c:pt idx="15595">
                  <c:v>36</c:v>
                </c:pt>
                <c:pt idx="15596">
                  <c:v>35.664000000000001</c:v>
                </c:pt>
                <c:pt idx="15597">
                  <c:v>35.33</c:v>
                </c:pt>
                <c:pt idx="15598">
                  <c:v>35</c:v>
                </c:pt>
                <c:pt idx="15599">
                  <c:v>35</c:v>
                </c:pt>
                <c:pt idx="15600">
                  <c:v>35</c:v>
                </c:pt>
                <c:pt idx="15601">
                  <c:v>35</c:v>
                </c:pt>
                <c:pt idx="15602">
                  <c:v>35</c:v>
                </c:pt>
                <c:pt idx="15603">
                  <c:v>35</c:v>
                </c:pt>
                <c:pt idx="15604">
                  <c:v>35.58</c:v>
                </c:pt>
                <c:pt idx="15605">
                  <c:v>36.17</c:v>
                </c:pt>
                <c:pt idx="15606">
                  <c:v>36.770000000000003</c:v>
                </c:pt>
                <c:pt idx="15607">
                  <c:v>37.380000000000003</c:v>
                </c:pt>
                <c:pt idx="15608">
                  <c:v>38</c:v>
                </c:pt>
                <c:pt idx="15609">
                  <c:v>38</c:v>
                </c:pt>
                <c:pt idx="15610">
                  <c:v>38</c:v>
                </c:pt>
                <c:pt idx="15611">
                  <c:v>38.484000000000002</c:v>
                </c:pt>
                <c:pt idx="15612">
                  <c:v>38.975000000000001</c:v>
                </c:pt>
                <c:pt idx="15613">
                  <c:v>39.472000000000001</c:v>
                </c:pt>
                <c:pt idx="15614">
                  <c:v>39.975000000000001</c:v>
                </c:pt>
                <c:pt idx="15615">
                  <c:v>40.484000000000002</c:v>
                </c:pt>
                <c:pt idx="15616">
                  <c:v>41</c:v>
                </c:pt>
                <c:pt idx="15617">
                  <c:v>41</c:v>
                </c:pt>
                <c:pt idx="15618">
                  <c:v>41</c:v>
                </c:pt>
                <c:pt idx="15619">
                  <c:v>40.356000000000002</c:v>
                </c:pt>
                <c:pt idx="15620">
                  <c:v>39.723000000000013</c:v>
                </c:pt>
                <c:pt idx="15621">
                  <c:v>39.099000000000011</c:v>
                </c:pt>
                <c:pt idx="15622">
                  <c:v>38.486000000000004</c:v>
                </c:pt>
                <c:pt idx="15623">
                  <c:v>37.880999999999993</c:v>
                </c:pt>
                <c:pt idx="15624">
                  <c:v>37.287000000000006</c:v>
                </c:pt>
                <c:pt idx="15625">
                  <c:v>36.701000000000001</c:v>
                </c:pt>
                <c:pt idx="15626">
                  <c:v>36.125000000000014</c:v>
                </c:pt>
                <c:pt idx="15627">
                  <c:v>35.558</c:v>
                </c:pt>
                <c:pt idx="15628">
                  <c:v>35</c:v>
                </c:pt>
                <c:pt idx="15629">
                  <c:v>35</c:v>
                </c:pt>
                <c:pt idx="15630">
                  <c:v>35</c:v>
                </c:pt>
                <c:pt idx="15631">
                  <c:v>35</c:v>
                </c:pt>
                <c:pt idx="15632">
                  <c:v>35</c:v>
                </c:pt>
                <c:pt idx="15633">
                  <c:v>35</c:v>
                </c:pt>
                <c:pt idx="15634">
                  <c:v>35</c:v>
                </c:pt>
                <c:pt idx="15635">
                  <c:v>35</c:v>
                </c:pt>
                <c:pt idx="15636">
                  <c:v>35</c:v>
                </c:pt>
                <c:pt idx="15637">
                  <c:v>34.489000000000004</c:v>
                </c:pt>
                <c:pt idx="15638">
                  <c:v>33.984999999999999</c:v>
                </c:pt>
                <c:pt idx="15639">
                  <c:v>33.489000000000004</c:v>
                </c:pt>
                <c:pt idx="15640">
                  <c:v>33</c:v>
                </c:pt>
                <c:pt idx="15641">
                  <c:v>33</c:v>
                </c:pt>
                <c:pt idx="15642">
                  <c:v>33</c:v>
                </c:pt>
                <c:pt idx="15643">
                  <c:v>33.489000000000004</c:v>
                </c:pt>
                <c:pt idx="15644">
                  <c:v>33.984999999999999</c:v>
                </c:pt>
                <c:pt idx="15645">
                  <c:v>34.489000000000004</c:v>
                </c:pt>
                <c:pt idx="15646">
                  <c:v>35</c:v>
                </c:pt>
                <c:pt idx="15647">
                  <c:v>35</c:v>
                </c:pt>
                <c:pt idx="15648">
                  <c:v>35</c:v>
                </c:pt>
                <c:pt idx="15649">
                  <c:v>35</c:v>
                </c:pt>
                <c:pt idx="15650">
                  <c:v>35</c:v>
                </c:pt>
                <c:pt idx="15651">
                  <c:v>34.747</c:v>
                </c:pt>
                <c:pt idx="15652">
                  <c:v>34.496000000000002</c:v>
                </c:pt>
                <c:pt idx="15653">
                  <c:v>34.247</c:v>
                </c:pt>
                <c:pt idx="15654">
                  <c:v>34</c:v>
                </c:pt>
                <c:pt idx="15655">
                  <c:v>33.908000000000001</c:v>
                </c:pt>
                <c:pt idx="15656">
                  <c:v>33.816000000000003</c:v>
                </c:pt>
                <c:pt idx="15657">
                  <c:v>33.724000000000011</c:v>
                </c:pt>
                <c:pt idx="15658">
                  <c:v>33.633000000000003</c:v>
                </c:pt>
                <c:pt idx="15659">
                  <c:v>33.542000000000002</c:v>
                </c:pt>
                <c:pt idx="15660">
                  <c:v>33.450999999999993</c:v>
                </c:pt>
                <c:pt idx="15661">
                  <c:v>33.36</c:v>
                </c:pt>
                <c:pt idx="15662">
                  <c:v>33.270000000000003</c:v>
                </c:pt>
                <c:pt idx="15663">
                  <c:v>33.18</c:v>
                </c:pt>
                <c:pt idx="15664">
                  <c:v>33.090000000000003</c:v>
                </c:pt>
                <c:pt idx="15665">
                  <c:v>33</c:v>
                </c:pt>
                <c:pt idx="15666">
                  <c:v>32.663000000000011</c:v>
                </c:pt>
                <c:pt idx="15667">
                  <c:v>32.33</c:v>
                </c:pt>
                <c:pt idx="15668">
                  <c:v>32</c:v>
                </c:pt>
                <c:pt idx="15669">
                  <c:v>32</c:v>
                </c:pt>
                <c:pt idx="15670">
                  <c:v>32</c:v>
                </c:pt>
                <c:pt idx="15671">
                  <c:v>32</c:v>
                </c:pt>
                <c:pt idx="15672">
                  <c:v>32</c:v>
                </c:pt>
                <c:pt idx="15673">
                  <c:v>32</c:v>
                </c:pt>
                <c:pt idx="15674">
                  <c:v>32</c:v>
                </c:pt>
                <c:pt idx="15675">
                  <c:v>32.475000000000001</c:v>
                </c:pt>
                <c:pt idx="15676">
                  <c:v>32.956000000000003</c:v>
                </c:pt>
                <c:pt idx="15677">
                  <c:v>33.445</c:v>
                </c:pt>
                <c:pt idx="15678">
                  <c:v>33.941000000000003</c:v>
                </c:pt>
                <c:pt idx="15679">
                  <c:v>34.445</c:v>
                </c:pt>
                <c:pt idx="15680">
                  <c:v>34.954999999999998</c:v>
                </c:pt>
                <c:pt idx="15681">
                  <c:v>35.474000000000004</c:v>
                </c:pt>
                <c:pt idx="15682">
                  <c:v>36</c:v>
                </c:pt>
                <c:pt idx="15683">
                  <c:v>34.954999999999998</c:v>
                </c:pt>
                <c:pt idx="15684">
                  <c:v>33.941000000000003</c:v>
                </c:pt>
                <c:pt idx="15685">
                  <c:v>32.956000000000003</c:v>
                </c:pt>
                <c:pt idx="15686">
                  <c:v>32</c:v>
                </c:pt>
                <c:pt idx="15687">
                  <c:v>32</c:v>
                </c:pt>
                <c:pt idx="15688">
                  <c:v>32</c:v>
                </c:pt>
                <c:pt idx="15689">
                  <c:v>31.663</c:v>
                </c:pt>
                <c:pt idx="15690">
                  <c:v>31.330000000000005</c:v>
                </c:pt>
                <c:pt idx="15691">
                  <c:v>31</c:v>
                </c:pt>
                <c:pt idx="15692">
                  <c:v>31</c:v>
                </c:pt>
                <c:pt idx="15693">
                  <c:v>31.330000000000005</c:v>
                </c:pt>
                <c:pt idx="15694">
                  <c:v>31.663</c:v>
                </c:pt>
                <c:pt idx="15695">
                  <c:v>32</c:v>
                </c:pt>
                <c:pt idx="15696">
                  <c:v>31.831000000000007</c:v>
                </c:pt>
                <c:pt idx="15697">
                  <c:v>31.663</c:v>
                </c:pt>
                <c:pt idx="15698">
                  <c:v>31.495999999999988</c:v>
                </c:pt>
                <c:pt idx="15699">
                  <c:v>31.330000000000005</c:v>
                </c:pt>
                <c:pt idx="15700">
                  <c:v>31.164000000000001</c:v>
                </c:pt>
                <c:pt idx="15701">
                  <c:v>31</c:v>
                </c:pt>
                <c:pt idx="15702">
                  <c:v>31</c:v>
                </c:pt>
                <c:pt idx="15703">
                  <c:v>31</c:v>
                </c:pt>
                <c:pt idx="15704">
                  <c:v>31</c:v>
                </c:pt>
                <c:pt idx="15705">
                  <c:v>31</c:v>
                </c:pt>
                <c:pt idx="15706">
                  <c:v>30.855</c:v>
                </c:pt>
                <c:pt idx="15707">
                  <c:v>30.710999999999999</c:v>
                </c:pt>
                <c:pt idx="15708">
                  <c:v>30.567</c:v>
                </c:pt>
                <c:pt idx="15709">
                  <c:v>30.424999999999994</c:v>
                </c:pt>
                <c:pt idx="15710">
                  <c:v>30.281999999999993</c:v>
                </c:pt>
                <c:pt idx="15711">
                  <c:v>30.140999999999991</c:v>
                </c:pt>
                <c:pt idx="15712">
                  <c:v>30</c:v>
                </c:pt>
                <c:pt idx="15713">
                  <c:v>29.292999999999992</c:v>
                </c:pt>
                <c:pt idx="15714">
                  <c:v>28.603000000000005</c:v>
                </c:pt>
                <c:pt idx="15715">
                  <c:v>27.927999999999994</c:v>
                </c:pt>
                <c:pt idx="15716">
                  <c:v>27.27</c:v>
                </c:pt>
                <c:pt idx="15717">
                  <c:v>26.628</c:v>
                </c:pt>
                <c:pt idx="15718">
                  <c:v>26</c:v>
                </c:pt>
                <c:pt idx="15719">
                  <c:v>26</c:v>
                </c:pt>
                <c:pt idx="15720">
                  <c:v>26</c:v>
                </c:pt>
                <c:pt idx="15721">
                  <c:v>26</c:v>
                </c:pt>
                <c:pt idx="15722">
                  <c:v>26</c:v>
                </c:pt>
                <c:pt idx="15723">
                  <c:v>35.646000000000001</c:v>
                </c:pt>
                <c:pt idx="15724">
                  <c:v>48.87</c:v>
                </c:pt>
                <c:pt idx="15725">
                  <c:v>67</c:v>
                </c:pt>
                <c:pt idx="15726">
                  <c:v>61.873000000000005</c:v>
                </c:pt>
                <c:pt idx="15727">
                  <c:v>57.139000000000003</c:v>
                </c:pt>
                <c:pt idx="15728">
                  <c:v>52.766000000000012</c:v>
                </c:pt>
                <c:pt idx="15729">
                  <c:v>48.729000000000013</c:v>
                </c:pt>
                <c:pt idx="15730">
                  <c:v>45</c:v>
                </c:pt>
                <c:pt idx="15731">
                  <c:v>45</c:v>
                </c:pt>
                <c:pt idx="15732">
                  <c:v>44.773000000000003</c:v>
                </c:pt>
                <c:pt idx="15733">
                  <c:v>44.548000000000002</c:v>
                </c:pt>
                <c:pt idx="15734">
                  <c:v>44.323</c:v>
                </c:pt>
                <c:pt idx="15735">
                  <c:v>44.1</c:v>
                </c:pt>
                <c:pt idx="15736">
                  <c:v>43.878</c:v>
                </c:pt>
                <c:pt idx="15737">
                  <c:v>43.657000000000004</c:v>
                </c:pt>
                <c:pt idx="15738">
                  <c:v>43.437000000000005</c:v>
                </c:pt>
                <c:pt idx="15739">
                  <c:v>43.218000000000011</c:v>
                </c:pt>
                <c:pt idx="15740">
                  <c:v>43</c:v>
                </c:pt>
                <c:pt idx="15741">
                  <c:v>43</c:v>
                </c:pt>
                <c:pt idx="15742">
                  <c:v>42.874000000000002</c:v>
                </c:pt>
                <c:pt idx="15743">
                  <c:v>42.748000000000012</c:v>
                </c:pt>
                <c:pt idx="15744">
                  <c:v>42.622000000000014</c:v>
                </c:pt>
                <c:pt idx="15745">
                  <c:v>42.497</c:v>
                </c:pt>
                <c:pt idx="15746">
                  <c:v>42.372</c:v>
                </c:pt>
                <c:pt idx="15747">
                  <c:v>42.248000000000012</c:v>
                </c:pt>
                <c:pt idx="15748">
                  <c:v>42.124000000000002</c:v>
                </c:pt>
                <c:pt idx="15749">
                  <c:v>42</c:v>
                </c:pt>
                <c:pt idx="15750">
                  <c:v>42.731000000000002</c:v>
                </c:pt>
                <c:pt idx="15751">
                  <c:v>43.474000000000004</c:v>
                </c:pt>
                <c:pt idx="15752">
                  <c:v>44.230000000000011</c:v>
                </c:pt>
                <c:pt idx="15753">
                  <c:v>45</c:v>
                </c:pt>
                <c:pt idx="15754">
                  <c:v>45</c:v>
                </c:pt>
                <c:pt idx="15755">
                  <c:v>45</c:v>
                </c:pt>
                <c:pt idx="15756">
                  <c:v>45</c:v>
                </c:pt>
                <c:pt idx="15757">
                  <c:v>45</c:v>
                </c:pt>
                <c:pt idx="15758">
                  <c:v>47.523000000000003</c:v>
                </c:pt>
                <c:pt idx="15759">
                  <c:v>50.187000000000005</c:v>
                </c:pt>
                <c:pt idx="15760">
                  <c:v>53</c:v>
                </c:pt>
                <c:pt idx="15761">
                  <c:v>51.481000000000002</c:v>
                </c:pt>
                <c:pt idx="15762">
                  <c:v>50.006</c:v>
                </c:pt>
                <c:pt idx="15763">
                  <c:v>48.573</c:v>
                </c:pt>
                <c:pt idx="15764">
                  <c:v>47.181000000000004</c:v>
                </c:pt>
                <c:pt idx="15765">
                  <c:v>45</c:v>
                </c:pt>
                <c:pt idx="15766">
                  <c:v>44</c:v>
                </c:pt>
                <c:pt idx="15767">
                  <c:v>43</c:v>
                </c:pt>
                <c:pt idx="15768">
                  <c:v>42</c:v>
                </c:pt>
                <c:pt idx="15769">
                  <c:v>41.305</c:v>
                </c:pt>
                <c:pt idx="15770">
                  <c:v>40.622000000000014</c:v>
                </c:pt>
                <c:pt idx="15771">
                  <c:v>39.950000000000003</c:v>
                </c:pt>
                <c:pt idx="15772">
                  <c:v>39</c:v>
                </c:pt>
                <c:pt idx="15773">
                  <c:v>38.639000000000003</c:v>
                </c:pt>
                <c:pt idx="15774">
                  <c:v>38</c:v>
                </c:pt>
                <c:pt idx="15775">
                  <c:v>38</c:v>
                </c:pt>
                <c:pt idx="15776">
                  <c:v>38</c:v>
                </c:pt>
                <c:pt idx="15777">
                  <c:v>38</c:v>
                </c:pt>
                <c:pt idx="15778">
                  <c:v>37.856000000000002</c:v>
                </c:pt>
                <c:pt idx="15779">
                  <c:v>37.712000000000003</c:v>
                </c:pt>
                <c:pt idx="15780">
                  <c:v>37.568000000000012</c:v>
                </c:pt>
                <c:pt idx="15781">
                  <c:v>37.425000000000011</c:v>
                </c:pt>
                <c:pt idx="15782">
                  <c:v>37.283000000000001</c:v>
                </c:pt>
                <c:pt idx="15783">
                  <c:v>37.141000000000005</c:v>
                </c:pt>
                <c:pt idx="15784">
                  <c:v>37</c:v>
                </c:pt>
                <c:pt idx="15785">
                  <c:v>36.475000000000001</c:v>
                </c:pt>
                <c:pt idx="15786">
                  <c:v>35.957000000000001</c:v>
                </c:pt>
                <c:pt idx="15787">
                  <c:v>35.446000000000005</c:v>
                </c:pt>
                <c:pt idx="15788">
                  <c:v>34.943000000000005</c:v>
                </c:pt>
                <c:pt idx="15789">
                  <c:v>34.447000000000003</c:v>
                </c:pt>
                <c:pt idx="15790">
                  <c:v>33.957999999999998</c:v>
                </c:pt>
                <c:pt idx="15791">
                  <c:v>33.475000000000001</c:v>
                </c:pt>
                <c:pt idx="15792">
                  <c:v>33</c:v>
                </c:pt>
                <c:pt idx="15793">
                  <c:v>33</c:v>
                </c:pt>
                <c:pt idx="15794">
                  <c:v>33</c:v>
                </c:pt>
                <c:pt idx="15795">
                  <c:v>33</c:v>
                </c:pt>
                <c:pt idx="15796">
                  <c:v>33</c:v>
                </c:pt>
                <c:pt idx="15797">
                  <c:v>33</c:v>
                </c:pt>
                <c:pt idx="15798">
                  <c:v>33</c:v>
                </c:pt>
                <c:pt idx="15799">
                  <c:v>33</c:v>
                </c:pt>
                <c:pt idx="15800">
                  <c:v>33</c:v>
                </c:pt>
                <c:pt idx="15801">
                  <c:v>33</c:v>
                </c:pt>
                <c:pt idx="15802">
                  <c:v>33</c:v>
                </c:pt>
                <c:pt idx="15803">
                  <c:v>33</c:v>
                </c:pt>
                <c:pt idx="15804">
                  <c:v>33</c:v>
                </c:pt>
                <c:pt idx="15805">
                  <c:v>33</c:v>
                </c:pt>
                <c:pt idx="15806">
                  <c:v>33</c:v>
                </c:pt>
                <c:pt idx="15807">
                  <c:v>33</c:v>
                </c:pt>
                <c:pt idx="15808">
                  <c:v>32.223000000000013</c:v>
                </c:pt>
                <c:pt idx="15809">
                  <c:v>31.463999999999988</c:v>
                </c:pt>
                <c:pt idx="15810">
                  <c:v>30.722999999999988</c:v>
                </c:pt>
                <c:pt idx="15811">
                  <c:v>30</c:v>
                </c:pt>
                <c:pt idx="15812">
                  <c:v>29.338000000000001</c:v>
                </c:pt>
                <c:pt idx="15813">
                  <c:v>28.690999999999999</c:v>
                </c:pt>
                <c:pt idx="15814">
                  <c:v>28.056999999999999</c:v>
                </c:pt>
                <c:pt idx="15815">
                  <c:v>27.437999999999999</c:v>
                </c:pt>
                <c:pt idx="15816">
                  <c:v>26.832999999999991</c:v>
                </c:pt>
                <c:pt idx="15817">
                  <c:v>26.241</c:v>
                </c:pt>
                <c:pt idx="15818">
                  <c:v>25.661999999999999</c:v>
                </c:pt>
                <c:pt idx="15819">
                  <c:v>25.094999999999999</c:v>
                </c:pt>
                <c:pt idx="15820">
                  <c:v>24.542000000000002</c:v>
                </c:pt>
                <c:pt idx="15821">
                  <c:v>24</c:v>
                </c:pt>
                <c:pt idx="15822">
                  <c:v>24</c:v>
                </c:pt>
                <c:pt idx="15823">
                  <c:v>24.245999999999988</c:v>
                </c:pt>
                <c:pt idx="15824">
                  <c:v>24.494999999999994</c:v>
                </c:pt>
                <c:pt idx="15825">
                  <c:v>24.745999999999988</c:v>
                </c:pt>
                <c:pt idx="15826">
                  <c:v>25</c:v>
                </c:pt>
                <c:pt idx="15827">
                  <c:v>25</c:v>
                </c:pt>
                <c:pt idx="15828">
                  <c:v>25.317000000000007</c:v>
                </c:pt>
                <c:pt idx="15829">
                  <c:v>25.638000000000005</c:v>
                </c:pt>
                <c:pt idx="15830">
                  <c:v>25.961999999999993</c:v>
                </c:pt>
                <c:pt idx="15831">
                  <c:v>26.291</c:v>
                </c:pt>
                <c:pt idx="15832">
                  <c:v>26.625</c:v>
                </c:pt>
                <c:pt idx="15833">
                  <c:v>26.961999999999993</c:v>
                </c:pt>
                <c:pt idx="15834">
                  <c:v>27.303999999999991</c:v>
                </c:pt>
                <c:pt idx="15835">
                  <c:v>27.650000000000006</c:v>
                </c:pt>
                <c:pt idx="15836">
                  <c:v>28</c:v>
                </c:pt>
                <c:pt idx="15837">
                  <c:v>27.663</c:v>
                </c:pt>
                <c:pt idx="15838">
                  <c:v>27.329000000000001</c:v>
                </c:pt>
                <c:pt idx="15839">
                  <c:v>27</c:v>
                </c:pt>
                <c:pt idx="15840">
                  <c:v>28.456</c:v>
                </c:pt>
                <c:pt idx="15841">
                  <c:v>29.99</c:v>
                </c:pt>
                <c:pt idx="15842">
                  <c:v>31.606999999999999</c:v>
                </c:pt>
                <c:pt idx="15843">
                  <c:v>33.310999999999993</c:v>
                </c:pt>
                <c:pt idx="15844">
                  <c:v>35.107000000000006</c:v>
                </c:pt>
                <c:pt idx="15845">
                  <c:v>37</c:v>
                </c:pt>
                <c:pt idx="15846">
                  <c:v>36.408000000000001</c:v>
                </c:pt>
                <c:pt idx="15847">
                  <c:v>35.825000000000003</c:v>
                </c:pt>
                <c:pt idx="15848">
                  <c:v>35.252000000000002</c:v>
                </c:pt>
                <c:pt idx="15849">
                  <c:v>34.688000000000002</c:v>
                </c:pt>
                <c:pt idx="15850">
                  <c:v>34.133000000000003</c:v>
                </c:pt>
                <c:pt idx="15851">
                  <c:v>33.587000000000003</c:v>
                </c:pt>
                <c:pt idx="15852">
                  <c:v>33.049000000000007</c:v>
                </c:pt>
                <c:pt idx="15853">
                  <c:v>32.520000000000003</c:v>
                </c:pt>
                <c:pt idx="15854">
                  <c:v>32</c:v>
                </c:pt>
                <c:pt idx="15855">
                  <c:v>31.747</c:v>
                </c:pt>
                <c:pt idx="15856">
                  <c:v>31.495999999999988</c:v>
                </c:pt>
                <c:pt idx="15857">
                  <c:v>31.247</c:v>
                </c:pt>
                <c:pt idx="15858">
                  <c:v>31</c:v>
                </c:pt>
                <c:pt idx="15859">
                  <c:v>32</c:v>
                </c:pt>
                <c:pt idx="15860">
                  <c:v>33</c:v>
                </c:pt>
                <c:pt idx="15861">
                  <c:v>35.357999999999997</c:v>
                </c:pt>
                <c:pt idx="15862">
                  <c:v>36.943000000000005</c:v>
                </c:pt>
                <c:pt idx="15863">
                  <c:v>38.6</c:v>
                </c:pt>
                <c:pt idx="15864">
                  <c:v>40.33</c:v>
                </c:pt>
                <c:pt idx="15865">
                  <c:v>42.138000000000012</c:v>
                </c:pt>
                <c:pt idx="15866">
                  <c:v>44.026000000000003</c:v>
                </c:pt>
                <c:pt idx="15867">
                  <c:v>46</c:v>
                </c:pt>
                <c:pt idx="15868">
                  <c:v>47</c:v>
                </c:pt>
                <c:pt idx="15869">
                  <c:v>48.744</c:v>
                </c:pt>
                <c:pt idx="15870">
                  <c:v>50.178000000000011</c:v>
                </c:pt>
                <c:pt idx="15871">
                  <c:v>51.653000000000006</c:v>
                </c:pt>
                <c:pt idx="15872">
                  <c:v>53.171000000000006</c:v>
                </c:pt>
                <c:pt idx="15873">
                  <c:v>54.734000000000002</c:v>
                </c:pt>
                <c:pt idx="15874">
                  <c:v>56.344000000000001</c:v>
                </c:pt>
                <c:pt idx="15875">
                  <c:v>58</c:v>
                </c:pt>
                <c:pt idx="15876">
                  <c:v>56.583000000000006</c:v>
                </c:pt>
                <c:pt idx="15877">
                  <c:v>55.2</c:v>
                </c:pt>
                <c:pt idx="15878">
                  <c:v>53.851999999999997</c:v>
                </c:pt>
                <c:pt idx="15879">
                  <c:v>52.536000000000001</c:v>
                </c:pt>
                <c:pt idx="15880">
                  <c:v>51.252000000000002</c:v>
                </c:pt>
                <c:pt idx="15881">
                  <c:v>50</c:v>
                </c:pt>
                <c:pt idx="15882">
                  <c:v>47.516000000000005</c:v>
                </c:pt>
                <c:pt idx="15883">
                  <c:v>45.156000000000006</c:v>
                </c:pt>
                <c:pt idx="15884">
                  <c:v>42.911999999999999</c:v>
                </c:pt>
                <c:pt idx="15885">
                  <c:v>40.781000000000006</c:v>
                </c:pt>
                <c:pt idx="15886">
                  <c:v>38.755000000000003</c:v>
                </c:pt>
                <c:pt idx="15887">
                  <c:v>36</c:v>
                </c:pt>
                <c:pt idx="15888">
                  <c:v>35</c:v>
                </c:pt>
                <c:pt idx="15889">
                  <c:v>34.112000000000002</c:v>
                </c:pt>
                <c:pt idx="15890">
                  <c:v>33.247</c:v>
                </c:pt>
                <c:pt idx="15891">
                  <c:v>32.404000000000003</c:v>
                </c:pt>
                <c:pt idx="15892">
                  <c:v>31.581999999999994</c:v>
                </c:pt>
                <c:pt idx="15893">
                  <c:v>30.780999999999988</c:v>
                </c:pt>
                <c:pt idx="15894">
                  <c:v>30</c:v>
                </c:pt>
                <c:pt idx="15895">
                  <c:v>30</c:v>
                </c:pt>
                <c:pt idx="15896">
                  <c:v>30</c:v>
                </c:pt>
                <c:pt idx="15897">
                  <c:v>30</c:v>
                </c:pt>
                <c:pt idx="15898">
                  <c:v>30.196999999999999</c:v>
                </c:pt>
                <c:pt idx="15899">
                  <c:v>30.396000000000001</c:v>
                </c:pt>
                <c:pt idx="15900">
                  <c:v>30.596</c:v>
                </c:pt>
                <c:pt idx="15901">
                  <c:v>30.797000000000001</c:v>
                </c:pt>
                <c:pt idx="15902">
                  <c:v>31</c:v>
                </c:pt>
                <c:pt idx="15903">
                  <c:v>31</c:v>
                </c:pt>
                <c:pt idx="15904">
                  <c:v>31</c:v>
                </c:pt>
                <c:pt idx="15905">
                  <c:v>31</c:v>
                </c:pt>
                <c:pt idx="15906">
                  <c:v>31.247</c:v>
                </c:pt>
                <c:pt idx="15907">
                  <c:v>31.495999999999988</c:v>
                </c:pt>
                <c:pt idx="15908">
                  <c:v>31.747</c:v>
                </c:pt>
                <c:pt idx="15909">
                  <c:v>32</c:v>
                </c:pt>
                <c:pt idx="15910">
                  <c:v>31.478999999999992</c:v>
                </c:pt>
                <c:pt idx="15911">
                  <c:v>30.966999999999988</c:v>
                </c:pt>
                <c:pt idx="15912">
                  <c:v>30.46299999999999</c:v>
                </c:pt>
                <c:pt idx="15913">
                  <c:v>29.966999999999988</c:v>
                </c:pt>
                <c:pt idx="15914">
                  <c:v>29.479999999999993</c:v>
                </c:pt>
                <c:pt idx="15915">
                  <c:v>29</c:v>
                </c:pt>
                <c:pt idx="15916">
                  <c:v>29</c:v>
                </c:pt>
                <c:pt idx="15917">
                  <c:v>29</c:v>
                </c:pt>
                <c:pt idx="15918">
                  <c:v>29</c:v>
                </c:pt>
                <c:pt idx="15919">
                  <c:v>29</c:v>
                </c:pt>
                <c:pt idx="15920">
                  <c:v>29</c:v>
                </c:pt>
                <c:pt idx="15921">
                  <c:v>29</c:v>
                </c:pt>
                <c:pt idx="15922">
                  <c:v>28.663</c:v>
                </c:pt>
                <c:pt idx="15923">
                  <c:v>28.329000000000001</c:v>
                </c:pt>
                <c:pt idx="15924">
                  <c:v>28</c:v>
                </c:pt>
                <c:pt idx="15925">
                  <c:v>28.164000000000001</c:v>
                </c:pt>
                <c:pt idx="15926">
                  <c:v>28.329000000000001</c:v>
                </c:pt>
                <c:pt idx="15927">
                  <c:v>28.495999999999988</c:v>
                </c:pt>
                <c:pt idx="15928">
                  <c:v>28.663</c:v>
                </c:pt>
                <c:pt idx="15929">
                  <c:v>28.831000000000007</c:v>
                </c:pt>
                <c:pt idx="15930">
                  <c:v>29</c:v>
                </c:pt>
                <c:pt idx="15931">
                  <c:v>29</c:v>
                </c:pt>
                <c:pt idx="15932">
                  <c:v>29.196999999999999</c:v>
                </c:pt>
                <c:pt idx="15933">
                  <c:v>29.396000000000001</c:v>
                </c:pt>
                <c:pt idx="15934">
                  <c:v>29.596</c:v>
                </c:pt>
                <c:pt idx="15935">
                  <c:v>29.797000000000001</c:v>
                </c:pt>
                <c:pt idx="15936">
                  <c:v>30</c:v>
                </c:pt>
                <c:pt idx="15937">
                  <c:v>30.330000000000005</c:v>
                </c:pt>
                <c:pt idx="15938">
                  <c:v>30.663</c:v>
                </c:pt>
                <c:pt idx="15939">
                  <c:v>31</c:v>
                </c:pt>
                <c:pt idx="15940">
                  <c:v>30.588999999999988</c:v>
                </c:pt>
                <c:pt idx="15941">
                  <c:v>30.184000000000001</c:v>
                </c:pt>
                <c:pt idx="15942">
                  <c:v>29.783999999999988</c:v>
                </c:pt>
                <c:pt idx="15943">
                  <c:v>29.388999999999992</c:v>
                </c:pt>
                <c:pt idx="15944">
                  <c:v>29</c:v>
                </c:pt>
                <c:pt idx="15945">
                  <c:v>28.219000000000001</c:v>
                </c:pt>
                <c:pt idx="15946">
                  <c:v>27.459</c:v>
                </c:pt>
                <c:pt idx="15947">
                  <c:v>26.72</c:v>
                </c:pt>
                <c:pt idx="15948">
                  <c:v>26</c:v>
                </c:pt>
                <c:pt idx="15949">
                  <c:v>26</c:v>
                </c:pt>
                <c:pt idx="15950">
                  <c:v>26.329000000000001</c:v>
                </c:pt>
                <c:pt idx="15951">
                  <c:v>26.661999999999999</c:v>
                </c:pt>
                <c:pt idx="15952">
                  <c:v>27</c:v>
                </c:pt>
                <c:pt idx="15953">
                  <c:v>27</c:v>
                </c:pt>
                <c:pt idx="15954">
                  <c:v>27</c:v>
                </c:pt>
                <c:pt idx="15955">
                  <c:v>27</c:v>
                </c:pt>
                <c:pt idx="15956">
                  <c:v>27</c:v>
                </c:pt>
                <c:pt idx="15957">
                  <c:v>27.329000000000001</c:v>
                </c:pt>
                <c:pt idx="15958">
                  <c:v>27.663</c:v>
                </c:pt>
                <c:pt idx="15959">
                  <c:v>28</c:v>
                </c:pt>
                <c:pt idx="15960">
                  <c:v>28.329000000000001</c:v>
                </c:pt>
                <c:pt idx="15961">
                  <c:v>28.663</c:v>
                </c:pt>
                <c:pt idx="15962">
                  <c:v>29</c:v>
                </c:pt>
                <c:pt idx="15963">
                  <c:v>29</c:v>
                </c:pt>
                <c:pt idx="15964">
                  <c:v>29</c:v>
                </c:pt>
                <c:pt idx="15965">
                  <c:v>28.663</c:v>
                </c:pt>
                <c:pt idx="15966">
                  <c:v>28.329000000000001</c:v>
                </c:pt>
                <c:pt idx="15967">
                  <c:v>28</c:v>
                </c:pt>
                <c:pt idx="15968">
                  <c:v>28</c:v>
                </c:pt>
                <c:pt idx="15969">
                  <c:v>28.329000000000001</c:v>
                </c:pt>
                <c:pt idx="15970">
                  <c:v>28.663</c:v>
                </c:pt>
                <c:pt idx="15971">
                  <c:v>29</c:v>
                </c:pt>
                <c:pt idx="15972">
                  <c:v>29</c:v>
                </c:pt>
                <c:pt idx="15973">
                  <c:v>29</c:v>
                </c:pt>
                <c:pt idx="15974">
                  <c:v>29</c:v>
                </c:pt>
                <c:pt idx="15975">
                  <c:v>29</c:v>
                </c:pt>
                <c:pt idx="15976">
                  <c:v>29</c:v>
                </c:pt>
                <c:pt idx="15977">
                  <c:v>29</c:v>
                </c:pt>
                <c:pt idx="15978">
                  <c:v>29</c:v>
                </c:pt>
                <c:pt idx="15979">
                  <c:v>29</c:v>
                </c:pt>
                <c:pt idx="15980">
                  <c:v>28.663</c:v>
                </c:pt>
                <c:pt idx="15981">
                  <c:v>28.329000000000001</c:v>
                </c:pt>
                <c:pt idx="15982">
                  <c:v>28</c:v>
                </c:pt>
                <c:pt idx="15983">
                  <c:v>28</c:v>
                </c:pt>
                <c:pt idx="15984">
                  <c:v>28</c:v>
                </c:pt>
                <c:pt idx="15985">
                  <c:v>28</c:v>
                </c:pt>
                <c:pt idx="15986">
                  <c:v>28</c:v>
                </c:pt>
                <c:pt idx="15987">
                  <c:v>28</c:v>
                </c:pt>
                <c:pt idx="15988">
                  <c:v>28</c:v>
                </c:pt>
                <c:pt idx="15989">
                  <c:v>28</c:v>
                </c:pt>
                <c:pt idx="15990">
                  <c:v>28</c:v>
                </c:pt>
                <c:pt idx="15991">
                  <c:v>27.372</c:v>
                </c:pt>
                <c:pt idx="15992">
                  <c:v>26.759</c:v>
                </c:pt>
                <c:pt idx="15993">
                  <c:v>26.158999999999999</c:v>
                </c:pt>
                <c:pt idx="15994">
                  <c:v>25.573</c:v>
                </c:pt>
                <c:pt idx="15995">
                  <c:v>25</c:v>
                </c:pt>
                <c:pt idx="15996">
                  <c:v>25</c:v>
                </c:pt>
                <c:pt idx="15997">
                  <c:v>25</c:v>
                </c:pt>
                <c:pt idx="15998">
                  <c:v>24.745999999999988</c:v>
                </c:pt>
                <c:pt idx="15999">
                  <c:v>24.494999999999994</c:v>
                </c:pt>
                <c:pt idx="16000">
                  <c:v>24.245999999999988</c:v>
                </c:pt>
                <c:pt idx="16001">
                  <c:v>24</c:v>
                </c:pt>
                <c:pt idx="16002">
                  <c:v>24</c:v>
                </c:pt>
                <c:pt idx="16003">
                  <c:v>24</c:v>
                </c:pt>
                <c:pt idx="16004">
                  <c:v>24</c:v>
                </c:pt>
                <c:pt idx="16005">
                  <c:v>24</c:v>
                </c:pt>
                <c:pt idx="16006">
                  <c:v>24</c:v>
                </c:pt>
                <c:pt idx="16007">
                  <c:v>24.329000000000001</c:v>
                </c:pt>
                <c:pt idx="16008">
                  <c:v>24.661999999999999</c:v>
                </c:pt>
                <c:pt idx="16009">
                  <c:v>25</c:v>
                </c:pt>
                <c:pt idx="16010">
                  <c:v>25</c:v>
                </c:pt>
                <c:pt idx="16011">
                  <c:v>25</c:v>
                </c:pt>
                <c:pt idx="16012">
                  <c:v>25</c:v>
                </c:pt>
                <c:pt idx="16013">
                  <c:v>25</c:v>
                </c:pt>
                <c:pt idx="16014">
                  <c:v>25</c:v>
                </c:pt>
                <c:pt idx="16015">
                  <c:v>25</c:v>
                </c:pt>
                <c:pt idx="16016">
                  <c:v>25.329000000000001</c:v>
                </c:pt>
                <c:pt idx="16017">
                  <c:v>25.661999999999999</c:v>
                </c:pt>
                <c:pt idx="16018">
                  <c:v>26</c:v>
                </c:pt>
                <c:pt idx="16019">
                  <c:v>26</c:v>
                </c:pt>
                <c:pt idx="16020">
                  <c:v>25.661999999999999</c:v>
                </c:pt>
                <c:pt idx="16021">
                  <c:v>25.329000000000001</c:v>
                </c:pt>
                <c:pt idx="16022">
                  <c:v>25</c:v>
                </c:pt>
                <c:pt idx="16023">
                  <c:v>25</c:v>
                </c:pt>
                <c:pt idx="16024">
                  <c:v>25</c:v>
                </c:pt>
                <c:pt idx="16025">
                  <c:v>25</c:v>
                </c:pt>
                <c:pt idx="16026">
                  <c:v>25</c:v>
                </c:pt>
                <c:pt idx="16027">
                  <c:v>25</c:v>
                </c:pt>
                <c:pt idx="16028">
                  <c:v>25</c:v>
                </c:pt>
                <c:pt idx="16029">
                  <c:v>25</c:v>
                </c:pt>
                <c:pt idx="16030">
                  <c:v>25</c:v>
                </c:pt>
                <c:pt idx="16031">
                  <c:v>25</c:v>
                </c:pt>
                <c:pt idx="16032">
                  <c:v>25</c:v>
                </c:pt>
                <c:pt idx="16033">
                  <c:v>24.484000000000002</c:v>
                </c:pt>
                <c:pt idx="16034">
                  <c:v>23.978999999999992</c:v>
                </c:pt>
                <c:pt idx="16035">
                  <c:v>23.484000000000002</c:v>
                </c:pt>
                <c:pt idx="16036">
                  <c:v>23</c:v>
                </c:pt>
                <c:pt idx="16037">
                  <c:v>23</c:v>
                </c:pt>
                <c:pt idx="16038">
                  <c:v>23</c:v>
                </c:pt>
                <c:pt idx="16039">
                  <c:v>23</c:v>
                </c:pt>
                <c:pt idx="16040">
                  <c:v>23</c:v>
                </c:pt>
                <c:pt idx="16041">
                  <c:v>23</c:v>
                </c:pt>
                <c:pt idx="16042">
                  <c:v>23.213999999999999</c:v>
                </c:pt>
                <c:pt idx="16043">
                  <c:v>23.43</c:v>
                </c:pt>
                <c:pt idx="16044">
                  <c:v>23.648</c:v>
                </c:pt>
                <c:pt idx="16045">
                  <c:v>23.867999999999999</c:v>
                </c:pt>
                <c:pt idx="16046">
                  <c:v>24.09</c:v>
                </c:pt>
                <c:pt idx="16047">
                  <c:v>24.315000000000001</c:v>
                </c:pt>
                <c:pt idx="16048">
                  <c:v>24.541</c:v>
                </c:pt>
                <c:pt idx="16049">
                  <c:v>24.768999999999984</c:v>
                </c:pt>
                <c:pt idx="16050">
                  <c:v>25</c:v>
                </c:pt>
                <c:pt idx="16051">
                  <c:v>25</c:v>
                </c:pt>
                <c:pt idx="16052">
                  <c:v>25</c:v>
                </c:pt>
                <c:pt idx="16053">
                  <c:v>25</c:v>
                </c:pt>
                <c:pt idx="16054">
                  <c:v>25</c:v>
                </c:pt>
                <c:pt idx="16055">
                  <c:v>25</c:v>
                </c:pt>
                <c:pt idx="16056">
                  <c:v>24.661999999999999</c:v>
                </c:pt>
                <c:pt idx="16057">
                  <c:v>24.329000000000001</c:v>
                </c:pt>
                <c:pt idx="16058">
                  <c:v>24</c:v>
                </c:pt>
                <c:pt idx="16059">
                  <c:v>24</c:v>
                </c:pt>
                <c:pt idx="16060">
                  <c:v>24</c:v>
                </c:pt>
                <c:pt idx="16061">
                  <c:v>24</c:v>
                </c:pt>
                <c:pt idx="16062">
                  <c:v>24</c:v>
                </c:pt>
                <c:pt idx="16063">
                  <c:v>24</c:v>
                </c:pt>
                <c:pt idx="16064">
                  <c:v>24</c:v>
                </c:pt>
                <c:pt idx="16065">
                  <c:v>24</c:v>
                </c:pt>
                <c:pt idx="16066">
                  <c:v>23.661999999999999</c:v>
                </c:pt>
                <c:pt idx="16067">
                  <c:v>23.329000000000001</c:v>
                </c:pt>
                <c:pt idx="16068">
                  <c:v>23</c:v>
                </c:pt>
                <c:pt idx="16069">
                  <c:v>23</c:v>
                </c:pt>
                <c:pt idx="16070">
                  <c:v>23</c:v>
                </c:pt>
                <c:pt idx="16071">
                  <c:v>23.329000000000001</c:v>
                </c:pt>
                <c:pt idx="16072">
                  <c:v>23.661999999999999</c:v>
                </c:pt>
                <c:pt idx="16073">
                  <c:v>24</c:v>
                </c:pt>
                <c:pt idx="16074">
                  <c:v>23.661999999999999</c:v>
                </c:pt>
                <c:pt idx="16075">
                  <c:v>23.329000000000001</c:v>
                </c:pt>
                <c:pt idx="16076">
                  <c:v>23</c:v>
                </c:pt>
                <c:pt idx="16077">
                  <c:v>23</c:v>
                </c:pt>
                <c:pt idx="16078">
                  <c:v>23</c:v>
                </c:pt>
                <c:pt idx="16079">
                  <c:v>23</c:v>
                </c:pt>
                <c:pt idx="16080">
                  <c:v>23</c:v>
                </c:pt>
                <c:pt idx="16081">
                  <c:v>24.58</c:v>
                </c:pt>
                <c:pt idx="16082">
                  <c:v>26.267999999999994</c:v>
                </c:pt>
                <c:pt idx="16083">
                  <c:v>28.071999999999999</c:v>
                </c:pt>
                <c:pt idx="16084">
                  <c:v>30</c:v>
                </c:pt>
                <c:pt idx="16085">
                  <c:v>30.177000000000007</c:v>
                </c:pt>
                <c:pt idx="16086">
                  <c:v>30.353999999999999</c:v>
                </c:pt>
                <c:pt idx="16087">
                  <c:v>30.533000000000001</c:v>
                </c:pt>
                <c:pt idx="16088">
                  <c:v>30.712</c:v>
                </c:pt>
                <c:pt idx="16089">
                  <c:v>30.893000000000001</c:v>
                </c:pt>
                <c:pt idx="16090">
                  <c:v>31.074999999999999</c:v>
                </c:pt>
                <c:pt idx="16091">
                  <c:v>31.257999999999999</c:v>
                </c:pt>
                <c:pt idx="16092">
                  <c:v>31.441999999999993</c:v>
                </c:pt>
                <c:pt idx="16093">
                  <c:v>31.626999999999999</c:v>
                </c:pt>
                <c:pt idx="16094">
                  <c:v>31.812999999999999</c:v>
                </c:pt>
                <c:pt idx="16095">
                  <c:v>32</c:v>
                </c:pt>
                <c:pt idx="16096">
                  <c:v>32</c:v>
                </c:pt>
                <c:pt idx="16097">
                  <c:v>31.887</c:v>
                </c:pt>
                <c:pt idx="16098">
                  <c:v>31.774999999999999</c:v>
                </c:pt>
                <c:pt idx="16099">
                  <c:v>31.663</c:v>
                </c:pt>
                <c:pt idx="16100">
                  <c:v>31.552</c:v>
                </c:pt>
                <c:pt idx="16101">
                  <c:v>31.440999999999988</c:v>
                </c:pt>
                <c:pt idx="16102">
                  <c:v>31.330000000000005</c:v>
                </c:pt>
                <c:pt idx="16103">
                  <c:v>31.219000000000001</c:v>
                </c:pt>
                <c:pt idx="16104">
                  <c:v>31.110000000000007</c:v>
                </c:pt>
                <c:pt idx="16105">
                  <c:v>31</c:v>
                </c:pt>
                <c:pt idx="16106">
                  <c:v>30.393999999999991</c:v>
                </c:pt>
                <c:pt idx="16107">
                  <c:v>29.8</c:v>
                </c:pt>
                <c:pt idx="16108">
                  <c:v>29.218</c:v>
                </c:pt>
                <c:pt idx="16109">
                  <c:v>28.646999999999991</c:v>
                </c:pt>
                <c:pt idx="16110">
                  <c:v>28</c:v>
                </c:pt>
                <c:pt idx="16111">
                  <c:v>27.538</c:v>
                </c:pt>
                <c:pt idx="16112">
                  <c:v>27</c:v>
                </c:pt>
                <c:pt idx="16113">
                  <c:v>27</c:v>
                </c:pt>
                <c:pt idx="16114">
                  <c:v>27</c:v>
                </c:pt>
                <c:pt idx="16115">
                  <c:v>27.661999999999999</c:v>
                </c:pt>
                <c:pt idx="16116">
                  <c:v>28.341000000000001</c:v>
                </c:pt>
                <c:pt idx="16117">
                  <c:v>29.036000000000001</c:v>
                </c:pt>
                <c:pt idx="16118">
                  <c:v>29.748999999999988</c:v>
                </c:pt>
                <c:pt idx="16119">
                  <c:v>30.478999999999992</c:v>
                </c:pt>
                <c:pt idx="16120">
                  <c:v>31.225999999999992</c:v>
                </c:pt>
                <c:pt idx="16121">
                  <c:v>31.991999999999994</c:v>
                </c:pt>
                <c:pt idx="16122">
                  <c:v>32.777000000000001</c:v>
                </c:pt>
                <c:pt idx="16123">
                  <c:v>33.581000000000003</c:v>
                </c:pt>
                <c:pt idx="16124">
                  <c:v>34.405000000000001</c:v>
                </c:pt>
                <c:pt idx="16125">
                  <c:v>35.249000000000002</c:v>
                </c:pt>
                <c:pt idx="16126">
                  <c:v>36.114000000000004</c:v>
                </c:pt>
                <c:pt idx="16127">
                  <c:v>37</c:v>
                </c:pt>
                <c:pt idx="16128">
                  <c:v>39.114000000000004</c:v>
                </c:pt>
                <c:pt idx="16129">
                  <c:v>41.347999999999999</c:v>
                </c:pt>
                <c:pt idx="16130">
                  <c:v>43.71</c:v>
                </c:pt>
                <c:pt idx="16131">
                  <c:v>46.207000000000001</c:v>
                </c:pt>
                <c:pt idx="16132">
                  <c:v>48.846000000000004</c:v>
                </c:pt>
                <c:pt idx="16133">
                  <c:v>51.636000000000003</c:v>
                </c:pt>
                <c:pt idx="16134">
                  <c:v>54.586000000000006</c:v>
                </c:pt>
                <c:pt idx="16135">
                  <c:v>57.704000000000001</c:v>
                </c:pt>
                <c:pt idx="16136">
                  <c:v>61</c:v>
                </c:pt>
                <c:pt idx="16137">
                  <c:v>60.387999999999998</c:v>
                </c:pt>
                <c:pt idx="16138">
                  <c:v>59.782000000000011</c:v>
                </c:pt>
                <c:pt idx="16139">
                  <c:v>59.182000000000002</c:v>
                </c:pt>
                <c:pt idx="16140">
                  <c:v>58.588000000000001</c:v>
                </c:pt>
                <c:pt idx="16141">
                  <c:v>58</c:v>
                </c:pt>
                <c:pt idx="16142">
                  <c:v>58.718000000000011</c:v>
                </c:pt>
                <c:pt idx="16143">
                  <c:v>59.445</c:v>
                </c:pt>
                <c:pt idx="16144">
                  <c:v>60.181000000000004</c:v>
                </c:pt>
                <c:pt idx="16145">
                  <c:v>60.926000000000002</c:v>
                </c:pt>
                <c:pt idx="16146">
                  <c:v>61.681000000000004</c:v>
                </c:pt>
                <c:pt idx="16147">
                  <c:v>62.444000000000003</c:v>
                </c:pt>
                <c:pt idx="16148">
                  <c:v>63.217000000000006</c:v>
                </c:pt>
                <c:pt idx="16149">
                  <c:v>64</c:v>
                </c:pt>
                <c:pt idx="16150">
                  <c:v>62.685000000000002</c:v>
                </c:pt>
                <c:pt idx="16151">
                  <c:v>61.397000000000006</c:v>
                </c:pt>
                <c:pt idx="16152">
                  <c:v>60.135000000000012</c:v>
                </c:pt>
                <c:pt idx="16153">
                  <c:v>58.899000000000001</c:v>
                </c:pt>
                <c:pt idx="16154">
                  <c:v>57</c:v>
                </c:pt>
                <c:pt idx="16155">
                  <c:v>56.503</c:v>
                </c:pt>
                <c:pt idx="16156">
                  <c:v>55</c:v>
                </c:pt>
                <c:pt idx="16157">
                  <c:v>54</c:v>
                </c:pt>
                <c:pt idx="16158">
                  <c:v>53</c:v>
                </c:pt>
                <c:pt idx="16159">
                  <c:v>52</c:v>
                </c:pt>
                <c:pt idx="16160">
                  <c:v>52</c:v>
                </c:pt>
                <c:pt idx="16161">
                  <c:v>52.198000000000015</c:v>
                </c:pt>
                <c:pt idx="16162">
                  <c:v>52.398000000000003</c:v>
                </c:pt>
                <c:pt idx="16163">
                  <c:v>52.598000000000013</c:v>
                </c:pt>
                <c:pt idx="16164">
                  <c:v>52.798000000000016</c:v>
                </c:pt>
                <c:pt idx="16165">
                  <c:v>53</c:v>
                </c:pt>
                <c:pt idx="16166">
                  <c:v>51.722000000000016</c:v>
                </c:pt>
                <c:pt idx="16167">
                  <c:v>50.475000000000001</c:v>
                </c:pt>
                <c:pt idx="16168">
                  <c:v>49.258000000000003</c:v>
                </c:pt>
                <c:pt idx="16169">
                  <c:v>48.07</c:v>
                </c:pt>
                <c:pt idx="16170">
                  <c:v>46.911000000000001</c:v>
                </c:pt>
                <c:pt idx="16171">
                  <c:v>45.78</c:v>
                </c:pt>
                <c:pt idx="16172">
                  <c:v>44.676000000000002</c:v>
                </c:pt>
                <c:pt idx="16173">
                  <c:v>43.599000000000011</c:v>
                </c:pt>
                <c:pt idx="16174">
                  <c:v>42.547000000000004</c:v>
                </c:pt>
                <c:pt idx="16175">
                  <c:v>41.521000000000001</c:v>
                </c:pt>
                <c:pt idx="16176">
                  <c:v>40.520000000000003</c:v>
                </c:pt>
                <c:pt idx="16177">
                  <c:v>39.543000000000006</c:v>
                </c:pt>
                <c:pt idx="16178">
                  <c:v>38.590000000000003</c:v>
                </c:pt>
                <c:pt idx="16179">
                  <c:v>37.659000000000006</c:v>
                </c:pt>
                <c:pt idx="16180">
                  <c:v>36.751000000000005</c:v>
                </c:pt>
                <c:pt idx="16181">
                  <c:v>35.865000000000002</c:v>
                </c:pt>
                <c:pt idx="16182">
                  <c:v>35</c:v>
                </c:pt>
                <c:pt idx="16183">
                  <c:v>34.555</c:v>
                </c:pt>
                <c:pt idx="16184">
                  <c:v>34.115000000000002</c:v>
                </c:pt>
                <c:pt idx="16185">
                  <c:v>33.681000000000004</c:v>
                </c:pt>
                <c:pt idx="16186">
                  <c:v>33.253</c:v>
                </c:pt>
                <c:pt idx="16187">
                  <c:v>32.83</c:v>
                </c:pt>
                <c:pt idx="16188">
                  <c:v>32.411999999999999</c:v>
                </c:pt>
                <c:pt idx="16189">
                  <c:v>32</c:v>
                </c:pt>
                <c:pt idx="16190">
                  <c:v>30.959999999999994</c:v>
                </c:pt>
                <c:pt idx="16191">
                  <c:v>29.954999999999991</c:v>
                </c:pt>
                <c:pt idx="16192">
                  <c:v>28.981999999999992</c:v>
                </c:pt>
                <c:pt idx="16193">
                  <c:v>28.04</c:v>
                </c:pt>
                <c:pt idx="16194">
                  <c:v>27</c:v>
                </c:pt>
                <c:pt idx="16195">
                  <c:v>26</c:v>
                </c:pt>
                <c:pt idx="16196">
                  <c:v>25</c:v>
                </c:pt>
                <c:pt idx="16197">
                  <c:v>24.57</c:v>
                </c:pt>
                <c:pt idx="16198">
                  <c:v>23.771999999999991</c:v>
                </c:pt>
                <c:pt idx="16199">
                  <c:v>23</c:v>
                </c:pt>
                <c:pt idx="16200">
                  <c:v>23</c:v>
                </c:pt>
                <c:pt idx="16201">
                  <c:v>22.702999999999992</c:v>
                </c:pt>
                <c:pt idx="16202">
                  <c:v>22.41</c:v>
                </c:pt>
                <c:pt idx="16203">
                  <c:v>22.120999999999999</c:v>
                </c:pt>
                <c:pt idx="16204">
                  <c:v>21.835000000000001</c:v>
                </c:pt>
                <c:pt idx="16205">
                  <c:v>21.553000000000001</c:v>
                </c:pt>
                <c:pt idx="16206">
                  <c:v>21.274999999999999</c:v>
                </c:pt>
                <c:pt idx="16207">
                  <c:v>21</c:v>
                </c:pt>
                <c:pt idx="16208">
                  <c:v>21.766999999999992</c:v>
                </c:pt>
                <c:pt idx="16209">
                  <c:v>22.561999999999994</c:v>
                </c:pt>
                <c:pt idx="16210">
                  <c:v>23.385000000000002</c:v>
                </c:pt>
                <c:pt idx="16211">
                  <c:v>24.239000000000001</c:v>
                </c:pt>
                <c:pt idx="16212">
                  <c:v>25.123999999999999</c:v>
                </c:pt>
                <c:pt idx="16213">
                  <c:v>26.042000000000002</c:v>
                </c:pt>
                <c:pt idx="16214">
                  <c:v>26.992999999999988</c:v>
                </c:pt>
                <c:pt idx="16215">
                  <c:v>27.978000000000002</c:v>
                </c:pt>
                <c:pt idx="16216">
                  <c:v>29</c:v>
                </c:pt>
                <c:pt idx="16217">
                  <c:v>32.457000000000001</c:v>
                </c:pt>
                <c:pt idx="16218">
                  <c:v>36.327000000000005</c:v>
                </c:pt>
                <c:pt idx="16219">
                  <c:v>40.657000000000004</c:v>
                </c:pt>
                <c:pt idx="16220">
                  <c:v>45.504000000000005</c:v>
                </c:pt>
                <c:pt idx="16221">
                  <c:v>50.929000000000002</c:v>
                </c:pt>
                <c:pt idx="16222">
                  <c:v>57</c:v>
                </c:pt>
                <c:pt idx="16223">
                  <c:v>56.721000000000011</c:v>
                </c:pt>
                <c:pt idx="16224">
                  <c:v>56.442</c:v>
                </c:pt>
                <c:pt idx="16225">
                  <c:v>56.166000000000011</c:v>
                </c:pt>
                <c:pt idx="16226">
                  <c:v>55.89</c:v>
                </c:pt>
                <c:pt idx="16227">
                  <c:v>55.616</c:v>
                </c:pt>
                <c:pt idx="16228">
                  <c:v>55.344000000000001</c:v>
                </c:pt>
                <c:pt idx="16229">
                  <c:v>55.072000000000003</c:v>
                </c:pt>
                <c:pt idx="16230">
                  <c:v>54.802</c:v>
                </c:pt>
                <c:pt idx="16231">
                  <c:v>54.533000000000001</c:v>
                </c:pt>
                <c:pt idx="16232">
                  <c:v>54.266000000000012</c:v>
                </c:pt>
                <c:pt idx="16233">
                  <c:v>54</c:v>
                </c:pt>
                <c:pt idx="16234">
                  <c:v>53.386000000000003</c:v>
                </c:pt>
                <c:pt idx="16235">
                  <c:v>52.779000000000003</c:v>
                </c:pt>
                <c:pt idx="16236">
                  <c:v>52.179000000000002</c:v>
                </c:pt>
                <c:pt idx="16237">
                  <c:v>51.586000000000006</c:v>
                </c:pt>
                <c:pt idx="16238">
                  <c:v>51</c:v>
                </c:pt>
                <c:pt idx="16239">
                  <c:v>50.501000000000005</c:v>
                </c:pt>
                <c:pt idx="16240">
                  <c:v>50.006</c:v>
                </c:pt>
                <c:pt idx="16241">
                  <c:v>49.516000000000005</c:v>
                </c:pt>
                <c:pt idx="16242">
                  <c:v>49.031000000000006</c:v>
                </c:pt>
                <c:pt idx="16243">
                  <c:v>48.551000000000002</c:v>
                </c:pt>
                <c:pt idx="16244">
                  <c:v>48.075000000000003</c:v>
                </c:pt>
                <c:pt idx="16245">
                  <c:v>47.605000000000011</c:v>
                </c:pt>
                <c:pt idx="16246">
                  <c:v>47.138000000000012</c:v>
                </c:pt>
                <c:pt idx="16247">
                  <c:v>46.677</c:v>
                </c:pt>
                <c:pt idx="16248">
                  <c:v>46.219000000000001</c:v>
                </c:pt>
                <c:pt idx="16249">
                  <c:v>45.767000000000003</c:v>
                </c:pt>
                <c:pt idx="16250">
                  <c:v>45.319000000000003</c:v>
                </c:pt>
                <c:pt idx="16251">
                  <c:v>44.875</c:v>
                </c:pt>
                <c:pt idx="16252">
                  <c:v>44.435000000000002</c:v>
                </c:pt>
                <c:pt idx="16253">
                  <c:v>44</c:v>
                </c:pt>
                <c:pt idx="16254">
                  <c:v>44</c:v>
                </c:pt>
                <c:pt idx="16255">
                  <c:v>43.899000000000001</c:v>
                </c:pt>
                <c:pt idx="16256">
                  <c:v>43.798000000000016</c:v>
                </c:pt>
                <c:pt idx="16257">
                  <c:v>43.698000000000015</c:v>
                </c:pt>
                <c:pt idx="16258">
                  <c:v>43.597000000000001</c:v>
                </c:pt>
                <c:pt idx="16259">
                  <c:v>43.497</c:v>
                </c:pt>
                <c:pt idx="16260">
                  <c:v>43.397000000000006</c:v>
                </c:pt>
                <c:pt idx="16261">
                  <c:v>43.298000000000016</c:v>
                </c:pt>
                <c:pt idx="16262">
                  <c:v>43.198000000000015</c:v>
                </c:pt>
                <c:pt idx="16263">
                  <c:v>43.099000000000011</c:v>
                </c:pt>
                <c:pt idx="16264">
                  <c:v>43</c:v>
                </c:pt>
                <c:pt idx="16265">
                  <c:v>43</c:v>
                </c:pt>
                <c:pt idx="16266">
                  <c:v>43</c:v>
                </c:pt>
                <c:pt idx="16267">
                  <c:v>43</c:v>
                </c:pt>
                <c:pt idx="16268">
                  <c:v>42.491</c:v>
                </c:pt>
                <c:pt idx="16269">
                  <c:v>41.988</c:v>
                </c:pt>
                <c:pt idx="16270">
                  <c:v>41.491</c:v>
                </c:pt>
                <c:pt idx="16271">
                  <c:v>41</c:v>
                </c:pt>
                <c:pt idx="16272">
                  <c:v>41</c:v>
                </c:pt>
                <c:pt idx="16273">
                  <c:v>41.641000000000005</c:v>
                </c:pt>
                <c:pt idx="16274">
                  <c:v>42.292000000000016</c:v>
                </c:pt>
                <c:pt idx="16275">
                  <c:v>42.953000000000003</c:v>
                </c:pt>
                <c:pt idx="16276">
                  <c:v>43.625000000000014</c:v>
                </c:pt>
                <c:pt idx="16277">
                  <c:v>44.307000000000002</c:v>
                </c:pt>
                <c:pt idx="16278">
                  <c:v>45</c:v>
                </c:pt>
                <c:pt idx="16279">
                  <c:v>44.491</c:v>
                </c:pt>
                <c:pt idx="16280">
                  <c:v>43.989000000000004</c:v>
                </c:pt>
                <c:pt idx="16281">
                  <c:v>43.492000000000012</c:v>
                </c:pt>
                <c:pt idx="16282">
                  <c:v>43</c:v>
                </c:pt>
                <c:pt idx="16283">
                  <c:v>43</c:v>
                </c:pt>
                <c:pt idx="16284">
                  <c:v>43</c:v>
                </c:pt>
                <c:pt idx="16285">
                  <c:v>42.664000000000001</c:v>
                </c:pt>
                <c:pt idx="16286">
                  <c:v>42.331000000000003</c:v>
                </c:pt>
                <c:pt idx="16287">
                  <c:v>42</c:v>
                </c:pt>
                <c:pt idx="16288">
                  <c:v>42</c:v>
                </c:pt>
                <c:pt idx="16289">
                  <c:v>42</c:v>
                </c:pt>
                <c:pt idx="16290">
                  <c:v>42</c:v>
                </c:pt>
                <c:pt idx="16291">
                  <c:v>42</c:v>
                </c:pt>
                <c:pt idx="16292">
                  <c:v>42</c:v>
                </c:pt>
                <c:pt idx="16293">
                  <c:v>42</c:v>
                </c:pt>
                <c:pt idx="16294">
                  <c:v>42</c:v>
                </c:pt>
                <c:pt idx="16295">
                  <c:v>42</c:v>
                </c:pt>
                <c:pt idx="16296">
                  <c:v>42.196000000000012</c:v>
                </c:pt>
                <c:pt idx="16297">
                  <c:v>42.393000000000001</c:v>
                </c:pt>
                <c:pt idx="16298">
                  <c:v>42.59</c:v>
                </c:pt>
                <c:pt idx="16299">
                  <c:v>42.789000000000001</c:v>
                </c:pt>
                <c:pt idx="16300">
                  <c:v>42.988</c:v>
                </c:pt>
                <c:pt idx="16301">
                  <c:v>43.189</c:v>
                </c:pt>
                <c:pt idx="16302">
                  <c:v>43.39</c:v>
                </c:pt>
                <c:pt idx="16303">
                  <c:v>43.593000000000011</c:v>
                </c:pt>
                <c:pt idx="16304">
                  <c:v>43.796000000000021</c:v>
                </c:pt>
                <c:pt idx="16305">
                  <c:v>44</c:v>
                </c:pt>
                <c:pt idx="16306">
                  <c:v>44</c:v>
                </c:pt>
                <c:pt idx="16307">
                  <c:v>44</c:v>
                </c:pt>
                <c:pt idx="16308">
                  <c:v>44</c:v>
                </c:pt>
                <c:pt idx="16309">
                  <c:v>44</c:v>
                </c:pt>
                <c:pt idx="16310">
                  <c:v>44</c:v>
                </c:pt>
                <c:pt idx="16311">
                  <c:v>44</c:v>
                </c:pt>
                <c:pt idx="16312">
                  <c:v>44</c:v>
                </c:pt>
                <c:pt idx="16313">
                  <c:v>44</c:v>
                </c:pt>
                <c:pt idx="16314">
                  <c:v>44</c:v>
                </c:pt>
                <c:pt idx="16315">
                  <c:v>43.762000000000015</c:v>
                </c:pt>
                <c:pt idx="16316">
                  <c:v>43.525000000000013</c:v>
                </c:pt>
                <c:pt idx="16317">
                  <c:v>43.289000000000001</c:v>
                </c:pt>
                <c:pt idx="16318">
                  <c:v>43.054000000000002</c:v>
                </c:pt>
                <c:pt idx="16319">
                  <c:v>42.821000000000005</c:v>
                </c:pt>
                <c:pt idx="16320">
                  <c:v>42.589000000000006</c:v>
                </c:pt>
                <c:pt idx="16321">
                  <c:v>42.357999999999997</c:v>
                </c:pt>
                <c:pt idx="16322">
                  <c:v>42.129000000000012</c:v>
                </c:pt>
                <c:pt idx="16323">
                  <c:v>41.901000000000003</c:v>
                </c:pt>
                <c:pt idx="16324">
                  <c:v>41.674000000000007</c:v>
                </c:pt>
                <c:pt idx="16325">
                  <c:v>41.448</c:v>
                </c:pt>
                <c:pt idx="16326">
                  <c:v>41.223000000000013</c:v>
                </c:pt>
                <c:pt idx="16327">
                  <c:v>41</c:v>
                </c:pt>
                <c:pt idx="16328">
                  <c:v>41</c:v>
                </c:pt>
                <c:pt idx="16329">
                  <c:v>41.141000000000005</c:v>
                </c:pt>
                <c:pt idx="16330">
                  <c:v>41.283000000000001</c:v>
                </c:pt>
                <c:pt idx="16331">
                  <c:v>41.426000000000002</c:v>
                </c:pt>
                <c:pt idx="16332">
                  <c:v>41.568000000000012</c:v>
                </c:pt>
                <c:pt idx="16333">
                  <c:v>41.712000000000003</c:v>
                </c:pt>
                <c:pt idx="16334">
                  <c:v>41.856000000000002</c:v>
                </c:pt>
                <c:pt idx="16335">
                  <c:v>42</c:v>
                </c:pt>
                <c:pt idx="16336">
                  <c:v>42.331000000000003</c:v>
                </c:pt>
                <c:pt idx="16337">
                  <c:v>42.664000000000001</c:v>
                </c:pt>
                <c:pt idx="16338">
                  <c:v>43</c:v>
                </c:pt>
                <c:pt idx="16339">
                  <c:v>42.742000000000012</c:v>
                </c:pt>
                <c:pt idx="16340">
                  <c:v>42.484999999999999</c:v>
                </c:pt>
                <c:pt idx="16341">
                  <c:v>42.230000000000011</c:v>
                </c:pt>
                <c:pt idx="16342">
                  <c:v>41.976000000000006</c:v>
                </c:pt>
                <c:pt idx="16343">
                  <c:v>41.724000000000011</c:v>
                </c:pt>
                <c:pt idx="16344">
                  <c:v>41.473000000000006</c:v>
                </c:pt>
                <c:pt idx="16345">
                  <c:v>41.224000000000011</c:v>
                </c:pt>
                <c:pt idx="16346">
                  <c:v>40.976000000000006</c:v>
                </c:pt>
                <c:pt idx="16347">
                  <c:v>40.730000000000011</c:v>
                </c:pt>
                <c:pt idx="16348">
                  <c:v>40.484999999999999</c:v>
                </c:pt>
                <c:pt idx="16349">
                  <c:v>40.242000000000012</c:v>
                </c:pt>
                <c:pt idx="16350">
                  <c:v>40</c:v>
                </c:pt>
                <c:pt idx="16351">
                  <c:v>40.076000000000001</c:v>
                </c:pt>
                <c:pt idx="16352">
                  <c:v>40.152000000000001</c:v>
                </c:pt>
                <c:pt idx="16353">
                  <c:v>40.229000000000013</c:v>
                </c:pt>
                <c:pt idx="16354">
                  <c:v>40.305</c:v>
                </c:pt>
                <c:pt idx="16355">
                  <c:v>40.381999999999998</c:v>
                </c:pt>
                <c:pt idx="16356">
                  <c:v>40.457999999999998</c:v>
                </c:pt>
                <c:pt idx="16357">
                  <c:v>40.535000000000011</c:v>
                </c:pt>
                <c:pt idx="16358">
                  <c:v>40.612000000000002</c:v>
                </c:pt>
                <c:pt idx="16359">
                  <c:v>40.690000000000012</c:v>
                </c:pt>
                <c:pt idx="16360">
                  <c:v>40.767000000000003</c:v>
                </c:pt>
                <c:pt idx="16361">
                  <c:v>40.844999999999999</c:v>
                </c:pt>
                <c:pt idx="16362">
                  <c:v>40.922000000000011</c:v>
                </c:pt>
                <c:pt idx="16363">
                  <c:v>41</c:v>
                </c:pt>
                <c:pt idx="16364">
                  <c:v>41</c:v>
                </c:pt>
                <c:pt idx="16365">
                  <c:v>41</c:v>
                </c:pt>
                <c:pt idx="16366">
                  <c:v>41</c:v>
                </c:pt>
                <c:pt idx="16367">
                  <c:v>40.491</c:v>
                </c:pt>
                <c:pt idx="16368">
                  <c:v>39.987000000000002</c:v>
                </c:pt>
                <c:pt idx="16369">
                  <c:v>39.491</c:v>
                </c:pt>
                <c:pt idx="16370">
                  <c:v>39</c:v>
                </c:pt>
                <c:pt idx="16371">
                  <c:v>39</c:v>
                </c:pt>
                <c:pt idx="16372">
                  <c:v>39</c:v>
                </c:pt>
                <c:pt idx="16373">
                  <c:v>39</c:v>
                </c:pt>
                <c:pt idx="16374">
                  <c:v>39</c:v>
                </c:pt>
                <c:pt idx="16375">
                  <c:v>39</c:v>
                </c:pt>
                <c:pt idx="16376">
                  <c:v>39</c:v>
                </c:pt>
                <c:pt idx="16377">
                  <c:v>39</c:v>
                </c:pt>
                <c:pt idx="16378">
                  <c:v>39</c:v>
                </c:pt>
                <c:pt idx="16379">
                  <c:v>38.49</c:v>
                </c:pt>
                <c:pt idx="16380">
                  <c:v>37.987000000000002</c:v>
                </c:pt>
                <c:pt idx="16381">
                  <c:v>37.49</c:v>
                </c:pt>
                <c:pt idx="16382">
                  <c:v>37</c:v>
                </c:pt>
                <c:pt idx="16383">
                  <c:v>37</c:v>
                </c:pt>
                <c:pt idx="16384">
                  <c:v>37</c:v>
                </c:pt>
                <c:pt idx="16385">
                  <c:v>37</c:v>
                </c:pt>
                <c:pt idx="16386">
                  <c:v>37</c:v>
                </c:pt>
                <c:pt idx="16387">
                  <c:v>37</c:v>
                </c:pt>
                <c:pt idx="16388">
                  <c:v>37</c:v>
                </c:pt>
                <c:pt idx="16389">
                  <c:v>37</c:v>
                </c:pt>
                <c:pt idx="16390">
                  <c:v>37.33</c:v>
                </c:pt>
                <c:pt idx="16391">
                  <c:v>37.664000000000001</c:v>
                </c:pt>
                <c:pt idx="16392">
                  <c:v>38</c:v>
                </c:pt>
                <c:pt idx="16393">
                  <c:v>37.591000000000001</c:v>
                </c:pt>
                <c:pt idx="16394">
                  <c:v>37.187000000000005</c:v>
                </c:pt>
                <c:pt idx="16395">
                  <c:v>36.787000000000006</c:v>
                </c:pt>
                <c:pt idx="16396">
                  <c:v>36.391000000000005</c:v>
                </c:pt>
                <c:pt idx="16397">
                  <c:v>36</c:v>
                </c:pt>
                <c:pt idx="16398">
                  <c:v>36</c:v>
                </c:pt>
                <c:pt idx="16399">
                  <c:v>36.391000000000005</c:v>
                </c:pt>
                <c:pt idx="16400">
                  <c:v>36.787000000000006</c:v>
                </c:pt>
                <c:pt idx="16401">
                  <c:v>37.187000000000005</c:v>
                </c:pt>
                <c:pt idx="16402">
                  <c:v>37.591000000000001</c:v>
                </c:pt>
                <c:pt idx="16403">
                  <c:v>38</c:v>
                </c:pt>
                <c:pt idx="16404">
                  <c:v>38</c:v>
                </c:pt>
                <c:pt idx="16405">
                  <c:v>37.117000000000004</c:v>
                </c:pt>
                <c:pt idx="16406">
                  <c:v>36.254000000000005</c:v>
                </c:pt>
                <c:pt idx="16407">
                  <c:v>35.411999999999999</c:v>
                </c:pt>
                <c:pt idx="16408">
                  <c:v>34.589000000000006</c:v>
                </c:pt>
                <c:pt idx="16409">
                  <c:v>33.785000000000011</c:v>
                </c:pt>
                <c:pt idx="16410">
                  <c:v>33</c:v>
                </c:pt>
                <c:pt idx="16411">
                  <c:v>33</c:v>
                </c:pt>
                <c:pt idx="16412">
                  <c:v>33</c:v>
                </c:pt>
                <c:pt idx="16413">
                  <c:v>33</c:v>
                </c:pt>
                <c:pt idx="16414">
                  <c:v>33</c:v>
                </c:pt>
                <c:pt idx="16415">
                  <c:v>32.899000000000001</c:v>
                </c:pt>
                <c:pt idx="16416">
                  <c:v>32.798000000000016</c:v>
                </c:pt>
                <c:pt idx="16417">
                  <c:v>32.697000000000003</c:v>
                </c:pt>
                <c:pt idx="16418">
                  <c:v>32.596000000000011</c:v>
                </c:pt>
                <c:pt idx="16419">
                  <c:v>32.496000000000002</c:v>
                </c:pt>
                <c:pt idx="16420">
                  <c:v>32.396000000000001</c:v>
                </c:pt>
                <c:pt idx="16421">
                  <c:v>32.297000000000011</c:v>
                </c:pt>
                <c:pt idx="16422">
                  <c:v>32.198000000000015</c:v>
                </c:pt>
                <c:pt idx="16423">
                  <c:v>32.099000000000011</c:v>
                </c:pt>
                <c:pt idx="16424">
                  <c:v>32</c:v>
                </c:pt>
                <c:pt idx="16425">
                  <c:v>33</c:v>
                </c:pt>
                <c:pt idx="16426">
                  <c:v>34.471000000000004</c:v>
                </c:pt>
                <c:pt idx="16427">
                  <c:v>35.777000000000001</c:v>
                </c:pt>
                <c:pt idx="16428">
                  <c:v>37.133000000000003</c:v>
                </c:pt>
                <c:pt idx="16429">
                  <c:v>38.54</c:v>
                </c:pt>
                <c:pt idx="16430">
                  <c:v>40</c:v>
                </c:pt>
                <c:pt idx="16431">
                  <c:v>39.380999999999993</c:v>
                </c:pt>
                <c:pt idx="16432">
                  <c:v>38.772000000000013</c:v>
                </c:pt>
                <c:pt idx="16433">
                  <c:v>38.172000000000011</c:v>
                </c:pt>
                <c:pt idx="16434">
                  <c:v>37.581000000000003</c:v>
                </c:pt>
                <c:pt idx="16435">
                  <c:v>37</c:v>
                </c:pt>
                <c:pt idx="16436">
                  <c:v>37</c:v>
                </c:pt>
                <c:pt idx="16437">
                  <c:v>38.305</c:v>
                </c:pt>
                <c:pt idx="16438">
                  <c:v>39.655000000000001</c:v>
                </c:pt>
                <c:pt idx="16439">
                  <c:v>41.054000000000002</c:v>
                </c:pt>
                <c:pt idx="16440">
                  <c:v>42.501000000000005</c:v>
                </c:pt>
                <c:pt idx="16441">
                  <c:v>44</c:v>
                </c:pt>
                <c:pt idx="16442">
                  <c:v>44</c:v>
                </c:pt>
                <c:pt idx="16443">
                  <c:v>44</c:v>
                </c:pt>
                <c:pt idx="16444">
                  <c:v>43.417000000000002</c:v>
                </c:pt>
                <c:pt idx="16445">
                  <c:v>42.843000000000004</c:v>
                </c:pt>
                <c:pt idx="16446">
                  <c:v>42.275000000000013</c:v>
                </c:pt>
                <c:pt idx="16447">
                  <c:v>41.716000000000001</c:v>
                </c:pt>
                <c:pt idx="16448">
                  <c:v>41.163000000000011</c:v>
                </c:pt>
                <c:pt idx="16449">
                  <c:v>40.618000000000002</c:v>
                </c:pt>
                <c:pt idx="16450">
                  <c:v>40.08</c:v>
                </c:pt>
                <c:pt idx="16451">
                  <c:v>39.550000000000004</c:v>
                </c:pt>
                <c:pt idx="16452">
                  <c:v>39.026000000000003</c:v>
                </c:pt>
                <c:pt idx="16453">
                  <c:v>38.509</c:v>
                </c:pt>
                <c:pt idx="16454">
                  <c:v>38</c:v>
                </c:pt>
                <c:pt idx="16455">
                  <c:v>37.496000000000002</c:v>
                </c:pt>
                <c:pt idx="16456">
                  <c:v>37</c:v>
                </c:pt>
                <c:pt idx="16457">
                  <c:v>36.664000000000001</c:v>
                </c:pt>
                <c:pt idx="16458">
                  <c:v>36.33</c:v>
                </c:pt>
                <c:pt idx="16459">
                  <c:v>36</c:v>
                </c:pt>
                <c:pt idx="16460">
                  <c:v>36</c:v>
                </c:pt>
                <c:pt idx="16461">
                  <c:v>36</c:v>
                </c:pt>
                <c:pt idx="16462">
                  <c:v>36</c:v>
                </c:pt>
                <c:pt idx="16463">
                  <c:v>36</c:v>
                </c:pt>
                <c:pt idx="16464">
                  <c:v>36</c:v>
                </c:pt>
                <c:pt idx="16465">
                  <c:v>36</c:v>
                </c:pt>
                <c:pt idx="16466">
                  <c:v>36</c:v>
                </c:pt>
                <c:pt idx="16467">
                  <c:v>35.664000000000001</c:v>
                </c:pt>
                <c:pt idx="16468">
                  <c:v>35.33</c:v>
                </c:pt>
                <c:pt idx="16469">
                  <c:v>35</c:v>
                </c:pt>
                <c:pt idx="16470">
                  <c:v>35</c:v>
                </c:pt>
                <c:pt idx="16471">
                  <c:v>35</c:v>
                </c:pt>
                <c:pt idx="16472">
                  <c:v>35</c:v>
                </c:pt>
                <c:pt idx="16473">
                  <c:v>35</c:v>
                </c:pt>
                <c:pt idx="16474">
                  <c:v>35</c:v>
                </c:pt>
                <c:pt idx="16475">
                  <c:v>35</c:v>
                </c:pt>
                <c:pt idx="16476">
                  <c:v>35</c:v>
                </c:pt>
                <c:pt idx="16477">
                  <c:v>35.177</c:v>
                </c:pt>
                <c:pt idx="16478">
                  <c:v>35.354999999999997</c:v>
                </c:pt>
                <c:pt idx="16479">
                  <c:v>35.534000000000006</c:v>
                </c:pt>
                <c:pt idx="16480">
                  <c:v>35.714000000000006</c:v>
                </c:pt>
                <c:pt idx="16481">
                  <c:v>35.895000000000003</c:v>
                </c:pt>
                <c:pt idx="16482">
                  <c:v>36.077000000000005</c:v>
                </c:pt>
                <c:pt idx="16483">
                  <c:v>36.260000000000012</c:v>
                </c:pt>
                <c:pt idx="16484">
                  <c:v>36.443000000000005</c:v>
                </c:pt>
                <c:pt idx="16485">
                  <c:v>36.628000000000014</c:v>
                </c:pt>
                <c:pt idx="16486">
                  <c:v>36.813999999999993</c:v>
                </c:pt>
                <c:pt idx="16487">
                  <c:v>37</c:v>
                </c:pt>
                <c:pt idx="16488">
                  <c:v>37</c:v>
                </c:pt>
                <c:pt idx="16489">
                  <c:v>37</c:v>
                </c:pt>
                <c:pt idx="16490">
                  <c:v>37</c:v>
                </c:pt>
                <c:pt idx="16491">
                  <c:v>37</c:v>
                </c:pt>
                <c:pt idx="16492">
                  <c:v>37</c:v>
                </c:pt>
                <c:pt idx="16493">
                  <c:v>37</c:v>
                </c:pt>
                <c:pt idx="16494">
                  <c:v>37</c:v>
                </c:pt>
                <c:pt idx="16495">
                  <c:v>37</c:v>
                </c:pt>
                <c:pt idx="16496">
                  <c:v>37</c:v>
                </c:pt>
                <c:pt idx="16497">
                  <c:v>37.638000000000012</c:v>
                </c:pt>
                <c:pt idx="16498">
                  <c:v>38.288000000000011</c:v>
                </c:pt>
                <c:pt idx="16499">
                  <c:v>38.949000000000005</c:v>
                </c:pt>
                <c:pt idx="16500">
                  <c:v>39.621000000000002</c:v>
                </c:pt>
                <c:pt idx="16501">
                  <c:v>40.305</c:v>
                </c:pt>
                <c:pt idx="16502">
                  <c:v>41</c:v>
                </c:pt>
                <c:pt idx="16503">
                  <c:v>41.475000000000001</c:v>
                </c:pt>
                <c:pt idx="16504">
                  <c:v>41.954999999999998</c:v>
                </c:pt>
                <c:pt idx="16505">
                  <c:v>42.44</c:v>
                </c:pt>
                <c:pt idx="16506">
                  <c:v>42.931000000000004</c:v>
                </c:pt>
                <c:pt idx="16507">
                  <c:v>43.428000000000011</c:v>
                </c:pt>
                <c:pt idx="16508">
                  <c:v>43.931000000000004</c:v>
                </c:pt>
                <c:pt idx="16509">
                  <c:v>44.439</c:v>
                </c:pt>
                <c:pt idx="16510">
                  <c:v>44.953000000000003</c:v>
                </c:pt>
                <c:pt idx="16511">
                  <c:v>45.474000000000004</c:v>
                </c:pt>
                <c:pt idx="16512">
                  <c:v>46</c:v>
                </c:pt>
                <c:pt idx="16513">
                  <c:v>46</c:v>
                </c:pt>
                <c:pt idx="16514">
                  <c:v>46.607000000000006</c:v>
                </c:pt>
                <c:pt idx="16515">
                  <c:v>47.222000000000016</c:v>
                </c:pt>
                <c:pt idx="16516">
                  <c:v>47.846000000000004</c:v>
                </c:pt>
                <c:pt idx="16517">
                  <c:v>48.477000000000004</c:v>
                </c:pt>
                <c:pt idx="16518">
                  <c:v>49.117000000000004</c:v>
                </c:pt>
                <c:pt idx="16519">
                  <c:v>49.766000000000012</c:v>
                </c:pt>
                <c:pt idx="16520">
                  <c:v>50.423000000000002</c:v>
                </c:pt>
                <c:pt idx="16521">
                  <c:v>51.088000000000001</c:v>
                </c:pt>
                <c:pt idx="16522">
                  <c:v>51.763000000000012</c:v>
                </c:pt>
                <c:pt idx="16523">
                  <c:v>52.446000000000005</c:v>
                </c:pt>
                <c:pt idx="16524">
                  <c:v>53.138000000000012</c:v>
                </c:pt>
                <c:pt idx="16525">
                  <c:v>53.84</c:v>
                </c:pt>
                <c:pt idx="16526">
                  <c:v>54.55</c:v>
                </c:pt>
                <c:pt idx="16527">
                  <c:v>55.27</c:v>
                </c:pt>
                <c:pt idx="16528">
                  <c:v>56</c:v>
                </c:pt>
                <c:pt idx="16529">
                  <c:v>56</c:v>
                </c:pt>
                <c:pt idx="16530">
                  <c:v>55.027000000000001</c:v>
                </c:pt>
                <c:pt idx="16531">
                  <c:v>54.072000000000003</c:v>
                </c:pt>
                <c:pt idx="16532">
                  <c:v>53.133000000000003</c:v>
                </c:pt>
                <c:pt idx="16533">
                  <c:v>52.21</c:v>
                </c:pt>
                <c:pt idx="16534">
                  <c:v>51.303000000000004</c:v>
                </c:pt>
                <c:pt idx="16535">
                  <c:v>50</c:v>
                </c:pt>
                <c:pt idx="16536">
                  <c:v>49.536000000000001</c:v>
                </c:pt>
                <c:pt idx="16537">
                  <c:v>48.676000000000002</c:v>
                </c:pt>
                <c:pt idx="16538">
                  <c:v>47.831000000000003</c:v>
                </c:pt>
                <c:pt idx="16539">
                  <c:v>47</c:v>
                </c:pt>
                <c:pt idx="16540">
                  <c:v>48</c:v>
                </c:pt>
                <c:pt idx="16541">
                  <c:v>49.413000000000004</c:v>
                </c:pt>
                <c:pt idx="16542">
                  <c:v>50.665000000000013</c:v>
                </c:pt>
                <c:pt idx="16543">
                  <c:v>51.949000000000005</c:v>
                </c:pt>
                <c:pt idx="16544">
                  <c:v>53.266000000000012</c:v>
                </c:pt>
                <c:pt idx="16545">
                  <c:v>54.616</c:v>
                </c:pt>
                <c:pt idx="16546">
                  <c:v>56</c:v>
                </c:pt>
                <c:pt idx="16547">
                  <c:v>54.337000000000003</c:v>
                </c:pt>
                <c:pt idx="16548">
                  <c:v>52.723000000000013</c:v>
                </c:pt>
                <c:pt idx="16549">
                  <c:v>51.158000000000001</c:v>
                </c:pt>
                <c:pt idx="16550">
                  <c:v>49.639000000000003</c:v>
                </c:pt>
                <c:pt idx="16551">
                  <c:v>47</c:v>
                </c:pt>
                <c:pt idx="16552">
                  <c:v>46</c:v>
                </c:pt>
                <c:pt idx="16553">
                  <c:v>45</c:v>
                </c:pt>
                <c:pt idx="16554">
                  <c:v>44</c:v>
                </c:pt>
                <c:pt idx="16555">
                  <c:v>44</c:v>
                </c:pt>
                <c:pt idx="16556">
                  <c:v>44.584000000000003</c:v>
                </c:pt>
                <c:pt idx="16557">
                  <c:v>45.176000000000002</c:v>
                </c:pt>
                <c:pt idx="16558">
                  <c:v>45.776000000000003</c:v>
                </c:pt>
                <c:pt idx="16559">
                  <c:v>46.383999999999993</c:v>
                </c:pt>
                <c:pt idx="16560">
                  <c:v>47</c:v>
                </c:pt>
                <c:pt idx="16561">
                  <c:v>47</c:v>
                </c:pt>
                <c:pt idx="16562">
                  <c:v>47</c:v>
                </c:pt>
                <c:pt idx="16563">
                  <c:v>47</c:v>
                </c:pt>
                <c:pt idx="16564">
                  <c:v>47</c:v>
                </c:pt>
                <c:pt idx="16565">
                  <c:v>47</c:v>
                </c:pt>
                <c:pt idx="16566">
                  <c:v>47</c:v>
                </c:pt>
                <c:pt idx="16567">
                  <c:v>47</c:v>
                </c:pt>
                <c:pt idx="16568">
                  <c:v>46.416000000000004</c:v>
                </c:pt>
                <c:pt idx="16569">
                  <c:v>45.84</c:v>
                </c:pt>
                <c:pt idx="16570">
                  <c:v>45.27</c:v>
                </c:pt>
                <c:pt idx="16571">
                  <c:v>44.708000000000013</c:v>
                </c:pt>
                <c:pt idx="16572">
                  <c:v>44.153000000000006</c:v>
                </c:pt>
                <c:pt idx="16573">
                  <c:v>43.605000000000011</c:v>
                </c:pt>
                <c:pt idx="16574">
                  <c:v>43</c:v>
                </c:pt>
                <c:pt idx="16575">
                  <c:v>42.528000000000013</c:v>
                </c:pt>
                <c:pt idx="16576">
                  <c:v>42</c:v>
                </c:pt>
                <c:pt idx="16577">
                  <c:v>41.832000000000001</c:v>
                </c:pt>
                <c:pt idx="16578">
                  <c:v>41.664000000000001</c:v>
                </c:pt>
                <c:pt idx="16579">
                  <c:v>41.497</c:v>
                </c:pt>
                <c:pt idx="16580">
                  <c:v>41.331000000000003</c:v>
                </c:pt>
                <c:pt idx="16581">
                  <c:v>41.165000000000013</c:v>
                </c:pt>
                <c:pt idx="16582">
                  <c:v>41</c:v>
                </c:pt>
                <c:pt idx="16583">
                  <c:v>42.292000000000016</c:v>
                </c:pt>
                <c:pt idx="16584">
                  <c:v>43.625000000000014</c:v>
                </c:pt>
                <c:pt idx="16585">
                  <c:v>45</c:v>
                </c:pt>
                <c:pt idx="16586">
                  <c:v>44.745000000000012</c:v>
                </c:pt>
                <c:pt idx="16587">
                  <c:v>44.491</c:v>
                </c:pt>
                <c:pt idx="16588">
                  <c:v>44.239000000000011</c:v>
                </c:pt>
                <c:pt idx="16589">
                  <c:v>43.989000000000004</c:v>
                </c:pt>
                <c:pt idx="16590">
                  <c:v>43.739000000000011</c:v>
                </c:pt>
                <c:pt idx="16591">
                  <c:v>43.492000000000012</c:v>
                </c:pt>
                <c:pt idx="16592">
                  <c:v>43.245000000000012</c:v>
                </c:pt>
                <c:pt idx="16593">
                  <c:v>43</c:v>
                </c:pt>
                <c:pt idx="16594">
                  <c:v>42.383000000000003</c:v>
                </c:pt>
                <c:pt idx="16595">
                  <c:v>41.774000000000001</c:v>
                </c:pt>
                <c:pt idx="16596">
                  <c:v>41.174000000000007</c:v>
                </c:pt>
                <c:pt idx="16597">
                  <c:v>40.583000000000006</c:v>
                </c:pt>
                <c:pt idx="16598">
                  <c:v>40</c:v>
                </c:pt>
                <c:pt idx="16599">
                  <c:v>40</c:v>
                </c:pt>
                <c:pt idx="16600">
                  <c:v>40</c:v>
                </c:pt>
                <c:pt idx="16601">
                  <c:v>41</c:v>
                </c:pt>
                <c:pt idx="16602">
                  <c:v>49.8</c:v>
                </c:pt>
                <c:pt idx="16603">
                  <c:v>55.566000000000003</c:v>
                </c:pt>
                <c:pt idx="16604">
                  <c:v>62</c:v>
                </c:pt>
                <c:pt idx="16605">
                  <c:v>60.574000000000005</c:v>
                </c:pt>
                <c:pt idx="16606">
                  <c:v>59.181000000000004</c:v>
                </c:pt>
                <c:pt idx="16607">
                  <c:v>57.82</c:v>
                </c:pt>
                <c:pt idx="16608">
                  <c:v>56.49</c:v>
                </c:pt>
                <c:pt idx="16609">
                  <c:v>55.191000000000003</c:v>
                </c:pt>
                <c:pt idx="16610">
                  <c:v>53.922000000000011</c:v>
                </c:pt>
                <c:pt idx="16611">
                  <c:v>52.682000000000002</c:v>
                </c:pt>
                <c:pt idx="16612">
                  <c:v>51.47</c:v>
                </c:pt>
                <c:pt idx="16613">
                  <c:v>50.286000000000001</c:v>
                </c:pt>
                <c:pt idx="16614">
                  <c:v>49.13</c:v>
                </c:pt>
                <c:pt idx="16615">
                  <c:v>48</c:v>
                </c:pt>
                <c:pt idx="16616">
                  <c:v>47.232000000000014</c:v>
                </c:pt>
                <c:pt idx="16617">
                  <c:v>46.476000000000006</c:v>
                </c:pt>
                <c:pt idx="16618">
                  <c:v>45.732000000000014</c:v>
                </c:pt>
                <c:pt idx="16619">
                  <c:v>45</c:v>
                </c:pt>
                <c:pt idx="16620">
                  <c:v>45</c:v>
                </c:pt>
                <c:pt idx="16621">
                  <c:v>45</c:v>
                </c:pt>
                <c:pt idx="16622">
                  <c:v>45</c:v>
                </c:pt>
                <c:pt idx="16623">
                  <c:v>45.198000000000015</c:v>
                </c:pt>
                <c:pt idx="16624">
                  <c:v>45.397000000000006</c:v>
                </c:pt>
                <c:pt idx="16625">
                  <c:v>45.597000000000001</c:v>
                </c:pt>
                <c:pt idx="16626">
                  <c:v>45.798000000000016</c:v>
                </c:pt>
                <c:pt idx="16627">
                  <c:v>46</c:v>
                </c:pt>
                <c:pt idx="16628">
                  <c:v>45.486000000000004</c:v>
                </c:pt>
                <c:pt idx="16629">
                  <c:v>44.977000000000004</c:v>
                </c:pt>
                <c:pt idx="16630">
                  <c:v>44.475000000000001</c:v>
                </c:pt>
                <c:pt idx="16631">
                  <c:v>43.978000000000002</c:v>
                </c:pt>
                <c:pt idx="16632">
                  <c:v>43.486000000000004</c:v>
                </c:pt>
                <c:pt idx="16633">
                  <c:v>43</c:v>
                </c:pt>
                <c:pt idx="16634">
                  <c:v>43</c:v>
                </c:pt>
                <c:pt idx="16635">
                  <c:v>43</c:v>
                </c:pt>
                <c:pt idx="16636">
                  <c:v>43</c:v>
                </c:pt>
                <c:pt idx="16637">
                  <c:v>43</c:v>
                </c:pt>
                <c:pt idx="16638">
                  <c:v>43</c:v>
                </c:pt>
                <c:pt idx="16639">
                  <c:v>42.773000000000003</c:v>
                </c:pt>
                <c:pt idx="16640">
                  <c:v>42.547000000000004</c:v>
                </c:pt>
                <c:pt idx="16641">
                  <c:v>42.323</c:v>
                </c:pt>
                <c:pt idx="16642">
                  <c:v>42.099000000000011</c:v>
                </c:pt>
                <c:pt idx="16643">
                  <c:v>41.877000000000002</c:v>
                </c:pt>
                <c:pt idx="16644">
                  <c:v>41.656000000000006</c:v>
                </c:pt>
                <c:pt idx="16645">
                  <c:v>41.436</c:v>
                </c:pt>
                <c:pt idx="16646">
                  <c:v>41.218000000000011</c:v>
                </c:pt>
                <c:pt idx="16647">
                  <c:v>41</c:v>
                </c:pt>
                <c:pt idx="16648">
                  <c:v>40.748000000000012</c:v>
                </c:pt>
                <c:pt idx="16649">
                  <c:v>40.497</c:v>
                </c:pt>
                <c:pt idx="16650">
                  <c:v>40.248000000000012</c:v>
                </c:pt>
                <c:pt idx="16651">
                  <c:v>40</c:v>
                </c:pt>
                <c:pt idx="16652">
                  <c:v>40</c:v>
                </c:pt>
                <c:pt idx="16653">
                  <c:v>39.322000000000003</c:v>
                </c:pt>
                <c:pt idx="16654">
                  <c:v>38.655000000000001</c:v>
                </c:pt>
                <c:pt idx="16655">
                  <c:v>38</c:v>
                </c:pt>
                <c:pt idx="16656">
                  <c:v>38</c:v>
                </c:pt>
                <c:pt idx="16657">
                  <c:v>38</c:v>
                </c:pt>
                <c:pt idx="16658">
                  <c:v>38</c:v>
                </c:pt>
                <c:pt idx="16659">
                  <c:v>38</c:v>
                </c:pt>
                <c:pt idx="16660">
                  <c:v>38</c:v>
                </c:pt>
                <c:pt idx="16661">
                  <c:v>37.659000000000006</c:v>
                </c:pt>
                <c:pt idx="16662">
                  <c:v>37.321000000000005</c:v>
                </c:pt>
                <c:pt idx="16663">
                  <c:v>36.986000000000004</c:v>
                </c:pt>
                <c:pt idx="16664">
                  <c:v>36.655000000000001</c:v>
                </c:pt>
                <c:pt idx="16665">
                  <c:v>36.326000000000001</c:v>
                </c:pt>
                <c:pt idx="16666">
                  <c:v>36</c:v>
                </c:pt>
                <c:pt idx="16667">
                  <c:v>36</c:v>
                </c:pt>
                <c:pt idx="16668">
                  <c:v>36</c:v>
                </c:pt>
                <c:pt idx="16669">
                  <c:v>36</c:v>
                </c:pt>
                <c:pt idx="16670">
                  <c:v>36</c:v>
                </c:pt>
                <c:pt idx="16671">
                  <c:v>35.321000000000005</c:v>
                </c:pt>
                <c:pt idx="16672">
                  <c:v>34.654000000000003</c:v>
                </c:pt>
                <c:pt idx="16673">
                  <c:v>34</c:v>
                </c:pt>
                <c:pt idx="16674">
                  <c:v>34.489000000000004</c:v>
                </c:pt>
                <c:pt idx="16675">
                  <c:v>34.986000000000004</c:v>
                </c:pt>
                <c:pt idx="16676">
                  <c:v>35.489000000000004</c:v>
                </c:pt>
                <c:pt idx="16677">
                  <c:v>36</c:v>
                </c:pt>
                <c:pt idx="16678">
                  <c:v>36</c:v>
                </c:pt>
                <c:pt idx="16679">
                  <c:v>36</c:v>
                </c:pt>
                <c:pt idx="16680">
                  <c:v>36</c:v>
                </c:pt>
                <c:pt idx="16681">
                  <c:v>36</c:v>
                </c:pt>
                <c:pt idx="16682">
                  <c:v>36</c:v>
                </c:pt>
                <c:pt idx="16683">
                  <c:v>36</c:v>
                </c:pt>
                <c:pt idx="16684">
                  <c:v>36</c:v>
                </c:pt>
                <c:pt idx="16685">
                  <c:v>35.489000000000004</c:v>
                </c:pt>
                <c:pt idx="16686">
                  <c:v>34.986000000000004</c:v>
                </c:pt>
                <c:pt idx="16687">
                  <c:v>34.489000000000004</c:v>
                </c:pt>
                <c:pt idx="16688">
                  <c:v>34</c:v>
                </c:pt>
                <c:pt idx="16689">
                  <c:v>34</c:v>
                </c:pt>
                <c:pt idx="16690">
                  <c:v>34.33</c:v>
                </c:pt>
                <c:pt idx="16691">
                  <c:v>34.663000000000011</c:v>
                </c:pt>
                <c:pt idx="16692">
                  <c:v>35</c:v>
                </c:pt>
                <c:pt idx="16693">
                  <c:v>35.198000000000015</c:v>
                </c:pt>
                <c:pt idx="16694">
                  <c:v>35.397000000000006</c:v>
                </c:pt>
                <c:pt idx="16695">
                  <c:v>35.597000000000001</c:v>
                </c:pt>
                <c:pt idx="16696">
                  <c:v>35.798000000000016</c:v>
                </c:pt>
                <c:pt idx="16697">
                  <c:v>36</c:v>
                </c:pt>
                <c:pt idx="16698">
                  <c:v>36</c:v>
                </c:pt>
                <c:pt idx="16699">
                  <c:v>36</c:v>
                </c:pt>
                <c:pt idx="16700">
                  <c:v>36</c:v>
                </c:pt>
                <c:pt idx="16701">
                  <c:v>36</c:v>
                </c:pt>
                <c:pt idx="16702">
                  <c:v>36</c:v>
                </c:pt>
                <c:pt idx="16703">
                  <c:v>36</c:v>
                </c:pt>
                <c:pt idx="16704">
                  <c:v>36</c:v>
                </c:pt>
                <c:pt idx="16705">
                  <c:v>36</c:v>
                </c:pt>
                <c:pt idx="16706">
                  <c:v>36</c:v>
                </c:pt>
                <c:pt idx="16707">
                  <c:v>36</c:v>
                </c:pt>
                <c:pt idx="16708">
                  <c:v>36</c:v>
                </c:pt>
                <c:pt idx="16709">
                  <c:v>36</c:v>
                </c:pt>
                <c:pt idx="16710">
                  <c:v>36</c:v>
                </c:pt>
                <c:pt idx="16711">
                  <c:v>36</c:v>
                </c:pt>
                <c:pt idx="16712">
                  <c:v>35.664000000000001</c:v>
                </c:pt>
                <c:pt idx="16713">
                  <c:v>35.33</c:v>
                </c:pt>
                <c:pt idx="16714">
                  <c:v>35</c:v>
                </c:pt>
                <c:pt idx="16715">
                  <c:v>35</c:v>
                </c:pt>
                <c:pt idx="16716">
                  <c:v>35</c:v>
                </c:pt>
                <c:pt idx="16717">
                  <c:v>35</c:v>
                </c:pt>
                <c:pt idx="16718">
                  <c:v>35</c:v>
                </c:pt>
                <c:pt idx="16719">
                  <c:v>35</c:v>
                </c:pt>
                <c:pt idx="16720">
                  <c:v>35</c:v>
                </c:pt>
                <c:pt idx="16721">
                  <c:v>35</c:v>
                </c:pt>
                <c:pt idx="16722">
                  <c:v>35</c:v>
                </c:pt>
                <c:pt idx="16723">
                  <c:v>35</c:v>
                </c:pt>
                <c:pt idx="16724">
                  <c:v>35</c:v>
                </c:pt>
                <c:pt idx="16725">
                  <c:v>35</c:v>
                </c:pt>
                <c:pt idx="16726">
                  <c:v>35</c:v>
                </c:pt>
                <c:pt idx="16727">
                  <c:v>34.663000000000011</c:v>
                </c:pt>
                <c:pt idx="16728">
                  <c:v>34.33</c:v>
                </c:pt>
                <c:pt idx="16729">
                  <c:v>34</c:v>
                </c:pt>
                <c:pt idx="16730">
                  <c:v>34</c:v>
                </c:pt>
                <c:pt idx="16731">
                  <c:v>33.886999999999993</c:v>
                </c:pt>
                <c:pt idx="16732">
                  <c:v>33.775000000000013</c:v>
                </c:pt>
                <c:pt idx="16733">
                  <c:v>33.663000000000011</c:v>
                </c:pt>
                <c:pt idx="16734">
                  <c:v>33.552</c:v>
                </c:pt>
                <c:pt idx="16735">
                  <c:v>33.441000000000003</c:v>
                </c:pt>
                <c:pt idx="16736">
                  <c:v>33.33</c:v>
                </c:pt>
                <c:pt idx="16737">
                  <c:v>33.220000000000013</c:v>
                </c:pt>
                <c:pt idx="16738">
                  <c:v>33.11</c:v>
                </c:pt>
                <c:pt idx="16739">
                  <c:v>33</c:v>
                </c:pt>
                <c:pt idx="16740">
                  <c:v>33</c:v>
                </c:pt>
                <c:pt idx="16741">
                  <c:v>33</c:v>
                </c:pt>
                <c:pt idx="16742">
                  <c:v>33</c:v>
                </c:pt>
                <c:pt idx="16743">
                  <c:v>33</c:v>
                </c:pt>
                <c:pt idx="16744">
                  <c:v>33</c:v>
                </c:pt>
                <c:pt idx="16745">
                  <c:v>33</c:v>
                </c:pt>
                <c:pt idx="16746">
                  <c:v>33</c:v>
                </c:pt>
                <c:pt idx="16747">
                  <c:v>33.489000000000004</c:v>
                </c:pt>
                <c:pt idx="16748">
                  <c:v>33.984999999999999</c:v>
                </c:pt>
                <c:pt idx="16749">
                  <c:v>34.489000000000004</c:v>
                </c:pt>
                <c:pt idx="16750">
                  <c:v>35</c:v>
                </c:pt>
                <c:pt idx="16751">
                  <c:v>35</c:v>
                </c:pt>
                <c:pt idx="16752">
                  <c:v>34.591000000000001</c:v>
                </c:pt>
                <c:pt idx="16753">
                  <c:v>34.186</c:v>
                </c:pt>
                <c:pt idx="16754">
                  <c:v>33.786000000000001</c:v>
                </c:pt>
                <c:pt idx="16755">
                  <c:v>33.391000000000005</c:v>
                </c:pt>
                <c:pt idx="16756">
                  <c:v>33</c:v>
                </c:pt>
                <c:pt idx="16757">
                  <c:v>32.590000000000003</c:v>
                </c:pt>
                <c:pt idx="16758">
                  <c:v>32.185000000000002</c:v>
                </c:pt>
                <c:pt idx="16759">
                  <c:v>31.784999999999993</c:v>
                </c:pt>
                <c:pt idx="16760">
                  <c:v>31.39</c:v>
                </c:pt>
                <c:pt idx="16761">
                  <c:v>31</c:v>
                </c:pt>
                <c:pt idx="16762">
                  <c:v>30.663</c:v>
                </c:pt>
                <c:pt idx="16763">
                  <c:v>30.330000000000005</c:v>
                </c:pt>
                <c:pt idx="16764">
                  <c:v>30</c:v>
                </c:pt>
                <c:pt idx="16765">
                  <c:v>30.330000000000005</c:v>
                </c:pt>
                <c:pt idx="16766">
                  <c:v>30.663</c:v>
                </c:pt>
                <c:pt idx="16767">
                  <c:v>31</c:v>
                </c:pt>
                <c:pt idx="16768">
                  <c:v>31</c:v>
                </c:pt>
                <c:pt idx="16769">
                  <c:v>31.330000000000005</c:v>
                </c:pt>
                <c:pt idx="16770">
                  <c:v>31.663</c:v>
                </c:pt>
                <c:pt idx="16771">
                  <c:v>32</c:v>
                </c:pt>
                <c:pt idx="16772">
                  <c:v>32</c:v>
                </c:pt>
                <c:pt idx="16773">
                  <c:v>31.663</c:v>
                </c:pt>
                <c:pt idx="16774">
                  <c:v>31.330000000000005</c:v>
                </c:pt>
                <c:pt idx="16775">
                  <c:v>31</c:v>
                </c:pt>
                <c:pt idx="16776">
                  <c:v>31</c:v>
                </c:pt>
                <c:pt idx="16777">
                  <c:v>31.140999999999991</c:v>
                </c:pt>
                <c:pt idx="16778">
                  <c:v>31.281999999999993</c:v>
                </c:pt>
                <c:pt idx="16779">
                  <c:v>31.424999999999994</c:v>
                </c:pt>
                <c:pt idx="16780">
                  <c:v>31.567999999999994</c:v>
                </c:pt>
                <c:pt idx="16781">
                  <c:v>31.710999999999999</c:v>
                </c:pt>
                <c:pt idx="16782">
                  <c:v>31.855</c:v>
                </c:pt>
                <c:pt idx="16783">
                  <c:v>32</c:v>
                </c:pt>
                <c:pt idx="16784">
                  <c:v>32</c:v>
                </c:pt>
                <c:pt idx="16785">
                  <c:v>32</c:v>
                </c:pt>
                <c:pt idx="16786">
                  <c:v>32</c:v>
                </c:pt>
                <c:pt idx="16787">
                  <c:v>32</c:v>
                </c:pt>
                <c:pt idx="16788">
                  <c:v>31.59</c:v>
                </c:pt>
                <c:pt idx="16789">
                  <c:v>31.184000000000001</c:v>
                </c:pt>
                <c:pt idx="16790">
                  <c:v>30.784999999999993</c:v>
                </c:pt>
                <c:pt idx="16791">
                  <c:v>30.39</c:v>
                </c:pt>
                <c:pt idx="16792">
                  <c:v>30</c:v>
                </c:pt>
                <c:pt idx="16793">
                  <c:v>29.373999999999999</c:v>
                </c:pt>
                <c:pt idx="16794">
                  <c:v>28.761999999999993</c:v>
                </c:pt>
                <c:pt idx="16795">
                  <c:v>28.161999999999999</c:v>
                </c:pt>
                <c:pt idx="16796">
                  <c:v>27.574999999999999</c:v>
                </c:pt>
                <c:pt idx="16797">
                  <c:v>27</c:v>
                </c:pt>
                <c:pt idx="16798">
                  <c:v>27</c:v>
                </c:pt>
                <c:pt idx="16799">
                  <c:v>27</c:v>
                </c:pt>
                <c:pt idx="16800">
                  <c:v>27</c:v>
                </c:pt>
                <c:pt idx="16801">
                  <c:v>27</c:v>
                </c:pt>
                <c:pt idx="16802">
                  <c:v>27</c:v>
                </c:pt>
                <c:pt idx="16803">
                  <c:v>27</c:v>
                </c:pt>
                <c:pt idx="16804">
                  <c:v>27</c:v>
                </c:pt>
                <c:pt idx="16805">
                  <c:v>26.661999999999999</c:v>
                </c:pt>
                <c:pt idx="16806">
                  <c:v>26.329000000000001</c:v>
                </c:pt>
                <c:pt idx="16807">
                  <c:v>26</c:v>
                </c:pt>
                <c:pt idx="16808">
                  <c:v>26</c:v>
                </c:pt>
                <c:pt idx="16809">
                  <c:v>25.797000000000001</c:v>
                </c:pt>
                <c:pt idx="16810">
                  <c:v>25.594999999999999</c:v>
                </c:pt>
                <c:pt idx="16811">
                  <c:v>25.395</c:v>
                </c:pt>
                <c:pt idx="16812">
                  <c:v>25.196999999999999</c:v>
                </c:pt>
                <c:pt idx="16813">
                  <c:v>25</c:v>
                </c:pt>
                <c:pt idx="16814">
                  <c:v>25</c:v>
                </c:pt>
                <c:pt idx="16815">
                  <c:v>25</c:v>
                </c:pt>
                <c:pt idx="16816">
                  <c:v>25</c:v>
                </c:pt>
                <c:pt idx="16817">
                  <c:v>25</c:v>
                </c:pt>
                <c:pt idx="16818">
                  <c:v>25</c:v>
                </c:pt>
                <c:pt idx="16819">
                  <c:v>25</c:v>
                </c:pt>
                <c:pt idx="16820">
                  <c:v>25</c:v>
                </c:pt>
                <c:pt idx="16821">
                  <c:v>25</c:v>
                </c:pt>
                <c:pt idx="16822">
                  <c:v>31.867000000000001</c:v>
                </c:pt>
                <c:pt idx="16823">
                  <c:v>40.620000000000012</c:v>
                </c:pt>
                <c:pt idx="16824">
                  <c:v>51.778000000000013</c:v>
                </c:pt>
                <c:pt idx="16825">
                  <c:v>66</c:v>
                </c:pt>
                <c:pt idx="16826">
                  <c:v>61.969000000000001</c:v>
                </c:pt>
                <c:pt idx="16827">
                  <c:v>58.185000000000002</c:v>
                </c:pt>
                <c:pt idx="16828">
                  <c:v>54</c:v>
                </c:pt>
                <c:pt idx="16829">
                  <c:v>50</c:v>
                </c:pt>
                <c:pt idx="16830">
                  <c:v>48</c:v>
                </c:pt>
                <c:pt idx="16831">
                  <c:v>44</c:v>
                </c:pt>
                <c:pt idx="16832">
                  <c:v>42.46</c:v>
                </c:pt>
                <c:pt idx="16833">
                  <c:v>39.867000000000004</c:v>
                </c:pt>
                <c:pt idx="16834">
                  <c:v>37</c:v>
                </c:pt>
                <c:pt idx="16835">
                  <c:v>34</c:v>
                </c:pt>
                <c:pt idx="16836">
                  <c:v>33</c:v>
                </c:pt>
                <c:pt idx="16837">
                  <c:v>33</c:v>
                </c:pt>
                <c:pt idx="16838">
                  <c:v>33</c:v>
                </c:pt>
                <c:pt idx="16839">
                  <c:v>33</c:v>
                </c:pt>
                <c:pt idx="16840">
                  <c:v>33</c:v>
                </c:pt>
                <c:pt idx="16841">
                  <c:v>33</c:v>
                </c:pt>
                <c:pt idx="16842">
                  <c:v>33</c:v>
                </c:pt>
                <c:pt idx="16843">
                  <c:v>33</c:v>
                </c:pt>
                <c:pt idx="16844">
                  <c:v>33</c:v>
                </c:pt>
                <c:pt idx="16845">
                  <c:v>33</c:v>
                </c:pt>
                <c:pt idx="16846">
                  <c:v>33</c:v>
                </c:pt>
                <c:pt idx="16847">
                  <c:v>33.391000000000005</c:v>
                </c:pt>
                <c:pt idx="16848">
                  <c:v>33.786000000000001</c:v>
                </c:pt>
                <c:pt idx="16849">
                  <c:v>34.186</c:v>
                </c:pt>
                <c:pt idx="16850">
                  <c:v>34.591000000000001</c:v>
                </c:pt>
                <c:pt idx="16851">
                  <c:v>35</c:v>
                </c:pt>
                <c:pt idx="16852">
                  <c:v>34.663000000000011</c:v>
                </c:pt>
                <c:pt idx="16853">
                  <c:v>34.33</c:v>
                </c:pt>
                <c:pt idx="16854">
                  <c:v>34</c:v>
                </c:pt>
                <c:pt idx="16855">
                  <c:v>33.11</c:v>
                </c:pt>
                <c:pt idx="16856">
                  <c:v>32.244</c:v>
                </c:pt>
                <c:pt idx="16857">
                  <c:v>31.401</c:v>
                </c:pt>
                <c:pt idx="16858">
                  <c:v>30.579000000000001</c:v>
                </c:pt>
                <c:pt idx="16859">
                  <c:v>29.779</c:v>
                </c:pt>
                <c:pt idx="16860">
                  <c:v>29</c:v>
                </c:pt>
                <c:pt idx="16861">
                  <c:v>28.657000000000007</c:v>
                </c:pt>
                <c:pt idx="16862">
                  <c:v>28.317000000000007</c:v>
                </c:pt>
                <c:pt idx="16863">
                  <c:v>27.981999999999992</c:v>
                </c:pt>
                <c:pt idx="16864">
                  <c:v>27.651000000000007</c:v>
                </c:pt>
                <c:pt idx="16865">
                  <c:v>27.323</c:v>
                </c:pt>
                <c:pt idx="16866">
                  <c:v>27</c:v>
                </c:pt>
                <c:pt idx="16867">
                  <c:v>27.486999999999984</c:v>
                </c:pt>
                <c:pt idx="16868">
                  <c:v>27.981999999999992</c:v>
                </c:pt>
                <c:pt idx="16869">
                  <c:v>28.486999999999984</c:v>
                </c:pt>
                <c:pt idx="16870">
                  <c:v>29</c:v>
                </c:pt>
                <c:pt idx="16871">
                  <c:v>28.152000000000001</c:v>
                </c:pt>
                <c:pt idx="16872">
                  <c:v>27.327999999999999</c:v>
                </c:pt>
                <c:pt idx="16873">
                  <c:v>26.529</c:v>
                </c:pt>
                <c:pt idx="16874">
                  <c:v>25.753</c:v>
                </c:pt>
                <c:pt idx="16875">
                  <c:v>25</c:v>
                </c:pt>
                <c:pt idx="16876">
                  <c:v>25</c:v>
                </c:pt>
                <c:pt idx="16877">
                  <c:v>25.843</c:v>
                </c:pt>
                <c:pt idx="16878">
                  <c:v>26</c:v>
                </c:pt>
                <c:pt idx="16879">
                  <c:v>27.614000000000008</c:v>
                </c:pt>
                <c:pt idx="16880">
                  <c:v>28.545000000000002</c:v>
                </c:pt>
                <c:pt idx="16881">
                  <c:v>29.507000000000001</c:v>
                </c:pt>
                <c:pt idx="16882">
                  <c:v>30.501000000000001</c:v>
                </c:pt>
                <c:pt idx="16883">
                  <c:v>31.529</c:v>
                </c:pt>
                <c:pt idx="16884">
                  <c:v>32.592000000000013</c:v>
                </c:pt>
                <c:pt idx="16885">
                  <c:v>33.691000000000003</c:v>
                </c:pt>
                <c:pt idx="16886">
                  <c:v>34.826000000000001</c:v>
                </c:pt>
                <c:pt idx="16887">
                  <c:v>36</c:v>
                </c:pt>
                <c:pt idx="16888">
                  <c:v>35.578000000000003</c:v>
                </c:pt>
                <c:pt idx="16889">
                  <c:v>35.162000000000013</c:v>
                </c:pt>
                <c:pt idx="16890">
                  <c:v>34.75</c:v>
                </c:pt>
                <c:pt idx="16891">
                  <c:v>34.343000000000004</c:v>
                </c:pt>
                <c:pt idx="16892">
                  <c:v>33.941000000000003</c:v>
                </c:pt>
                <c:pt idx="16893">
                  <c:v>33.544000000000004</c:v>
                </c:pt>
                <c:pt idx="16894">
                  <c:v>33.151000000000003</c:v>
                </c:pt>
                <c:pt idx="16895">
                  <c:v>32.763000000000012</c:v>
                </c:pt>
                <c:pt idx="16896">
                  <c:v>32.379000000000005</c:v>
                </c:pt>
                <c:pt idx="16897">
                  <c:v>32</c:v>
                </c:pt>
                <c:pt idx="16898">
                  <c:v>32</c:v>
                </c:pt>
                <c:pt idx="16899">
                  <c:v>32</c:v>
                </c:pt>
                <c:pt idx="16900">
                  <c:v>32</c:v>
                </c:pt>
                <c:pt idx="16901">
                  <c:v>32</c:v>
                </c:pt>
                <c:pt idx="16902">
                  <c:v>32</c:v>
                </c:pt>
                <c:pt idx="16903">
                  <c:v>32</c:v>
                </c:pt>
                <c:pt idx="16904">
                  <c:v>32</c:v>
                </c:pt>
                <c:pt idx="16905">
                  <c:v>32</c:v>
                </c:pt>
                <c:pt idx="16906">
                  <c:v>32</c:v>
                </c:pt>
                <c:pt idx="16907">
                  <c:v>33.393000000000001</c:v>
                </c:pt>
                <c:pt idx="16908">
                  <c:v>34.847000000000001</c:v>
                </c:pt>
                <c:pt idx="16909">
                  <c:v>36.363</c:v>
                </c:pt>
                <c:pt idx="16910">
                  <c:v>37.946000000000005</c:v>
                </c:pt>
                <c:pt idx="16911">
                  <c:v>39.598000000000013</c:v>
                </c:pt>
                <c:pt idx="16912">
                  <c:v>41.322000000000003</c:v>
                </c:pt>
                <c:pt idx="16913">
                  <c:v>43.120000000000012</c:v>
                </c:pt>
                <c:pt idx="16914">
                  <c:v>44.997</c:v>
                </c:pt>
                <c:pt idx="16915">
                  <c:v>46.956000000000003</c:v>
                </c:pt>
                <c:pt idx="16916">
                  <c:v>49</c:v>
                </c:pt>
                <c:pt idx="16917">
                  <c:v>49.873000000000005</c:v>
                </c:pt>
                <c:pt idx="16918">
                  <c:v>50.762000000000015</c:v>
                </c:pt>
                <c:pt idx="16919">
                  <c:v>51.666000000000011</c:v>
                </c:pt>
                <c:pt idx="16920">
                  <c:v>52.587000000000003</c:v>
                </c:pt>
                <c:pt idx="16921">
                  <c:v>53.524000000000001</c:v>
                </c:pt>
                <c:pt idx="16922">
                  <c:v>54.477000000000004</c:v>
                </c:pt>
                <c:pt idx="16923">
                  <c:v>55.448</c:v>
                </c:pt>
                <c:pt idx="16924">
                  <c:v>56.436</c:v>
                </c:pt>
                <c:pt idx="16925">
                  <c:v>57.441000000000003</c:v>
                </c:pt>
                <c:pt idx="16926">
                  <c:v>58.465000000000003</c:v>
                </c:pt>
                <c:pt idx="16927">
                  <c:v>59.506</c:v>
                </c:pt>
                <c:pt idx="16928">
                  <c:v>60.567</c:v>
                </c:pt>
                <c:pt idx="16929">
                  <c:v>61.646000000000001</c:v>
                </c:pt>
                <c:pt idx="16930">
                  <c:v>62.744</c:v>
                </c:pt>
                <c:pt idx="16931">
                  <c:v>63.862000000000002</c:v>
                </c:pt>
                <c:pt idx="16932">
                  <c:v>65</c:v>
                </c:pt>
                <c:pt idx="16933">
                  <c:v>65</c:v>
                </c:pt>
                <c:pt idx="16934">
                  <c:v>65.691999999999993</c:v>
                </c:pt>
                <c:pt idx="16935">
                  <c:v>66.391000000000005</c:v>
                </c:pt>
                <c:pt idx="16936">
                  <c:v>67.098000000000013</c:v>
                </c:pt>
                <c:pt idx="16937">
                  <c:v>67.812000000000012</c:v>
                </c:pt>
                <c:pt idx="16938">
                  <c:v>68.533000000000001</c:v>
                </c:pt>
                <c:pt idx="16939">
                  <c:v>69.263000000000005</c:v>
                </c:pt>
                <c:pt idx="16940">
                  <c:v>70</c:v>
                </c:pt>
                <c:pt idx="16941">
                  <c:v>68.977999999999994</c:v>
                </c:pt>
                <c:pt idx="16942">
                  <c:v>67.971000000000004</c:v>
                </c:pt>
                <c:pt idx="16943">
                  <c:v>66.977999999999994</c:v>
                </c:pt>
                <c:pt idx="16944">
                  <c:v>66</c:v>
                </c:pt>
                <c:pt idx="16945">
                  <c:v>64.513000000000005</c:v>
                </c:pt>
                <c:pt idx="16946">
                  <c:v>63.059000000000005</c:v>
                </c:pt>
                <c:pt idx="16947">
                  <c:v>61.638000000000012</c:v>
                </c:pt>
                <c:pt idx="16948">
                  <c:v>60.249000000000002</c:v>
                </c:pt>
                <c:pt idx="16949">
                  <c:v>58.892000000000003</c:v>
                </c:pt>
                <c:pt idx="16950">
                  <c:v>57.565000000000012</c:v>
                </c:pt>
                <c:pt idx="16951">
                  <c:v>56.268000000000015</c:v>
                </c:pt>
                <c:pt idx="16952">
                  <c:v>55</c:v>
                </c:pt>
                <c:pt idx="16953">
                  <c:v>54.561</c:v>
                </c:pt>
                <c:pt idx="16954">
                  <c:v>54.126000000000012</c:v>
                </c:pt>
                <c:pt idx="16955">
                  <c:v>53.694000000000003</c:v>
                </c:pt>
                <c:pt idx="16956">
                  <c:v>53.265000000000015</c:v>
                </c:pt>
                <c:pt idx="16957">
                  <c:v>52.84</c:v>
                </c:pt>
                <c:pt idx="16958">
                  <c:v>52.417999999999999</c:v>
                </c:pt>
                <c:pt idx="16959">
                  <c:v>52</c:v>
                </c:pt>
                <c:pt idx="16960">
                  <c:v>51.585000000000001</c:v>
                </c:pt>
                <c:pt idx="16961">
                  <c:v>51.174000000000007</c:v>
                </c:pt>
                <c:pt idx="16962">
                  <c:v>50.766000000000012</c:v>
                </c:pt>
                <c:pt idx="16963">
                  <c:v>50.361000000000004</c:v>
                </c:pt>
                <c:pt idx="16964">
                  <c:v>49.96</c:v>
                </c:pt>
                <c:pt idx="16965">
                  <c:v>49.562000000000012</c:v>
                </c:pt>
                <c:pt idx="16966">
                  <c:v>49.167000000000002</c:v>
                </c:pt>
                <c:pt idx="16967">
                  <c:v>48.775000000000013</c:v>
                </c:pt>
                <c:pt idx="16968">
                  <c:v>48.386000000000003</c:v>
                </c:pt>
                <c:pt idx="16969">
                  <c:v>48</c:v>
                </c:pt>
                <c:pt idx="16970">
                  <c:v>48</c:v>
                </c:pt>
                <c:pt idx="16971">
                  <c:v>48</c:v>
                </c:pt>
                <c:pt idx="16972">
                  <c:v>47.481000000000002</c:v>
                </c:pt>
                <c:pt idx="16973">
                  <c:v>46.967000000000006</c:v>
                </c:pt>
                <c:pt idx="16974">
                  <c:v>46.459000000000003</c:v>
                </c:pt>
                <c:pt idx="16975">
                  <c:v>45.957000000000001</c:v>
                </c:pt>
                <c:pt idx="16976">
                  <c:v>45.459000000000003</c:v>
                </c:pt>
                <c:pt idx="16977">
                  <c:v>44.968000000000011</c:v>
                </c:pt>
                <c:pt idx="16978">
                  <c:v>44.481000000000002</c:v>
                </c:pt>
                <c:pt idx="16979">
                  <c:v>44</c:v>
                </c:pt>
                <c:pt idx="16980">
                  <c:v>43.405000000000001</c:v>
                </c:pt>
                <c:pt idx="16981">
                  <c:v>42.817999999999998</c:v>
                </c:pt>
                <c:pt idx="16982">
                  <c:v>42.239000000000011</c:v>
                </c:pt>
                <c:pt idx="16983">
                  <c:v>41.668000000000013</c:v>
                </c:pt>
                <c:pt idx="16984">
                  <c:v>41.104000000000006</c:v>
                </c:pt>
                <c:pt idx="16985">
                  <c:v>40.548000000000002</c:v>
                </c:pt>
                <c:pt idx="16986">
                  <c:v>40</c:v>
                </c:pt>
                <c:pt idx="16987">
                  <c:v>40</c:v>
                </c:pt>
                <c:pt idx="16988">
                  <c:v>40</c:v>
                </c:pt>
                <c:pt idx="16989">
                  <c:v>40</c:v>
                </c:pt>
                <c:pt idx="16990">
                  <c:v>40</c:v>
                </c:pt>
                <c:pt idx="16991">
                  <c:v>40</c:v>
                </c:pt>
                <c:pt idx="16992">
                  <c:v>40</c:v>
                </c:pt>
                <c:pt idx="16993">
                  <c:v>40</c:v>
                </c:pt>
                <c:pt idx="16994">
                  <c:v>40</c:v>
                </c:pt>
                <c:pt idx="16995">
                  <c:v>40</c:v>
                </c:pt>
                <c:pt idx="16996">
                  <c:v>40</c:v>
                </c:pt>
                <c:pt idx="16997">
                  <c:v>40</c:v>
                </c:pt>
                <c:pt idx="16998">
                  <c:v>40</c:v>
                </c:pt>
                <c:pt idx="16999">
                  <c:v>41.602000000000011</c:v>
                </c:pt>
                <c:pt idx="17000">
                  <c:v>43.267000000000003</c:v>
                </c:pt>
                <c:pt idx="17001">
                  <c:v>45</c:v>
                </c:pt>
                <c:pt idx="17002">
                  <c:v>44.491</c:v>
                </c:pt>
                <c:pt idx="17003">
                  <c:v>43.989000000000004</c:v>
                </c:pt>
                <c:pt idx="17004">
                  <c:v>43.492000000000012</c:v>
                </c:pt>
                <c:pt idx="17005">
                  <c:v>43</c:v>
                </c:pt>
                <c:pt idx="17006">
                  <c:v>43</c:v>
                </c:pt>
                <c:pt idx="17007">
                  <c:v>43</c:v>
                </c:pt>
                <c:pt idx="17008">
                  <c:v>42.856000000000002</c:v>
                </c:pt>
                <c:pt idx="17009">
                  <c:v>42.712000000000003</c:v>
                </c:pt>
                <c:pt idx="17010">
                  <c:v>42.569000000000003</c:v>
                </c:pt>
                <c:pt idx="17011">
                  <c:v>42.426000000000002</c:v>
                </c:pt>
                <c:pt idx="17012">
                  <c:v>42.283000000000001</c:v>
                </c:pt>
                <c:pt idx="17013">
                  <c:v>42.141000000000005</c:v>
                </c:pt>
                <c:pt idx="17014">
                  <c:v>42</c:v>
                </c:pt>
                <c:pt idx="17015">
                  <c:v>41.198000000000015</c:v>
                </c:pt>
                <c:pt idx="17016">
                  <c:v>40.411999999999999</c:v>
                </c:pt>
                <c:pt idx="17017">
                  <c:v>39</c:v>
                </c:pt>
                <c:pt idx="17018">
                  <c:v>38.883999999999993</c:v>
                </c:pt>
                <c:pt idx="17019">
                  <c:v>38</c:v>
                </c:pt>
                <c:pt idx="17020">
                  <c:v>37.414000000000001</c:v>
                </c:pt>
                <c:pt idx="17021">
                  <c:v>36.700000000000003</c:v>
                </c:pt>
                <c:pt idx="17022">
                  <c:v>36</c:v>
                </c:pt>
                <c:pt idx="17023">
                  <c:v>36</c:v>
                </c:pt>
                <c:pt idx="17024">
                  <c:v>36.141000000000005</c:v>
                </c:pt>
                <c:pt idx="17025">
                  <c:v>36.283000000000001</c:v>
                </c:pt>
                <c:pt idx="17026">
                  <c:v>36.425000000000011</c:v>
                </c:pt>
                <c:pt idx="17027">
                  <c:v>36.568000000000012</c:v>
                </c:pt>
                <c:pt idx="17028">
                  <c:v>36.711000000000006</c:v>
                </c:pt>
                <c:pt idx="17029">
                  <c:v>36.854999999999997</c:v>
                </c:pt>
                <c:pt idx="17030">
                  <c:v>37</c:v>
                </c:pt>
                <c:pt idx="17031">
                  <c:v>37</c:v>
                </c:pt>
                <c:pt idx="17032">
                  <c:v>37</c:v>
                </c:pt>
                <c:pt idx="17033">
                  <c:v>36.829000000000001</c:v>
                </c:pt>
                <c:pt idx="17034">
                  <c:v>36.659000000000006</c:v>
                </c:pt>
                <c:pt idx="17035">
                  <c:v>36.49</c:v>
                </c:pt>
                <c:pt idx="17036">
                  <c:v>36.321000000000005</c:v>
                </c:pt>
                <c:pt idx="17037">
                  <c:v>36.153000000000006</c:v>
                </c:pt>
                <c:pt idx="17038">
                  <c:v>35.986000000000004</c:v>
                </c:pt>
                <c:pt idx="17039">
                  <c:v>35.82</c:v>
                </c:pt>
                <c:pt idx="17040">
                  <c:v>35.654000000000003</c:v>
                </c:pt>
                <c:pt idx="17041">
                  <c:v>35.49</c:v>
                </c:pt>
                <c:pt idx="17042">
                  <c:v>35.326000000000001</c:v>
                </c:pt>
                <c:pt idx="17043">
                  <c:v>35.162000000000013</c:v>
                </c:pt>
                <c:pt idx="17044">
                  <c:v>35</c:v>
                </c:pt>
                <c:pt idx="17045">
                  <c:v>35</c:v>
                </c:pt>
                <c:pt idx="17046">
                  <c:v>35.391000000000005</c:v>
                </c:pt>
                <c:pt idx="17047">
                  <c:v>35.787000000000006</c:v>
                </c:pt>
                <c:pt idx="17048">
                  <c:v>36.187000000000005</c:v>
                </c:pt>
                <c:pt idx="17049">
                  <c:v>36.591000000000001</c:v>
                </c:pt>
                <c:pt idx="17050">
                  <c:v>37</c:v>
                </c:pt>
                <c:pt idx="17051">
                  <c:v>37</c:v>
                </c:pt>
                <c:pt idx="17052">
                  <c:v>37</c:v>
                </c:pt>
                <c:pt idx="17053">
                  <c:v>37</c:v>
                </c:pt>
                <c:pt idx="17054">
                  <c:v>37</c:v>
                </c:pt>
                <c:pt idx="17055">
                  <c:v>37</c:v>
                </c:pt>
                <c:pt idx="17056">
                  <c:v>37</c:v>
                </c:pt>
                <c:pt idx="17057">
                  <c:v>36.664000000000001</c:v>
                </c:pt>
                <c:pt idx="17058">
                  <c:v>36.33</c:v>
                </c:pt>
                <c:pt idx="17059">
                  <c:v>36</c:v>
                </c:pt>
                <c:pt idx="17060">
                  <c:v>36</c:v>
                </c:pt>
                <c:pt idx="17061">
                  <c:v>36</c:v>
                </c:pt>
                <c:pt idx="17062">
                  <c:v>36</c:v>
                </c:pt>
                <c:pt idx="17063">
                  <c:v>36</c:v>
                </c:pt>
                <c:pt idx="17064">
                  <c:v>36</c:v>
                </c:pt>
                <c:pt idx="17065">
                  <c:v>36</c:v>
                </c:pt>
                <c:pt idx="17066">
                  <c:v>36.33</c:v>
                </c:pt>
                <c:pt idx="17067">
                  <c:v>36.664000000000001</c:v>
                </c:pt>
                <c:pt idx="17068">
                  <c:v>37</c:v>
                </c:pt>
                <c:pt idx="17069">
                  <c:v>36.664000000000001</c:v>
                </c:pt>
                <c:pt idx="17070">
                  <c:v>36.33</c:v>
                </c:pt>
                <c:pt idx="17071">
                  <c:v>36</c:v>
                </c:pt>
                <c:pt idx="17072">
                  <c:v>36</c:v>
                </c:pt>
                <c:pt idx="17073">
                  <c:v>35.489000000000004</c:v>
                </c:pt>
                <c:pt idx="17074">
                  <c:v>34.986000000000004</c:v>
                </c:pt>
                <c:pt idx="17075">
                  <c:v>34.489000000000004</c:v>
                </c:pt>
                <c:pt idx="17076">
                  <c:v>34</c:v>
                </c:pt>
                <c:pt idx="17077">
                  <c:v>34</c:v>
                </c:pt>
                <c:pt idx="17078">
                  <c:v>34.588000000000001</c:v>
                </c:pt>
                <c:pt idx="17079">
                  <c:v>35.186</c:v>
                </c:pt>
                <c:pt idx="17080">
                  <c:v>35.795000000000016</c:v>
                </c:pt>
                <c:pt idx="17081">
                  <c:v>36.414000000000001</c:v>
                </c:pt>
                <c:pt idx="17082">
                  <c:v>37.044000000000004</c:v>
                </c:pt>
                <c:pt idx="17083">
                  <c:v>37.685000000000002</c:v>
                </c:pt>
                <c:pt idx="17084">
                  <c:v>38.337000000000003</c:v>
                </c:pt>
                <c:pt idx="17085">
                  <c:v>39</c:v>
                </c:pt>
                <c:pt idx="17086">
                  <c:v>38.664000000000001</c:v>
                </c:pt>
                <c:pt idx="17087">
                  <c:v>38.33</c:v>
                </c:pt>
                <c:pt idx="17088">
                  <c:v>38</c:v>
                </c:pt>
                <c:pt idx="17089">
                  <c:v>38</c:v>
                </c:pt>
                <c:pt idx="17090">
                  <c:v>38</c:v>
                </c:pt>
                <c:pt idx="17091">
                  <c:v>38</c:v>
                </c:pt>
                <c:pt idx="17092">
                  <c:v>38</c:v>
                </c:pt>
                <c:pt idx="17093">
                  <c:v>37.664000000000001</c:v>
                </c:pt>
                <c:pt idx="17094">
                  <c:v>37.33</c:v>
                </c:pt>
                <c:pt idx="17095">
                  <c:v>37</c:v>
                </c:pt>
                <c:pt idx="17096">
                  <c:v>37</c:v>
                </c:pt>
                <c:pt idx="17097">
                  <c:v>37</c:v>
                </c:pt>
                <c:pt idx="17098">
                  <c:v>37</c:v>
                </c:pt>
                <c:pt idx="17099">
                  <c:v>37</c:v>
                </c:pt>
                <c:pt idx="17100">
                  <c:v>37.414000000000001</c:v>
                </c:pt>
                <c:pt idx="17101">
                  <c:v>37.833000000000006</c:v>
                </c:pt>
                <c:pt idx="17102">
                  <c:v>38.257000000000005</c:v>
                </c:pt>
                <c:pt idx="17103">
                  <c:v>38.686</c:v>
                </c:pt>
                <c:pt idx="17104">
                  <c:v>39.119</c:v>
                </c:pt>
                <c:pt idx="17105">
                  <c:v>39.557000000000002</c:v>
                </c:pt>
                <c:pt idx="17106">
                  <c:v>40</c:v>
                </c:pt>
                <c:pt idx="17107">
                  <c:v>39.49</c:v>
                </c:pt>
                <c:pt idx="17108">
                  <c:v>38.987000000000002</c:v>
                </c:pt>
                <c:pt idx="17109">
                  <c:v>38.49</c:v>
                </c:pt>
                <c:pt idx="17110">
                  <c:v>38</c:v>
                </c:pt>
                <c:pt idx="17111">
                  <c:v>37.664000000000001</c:v>
                </c:pt>
                <c:pt idx="17112">
                  <c:v>37.33</c:v>
                </c:pt>
                <c:pt idx="17113">
                  <c:v>37</c:v>
                </c:pt>
                <c:pt idx="17114">
                  <c:v>37</c:v>
                </c:pt>
                <c:pt idx="17115">
                  <c:v>37</c:v>
                </c:pt>
                <c:pt idx="17116">
                  <c:v>37</c:v>
                </c:pt>
                <c:pt idx="17117">
                  <c:v>37.655000000000001</c:v>
                </c:pt>
                <c:pt idx="17118">
                  <c:v>38.322000000000003</c:v>
                </c:pt>
                <c:pt idx="17119">
                  <c:v>39</c:v>
                </c:pt>
                <c:pt idx="17120">
                  <c:v>39</c:v>
                </c:pt>
                <c:pt idx="17121">
                  <c:v>39</c:v>
                </c:pt>
                <c:pt idx="17122">
                  <c:v>39</c:v>
                </c:pt>
                <c:pt idx="17123">
                  <c:v>38.664000000000001</c:v>
                </c:pt>
                <c:pt idx="17124">
                  <c:v>38.33</c:v>
                </c:pt>
                <c:pt idx="17125">
                  <c:v>38</c:v>
                </c:pt>
                <c:pt idx="17126">
                  <c:v>38</c:v>
                </c:pt>
                <c:pt idx="17127">
                  <c:v>38</c:v>
                </c:pt>
                <c:pt idx="17128">
                  <c:v>37.664000000000001</c:v>
                </c:pt>
                <c:pt idx="17129">
                  <c:v>37.33</c:v>
                </c:pt>
                <c:pt idx="17130">
                  <c:v>37</c:v>
                </c:pt>
                <c:pt idx="17131">
                  <c:v>37</c:v>
                </c:pt>
                <c:pt idx="17132">
                  <c:v>37</c:v>
                </c:pt>
                <c:pt idx="17133">
                  <c:v>37</c:v>
                </c:pt>
                <c:pt idx="17134">
                  <c:v>37</c:v>
                </c:pt>
                <c:pt idx="17135">
                  <c:v>36.664000000000001</c:v>
                </c:pt>
                <c:pt idx="17136">
                  <c:v>36.33</c:v>
                </c:pt>
                <c:pt idx="17137">
                  <c:v>36</c:v>
                </c:pt>
                <c:pt idx="17138">
                  <c:v>36</c:v>
                </c:pt>
                <c:pt idx="17139">
                  <c:v>36</c:v>
                </c:pt>
                <c:pt idx="17140">
                  <c:v>36</c:v>
                </c:pt>
                <c:pt idx="17141">
                  <c:v>36</c:v>
                </c:pt>
                <c:pt idx="17142">
                  <c:v>35.664000000000001</c:v>
                </c:pt>
                <c:pt idx="17143">
                  <c:v>35.33</c:v>
                </c:pt>
                <c:pt idx="17144">
                  <c:v>35</c:v>
                </c:pt>
                <c:pt idx="17145">
                  <c:v>35</c:v>
                </c:pt>
                <c:pt idx="17146">
                  <c:v>35</c:v>
                </c:pt>
                <c:pt idx="17147">
                  <c:v>35</c:v>
                </c:pt>
                <c:pt idx="17148">
                  <c:v>35</c:v>
                </c:pt>
                <c:pt idx="17149">
                  <c:v>35.141000000000005</c:v>
                </c:pt>
                <c:pt idx="17150">
                  <c:v>35.283000000000001</c:v>
                </c:pt>
                <c:pt idx="17151">
                  <c:v>35.425000000000011</c:v>
                </c:pt>
                <c:pt idx="17152">
                  <c:v>35.568000000000012</c:v>
                </c:pt>
                <c:pt idx="17153">
                  <c:v>35.711000000000006</c:v>
                </c:pt>
                <c:pt idx="17154">
                  <c:v>35.854999999999997</c:v>
                </c:pt>
                <c:pt idx="17155">
                  <c:v>36</c:v>
                </c:pt>
                <c:pt idx="17156">
                  <c:v>36</c:v>
                </c:pt>
                <c:pt idx="17157">
                  <c:v>35.664000000000001</c:v>
                </c:pt>
                <c:pt idx="17158">
                  <c:v>35.33</c:v>
                </c:pt>
                <c:pt idx="17159">
                  <c:v>35</c:v>
                </c:pt>
                <c:pt idx="17160">
                  <c:v>35</c:v>
                </c:pt>
                <c:pt idx="17161">
                  <c:v>34.663000000000011</c:v>
                </c:pt>
                <c:pt idx="17162">
                  <c:v>34.33</c:v>
                </c:pt>
                <c:pt idx="17163">
                  <c:v>34</c:v>
                </c:pt>
                <c:pt idx="17164">
                  <c:v>35.123000000000012</c:v>
                </c:pt>
                <c:pt idx="17165">
                  <c:v>36.284000000000006</c:v>
                </c:pt>
                <c:pt idx="17166">
                  <c:v>37.481999999999999</c:v>
                </c:pt>
                <c:pt idx="17167">
                  <c:v>38.721000000000011</c:v>
                </c:pt>
                <c:pt idx="17168">
                  <c:v>40</c:v>
                </c:pt>
                <c:pt idx="17169">
                  <c:v>39.49</c:v>
                </c:pt>
                <c:pt idx="17170">
                  <c:v>38.987000000000002</c:v>
                </c:pt>
                <c:pt idx="17171">
                  <c:v>38.49</c:v>
                </c:pt>
                <c:pt idx="17172">
                  <c:v>38</c:v>
                </c:pt>
                <c:pt idx="17173">
                  <c:v>38</c:v>
                </c:pt>
                <c:pt idx="17174">
                  <c:v>38.263000000000012</c:v>
                </c:pt>
                <c:pt idx="17175">
                  <c:v>38.529000000000003</c:v>
                </c:pt>
                <c:pt idx="17176">
                  <c:v>38.796000000000021</c:v>
                </c:pt>
                <c:pt idx="17177">
                  <c:v>39.065000000000012</c:v>
                </c:pt>
                <c:pt idx="17178">
                  <c:v>39.335000000000001</c:v>
                </c:pt>
                <c:pt idx="17179">
                  <c:v>39.608000000000011</c:v>
                </c:pt>
                <c:pt idx="17180">
                  <c:v>39.883000000000003</c:v>
                </c:pt>
                <c:pt idx="17181">
                  <c:v>40.159000000000006</c:v>
                </c:pt>
                <c:pt idx="17182">
                  <c:v>40.437000000000005</c:v>
                </c:pt>
                <c:pt idx="17183">
                  <c:v>40.718000000000011</c:v>
                </c:pt>
                <c:pt idx="17184">
                  <c:v>41</c:v>
                </c:pt>
                <c:pt idx="17185">
                  <c:v>40.592000000000013</c:v>
                </c:pt>
                <c:pt idx="17186">
                  <c:v>40.188000000000002</c:v>
                </c:pt>
                <c:pt idx="17187">
                  <c:v>39.788000000000011</c:v>
                </c:pt>
                <c:pt idx="17188">
                  <c:v>39.392000000000003</c:v>
                </c:pt>
                <c:pt idx="17189">
                  <c:v>39</c:v>
                </c:pt>
                <c:pt idx="17190">
                  <c:v>39.64</c:v>
                </c:pt>
                <c:pt idx="17191">
                  <c:v>40.290000000000013</c:v>
                </c:pt>
                <c:pt idx="17192">
                  <c:v>40.950999999999993</c:v>
                </c:pt>
                <c:pt idx="17193">
                  <c:v>41.623000000000012</c:v>
                </c:pt>
                <c:pt idx="17194">
                  <c:v>42.306000000000004</c:v>
                </c:pt>
                <c:pt idx="17195">
                  <c:v>43</c:v>
                </c:pt>
                <c:pt idx="17196">
                  <c:v>42.745000000000012</c:v>
                </c:pt>
                <c:pt idx="17197">
                  <c:v>42.491</c:v>
                </c:pt>
                <c:pt idx="17198">
                  <c:v>42.239000000000011</c:v>
                </c:pt>
                <c:pt idx="17199">
                  <c:v>41.988</c:v>
                </c:pt>
                <c:pt idx="17200">
                  <c:v>41.739000000000011</c:v>
                </c:pt>
                <c:pt idx="17201">
                  <c:v>41.491</c:v>
                </c:pt>
                <c:pt idx="17202">
                  <c:v>41.245000000000012</c:v>
                </c:pt>
                <c:pt idx="17203">
                  <c:v>41</c:v>
                </c:pt>
                <c:pt idx="17204">
                  <c:v>42</c:v>
                </c:pt>
                <c:pt idx="17205">
                  <c:v>43</c:v>
                </c:pt>
                <c:pt idx="17206">
                  <c:v>46.392000000000003</c:v>
                </c:pt>
                <c:pt idx="17207">
                  <c:v>48.343000000000004</c:v>
                </c:pt>
                <c:pt idx="17208">
                  <c:v>50.375</c:v>
                </c:pt>
                <c:pt idx="17209">
                  <c:v>52.493000000000002</c:v>
                </c:pt>
                <c:pt idx="17210">
                  <c:v>54.7</c:v>
                </c:pt>
                <c:pt idx="17211">
                  <c:v>57</c:v>
                </c:pt>
                <c:pt idx="17212">
                  <c:v>56.116</c:v>
                </c:pt>
                <c:pt idx="17213">
                  <c:v>55.247</c:v>
                </c:pt>
                <c:pt idx="17214">
                  <c:v>54.39</c:v>
                </c:pt>
                <c:pt idx="17215">
                  <c:v>53.547000000000004</c:v>
                </c:pt>
                <c:pt idx="17216">
                  <c:v>52.717000000000006</c:v>
                </c:pt>
                <c:pt idx="17217">
                  <c:v>51.9</c:v>
                </c:pt>
                <c:pt idx="17218">
                  <c:v>51.095000000000013</c:v>
                </c:pt>
                <c:pt idx="17219">
                  <c:v>50.303000000000004</c:v>
                </c:pt>
                <c:pt idx="17220">
                  <c:v>49.523000000000003</c:v>
                </c:pt>
                <c:pt idx="17221">
                  <c:v>48.756</c:v>
                </c:pt>
                <c:pt idx="17222">
                  <c:v>48</c:v>
                </c:pt>
                <c:pt idx="17223">
                  <c:v>48</c:v>
                </c:pt>
                <c:pt idx="17224">
                  <c:v>48</c:v>
                </c:pt>
                <c:pt idx="17225">
                  <c:v>46.956000000000003</c:v>
                </c:pt>
                <c:pt idx="17226">
                  <c:v>45.934000000000005</c:v>
                </c:pt>
                <c:pt idx="17227">
                  <c:v>44.934000000000005</c:v>
                </c:pt>
                <c:pt idx="17228">
                  <c:v>43.956000000000003</c:v>
                </c:pt>
                <c:pt idx="17229">
                  <c:v>43</c:v>
                </c:pt>
                <c:pt idx="17230">
                  <c:v>44.199000000000012</c:v>
                </c:pt>
                <c:pt idx="17231">
                  <c:v>45.431000000000004</c:v>
                </c:pt>
                <c:pt idx="17232">
                  <c:v>46.698000000000015</c:v>
                </c:pt>
                <c:pt idx="17233">
                  <c:v>48</c:v>
                </c:pt>
                <c:pt idx="17234">
                  <c:v>47.719000000000001</c:v>
                </c:pt>
                <c:pt idx="17235">
                  <c:v>47.44</c:v>
                </c:pt>
                <c:pt idx="17236">
                  <c:v>47.163000000000011</c:v>
                </c:pt>
                <c:pt idx="17237">
                  <c:v>46.886999999999993</c:v>
                </c:pt>
                <c:pt idx="17238">
                  <c:v>46.612000000000002</c:v>
                </c:pt>
                <c:pt idx="17239">
                  <c:v>46.34</c:v>
                </c:pt>
                <c:pt idx="17240">
                  <c:v>46.069000000000003</c:v>
                </c:pt>
                <c:pt idx="17241">
                  <c:v>45.799000000000021</c:v>
                </c:pt>
                <c:pt idx="17242">
                  <c:v>45.531000000000006</c:v>
                </c:pt>
                <c:pt idx="17243">
                  <c:v>45.265000000000015</c:v>
                </c:pt>
                <c:pt idx="17244">
                  <c:v>45</c:v>
                </c:pt>
                <c:pt idx="17245">
                  <c:v>44.594000000000001</c:v>
                </c:pt>
                <c:pt idx="17246">
                  <c:v>44.192000000000014</c:v>
                </c:pt>
                <c:pt idx="17247">
                  <c:v>43.793000000000013</c:v>
                </c:pt>
                <c:pt idx="17248">
                  <c:v>43.398000000000003</c:v>
                </c:pt>
                <c:pt idx="17249">
                  <c:v>43.007000000000005</c:v>
                </c:pt>
                <c:pt idx="17250">
                  <c:v>42.619</c:v>
                </c:pt>
                <c:pt idx="17251">
                  <c:v>42.235000000000014</c:v>
                </c:pt>
                <c:pt idx="17252">
                  <c:v>41.853999999999999</c:v>
                </c:pt>
                <c:pt idx="17253">
                  <c:v>41.476000000000006</c:v>
                </c:pt>
                <c:pt idx="17254">
                  <c:v>41.102000000000011</c:v>
                </c:pt>
                <c:pt idx="17255">
                  <c:v>40.731000000000002</c:v>
                </c:pt>
                <c:pt idx="17256">
                  <c:v>40.364000000000004</c:v>
                </c:pt>
                <c:pt idx="17257">
                  <c:v>40</c:v>
                </c:pt>
                <c:pt idx="17258">
                  <c:v>40</c:v>
                </c:pt>
                <c:pt idx="17259">
                  <c:v>40.331000000000003</c:v>
                </c:pt>
                <c:pt idx="17260">
                  <c:v>40.664000000000001</c:v>
                </c:pt>
                <c:pt idx="17261">
                  <c:v>41</c:v>
                </c:pt>
                <c:pt idx="17262">
                  <c:v>41.977000000000004</c:v>
                </c:pt>
                <c:pt idx="17263">
                  <c:v>42.976000000000006</c:v>
                </c:pt>
                <c:pt idx="17264">
                  <c:v>44</c:v>
                </c:pt>
                <c:pt idx="17265">
                  <c:v>44</c:v>
                </c:pt>
                <c:pt idx="17266">
                  <c:v>43.583000000000006</c:v>
                </c:pt>
                <c:pt idx="17267">
                  <c:v>43.169000000000011</c:v>
                </c:pt>
                <c:pt idx="17268">
                  <c:v>42.760000000000012</c:v>
                </c:pt>
                <c:pt idx="17269">
                  <c:v>42.353999999999999</c:v>
                </c:pt>
                <c:pt idx="17270">
                  <c:v>41.951999999999998</c:v>
                </c:pt>
                <c:pt idx="17271">
                  <c:v>41.554000000000002</c:v>
                </c:pt>
                <c:pt idx="17272">
                  <c:v>41.160000000000011</c:v>
                </c:pt>
                <c:pt idx="17273">
                  <c:v>40.770000000000003</c:v>
                </c:pt>
                <c:pt idx="17274">
                  <c:v>40.383000000000003</c:v>
                </c:pt>
                <c:pt idx="17275">
                  <c:v>40</c:v>
                </c:pt>
                <c:pt idx="17276">
                  <c:v>40</c:v>
                </c:pt>
                <c:pt idx="17277">
                  <c:v>40</c:v>
                </c:pt>
                <c:pt idx="17278">
                  <c:v>40</c:v>
                </c:pt>
                <c:pt idx="17279">
                  <c:v>40</c:v>
                </c:pt>
                <c:pt idx="17280">
                  <c:v>40</c:v>
                </c:pt>
                <c:pt idx="17281">
                  <c:v>40</c:v>
                </c:pt>
                <c:pt idx="17282">
                  <c:v>40</c:v>
                </c:pt>
                <c:pt idx="17283">
                  <c:v>40</c:v>
                </c:pt>
                <c:pt idx="17284">
                  <c:v>40</c:v>
                </c:pt>
                <c:pt idx="17285">
                  <c:v>40</c:v>
                </c:pt>
                <c:pt idx="17286">
                  <c:v>40</c:v>
                </c:pt>
                <c:pt idx="17287">
                  <c:v>40.965000000000003</c:v>
                </c:pt>
                <c:pt idx="17288">
                  <c:v>41.951999999999998</c:v>
                </c:pt>
                <c:pt idx="17289">
                  <c:v>42.964000000000006</c:v>
                </c:pt>
                <c:pt idx="17290">
                  <c:v>44</c:v>
                </c:pt>
                <c:pt idx="17291">
                  <c:v>43.856000000000002</c:v>
                </c:pt>
                <c:pt idx="17292">
                  <c:v>43.712000000000003</c:v>
                </c:pt>
                <c:pt idx="17293">
                  <c:v>43.569000000000003</c:v>
                </c:pt>
                <c:pt idx="17294">
                  <c:v>43.426000000000002</c:v>
                </c:pt>
                <c:pt idx="17295">
                  <c:v>43.283000000000001</c:v>
                </c:pt>
                <c:pt idx="17296">
                  <c:v>43.141000000000005</c:v>
                </c:pt>
                <c:pt idx="17297">
                  <c:v>43</c:v>
                </c:pt>
                <c:pt idx="17298">
                  <c:v>42.495000000000012</c:v>
                </c:pt>
                <c:pt idx="17299">
                  <c:v>41.996000000000002</c:v>
                </c:pt>
                <c:pt idx="17300">
                  <c:v>41.502000000000002</c:v>
                </c:pt>
                <c:pt idx="17301">
                  <c:v>41.015000000000001</c:v>
                </c:pt>
                <c:pt idx="17302">
                  <c:v>40.533000000000001</c:v>
                </c:pt>
                <c:pt idx="17303">
                  <c:v>40.056000000000004</c:v>
                </c:pt>
                <c:pt idx="17304">
                  <c:v>39.586000000000006</c:v>
                </c:pt>
                <c:pt idx="17305">
                  <c:v>39.121000000000002</c:v>
                </c:pt>
                <c:pt idx="17306">
                  <c:v>38.661000000000001</c:v>
                </c:pt>
                <c:pt idx="17307">
                  <c:v>38.207000000000001</c:v>
                </c:pt>
                <c:pt idx="17308">
                  <c:v>37.758000000000003</c:v>
                </c:pt>
                <c:pt idx="17309">
                  <c:v>37.313999999999993</c:v>
                </c:pt>
                <c:pt idx="17310">
                  <c:v>36.876000000000005</c:v>
                </c:pt>
                <c:pt idx="17311">
                  <c:v>36.443000000000005</c:v>
                </c:pt>
                <c:pt idx="17312">
                  <c:v>36.015000000000001</c:v>
                </c:pt>
                <c:pt idx="17313">
                  <c:v>35.591000000000001</c:v>
                </c:pt>
                <c:pt idx="17314">
                  <c:v>35.173000000000002</c:v>
                </c:pt>
                <c:pt idx="17315">
                  <c:v>34.760000000000012</c:v>
                </c:pt>
                <c:pt idx="17316">
                  <c:v>34.351999999999997</c:v>
                </c:pt>
                <c:pt idx="17317">
                  <c:v>33.948</c:v>
                </c:pt>
                <c:pt idx="17318">
                  <c:v>33.549000000000007</c:v>
                </c:pt>
                <c:pt idx="17319">
                  <c:v>33.155000000000001</c:v>
                </c:pt>
                <c:pt idx="17320">
                  <c:v>32.765000000000015</c:v>
                </c:pt>
                <c:pt idx="17321">
                  <c:v>32.380000000000003</c:v>
                </c:pt>
                <c:pt idx="17322">
                  <c:v>32</c:v>
                </c:pt>
                <c:pt idx="17323">
                  <c:v>32</c:v>
                </c:pt>
                <c:pt idx="17324">
                  <c:v>32</c:v>
                </c:pt>
                <c:pt idx="17325">
                  <c:v>31.663</c:v>
                </c:pt>
                <c:pt idx="17326">
                  <c:v>31.330000000000005</c:v>
                </c:pt>
                <c:pt idx="17327">
                  <c:v>31</c:v>
                </c:pt>
                <c:pt idx="17328">
                  <c:v>31</c:v>
                </c:pt>
                <c:pt idx="17329">
                  <c:v>31</c:v>
                </c:pt>
                <c:pt idx="17330">
                  <c:v>31</c:v>
                </c:pt>
                <c:pt idx="17331">
                  <c:v>31</c:v>
                </c:pt>
                <c:pt idx="17332">
                  <c:v>31</c:v>
                </c:pt>
                <c:pt idx="17333">
                  <c:v>31.123000000000001</c:v>
                </c:pt>
                <c:pt idx="17334">
                  <c:v>31.247</c:v>
                </c:pt>
                <c:pt idx="17335">
                  <c:v>31.370999999999999</c:v>
                </c:pt>
                <c:pt idx="17336">
                  <c:v>31.495999999999988</c:v>
                </c:pt>
                <c:pt idx="17337">
                  <c:v>31.620999999999999</c:v>
                </c:pt>
                <c:pt idx="17338">
                  <c:v>31.747</c:v>
                </c:pt>
                <c:pt idx="17339">
                  <c:v>31.873000000000001</c:v>
                </c:pt>
                <c:pt idx="17340">
                  <c:v>32</c:v>
                </c:pt>
                <c:pt idx="17341">
                  <c:v>32.247</c:v>
                </c:pt>
                <c:pt idx="17342">
                  <c:v>32.496000000000002</c:v>
                </c:pt>
                <c:pt idx="17343">
                  <c:v>32.747</c:v>
                </c:pt>
                <c:pt idx="17344">
                  <c:v>33</c:v>
                </c:pt>
                <c:pt idx="17345">
                  <c:v>33</c:v>
                </c:pt>
                <c:pt idx="17346">
                  <c:v>33</c:v>
                </c:pt>
                <c:pt idx="17347">
                  <c:v>33</c:v>
                </c:pt>
                <c:pt idx="17348">
                  <c:v>33.844000000000001</c:v>
                </c:pt>
                <c:pt idx="17349">
                  <c:v>34.71</c:v>
                </c:pt>
                <c:pt idx="17350">
                  <c:v>35.598000000000013</c:v>
                </c:pt>
                <c:pt idx="17351">
                  <c:v>36.509</c:v>
                </c:pt>
                <c:pt idx="17352">
                  <c:v>37.443000000000005</c:v>
                </c:pt>
                <c:pt idx="17353">
                  <c:v>38.4</c:v>
                </c:pt>
                <c:pt idx="17354">
                  <c:v>39.383000000000003</c:v>
                </c:pt>
                <c:pt idx="17355">
                  <c:v>40.39</c:v>
                </c:pt>
                <c:pt idx="17356">
                  <c:v>41.423000000000002</c:v>
                </c:pt>
                <c:pt idx="17357">
                  <c:v>42.483000000000004</c:v>
                </c:pt>
                <c:pt idx="17358">
                  <c:v>43.57</c:v>
                </c:pt>
                <c:pt idx="17359">
                  <c:v>44.685000000000002</c:v>
                </c:pt>
                <c:pt idx="17360">
                  <c:v>45.828000000000003</c:v>
                </c:pt>
                <c:pt idx="17361">
                  <c:v>47</c:v>
                </c:pt>
                <c:pt idx="17362">
                  <c:v>47</c:v>
                </c:pt>
                <c:pt idx="17363">
                  <c:v>46.486000000000004</c:v>
                </c:pt>
                <c:pt idx="17364">
                  <c:v>45.978000000000002</c:v>
                </c:pt>
                <c:pt idx="17365">
                  <c:v>45.475000000000001</c:v>
                </c:pt>
                <c:pt idx="17366">
                  <c:v>44.978000000000002</c:v>
                </c:pt>
                <c:pt idx="17367">
                  <c:v>44.486000000000004</c:v>
                </c:pt>
                <c:pt idx="17368">
                  <c:v>44</c:v>
                </c:pt>
                <c:pt idx="17369">
                  <c:v>44.331000000000003</c:v>
                </c:pt>
                <c:pt idx="17370">
                  <c:v>44.664000000000001</c:v>
                </c:pt>
                <c:pt idx="17371">
                  <c:v>45</c:v>
                </c:pt>
                <c:pt idx="17372">
                  <c:v>44.467000000000006</c:v>
                </c:pt>
                <c:pt idx="17373">
                  <c:v>43.939</c:v>
                </c:pt>
                <c:pt idx="17374">
                  <c:v>43.419000000000004</c:v>
                </c:pt>
                <c:pt idx="17375">
                  <c:v>42.904000000000003</c:v>
                </c:pt>
                <c:pt idx="17376">
                  <c:v>42.395000000000003</c:v>
                </c:pt>
                <c:pt idx="17377">
                  <c:v>41.893000000000001</c:v>
                </c:pt>
                <c:pt idx="17378">
                  <c:v>41.396000000000001</c:v>
                </c:pt>
                <c:pt idx="17379">
                  <c:v>40.905000000000001</c:v>
                </c:pt>
                <c:pt idx="17380">
                  <c:v>40.42</c:v>
                </c:pt>
                <c:pt idx="17381">
                  <c:v>39.941000000000003</c:v>
                </c:pt>
                <c:pt idx="17382">
                  <c:v>39.468000000000011</c:v>
                </c:pt>
                <c:pt idx="17383">
                  <c:v>39</c:v>
                </c:pt>
                <c:pt idx="17384">
                  <c:v>39</c:v>
                </c:pt>
                <c:pt idx="17385">
                  <c:v>38.899000000000001</c:v>
                </c:pt>
                <c:pt idx="17386">
                  <c:v>38.798000000000016</c:v>
                </c:pt>
                <c:pt idx="17387">
                  <c:v>38.697000000000003</c:v>
                </c:pt>
                <c:pt idx="17388">
                  <c:v>38.597000000000001</c:v>
                </c:pt>
                <c:pt idx="17389">
                  <c:v>38.497</c:v>
                </c:pt>
                <c:pt idx="17390">
                  <c:v>38.397000000000006</c:v>
                </c:pt>
                <c:pt idx="17391">
                  <c:v>38.297000000000011</c:v>
                </c:pt>
                <c:pt idx="17392">
                  <c:v>38.198000000000015</c:v>
                </c:pt>
                <c:pt idx="17393">
                  <c:v>38.099000000000011</c:v>
                </c:pt>
                <c:pt idx="17394">
                  <c:v>38</c:v>
                </c:pt>
                <c:pt idx="17395">
                  <c:v>39.778000000000013</c:v>
                </c:pt>
                <c:pt idx="17396">
                  <c:v>41</c:v>
                </c:pt>
                <c:pt idx="17397">
                  <c:v>43.589000000000006</c:v>
                </c:pt>
                <c:pt idx="17398">
                  <c:v>45.629000000000012</c:v>
                </c:pt>
                <c:pt idx="17399">
                  <c:v>47.765000000000015</c:v>
                </c:pt>
                <c:pt idx="17400">
                  <c:v>50</c:v>
                </c:pt>
                <c:pt idx="17401">
                  <c:v>49.214000000000006</c:v>
                </c:pt>
                <c:pt idx="17402">
                  <c:v>48.44</c:v>
                </c:pt>
                <c:pt idx="17403">
                  <c:v>47.678000000000011</c:v>
                </c:pt>
                <c:pt idx="17404">
                  <c:v>46.928000000000011</c:v>
                </c:pt>
                <c:pt idx="17405">
                  <c:v>46.190000000000012</c:v>
                </c:pt>
                <c:pt idx="17406">
                  <c:v>45.464000000000006</c:v>
                </c:pt>
                <c:pt idx="17407">
                  <c:v>44.749000000000002</c:v>
                </c:pt>
                <c:pt idx="17408">
                  <c:v>44</c:v>
                </c:pt>
                <c:pt idx="17409">
                  <c:v>43</c:v>
                </c:pt>
                <c:pt idx="17410">
                  <c:v>42.671000000000006</c:v>
                </c:pt>
                <c:pt idx="17411">
                  <c:v>42</c:v>
                </c:pt>
                <c:pt idx="17412">
                  <c:v>42</c:v>
                </c:pt>
                <c:pt idx="17413">
                  <c:v>41.592000000000013</c:v>
                </c:pt>
                <c:pt idx="17414">
                  <c:v>41.188000000000002</c:v>
                </c:pt>
                <c:pt idx="17415">
                  <c:v>40.788000000000011</c:v>
                </c:pt>
                <c:pt idx="17416">
                  <c:v>40.392000000000003</c:v>
                </c:pt>
                <c:pt idx="17417">
                  <c:v>40</c:v>
                </c:pt>
                <c:pt idx="17418">
                  <c:v>40.331000000000003</c:v>
                </c:pt>
                <c:pt idx="17419">
                  <c:v>40.664000000000001</c:v>
                </c:pt>
                <c:pt idx="17420">
                  <c:v>41</c:v>
                </c:pt>
                <c:pt idx="17421">
                  <c:v>41</c:v>
                </c:pt>
                <c:pt idx="17422">
                  <c:v>40.592000000000013</c:v>
                </c:pt>
                <c:pt idx="17423">
                  <c:v>40.188000000000002</c:v>
                </c:pt>
                <c:pt idx="17424">
                  <c:v>39.788000000000011</c:v>
                </c:pt>
                <c:pt idx="17425">
                  <c:v>39.392000000000003</c:v>
                </c:pt>
                <c:pt idx="17426">
                  <c:v>39</c:v>
                </c:pt>
                <c:pt idx="17427">
                  <c:v>38.664000000000001</c:v>
                </c:pt>
                <c:pt idx="17428">
                  <c:v>38.33</c:v>
                </c:pt>
                <c:pt idx="17429">
                  <c:v>38</c:v>
                </c:pt>
                <c:pt idx="17430">
                  <c:v>38.322000000000003</c:v>
                </c:pt>
                <c:pt idx="17431">
                  <c:v>38.647000000000006</c:v>
                </c:pt>
                <c:pt idx="17432">
                  <c:v>38.975000000000001</c:v>
                </c:pt>
                <c:pt idx="17433">
                  <c:v>39.305</c:v>
                </c:pt>
                <c:pt idx="17434">
                  <c:v>39.638000000000012</c:v>
                </c:pt>
                <c:pt idx="17435">
                  <c:v>39.975000000000001</c:v>
                </c:pt>
                <c:pt idx="17436">
                  <c:v>40.313000000000002</c:v>
                </c:pt>
                <c:pt idx="17437">
                  <c:v>40.655000000000001</c:v>
                </c:pt>
                <c:pt idx="17438">
                  <c:v>41</c:v>
                </c:pt>
                <c:pt idx="17439">
                  <c:v>40.491</c:v>
                </c:pt>
                <c:pt idx="17440">
                  <c:v>39.987000000000002</c:v>
                </c:pt>
                <c:pt idx="17441">
                  <c:v>39.491</c:v>
                </c:pt>
                <c:pt idx="17442">
                  <c:v>39</c:v>
                </c:pt>
                <c:pt idx="17443">
                  <c:v>38.664000000000001</c:v>
                </c:pt>
                <c:pt idx="17444">
                  <c:v>38.33</c:v>
                </c:pt>
                <c:pt idx="17445">
                  <c:v>38</c:v>
                </c:pt>
                <c:pt idx="17446">
                  <c:v>38</c:v>
                </c:pt>
                <c:pt idx="17447">
                  <c:v>38</c:v>
                </c:pt>
                <c:pt idx="17448">
                  <c:v>38.33</c:v>
                </c:pt>
                <c:pt idx="17449">
                  <c:v>38.664000000000001</c:v>
                </c:pt>
                <c:pt idx="17450">
                  <c:v>39</c:v>
                </c:pt>
                <c:pt idx="17451">
                  <c:v>39</c:v>
                </c:pt>
                <c:pt idx="17452">
                  <c:v>39</c:v>
                </c:pt>
                <c:pt idx="17453">
                  <c:v>39</c:v>
                </c:pt>
                <c:pt idx="17454">
                  <c:v>39</c:v>
                </c:pt>
                <c:pt idx="17455">
                  <c:v>39</c:v>
                </c:pt>
                <c:pt idx="17456">
                  <c:v>39</c:v>
                </c:pt>
                <c:pt idx="17457">
                  <c:v>39</c:v>
                </c:pt>
                <c:pt idx="17458">
                  <c:v>39.248000000000012</c:v>
                </c:pt>
                <c:pt idx="17459">
                  <c:v>39.497</c:v>
                </c:pt>
                <c:pt idx="17460">
                  <c:v>39.748000000000012</c:v>
                </c:pt>
                <c:pt idx="17461">
                  <c:v>40</c:v>
                </c:pt>
                <c:pt idx="17462">
                  <c:v>40</c:v>
                </c:pt>
                <c:pt idx="17463">
                  <c:v>41.484999999999999</c:v>
                </c:pt>
                <c:pt idx="17464">
                  <c:v>43.026000000000003</c:v>
                </c:pt>
                <c:pt idx="17465">
                  <c:v>44.624000000000002</c:v>
                </c:pt>
                <c:pt idx="17466">
                  <c:v>46.281000000000006</c:v>
                </c:pt>
                <c:pt idx="17467">
                  <c:v>48</c:v>
                </c:pt>
                <c:pt idx="17468">
                  <c:v>48</c:v>
                </c:pt>
                <c:pt idx="17469">
                  <c:v>47.593000000000011</c:v>
                </c:pt>
                <c:pt idx="17470">
                  <c:v>47.190000000000012</c:v>
                </c:pt>
                <c:pt idx="17471">
                  <c:v>46.790000000000013</c:v>
                </c:pt>
                <c:pt idx="17472">
                  <c:v>46.393000000000001</c:v>
                </c:pt>
                <c:pt idx="17473">
                  <c:v>46</c:v>
                </c:pt>
                <c:pt idx="17474">
                  <c:v>45.559000000000005</c:v>
                </c:pt>
                <c:pt idx="17475">
                  <c:v>45.122000000000014</c:v>
                </c:pt>
                <c:pt idx="17476">
                  <c:v>44.689</c:v>
                </c:pt>
                <c:pt idx="17477">
                  <c:v>44.261000000000003</c:v>
                </c:pt>
                <c:pt idx="17478">
                  <c:v>43.837000000000003</c:v>
                </c:pt>
                <c:pt idx="17479">
                  <c:v>43.416000000000004</c:v>
                </c:pt>
                <c:pt idx="17480">
                  <c:v>43</c:v>
                </c:pt>
                <c:pt idx="17481">
                  <c:v>43.099000000000011</c:v>
                </c:pt>
                <c:pt idx="17482">
                  <c:v>43.198000000000015</c:v>
                </c:pt>
                <c:pt idx="17483">
                  <c:v>43.298000000000016</c:v>
                </c:pt>
                <c:pt idx="17484">
                  <c:v>43.397000000000006</c:v>
                </c:pt>
                <c:pt idx="17485">
                  <c:v>43.497</c:v>
                </c:pt>
                <c:pt idx="17486">
                  <c:v>43.597000000000001</c:v>
                </c:pt>
                <c:pt idx="17487">
                  <c:v>43.698000000000015</c:v>
                </c:pt>
                <c:pt idx="17488">
                  <c:v>43.798000000000016</c:v>
                </c:pt>
                <c:pt idx="17489">
                  <c:v>43.899000000000001</c:v>
                </c:pt>
                <c:pt idx="17490">
                  <c:v>44</c:v>
                </c:pt>
                <c:pt idx="17491">
                  <c:v>43.169000000000011</c:v>
                </c:pt>
                <c:pt idx="17492">
                  <c:v>42.353000000000002</c:v>
                </c:pt>
                <c:pt idx="17493">
                  <c:v>41.553000000000004</c:v>
                </c:pt>
                <c:pt idx="17494">
                  <c:v>40.768000000000015</c:v>
                </c:pt>
                <c:pt idx="17495">
                  <c:v>39.998000000000012</c:v>
                </c:pt>
                <c:pt idx="17496">
                  <c:v>39</c:v>
                </c:pt>
                <c:pt idx="17497">
                  <c:v>38.502000000000002</c:v>
                </c:pt>
                <c:pt idx="17498">
                  <c:v>37.774000000000001</c:v>
                </c:pt>
                <c:pt idx="17499">
                  <c:v>37</c:v>
                </c:pt>
                <c:pt idx="17500">
                  <c:v>36.361000000000004</c:v>
                </c:pt>
                <c:pt idx="17501">
                  <c:v>35.674000000000007</c:v>
                </c:pt>
                <c:pt idx="17502">
                  <c:v>35</c:v>
                </c:pt>
                <c:pt idx="17503">
                  <c:v>35</c:v>
                </c:pt>
                <c:pt idx="17504">
                  <c:v>35</c:v>
                </c:pt>
                <c:pt idx="17505">
                  <c:v>35.33</c:v>
                </c:pt>
                <c:pt idx="17506">
                  <c:v>35.664000000000001</c:v>
                </c:pt>
                <c:pt idx="17507">
                  <c:v>36</c:v>
                </c:pt>
                <c:pt idx="17508">
                  <c:v>36</c:v>
                </c:pt>
                <c:pt idx="17509">
                  <c:v>36</c:v>
                </c:pt>
                <c:pt idx="17510">
                  <c:v>36</c:v>
                </c:pt>
                <c:pt idx="17511">
                  <c:v>36.33</c:v>
                </c:pt>
                <c:pt idx="17512">
                  <c:v>36.664000000000001</c:v>
                </c:pt>
                <c:pt idx="17513">
                  <c:v>37</c:v>
                </c:pt>
                <c:pt idx="17514">
                  <c:v>37</c:v>
                </c:pt>
                <c:pt idx="17515">
                  <c:v>37</c:v>
                </c:pt>
                <c:pt idx="17516">
                  <c:v>37</c:v>
                </c:pt>
                <c:pt idx="17517">
                  <c:v>37</c:v>
                </c:pt>
                <c:pt idx="17518">
                  <c:v>37</c:v>
                </c:pt>
                <c:pt idx="17519">
                  <c:v>37</c:v>
                </c:pt>
                <c:pt idx="17520">
                  <c:v>36.664000000000001</c:v>
                </c:pt>
                <c:pt idx="17521">
                  <c:v>36.33</c:v>
                </c:pt>
                <c:pt idx="17522">
                  <c:v>36</c:v>
                </c:pt>
                <c:pt idx="17523">
                  <c:v>36</c:v>
                </c:pt>
                <c:pt idx="17524">
                  <c:v>36</c:v>
                </c:pt>
                <c:pt idx="17525">
                  <c:v>36</c:v>
                </c:pt>
                <c:pt idx="17526">
                  <c:v>36</c:v>
                </c:pt>
                <c:pt idx="17527">
                  <c:v>36</c:v>
                </c:pt>
                <c:pt idx="17528">
                  <c:v>36</c:v>
                </c:pt>
                <c:pt idx="17529">
                  <c:v>36</c:v>
                </c:pt>
                <c:pt idx="17530">
                  <c:v>36</c:v>
                </c:pt>
                <c:pt idx="17531">
                  <c:v>35.664000000000001</c:v>
                </c:pt>
                <c:pt idx="17532">
                  <c:v>35.33</c:v>
                </c:pt>
                <c:pt idx="17533">
                  <c:v>35</c:v>
                </c:pt>
                <c:pt idx="17534">
                  <c:v>35</c:v>
                </c:pt>
                <c:pt idx="17535">
                  <c:v>35</c:v>
                </c:pt>
                <c:pt idx="17536">
                  <c:v>35</c:v>
                </c:pt>
                <c:pt idx="17537">
                  <c:v>35</c:v>
                </c:pt>
                <c:pt idx="17538">
                  <c:v>35</c:v>
                </c:pt>
                <c:pt idx="17539">
                  <c:v>35.483000000000004</c:v>
                </c:pt>
                <c:pt idx="17540">
                  <c:v>35.973000000000006</c:v>
                </c:pt>
                <c:pt idx="17541">
                  <c:v>36.469000000000001</c:v>
                </c:pt>
                <c:pt idx="17542">
                  <c:v>36.972000000000001</c:v>
                </c:pt>
                <c:pt idx="17543">
                  <c:v>37.483000000000004</c:v>
                </c:pt>
                <c:pt idx="17544">
                  <c:v>38</c:v>
                </c:pt>
                <c:pt idx="17545">
                  <c:v>38</c:v>
                </c:pt>
                <c:pt idx="17546">
                  <c:v>37.664000000000001</c:v>
                </c:pt>
                <c:pt idx="17547">
                  <c:v>37.33</c:v>
                </c:pt>
                <c:pt idx="17548">
                  <c:v>37</c:v>
                </c:pt>
                <c:pt idx="17549">
                  <c:v>37.062000000000012</c:v>
                </c:pt>
                <c:pt idx="17550">
                  <c:v>37.124000000000002</c:v>
                </c:pt>
                <c:pt idx="17551">
                  <c:v>37.185000000000002</c:v>
                </c:pt>
                <c:pt idx="17552">
                  <c:v>37.248000000000012</c:v>
                </c:pt>
                <c:pt idx="17553">
                  <c:v>37.31</c:v>
                </c:pt>
                <c:pt idx="17554">
                  <c:v>37.372</c:v>
                </c:pt>
                <c:pt idx="17555">
                  <c:v>37.434000000000005</c:v>
                </c:pt>
                <c:pt idx="17556">
                  <c:v>37.497</c:v>
                </c:pt>
                <c:pt idx="17557">
                  <c:v>37.559000000000005</c:v>
                </c:pt>
                <c:pt idx="17558">
                  <c:v>37.622000000000014</c:v>
                </c:pt>
                <c:pt idx="17559">
                  <c:v>37.685000000000002</c:v>
                </c:pt>
                <c:pt idx="17560">
                  <c:v>37.747</c:v>
                </c:pt>
                <c:pt idx="17561">
                  <c:v>37.81</c:v>
                </c:pt>
                <c:pt idx="17562">
                  <c:v>37.874000000000002</c:v>
                </c:pt>
                <c:pt idx="17563">
                  <c:v>37.937000000000005</c:v>
                </c:pt>
                <c:pt idx="17564">
                  <c:v>38</c:v>
                </c:pt>
                <c:pt idx="17565">
                  <c:v>38</c:v>
                </c:pt>
                <c:pt idx="17566">
                  <c:v>38</c:v>
                </c:pt>
                <c:pt idx="17567">
                  <c:v>38.195000000000014</c:v>
                </c:pt>
                <c:pt idx="17568">
                  <c:v>38.392000000000003</c:v>
                </c:pt>
                <c:pt idx="17569">
                  <c:v>38.589000000000006</c:v>
                </c:pt>
                <c:pt idx="17570">
                  <c:v>38.788000000000011</c:v>
                </c:pt>
                <c:pt idx="17571">
                  <c:v>38.987000000000002</c:v>
                </c:pt>
                <c:pt idx="17572">
                  <c:v>39.188000000000002</c:v>
                </c:pt>
                <c:pt idx="17573">
                  <c:v>39.389000000000003</c:v>
                </c:pt>
                <c:pt idx="17574">
                  <c:v>39.592000000000013</c:v>
                </c:pt>
                <c:pt idx="17575">
                  <c:v>39.795000000000016</c:v>
                </c:pt>
                <c:pt idx="17576">
                  <c:v>40</c:v>
                </c:pt>
                <c:pt idx="17577">
                  <c:v>40</c:v>
                </c:pt>
                <c:pt idx="17578">
                  <c:v>40</c:v>
                </c:pt>
                <c:pt idx="17579">
                  <c:v>39.659000000000006</c:v>
                </c:pt>
                <c:pt idx="17580">
                  <c:v>39.322000000000003</c:v>
                </c:pt>
                <c:pt idx="17581">
                  <c:v>38.987000000000002</c:v>
                </c:pt>
                <c:pt idx="17582">
                  <c:v>38.655000000000001</c:v>
                </c:pt>
                <c:pt idx="17583">
                  <c:v>38.326000000000001</c:v>
                </c:pt>
                <c:pt idx="17584">
                  <c:v>38</c:v>
                </c:pt>
                <c:pt idx="17585">
                  <c:v>38</c:v>
                </c:pt>
                <c:pt idx="17586">
                  <c:v>38</c:v>
                </c:pt>
                <c:pt idx="17587">
                  <c:v>38</c:v>
                </c:pt>
                <c:pt idx="17588">
                  <c:v>38</c:v>
                </c:pt>
                <c:pt idx="17589">
                  <c:v>38</c:v>
                </c:pt>
                <c:pt idx="17590">
                  <c:v>38</c:v>
                </c:pt>
                <c:pt idx="17591">
                  <c:v>38</c:v>
                </c:pt>
                <c:pt idx="17592">
                  <c:v>38</c:v>
                </c:pt>
                <c:pt idx="17593">
                  <c:v>38</c:v>
                </c:pt>
                <c:pt idx="17594">
                  <c:v>38</c:v>
                </c:pt>
                <c:pt idx="17595">
                  <c:v>38</c:v>
                </c:pt>
                <c:pt idx="17596">
                  <c:v>38</c:v>
                </c:pt>
                <c:pt idx="17597">
                  <c:v>38.241</c:v>
                </c:pt>
                <c:pt idx="17598">
                  <c:v>38.484000000000002</c:v>
                </c:pt>
                <c:pt idx="17599">
                  <c:v>38.729000000000013</c:v>
                </c:pt>
                <c:pt idx="17600">
                  <c:v>38.975000000000001</c:v>
                </c:pt>
                <c:pt idx="17601">
                  <c:v>39.222000000000016</c:v>
                </c:pt>
                <c:pt idx="17602">
                  <c:v>39.472000000000001</c:v>
                </c:pt>
                <c:pt idx="17603">
                  <c:v>39.722000000000016</c:v>
                </c:pt>
                <c:pt idx="17604">
                  <c:v>39.975000000000001</c:v>
                </c:pt>
                <c:pt idx="17605">
                  <c:v>40.228000000000016</c:v>
                </c:pt>
                <c:pt idx="17606">
                  <c:v>40.484000000000002</c:v>
                </c:pt>
                <c:pt idx="17607">
                  <c:v>40.741</c:v>
                </c:pt>
                <c:pt idx="17608">
                  <c:v>41</c:v>
                </c:pt>
                <c:pt idx="17609">
                  <c:v>41.656000000000006</c:v>
                </c:pt>
                <c:pt idx="17610">
                  <c:v>42.323</c:v>
                </c:pt>
                <c:pt idx="17611">
                  <c:v>43</c:v>
                </c:pt>
                <c:pt idx="17612">
                  <c:v>43</c:v>
                </c:pt>
                <c:pt idx="17613">
                  <c:v>43</c:v>
                </c:pt>
                <c:pt idx="17614">
                  <c:v>42.230000000000011</c:v>
                </c:pt>
                <c:pt idx="17615">
                  <c:v>41.473000000000006</c:v>
                </c:pt>
                <c:pt idx="17616">
                  <c:v>40.730000000000011</c:v>
                </c:pt>
                <c:pt idx="17617">
                  <c:v>40</c:v>
                </c:pt>
                <c:pt idx="17618">
                  <c:v>40.491</c:v>
                </c:pt>
                <c:pt idx="17619">
                  <c:v>40.988</c:v>
                </c:pt>
                <c:pt idx="17620">
                  <c:v>41.491</c:v>
                </c:pt>
                <c:pt idx="17621">
                  <c:v>42</c:v>
                </c:pt>
                <c:pt idx="17622">
                  <c:v>41.381999999999998</c:v>
                </c:pt>
                <c:pt idx="17623">
                  <c:v>40.773000000000003</c:v>
                </c:pt>
                <c:pt idx="17624">
                  <c:v>40.173000000000002</c:v>
                </c:pt>
                <c:pt idx="17625">
                  <c:v>39.582000000000001</c:v>
                </c:pt>
                <c:pt idx="17626">
                  <c:v>39</c:v>
                </c:pt>
                <c:pt idx="17627">
                  <c:v>39</c:v>
                </c:pt>
                <c:pt idx="17628">
                  <c:v>39</c:v>
                </c:pt>
                <c:pt idx="17629">
                  <c:v>43.198000000000015</c:v>
                </c:pt>
                <c:pt idx="17630">
                  <c:v>47.849000000000004</c:v>
                </c:pt>
                <c:pt idx="17631">
                  <c:v>53</c:v>
                </c:pt>
                <c:pt idx="17632">
                  <c:v>51.964000000000006</c:v>
                </c:pt>
                <c:pt idx="17633">
                  <c:v>50.948</c:v>
                </c:pt>
                <c:pt idx="17634">
                  <c:v>49.950999999999993</c:v>
                </c:pt>
                <c:pt idx="17635">
                  <c:v>48.975000000000001</c:v>
                </c:pt>
                <c:pt idx="17636">
                  <c:v>48.017000000000003</c:v>
                </c:pt>
                <c:pt idx="17637">
                  <c:v>47.078000000000003</c:v>
                </c:pt>
                <c:pt idx="17638">
                  <c:v>46.157000000000004</c:v>
                </c:pt>
                <c:pt idx="17639">
                  <c:v>45.255000000000003</c:v>
                </c:pt>
                <c:pt idx="17640">
                  <c:v>44</c:v>
                </c:pt>
                <c:pt idx="17641">
                  <c:v>43</c:v>
                </c:pt>
                <c:pt idx="17642">
                  <c:v>42</c:v>
                </c:pt>
                <c:pt idx="17643">
                  <c:v>41.817999999999998</c:v>
                </c:pt>
                <c:pt idx="17644">
                  <c:v>41</c:v>
                </c:pt>
                <c:pt idx="17645">
                  <c:v>41.491</c:v>
                </c:pt>
                <c:pt idx="17646">
                  <c:v>41.988</c:v>
                </c:pt>
                <c:pt idx="17647">
                  <c:v>42.491</c:v>
                </c:pt>
                <c:pt idx="17648">
                  <c:v>43</c:v>
                </c:pt>
                <c:pt idx="17649">
                  <c:v>42.748000000000012</c:v>
                </c:pt>
                <c:pt idx="17650">
                  <c:v>42.497</c:v>
                </c:pt>
                <c:pt idx="17651">
                  <c:v>42.248000000000012</c:v>
                </c:pt>
                <c:pt idx="17652">
                  <c:v>42</c:v>
                </c:pt>
                <c:pt idx="17653">
                  <c:v>42</c:v>
                </c:pt>
                <c:pt idx="17654">
                  <c:v>43.239000000000011</c:v>
                </c:pt>
                <c:pt idx="17655">
                  <c:v>44.515000000000001</c:v>
                </c:pt>
                <c:pt idx="17656">
                  <c:v>45.828000000000003</c:v>
                </c:pt>
                <c:pt idx="17657">
                  <c:v>47.181000000000004</c:v>
                </c:pt>
                <c:pt idx="17658">
                  <c:v>48.573</c:v>
                </c:pt>
                <c:pt idx="17659">
                  <c:v>50.006</c:v>
                </c:pt>
                <c:pt idx="17660">
                  <c:v>51.481000000000002</c:v>
                </c:pt>
                <c:pt idx="17661">
                  <c:v>53</c:v>
                </c:pt>
                <c:pt idx="17662">
                  <c:v>53.331000000000003</c:v>
                </c:pt>
                <c:pt idx="17663">
                  <c:v>53.665000000000013</c:v>
                </c:pt>
                <c:pt idx="17664">
                  <c:v>54</c:v>
                </c:pt>
                <c:pt idx="17665">
                  <c:v>52.95</c:v>
                </c:pt>
                <c:pt idx="17666">
                  <c:v>51.921000000000006</c:v>
                </c:pt>
                <c:pt idx="17667">
                  <c:v>50.911999999999999</c:v>
                </c:pt>
                <c:pt idx="17668">
                  <c:v>49.922000000000011</c:v>
                </c:pt>
                <c:pt idx="17669">
                  <c:v>48.951999999999998</c:v>
                </c:pt>
                <c:pt idx="17670">
                  <c:v>48</c:v>
                </c:pt>
                <c:pt idx="17671">
                  <c:v>47.593000000000011</c:v>
                </c:pt>
                <c:pt idx="17672">
                  <c:v>47.190000000000012</c:v>
                </c:pt>
                <c:pt idx="17673">
                  <c:v>46.790000000000013</c:v>
                </c:pt>
                <c:pt idx="17674">
                  <c:v>46.393000000000001</c:v>
                </c:pt>
                <c:pt idx="17675">
                  <c:v>46</c:v>
                </c:pt>
                <c:pt idx="17676">
                  <c:v>46</c:v>
                </c:pt>
                <c:pt idx="17677">
                  <c:v>46.331000000000003</c:v>
                </c:pt>
                <c:pt idx="17678">
                  <c:v>46.664000000000001</c:v>
                </c:pt>
                <c:pt idx="17679">
                  <c:v>47</c:v>
                </c:pt>
                <c:pt idx="17680">
                  <c:v>46.593000000000011</c:v>
                </c:pt>
                <c:pt idx="17681">
                  <c:v>46.190000000000012</c:v>
                </c:pt>
                <c:pt idx="17682">
                  <c:v>45.790000000000013</c:v>
                </c:pt>
                <c:pt idx="17683">
                  <c:v>45.393000000000001</c:v>
                </c:pt>
                <c:pt idx="17684">
                  <c:v>45</c:v>
                </c:pt>
                <c:pt idx="17685">
                  <c:v>45</c:v>
                </c:pt>
                <c:pt idx="17686">
                  <c:v>45.417000000000002</c:v>
                </c:pt>
                <c:pt idx="17687">
                  <c:v>45.837000000000003</c:v>
                </c:pt>
                <c:pt idx="17688">
                  <c:v>46.262000000000015</c:v>
                </c:pt>
                <c:pt idx="17689">
                  <c:v>46.691000000000003</c:v>
                </c:pt>
                <c:pt idx="17690">
                  <c:v>47.123000000000012</c:v>
                </c:pt>
                <c:pt idx="17691">
                  <c:v>47.559000000000005</c:v>
                </c:pt>
                <c:pt idx="17692">
                  <c:v>48</c:v>
                </c:pt>
                <c:pt idx="17693">
                  <c:v>47</c:v>
                </c:pt>
                <c:pt idx="17694">
                  <c:v>46.021000000000001</c:v>
                </c:pt>
                <c:pt idx="17695">
                  <c:v>45.062000000000012</c:v>
                </c:pt>
                <c:pt idx="17696">
                  <c:v>44.123000000000012</c:v>
                </c:pt>
                <c:pt idx="17697">
                  <c:v>43.203000000000003</c:v>
                </c:pt>
                <c:pt idx="17698">
                  <c:v>42.303000000000004</c:v>
                </c:pt>
                <c:pt idx="17699">
                  <c:v>41.422000000000011</c:v>
                </c:pt>
                <c:pt idx="17700">
                  <c:v>40.559000000000005</c:v>
                </c:pt>
                <c:pt idx="17701">
                  <c:v>39.713000000000001</c:v>
                </c:pt>
                <c:pt idx="17702">
                  <c:v>38.886000000000003</c:v>
                </c:pt>
                <c:pt idx="17703">
                  <c:v>38.076000000000001</c:v>
                </c:pt>
                <c:pt idx="17704">
                  <c:v>37.282000000000011</c:v>
                </c:pt>
                <c:pt idx="17705">
                  <c:v>36</c:v>
                </c:pt>
                <c:pt idx="17706">
                  <c:v>35.745000000000012</c:v>
                </c:pt>
                <c:pt idx="17707">
                  <c:v>35</c:v>
                </c:pt>
                <c:pt idx="17708">
                  <c:v>35</c:v>
                </c:pt>
                <c:pt idx="17709">
                  <c:v>34.299000000000021</c:v>
                </c:pt>
                <c:pt idx="17710">
                  <c:v>33.612000000000002</c:v>
                </c:pt>
                <c:pt idx="17711">
                  <c:v>32.939</c:v>
                </c:pt>
                <c:pt idx="17712">
                  <c:v>32</c:v>
                </c:pt>
                <c:pt idx="17713">
                  <c:v>31.632999999999999</c:v>
                </c:pt>
                <c:pt idx="17714">
                  <c:v>31</c:v>
                </c:pt>
                <c:pt idx="17715">
                  <c:v>31.481000000000002</c:v>
                </c:pt>
                <c:pt idx="17716">
                  <c:v>31.968999999999991</c:v>
                </c:pt>
                <c:pt idx="17717">
                  <c:v>32.465000000000003</c:v>
                </c:pt>
                <c:pt idx="17718">
                  <c:v>32.969000000000001</c:v>
                </c:pt>
                <c:pt idx="17719">
                  <c:v>33.481000000000002</c:v>
                </c:pt>
                <c:pt idx="17720">
                  <c:v>34</c:v>
                </c:pt>
                <c:pt idx="17721">
                  <c:v>34</c:v>
                </c:pt>
                <c:pt idx="17722">
                  <c:v>34</c:v>
                </c:pt>
                <c:pt idx="17723">
                  <c:v>34.483000000000004</c:v>
                </c:pt>
                <c:pt idx="17724">
                  <c:v>34.972000000000001</c:v>
                </c:pt>
                <c:pt idx="17725">
                  <c:v>35.468000000000011</c:v>
                </c:pt>
                <c:pt idx="17726">
                  <c:v>35.972000000000001</c:v>
                </c:pt>
                <c:pt idx="17727">
                  <c:v>36.481999999999999</c:v>
                </c:pt>
                <c:pt idx="17728">
                  <c:v>37</c:v>
                </c:pt>
                <c:pt idx="17729">
                  <c:v>37.49</c:v>
                </c:pt>
                <c:pt idx="17730">
                  <c:v>37.987000000000002</c:v>
                </c:pt>
                <c:pt idx="17731">
                  <c:v>38.49</c:v>
                </c:pt>
                <c:pt idx="17732">
                  <c:v>39</c:v>
                </c:pt>
                <c:pt idx="17733">
                  <c:v>39</c:v>
                </c:pt>
                <c:pt idx="17734">
                  <c:v>37.742000000000012</c:v>
                </c:pt>
                <c:pt idx="17735">
                  <c:v>36.524000000000001</c:v>
                </c:pt>
                <c:pt idx="17736">
                  <c:v>35.346000000000004</c:v>
                </c:pt>
                <c:pt idx="17737">
                  <c:v>34.205000000000013</c:v>
                </c:pt>
                <c:pt idx="17738">
                  <c:v>33.102000000000011</c:v>
                </c:pt>
                <c:pt idx="17739">
                  <c:v>32</c:v>
                </c:pt>
                <c:pt idx="17740">
                  <c:v>31</c:v>
                </c:pt>
                <c:pt idx="17741">
                  <c:v>31</c:v>
                </c:pt>
                <c:pt idx="17742">
                  <c:v>31</c:v>
                </c:pt>
                <c:pt idx="17743">
                  <c:v>31</c:v>
                </c:pt>
                <c:pt idx="17744">
                  <c:v>31</c:v>
                </c:pt>
                <c:pt idx="17745">
                  <c:v>30.873000000000001</c:v>
                </c:pt>
                <c:pt idx="17746">
                  <c:v>30.747</c:v>
                </c:pt>
                <c:pt idx="17747">
                  <c:v>30.620999999999999</c:v>
                </c:pt>
                <c:pt idx="17748">
                  <c:v>30.495999999999988</c:v>
                </c:pt>
                <c:pt idx="17749">
                  <c:v>30.370999999999999</c:v>
                </c:pt>
                <c:pt idx="17750">
                  <c:v>30.247</c:v>
                </c:pt>
                <c:pt idx="17751">
                  <c:v>30.123000000000001</c:v>
                </c:pt>
                <c:pt idx="17752">
                  <c:v>30</c:v>
                </c:pt>
                <c:pt idx="17753">
                  <c:v>30</c:v>
                </c:pt>
                <c:pt idx="17754">
                  <c:v>30</c:v>
                </c:pt>
                <c:pt idx="17755">
                  <c:v>30</c:v>
                </c:pt>
                <c:pt idx="17756">
                  <c:v>30</c:v>
                </c:pt>
                <c:pt idx="17757">
                  <c:v>30</c:v>
                </c:pt>
                <c:pt idx="17758">
                  <c:v>30</c:v>
                </c:pt>
                <c:pt idx="17759">
                  <c:v>29.663</c:v>
                </c:pt>
                <c:pt idx="17760">
                  <c:v>29.330000000000005</c:v>
                </c:pt>
                <c:pt idx="17761">
                  <c:v>29</c:v>
                </c:pt>
                <c:pt idx="17762">
                  <c:v>29.277999999999999</c:v>
                </c:pt>
                <c:pt idx="17763">
                  <c:v>29.558</c:v>
                </c:pt>
                <c:pt idx="17764">
                  <c:v>29.841000000000001</c:v>
                </c:pt>
                <c:pt idx="17765">
                  <c:v>30.126999999999999</c:v>
                </c:pt>
                <c:pt idx="17766">
                  <c:v>30.414999999999999</c:v>
                </c:pt>
                <c:pt idx="17767">
                  <c:v>30.706</c:v>
                </c:pt>
                <c:pt idx="17768">
                  <c:v>31</c:v>
                </c:pt>
                <c:pt idx="17769">
                  <c:v>31</c:v>
                </c:pt>
                <c:pt idx="17770">
                  <c:v>31</c:v>
                </c:pt>
                <c:pt idx="17771">
                  <c:v>31</c:v>
                </c:pt>
                <c:pt idx="17772">
                  <c:v>31.731000000000005</c:v>
                </c:pt>
                <c:pt idx="17773">
                  <c:v>32.479000000000006</c:v>
                </c:pt>
                <c:pt idx="17774">
                  <c:v>33.244</c:v>
                </c:pt>
                <c:pt idx="17775">
                  <c:v>34.028000000000013</c:v>
                </c:pt>
                <c:pt idx="17776">
                  <c:v>34.03</c:v>
                </c:pt>
                <c:pt idx="17777">
                  <c:v>34.033000000000001</c:v>
                </c:pt>
                <c:pt idx="17778">
                  <c:v>34.035000000000011</c:v>
                </c:pt>
                <c:pt idx="17779">
                  <c:v>34.037000000000006</c:v>
                </c:pt>
                <c:pt idx="17780">
                  <c:v>34.04</c:v>
                </c:pt>
                <c:pt idx="17781">
                  <c:v>34.042000000000002</c:v>
                </c:pt>
                <c:pt idx="17782">
                  <c:v>34.045000000000002</c:v>
                </c:pt>
                <c:pt idx="17783">
                  <c:v>34.047000000000004</c:v>
                </c:pt>
                <c:pt idx="17784">
                  <c:v>34.050000000000004</c:v>
                </c:pt>
                <c:pt idx="17785">
                  <c:v>34.052</c:v>
                </c:pt>
                <c:pt idx="17786">
                  <c:v>33.894000000000005</c:v>
                </c:pt>
                <c:pt idx="17787">
                  <c:v>33.736000000000011</c:v>
                </c:pt>
                <c:pt idx="17788">
                  <c:v>33.579000000000001</c:v>
                </c:pt>
                <c:pt idx="17789">
                  <c:v>33.422000000000011</c:v>
                </c:pt>
                <c:pt idx="17790">
                  <c:v>33.267000000000003</c:v>
                </c:pt>
                <c:pt idx="17791">
                  <c:v>33.078000000000003</c:v>
                </c:pt>
                <c:pt idx="17792">
                  <c:v>32.889000000000003</c:v>
                </c:pt>
                <c:pt idx="17793">
                  <c:v>32.702000000000012</c:v>
                </c:pt>
                <c:pt idx="17794">
                  <c:v>32.516000000000005</c:v>
                </c:pt>
                <c:pt idx="17795">
                  <c:v>32.331000000000003</c:v>
                </c:pt>
                <c:pt idx="17796">
                  <c:v>32.331000000000003</c:v>
                </c:pt>
                <c:pt idx="17797">
                  <c:v>32.331000000000003</c:v>
                </c:pt>
                <c:pt idx="17798">
                  <c:v>32.331000000000003</c:v>
                </c:pt>
                <c:pt idx="17799">
                  <c:v>32.331000000000003</c:v>
                </c:pt>
                <c:pt idx="17800">
                  <c:v>32.331000000000003</c:v>
                </c:pt>
                <c:pt idx="17801">
                  <c:v>32.331000000000003</c:v>
                </c:pt>
                <c:pt idx="17802">
                  <c:v>32.331000000000003</c:v>
                </c:pt>
                <c:pt idx="17803">
                  <c:v>32.331000000000003</c:v>
                </c:pt>
                <c:pt idx="17804">
                  <c:v>32.331000000000003</c:v>
                </c:pt>
                <c:pt idx="17805">
                  <c:v>32.137</c:v>
                </c:pt>
                <c:pt idx="17806">
                  <c:v>31.943999999999992</c:v>
                </c:pt>
                <c:pt idx="17807">
                  <c:v>31.751999999999999</c:v>
                </c:pt>
                <c:pt idx="17808">
                  <c:v>31.959999999999994</c:v>
                </c:pt>
                <c:pt idx="17809">
                  <c:v>32.17</c:v>
                </c:pt>
                <c:pt idx="17810">
                  <c:v>32.380999999999993</c:v>
                </c:pt>
                <c:pt idx="17811">
                  <c:v>32.534000000000006</c:v>
                </c:pt>
                <c:pt idx="17812">
                  <c:v>32.807000000000002</c:v>
                </c:pt>
                <c:pt idx="17813">
                  <c:v>33.022000000000013</c:v>
                </c:pt>
                <c:pt idx="17814">
                  <c:v>33.238000000000014</c:v>
                </c:pt>
                <c:pt idx="17815">
                  <c:v>33.155000000000001</c:v>
                </c:pt>
                <c:pt idx="17816">
                  <c:v>33.071000000000005</c:v>
                </c:pt>
                <c:pt idx="17817">
                  <c:v>32.988</c:v>
                </c:pt>
                <c:pt idx="17818">
                  <c:v>32.905000000000001</c:v>
                </c:pt>
                <c:pt idx="17819">
                  <c:v>32.823</c:v>
                </c:pt>
                <c:pt idx="17820">
                  <c:v>32.74</c:v>
                </c:pt>
                <c:pt idx="17821">
                  <c:v>32.658000000000001</c:v>
                </c:pt>
                <c:pt idx="17822">
                  <c:v>32.576000000000001</c:v>
                </c:pt>
                <c:pt idx="17823">
                  <c:v>32.494</c:v>
                </c:pt>
                <c:pt idx="17824">
                  <c:v>32.411999999999999</c:v>
                </c:pt>
                <c:pt idx="17825">
                  <c:v>32.331000000000003</c:v>
                </c:pt>
                <c:pt idx="17826">
                  <c:v>32.059000000000005</c:v>
                </c:pt>
                <c:pt idx="17827">
                  <c:v>31.788999999999991</c:v>
                </c:pt>
                <c:pt idx="17828">
                  <c:v>31.521000000000001</c:v>
                </c:pt>
                <c:pt idx="17829">
                  <c:v>31.256</c:v>
                </c:pt>
                <c:pt idx="17830">
                  <c:v>30.992999999999988</c:v>
                </c:pt>
                <c:pt idx="17831">
                  <c:v>31.14</c:v>
                </c:pt>
                <c:pt idx="17832">
                  <c:v>31.286999999999988</c:v>
                </c:pt>
                <c:pt idx="17833">
                  <c:v>31.434999999999999</c:v>
                </c:pt>
                <c:pt idx="17834">
                  <c:v>31.434999999999999</c:v>
                </c:pt>
                <c:pt idx="17835">
                  <c:v>31.312000000000001</c:v>
                </c:pt>
                <c:pt idx="17836">
                  <c:v>31.189</c:v>
                </c:pt>
                <c:pt idx="17837">
                  <c:v>31.067</c:v>
                </c:pt>
                <c:pt idx="17838">
                  <c:v>31.058</c:v>
                </c:pt>
                <c:pt idx="17839">
                  <c:v>31.048999999999992</c:v>
                </c:pt>
                <c:pt idx="17840">
                  <c:v>31.039000000000001</c:v>
                </c:pt>
                <c:pt idx="17841">
                  <c:v>31.03</c:v>
                </c:pt>
                <c:pt idx="17842">
                  <c:v>31.021000000000001</c:v>
                </c:pt>
                <c:pt idx="17843">
                  <c:v>31.012</c:v>
                </c:pt>
                <c:pt idx="17844">
                  <c:v>31.335999999999999</c:v>
                </c:pt>
                <c:pt idx="17845">
                  <c:v>31.664000000000001</c:v>
                </c:pt>
                <c:pt idx="17846">
                  <c:v>31.995999999999988</c:v>
                </c:pt>
                <c:pt idx="17847">
                  <c:v>32.331000000000003</c:v>
                </c:pt>
                <c:pt idx="17848">
                  <c:v>32.331000000000003</c:v>
                </c:pt>
                <c:pt idx="17849">
                  <c:v>32.331000000000003</c:v>
                </c:pt>
                <c:pt idx="17850">
                  <c:v>32.331000000000003</c:v>
                </c:pt>
                <c:pt idx="17851">
                  <c:v>32.331000000000003</c:v>
                </c:pt>
                <c:pt idx="17852">
                  <c:v>32.331000000000003</c:v>
                </c:pt>
                <c:pt idx="17853">
                  <c:v>32.331000000000003</c:v>
                </c:pt>
                <c:pt idx="17854">
                  <c:v>32.331000000000003</c:v>
                </c:pt>
                <c:pt idx="17855">
                  <c:v>32.331000000000003</c:v>
                </c:pt>
                <c:pt idx="17856">
                  <c:v>32.331000000000003</c:v>
                </c:pt>
                <c:pt idx="17857">
                  <c:v>32.331000000000003</c:v>
                </c:pt>
                <c:pt idx="17858">
                  <c:v>32.331000000000003</c:v>
                </c:pt>
                <c:pt idx="17859">
                  <c:v>32.331000000000003</c:v>
                </c:pt>
                <c:pt idx="17860">
                  <c:v>32.331000000000003</c:v>
                </c:pt>
                <c:pt idx="17861">
                  <c:v>32.331000000000003</c:v>
                </c:pt>
                <c:pt idx="17862">
                  <c:v>32.331000000000003</c:v>
                </c:pt>
                <c:pt idx="17863">
                  <c:v>32.331000000000003</c:v>
                </c:pt>
                <c:pt idx="17864">
                  <c:v>32.07</c:v>
                </c:pt>
                <c:pt idx="17865">
                  <c:v>31.812000000000001</c:v>
                </c:pt>
                <c:pt idx="17866">
                  <c:v>31.556000000000001</c:v>
                </c:pt>
                <c:pt idx="17867">
                  <c:v>31.302</c:v>
                </c:pt>
                <c:pt idx="17868">
                  <c:v>31.048999999999992</c:v>
                </c:pt>
                <c:pt idx="17869">
                  <c:v>30.798999999999992</c:v>
                </c:pt>
                <c:pt idx="17870">
                  <c:v>30.550999999999991</c:v>
                </c:pt>
                <c:pt idx="17871">
                  <c:v>30.414999999999999</c:v>
                </c:pt>
                <c:pt idx="17872">
                  <c:v>30.277999999999999</c:v>
                </c:pt>
                <c:pt idx="17873">
                  <c:v>30.143000000000001</c:v>
                </c:pt>
                <c:pt idx="17874">
                  <c:v>30.007999999999999</c:v>
                </c:pt>
                <c:pt idx="17875">
                  <c:v>29.873000000000001</c:v>
                </c:pt>
                <c:pt idx="17876">
                  <c:v>29.74</c:v>
                </c:pt>
                <c:pt idx="17877">
                  <c:v>29.606000000000005</c:v>
                </c:pt>
                <c:pt idx="17878">
                  <c:v>29.474</c:v>
                </c:pt>
                <c:pt idx="17879">
                  <c:v>29.341999999999999</c:v>
                </c:pt>
                <c:pt idx="17880">
                  <c:v>29.21</c:v>
                </c:pt>
                <c:pt idx="17881">
                  <c:v>29.08</c:v>
                </c:pt>
                <c:pt idx="17882">
                  <c:v>28.949000000000002</c:v>
                </c:pt>
                <c:pt idx="17883">
                  <c:v>28.82</c:v>
                </c:pt>
                <c:pt idx="17884">
                  <c:v>28.353999999999999</c:v>
                </c:pt>
                <c:pt idx="17885">
                  <c:v>27.895</c:v>
                </c:pt>
                <c:pt idx="17886">
                  <c:v>27.443999999999992</c:v>
                </c:pt>
                <c:pt idx="17887">
                  <c:v>27</c:v>
                </c:pt>
                <c:pt idx="17888">
                  <c:v>27</c:v>
                </c:pt>
                <c:pt idx="17889">
                  <c:v>27</c:v>
                </c:pt>
                <c:pt idx="17890">
                  <c:v>27</c:v>
                </c:pt>
                <c:pt idx="17891">
                  <c:v>27</c:v>
                </c:pt>
                <c:pt idx="17892">
                  <c:v>27</c:v>
                </c:pt>
                <c:pt idx="17893">
                  <c:v>27</c:v>
                </c:pt>
                <c:pt idx="17894">
                  <c:v>27</c:v>
                </c:pt>
                <c:pt idx="17895">
                  <c:v>27</c:v>
                </c:pt>
                <c:pt idx="17896">
                  <c:v>27</c:v>
                </c:pt>
                <c:pt idx="17897">
                  <c:v>27</c:v>
                </c:pt>
                <c:pt idx="17898">
                  <c:v>27</c:v>
                </c:pt>
                <c:pt idx="17899">
                  <c:v>27</c:v>
                </c:pt>
                <c:pt idx="17900">
                  <c:v>27</c:v>
                </c:pt>
                <c:pt idx="17901">
                  <c:v>27</c:v>
                </c:pt>
                <c:pt idx="17902">
                  <c:v>27</c:v>
                </c:pt>
                <c:pt idx="17903">
                  <c:v>27</c:v>
                </c:pt>
                <c:pt idx="17904">
                  <c:v>27</c:v>
                </c:pt>
                <c:pt idx="17905">
                  <c:v>27</c:v>
                </c:pt>
                <c:pt idx="17906">
                  <c:v>27</c:v>
                </c:pt>
                <c:pt idx="17907">
                  <c:v>27</c:v>
                </c:pt>
                <c:pt idx="17908">
                  <c:v>26.812000000000001</c:v>
                </c:pt>
                <c:pt idx="17909">
                  <c:v>26.626000000000001</c:v>
                </c:pt>
                <c:pt idx="17910">
                  <c:v>26.440999999999988</c:v>
                </c:pt>
                <c:pt idx="17911">
                  <c:v>26.257999999999999</c:v>
                </c:pt>
                <c:pt idx="17912">
                  <c:v>26.074999999999999</c:v>
                </c:pt>
                <c:pt idx="17913">
                  <c:v>26.14</c:v>
                </c:pt>
                <c:pt idx="17914">
                  <c:v>26.206</c:v>
                </c:pt>
                <c:pt idx="17915">
                  <c:v>26.271999999999991</c:v>
                </c:pt>
                <c:pt idx="17916">
                  <c:v>26.337000000000007</c:v>
                </c:pt>
                <c:pt idx="17917">
                  <c:v>26.402999999999988</c:v>
                </c:pt>
                <c:pt idx="17918">
                  <c:v>26.468999999999991</c:v>
                </c:pt>
                <c:pt idx="17919">
                  <c:v>26.536000000000001</c:v>
                </c:pt>
                <c:pt idx="17920">
                  <c:v>26.602</c:v>
                </c:pt>
                <c:pt idx="17921">
                  <c:v>26.669</c:v>
                </c:pt>
                <c:pt idx="17922">
                  <c:v>26.736000000000001</c:v>
                </c:pt>
                <c:pt idx="17923">
                  <c:v>26.745999999999988</c:v>
                </c:pt>
                <c:pt idx="17924">
                  <c:v>26.756</c:v>
                </c:pt>
                <c:pt idx="17925">
                  <c:v>26.764999999999993</c:v>
                </c:pt>
                <c:pt idx="17926">
                  <c:v>26.774999999999999</c:v>
                </c:pt>
                <c:pt idx="17927">
                  <c:v>26.784999999999993</c:v>
                </c:pt>
                <c:pt idx="17928">
                  <c:v>26.794</c:v>
                </c:pt>
                <c:pt idx="17929">
                  <c:v>26.803000000000001</c:v>
                </c:pt>
                <c:pt idx="17930">
                  <c:v>26.812999999999999</c:v>
                </c:pt>
                <c:pt idx="17931">
                  <c:v>26.821999999999999</c:v>
                </c:pt>
                <c:pt idx="17932">
                  <c:v>26.831000000000007</c:v>
                </c:pt>
                <c:pt idx="17933">
                  <c:v>26.907</c:v>
                </c:pt>
                <c:pt idx="17934">
                  <c:v>26.98299999999999</c:v>
                </c:pt>
                <c:pt idx="17935">
                  <c:v>27.059000000000001</c:v>
                </c:pt>
                <c:pt idx="17936">
                  <c:v>27.135999999999999</c:v>
                </c:pt>
                <c:pt idx="17937">
                  <c:v>27.571000000000005</c:v>
                </c:pt>
                <c:pt idx="17938">
                  <c:v>28.013999999999999</c:v>
                </c:pt>
                <c:pt idx="17939">
                  <c:v>28.463999999999988</c:v>
                </c:pt>
                <c:pt idx="17940">
                  <c:v>28.919999999999995</c:v>
                </c:pt>
                <c:pt idx="17941">
                  <c:v>29.385000000000002</c:v>
                </c:pt>
                <c:pt idx="17942">
                  <c:v>29.856000000000005</c:v>
                </c:pt>
                <c:pt idx="17943">
                  <c:v>30.335999999999999</c:v>
                </c:pt>
                <c:pt idx="17944">
                  <c:v>30.823</c:v>
                </c:pt>
                <c:pt idx="17945">
                  <c:v>31.317000000000007</c:v>
                </c:pt>
                <c:pt idx="17946">
                  <c:v>31.82</c:v>
                </c:pt>
                <c:pt idx="17947">
                  <c:v>32.331000000000003</c:v>
                </c:pt>
                <c:pt idx="17948">
                  <c:v>31.84</c:v>
                </c:pt>
                <c:pt idx="17949">
                  <c:v>31.356000000000005</c:v>
                </c:pt>
                <c:pt idx="17950">
                  <c:v>30.88</c:v>
                </c:pt>
                <c:pt idx="17951">
                  <c:v>30.411000000000001</c:v>
                </c:pt>
                <c:pt idx="17952">
                  <c:v>30.416</c:v>
                </c:pt>
                <c:pt idx="17953">
                  <c:v>30.420999999999992</c:v>
                </c:pt>
                <c:pt idx="17954">
                  <c:v>30.424999999999994</c:v>
                </c:pt>
                <c:pt idx="17955">
                  <c:v>30.43</c:v>
                </c:pt>
                <c:pt idx="17956">
                  <c:v>30.321999999999999</c:v>
                </c:pt>
                <c:pt idx="17957">
                  <c:v>30.213999999999999</c:v>
                </c:pt>
                <c:pt idx="17958">
                  <c:v>30.106000000000005</c:v>
                </c:pt>
                <c:pt idx="17959">
                  <c:v>29.998999999999988</c:v>
                </c:pt>
                <c:pt idx="17960">
                  <c:v>29.891999999999999</c:v>
                </c:pt>
                <c:pt idx="17961">
                  <c:v>29.785999999999991</c:v>
                </c:pt>
                <c:pt idx="17962">
                  <c:v>29.68</c:v>
                </c:pt>
                <c:pt idx="17963">
                  <c:v>29.49</c:v>
                </c:pt>
                <c:pt idx="17964">
                  <c:v>29.302</c:v>
                </c:pt>
                <c:pt idx="17965">
                  <c:v>29.116000000000007</c:v>
                </c:pt>
                <c:pt idx="17966">
                  <c:v>28.93</c:v>
                </c:pt>
                <c:pt idx="17967">
                  <c:v>28.744999999999994</c:v>
                </c:pt>
                <c:pt idx="17968">
                  <c:v>28.561999999999994</c:v>
                </c:pt>
                <c:pt idx="17969">
                  <c:v>28.38</c:v>
                </c:pt>
                <c:pt idx="17970">
                  <c:v>28.199000000000005</c:v>
                </c:pt>
                <c:pt idx="17971">
                  <c:v>28.018999999999991</c:v>
                </c:pt>
                <c:pt idx="17972">
                  <c:v>27.841000000000001</c:v>
                </c:pt>
                <c:pt idx="17973">
                  <c:v>27.663</c:v>
                </c:pt>
                <c:pt idx="17974">
                  <c:v>27.486999999999984</c:v>
                </c:pt>
                <c:pt idx="17975">
                  <c:v>26.928999999999984</c:v>
                </c:pt>
                <c:pt idx="17976">
                  <c:v>26.382999999999992</c:v>
                </c:pt>
                <c:pt idx="17977">
                  <c:v>25.847999999999999</c:v>
                </c:pt>
                <c:pt idx="17978">
                  <c:v>25.324000000000005</c:v>
                </c:pt>
                <c:pt idx="17979">
                  <c:v>24.810000000000006</c:v>
                </c:pt>
                <c:pt idx="17980">
                  <c:v>24.306000000000001</c:v>
                </c:pt>
                <c:pt idx="17981">
                  <c:v>23.812999999999999</c:v>
                </c:pt>
                <c:pt idx="17982">
                  <c:v>23.330000000000005</c:v>
                </c:pt>
                <c:pt idx="17983">
                  <c:v>22.856999999999999</c:v>
                </c:pt>
                <c:pt idx="17984">
                  <c:v>22.393000000000001</c:v>
                </c:pt>
                <c:pt idx="17985">
                  <c:v>24.82</c:v>
                </c:pt>
                <c:pt idx="17986">
                  <c:v>27.509</c:v>
                </c:pt>
                <c:pt idx="17987">
                  <c:v>30.49</c:v>
                </c:pt>
                <c:pt idx="17988">
                  <c:v>33.794000000000011</c:v>
                </c:pt>
                <c:pt idx="17989">
                  <c:v>37.456000000000003</c:v>
                </c:pt>
                <c:pt idx="17990">
                  <c:v>37.205000000000013</c:v>
                </c:pt>
                <c:pt idx="17991">
                  <c:v>36.954999999999998</c:v>
                </c:pt>
                <c:pt idx="17992">
                  <c:v>36.707000000000001</c:v>
                </c:pt>
                <c:pt idx="17993">
                  <c:v>36.46</c:v>
                </c:pt>
                <c:pt idx="17994">
                  <c:v>36.216000000000001</c:v>
                </c:pt>
                <c:pt idx="17995">
                  <c:v>35.972000000000001</c:v>
                </c:pt>
                <c:pt idx="17996">
                  <c:v>35.731000000000002</c:v>
                </c:pt>
                <c:pt idx="17997">
                  <c:v>35.491</c:v>
                </c:pt>
                <c:pt idx="17998">
                  <c:v>35.253</c:v>
                </c:pt>
                <c:pt idx="17999">
                  <c:v>35.016000000000005</c:v>
                </c:pt>
                <c:pt idx="18000">
                  <c:v>34.781000000000006</c:v>
                </c:pt>
                <c:pt idx="18001">
                  <c:v>34.547000000000004</c:v>
                </c:pt>
                <c:pt idx="18002">
                  <c:v>34.314999999999998</c:v>
                </c:pt>
                <c:pt idx="18003">
                  <c:v>34.085000000000001</c:v>
                </c:pt>
                <c:pt idx="18004">
                  <c:v>33.856000000000002</c:v>
                </c:pt>
                <c:pt idx="18005">
                  <c:v>33.629000000000012</c:v>
                </c:pt>
                <c:pt idx="18006">
                  <c:v>33.403000000000006</c:v>
                </c:pt>
                <c:pt idx="18007">
                  <c:v>33.179000000000002</c:v>
                </c:pt>
                <c:pt idx="18008">
                  <c:v>32.956000000000003</c:v>
                </c:pt>
                <c:pt idx="18009">
                  <c:v>32.735000000000014</c:v>
                </c:pt>
                <c:pt idx="18010">
                  <c:v>32.515000000000001</c:v>
                </c:pt>
                <c:pt idx="18011">
                  <c:v>32.296000000000021</c:v>
                </c:pt>
                <c:pt idx="18012">
                  <c:v>32.08</c:v>
                </c:pt>
                <c:pt idx="18013">
                  <c:v>31.864000000000001</c:v>
                </c:pt>
                <c:pt idx="18014">
                  <c:v>31.298999999999992</c:v>
                </c:pt>
                <c:pt idx="18015">
                  <c:v>30.742999999999988</c:v>
                </c:pt>
                <c:pt idx="18016">
                  <c:v>30.196999999999999</c:v>
                </c:pt>
                <c:pt idx="18017">
                  <c:v>29.661000000000001</c:v>
                </c:pt>
                <c:pt idx="18018">
                  <c:v>29.135000000000005</c:v>
                </c:pt>
                <c:pt idx="18019">
                  <c:v>28.618000000000006</c:v>
                </c:pt>
                <c:pt idx="18020">
                  <c:v>27.792999999999992</c:v>
                </c:pt>
                <c:pt idx="18021">
                  <c:v>27.353999999999999</c:v>
                </c:pt>
                <c:pt idx="18022">
                  <c:v>27.120999999999999</c:v>
                </c:pt>
                <c:pt idx="18023">
                  <c:v>26.907</c:v>
                </c:pt>
                <c:pt idx="18024">
                  <c:v>26.696000000000005</c:v>
                </c:pt>
                <c:pt idx="18025">
                  <c:v>26.48599999999999</c:v>
                </c:pt>
                <c:pt idx="18026">
                  <c:v>26.277000000000001</c:v>
                </c:pt>
                <c:pt idx="18027">
                  <c:v>26.071000000000005</c:v>
                </c:pt>
                <c:pt idx="18028">
                  <c:v>25.864999999999991</c:v>
                </c:pt>
                <c:pt idx="18029">
                  <c:v>25.661999999999999</c:v>
                </c:pt>
                <c:pt idx="18030">
                  <c:v>25.459999999999994</c:v>
                </c:pt>
                <c:pt idx="18031">
                  <c:v>25.259999999999994</c:v>
                </c:pt>
                <c:pt idx="18032">
                  <c:v>25.061</c:v>
                </c:pt>
                <c:pt idx="18033">
                  <c:v>24.864000000000001</c:v>
                </c:pt>
                <c:pt idx="18034">
                  <c:v>24.667999999999999</c:v>
                </c:pt>
                <c:pt idx="18035">
                  <c:v>24.474</c:v>
                </c:pt>
                <c:pt idx="18036">
                  <c:v>24.280999999999988</c:v>
                </c:pt>
                <c:pt idx="18037">
                  <c:v>24.09</c:v>
                </c:pt>
                <c:pt idx="18038">
                  <c:v>23.901</c:v>
                </c:pt>
                <c:pt idx="18039">
                  <c:v>23.901</c:v>
                </c:pt>
                <c:pt idx="18040">
                  <c:v>23.946999999999992</c:v>
                </c:pt>
                <c:pt idx="18041">
                  <c:v>23.992999999999988</c:v>
                </c:pt>
                <c:pt idx="18042">
                  <c:v>24.039000000000001</c:v>
                </c:pt>
                <c:pt idx="18043">
                  <c:v>24.084999999999994</c:v>
                </c:pt>
                <c:pt idx="18044">
                  <c:v>24.030999999999999</c:v>
                </c:pt>
                <c:pt idx="18045">
                  <c:v>23.978000000000002</c:v>
                </c:pt>
                <c:pt idx="18046">
                  <c:v>23.924999999999994</c:v>
                </c:pt>
                <c:pt idx="18047">
                  <c:v>23.872</c:v>
                </c:pt>
                <c:pt idx="18048">
                  <c:v>23.818999999999999</c:v>
                </c:pt>
                <c:pt idx="18049">
                  <c:v>24.140999999999991</c:v>
                </c:pt>
                <c:pt idx="18050">
                  <c:v>24.46599999999999</c:v>
                </c:pt>
                <c:pt idx="18051">
                  <c:v>24.795999999999992</c:v>
                </c:pt>
                <c:pt idx="18052">
                  <c:v>25.130000000000006</c:v>
                </c:pt>
                <c:pt idx="18053">
                  <c:v>25.468999999999991</c:v>
                </c:pt>
                <c:pt idx="18054">
                  <c:v>25.812000000000001</c:v>
                </c:pt>
                <c:pt idx="18055">
                  <c:v>26.16</c:v>
                </c:pt>
                <c:pt idx="18056">
                  <c:v>26.513000000000005</c:v>
                </c:pt>
                <c:pt idx="18057">
                  <c:v>26.87</c:v>
                </c:pt>
                <c:pt idx="18058">
                  <c:v>27.233000000000001</c:v>
                </c:pt>
                <c:pt idx="18059">
                  <c:v>27.6</c:v>
                </c:pt>
                <c:pt idx="18060">
                  <c:v>27.971999999999994</c:v>
                </c:pt>
                <c:pt idx="18061">
                  <c:v>28.099</c:v>
                </c:pt>
                <c:pt idx="18062">
                  <c:v>28.227</c:v>
                </c:pt>
                <c:pt idx="18063">
                  <c:v>28.356000000000005</c:v>
                </c:pt>
                <c:pt idx="18064">
                  <c:v>28.484999999999992</c:v>
                </c:pt>
                <c:pt idx="18065">
                  <c:v>28.614999999999998</c:v>
                </c:pt>
                <c:pt idx="18066">
                  <c:v>28.744999999999994</c:v>
                </c:pt>
                <c:pt idx="18067">
                  <c:v>28.317000000000007</c:v>
                </c:pt>
                <c:pt idx="18068">
                  <c:v>27.895</c:v>
                </c:pt>
                <c:pt idx="18069">
                  <c:v>27.479999999999993</c:v>
                </c:pt>
                <c:pt idx="18070">
                  <c:v>27.071000000000005</c:v>
                </c:pt>
                <c:pt idx="18071">
                  <c:v>26.667999999999999</c:v>
                </c:pt>
                <c:pt idx="18072">
                  <c:v>26.271000000000001</c:v>
                </c:pt>
                <c:pt idx="18073">
                  <c:v>25.879000000000001</c:v>
                </c:pt>
                <c:pt idx="18074">
                  <c:v>25.494</c:v>
                </c:pt>
                <c:pt idx="18075">
                  <c:v>25.114000000000008</c:v>
                </c:pt>
                <c:pt idx="18076">
                  <c:v>24.74</c:v>
                </c:pt>
                <c:pt idx="18077">
                  <c:v>24.372</c:v>
                </c:pt>
                <c:pt idx="18078">
                  <c:v>24.259999999999994</c:v>
                </c:pt>
                <c:pt idx="18079">
                  <c:v>24.148</c:v>
                </c:pt>
                <c:pt idx="18080">
                  <c:v>24.036999999999999</c:v>
                </c:pt>
                <c:pt idx="18081">
                  <c:v>23.885000000000002</c:v>
                </c:pt>
                <c:pt idx="18082">
                  <c:v>23.733000000000001</c:v>
                </c:pt>
                <c:pt idx="18083">
                  <c:v>23.582999999999984</c:v>
                </c:pt>
                <c:pt idx="18084">
                  <c:v>23.433</c:v>
                </c:pt>
                <c:pt idx="18085">
                  <c:v>23.295999999999992</c:v>
                </c:pt>
                <c:pt idx="18086">
                  <c:v>23.16</c:v>
                </c:pt>
                <c:pt idx="18087">
                  <c:v>23.024999999999999</c:v>
                </c:pt>
                <c:pt idx="18088">
                  <c:v>22.655000000000001</c:v>
                </c:pt>
                <c:pt idx="18089">
                  <c:v>22.291</c:v>
                </c:pt>
                <c:pt idx="18090">
                  <c:v>21.934000000000001</c:v>
                </c:pt>
                <c:pt idx="18091">
                  <c:v>21.581</c:v>
                </c:pt>
                <c:pt idx="18092">
                  <c:v>21.234999999999999</c:v>
                </c:pt>
                <c:pt idx="18093">
                  <c:v>20.893999999999991</c:v>
                </c:pt>
                <c:pt idx="18094">
                  <c:v>20.559000000000001</c:v>
                </c:pt>
                <c:pt idx="18095">
                  <c:v>20.228999999999992</c:v>
                </c:pt>
                <c:pt idx="18096">
                  <c:v>19.904</c:v>
                </c:pt>
                <c:pt idx="18097">
                  <c:v>19.584999999999994</c:v>
                </c:pt>
                <c:pt idx="18098">
                  <c:v>19.27</c:v>
                </c:pt>
                <c:pt idx="18099">
                  <c:v>18.960999999999988</c:v>
                </c:pt>
                <c:pt idx="18100">
                  <c:v>18.655999999999999</c:v>
                </c:pt>
                <c:pt idx="18101">
                  <c:v>18.356999999999999</c:v>
                </c:pt>
                <c:pt idx="18102">
                  <c:v>18.077999999999999</c:v>
                </c:pt>
                <c:pt idx="18103">
                  <c:v>17.803999999999991</c:v>
                </c:pt>
                <c:pt idx="18104">
                  <c:v>17.533999999999999</c:v>
                </c:pt>
                <c:pt idx="18105">
                  <c:v>17.417000000000005</c:v>
                </c:pt>
                <c:pt idx="18106">
                  <c:v>17.300999999999991</c:v>
                </c:pt>
                <c:pt idx="18107">
                  <c:v>17.184999999999999</c:v>
                </c:pt>
                <c:pt idx="18108">
                  <c:v>17.071000000000005</c:v>
                </c:pt>
                <c:pt idx="18109">
                  <c:v>16.957000000000001</c:v>
                </c:pt>
                <c:pt idx="18110">
                  <c:v>16.844000000000001</c:v>
                </c:pt>
                <c:pt idx="18111">
                  <c:v>16.731999999999999</c:v>
                </c:pt>
                <c:pt idx="18112">
                  <c:v>16.62</c:v>
                </c:pt>
                <c:pt idx="18113">
                  <c:v>16.509</c:v>
                </c:pt>
                <c:pt idx="18114">
                  <c:v>16.399000000000001</c:v>
                </c:pt>
                <c:pt idx="18115">
                  <c:v>16.29</c:v>
                </c:pt>
                <c:pt idx="18116">
                  <c:v>16.016999999999999</c:v>
                </c:pt>
                <c:pt idx="18117">
                  <c:v>15.747999999999999</c:v>
                </c:pt>
                <c:pt idx="18118">
                  <c:v>15.483000000000002</c:v>
                </c:pt>
                <c:pt idx="18119">
                  <c:v>15.223000000000001</c:v>
                </c:pt>
                <c:pt idx="18120">
                  <c:v>15.506</c:v>
                </c:pt>
                <c:pt idx="18121">
                  <c:v>15.794</c:v>
                </c:pt>
                <c:pt idx="18122">
                  <c:v>16.087999999999994</c:v>
                </c:pt>
                <c:pt idx="18123">
                  <c:v>16.387</c:v>
                </c:pt>
                <c:pt idx="18124">
                  <c:v>16.690999999999999</c:v>
                </c:pt>
                <c:pt idx="18125">
                  <c:v>17.001000000000001</c:v>
                </c:pt>
                <c:pt idx="18126">
                  <c:v>17.317000000000007</c:v>
                </c:pt>
                <c:pt idx="18127">
                  <c:v>17.638999999999999</c:v>
                </c:pt>
                <c:pt idx="18128">
                  <c:v>17.966999999999988</c:v>
                </c:pt>
                <c:pt idx="18129">
                  <c:v>18.300999999999991</c:v>
                </c:pt>
                <c:pt idx="18130">
                  <c:v>18.640999999999991</c:v>
                </c:pt>
                <c:pt idx="18131">
                  <c:v>18.986999999999984</c:v>
                </c:pt>
                <c:pt idx="18132">
                  <c:v>19.34</c:v>
                </c:pt>
                <c:pt idx="18133">
                  <c:v>19.699000000000005</c:v>
                </c:pt>
                <c:pt idx="18134">
                  <c:v>20.064999999999994</c:v>
                </c:pt>
                <c:pt idx="18135">
                  <c:v>20.437999999999999</c:v>
                </c:pt>
                <c:pt idx="18136">
                  <c:v>20.818000000000001</c:v>
                </c:pt>
                <c:pt idx="18137">
                  <c:v>21.204999999999991</c:v>
                </c:pt>
                <c:pt idx="18138">
                  <c:v>21.599</c:v>
                </c:pt>
                <c:pt idx="18139">
                  <c:v>22</c:v>
                </c:pt>
                <c:pt idx="18140">
                  <c:v>22</c:v>
                </c:pt>
                <c:pt idx="18141">
                  <c:v>21.600999999999999</c:v>
                </c:pt>
                <c:pt idx="18142">
                  <c:v>21.207999999999991</c:v>
                </c:pt>
                <c:pt idx="18143">
                  <c:v>20.823</c:v>
                </c:pt>
                <c:pt idx="18144">
                  <c:v>20.444999999999993</c:v>
                </c:pt>
                <c:pt idx="18145">
                  <c:v>20.074000000000005</c:v>
                </c:pt>
                <c:pt idx="18146">
                  <c:v>19.709</c:v>
                </c:pt>
                <c:pt idx="18147">
                  <c:v>19.350999999999999</c:v>
                </c:pt>
                <c:pt idx="18148">
                  <c:v>19</c:v>
                </c:pt>
                <c:pt idx="18149">
                  <c:v>19</c:v>
                </c:pt>
                <c:pt idx="18150">
                  <c:v>19</c:v>
                </c:pt>
                <c:pt idx="18151">
                  <c:v>19</c:v>
                </c:pt>
                <c:pt idx="18152">
                  <c:v>19.481000000000002</c:v>
                </c:pt>
                <c:pt idx="18153">
                  <c:v>19.974999999999994</c:v>
                </c:pt>
                <c:pt idx="18154">
                  <c:v>20.481000000000002</c:v>
                </c:pt>
                <c:pt idx="18155">
                  <c:v>21</c:v>
                </c:pt>
                <c:pt idx="18156">
                  <c:v>21</c:v>
                </c:pt>
                <c:pt idx="18157">
                  <c:v>21</c:v>
                </c:pt>
                <c:pt idx="18158">
                  <c:v>21</c:v>
                </c:pt>
                <c:pt idx="18159">
                  <c:v>21</c:v>
                </c:pt>
                <c:pt idx="18160">
                  <c:v>21</c:v>
                </c:pt>
                <c:pt idx="18161">
                  <c:v>21</c:v>
                </c:pt>
                <c:pt idx="18162">
                  <c:v>21</c:v>
                </c:pt>
                <c:pt idx="18163">
                  <c:v>20.661000000000001</c:v>
                </c:pt>
                <c:pt idx="18164">
                  <c:v>20.327999999999999</c:v>
                </c:pt>
                <c:pt idx="18165">
                  <c:v>20</c:v>
                </c:pt>
                <c:pt idx="18166">
                  <c:v>20</c:v>
                </c:pt>
                <c:pt idx="18167">
                  <c:v>20</c:v>
                </c:pt>
                <c:pt idx="18168">
                  <c:v>20</c:v>
                </c:pt>
                <c:pt idx="18169">
                  <c:v>20</c:v>
                </c:pt>
                <c:pt idx="18170">
                  <c:v>20</c:v>
                </c:pt>
                <c:pt idx="18171">
                  <c:v>21.071999999999999</c:v>
                </c:pt>
                <c:pt idx="18172">
                  <c:v>22.202000000000002</c:v>
                </c:pt>
                <c:pt idx="18173">
                  <c:v>23.391999999999999</c:v>
                </c:pt>
                <c:pt idx="18174">
                  <c:v>24.646000000000001</c:v>
                </c:pt>
                <c:pt idx="18175">
                  <c:v>25.966999999999988</c:v>
                </c:pt>
                <c:pt idx="18176">
                  <c:v>27.36</c:v>
                </c:pt>
                <c:pt idx="18177">
                  <c:v>28.826000000000001</c:v>
                </c:pt>
                <c:pt idx="18178">
                  <c:v>30.372</c:v>
                </c:pt>
                <c:pt idx="18179">
                  <c:v>32</c:v>
                </c:pt>
                <c:pt idx="18180">
                  <c:v>32</c:v>
                </c:pt>
                <c:pt idx="18181">
                  <c:v>32.33</c:v>
                </c:pt>
                <c:pt idx="18182">
                  <c:v>32.663000000000011</c:v>
                </c:pt>
                <c:pt idx="18183">
                  <c:v>33</c:v>
                </c:pt>
                <c:pt idx="18184">
                  <c:v>33</c:v>
                </c:pt>
                <c:pt idx="18185">
                  <c:v>33</c:v>
                </c:pt>
                <c:pt idx="18186">
                  <c:v>31.507999999999999</c:v>
                </c:pt>
                <c:pt idx="18187">
                  <c:v>30.082999999999984</c:v>
                </c:pt>
                <c:pt idx="18188">
                  <c:v>28.722999999999988</c:v>
                </c:pt>
                <c:pt idx="18189">
                  <c:v>27.423999999999992</c:v>
                </c:pt>
                <c:pt idx="18190">
                  <c:v>26</c:v>
                </c:pt>
                <c:pt idx="18191">
                  <c:v>25</c:v>
                </c:pt>
                <c:pt idx="18192">
                  <c:v>25.388999999999992</c:v>
                </c:pt>
                <c:pt idx="18193">
                  <c:v>25.782999999999991</c:v>
                </c:pt>
                <c:pt idx="18194">
                  <c:v>26.184000000000001</c:v>
                </c:pt>
                <c:pt idx="18195">
                  <c:v>26.591000000000001</c:v>
                </c:pt>
                <c:pt idx="18196">
                  <c:v>27.004999999999999</c:v>
                </c:pt>
                <c:pt idx="18197">
                  <c:v>27.424999999999994</c:v>
                </c:pt>
                <c:pt idx="18198">
                  <c:v>27.850999999999999</c:v>
                </c:pt>
                <c:pt idx="18199">
                  <c:v>28.283999999999988</c:v>
                </c:pt>
                <c:pt idx="18200">
                  <c:v>28.724</c:v>
                </c:pt>
                <c:pt idx="18201">
                  <c:v>29.170999999999999</c:v>
                </c:pt>
                <c:pt idx="18202">
                  <c:v>29.623999999999999</c:v>
                </c:pt>
                <c:pt idx="18203">
                  <c:v>30.084999999999994</c:v>
                </c:pt>
                <c:pt idx="18204">
                  <c:v>30.553000000000001</c:v>
                </c:pt>
                <c:pt idx="18205">
                  <c:v>31.027999999999999</c:v>
                </c:pt>
                <c:pt idx="18206">
                  <c:v>31.51</c:v>
                </c:pt>
                <c:pt idx="18207">
                  <c:v>32</c:v>
                </c:pt>
                <c:pt idx="18208">
                  <c:v>32</c:v>
                </c:pt>
                <c:pt idx="18209">
                  <c:v>32.634</c:v>
                </c:pt>
                <c:pt idx="18210">
                  <c:v>33.281000000000006</c:v>
                </c:pt>
                <c:pt idx="18211">
                  <c:v>33.941000000000003</c:v>
                </c:pt>
                <c:pt idx="18212">
                  <c:v>34.614000000000004</c:v>
                </c:pt>
                <c:pt idx="18213">
                  <c:v>35.300000000000004</c:v>
                </c:pt>
                <c:pt idx="18214">
                  <c:v>36</c:v>
                </c:pt>
                <c:pt idx="18215">
                  <c:v>36</c:v>
                </c:pt>
                <c:pt idx="18216">
                  <c:v>36.247</c:v>
                </c:pt>
                <c:pt idx="18217">
                  <c:v>36.497</c:v>
                </c:pt>
                <c:pt idx="18218">
                  <c:v>36.747</c:v>
                </c:pt>
                <c:pt idx="18219">
                  <c:v>37</c:v>
                </c:pt>
                <c:pt idx="18220">
                  <c:v>37</c:v>
                </c:pt>
                <c:pt idx="18221">
                  <c:v>35.714000000000006</c:v>
                </c:pt>
                <c:pt idx="18222">
                  <c:v>34.472000000000001</c:v>
                </c:pt>
                <c:pt idx="18223">
                  <c:v>33.273000000000003</c:v>
                </c:pt>
                <c:pt idx="18224">
                  <c:v>32</c:v>
                </c:pt>
                <c:pt idx="18225">
                  <c:v>31</c:v>
                </c:pt>
                <c:pt idx="18226">
                  <c:v>31</c:v>
                </c:pt>
                <c:pt idx="18227">
                  <c:v>31</c:v>
                </c:pt>
                <c:pt idx="18228">
                  <c:v>31</c:v>
                </c:pt>
                <c:pt idx="18229">
                  <c:v>31</c:v>
                </c:pt>
                <c:pt idx="18230">
                  <c:v>31</c:v>
                </c:pt>
                <c:pt idx="18231">
                  <c:v>31</c:v>
                </c:pt>
                <c:pt idx="18232">
                  <c:v>30.486999999999984</c:v>
                </c:pt>
                <c:pt idx="18233">
                  <c:v>29.98299999999999</c:v>
                </c:pt>
                <c:pt idx="18234">
                  <c:v>29.487999999999992</c:v>
                </c:pt>
                <c:pt idx="18235">
                  <c:v>29</c:v>
                </c:pt>
                <c:pt idx="18236">
                  <c:v>29</c:v>
                </c:pt>
                <c:pt idx="18237">
                  <c:v>29</c:v>
                </c:pt>
                <c:pt idx="18238">
                  <c:v>29</c:v>
                </c:pt>
                <c:pt idx="18239">
                  <c:v>29</c:v>
                </c:pt>
                <c:pt idx="18240">
                  <c:v>29</c:v>
                </c:pt>
                <c:pt idx="18241">
                  <c:v>29</c:v>
                </c:pt>
                <c:pt idx="18242">
                  <c:v>29</c:v>
                </c:pt>
                <c:pt idx="18243">
                  <c:v>28.663</c:v>
                </c:pt>
                <c:pt idx="18244">
                  <c:v>28.329000000000001</c:v>
                </c:pt>
                <c:pt idx="18245">
                  <c:v>28</c:v>
                </c:pt>
                <c:pt idx="18246">
                  <c:v>28</c:v>
                </c:pt>
                <c:pt idx="18247">
                  <c:v>28</c:v>
                </c:pt>
                <c:pt idx="18248">
                  <c:v>27.48599999999999</c:v>
                </c:pt>
                <c:pt idx="18249">
                  <c:v>26.981000000000002</c:v>
                </c:pt>
                <c:pt idx="18250">
                  <c:v>26.48599999999999</c:v>
                </c:pt>
                <c:pt idx="18251">
                  <c:v>26</c:v>
                </c:pt>
                <c:pt idx="18252">
                  <c:v>26</c:v>
                </c:pt>
                <c:pt idx="18253">
                  <c:v>25.661999999999999</c:v>
                </c:pt>
                <c:pt idx="18254">
                  <c:v>25.329000000000001</c:v>
                </c:pt>
                <c:pt idx="18255">
                  <c:v>25</c:v>
                </c:pt>
                <c:pt idx="18256">
                  <c:v>24.661999999999999</c:v>
                </c:pt>
                <c:pt idx="18257">
                  <c:v>24.329000000000001</c:v>
                </c:pt>
                <c:pt idx="18258">
                  <c:v>24</c:v>
                </c:pt>
                <c:pt idx="18259">
                  <c:v>24.329000000000001</c:v>
                </c:pt>
                <c:pt idx="18260">
                  <c:v>24.661999999999999</c:v>
                </c:pt>
                <c:pt idx="18261">
                  <c:v>25</c:v>
                </c:pt>
                <c:pt idx="18262">
                  <c:v>25</c:v>
                </c:pt>
                <c:pt idx="18263">
                  <c:v>25</c:v>
                </c:pt>
                <c:pt idx="18264">
                  <c:v>25</c:v>
                </c:pt>
                <c:pt idx="18265">
                  <c:v>25</c:v>
                </c:pt>
                <c:pt idx="18266">
                  <c:v>25</c:v>
                </c:pt>
                <c:pt idx="18267">
                  <c:v>25</c:v>
                </c:pt>
                <c:pt idx="18268">
                  <c:v>25</c:v>
                </c:pt>
                <c:pt idx="18269">
                  <c:v>25</c:v>
                </c:pt>
                <c:pt idx="18270">
                  <c:v>25</c:v>
                </c:pt>
                <c:pt idx="18271">
                  <c:v>25</c:v>
                </c:pt>
                <c:pt idx="18272">
                  <c:v>25</c:v>
                </c:pt>
                <c:pt idx="18273">
                  <c:v>25</c:v>
                </c:pt>
                <c:pt idx="18274">
                  <c:v>25</c:v>
                </c:pt>
                <c:pt idx="18275">
                  <c:v>24.661999999999999</c:v>
                </c:pt>
                <c:pt idx="18276">
                  <c:v>24.329000000000001</c:v>
                </c:pt>
                <c:pt idx="18277">
                  <c:v>24</c:v>
                </c:pt>
                <c:pt idx="18278">
                  <c:v>24</c:v>
                </c:pt>
                <c:pt idx="18279">
                  <c:v>24</c:v>
                </c:pt>
                <c:pt idx="18280">
                  <c:v>24</c:v>
                </c:pt>
                <c:pt idx="18281">
                  <c:v>26.550999999999991</c:v>
                </c:pt>
                <c:pt idx="18282">
                  <c:v>29.373999999999999</c:v>
                </c:pt>
                <c:pt idx="18283">
                  <c:v>31</c:v>
                </c:pt>
                <c:pt idx="18284">
                  <c:v>35.950999999999993</c:v>
                </c:pt>
                <c:pt idx="18285">
                  <c:v>39.772000000000013</c:v>
                </c:pt>
                <c:pt idx="18286">
                  <c:v>44</c:v>
                </c:pt>
                <c:pt idx="18287">
                  <c:v>44.331000000000003</c:v>
                </c:pt>
                <c:pt idx="18288">
                  <c:v>44.664000000000001</c:v>
                </c:pt>
                <c:pt idx="18289">
                  <c:v>45</c:v>
                </c:pt>
                <c:pt idx="18290">
                  <c:v>43.504000000000005</c:v>
                </c:pt>
                <c:pt idx="18291">
                  <c:v>42.057000000000002</c:v>
                </c:pt>
                <c:pt idx="18292">
                  <c:v>40.659000000000006</c:v>
                </c:pt>
                <c:pt idx="18293">
                  <c:v>39.307000000000002</c:v>
                </c:pt>
                <c:pt idx="18294">
                  <c:v>38</c:v>
                </c:pt>
                <c:pt idx="18295">
                  <c:v>37.533000000000001</c:v>
                </c:pt>
                <c:pt idx="18296">
                  <c:v>37.072000000000003</c:v>
                </c:pt>
                <c:pt idx="18297">
                  <c:v>36.617000000000004</c:v>
                </c:pt>
                <c:pt idx="18298">
                  <c:v>36.167000000000002</c:v>
                </c:pt>
                <c:pt idx="18299">
                  <c:v>35.723000000000013</c:v>
                </c:pt>
                <c:pt idx="18300">
                  <c:v>35.284000000000006</c:v>
                </c:pt>
                <c:pt idx="18301">
                  <c:v>34.850999999999999</c:v>
                </c:pt>
                <c:pt idx="18302">
                  <c:v>34.423000000000002</c:v>
                </c:pt>
                <c:pt idx="18303">
                  <c:v>34</c:v>
                </c:pt>
                <c:pt idx="18304">
                  <c:v>34</c:v>
                </c:pt>
                <c:pt idx="18305">
                  <c:v>34</c:v>
                </c:pt>
                <c:pt idx="18306">
                  <c:v>34</c:v>
                </c:pt>
                <c:pt idx="18307">
                  <c:v>33.663000000000011</c:v>
                </c:pt>
                <c:pt idx="18308">
                  <c:v>33.33</c:v>
                </c:pt>
                <c:pt idx="18309">
                  <c:v>33</c:v>
                </c:pt>
                <c:pt idx="18310">
                  <c:v>32.663000000000011</c:v>
                </c:pt>
                <c:pt idx="18311">
                  <c:v>32.33</c:v>
                </c:pt>
                <c:pt idx="18312">
                  <c:v>32</c:v>
                </c:pt>
                <c:pt idx="18313">
                  <c:v>32</c:v>
                </c:pt>
                <c:pt idx="18314">
                  <c:v>31.939999999999994</c:v>
                </c:pt>
                <c:pt idx="18315">
                  <c:v>31.881</c:v>
                </c:pt>
                <c:pt idx="18316">
                  <c:v>31.821000000000005</c:v>
                </c:pt>
                <c:pt idx="18317">
                  <c:v>31.761999999999993</c:v>
                </c:pt>
                <c:pt idx="18318">
                  <c:v>31.702999999999992</c:v>
                </c:pt>
                <c:pt idx="18319">
                  <c:v>31.643000000000001</c:v>
                </c:pt>
                <c:pt idx="18320">
                  <c:v>31.584</c:v>
                </c:pt>
                <c:pt idx="18321">
                  <c:v>31.524999999999999</c:v>
                </c:pt>
                <c:pt idx="18322">
                  <c:v>31.466999999999988</c:v>
                </c:pt>
                <c:pt idx="18323">
                  <c:v>31.407999999999994</c:v>
                </c:pt>
                <c:pt idx="18324">
                  <c:v>31.349</c:v>
                </c:pt>
                <c:pt idx="18325">
                  <c:v>31.291</c:v>
                </c:pt>
                <c:pt idx="18326">
                  <c:v>31.231999999999999</c:v>
                </c:pt>
                <c:pt idx="18327">
                  <c:v>31.173999999999999</c:v>
                </c:pt>
                <c:pt idx="18328">
                  <c:v>31.116000000000007</c:v>
                </c:pt>
                <c:pt idx="18329">
                  <c:v>31.058</c:v>
                </c:pt>
                <c:pt idx="18330">
                  <c:v>31</c:v>
                </c:pt>
                <c:pt idx="18331">
                  <c:v>30.486999999999984</c:v>
                </c:pt>
                <c:pt idx="18332">
                  <c:v>29.98299999999999</c:v>
                </c:pt>
                <c:pt idx="18333">
                  <c:v>29.487999999999992</c:v>
                </c:pt>
                <c:pt idx="18334">
                  <c:v>29</c:v>
                </c:pt>
                <c:pt idx="18335">
                  <c:v>29</c:v>
                </c:pt>
                <c:pt idx="18336">
                  <c:v>29</c:v>
                </c:pt>
                <c:pt idx="18337">
                  <c:v>29.952000000000002</c:v>
                </c:pt>
                <c:pt idx="18338">
                  <c:v>30.934999999999999</c:v>
                </c:pt>
                <c:pt idx="18339">
                  <c:v>31.951000000000001</c:v>
                </c:pt>
                <c:pt idx="18340">
                  <c:v>33</c:v>
                </c:pt>
                <c:pt idx="18341">
                  <c:v>33.579000000000001</c:v>
                </c:pt>
                <c:pt idx="18342">
                  <c:v>34.169000000000011</c:v>
                </c:pt>
                <c:pt idx="18343">
                  <c:v>34.769000000000013</c:v>
                </c:pt>
                <c:pt idx="18344">
                  <c:v>35.379000000000005</c:v>
                </c:pt>
                <c:pt idx="18345">
                  <c:v>36</c:v>
                </c:pt>
                <c:pt idx="18346">
                  <c:v>34.711000000000006</c:v>
                </c:pt>
                <c:pt idx="18347">
                  <c:v>33.468000000000011</c:v>
                </c:pt>
                <c:pt idx="18348">
                  <c:v>32.270000000000003</c:v>
                </c:pt>
                <c:pt idx="18349">
                  <c:v>31.114000000000008</c:v>
                </c:pt>
                <c:pt idx="18350">
                  <c:v>30</c:v>
                </c:pt>
                <c:pt idx="18351">
                  <c:v>30</c:v>
                </c:pt>
                <c:pt idx="18352">
                  <c:v>30</c:v>
                </c:pt>
                <c:pt idx="18353">
                  <c:v>29.22</c:v>
                </c:pt>
                <c:pt idx="18354">
                  <c:v>28.459999999999994</c:v>
                </c:pt>
                <c:pt idx="18355">
                  <c:v>27.721</c:v>
                </c:pt>
                <c:pt idx="18356">
                  <c:v>27</c:v>
                </c:pt>
                <c:pt idx="18357">
                  <c:v>27</c:v>
                </c:pt>
                <c:pt idx="18358">
                  <c:v>27</c:v>
                </c:pt>
                <c:pt idx="18359">
                  <c:v>27.933</c:v>
                </c:pt>
                <c:pt idx="18360">
                  <c:v>28.899000000000001</c:v>
                </c:pt>
                <c:pt idx="18361">
                  <c:v>29.898</c:v>
                </c:pt>
                <c:pt idx="18362">
                  <c:v>30.931000000000001</c:v>
                </c:pt>
                <c:pt idx="18363">
                  <c:v>32</c:v>
                </c:pt>
                <c:pt idx="18364">
                  <c:v>33.291000000000011</c:v>
                </c:pt>
                <c:pt idx="18365">
                  <c:v>34.635000000000012</c:v>
                </c:pt>
                <c:pt idx="18366">
                  <c:v>36.033000000000001</c:v>
                </c:pt>
                <c:pt idx="18367">
                  <c:v>37.487000000000002</c:v>
                </c:pt>
                <c:pt idx="18368">
                  <c:v>39</c:v>
                </c:pt>
                <c:pt idx="18369">
                  <c:v>39.331000000000003</c:v>
                </c:pt>
                <c:pt idx="18370">
                  <c:v>39.664000000000001</c:v>
                </c:pt>
                <c:pt idx="18371">
                  <c:v>40</c:v>
                </c:pt>
                <c:pt idx="18372">
                  <c:v>43.755000000000003</c:v>
                </c:pt>
                <c:pt idx="18373">
                  <c:v>47.863</c:v>
                </c:pt>
                <c:pt idx="18374">
                  <c:v>52.356000000000002</c:v>
                </c:pt>
                <c:pt idx="18375">
                  <c:v>57.271000000000001</c:v>
                </c:pt>
                <c:pt idx="18376">
                  <c:v>62.648000000000003</c:v>
                </c:pt>
                <c:pt idx="18377">
                  <c:v>68.528999999999982</c:v>
                </c:pt>
                <c:pt idx="18378">
                  <c:v>74.962999999999994</c:v>
                </c:pt>
                <c:pt idx="18379">
                  <c:v>82</c:v>
                </c:pt>
                <c:pt idx="18380">
                  <c:v>79.435000000000002</c:v>
                </c:pt>
                <c:pt idx="18381">
                  <c:v>76.95</c:v>
                </c:pt>
                <c:pt idx="18382">
                  <c:v>74.543000000000006</c:v>
                </c:pt>
                <c:pt idx="18383">
                  <c:v>72.211000000000027</c:v>
                </c:pt>
                <c:pt idx="18384">
                  <c:v>69.952000000000012</c:v>
                </c:pt>
                <c:pt idx="18385">
                  <c:v>67.763999999999996</c:v>
                </c:pt>
                <c:pt idx="18386">
                  <c:v>65.644999999999996</c:v>
                </c:pt>
                <c:pt idx="18387">
                  <c:v>63</c:v>
                </c:pt>
                <c:pt idx="18388">
                  <c:v>61.602000000000011</c:v>
                </c:pt>
                <c:pt idx="18389">
                  <c:v>59</c:v>
                </c:pt>
                <c:pt idx="18390">
                  <c:v>57</c:v>
                </c:pt>
                <c:pt idx="18391">
                  <c:v>56</c:v>
                </c:pt>
                <c:pt idx="18392">
                  <c:v>56.142000000000003</c:v>
                </c:pt>
                <c:pt idx="18393">
                  <c:v>56.284000000000006</c:v>
                </c:pt>
                <c:pt idx="18394">
                  <c:v>56.426000000000002</c:v>
                </c:pt>
                <c:pt idx="18395">
                  <c:v>56.569000000000003</c:v>
                </c:pt>
                <c:pt idx="18396">
                  <c:v>56.712000000000003</c:v>
                </c:pt>
                <c:pt idx="18397">
                  <c:v>56.856000000000002</c:v>
                </c:pt>
                <c:pt idx="18398">
                  <c:v>57</c:v>
                </c:pt>
                <c:pt idx="18399">
                  <c:v>56.101000000000006</c:v>
                </c:pt>
                <c:pt idx="18400">
                  <c:v>55.217000000000006</c:v>
                </c:pt>
                <c:pt idx="18401">
                  <c:v>54.347000000000001</c:v>
                </c:pt>
                <c:pt idx="18402">
                  <c:v>53.49</c:v>
                </c:pt>
                <c:pt idx="18403">
                  <c:v>52.647000000000006</c:v>
                </c:pt>
                <c:pt idx="18404">
                  <c:v>51.816999999999993</c:v>
                </c:pt>
                <c:pt idx="18405">
                  <c:v>51</c:v>
                </c:pt>
                <c:pt idx="18406">
                  <c:v>49.777000000000001</c:v>
                </c:pt>
                <c:pt idx="18407">
                  <c:v>48.584000000000003</c:v>
                </c:pt>
                <c:pt idx="18408">
                  <c:v>47.419000000000004</c:v>
                </c:pt>
                <c:pt idx="18409">
                  <c:v>46.282000000000011</c:v>
                </c:pt>
                <c:pt idx="18410">
                  <c:v>45.172000000000011</c:v>
                </c:pt>
                <c:pt idx="18411">
                  <c:v>44.089000000000006</c:v>
                </c:pt>
                <c:pt idx="18412">
                  <c:v>43</c:v>
                </c:pt>
                <c:pt idx="18413">
                  <c:v>42</c:v>
                </c:pt>
                <c:pt idx="18414">
                  <c:v>42</c:v>
                </c:pt>
                <c:pt idx="18415">
                  <c:v>43.093000000000011</c:v>
                </c:pt>
                <c:pt idx="18416">
                  <c:v>44.215000000000003</c:v>
                </c:pt>
                <c:pt idx="18417">
                  <c:v>45.365000000000002</c:v>
                </c:pt>
                <c:pt idx="18418">
                  <c:v>46.546000000000006</c:v>
                </c:pt>
                <c:pt idx="18419">
                  <c:v>47.757000000000005</c:v>
                </c:pt>
                <c:pt idx="18420">
                  <c:v>49</c:v>
                </c:pt>
                <c:pt idx="18421">
                  <c:v>48.56</c:v>
                </c:pt>
                <c:pt idx="18422">
                  <c:v>48.123000000000012</c:v>
                </c:pt>
                <c:pt idx="18423">
                  <c:v>47.691000000000003</c:v>
                </c:pt>
                <c:pt idx="18424">
                  <c:v>47.263000000000012</c:v>
                </c:pt>
                <c:pt idx="18425">
                  <c:v>46.838000000000001</c:v>
                </c:pt>
                <c:pt idx="18426">
                  <c:v>46.417000000000002</c:v>
                </c:pt>
                <c:pt idx="18427">
                  <c:v>46</c:v>
                </c:pt>
                <c:pt idx="18428">
                  <c:v>47.322000000000003</c:v>
                </c:pt>
                <c:pt idx="18429">
                  <c:v>48.682000000000002</c:v>
                </c:pt>
                <c:pt idx="18430">
                  <c:v>50.08</c:v>
                </c:pt>
                <c:pt idx="18431">
                  <c:v>51.52</c:v>
                </c:pt>
                <c:pt idx="18432">
                  <c:v>53</c:v>
                </c:pt>
                <c:pt idx="18433">
                  <c:v>52.386000000000003</c:v>
                </c:pt>
                <c:pt idx="18434">
                  <c:v>51.779000000000003</c:v>
                </c:pt>
                <c:pt idx="18435">
                  <c:v>51.179000000000002</c:v>
                </c:pt>
                <c:pt idx="18436">
                  <c:v>50.586000000000006</c:v>
                </c:pt>
                <c:pt idx="18437">
                  <c:v>50</c:v>
                </c:pt>
                <c:pt idx="18438">
                  <c:v>49.324000000000005</c:v>
                </c:pt>
                <c:pt idx="18439">
                  <c:v>48.658000000000001</c:v>
                </c:pt>
                <c:pt idx="18440">
                  <c:v>48</c:v>
                </c:pt>
                <c:pt idx="18441">
                  <c:v>48</c:v>
                </c:pt>
                <c:pt idx="18442">
                  <c:v>47.603000000000002</c:v>
                </c:pt>
                <c:pt idx="18443">
                  <c:v>47.21</c:v>
                </c:pt>
                <c:pt idx="18444">
                  <c:v>46.82</c:v>
                </c:pt>
                <c:pt idx="18445">
                  <c:v>46.433</c:v>
                </c:pt>
                <c:pt idx="18446">
                  <c:v>46.05</c:v>
                </c:pt>
                <c:pt idx="18447">
                  <c:v>45.669000000000011</c:v>
                </c:pt>
                <c:pt idx="18448">
                  <c:v>45.292000000000016</c:v>
                </c:pt>
                <c:pt idx="18449">
                  <c:v>44.917999999999999</c:v>
                </c:pt>
                <c:pt idx="18450">
                  <c:v>44.547000000000004</c:v>
                </c:pt>
                <c:pt idx="18451">
                  <c:v>44.179000000000002</c:v>
                </c:pt>
                <c:pt idx="18452">
                  <c:v>43.813999999999993</c:v>
                </c:pt>
                <c:pt idx="18453">
                  <c:v>43.451999999999998</c:v>
                </c:pt>
                <c:pt idx="18454">
                  <c:v>43.093000000000011</c:v>
                </c:pt>
                <c:pt idx="18455">
                  <c:v>42.737000000000002</c:v>
                </c:pt>
                <c:pt idx="18456">
                  <c:v>42.383000000000003</c:v>
                </c:pt>
                <c:pt idx="18457">
                  <c:v>42.033000000000001</c:v>
                </c:pt>
                <c:pt idx="18458">
                  <c:v>41.686</c:v>
                </c:pt>
                <c:pt idx="18459">
                  <c:v>41.341999999999999</c:v>
                </c:pt>
                <c:pt idx="18460">
                  <c:v>41</c:v>
                </c:pt>
                <c:pt idx="18461">
                  <c:v>40.491</c:v>
                </c:pt>
                <c:pt idx="18462">
                  <c:v>39.987000000000002</c:v>
                </c:pt>
                <c:pt idx="18463">
                  <c:v>39.491</c:v>
                </c:pt>
                <c:pt idx="18464">
                  <c:v>39</c:v>
                </c:pt>
                <c:pt idx="18465">
                  <c:v>39</c:v>
                </c:pt>
                <c:pt idx="18466">
                  <c:v>39</c:v>
                </c:pt>
                <c:pt idx="18467">
                  <c:v>39.076000000000001</c:v>
                </c:pt>
                <c:pt idx="18468">
                  <c:v>39.152000000000001</c:v>
                </c:pt>
                <c:pt idx="18469">
                  <c:v>39.229000000000013</c:v>
                </c:pt>
                <c:pt idx="18470">
                  <c:v>39.305</c:v>
                </c:pt>
                <c:pt idx="18471">
                  <c:v>39.381999999999998</c:v>
                </c:pt>
                <c:pt idx="18472">
                  <c:v>39.457999999999998</c:v>
                </c:pt>
                <c:pt idx="18473">
                  <c:v>39.535000000000011</c:v>
                </c:pt>
                <c:pt idx="18474">
                  <c:v>39.612000000000002</c:v>
                </c:pt>
                <c:pt idx="18475">
                  <c:v>39.690000000000012</c:v>
                </c:pt>
                <c:pt idx="18476">
                  <c:v>39.767000000000003</c:v>
                </c:pt>
                <c:pt idx="18477">
                  <c:v>39.844999999999999</c:v>
                </c:pt>
                <c:pt idx="18478">
                  <c:v>39.922000000000011</c:v>
                </c:pt>
                <c:pt idx="18479">
                  <c:v>40</c:v>
                </c:pt>
                <c:pt idx="18480">
                  <c:v>39.659000000000006</c:v>
                </c:pt>
                <c:pt idx="18481">
                  <c:v>39.322000000000003</c:v>
                </c:pt>
                <c:pt idx="18482">
                  <c:v>38.987000000000002</c:v>
                </c:pt>
                <c:pt idx="18483">
                  <c:v>38.655000000000001</c:v>
                </c:pt>
                <c:pt idx="18484">
                  <c:v>38.326000000000001</c:v>
                </c:pt>
                <c:pt idx="18485">
                  <c:v>38</c:v>
                </c:pt>
                <c:pt idx="18486">
                  <c:v>38</c:v>
                </c:pt>
                <c:pt idx="18487">
                  <c:v>38</c:v>
                </c:pt>
                <c:pt idx="18488">
                  <c:v>38</c:v>
                </c:pt>
                <c:pt idx="18489">
                  <c:v>38.198000000000015</c:v>
                </c:pt>
                <c:pt idx="18490">
                  <c:v>38.397000000000006</c:v>
                </c:pt>
                <c:pt idx="18491">
                  <c:v>38.597000000000001</c:v>
                </c:pt>
                <c:pt idx="18492">
                  <c:v>38.798000000000016</c:v>
                </c:pt>
                <c:pt idx="18493">
                  <c:v>39</c:v>
                </c:pt>
                <c:pt idx="18494">
                  <c:v>38.49</c:v>
                </c:pt>
                <c:pt idx="18495">
                  <c:v>37.987000000000002</c:v>
                </c:pt>
                <c:pt idx="18496">
                  <c:v>37.49</c:v>
                </c:pt>
                <c:pt idx="18497">
                  <c:v>37</c:v>
                </c:pt>
                <c:pt idx="18498">
                  <c:v>37</c:v>
                </c:pt>
                <c:pt idx="18499">
                  <c:v>37</c:v>
                </c:pt>
                <c:pt idx="18500">
                  <c:v>35.941000000000003</c:v>
                </c:pt>
                <c:pt idx="18501">
                  <c:v>34.913000000000004</c:v>
                </c:pt>
                <c:pt idx="18502">
                  <c:v>33.913000000000004</c:v>
                </c:pt>
                <c:pt idx="18503">
                  <c:v>32.943000000000005</c:v>
                </c:pt>
                <c:pt idx="18504">
                  <c:v>32</c:v>
                </c:pt>
                <c:pt idx="18505">
                  <c:v>32</c:v>
                </c:pt>
                <c:pt idx="18506">
                  <c:v>32.33</c:v>
                </c:pt>
                <c:pt idx="18507">
                  <c:v>32.663000000000011</c:v>
                </c:pt>
                <c:pt idx="18508">
                  <c:v>33</c:v>
                </c:pt>
                <c:pt idx="18509">
                  <c:v>32.663000000000011</c:v>
                </c:pt>
                <c:pt idx="18510">
                  <c:v>32.33</c:v>
                </c:pt>
                <c:pt idx="18511">
                  <c:v>32</c:v>
                </c:pt>
                <c:pt idx="18512">
                  <c:v>32.247</c:v>
                </c:pt>
                <c:pt idx="18513">
                  <c:v>32.496000000000002</c:v>
                </c:pt>
                <c:pt idx="18514">
                  <c:v>32.747</c:v>
                </c:pt>
                <c:pt idx="18515">
                  <c:v>33</c:v>
                </c:pt>
                <c:pt idx="18516">
                  <c:v>33</c:v>
                </c:pt>
                <c:pt idx="18517">
                  <c:v>33.33</c:v>
                </c:pt>
                <c:pt idx="18518">
                  <c:v>33.663000000000011</c:v>
                </c:pt>
                <c:pt idx="18519">
                  <c:v>34</c:v>
                </c:pt>
                <c:pt idx="18520">
                  <c:v>34</c:v>
                </c:pt>
                <c:pt idx="18521">
                  <c:v>34</c:v>
                </c:pt>
                <c:pt idx="18522">
                  <c:v>34</c:v>
                </c:pt>
                <c:pt idx="18523">
                  <c:v>34</c:v>
                </c:pt>
                <c:pt idx="18524">
                  <c:v>34</c:v>
                </c:pt>
                <c:pt idx="18525">
                  <c:v>34</c:v>
                </c:pt>
                <c:pt idx="18526">
                  <c:v>34</c:v>
                </c:pt>
                <c:pt idx="18527">
                  <c:v>34.247</c:v>
                </c:pt>
                <c:pt idx="18528">
                  <c:v>34.496000000000002</c:v>
                </c:pt>
                <c:pt idx="18529">
                  <c:v>34.747</c:v>
                </c:pt>
                <c:pt idx="18530">
                  <c:v>35</c:v>
                </c:pt>
                <c:pt idx="18531">
                  <c:v>35</c:v>
                </c:pt>
                <c:pt idx="18532">
                  <c:v>35</c:v>
                </c:pt>
                <c:pt idx="18533">
                  <c:v>35</c:v>
                </c:pt>
                <c:pt idx="18534">
                  <c:v>35.33</c:v>
                </c:pt>
                <c:pt idx="18535">
                  <c:v>35.664000000000001</c:v>
                </c:pt>
                <c:pt idx="18536">
                  <c:v>36</c:v>
                </c:pt>
                <c:pt idx="18537">
                  <c:v>36</c:v>
                </c:pt>
                <c:pt idx="18538">
                  <c:v>36</c:v>
                </c:pt>
                <c:pt idx="18539">
                  <c:v>36</c:v>
                </c:pt>
                <c:pt idx="18540">
                  <c:v>36</c:v>
                </c:pt>
                <c:pt idx="18541">
                  <c:v>36.247</c:v>
                </c:pt>
                <c:pt idx="18542">
                  <c:v>36.497</c:v>
                </c:pt>
                <c:pt idx="18543">
                  <c:v>36.747</c:v>
                </c:pt>
                <c:pt idx="18544">
                  <c:v>37</c:v>
                </c:pt>
                <c:pt idx="18545">
                  <c:v>37</c:v>
                </c:pt>
                <c:pt idx="18546">
                  <c:v>37</c:v>
                </c:pt>
                <c:pt idx="18547">
                  <c:v>37</c:v>
                </c:pt>
                <c:pt idx="18548">
                  <c:v>37</c:v>
                </c:pt>
                <c:pt idx="18549">
                  <c:v>37.33</c:v>
                </c:pt>
                <c:pt idx="18550">
                  <c:v>37.664000000000001</c:v>
                </c:pt>
                <c:pt idx="18551">
                  <c:v>38</c:v>
                </c:pt>
                <c:pt idx="18552">
                  <c:v>38</c:v>
                </c:pt>
                <c:pt idx="18553">
                  <c:v>38.33</c:v>
                </c:pt>
                <c:pt idx="18554">
                  <c:v>38.664000000000001</c:v>
                </c:pt>
                <c:pt idx="18555">
                  <c:v>39</c:v>
                </c:pt>
                <c:pt idx="18556">
                  <c:v>39</c:v>
                </c:pt>
                <c:pt idx="18557">
                  <c:v>38.322000000000003</c:v>
                </c:pt>
                <c:pt idx="18558">
                  <c:v>37.655000000000001</c:v>
                </c:pt>
                <c:pt idx="18559">
                  <c:v>37</c:v>
                </c:pt>
                <c:pt idx="18560">
                  <c:v>37</c:v>
                </c:pt>
                <c:pt idx="18561">
                  <c:v>36.707000000000001</c:v>
                </c:pt>
                <c:pt idx="18562">
                  <c:v>36.417000000000002</c:v>
                </c:pt>
                <c:pt idx="18563">
                  <c:v>36.129000000000012</c:v>
                </c:pt>
                <c:pt idx="18564">
                  <c:v>35.844000000000001</c:v>
                </c:pt>
                <c:pt idx="18565">
                  <c:v>35.56</c:v>
                </c:pt>
                <c:pt idx="18566">
                  <c:v>35.279000000000003</c:v>
                </c:pt>
                <c:pt idx="18567">
                  <c:v>35</c:v>
                </c:pt>
                <c:pt idx="18568">
                  <c:v>34.663000000000011</c:v>
                </c:pt>
                <c:pt idx="18569">
                  <c:v>34.33</c:v>
                </c:pt>
                <c:pt idx="18570">
                  <c:v>34</c:v>
                </c:pt>
                <c:pt idx="18571">
                  <c:v>35.468000000000011</c:v>
                </c:pt>
                <c:pt idx="18572">
                  <c:v>36.999000000000002</c:v>
                </c:pt>
                <c:pt idx="18573">
                  <c:v>38.596000000000011</c:v>
                </c:pt>
                <c:pt idx="18574">
                  <c:v>40.262000000000015</c:v>
                </c:pt>
                <c:pt idx="18575">
                  <c:v>42</c:v>
                </c:pt>
                <c:pt idx="18576">
                  <c:v>40.751000000000005</c:v>
                </c:pt>
                <c:pt idx="18577">
                  <c:v>39.539000000000001</c:v>
                </c:pt>
                <c:pt idx="18578">
                  <c:v>38.364000000000004</c:v>
                </c:pt>
                <c:pt idx="18579">
                  <c:v>37</c:v>
                </c:pt>
                <c:pt idx="18580">
                  <c:v>36</c:v>
                </c:pt>
                <c:pt idx="18581">
                  <c:v>35</c:v>
                </c:pt>
                <c:pt idx="18582">
                  <c:v>34</c:v>
                </c:pt>
                <c:pt idx="18583">
                  <c:v>34</c:v>
                </c:pt>
                <c:pt idx="18584">
                  <c:v>33.663000000000011</c:v>
                </c:pt>
                <c:pt idx="18585">
                  <c:v>33.33</c:v>
                </c:pt>
                <c:pt idx="18586">
                  <c:v>33</c:v>
                </c:pt>
                <c:pt idx="18587">
                  <c:v>33</c:v>
                </c:pt>
                <c:pt idx="18588">
                  <c:v>33</c:v>
                </c:pt>
                <c:pt idx="18589">
                  <c:v>33</c:v>
                </c:pt>
                <c:pt idx="18590">
                  <c:v>33</c:v>
                </c:pt>
                <c:pt idx="18591">
                  <c:v>33</c:v>
                </c:pt>
                <c:pt idx="18592">
                  <c:v>33</c:v>
                </c:pt>
                <c:pt idx="18593">
                  <c:v>33</c:v>
                </c:pt>
                <c:pt idx="18594">
                  <c:v>33</c:v>
                </c:pt>
                <c:pt idx="18595">
                  <c:v>33</c:v>
                </c:pt>
                <c:pt idx="18596">
                  <c:v>33</c:v>
                </c:pt>
                <c:pt idx="18597">
                  <c:v>32.775000000000013</c:v>
                </c:pt>
                <c:pt idx="18598">
                  <c:v>32.663000000000011</c:v>
                </c:pt>
                <c:pt idx="18599">
                  <c:v>32.552</c:v>
                </c:pt>
                <c:pt idx="18600">
                  <c:v>32.441000000000003</c:v>
                </c:pt>
                <c:pt idx="18601">
                  <c:v>32.33</c:v>
                </c:pt>
                <c:pt idx="18602">
                  <c:v>32.220000000000013</c:v>
                </c:pt>
                <c:pt idx="18603">
                  <c:v>32.11</c:v>
                </c:pt>
                <c:pt idx="18604">
                  <c:v>32</c:v>
                </c:pt>
                <c:pt idx="18605">
                  <c:v>31.663</c:v>
                </c:pt>
                <c:pt idx="18606">
                  <c:v>31.330000000000005</c:v>
                </c:pt>
                <c:pt idx="18607">
                  <c:v>31</c:v>
                </c:pt>
                <c:pt idx="18608">
                  <c:v>31</c:v>
                </c:pt>
                <c:pt idx="18609">
                  <c:v>31</c:v>
                </c:pt>
                <c:pt idx="18610">
                  <c:v>31</c:v>
                </c:pt>
                <c:pt idx="18611">
                  <c:v>31</c:v>
                </c:pt>
                <c:pt idx="18612">
                  <c:v>31</c:v>
                </c:pt>
                <c:pt idx="18613">
                  <c:v>31</c:v>
                </c:pt>
                <c:pt idx="18614">
                  <c:v>31</c:v>
                </c:pt>
                <c:pt idx="18615">
                  <c:v>31</c:v>
                </c:pt>
                <c:pt idx="18616">
                  <c:v>31.39</c:v>
                </c:pt>
                <c:pt idx="18617">
                  <c:v>31.784999999999993</c:v>
                </c:pt>
                <c:pt idx="18618">
                  <c:v>32.185000000000002</c:v>
                </c:pt>
                <c:pt idx="18619">
                  <c:v>32.590000000000003</c:v>
                </c:pt>
                <c:pt idx="18620">
                  <c:v>33</c:v>
                </c:pt>
                <c:pt idx="18621">
                  <c:v>32.663000000000011</c:v>
                </c:pt>
                <c:pt idx="18622">
                  <c:v>32.33</c:v>
                </c:pt>
                <c:pt idx="18623">
                  <c:v>32</c:v>
                </c:pt>
                <c:pt idx="18624">
                  <c:v>32</c:v>
                </c:pt>
                <c:pt idx="18625">
                  <c:v>32</c:v>
                </c:pt>
                <c:pt idx="18626">
                  <c:v>32</c:v>
                </c:pt>
                <c:pt idx="18627">
                  <c:v>32</c:v>
                </c:pt>
                <c:pt idx="18628">
                  <c:v>32</c:v>
                </c:pt>
                <c:pt idx="18629">
                  <c:v>32</c:v>
                </c:pt>
                <c:pt idx="18630">
                  <c:v>32</c:v>
                </c:pt>
                <c:pt idx="18631">
                  <c:v>32.475000000000001</c:v>
                </c:pt>
                <c:pt idx="18632">
                  <c:v>32.956000000000003</c:v>
                </c:pt>
                <c:pt idx="18633">
                  <c:v>33.445</c:v>
                </c:pt>
                <c:pt idx="18634">
                  <c:v>33.941000000000003</c:v>
                </c:pt>
                <c:pt idx="18635">
                  <c:v>34.445</c:v>
                </c:pt>
                <c:pt idx="18636">
                  <c:v>34.954999999999998</c:v>
                </c:pt>
                <c:pt idx="18637">
                  <c:v>35.474000000000004</c:v>
                </c:pt>
                <c:pt idx="18638">
                  <c:v>36</c:v>
                </c:pt>
                <c:pt idx="18639">
                  <c:v>35.675000000000011</c:v>
                </c:pt>
                <c:pt idx="18640">
                  <c:v>35.353999999999999</c:v>
                </c:pt>
                <c:pt idx="18641">
                  <c:v>35.035000000000011</c:v>
                </c:pt>
                <c:pt idx="18642">
                  <c:v>34.719000000000001</c:v>
                </c:pt>
                <c:pt idx="18643">
                  <c:v>34.406000000000006</c:v>
                </c:pt>
                <c:pt idx="18644">
                  <c:v>34.095000000000013</c:v>
                </c:pt>
                <c:pt idx="18645">
                  <c:v>33.788000000000011</c:v>
                </c:pt>
                <c:pt idx="18646">
                  <c:v>33.483000000000004</c:v>
                </c:pt>
                <c:pt idx="18647">
                  <c:v>33.181000000000004</c:v>
                </c:pt>
                <c:pt idx="18648">
                  <c:v>32.881999999999998</c:v>
                </c:pt>
                <c:pt idx="18649">
                  <c:v>32.585000000000001</c:v>
                </c:pt>
                <c:pt idx="18650">
                  <c:v>32.291000000000011</c:v>
                </c:pt>
                <c:pt idx="18651">
                  <c:v>32</c:v>
                </c:pt>
                <c:pt idx="18652">
                  <c:v>32</c:v>
                </c:pt>
                <c:pt idx="18653">
                  <c:v>32</c:v>
                </c:pt>
                <c:pt idx="18654">
                  <c:v>31.487999999999992</c:v>
                </c:pt>
                <c:pt idx="18655">
                  <c:v>30.984000000000002</c:v>
                </c:pt>
                <c:pt idx="18656">
                  <c:v>30.487999999999992</c:v>
                </c:pt>
                <c:pt idx="18657">
                  <c:v>30</c:v>
                </c:pt>
                <c:pt idx="18658">
                  <c:v>30</c:v>
                </c:pt>
                <c:pt idx="18659">
                  <c:v>30</c:v>
                </c:pt>
                <c:pt idx="18660">
                  <c:v>30.501000000000001</c:v>
                </c:pt>
                <c:pt idx="18661">
                  <c:v>31.010999999999999</c:v>
                </c:pt>
                <c:pt idx="18662">
                  <c:v>31.529</c:v>
                </c:pt>
                <c:pt idx="18663">
                  <c:v>32.056000000000004</c:v>
                </c:pt>
                <c:pt idx="18664">
                  <c:v>32.592000000000013</c:v>
                </c:pt>
                <c:pt idx="18665">
                  <c:v>33.137</c:v>
                </c:pt>
                <c:pt idx="18666">
                  <c:v>33.691000000000003</c:v>
                </c:pt>
                <c:pt idx="18667">
                  <c:v>34.254000000000005</c:v>
                </c:pt>
                <c:pt idx="18668">
                  <c:v>34.826000000000001</c:v>
                </c:pt>
                <c:pt idx="18669">
                  <c:v>35.408000000000001</c:v>
                </c:pt>
                <c:pt idx="18670">
                  <c:v>36</c:v>
                </c:pt>
                <c:pt idx="18671">
                  <c:v>36</c:v>
                </c:pt>
                <c:pt idx="18672">
                  <c:v>36</c:v>
                </c:pt>
                <c:pt idx="18673">
                  <c:v>36</c:v>
                </c:pt>
                <c:pt idx="18674">
                  <c:v>37.317999999999998</c:v>
                </c:pt>
                <c:pt idx="18675">
                  <c:v>38</c:v>
                </c:pt>
                <c:pt idx="18676">
                  <c:v>40.101000000000006</c:v>
                </c:pt>
                <c:pt idx="18677">
                  <c:v>41.569000000000003</c:v>
                </c:pt>
                <c:pt idx="18678">
                  <c:v>43.091000000000001</c:v>
                </c:pt>
                <c:pt idx="18679">
                  <c:v>44.669000000000011</c:v>
                </c:pt>
                <c:pt idx="18680">
                  <c:v>46.305</c:v>
                </c:pt>
                <c:pt idx="18681">
                  <c:v>48</c:v>
                </c:pt>
                <c:pt idx="18682">
                  <c:v>48</c:v>
                </c:pt>
                <c:pt idx="18683">
                  <c:v>48</c:v>
                </c:pt>
                <c:pt idx="18684">
                  <c:v>48</c:v>
                </c:pt>
                <c:pt idx="18685">
                  <c:v>48</c:v>
                </c:pt>
                <c:pt idx="18686">
                  <c:v>48</c:v>
                </c:pt>
                <c:pt idx="18687">
                  <c:v>48</c:v>
                </c:pt>
                <c:pt idx="18688">
                  <c:v>48</c:v>
                </c:pt>
                <c:pt idx="18689">
                  <c:v>48</c:v>
                </c:pt>
                <c:pt idx="18690">
                  <c:v>48</c:v>
                </c:pt>
                <c:pt idx="18691">
                  <c:v>48</c:v>
                </c:pt>
                <c:pt idx="18692">
                  <c:v>46.991</c:v>
                </c:pt>
                <c:pt idx="18693">
                  <c:v>46.004000000000005</c:v>
                </c:pt>
                <c:pt idx="18694">
                  <c:v>45.037000000000006</c:v>
                </c:pt>
                <c:pt idx="18695">
                  <c:v>44.091000000000001</c:v>
                </c:pt>
                <c:pt idx="18696">
                  <c:v>43.164000000000001</c:v>
                </c:pt>
                <c:pt idx="18697">
                  <c:v>42.257000000000005</c:v>
                </c:pt>
                <c:pt idx="18698">
                  <c:v>41.369</c:v>
                </c:pt>
                <c:pt idx="18699">
                  <c:v>40.5</c:v>
                </c:pt>
                <c:pt idx="18700">
                  <c:v>39.649000000000001</c:v>
                </c:pt>
                <c:pt idx="18701">
                  <c:v>38.816000000000003</c:v>
                </c:pt>
                <c:pt idx="18702">
                  <c:v>38</c:v>
                </c:pt>
                <c:pt idx="18703">
                  <c:v>37.664000000000001</c:v>
                </c:pt>
                <c:pt idx="18704">
                  <c:v>37.33</c:v>
                </c:pt>
                <c:pt idx="18705">
                  <c:v>37</c:v>
                </c:pt>
                <c:pt idx="18706">
                  <c:v>36.301000000000002</c:v>
                </c:pt>
                <c:pt idx="18707">
                  <c:v>35.616</c:v>
                </c:pt>
                <c:pt idx="18708">
                  <c:v>34.943000000000005</c:v>
                </c:pt>
                <c:pt idx="18709">
                  <c:v>34.283000000000001</c:v>
                </c:pt>
                <c:pt idx="18710">
                  <c:v>33.635000000000012</c:v>
                </c:pt>
                <c:pt idx="18711">
                  <c:v>33</c:v>
                </c:pt>
                <c:pt idx="18712">
                  <c:v>32.319000000000003</c:v>
                </c:pt>
                <c:pt idx="18713">
                  <c:v>31.652999999999999</c:v>
                </c:pt>
                <c:pt idx="18714">
                  <c:v>31</c:v>
                </c:pt>
                <c:pt idx="18715">
                  <c:v>31</c:v>
                </c:pt>
                <c:pt idx="18716">
                  <c:v>31</c:v>
                </c:pt>
                <c:pt idx="18717">
                  <c:v>31</c:v>
                </c:pt>
                <c:pt idx="18718">
                  <c:v>31</c:v>
                </c:pt>
                <c:pt idx="18719">
                  <c:v>31</c:v>
                </c:pt>
                <c:pt idx="18720">
                  <c:v>31</c:v>
                </c:pt>
                <c:pt idx="18721">
                  <c:v>31</c:v>
                </c:pt>
                <c:pt idx="18722">
                  <c:v>31.330000000000005</c:v>
                </c:pt>
                <c:pt idx="18723">
                  <c:v>31.663</c:v>
                </c:pt>
                <c:pt idx="18724">
                  <c:v>32</c:v>
                </c:pt>
                <c:pt idx="18725">
                  <c:v>32</c:v>
                </c:pt>
                <c:pt idx="18726">
                  <c:v>32</c:v>
                </c:pt>
                <c:pt idx="18727">
                  <c:v>32.123000000000012</c:v>
                </c:pt>
                <c:pt idx="18728">
                  <c:v>32.247</c:v>
                </c:pt>
                <c:pt idx="18729">
                  <c:v>32.371000000000002</c:v>
                </c:pt>
                <c:pt idx="18730">
                  <c:v>32.496000000000002</c:v>
                </c:pt>
                <c:pt idx="18731">
                  <c:v>32.621000000000002</c:v>
                </c:pt>
                <c:pt idx="18732">
                  <c:v>32.747</c:v>
                </c:pt>
                <c:pt idx="18733">
                  <c:v>32.873000000000005</c:v>
                </c:pt>
                <c:pt idx="18734">
                  <c:v>33</c:v>
                </c:pt>
                <c:pt idx="18735">
                  <c:v>32.561</c:v>
                </c:pt>
                <c:pt idx="18736">
                  <c:v>32.129000000000012</c:v>
                </c:pt>
                <c:pt idx="18737">
                  <c:v>31.702000000000002</c:v>
                </c:pt>
                <c:pt idx="18738">
                  <c:v>31.280999999999988</c:v>
                </c:pt>
                <c:pt idx="18739">
                  <c:v>30.864999999999991</c:v>
                </c:pt>
                <c:pt idx="18740">
                  <c:v>30.454999999999991</c:v>
                </c:pt>
                <c:pt idx="18741">
                  <c:v>30.05</c:v>
                </c:pt>
                <c:pt idx="18742">
                  <c:v>29.651000000000007</c:v>
                </c:pt>
                <c:pt idx="18743">
                  <c:v>29.257000000000001</c:v>
                </c:pt>
                <c:pt idx="18744">
                  <c:v>28.867999999999999</c:v>
                </c:pt>
                <c:pt idx="18745">
                  <c:v>28.484000000000002</c:v>
                </c:pt>
                <c:pt idx="18746">
                  <c:v>28.106000000000005</c:v>
                </c:pt>
                <c:pt idx="18747">
                  <c:v>27.731999999999999</c:v>
                </c:pt>
                <c:pt idx="18748">
                  <c:v>27.364000000000001</c:v>
                </c:pt>
                <c:pt idx="18749">
                  <c:v>27</c:v>
                </c:pt>
                <c:pt idx="18750">
                  <c:v>27</c:v>
                </c:pt>
                <c:pt idx="18751">
                  <c:v>27</c:v>
                </c:pt>
                <c:pt idx="18752">
                  <c:v>26.745999999999988</c:v>
                </c:pt>
                <c:pt idx="18753">
                  <c:v>26.494999999999994</c:v>
                </c:pt>
                <c:pt idx="18754">
                  <c:v>26.245999999999988</c:v>
                </c:pt>
                <c:pt idx="18755">
                  <c:v>26</c:v>
                </c:pt>
                <c:pt idx="18756">
                  <c:v>26</c:v>
                </c:pt>
                <c:pt idx="18757">
                  <c:v>26.196999999999999</c:v>
                </c:pt>
                <c:pt idx="18758">
                  <c:v>26.395</c:v>
                </c:pt>
                <c:pt idx="18759">
                  <c:v>26.594999999999999</c:v>
                </c:pt>
                <c:pt idx="18760">
                  <c:v>26.797000000000001</c:v>
                </c:pt>
                <c:pt idx="18761">
                  <c:v>27</c:v>
                </c:pt>
                <c:pt idx="18762">
                  <c:v>26.587999999999994</c:v>
                </c:pt>
                <c:pt idx="18763">
                  <c:v>26.181000000000001</c:v>
                </c:pt>
                <c:pt idx="18764">
                  <c:v>25.781999999999993</c:v>
                </c:pt>
                <c:pt idx="18765">
                  <c:v>25.388000000000002</c:v>
                </c:pt>
                <c:pt idx="18766">
                  <c:v>25</c:v>
                </c:pt>
                <c:pt idx="18767">
                  <c:v>25</c:v>
                </c:pt>
                <c:pt idx="18768">
                  <c:v>25</c:v>
                </c:pt>
                <c:pt idx="18769">
                  <c:v>25</c:v>
                </c:pt>
                <c:pt idx="18770">
                  <c:v>25.753</c:v>
                </c:pt>
                <c:pt idx="18771">
                  <c:v>26.529</c:v>
                </c:pt>
                <c:pt idx="18772">
                  <c:v>27.327999999999999</c:v>
                </c:pt>
                <c:pt idx="18773">
                  <c:v>28.152000000000001</c:v>
                </c:pt>
                <c:pt idx="18774">
                  <c:v>29</c:v>
                </c:pt>
                <c:pt idx="18775">
                  <c:v>29</c:v>
                </c:pt>
                <c:pt idx="18776">
                  <c:v>29</c:v>
                </c:pt>
                <c:pt idx="18777">
                  <c:v>28.747</c:v>
                </c:pt>
                <c:pt idx="18778">
                  <c:v>28.495999999999988</c:v>
                </c:pt>
                <c:pt idx="18779">
                  <c:v>28.247</c:v>
                </c:pt>
                <c:pt idx="18780">
                  <c:v>28</c:v>
                </c:pt>
                <c:pt idx="18781">
                  <c:v>27.259999999999994</c:v>
                </c:pt>
                <c:pt idx="18782">
                  <c:v>26.539000000000001</c:v>
                </c:pt>
                <c:pt idx="18783">
                  <c:v>25.837000000000007</c:v>
                </c:pt>
                <c:pt idx="18784">
                  <c:v>25.154000000000007</c:v>
                </c:pt>
                <c:pt idx="18785">
                  <c:v>24</c:v>
                </c:pt>
                <c:pt idx="18786">
                  <c:v>23.841999999999999</c:v>
                </c:pt>
                <c:pt idx="18787">
                  <c:v>23</c:v>
                </c:pt>
                <c:pt idx="18788">
                  <c:v>22.597000000000001</c:v>
                </c:pt>
                <c:pt idx="18789">
                  <c:v>22</c:v>
                </c:pt>
                <c:pt idx="18790">
                  <c:v>22</c:v>
                </c:pt>
                <c:pt idx="18791">
                  <c:v>22.57</c:v>
                </c:pt>
                <c:pt idx="18792">
                  <c:v>23.154000000000007</c:v>
                </c:pt>
                <c:pt idx="18793">
                  <c:v>23.754000000000001</c:v>
                </c:pt>
                <c:pt idx="18794">
                  <c:v>24.369</c:v>
                </c:pt>
                <c:pt idx="18795">
                  <c:v>25</c:v>
                </c:pt>
                <c:pt idx="18796">
                  <c:v>25.753</c:v>
                </c:pt>
                <c:pt idx="18797">
                  <c:v>26.529</c:v>
                </c:pt>
                <c:pt idx="18798">
                  <c:v>27.327999999999999</c:v>
                </c:pt>
                <c:pt idx="18799">
                  <c:v>28.152000000000001</c:v>
                </c:pt>
                <c:pt idx="18800">
                  <c:v>29</c:v>
                </c:pt>
                <c:pt idx="18801">
                  <c:v>29</c:v>
                </c:pt>
                <c:pt idx="18802">
                  <c:v>28.855</c:v>
                </c:pt>
                <c:pt idx="18803">
                  <c:v>28.710999999999999</c:v>
                </c:pt>
                <c:pt idx="18804">
                  <c:v>28.567</c:v>
                </c:pt>
                <c:pt idx="18805">
                  <c:v>28.423999999999992</c:v>
                </c:pt>
                <c:pt idx="18806">
                  <c:v>28.281999999999993</c:v>
                </c:pt>
                <c:pt idx="18807">
                  <c:v>28.140999999999991</c:v>
                </c:pt>
                <c:pt idx="18808">
                  <c:v>28</c:v>
                </c:pt>
                <c:pt idx="18809">
                  <c:v>27.48599999999999</c:v>
                </c:pt>
                <c:pt idx="18810">
                  <c:v>26.981000000000002</c:v>
                </c:pt>
                <c:pt idx="18811">
                  <c:v>26.48599999999999</c:v>
                </c:pt>
                <c:pt idx="18812">
                  <c:v>26</c:v>
                </c:pt>
                <c:pt idx="18813">
                  <c:v>26</c:v>
                </c:pt>
                <c:pt idx="18814">
                  <c:v>26</c:v>
                </c:pt>
                <c:pt idx="18815">
                  <c:v>26</c:v>
                </c:pt>
                <c:pt idx="18816">
                  <c:v>24.959</c:v>
                </c:pt>
                <c:pt idx="18817">
                  <c:v>23.959</c:v>
                </c:pt>
                <c:pt idx="18818">
                  <c:v>23</c:v>
                </c:pt>
                <c:pt idx="18819">
                  <c:v>23</c:v>
                </c:pt>
                <c:pt idx="18820">
                  <c:v>23</c:v>
                </c:pt>
                <c:pt idx="18821">
                  <c:v>23</c:v>
                </c:pt>
                <c:pt idx="18822">
                  <c:v>23</c:v>
                </c:pt>
                <c:pt idx="18823">
                  <c:v>23</c:v>
                </c:pt>
                <c:pt idx="18824">
                  <c:v>23</c:v>
                </c:pt>
                <c:pt idx="18825">
                  <c:v>23</c:v>
                </c:pt>
                <c:pt idx="18826">
                  <c:v>23</c:v>
                </c:pt>
                <c:pt idx="18827">
                  <c:v>22.661999999999999</c:v>
                </c:pt>
                <c:pt idx="18828">
                  <c:v>22.327999999999999</c:v>
                </c:pt>
                <c:pt idx="18829">
                  <c:v>22</c:v>
                </c:pt>
                <c:pt idx="18830">
                  <c:v>22.937999999999999</c:v>
                </c:pt>
                <c:pt idx="18831">
                  <c:v>23.917000000000005</c:v>
                </c:pt>
                <c:pt idx="18832">
                  <c:v>24.937000000000001</c:v>
                </c:pt>
                <c:pt idx="18833">
                  <c:v>26</c:v>
                </c:pt>
                <c:pt idx="18834">
                  <c:v>26</c:v>
                </c:pt>
                <c:pt idx="18835">
                  <c:v>25.521999999999991</c:v>
                </c:pt>
                <c:pt idx="18836">
                  <c:v>25.052</c:v>
                </c:pt>
                <c:pt idx="18837">
                  <c:v>24.591999999999999</c:v>
                </c:pt>
                <c:pt idx="18838">
                  <c:v>24.14</c:v>
                </c:pt>
                <c:pt idx="18839">
                  <c:v>23.696000000000005</c:v>
                </c:pt>
                <c:pt idx="18840">
                  <c:v>23.259999999999994</c:v>
                </c:pt>
                <c:pt idx="18841">
                  <c:v>22.832000000000001</c:v>
                </c:pt>
                <c:pt idx="18842">
                  <c:v>22.411999999999999</c:v>
                </c:pt>
                <c:pt idx="18843">
                  <c:v>22</c:v>
                </c:pt>
                <c:pt idx="18844">
                  <c:v>22</c:v>
                </c:pt>
                <c:pt idx="18845">
                  <c:v>22</c:v>
                </c:pt>
                <c:pt idx="18846">
                  <c:v>22</c:v>
                </c:pt>
                <c:pt idx="18847">
                  <c:v>22</c:v>
                </c:pt>
                <c:pt idx="18848">
                  <c:v>22</c:v>
                </c:pt>
                <c:pt idx="18849">
                  <c:v>21.661000000000001</c:v>
                </c:pt>
                <c:pt idx="18850">
                  <c:v>21.327999999999999</c:v>
                </c:pt>
                <c:pt idx="18851">
                  <c:v>21</c:v>
                </c:pt>
                <c:pt idx="18852">
                  <c:v>21.327999999999999</c:v>
                </c:pt>
                <c:pt idx="18853">
                  <c:v>21.661000000000001</c:v>
                </c:pt>
                <c:pt idx="18854">
                  <c:v>22</c:v>
                </c:pt>
                <c:pt idx="18855">
                  <c:v>22</c:v>
                </c:pt>
                <c:pt idx="18856">
                  <c:v>22</c:v>
                </c:pt>
                <c:pt idx="18857">
                  <c:v>22</c:v>
                </c:pt>
                <c:pt idx="18858">
                  <c:v>21.745999999999988</c:v>
                </c:pt>
                <c:pt idx="18859">
                  <c:v>21.494</c:v>
                </c:pt>
                <c:pt idx="18860">
                  <c:v>21.245999999999988</c:v>
                </c:pt>
                <c:pt idx="18861">
                  <c:v>21</c:v>
                </c:pt>
                <c:pt idx="18862">
                  <c:v>21.196000000000005</c:v>
                </c:pt>
                <c:pt idx="18863">
                  <c:v>21.393999999999991</c:v>
                </c:pt>
                <c:pt idx="18864">
                  <c:v>21.594000000000001</c:v>
                </c:pt>
                <c:pt idx="18865">
                  <c:v>21.795999999999992</c:v>
                </c:pt>
                <c:pt idx="18866">
                  <c:v>22</c:v>
                </c:pt>
                <c:pt idx="18867">
                  <c:v>22</c:v>
                </c:pt>
                <c:pt idx="18868">
                  <c:v>21.853000000000005</c:v>
                </c:pt>
                <c:pt idx="18869">
                  <c:v>21.707999999999991</c:v>
                </c:pt>
                <c:pt idx="18870">
                  <c:v>21.562999999999988</c:v>
                </c:pt>
                <c:pt idx="18871">
                  <c:v>21.419999999999995</c:v>
                </c:pt>
                <c:pt idx="18872">
                  <c:v>21.277000000000001</c:v>
                </c:pt>
                <c:pt idx="18873">
                  <c:v>21.321999999999999</c:v>
                </c:pt>
                <c:pt idx="18874">
                  <c:v>21.366</c:v>
                </c:pt>
                <c:pt idx="18875">
                  <c:v>21.411000000000001</c:v>
                </c:pt>
                <c:pt idx="18876">
                  <c:v>21.456</c:v>
                </c:pt>
                <c:pt idx="18877">
                  <c:v>21.501000000000001</c:v>
                </c:pt>
                <c:pt idx="18878">
                  <c:v>21.545999999999992</c:v>
                </c:pt>
                <c:pt idx="18879">
                  <c:v>21.591000000000001</c:v>
                </c:pt>
                <c:pt idx="18880">
                  <c:v>21.635999999999999</c:v>
                </c:pt>
                <c:pt idx="18881">
                  <c:v>21.681000000000001</c:v>
                </c:pt>
                <c:pt idx="18882">
                  <c:v>21.853999999999999</c:v>
                </c:pt>
                <c:pt idx="18883">
                  <c:v>22.027000000000001</c:v>
                </c:pt>
                <c:pt idx="18884">
                  <c:v>22.202000000000002</c:v>
                </c:pt>
                <c:pt idx="18885">
                  <c:v>22.378</c:v>
                </c:pt>
                <c:pt idx="18886">
                  <c:v>22.556000000000001</c:v>
                </c:pt>
                <c:pt idx="18887">
                  <c:v>22.734999999999999</c:v>
                </c:pt>
                <c:pt idx="18888">
                  <c:v>22.914999999999999</c:v>
                </c:pt>
                <c:pt idx="18889">
                  <c:v>23.097000000000001</c:v>
                </c:pt>
                <c:pt idx="18890">
                  <c:v>23.280999999999988</c:v>
                </c:pt>
                <c:pt idx="18891">
                  <c:v>23.46599999999999</c:v>
                </c:pt>
                <c:pt idx="18892">
                  <c:v>23.652000000000001</c:v>
                </c:pt>
                <c:pt idx="18893">
                  <c:v>23.84</c:v>
                </c:pt>
                <c:pt idx="18894">
                  <c:v>24.029</c:v>
                </c:pt>
                <c:pt idx="18895">
                  <c:v>24.007999999999999</c:v>
                </c:pt>
                <c:pt idx="18896">
                  <c:v>23.986999999999984</c:v>
                </c:pt>
                <c:pt idx="18897">
                  <c:v>23.96599999999999</c:v>
                </c:pt>
                <c:pt idx="18898">
                  <c:v>23.944999999999993</c:v>
                </c:pt>
                <c:pt idx="18899">
                  <c:v>23.923999999999992</c:v>
                </c:pt>
                <c:pt idx="18900">
                  <c:v>23.98899999999999</c:v>
                </c:pt>
                <c:pt idx="18901">
                  <c:v>24.053999999999991</c:v>
                </c:pt>
                <c:pt idx="18902">
                  <c:v>24.12</c:v>
                </c:pt>
                <c:pt idx="18903">
                  <c:v>24.169</c:v>
                </c:pt>
                <c:pt idx="18904">
                  <c:v>24.347000000000001</c:v>
                </c:pt>
                <c:pt idx="18905">
                  <c:v>24.786999999999988</c:v>
                </c:pt>
                <c:pt idx="18906">
                  <c:v>25.013000000000005</c:v>
                </c:pt>
                <c:pt idx="18907">
                  <c:v>25.241999999999994</c:v>
                </c:pt>
                <c:pt idx="18908">
                  <c:v>25.471999999999994</c:v>
                </c:pt>
                <c:pt idx="18909">
                  <c:v>25.704999999999991</c:v>
                </c:pt>
                <c:pt idx="18910">
                  <c:v>25.939999999999994</c:v>
                </c:pt>
                <c:pt idx="18911">
                  <c:v>26.177000000000007</c:v>
                </c:pt>
                <c:pt idx="18912">
                  <c:v>26.388999999999992</c:v>
                </c:pt>
                <c:pt idx="18913">
                  <c:v>26.603000000000005</c:v>
                </c:pt>
                <c:pt idx="18914">
                  <c:v>26.818999999999999</c:v>
                </c:pt>
                <c:pt idx="18915">
                  <c:v>27.036999999999999</c:v>
                </c:pt>
                <c:pt idx="18916">
                  <c:v>27.257000000000001</c:v>
                </c:pt>
                <c:pt idx="18917">
                  <c:v>27.478000000000002</c:v>
                </c:pt>
                <c:pt idx="18918">
                  <c:v>27.701000000000001</c:v>
                </c:pt>
                <c:pt idx="18919">
                  <c:v>27.925999999999984</c:v>
                </c:pt>
                <c:pt idx="18920">
                  <c:v>28.152999999999999</c:v>
                </c:pt>
                <c:pt idx="18921">
                  <c:v>28.052</c:v>
                </c:pt>
                <c:pt idx="18922">
                  <c:v>27.951000000000001</c:v>
                </c:pt>
                <c:pt idx="18923">
                  <c:v>27.85</c:v>
                </c:pt>
                <c:pt idx="18924">
                  <c:v>27.75</c:v>
                </c:pt>
                <c:pt idx="18925">
                  <c:v>27.509</c:v>
                </c:pt>
                <c:pt idx="18926">
                  <c:v>27.271000000000001</c:v>
                </c:pt>
                <c:pt idx="18927">
                  <c:v>27.035</c:v>
                </c:pt>
                <c:pt idx="18928">
                  <c:v>26.800999999999991</c:v>
                </c:pt>
                <c:pt idx="18929">
                  <c:v>26.568999999999992</c:v>
                </c:pt>
                <c:pt idx="18930">
                  <c:v>26.338999999999999</c:v>
                </c:pt>
                <c:pt idx="18931">
                  <c:v>26.111000000000008</c:v>
                </c:pt>
                <c:pt idx="18932">
                  <c:v>25.885000000000002</c:v>
                </c:pt>
                <c:pt idx="18933">
                  <c:v>25.661000000000001</c:v>
                </c:pt>
                <c:pt idx="18934">
                  <c:v>25.439</c:v>
                </c:pt>
                <c:pt idx="18935">
                  <c:v>25.218</c:v>
                </c:pt>
                <c:pt idx="18936">
                  <c:v>25</c:v>
                </c:pt>
                <c:pt idx="18937">
                  <c:v>25</c:v>
                </c:pt>
                <c:pt idx="18938">
                  <c:v>24.547999999999991</c:v>
                </c:pt>
                <c:pt idx="18939">
                  <c:v>24.103999999999999</c:v>
                </c:pt>
                <c:pt idx="18940">
                  <c:v>23.667999999999999</c:v>
                </c:pt>
                <c:pt idx="18941">
                  <c:v>23.239000000000001</c:v>
                </c:pt>
                <c:pt idx="18942">
                  <c:v>22.818999999999999</c:v>
                </c:pt>
                <c:pt idx="18943">
                  <c:v>22.405999999999988</c:v>
                </c:pt>
                <c:pt idx="18944">
                  <c:v>22.001000000000001</c:v>
                </c:pt>
                <c:pt idx="18945">
                  <c:v>21.603000000000005</c:v>
                </c:pt>
                <c:pt idx="18946">
                  <c:v>21.212</c:v>
                </c:pt>
                <c:pt idx="18947">
                  <c:v>20.827999999999999</c:v>
                </c:pt>
                <c:pt idx="18948">
                  <c:v>20.451000000000001</c:v>
                </c:pt>
                <c:pt idx="18949">
                  <c:v>20.731999999999999</c:v>
                </c:pt>
                <c:pt idx="18950">
                  <c:v>21.016999999999999</c:v>
                </c:pt>
                <c:pt idx="18951">
                  <c:v>21.306000000000001</c:v>
                </c:pt>
                <c:pt idx="18952">
                  <c:v>21.599</c:v>
                </c:pt>
                <c:pt idx="18953">
                  <c:v>21.597000000000001</c:v>
                </c:pt>
                <c:pt idx="18954">
                  <c:v>21.596</c:v>
                </c:pt>
                <c:pt idx="18955">
                  <c:v>21.594999999999999</c:v>
                </c:pt>
                <c:pt idx="18956">
                  <c:v>21.594999999999999</c:v>
                </c:pt>
                <c:pt idx="18957">
                  <c:v>21.863</c:v>
                </c:pt>
                <c:pt idx="18958">
                  <c:v>22.135000000000005</c:v>
                </c:pt>
                <c:pt idx="18959">
                  <c:v>22.350999999999999</c:v>
                </c:pt>
                <c:pt idx="18960">
                  <c:v>22.687999999999999</c:v>
                </c:pt>
                <c:pt idx="18961">
                  <c:v>22.97</c:v>
                </c:pt>
                <c:pt idx="18962">
                  <c:v>23.254999999999999</c:v>
                </c:pt>
                <c:pt idx="18963">
                  <c:v>23.544</c:v>
                </c:pt>
                <c:pt idx="18964">
                  <c:v>23.837000000000007</c:v>
                </c:pt>
                <c:pt idx="18965">
                  <c:v>24.132999999999999</c:v>
                </c:pt>
                <c:pt idx="18966">
                  <c:v>24.433</c:v>
                </c:pt>
                <c:pt idx="18967">
                  <c:v>24.736999999999991</c:v>
                </c:pt>
                <c:pt idx="18968">
                  <c:v>25.044</c:v>
                </c:pt>
                <c:pt idx="18969">
                  <c:v>25.355</c:v>
                </c:pt>
                <c:pt idx="18970">
                  <c:v>25.67</c:v>
                </c:pt>
                <c:pt idx="18971">
                  <c:v>25.98899999999999</c:v>
                </c:pt>
                <c:pt idx="18972">
                  <c:v>26.312000000000001</c:v>
                </c:pt>
                <c:pt idx="18973">
                  <c:v>25.974</c:v>
                </c:pt>
                <c:pt idx="18974">
                  <c:v>25.640999999999991</c:v>
                </c:pt>
                <c:pt idx="18975">
                  <c:v>25.312000000000001</c:v>
                </c:pt>
                <c:pt idx="18976">
                  <c:v>24.987999999999992</c:v>
                </c:pt>
                <c:pt idx="18977">
                  <c:v>24.667000000000005</c:v>
                </c:pt>
                <c:pt idx="18978">
                  <c:v>24.350999999999999</c:v>
                </c:pt>
                <c:pt idx="18979">
                  <c:v>24.039000000000001</c:v>
                </c:pt>
                <c:pt idx="18980">
                  <c:v>24.281999999999993</c:v>
                </c:pt>
                <c:pt idx="18981">
                  <c:v>24.527999999999999</c:v>
                </c:pt>
                <c:pt idx="18982">
                  <c:v>24.777000000000001</c:v>
                </c:pt>
                <c:pt idx="18983">
                  <c:v>25.027999999999999</c:v>
                </c:pt>
                <c:pt idx="18984">
                  <c:v>25.281999999999993</c:v>
                </c:pt>
                <c:pt idx="18985">
                  <c:v>25.334000000000007</c:v>
                </c:pt>
                <c:pt idx="18986">
                  <c:v>25.385999999999992</c:v>
                </c:pt>
                <c:pt idx="18987">
                  <c:v>25.439</c:v>
                </c:pt>
                <c:pt idx="18988">
                  <c:v>25.491999999999994</c:v>
                </c:pt>
                <c:pt idx="18989">
                  <c:v>25.68</c:v>
                </c:pt>
                <c:pt idx="18990">
                  <c:v>25.87</c:v>
                </c:pt>
                <c:pt idx="18991">
                  <c:v>26.061999999999994</c:v>
                </c:pt>
                <c:pt idx="18992">
                  <c:v>26.254999999999999</c:v>
                </c:pt>
                <c:pt idx="18993">
                  <c:v>26.449000000000002</c:v>
                </c:pt>
                <c:pt idx="18994">
                  <c:v>26.645</c:v>
                </c:pt>
                <c:pt idx="18995">
                  <c:v>26.841999999999999</c:v>
                </c:pt>
                <c:pt idx="18996">
                  <c:v>27.041</c:v>
                </c:pt>
                <c:pt idx="18997">
                  <c:v>27.241</c:v>
                </c:pt>
                <c:pt idx="18998">
                  <c:v>27.052</c:v>
                </c:pt>
                <c:pt idx="18999">
                  <c:v>26.864999999999991</c:v>
                </c:pt>
                <c:pt idx="19000">
                  <c:v>26.68</c:v>
                </c:pt>
                <c:pt idx="19001">
                  <c:v>26.494999999999994</c:v>
                </c:pt>
                <c:pt idx="19002">
                  <c:v>26.312000000000001</c:v>
                </c:pt>
                <c:pt idx="19003">
                  <c:v>26.312000000000001</c:v>
                </c:pt>
                <c:pt idx="19004">
                  <c:v>26.312000000000001</c:v>
                </c:pt>
                <c:pt idx="19005">
                  <c:v>25.728999999999992</c:v>
                </c:pt>
                <c:pt idx="19006">
                  <c:v>25.158000000000001</c:v>
                </c:pt>
                <c:pt idx="19007">
                  <c:v>24.6</c:v>
                </c:pt>
                <c:pt idx="19008">
                  <c:v>24.055</c:v>
                </c:pt>
                <c:pt idx="19009">
                  <c:v>23.521999999999991</c:v>
                </c:pt>
                <c:pt idx="19010">
                  <c:v>23</c:v>
                </c:pt>
                <c:pt idx="19011">
                  <c:v>22.997999999999994</c:v>
                </c:pt>
                <c:pt idx="19012">
                  <c:v>22.997</c:v>
                </c:pt>
                <c:pt idx="19013">
                  <c:v>22.994999999999994</c:v>
                </c:pt>
                <c:pt idx="19014">
                  <c:v>22.992999999999988</c:v>
                </c:pt>
                <c:pt idx="19015">
                  <c:v>22.991999999999994</c:v>
                </c:pt>
                <c:pt idx="19016">
                  <c:v>22.99</c:v>
                </c:pt>
                <c:pt idx="19017">
                  <c:v>22.98899999999999</c:v>
                </c:pt>
                <c:pt idx="19018">
                  <c:v>22.986999999999984</c:v>
                </c:pt>
                <c:pt idx="19019">
                  <c:v>22.984999999999992</c:v>
                </c:pt>
                <c:pt idx="19020">
                  <c:v>22.984000000000002</c:v>
                </c:pt>
                <c:pt idx="19021">
                  <c:v>22.802</c:v>
                </c:pt>
                <c:pt idx="19022">
                  <c:v>22.622</c:v>
                </c:pt>
                <c:pt idx="19023">
                  <c:v>22.442999999999991</c:v>
                </c:pt>
                <c:pt idx="19024">
                  <c:v>22.603999999999999</c:v>
                </c:pt>
                <c:pt idx="19025">
                  <c:v>22.764999999999993</c:v>
                </c:pt>
                <c:pt idx="19026">
                  <c:v>22.927999999999994</c:v>
                </c:pt>
                <c:pt idx="19027">
                  <c:v>23.091999999999999</c:v>
                </c:pt>
                <c:pt idx="19028">
                  <c:v>25.013000000000005</c:v>
                </c:pt>
                <c:pt idx="19029">
                  <c:v>27.094000000000001</c:v>
                </c:pt>
                <c:pt idx="19030">
                  <c:v>29.347999999999999</c:v>
                </c:pt>
                <c:pt idx="19031">
                  <c:v>31.79</c:v>
                </c:pt>
                <c:pt idx="19032">
                  <c:v>34.435000000000002</c:v>
                </c:pt>
                <c:pt idx="19033">
                  <c:v>33.948</c:v>
                </c:pt>
                <c:pt idx="19034">
                  <c:v>33.468000000000011</c:v>
                </c:pt>
                <c:pt idx="19035">
                  <c:v>32.995000000000012</c:v>
                </c:pt>
                <c:pt idx="19036">
                  <c:v>32.529000000000003</c:v>
                </c:pt>
                <c:pt idx="19037">
                  <c:v>32.069000000000003</c:v>
                </c:pt>
                <c:pt idx="19038">
                  <c:v>31.614999999999998</c:v>
                </c:pt>
                <c:pt idx="19039">
                  <c:v>31.167999999999999</c:v>
                </c:pt>
                <c:pt idx="19040">
                  <c:v>30.818000000000001</c:v>
                </c:pt>
                <c:pt idx="19041">
                  <c:v>30.471999999999994</c:v>
                </c:pt>
                <c:pt idx="19042">
                  <c:v>30.130000000000006</c:v>
                </c:pt>
                <c:pt idx="19043">
                  <c:v>29.716000000000001</c:v>
                </c:pt>
                <c:pt idx="19044">
                  <c:v>29.457000000000001</c:v>
                </c:pt>
                <c:pt idx="19045">
                  <c:v>29.126999999999999</c:v>
                </c:pt>
                <c:pt idx="19046">
                  <c:v>28.8</c:v>
                </c:pt>
                <c:pt idx="19047">
                  <c:v>28.475999999999992</c:v>
                </c:pt>
                <c:pt idx="19048">
                  <c:v>28.155999999999999</c:v>
                </c:pt>
                <c:pt idx="19049">
                  <c:v>27.84</c:v>
                </c:pt>
                <c:pt idx="19050">
                  <c:v>27.527999999999999</c:v>
                </c:pt>
                <c:pt idx="19051">
                  <c:v>28.414000000000001</c:v>
                </c:pt>
                <c:pt idx="19052">
                  <c:v>29.327999999999999</c:v>
                </c:pt>
                <c:pt idx="19053">
                  <c:v>30.271999999999991</c:v>
                </c:pt>
                <c:pt idx="19054">
                  <c:v>31.247</c:v>
                </c:pt>
                <c:pt idx="19055">
                  <c:v>32.252000000000002</c:v>
                </c:pt>
                <c:pt idx="19056">
                  <c:v>33.291000000000011</c:v>
                </c:pt>
                <c:pt idx="19057">
                  <c:v>34.362000000000002</c:v>
                </c:pt>
                <c:pt idx="19058">
                  <c:v>33.97</c:v>
                </c:pt>
                <c:pt idx="19059">
                  <c:v>33.582000000000001</c:v>
                </c:pt>
                <c:pt idx="19060">
                  <c:v>33.199000000000012</c:v>
                </c:pt>
                <c:pt idx="19061">
                  <c:v>32.82</c:v>
                </c:pt>
                <c:pt idx="19062">
                  <c:v>32.445</c:v>
                </c:pt>
                <c:pt idx="19063">
                  <c:v>32.075000000000003</c:v>
                </c:pt>
                <c:pt idx="19064">
                  <c:v>31.707999999999991</c:v>
                </c:pt>
                <c:pt idx="19065">
                  <c:v>31.346</c:v>
                </c:pt>
                <c:pt idx="19066">
                  <c:v>30.98899999999999</c:v>
                </c:pt>
                <c:pt idx="19067">
                  <c:v>30.9</c:v>
                </c:pt>
                <c:pt idx="19068">
                  <c:v>30.811000000000007</c:v>
                </c:pt>
                <c:pt idx="19069">
                  <c:v>30.722999999999988</c:v>
                </c:pt>
                <c:pt idx="19070">
                  <c:v>30.635000000000005</c:v>
                </c:pt>
                <c:pt idx="19071">
                  <c:v>30.547000000000001</c:v>
                </c:pt>
                <c:pt idx="19072">
                  <c:v>30.459</c:v>
                </c:pt>
                <c:pt idx="19073">
                  <c:v>30.372</c:v>
                </c:pt>
                <c:pt idx="19074">
                  <c:v>30.284999999999993</c:v>
                </c:pt>
                <c:pt idx="19075">
                  <c:v>30.198</c:v>
                </c:pt>
                <c:pt idx="19076">
                  <c:v>30.111000000000008</c:v>
                </c:pt>
                <c:pt idx="19077">
                  <c:v>29.635000000000005</c:v>
                </c:pt>
                <c:pt idx="19078">
                  <c:v>29.166</c:v>
                </c:pt>
                <c:pt idx="19079">
                  <c:v>28.704999999999991</c:v>
                </c:pt>
                <c:pt idx="19080">
                  <c:v>28.251000000000001</c:v>
                </c:pt>
                <c:pt idx="19081">
                  <c:v>28.341000000000001</c:v>
                </c:pt>
                <c:pt idx="19082">
                  <c:v>28.431999999999999</c:v>
                </c:pt>
                <c:pt idx="19083">
                  <c:v>28.521999999999991</c:v>
                </c:pt>
                <c:pt idx="19084">
                  <c:v>28.613000000000007</c:v>
                </c:pt>
                <c:pt idx="19085">
                  <c:v>28.704000000000001</c:v>
                </c:pt>
                <c:pt idx="19086">
                  <c:v>28.795000000000002</c:v>
                </c:pt>
                <c:pt idx="19087">
                  <c:v>28.887</c:v>
                </c:pt>
                <c:pt idx="19088">
                  <c:v>28.978999999999992</c:v>
                </c:pt>
                <c:pt idx="19089">
                  <c:v>29.071000000000005</c:v>
                </c:pt>
                <c:pt idx="19090">
                  <c:v>28.96599999999999</c:v>
                </c:pt>
                <c:pt idx="19091">
                  <c:v>28.861000000000001</c:v>
                </c:pt>
                <c:pt idx="19092">
                  <c:v>28.757000000000001</c:v>
                </c:pt>
                <c:pt idx="19093">
                  <c:v>28.652999999999999</c:v>
                </c:pt>
                <c:pt idx="19094">
                  <c:v>28.548999999999992</c:v>
                </c:pt>
                <c:pt idx="19095">
                  <c:v>28.446000000000002</c:v>
                </c:pt>
                <c:pt idx="19096">
                  <c:v>28.343</c:v>
                </c:pt>
                <c:pt idx="19097">
                  <c:v>28.24</c:v>
                </c:pt>
                <c:pt idx="19098">
                  <c:v>28.138000000000005</c:v>
                </c:pt>
                <c:pt idx="19099">
                  <c:v>28.036000000000001</c:v>
                </c:pt>
                <c:pt idx="19100">
                  <c:v>27.934000000000001</c:v>
                </c:pt>
                <c:pt idx="19101">
                  <c:v>27.832999999999991</c:v>
                </c:pt>
                <c:pt idx="19102">
                  <c:v>27.731999999999999</c:v>
                </c:pt>
                <c:pt idx="19103">
                  <c:v>27.632000000000001</c:v>
                </c:pt>
                <c:pt idx="19104">
                  <c:v>27.532</c:v>
                </c:pt>
                <c:pt idx="19105">
                  <c:v>28.754000000000001</c:v>
                </c:pt>
                <c:pt idx="19106">
                  <c:v>30.030999999999999</c:v>
                </c:pt>
                <c:pt idx="19107">
                  <c:v>31.364999999999991</c:v>
                </c:pt>
                <c:pt idx="19108">
                  <c:v>32.757000000000005</c:v>
                </c:pt>
                <c:pt idx="19109">
                  <c:v>34.212000000000003</c:v>
                </c:pt>
                <c:pt idx="19110">
                  <c:v>35.731000000000002</c:v>
                </c:pt>
                <c:pt idx="19111">
                  <c:v>35.175000000000011</c:v>
                </c:pt>
                <c:pt idx="19112">
                  <c:v>34.629000000000012</c:v>
                </c:pt>
                <c:pt idx="19113">
                  <c:v>34.090000000000003</c:v>
                </c:pt>
                <c:pt idx="19114">
                  <c:v>33.56</c:v>
                </c:pt>
                <c:pt idx="19115">
                  <c:v>33.039000000000001</c:v>
                </c:pt>
                <c:pt idx="19116">
                  <c:v>32.525000000000013</c:v>
                </c:pt>
                <c:pt idx="19117">
                  <c:v>32.020000000000003</c:v>
                </c:pt>
                <c:pt idx="19118">
                  <c:v>31.521999999999991</c:v>
                </c:pt>
                <c:pt idx="19119">
                  <c:v>31.032</c:v>
                </c:pt>
                <c:pt idx="19120">
                  <c:v>30.55</c:v>
                </c:pt>
                <c:pt idx="19121">
                  <c:v>30.074999999999999</c:v>
                </c:pt>
                <c:pt idx="19122">
                  <c:v>29.539000000000001</c:v>
                </c:pt>
                <c:pt idx="19123">
                  <c:v>29.013000000000005</c:v>
                </c:pt>
                <c:pt idx="19124">
                  <c:v>28.495999999999988</c:v>
                </c:pt>
                <c:pt idx="19125">
                  <c:v>27.987999999999992</c:v>
                </c:pt>
                <c:pt idx="19126">
                  <c:v>27.975999999999992</c:v>
                </c:pt>
                <c:pt idx="19127">
                  <c:v>27.96299999999999</c:v>
                </c:pt>
                <c:pt idx="19128">
                  <c:v>27.951000000000001</c:v>
                </c:pt>
                <c:pt idx="19129">
                  <c:v>27.75</c:v>
                </c:pt>
                <c:pt idx="19130">
                  <c:v>27.548999999999992</c:v>
                </c:pt>
                <c:pt idx="19131">
                  <c:v>27.350999999999999</c:v>
                </c:pt>
                <c:pt idx="19132">
                  <c:v>27.154000000000007</c:v>
                </c:pt>
                <c:pt idx="19133">
                  <c:v>26.774999999999999</c:v>
                </c:pt>
                <c:pt idx="19134">
                  <c:v>26.552</c:v>
                </c:pt>
                <c:pt idx="19135">
                  <c:v>26.405999999999988</c:v>
                </c:pt>
                <c:pt idx="19136">
                  <c:v>26.379000000000001</c:v>
                </c:pt>
                <c:pt idx="19137">
                  <c:v>26.446999999999992</c:v>
                </c:pt>
                <c:pt idx="19138">
                  <c:v>26.515999999999991</c:v>
                </c:pt>
                <c:pt idx="19139">
                  <c:v>26.584999999999994</c:v>
                </c:pt>
                <c:pt idx="19140">
                  <c:v>26.655000000000001</c:v>
                </c:pt>
                <c:pt idx="19141">
                  <c:v>26.724</c:v>
                </c:pt>
                <c:pt idx="19142">
                  <c:v>26.794</c:v>
                </c:pt>
                <c:pt idx="19143">
                  <c:v>26.864000000000001</c:v>
                </c:pt>
                <c:pt idx="19144">
                  <c:v>26.934000000000001</c:v>
                </c:pt>
                <c:pt idx="19145">
                  <c:v>27.004000000000001</c:v>
                </c:pt>
                <c:pt idx="19146">
                  <c:v>27.074000000000005</c:v>
                </c:pt>
                <c:pt idx="19147">
                  <c:v>27.145</c:v>
                </c:pt>
                <c:pt idx="19148">
                  <c:v>27.216000000000001</c:v>
                </c:pt>
                <c:pt idx="19149">
                  <c:v>27.286999999999988</c:v>
                </c:pt>
                <c:pt idx="19150">
                  <c:v>27.358000000000001</c:v>
                </c:pt>
                <c:pt idx="19151">
                  <c:v>26.914000000000001</c:v>
                </c:pt>
                <c:pt idx="19152">
                  <c:v>26.477</c:v>
                </c:pt>
                <c:pt idx="19153">
                  <c:v>26.047000000000001</c:v>
                </c:pt>
                <c:pt idx="19154">
                  <c:v>25.623999999999999</c:v>
                </c:pt>
                <c:pt idx="19155">
                  <c:v>25.207999999999991</c:v>
                </c:pt>
                <c:pt idx="19156">
                  <c:v>24.693999999999999</c:v>
                </c:pt>
                <c:pt idx="19157">
                  <c:v>24.396000000000001</c:v>
                </c:pt>
                <c:pt idx="19158">
                  <c:v>24</c:v>
                </c:pt>
                <c:pt idx="19159">
                  <c:v>24</c:v>
                </c:pt>
                <c:pt idx="19160">
                  <c:v>24</c:v>
                </c:pt>
                <c:pt idx="19161">
                  <c:v>24</c:v>
                </c:pt>
                <c:pt idx="19162">
                  <c:v>24.408999999999988</c:v>
                </c:pt>
                <c:pt idx="19163">
                  <c:v>24.417999999999999</c:v>
                </c:pt>
                <c:pt idx="19164">
                  <c:v>25.248999999999988</c:v>
                </c:pt>
                <c:pt idx="19165">
                  <c:v>25.68</c:v>
                </c:pt>
                <c:pt idx="19166">
                  <c:v>26.118000000000006</c:v>
                </c:pt>
                <c:pt idx="19167">
                  <c:v>26.562999999999988</c:v>
                </c:pt>
                <c:pt idx="19168">
                  <c:v>27.015999999999991</c:v>
                </c:pt>
                <c:pt idx="19169">
                  <c:v>27.477</c:v>
                </c:pt>
                <c:pt idx="19170">
                  <c:v>27.946000000000002</c:v>
                </c:pt>
                <c:pt idx="19171">
                  <c:v>28.422999999999984</c:v>
                </c:pt>
                <c:pt idx="19172">
                  <c:v>28.907</c:v>
                </c:pt>
                <c:pt idx="19173">
                  <c:v>29.401</c:v>
                </c:pt>
                <c:pt idx="19174">
                  <c:v>29.901999999999994</c:v>
                </c:pt>
                <c:pt idx="19175">
                  <c:v>29.956</c:v>
                </c:pt>
                <c:pt idx="19176">
                  <c:v>30.010999999999999</c:v>
                </c:pt>
                <c:pt idx="19177">
                  <c:v>30.064999999999994</c:v>
                </c:pt>
                <c:pt idx="19178">
                  <c:v>30.12</c:v>
                </c:pt>
                <c:pt idx="19179">
                  <c:v>29.587999999999994</c:v>
                </c:pt>
                <c:pt idx="19180">
                  <c:v>29.064999999999994</c:v>
                </c:pt>
                <c:pt idx="19181">
                  <c:v>28.550999999999991</c:v>
                </c:pt>
                <c:pt idx="19182">
                  <c:v>28.047000000000001</c:v>
                </c:pt>
                <c:pt idx="19183">
                  <c:v>27.943999999999992</c:v>
                </c:pt>
                <c:pt idx="19184">
                  <c:v>27.841999999999999</c:v>
                </c:pt>
                <c:pt idx="19185">
                  <c:v>27.74</c:v>
                </c:pt>
                <c:pt idx="19186">
                  <c:v>27.638000000000005</c:v>
                </c:pt>
                <c:pt idx="19187">
                  <c:v>27.536999999999999</c:v>
                </c:pt>
                <c:pt idx="19188">
                  <c:v>27.436</c:v>
                </c:pt>
                <c:pt idx="19189">
                  <c:v>27.335999999999999</c:v>
                </c:pt>
                <c:pt idx="19190">
                  <c:v>27.236000000000001</c:v>
                </c:pt>
                <c:pt idx="19191">
                  <c:v>27.135999999999999</c:v>
                </c:pt>
                <c:pt idx="19192">
                  <c:v>26.811000000000007</c:v>
                </c:pt>
                <c:pt idx="19193">
                  <c:v>26.491</c:v>
                </c:pt>
                <c:pt idx="19194">
                  <c:v>26.173999999999999</c:v>
                </c:pt>
                <c:pt idx="19195">
                  <c:v>25.861000000000001</c:v>
                </c:pt>
                <c:pt idx="19196">
                  <c:v>25.550999999999991</c:v>
                </c:pt>
                <c:pt idx="19197">
                  <c:v>25.343</c:v>
                </c:pt>
                <c:pt idx="19198">
                  <c:v>25.137000000000008</c:v>
                </c:pt>
                <c:pt idx="19199">
                  <c:v>24.933</c:v>
                </c:pt>
                <c:pt idx="19200">
                  <c:v>24.73</c:v>
                </c:pt>
                <c:pt idx="19201">
                  <c:v>24.529</c:v>
                </c:pt>
                <c:pt idx="19202">
                  <c:v>24.329000000000001</c:v>
                </c:pt>
                <c:pt idx="19203">
                  <c:v>24.131000000000007</c:v>
                </c:pt>
                <c:pt idx="19204">
                  <c:v>23.934999999999999</c:v>
                </c:pt>
                <c:pt idx="19205">
                  <c:v>23.74</c:v>
                </c:pt>
                <c:pt idx="19206">
                  <c:v>23.547000000000001</c:v>
                </c:pt>
                <c:pt idx="19207">
                  <c:v>23.356000000000005</c:v>
                </c:pt>
                <c:pt idx="19208">
                  <c:v>23.209</c:v>
                </c:pt>
                <c:pt idx="19209">
                  <c:v>23.064</c:v>
                </c:pt>
                <c:pt idx="19210">
                  <c:v>22.919</c:v>
                </c:pt>
                <c:pt idx="19211">
                  <c:v>22.643000000000001</c:v>
                </c:pt>
                <c:pt idx="19212">
                  <c:v>22.632999999999999</c:v>
                </c:pt>
                <c:pt idx="19213">
                  <c:v>23.053000000000001</c:v>
                </c:pt>
                <c:pt idx="19214">
                  <c:v>23.481999999999992</c:v>
                </c:pt>
                <c:pt idx="19215">
                  <c:v>23.917999999999999</c:v>
                </c:pt>
                <c:pt idx="19216">
                  <c:v>24.361999999999991</c:v>
                </c:pt>
                <c:pt idx="19217">
                  <c:v>24.815000000000001</c:v>
                </c:pt>
                <c:pt idx="19218">
                  <c:v>25.276</c:v>
                </c:pt>
                <c:pt idx="19219">
                  <c:v>25.744999999999994</c:v>
                </c:pt>
                <c:pt idx="19220">
                  <c:v>26.222999999999988</c:v>
                </c:pt>
                <c:pt idx="19221">
                  <c:v>26.710999999999999</c:v>
                </c:pt>
                <c:pt idx="19222">
                  <c:v>27.207000000000001</c:v>
                </c:pt>
                <c:pt idx="19223">
                  <c:v>27.712</c:v>
                </c:pt>
                <c:pt idx="19224">
                  <c:v>28.227</c:v>
                </c:pt>
                <c:pt idx="19225">
                  <c:v>28.751000000000001</c:v>
                </c:pt>
                <c:pt idx="19226">
                  <c:v>29.284999999999993</c:v>
                </c:pt>
                <c:pt idx="19227">
                  <c:v>28.834000000000007</c:v>
                </c:pt>
                <c:pt idx="19228">
                  <c:v>28.39</c:v>
                </c:pt>
                <c:pt idx="19229">
                  <c:v>27.952000000000002</c:v>
                </c:pt>
                <c:pt idx="19230">
                  <c:v>27.521000000000001</c:v>
                </c:pt>
                <c:pt idx="19231">
                  <c:v>27.064</c:v>
                </c:pt>
                <c:pt idx="19232">
                  <c:v>26.509</c:v>
                </c:pt>
                <c:pt idx="19233">
                  <c:v>26.267999999999994</c:v>
                </c:pt>
                <c:pt idx="19234">
                  <c:v>25.863</c:v>
                </c:pt>
                <c:pt idx="19235">
                  <c:v>25.463999999999988</c:v>
                </c:pt>
                <c:pt idx="19236">
                  <c:v>25.071999999999999</c:v>
                </c:pt>
                <c:pt idx="19237">
                  <c:v>25.036999999999999</c:v>
                </c:pt>
                <c:pt idx="19238">
                  <c:v>25.001000000000001</c:v>
                </c:pt>
                <c:pt idx="19239">
                  <c:v>24.96599999999999</c:v>
                </c:pt>
                <c:pt idx="19240">
                  <c:v>24.931000000000001</c:v>
                </c:pt>
                <c:pt idx="19241">
                  <c:v>24.896000000000001</c:v>
                </c:pt>
                <c:pt idx="19242">
                  <c:v>24.979999999999993</c:v>
                </c:pt>
                <c:pt idx="19243">
                  <c:v>25.064999999999994</c:v>
                </c:pt>
                <c:pt idx="19244">
                  <c:v>25.150000000000006</c:v>
                </c:pt>
                <c:pt idx="19245">
                  <c:v>25.236000000000001</c:v>
                </c:pt>
                <c:pt idx="19246">
                  <c:v>25.321000000000005</c:v>
                </c:pt>
                <c:pt idx="19247">
                  <c:v>25.407</c:v>
                </c:pt>
                <c:pt idx="19248">
                  <c:v>25.494</c:v>
                </c:pt>
                <c:pt idx="19249">
                  <c:v>25.58</c:v>
                </c:pt>
                <c:pt idx="19250">
                  <c:v>25.640999999999991</c:v>
                </c:pt>
                <c:pt idx="19251">
                  <c:v>25.702000000000002</c:v>
                </c:pt>
                <c:pt idx="19252">
                  <c:v>25.763000000000002</c:v>
                </c:pt>
                <c:pt idx="19253">
                  <c:v>25.824000000000005</c:v>
                </c:pt>
                <c:pt idx="19254">
                  <c:v>25.885000000000002</c:v>
                </c:pt>
                <c:pt idx="19255">
                  <c:v>25.946000000000002</c:v>
                </c:pt>
                <c:pt idx="19256">
                  <c:v>26.007999999999999</c:v>
                </c:pt>
                <c:pt idx="19257">
                  <c:v>26.068999999999992</c:v>
                </c:pt>
                <c:pt idx="19258">
                  <c:v>26.131000000000007</c:v>
                </c:pt>
                <c:pt idx="19259">
                  <c:v>26.193000000000001</c:v>
                </c:pt>
                <c:pt idx="19260">
                  <c:v>26.254999999999999</c:v>
                </c:pt>
                <c:pt idx="19261">
                  <c:v>26.317000000000007</c:v>
                </c:pt>
                <c:pt idx="19262">
                  <c:v>26.38</c:v>
                </c:pt>
                <c:pt idx="19263">
                  <c:v>26.441999999999993</c:v>
                </c:pt>
                <c:pt idx="19264">
                  <c:v>26.504999999999999</c:v>
                </c:pt>
                <c:pt idx="19265">
                  <c:v>26.567999999999994</c:v>
                </c:pt>
                <c:pt idx="19266">
                  <c:v>26.631000000000007</c:v>
                </c:pt>
                <c:pt idx="19267">
                  <c:v>26.693999999999999</c:v>
                </c:pt>
                <c:pt idx="19268">
                  <c:v>26.757000000000001</c:v>
                </c:pt>
                <c:pt idx="19269">
                  <c:v>26.821000000000005</c:v>
                </c:pt>
                <c:pt idx="19270">
                  <c:v>26.884</c:v>
                </c:pt>
                <c:pt idx="19271">
                  <c:v>26.947999999999993</c:v>
                </c:pt>
                <c:pt idx="19272">
                  <c:v>27.012</c:v>
                </c:pt>
                <c:pt idx="19273">
                  <c:v>27.076000000000001</c:v>
                </c:pt>
                <c:pt idx="19274">
                  <c:v>27.202999999999992</c:v>
                </c:pt>
                <c:pt idx="19275">
                  <c:v>27.330000000000005</c:v>
                </c:pt>
                <c:pt idx="19276">
                  <c:v>27.457999999999991</c:v>
                </c:pt>
                <c:pt idx="19277">
                  <c:v>27.312000000000001</c:v>
                </c:pt>
                <c:pt idx="19278">
                  <c:v>27.166</c:v>
                </c:pt>
                <c:pt idx="19279">
                  <c:v>27.021000000000001</c:v>
                </c:pt>
                <c:pt idx="19280">
                  <c:v>26.876999999999999</c:v>
                </c:pt>
                <c:pt idx="19281">
                  <c:v>26.734000000000005</c:v>
                </c:pt>
                <c:pt idx="19282">
                  <c:v>26.591000000000001</c:v>
                </c:pt>
                <c:pt idx="19283">
                  <c:v>26.449000000000002</c:v>
                </c:pt>
                <c:pt idx="19284">
                  <c:v>26.308</c:v>
                </c:pt>
                <c:pt idx="19285">
                  <c:v>26.167999999999999</c:v>
                </c:pt>
                <c:pt idx="19286">
                  <c:v>26.027999999999999</c:v>
                </c:pt>
                <c:pt idx="19287">
                  <c:v>25.89</c:v>
                </c:pt>
                <c:pt idx="19288">
                  <c:v>25.751999999999999</c:v>
                </c:pt>
                <c:pt idx="19289">
                  <c:v>25.614000000000008</c:v>
                </c:pt>
                <c:pt idx="19290">
                  <c:v>25.672000000000001</c:v>
                </c:pt>
                <c:pt idx="19291">
                  <c:v>25.710999999999999</c:v>
                </c:pt>
                <c:pt idx="19292">
                  <c:v>25.787999999999993</c:v>
                </c:pt>
                <c:pt idx="19293">
                  <c:v>25.847000000000001</c:v>
                </c:pt>
                <c:pt idx="19294">
                  <c:v>25.904999999999994</c:v>
                </c:pt>
                <c:pt idx="19295">
                  <c:v>25.963999999999988</c:v>
                </c:pt>
                <c:pt idx="19296">
                  <c:v>26.021999999999991</c:v>
                </c:pt>
                <c:pt idx="19297">
                  <c:v>26.081</c:v>
                </c:pt>
                <c:pt idx="19298">
                  <c:v>26.14</c:v>
                </c:pt>
                <c:pt idx="19299">
                  <c:v>26.199000000000005</c:v>
                </c:pt>
                <c:pt idx="19300">
                  <c:v>26.257999999999999</c:v>
                </c:pt>
                <c:pt idx="19301">
                  <c:v>26.318000000000001</c:v>
                </c:pt>
                <c:pt idx="19302">
                  <c:v>26.376999999999999</c:v>
                </c:pt>
                <c:pt idx="19303">
                  <c:v>26.437000000000001</c:v>
                </c:pt>
                <c:pt idx="19304">
                  <c:v>26.497</c:v>
                </c:pt>
                <c:pt idx="19305">
                  <c:v>26.556999999999999</c:v>
                </c:pt>
                <c:pt idx="19306">
                  <c:v>26.591000000000001</c:v>
                </c:pt>
                <c:pt idx="19307">
                  <c:v>26.747999999999994</c:v>
                </c:pt>
                <c:pt idx="19308">
                  <c:v>26.844999999999999</c:v>
                </c:pt>
                <c:pt idx="19309">
                  <c:v>26.940999999999988</c:v>
                </c:pt>
                <c:pt idx="19310">
                  <c:v>27.038</c:v>
                </c:pt>
                <c:pt idx="19311">
                  <c:v>27.135999999999999</c:v>
                </c:pt>
                <c:pt idx="19312">
                  <c:v>26.927</c:v>
                </c:pt>
                <c:pt idx="19313">
                  <c:v>26.721</c:v>
                </c:pt>
                <c:pt idx="19314">
                  <c:v>26.487999999999992</c:v>
                </c:pt>
                <c:pt idx="19315">
                  <c:v>26.312000000000001</c:v>
                </c:pt>
                <c:pt idx="19316">
                  <c:v>26.553000000000001</c:v>
                </c:pt>
                <c:pt idx="19317">
                  <c:v>26.795000000000002</c:v>
                </c:pt>
                <c:pt idx="19318">
                  <c:v>27.04</c:v>
                </c:pt>
                <c:pt idx="19319">
                  <c:v>27.287999999999993</c:v>
                </c:pt>
                <c:pt idx="19320">
                  <c:v>27.536999999999999</c:v>
                </c:pt>
                <c:pt idx="19321">
                  <c:v>27.788999999999991</c:v>
                </c:pt>
                <c:pt idx="19322">
                  <c:v>28.042999999999992</c:v>
                </c:pt>
                <c:pt idx="19323">
                  <c:v>28.3</c:v>
                </c:pt>
                <c:pt idx="19324">
                  <c:v>28.558</c:v>
                </c:pt>
                <c:pt idx="19325">
                  <c:v>28.82</c:v>
                </c:pt>
                <c:pt idx="19326">
                  <c:v>28.797000000000001</c:v>
                </c:pt>
                <c:pt idx="19327">
                  <c:v>28.774000000000001</c:v>
                </c:pt>
                <c:pt idx="19328">
                  <c:v>28.751000000000001</c:v>
                </c:pt>
                <c:pt idx="19329">
                  <c:v>28.728000000000002</c:v>
                </c:pt>
                <c:pt idx="19330">
                  <c:v>28.704999999999991</c:v>
                </c:pt>
                <c:pt idx="19331">
                  <c:v>28.681999999999999</c:v>
                </c:pt>
                <c:pt idx="19332">
                  <c:v>28.658999999999999</c:v>
                </c:pt>
                <c:pt idx="19333">
                  <c:v>28.635999999999999</c:v>
                </c:pt>
                <c:pt idx="19334">
                  <c:v>28.614000000000008</c:v>
                </c:pt>
                <c:pt idx="19335">
                  <c:v>28.591000000000001</c:v>
                </c:pt>
                <c:pt idx="19336">
                  <c:v>28.567999999999994</c:v>
                </c:pt>
                <c:pt idx="19337">
                  <c:v>28.388999999999992</c:v>
                </c:pt>
                <c:pt idx="19338">
                  <c:v>28.212</c:v>
                </c:pt>
                <c:pt idx="19339">
                  <c:v>28.035</c:v>
                </c:pt>
                <c:pt idx="19340">
                  <c:v>27.86</c:v>
                </c:pt>
                <c:pt idx="19341">
                  <c:v>27.686</c:v>
                </c:pt>
                <c:pt idx="19342">
                  <c:v>27.513000000000005</c:v>
                </c:pt>
                <c:pt idx="19343">
                  <c:v>27.341000000000001</c:v>
                </c:pt>
                <c:pt idx="19344">
                  <c:v>27.17</c:v>
                </c:pt>
                <c:pt idx="19345">
                  <c:v>27</c:v>
                </c:pt>
                <c:pt idx="19346">
                  <c:v>26.931999999999999</c:v>
                </c:pt>
                <c:pt idx="19347">
                  <c:v>26.864000000000001</c:v>
                </c:pt>
                <c:pt idx="19348">
                  <c:v>26.797000000000001</c:v>
                </c:pt>
                <c:pt idx="19349">
                  <c:v>26.73</c:v>
                </c:pt>
                <c:pt idx="19350">
                  <c:v>26.661999999999999</c:v>
                </c:pt>
                <c:pt idx="19351">
                  <c:v>26.594999999999999</c:v>
                </c:pt>
                <c:pt idx="19352">
                  <c:v>26.529</c:v>
                </c:pt>
                <c:pt idx="19353">
                  <c:v>26.461999999999993</c:v>
                </c:pt>
                <c:pt idx="19354">
                  <c:v>26.395</c:v>
                </c:pt>
                <c:pt idx="19355">
                  <c:v>26.329000000000001</c:v>
                </c:pt>
                <c:pt idx="19356">
                  <c:v>26.263000000000002</c:v>
                </c:pt>
                <c:pt idx="19357">
                  <c:v>26.196999999999999</c:v>
                </c:pt>
                <c:pt idx="19358">
                  <c:v>26.131000000000007</c:v>
                </c:pt>
                <c:pt idx="19359">
                  <c:v>26.065999999999988</c:v>
                </c:pt>
                <c:pt idx="19360">
                  <c:v>26</c:v>
                </c:pt>
                <c:pt idx="19361">
                  <c:v>26</c:v>
                </c:pt>
                <c:pt idx="19362">
                  <c:v>25.859000000000005</c:v>
                </c:pt>
                <c:pt idx="19363">
                  <c:v>25.719000000000001</c:v>
                </c:pt>
                <c:pt idx="19364">
                  <c:v>25.579000000000001</c:v>
                </c:pt>
                <c:pt idx="19365">
                  <c:v>25.439999999999994</c:v>
                </c:pt>
                <c:pt idx="19366">
                  <c:v>25.302</c:v>
                </c:pt>
                <c:pt idx="19367">
                  <c:v>25.164999999999999</c:v>
                </c:pt>
                <c:pt idx="19368">
                  <c:v>25.029</c:v>
                </c:pt>
                <c:pt idx="19369">
                  <c:v>24.893000000000001</c:v>
                </c:pt>
                <c:pt idx="19370">
                  <c:v>24.757999999999999</c:v>
                </c:pt>
                <c:pt idx="19371">
                  <c:v>24.623999999999999</c:v>
                </c:pt>
                <c:pt idx="19372">
                  <c:v>24.49</c:v>
                </c:pt>
                <c:pt idx="19373">
                  <c:v>24.356999999999999</c:v>
                </c:pt>
                <c:pt idx="19374">
                  <c:v>24.224999999999994</c:v>
                </c:pt>
                <c:pt idx="19375">
                  <c:v>24.094000000000001</c:v>
                </c:pt>
                <c:pt idx="19376">
                  <c:v>23.96299999999999</c:v>
                </c:pt>
                <c:pt idx="19377">
                  <c:v>24.132000000000001</c:v>
                </c:pt>
                <c:pt idx="19378">
                  <c:v>24.303000000000001</c:v>
                </c:pt>
                <c:pt idx="19379">
                  <c:v>24.474</c:v>
                </c:pt>
                <c:pt idx="19380">
                  <c:v>24.646999999999991</c:v>
                </c:pt>
                <c:pt idx="19381">
                  <c:v>24.821000000000005</c:v>
                </c:pt>
                <c:pt idx="19382">
                  <c:v>24.995999999999988</c:v>
                </c:pt>
                <c:pt idx="19383">
                  <c:v>25.172999999999991</c:v>
                </c:pt>
                <c:pt idx="19384">
                  <c:v>25.350999999999999</c:v>
                </c:pt>
                <c:pt idx="19385">
                  <c:v>25.53</c:v>
                </c:pt>
                <c:pt idx="19386">
                  <c:v>26.010999999999999</c:v>
                </c:pt>
                <c:pt idx="19387">
                  <c:v>26.501000000000001</c:v>
                </c:pt>
                <c:pt idx="19388">
                  <c:v>27</c:v>
                </c:pt>
                <c:pt idx="19389">
                  <c:v>27</c:v>
                </c:pt>
                <c:pt idx="19390">
                  <c:v>27</c:v>
                </c:pt>
                <c:pt idx="19391">
                  <c:v>26.927999999999994</c:v>
                </c:pt>
                <c:pt idx="19392">
                  <c:v>26.856000000000005</c:v>
                </c:pt>
                <c:pt idx="19393">
                  <c:v>26.783999999999988</c:v>
                </c:pt>
                <c:pt idx="19394">
                  <c:v>27.715</c:v>
                </c:pt>
                <c:pt idx="19395">
                  <c:v>28.678000000000001</c:v>
                </c:pt>
                <c:pt idx="19396">
                  <c:v>29.673999999999999</c:v>
                </c:pt>
                <c:pt idx="19397">
                  <c:v>30.706</c:v>
                </c:pt>
                <c:pt idx="19398">
                  <c:v>31.773</c:v>
                </c:pt>
                <c:pt idx="19399">
                  <c:v>32.877000000000002</c:v>
                </c:pt>
                <c:pt idx="19400">
                  <c:v>34.019000000000005</c:v>
                </c:pt>
                <c:pt idx="19401">
                  <c:v>35.201000000000001</c:v>
                </c:pt>
                <c:pt idx="19402">
                  <c:v>36.425000000000011</c:v>
                </c:pt>
                <c:pt idx="19403">
                  <c:v>37.690000000000012</c:v>
                </c:pt>
                <c:pt idx="19404">
                  <c:v>39</c:v>
                </c:pt>
                <c:pt idx="19405">
                  <c:v>40.354999999999997</c:v>
                </c:pt>
                <c:pt idx="19406">
                  <c:v>40.638000000000012</c:v>
                </c:pt>
                <c:pt idx="19407">
                  <c:v>40.922000000000011</c:v>
                </c:pt>
                <c:pt idx="19408">
                  <c:v>41.208000000000013</c:v>
                </c:pt>
                <c:pt idx="19409">
                  <c:v>41.496000000000002</c:v>
                </c:pt>
                <c:pt idx="19410">
                  <c:v>41.786000000000001</c:v>
                </c:pt>
                <c:pt idx="19411">
                  <c:v>42.078000000000003</c:v>
                </c:pt>
                <c:pt idx="19412">
                  <c:v>42.372</c:v>
                </c:pt>
                <c:pt idx="19413">
                  <c:v>42.669000000000011</c:v>
                </c:pt>
                <c:pt idx="19414">
                  <c:v>42.967000000000006</c:v>
                </c:pt>
                <c:pt idx="19415">
                  <c:v>43.267000000000003</c:v>
                </c:pt>
                <c:pt idx="19416">
                  <c:v>43.57</c:v>
                </c:pt>
                <c:pt idx="19417">
                  <c:v>44.011000000000003</c:v>
                </c:pt>
                <c:pt idx="19418">
                  <c:v>44.457999999999998</c:v>
                </c:pt>
                <c:pt idx="19419">
                  <c:v>44.908000000000001</c:v>
                </c:pt>
                <c:pt idx="19420">
                  <c:v>45.364000000000004</c:v>
                </c:pt>
                <c:pt idx="19421">
                  <c:v>45.823</c:v>
                </c:pt>
                <c:pt idx="19422">
                  <c:v>46.288000000000011</c:v>
                </c:pt>
                <c:pt idx="19423">
                  <c:v>46.757000000000005</c:v>
                </c:pt>
                <c:pt idx="19424">
                  <c:v>47.231000000000002</c:v>
                </c:pt>
                <c:pt idx="19425">
                  <c:v>47.71</c:v>
                </c:pt>
                <c:pt idx="19426">
                  <c:v>48.194000000000003</c:v>
                </c:pt>
                <c:pt idx="19427">
                  <c:v>47.738000000000014</c:v>
                </c:pt>
                <c:pt idx="19428">
                  <c:v>47.287000000000006</c:v>
                </c:pt>
                <c:pt idx="19429">
                  <c:v>46.839000000000006</c:v>
                </c:pt>
                <c:pt idx="19430">
                  <c:v>46.397000000000006</c:v>
                </c:pt>
                <c:pt idx="19431">
                  <c:v>45.957999999999998</c:v>
                </c:pt>
                <c:pt idx="19432">
                  <c:v>45.523000000000003</c:v>
                </c:pt>
                <c:pt idx="19433">
                  <c:v>45.093000000000011</c:v>
                </c:pt>
                <c:pt idx="19434">
                  <c:v>44.666000000000011</c:v>
                </c:pt>
                <c:pt idx="19435">
                  <c:v>44.244</c:v>
                </c:pt>
                <c:pt idx="19436">
                  <c:v>43.826000000000001</c:v>
                </c:pt>
                <c:pt idx="19437">
                  <c:v>43.411000000000001</c:v>
                </c:pt>
                <c:pt idx="19438">
                  <c:v>43.001000000000005</c:v>
                </c:pt>
                <c:pt idx="19439">
                  <c:v>42.795000000000016</c:v>
                </c:pt>
                <c:pt idx="19440">
                  <c:v>42.59</c:v>
                </c:pt>
                <c:pt idx="19441">
                  <c:v>42.386000000000003</c:v>
                </c:pt>
                <c:pt idx="19442">
                  <c:v>42.182000000000002</c:v>
                </c:pt>
                <c:pt idx="19443">
                  <c:v>41.98</c:v>
                </c:pt>
                <c:pt idx="19444">
                  <c:v>41.779000000000003</c:v>
                </c:pt>
                <c:pt idx="19445">
                  <c:v>41.579000000000001</c:v>
                </c:pt>
                <c:pt idx="19446">
                  <c:v>41.38</c:v>
                </c:pt>
                <c:pt idx="19447">
                  <c:v>41.181000000000004</c:v>
                </c:pt>
                <c:pt idx="19448">
                  <c:v>40.984000000000002</c:v>
                </c:pt>
                <c:pt idx="19449">
                  <c:v>40.788000000000011</c:v>
                </c:pt>
                <c:pt idx="19450">
                  <c:v>40.592000000000013</c:v>
                </c:pt>
                <c:pt idx="19451">
                  <c:v>40.398000000000003</c:v>
                </c:pt>
                <c:pt idx="19452">
                  <c:v>40.204000000000001</c:v>
                </c:pt>
                <c:pt idx="19453">
                  <c:v>40.012</c:v>
                </c:pt>
                <c:pt idx="19454">
                  <c:v>39.82</c:v>
                </c:pt>
                <c:pt idx="19455">
                  <c:v>39.629000000000012</c:v>
                </c:pt>
                <c:pt idx="19456">
                  <c:v>39.439</c:v>
                </c:pt>
                <c:pt idx="19457">
                  <c:v>39.25</c:v>
                </c:pt>
                <c:pt idx="19458">
                  <c:v>39.062000000000012</c:v>
                </c:pt>
                <c:pt idx="19459">
                  <c:v>38.589000000000006</c:v>
                </c:pt>
                <c:pt idx="19460">
                  <c:v>38.121000000000002</c:v>
                </c:pt>
                <c:pt idx="19461">
                  <c:v>37.659000000000006</c:v>
                </c:pt>
                <c:pt idx="19462">
                  <c:v>37.202000000000012</c:v>
                </c:pt>
                <c:pt idx="19463">
                  <c:v>36.751000000000005</c:v>
                </c:pt>
                <c:pt idx="19464">
                  <c:v>36.306000000000004</c:v>
                </c:pt>
                <c:pt idx="19465">
                  <c:v>35.865000000000002</c:v>
                </c:pt>
                <c:pt idx="19466">
                  <c:v>35.431000000000004</c:v>
                </c:pt>
                <c:pt idx="19467">
                  <c:v>35.001000000000005</c:v>
                </c:pt>
                <c:pt idx="19468">
                  <c:v>34.577000000000005</c:v>
                </c:pt>
                <c:pt idx="19469">
                  <c:v>34.158000000000001</c:v>
                </c:pt>
                <c:pt idx="19470">
                  <c:v>35.042000000000002</c:v>
                </c:pt>
                <c:pt idx="19471">
                  <c:v>35.949000000000005</c:v>
                </c:pt>
                <c:pt idx="19472">
                  <c:v>36.880000000000003</c:v>
                </c:pt>
                <c:pt idx="19473">
                  <c:v>37.835000000000001</c:v>
                </c:pt>
                <c:pt idx="19474">
                  <c:v>38.814999999999998</c:v>
                </c:pt>
                <c:pt idx="19475">
                  <c:v>39.82</c:v>
                </c:pt>
                <c:pt idx="19476">
                  <c:v>40.850999999999999</c:v>
                </c:pt>
                <c:pt idx="19477">
                  <c:v>40.153000000000006</c:v>
                </c:pt>
                <c:pt idx="19478">
                  <c:v>39.467000000000006</c:v>
                </c:pt>
                <c:pt idx="19479">
                  <c:v>38.793000000000013</c:v>
                </c:pt>
                <c:pt idx="19480">
                  <c:v>38.130000000000003</c:v>
                </c:pt>
                <c:pt idx="19481">
                  <c:v>37.479000000000006</c:v>
                </c:pt>
                <c:pt idx="19482">
                  <c:v>36.839000000000006</c:v>
                </c:pt>
                <c:pt idx="19483">
                  <c:v>36.209000000000003</c:v>
                </c:pt>
                <c:pt idx="19484">
                  <c:v>35.591000000000001</c:v>
                </c:pt>
                <c:pt idx="19485">
                  <c:v>34.983000000000004</c:v>
                </c:pt>
                <c:pt idx="19486">
                  <c:v>34.384999999999998</c:v>
                </c:pt>
                <c:pt idx="19487">
                  <c:v>33.798000000000016</c:v>
                </c:pt>
                <c:pt idx="19488">
                  <c:v>33.221000000000011</c:v>
                </c:pt>
                <c:pt idx="19489">
                  <c:v>32.331000000000003</c:v>
                </c:pt>
                <c:pt idx="19490">
                  <c:v>31.784999999999993</c:v>
                </c:pt>
                <c:pt idx="19491">
                  <c:v>30.931999999999999</c:v>
                </c:pt>
                <c:pt idx="19492">
                  <c:v>30.300999999999991</c:v>
                </c:pt>
                <c:pt idx="19493">
                  <c:v>30.478000000000002</c:v>
                </c:pt>
                <c:pt idx="19494">
                  <c:v>29.957999999999991</c:v>
                </c:pt>
                <c:pt idx="19495">
                  <c:v>30.18</c:v>
                </c:pt>
                <c:pt idx="19496">
                  <c:v>30.478999999999992</c:v>
                </c:pt>
                <c:pt idx="19497">
                  <c:v>30.742999999999988</c:v>
                </c:pt>
                <c:pt idx="19498">
                  <c:v>31.009</c:v>
                </c:pt>
                <c:pt idx="19499">
                  <c:v>31.277999999999999</c:v>
                </c:pt>
                <c:pt idx="19500">
                  <c:v>31.548999999999992</c:v>
                </c:pt>
                <c:pt idx="19501">
                  <c:v>31.821999999999999</c:v>
                </c:pt>
                <c:pt idx="19502">
                  <c:v>32.098000000000013</c:v>
                </c:pt>
                <c:pt idx="19503">
                  <c:v>32.376000000000005</c:v>
                </c:pt>
                <c:pt idx="19504">
                  <c:v>32.656000000000006</c:v>
                </c:pt>
                <c:pt idx="19505">
                  <c:v>32.939</c:v>
                </c:pt>
                <c:pt idx="19506">
                  <c:v>33.224000000000011</c:v>
                </c:pt>
                <c:pt idx="19507">
                  <c:v>33.003</c:v>
                </c:pt>
                <c:pt idx="19508">
                  <c:v>32.783000000000001</c:v>
                </c:pt>
                <c:pt idx="19509">
                  <c:v>32.565000000000012</c:v>
                </c:pt>
                <c:pt idx="19510">
                  <c:v>32.347999999999999</c:v>
                </c:pt>
                <c:pt idx="19511">
                  <c:v>32.301000000000002</c:v>
                </c:pt>
                <c:pt idx="19512">
                  <c:v>32.253</c:v>
                </c:pt>
                <c:pt idx="19513">
                  <c:v>32.206000000000003</c:v>
                </c:pt>
                <c:pt idx="19514">
                  <c:v>32.159000000000006</c:v>
                </c:pt>
                <c:pt idx="19515">
                  <c:v>32.112000000000002</c:v>
                </c:pt>
                <c:pt idx="19516">
                  <c:v>31.734999999999999</c:v>
                </c:pt>
                <c:pt idx="19517">
                  <c:v>31.361999999999991</c:v>
                </c:pt>
                <c:pt idx="19518">
                  <c:v>30.994</c:v>
                </c:pt>
                <c:pt idx="19519">
                  <c:v>30.630000000000006</c:v>
                </c:pt>
                <c:pt idx="19520">
                  <c:v>30.27</c:v>
                </c:pt>
                <c:pt idx="19521">
                  <c:v>29.914999999999999</c:v>
                </c:pt>
                <c:pt idx="19522">
                  <c:v>29.564</c:v>
                </c:pt>
                <c:pt idx="19523">
                  <c:v>29.216000000000001</c:v>
                </c:pt>
                <c:pt idx="19524">
                  <c:v>28.873000000000001</c:v>
                </c:pt>
                <c:pt idx="19525">
                  <c:v>28.213999999999999</c:v>
                </c:pt>
                <c:pt idx="19526">
                  <c:v>27.571000000000005</c:v>
                </c:pt>
                <c:pt idx="19527">
                  <c:v>26.940999999999988</c:v>
                </c:pt>
                <c:pt idx="19528">
                  <c:v>26.326000000000001</c:v>
                </c:pt>
                <c:pt idx="19529">
                  <c:v>25.725999999999992</c:v>
                </c:pt>
                <c:pt idx="19530">
                  <c:v>25.138999999999999</c:v>
                </c:pt>
                <c:pt idx="19531">
                  <c:v>24.564999999999994</c:v>
                </c:pt>
                <c:pt idx="19532">
                  <c:v>23.818999999999999</c:v>
                </c:pt>
                <c:pt idx="19533">
                  <c:v>23.456</c:v>
                </c:pt>
                <c:pt idx="19534">
                  <c:v>23.748999999999988</c:v>
                </c:pt>
                <c:pt idx="19535">
                  <c:v>24.045000000000002</c:v>
                </c:pt>
                <c:pt idx="19536">
                  <c:v>24.344000000000001</c:v>
                </c:pt>
                <c:pt idx="19537">
                  <c:v>24.646999999999991</c:v>
                </c:pt>
                <c:pt idx="19538">
                  <c:v>24.954999999999991</c:v>
                </c:pt>
                <c:pt idx="19539">
                  <c:v>25.265999999999984</c:v>
                </c:pt>
                <c:pt idx="19540">
                  <c:v>25.58</c:v>
                </c:pt>
                <c:pt idx="19541">
                  <c:v>25.821999999999999</c:v>
                </c:pt>
                <c:pt idx="19542">
                  <c:v>26.314000000000007</c:v>
                </c:pt>
                <c:pt idx="19543">
                  <c:v>27.541</c:v>
                </c:pt>
                <c:pt idx="19544">
                  <c:v>28.227</c:v>
                </c:pt>
                <c:pt idx="19545">
                  <c:v>28.931000000000001</c:v>
                </c:pt>
                <c:pt idx="19546">
                  <c:v>29.652000000000001</c:v>
                </c:pt>
                <c:pt idx="19547">
                  <c:v>30.390999999999991</c:v>
                </c:pt>
                <c:pt idx="19548">
                  <c:v>31.149000000000001</c:v>
                </c:pt>
                <c:pt idx="19549">
                  <c:v>31.924999999999994</c:v>
                </c:pt>
                <c:pt idx="19550">
                  <c:v>33.53</c:v>
                </c:pt>
                <c:pt idx="19551">
                  <c:v>33.176000000000002</c:v>
                </c:pt>
                <c:pt idx="19552">
                  <c:v>36.986000000000004</c:v>
                </c:pt>
                <c:pt idx="19553">
                  <c:v>38.844999999999999</c:v>
                </c:pt>
                <c:pt idx="19554">
                  <c:v>40.798000000000016</c:v>
                </c:pt>
                <c:pt idx="19555">
                  <c:v>42.849000000000004</c:v>
                </c:pt>
                <c:pt idx="19556">
                  <c:v>49.671000000000006</c:v>
                </c:pt>
                <c:pt idx="19557">
                  <c:v>70.927999999999997</c:v>
                </c:pt>
                <c:pt idx="19558">
                  <c:v>91.256</c:v>
                </c:pt>
                <c:pt idx="19559">
                  <c:v>117.40900000000002</c:v>
                </c:pt>
                <c:pt idx="19560">
                  <c:v>110.94900000000003</c:v>
                </c:pt>
                <c:pt idx="19561">
                  <c:v>104.845</c:v>
                </c:pt>
                <c:pt idx="19562">
                  <c:v>99.076999999999998</c:v>
                </c:pt>
                <c:pt idx="19563">
                  <c:v>93.625999999999976</c:v>
                </c:pt>
                <c:pt idx="19564">
                  <c:v>88.474999999999994</c:v>
                </c:pt>
                <c:pt idx="19565">
                  <c:v>84.524999999999991</c:v>
                </c:pt>
                <c:pt idx="19566">
                  <c:v>80.751000000000005</c:v>
                </c:pt>
                <c:pt idx="19567">
                  <c:v>76.757000000000005</c:v>
                </c:pt>
                <c:pt idx="19568">
                  <c:v>71.304999999999993</c:v>
                </c:pt>
                <c:pt idx="19569">
                  <c:v>66.790999999999997</c:v>
                </c:pt>
                <c:pt idx="19570">
                  <c:v>62.378</c:v>
                </c:pt>
                <c:pt idx="19571">
                  <c:v>59.491</c:v>
                </c:pt>
                <c:pt idx="19572">
                  <c:v>57.274000000000001</c:v>
                </c:pt>
                <c:pt idx="19573">
                  <c:v>55.884999999999998</c:v>
                </c:pt>
                <c:pt idx="19574">
                  <c:v>54.557000000000002</c:v>
                </c:pt>
                <c:pt idx="19575">
                  <c:v>53.534000000000006</c:v>
                </c:pt>
                <c:pt idx="19576">
                  <c:v>54.808</c:v>
                </c:pt>
                <c:pt idx="19577">
                  <c:v>56.113</c:v>
                </c:pt>
                <c:pt idx="19578">
                  <c:v>57.449000000000005</c:v>
                </c:pt>
                <c:pt idx="19579">
                  <c:v>56.401000000000003</c:v>
                </c:pt>
                <c:pt idx="19580">
                  <c:v>55.373000000000005</c:v>
                </c:pt>
                <c:pt idx="19581">
                  <c:v>54.363</c:v>
                </c:pt>
                <c:pt idx="19582">
                  <c:v>53.372</c:v>
                </c:pt>
                <c:pt idx="19583">
                  <c:v>52.399000000000001</c:v>
                </c:pt>
                <c:pt idx="19584">
                  <c:v>51.444000000000003</c:v>
                </c:pt>
                <c:pt idx="19585">
                  <c:v>50.506</c:v>
                </c:pt>
                <c:pt idx="19586">
                  <c:v>49.585000000000001</c:v>
                </c:pt>
                <c:pt idx="19587">
                  <c:v>48.681000000000004</c:v>
                </c:pt>
                <c:pt idx="19588">
                  <c:v>47.793000000000013</c:v>
                </c:pt>
                <c:pt idx="19589">
                  <c:v>46.649000000000001</c:v>
                </c:pt>
                <c:pt idx="19590">
                  <c:v>44.224000000000011</c:v>
                </c:pt>
                <c:pt idx="19591">
                  <c:v>45.226000000000013</c:v>
                </c:pt>
                <c:pt idx="19592">
                  <c:v>43.581000000000003</c:v>
                </c:pt>
                <c:pt idx="19593">
                  <c:v>42.322000000000003</c:v>
                </c:pt>
                <c:pt idx="19594">
                  <c:v>41.993000000000002</c:v>
                </c:pt>
                <c:pt idx="19595">
                  <c:v>42.017000000000003</c:v>
                </c:pt>
                <c:pt idx="19596">
                  <c:v>41.251000000000005</c:v>
                </c:pt>
                <c:pt idx="19597">
                  <c:v>40.499000000000002</c:v>
                </c:pt>
                <c:pt idx="19598">
                  <c:v>39.195000000000014</c:v>
                </c:pt>
                <c:pt idx="19599">
                  <c:v>39.035000000000011</c:v>
                </c:pt>
                <c:pt idx="19600">
                  <c:v>45.128000000000014</c:v>
                </c:pt>
                <c:pt idx="19601">
                  <c:v>45.128000000000014</c:v>
                </c:pt>
                <c:pt idx="19602">
                  <c:v>45.128000000000014</c:v>
                </c:pt>
                <c:pt idx="19603">
                  <c:v>45.128000000000014</c:v>
                </c:pt>
                <c:pt idx="19604">
                  <c:v>45.128000000000014</c:v>
                </c:pt>
                <c:pt idx="19605">
                  <c:v>45.128000000000014</c:v>
                </c:pt>
                <c:pt idx="19606">
                  <c:v>45.128000000000014</c:v>
                </c:pt>
                <c:pt idx="19607">
                  <c:v>45.128000000000014</c:v>
                </c:pt>
                <c:pt idx="19608">
                  <c:v>45.128000000000014</c:v>
                </c:pt>
                <c:pt idx="19609">
                  <c:v>45.128000000000014</c:v>
                </c:pt>
                <c:pt idx="19610">
                  <c:v>45.128000000000014</c:v>
                </c:pt>
                <c:pt idx="19611">
                  <c:v>45.128000000000014</c:v>
                </c:pt>
                <c:pt idx="19612">
                  <c:v>45.128000000000014</c:v>
                </c:pt>
                <c:pt idx="19613">
                  <c:v>45.128000000000014</c:v>
                </c:pt>
                <c:pt idx="19614">
                  <c:v>45.128000000000014</c:v>
                </c:pt>
                <c:pt idx="19615">
                  <c:v>45.002000000000002</c:v>
                </c:pt>
                <c:pt idx="19616">
                  <c:v>44.877000000000002</c:v>
                </c:pt>
                <c:pt idx="19617">
                  <c:v>44.752000000000002</c:v>
                </c:pt>
                <c:pt idx="19618">
                  <c:v>44.628000000000014</c:v>
                </c:pt>
                <c:pt idx="19619">
                  <c:v>44.504000000000005</c:v>
                </c:pt>
                <c:pt idx="19620">
                  <c:v>44.38</c:v>
                </c:pt>
                <c:pt idx="19621">
                  <c:v>44.257000000000005</c:v>
                </c:pt>
                <c:pt idx="19622">
                  <c:v>44.134</c:v>
                </c:pt>
                <c:pt idx="19623">
                  <c:v>44.011000000000003</c:v>
                </c:pt>
                <c:pt idx="19624">
                  <c:v>43.889000000000003</c:v>
                </c:pt>
                <c:pt idx="19625">
                  <c:v>43.766000000000012</c:v>
                </c:pt>
                <c:pt idx="19626">
                  <c:v>43.645000000000003</c:v>
                </c:pt>
                <c:pt idx="19627">
                  <c:v>43.523000000000003</c:v>
                </c:pt>
                <c:pt idx="19628">
                  <c:v>43.402000000000001</c:v>
                </c:pt>
                <c:pt idx="19629">
                  <c:v>43.282000000000011</c:v>
                </c:pt>
                <c:pt idx="19630">
                  <c:v>43.161000000000001</c:v>
                </c:pt>
                <c:pt idx="19631">
                  <c:v>43.041000000000004</c:v>
                </c:pt>
                <c:pt idx="19632">
                  <c:v>42.922000000000011</c:v>
                </c:pt>
                <c:pt idx="19633">
                  <c:v>42.811999999999998</c:v>
                </c:pt>
                <c:pt idx="19634">
                  <c:v>42.702000000000012</c:v>
                </c:pt>
                <c:pt idx="19635">
                  <c:v>42.593000000000011</c:v>
                </c:pt>
                <c:pt idx="19636">
                  <c:v>42.484000000000002</c:v>
                </c:pt>
                <c:pt idx="19637">
                  <c:v>42.376000000000005</c:v>
                </c:pt>
                <c:pt idx="19638">
                  <c:v>42.267000000000003</c:v>
                </c:pt>
                <c:pt idx="19639">
                  <c:v>42.274000000000001</c:v>
                </c:pt>
                <c:pt idx="19640">
                  <c:v>42.28</c:v>
                </c:pt>
                <c:pt idx="19641">
                  <c:v>42.286000000000001</c:v>
                </c:pt>
                <c:pt idx="19642">
                  <c:v>42.293000000000013</c:v>
                </c:pt>
                <c:pt idx="19643">
                  <c:v>42.299000000000021</c:v>
                </c:pt>
                <c:pt idx="19644">
                  <c:v>42.306000000000004</c:v>
                </c:pt>
                <c:pt idx="19645">
                  <c:v>42.311999999999998</c:v>
                </c:pt>
                <c:pt idx="19646">
                  <c:v>42.434000000000005</c:v>
                </c:pt>
                <c:pt idx="19647">
                  <c:v>42.556000000000004</c:v>
                </c:pt>
                <c:pt idx="19648">
                  <c:v>42.679000000000002</c:v>
                </c:pt>
                <c:pt idx="19649">
                  <c:v>42.802</c:v>
                </c:pt>
                <c:pt idx="19650">
                  <c:v>42.925000000000011</c:v>
                </c:pt>
                <c:pt idx="19651">
                  <c:v>42.954999999999998</c:v>
                </c:pt>
                <c:pt idx="19652">
                  <c:v>42.984999999999999</c:v>
                </c:pt>
                <c:pt idx="19653">
                  <c:v>43.014000000000003</c:v>
                </c:pt>
                <c:pt idx="19654">
                  <c:v>43.014000000000003</c:v>
                </c:pt>
                <c:pt idx="19655">
                  <c:v>42.648000000000003</c:v>
                </c:pt>
                <c:pt idx="19656">
                  <c:v>42.285000000000011</c:v>
                </c:pt>
                <c:pt idx="19657">
                  <c:v>41.924000000000007</c:v>
                </c:pt>
                <c:pt idx="19658">
                  <c:v>41.567</c:v>
                </c:pt>
                <c:pt idx="19659">
                  <c:v>41.213000000000001</c:v>
                </c:pt>
                <c:pt idx="19660">
                  <c:v>40.862000000000002</c:v>
                </c:pt>
                <c:pt idx="19661">
                  <c:v>40.514000000000003</c:v>
                </c:pt>
                <c:pt idx="19662">
                  <c:v>40.169000000000011</c:v>
                </c:pt>
                <c:pt idx="19663">
                  <c:v>39.421000000000006</c:v>
                </c:pt>
                <c:pt idx="19664">
                  <c:v>38.977000000000004</c:v>
                </c:pt>
                <c:pt idx="19665">
                  <c:v>39.151000000000003</c:v>
                </c:pt>
                <c:pt idx="19666">
                  <c:v>38.817999999999998</c:v>
                </c:pt>
                <c:pt idx="19667">
                  <c:v>38.659000000000006</c:v>
                </c:pt>
                <c:pt idx="19668">
                  <c:v>38.5</c:v>
                </c:pt>
                <c:pt idx="19669">
                  <c:v>38.341999999999999</c:v>
                </c:pt>
                <c:pt idx="19670">
                  <c:v>38.185000000000002</c:v>
                </c:pt>
                <c:pt idx="19671">
                  <c:v>38.028000000000013</c:v>
                </c:pt>
                <c:pt idx="19672">
                  <c:v>37.872</c:v>
                </c:pt>
                <c:pt idx="19673">
                  <c:v>37.717000000000006</c:v>
                </c:pt>
                <c:pt idx="19674">
                  <c:v>37.562000000000012</c:v>
                </c:pt>
                <c:pt idx="19675">
                  <c:v>37.408000000000001</c:v>
                </c:pt>
                <c:pt idx="19676">
                  <c:v>37.255000000000003</c:v>
                </c:pt>
                <c:pt idx="19677">
                  <c:v>37.102000000000011</c:v>
                </c:pt>
                <c:pt idx="19678">
                  <c:v>37.134</c:v>
                </c:pt>
                <c:pt idx="19679">
                  <c:v>37.165000000000013</c:v>
                </c:pt>
                <c:pt idx="19680">
                  <c:v>37.197000000000003</c:v>
                </c:pt>
                <c:pt idx="19681">
                  <c:v>37.269000000000013</c:v>
                </c:pt>
                <c:pt idx="19682">
                  <c:v>37.341999999999999</c:v>
                </c:pt>
                <c:pt idx="19683">
                  <c:v>37.414000000000001</c:v>
                </c:pt>
                <c:pt idx="19684">
                  <c:v>37.487000000000002</c:v>
                </c:pt>
                <c:pt idx="19685">
                  <c:v>37.56</c:v>
                </c:pt>
                <c:pt idx="19686">
                  <c:v>37.633000000000003</c:v>
                </c:pt>
                <c:pt idx="19687">
                  <c:v>37.706000000000003</c:v>
                </c:pt>
                <c:pt idx="19688">
                  <c:v>37.779000000000003</c:v>
                </c:pt>
                <c:pt idx="19689">
                  <c:v>37.853000000000002</c:v>
                </c:pt>
                <c:pt idx="19690">
                  <c:v>37.926000000000002</c:v>
                </c:pt>
                <c:pt idx="19691">
                  <c:v>38</c:v>
                </c:pt>
                <c:pt idx="19692">
                  <c:v>38</c:v>
                </c:pt>
                <c:pt idx="19693">
                  <c:v>38.098000000000013</c:v>
                </c:pt>
                <c:pt idx="19694">
                  <c:v>38.195000000000014</c:v>
                </c:pt>
                <c:pt idx="19695">
                  <c:v>38.293000000000013</c:v>
                </c:pt>
                <c:pt idx="19696">
                  <c:v>38.392000000000003</c:v>
                </c:pt>
                <c:pt idx="19697">
                  <c:v>38.49</c:v>
                </c:pt>
                <c:pt idx="19698">
                  <c:v>38.589000000000006</c:v>
                </c:pt>
                <c:pt idx="19699">
                  <c:v>38.688000000000002</c:v>
                </c:pt>
                <c:pt idx="19700">
                  <c:v>38.788000000000011</c:v>
                </c:pt>
                <c:pt idx="19701">
                  <c:v>38.886999999999993</c:v>
                </c:pt>
                <c:pt idx="19702">
                  <c:v>38.987000000000002</c:v>
                </c:pt>
                <c:pt idx="19703">
                  <c:v>39.087000000000003</c:v>
                </c:pt>
                <c:pt idx="19704">
                  <c:v>39.188000000000002</c:v>
                </c:pt>
                <c:pt idx="19705">
                  <c:v>39.288000000000011</c:v>
                </c:pt>
                <c:pt idx="19706">
                  <c:v>39.389000000000003</c:v>
                </c:pt>
                <c:pt idx="19707">
                  <c:v>39.49</c:v>
                </c:pt>
                <c:pt idx="19708">
                  <c:v>39.592000000000013</c:v>
                </c:pt>
                <c:pt idx="19709">
                  <c:v>39.693000000000012</c:v>
                </c:pt>
                <c:pt idx="19710">
                  <c:v>39.795000000000016</c:v>
                </c:pt>
                <c:pt idx="19711">
                  <c:v>39.898000000000003</c:v>
                </c:pt>
                <c:pt idx="19712">
                  <c:v>40</c:v>
                </c:pt>
                <c:pt idx="19713">
                  <c:v>40</c:v>
                </c:pt>
                <c:pt idx="19714">
                  <c:v>40</c:v>
                </c:pt>
                <c:pt idx="19715">
                  <c:v>40</c:v>
                </c:pt>
                <c:pt idx="19716">
                  <c:v>40</c:v>
                </c:pt>
                <c:pt idx="19717">
                  <c:v>40</c:v>
                </c:pt>
                <c:pt idx="19718">
                  <c:v>40.152000000000001</c:v>
                </c:pt>
                <c:pt idx="19719">
                  <c:v>40.305</c:v>
                </c:pt>
                <c:pt idx="19720">
                  <c:v>40.459000000000003</c:v>
                </c:pt>
                <c:pt idx="19721">
                  <c:v>40.613</c:v>
                </c:pt>
                <c:pt idx="19722">
                  <c:v>40.768000000000015</c:v>
                </c:pt>
                <c:pt idx="19723">
                  <c:v>40.923000000000002</c:v>
                </c:pt>
                <c:pt idx="19724">
                  <c:v>41.079000000000001</c:v>
                </c:pt>
                <c:pt idx="19725">
                  <c:v>40.957000000000001</c:v>
                </c:pt>
                <c:pt idx="19726">
                  <c:v>40.836000000000006</c:v>
                </c:pt>
                <c:pt idx="19727">
                  <c:v>40.716000000000001</c:v>
                </c:pt>
                <c:pt idx="19728">
                  <c:v>40.596000000000011</c:v>
                </c:pt>
                <c:pt idx="19729">
                  <c:v>40.476000000000006</c:v>
                </c:pt>
                <c:pt idx="19730">
                  <c:v>40.356000000000002</c:v>
                </c:pt>
                <c:pt idx="19731">
                  <c:v>40.237000000000002</c:v>
                </c:pt>
                <c:pt idx="19732">
                  <c:v>40.118000000000002</c:v>
                </c:pt>
                <c:pt idx="19733">
                  <c:v>40</c:v>
                </c:pt>
                <c:pt idx="19734">
                  <c:v>40.642000000000003</c:v>
                </c:pt>
                <c:pt idx="19735">
                  <c:v>41.295000000000016</c:v>
                </c:pt>
                <c:pt idx="19736">
                  <c:v>41.957000000000001</c:v>
                </c:pt>
                <c:pt idx="19737">
                  <c:v>42.631</c:v>
                </c:pt>
                <c:pt idx="19738">
                  <c:v>43.314999999999998</c:v>
                </c:pt>
                <c:pt idx="19739">
                  <c:v>43.252000000000002</c:v>
                </c:pt>
                <c:pt idx="19740">
                  <c:v>43.189</c:v>
                </c:pt>
                <c:pt idx="19741">
                  <c:v>43.126000000000012</c:v>
                </c:pt>
                <c:pt idx="19742">
                  <c:v>43.063000000000002</c:v>
                </c:pt>
                <c:pt idx="19743">
                  <c:v>43</c:v>
                </c:pt>
                <c:pt idx="19744">
                  <c:v>43</c:v>
                </c:pt>
                <c:pt idx="19745">
                  <c:v>43.376000000000005</c:v>
                </c:pt>
                <c:pt idx="19746">
                  <c:v>43.755000000000003</c:v>
                </c:pt>
                <c:pt idx="19747">
                  <c:v>44.137</c:v>
                </c:pt>
                <c:pt idx="19748">
                  <c:v>44.523000000000003</c:v>
                </c:pt>
                <c:pt idx="19749">
                  <c:v>44.911999999999999</c:v>
                </c:pt>
                <c:pt idx="19750">
                  <c:v>45.304000000000002</c:v>
                </c:pt>
                <c:pt idx="19751">
                  <c:v>45.673000000000002</c:v>
                </c:pt>
                <c:pt idx="19752">
                  <c:v>46.137</c:v>
                </c:pt>
                <c:pt idx="19753">
                  <c:v>47.59</c:v>
                </c:pt>
                <c:pt idx="19754">
                  <c:v>48.378</c:v>
                </c:pt>
                <c:pt idx="19755">
                  <c:v>49.178000000000011</c:v>
                </c:pt>
                <c:pt idx="19756">
                  <c:v>49.992000000000012</c:v>
                </c:pt>
                <c:pt idx="19757">
                  <c:v>50.819000000000003</c:v>
                </c:pt>
                <c:pt idx="19758">
                  <c:v>51.660000000000011</c:v>
                </c:pt>
                <c:pt idx="19759">
                  <c:v>52.515000000000001</c:v>
                </c:pt>
                <c:pt idx="19760">
                  <c:v>53.383999999999993</c:v>
                </c:pt>
                <c:pt idx="19761">
                  <c:v>54.267000000000003</c:v>
                </c:pt>
                <c:pt idx="19762">
                  <c:v>55.165000000000013</c:v>
                </c:pt>
                <c:pt idx="19763">
                  <c:v>57.147000000000006</c:v>
                </c:pt>
                <c:pt idx="19764">
                  <c:v>61.956000000000003</c:v>
                </c:pt>
                <c:pt idx="19765">
                  <c:v>65.658999999999978</c:v>
                </c:pt>
                <c:pt idx="19766">
                  <c:v>69.584000000000003</c:v>
                </c:pt>
                <c:pt idx="19767">
                  <c:v>73.742999999999995</c:v>
                </c:pt>
                <c:pt idx="19768">
                  <c:v>78.150999999999982</c:v>
                </c:pt>
                <c:pt idx="19769">
                  <c:v>82.822000000000003</c:v>
                </c:pt>
                <c:pt idx="19770">
                  <c:v>81.209000000000003</c:v>
                </c:pt>
                <c:pt idx="19771">
                  <c:v>79.626999999999981</c:v>
                </c:pt>
                <c:pt idx="19772">
                  <c:v>78.075999999999979</c:v>
                </c:pt>
                <c:pt idx="19773">
                  <c:v>76.555999999999983</c:v>
                </c:pt>
                <c:pt idx="19774">
                  <c:v>75.065000000000012</c:v>
                </c:pt>
                <c:pt idx="19775">
                  <c:v>74.495000000000005</c:v>
                </c:pt>
                <c:pt idx="19776">
                  <c:v>73.929000000000002</c:v>
                </c:pt>
                <c:pt idx="19777">
                  <c:v>73.367999999999995</c:v>
                </c:pt>
                <c:pt idx="19778">
                  <c:v>72.81</c:v>
                </c:pt>
                <c:pt idx="19779">
                  <c:v>72.257000000000005</c:v>
                </c:pt>
                <c:pt idx="19780">
                  <c:v>71.708000000000013</c:v>
                </c:pt>
                <c:pt idx="19781">
                  <c:v>71.164000000000001</c:v>
                </c:pt>
                <c:pt idx="19782">
                  <c:v>71.596999999999994</c:v>
                </c:pt>
                <c:pt idx="19783">
                  <c:v>72.031999999999996</c:v>
                </c:pt>
                <c:pt idx="19784">
                  <c:v>72.471000000000004</c:v>
                </c:pt>
                <c:pt idx="19785">
                  <c:v>72.912000000000006</c:v>
                </c:pt>
                <c:pt idx="19786">
                  <c:v>73.35499999999999</c:v>
                </c:pt>
                <c:pt idx="19787">
                  <c:v>73.801999999999992</c:v>
                </c:pt>
                <c:pt idx="19788">
                  <c:v>74.251000000000005</c:v>
                </c:pt>
                <c:pt idx="19789">
                  <c:v>75.085999999999999</c:v>
                </c:pt>
                <c:pt idx="19790">
                  <c:v>77.043999999999997</c:v>
                </c:pt>
                <c:pt idx="19791">
                  <c:v>78.478999999999999</c:v>
                </c:pt>
                <c:pt idx="19792">
                  <c:v>79.941000000000031</c:v>
                </c:pt>
                <c:pt idx="19793">
                  <c:v>81.430999999999997</c:v>
                </c:pt>
                <c:pt idx="19794">
                  <c:v>82.948000000000022</c:v>
                </c:pt>
                <c:pt idx="19795">
                  <c:v>84.494000000000028</c:v>
                </c:pt>
                <c:pt idx="19796">
                  <c:v>86.068000000000012</c:v>
                </c:pt>
                <c:pt idx="19797">
                  <c:v>87.671999999999983</c:v>
                </c:pt>
                <c:pt idx="19798">
                  <c:v>89.304999999999993</c:v>
                </c:pt>
                <c:pt idx="19799">
                  <c:v>90.968999999999994</c:v>
                </c:pt>
                <c:pt idx="19800">
                  <c:v>89.587999999999994</c:v>
                </c:pt>
                <c:pt idx="19801">
                  <c:v>88.227000000000004</c:v>
                </c:pt>
                <c:pt idx="19802">
                  <c:v>86.885999999999981</c:v>
                </c:pt>
                <c:pt idx="19803">
                  <c:v>85.566000000000003</c:v>
                </c:pt>
                <c:pt idx="19804">
                  <c:v>84.266999999999996</c:v>
                </c:pt>
                <c:pt idx="19805">
                  <c:v>82.986999999999995</c:v>
                </c:pt>
                <c:pt idx="19806">
                  <c:v>81.725999999999999</c:v>
                </c:pt>
                <c:pt idx="19807">
                  <c:v>83.034000000000006</c:v>
                </c:pt>
                <c:pt idx="19808">
                  <c:v>84.361999999999995</c:v>
                </c:pt>
                <c:pt idx="19809">
                  <c:v>85.712000000000003</c:v>
                </c:pt>
                <c:pt idx="19810">
                  <c:v>87.084000000000003</c:v>
                </c:pt>
                <c:pt idx="19811">
                  <c:v>88.477999999999994</c:v>
                </c:pt>
                <c:pt idx="19812">
                  <c:v>89.893000000000001</c:v>
                </c:pt>
                <c:pt idx="19813">
                  <c:v>91.331999999999994</c:v>
                </c:pt>
                <c:pt idx="19814">
                  <c:v>89.843000000000004</c:v>
                </c:pt>
                <c:pt idx="19815">
                  <c:v>88.378999999999976</c:v>
                </c:pt>
                <c:pt idx="19816">
                  <c:v>86.938000000000002</c:v>
                </c:pt>
                <c:pt idx="19817">
                  <c:v>84.91400000000003</c:v>
                </c:pt>
                <c:pt idx="19818">
                  <c:v>84.127999999999986</c:v>
                </c:pt>
                <c:pt idx="19819">
                  <c:v>83.134</c:v>
                </c:pt>
                <c:pt idx="19820">
                  <c:v>82.151999999999987</c:v>
                </c:pt>
                <c:pt idx="19821">
                  <c:v>81.182000000000002</c:v>
                </c:pt>
                <c:pt idx="19822">
                  <c:v>80.222999999999999</c:v>
                </c:pt>
                <c:pt idx="19823">
                  <c:v>79.275999999999982</c:v>
                </c:pt>
                <c:pt idx="19824">
                  <c:v>78.338999999999999</c:v>
                </c:pt>
                <c:pt idx="19825">
                  <c:v>77.41400000000003</c:v>
                </c:pt>
                <c:pt idx="19826">
                  <c:v>76.5</c:v>
                </c:pt>
                <c:pt idx="19827">
                  <c:v>74.675999999999988</c:v>
                </c:pt>
                <c:pt idx="19828">
                  <c:v>72.91400000000003</c:v>
                </c:pt>
                <c:pt idx="19829">
                  <c:v>71.298000000000002</c:v>
                </c:pt>
                <c:pt idx="19830">
                  <c:v>71.127999999999986</c:v>
                </c:pt>
                <c:pt idx="19831">
                  <c:v>70.977999999999994</c:v>
                </c:pt>
                <c:pt idx="19832">
                  <c:v>70.003</c:v>
                </c:pt>
                <c:pt idx="19833">
                  <c:v>69.394999999999996</c:v>
                </c:pt>
                <c:pt idx="19834">
                  <c:v>68.965999999999994</c:v>
                </c:pt>
                <c:pt idx="19835">
                  <c:v>67.961000000000027</c:v>
                </c:pt>
                <c:pt idx="19836">
                  <c:v>67.596999999999994</c:v>
                </c:pt>
                <c:pt idx="19837">
                  <c:v>67.127999999999986</c:v>
                </c:pt>
                <c:pt idx="19838">
                  <c:v>67.209000000000003</c:v>
                </c:pt>
                <c:pt idx="19839">
                  <c:v>67.290999999999997</c:v>
                </c:pt>
                <c:pt idx="19840">
                  <c:v>67.372999999999976</c:v>
                </c:pt>
                <c:pt idx="19841">
                  <c:v>67.455000000000013</c:v>
                </c:pt>
                <c:pt idx="19842">
                  <c:v>68.697000000000003</c:v>
                </c:pt>
                <c:pt idx="19843">
                  <c:v>69.961000000000027</c:v>
                </c:pt>
                <c:pt idx="19844">
                  <c:v>71.248999999999995</c:v>
                </c:pt>
                <c:pt idx="19845">
                  <c:v>72.561000000000007</c:v>
                </c:pt>
                <c:pt idx="19846">
                  <c:v>72.653999999999982</c:v>
                </c:pt>
                <c:pt idx="19847">
                  <c:v>73.137</c:v>
                </c:pt>
                <c:pt idx="19848">
                  <c:v>80.955000000000013</c:v>
                </c:pt>
                <c:pt idx="19849">
                  <c:v>83.962999999999994</c:v>
                </c:pt>
                <c:pt idx="19850">
                  <c:v>87.084000000000003</c:v>
                </c:pt>
                <c:pt idx="19851">
                  <c:v>97.831999999999994</c:v>
                </c:pt>
                <c:pt idx="19852">
                  <c:v>109.90700000000002</c:v>
                </c:pt>
                <c:pt idx="19853">
                  <c:v>123.473</c:v>
                </c:pt>
                <c:pt idx="19854">
                  <c:v>138.71299999999999</c:v>
                </c:pt>
                <c:pt idx="19855">
                  <c:v>134.71799999999999</c:v>
                </c:pt>
                <c:pt idx="19856">
                  <c:v>130.83700000000005</c:v>
                </c:pt>
                <c:pt idx="19857">
                  <c:v>127.069</c:v>
                </c:pt>
                <c:pt idx="19858">
                  <c:v>123.408</c:v>
                </c:pt>
                <c:pt idx="19859">
                  <c:v>119.854</c:v>
                </c:pt>
                <c:pt idx="19860">
                  <c:v>116.40100000000002</c:v>
                </c:pt>
                <c:pt idx="19861">
                  <c:v>113.04900000000002</c:v>
                </c:pt>
                <c:pt idx="19862">
                  <c:v>109.38200000000001</c:v>
                </c:pt>
                <c:pt idx="19863">
                  <c:v>105.62299999999998</c:v>
                </c:pt>
                <c:pt idx="19864">
                  <c:v>101.556</c:v>
                </c:pt>
                <c:pt idx="19865">
                  <c:v>99.539000000000001</c:v>
                </c:pt>
                <c:pt idx="19866">
                  <c:v>97.677999999999983</c:v>
                </c:pt>
                <c:pt idx="19867">
                  <c:v>94.864999999999995</c:v>
                </c:pt>
                <c:pt idx="19868">
                  <c:v>92.131999999999991</c:v>
                </c:pt>
                <c:pt idx="19869">
                  <c:v>89.477999999999994</c:v>
                </c:pt>
                <c:pt idx="19870">
                  <c:v>86.900999999999996</c:v>
                </c:pt>
                <c:pt idx="19871">
                  <c:v>84.397999999999996</c:v>
                </c:pt>
                <c:pt idx="19872">
                  <c:v>81.967000000000027</c:v>
                </c:pt>
                <c:pt idx="19873">
                  <c:v>79.60599999999998</c:v>
                </c:pt>
                <c:pt idx="19874">
                  <c:v>77.313000000000002</c:v>
                </c:pt>
                <c:pt idx="19875">
                  <c:v>75.085999999999999</c:v>
                </c:pt>
                <c:pt idx="19876">
                  <c:v>72.923000000000002</c:v>
                </c:pt>
                <c:pt idx="19877">
                  <c:v>70.822000000000003</c:v>
                </c:pt>
                <c:pt idx="19878">
                  <c:v>68.781999999999996</c:v>
                </c:pt>
                <c:pt idx="19879">
                  <c:v>66.801000000000002</c:v>
                </c:pt>
                <c:pt idx="19880">
                  <c:v>66.965000000000003</c:v>
                </c:pt>
                <c:pt idx="19881">
                  <c:v>67.128999999999976</c:v>
                </c:pt>
                <c:pt idx="19882">
                  <c:v>67.293000000000006</c:v>
                </c:pt>
                <c:pt idx="19883">
                  <c:v>67.458000000000013</c:v>
                </c:pt>
                <c:pt idx="19884">
                  <c:v>67.271000000000001</c:v>
                </c:pt>
                <c:pt idx="19885">
                  <c:v>67.084999999999994</c:v>
                </c:pt>
                <c:pt idx="19886">
                  <c:v>66.899000000000001</c:v>
                </c:pt>
                <c:pt idx="19887">
                  <c:v>66.714000000000027</c:v>
                </c:pt>
                <c:pt idx="19888">
                  <c:v>66.528999999999982</c:v>
                </c:pt>
                <c:pt idx="19889">
                  <c:v>66.345000000000013</c:v>
                </c:pt>
                <c:pt idx="19890">
                  <c:v>66.161000000000001</c:v>
                </c:pt>
                <c:pt idx="19891">
                  <c:v>65.977999999999994</c:v>
                </c:pt>
                <c:pt idx="19892">
                  <c:v>65.795000000000002</c:v>
                </c:pt>
                <c:pt idx="19893">
                  <c:v>65.613</c:v>
                </c:pt>
                <c:pt idx="19894">
                  <c:v>65.432000000000002</c:v>
                </c:pt>
                <c:pt idx="19895">
                  <c:v>65.25</c:v>
                </c:pt>
                <c:pt idx="19896">
                  <c:v>65.069999999999993</c:v>
                </c:pt>
                <c:pt idx="19897">
                  <c:v>64.89</c:v>
                </c:pt>
                <c:pt idx="19898">
                  <c:v>64.709999999999994</c:v>
                </c:pt>
                <c:pt idx="19899">
                  <c:v>64.531000000000006</c:v>
                </c:pt>
                <c:pt idx="19900">
                  <c:v>64.35199999999999</c:v>
                </c:pt>
                <c:pt idx="19901">
                  <c:v>64.173999999999978</c:v>
                </c:pt>
                <c:pt idx="19902">
                  <c:v>63.996000000000002</c:v>
                </c:pt>
                <c:pt idx="19903">
                  <c:v>63.992000000000012</c:v>
                </c:pt>
                <c:pt idx="19904">
                  <c:v>63.988</c:v>
                </c:pt>
                <c:pt idx="19905">
                  <c:v>63.984000000000002</c:v>
                </c:pt>
                <c:pt idx="19906">
                  <c:v>63.98</c:v>
                </c:pt>
                <c:pt idx="19907">
                  <c:v>63.976000000000006</c:v>
                </c:pt>
                <c:pt idx="19908">
                  <c:v>64.225999999999999</c:v>
                </c:pt>
                <c:pt idx="19909">
                  <c:v>64.477999999999994</c:v>
                </c:pt>
                <c:pt idx="19910">
                  <c:v>64.730999999999995</c:v>
                </c:pt>
                <c:pt idx="19911">
                  <c:v>64.983999999999995</c:v>
                </c:pt>
                <c:pt idx="19912">
                  <c:v>65.239000000000004</c:v>
                </c:pt>
                <c:pt idx="19913">
                  <c:v>65.494000000000028</c:v>
                </c:pt>
                <c:pt idx="19914">
                  <c:v>65.751000000000005</c:v>
                </c:pt>
                <c:pt idx="19915">
                  <c:v>66.007999999999996</c:v>
                </c:pt>
                <c:pt idx="19916">
                  <c:v>66.266999999999996</c:v>
                </c:pt>
                <c:pt idx="19917">
                  <c:v>66.266999999999996</c:v>
                </c:pt>
                <c:pt idx="19918">
                  <c:v>66.266999999999996</c:v>
                </c:pt>
                <c:pt idx="19919">
                  <c:v>66.266999999999996</c:v>
                </c:pt>
                <c:pt idx="19920">
                  <c:v>65.622999999999976</c:v>
                </c:pt>
                <c:pt idx="19921">
                  <c:v>64.985000000000014</c:v>
                </c:pt>
                <c:pt idx="19922">
                  <c:v>64.35299999999998</c:v>
                </c:pt>
                <c:pt idx="19923">
                  <c:v>63.728000000000016</c:v>
                </c:pt>
                <c:pt idx="19924">
                  <c:v>63.108000000000011</c:v>
                </c:pt>
                <c:pt idx="19925">
                  <c:v>62.316000000000003</c:v>
                </c:pt>
                <c:pt idx="19926">
                  <c:v>61.519000000000005</c:v>
                </c:pt>
                <c:pt idx="19927">
                  <c:v>61.286000000000001</c:v>
                </c:pt>
                <c:pt idx="19928">
                  <c:v>60.690000000000012</c:v>
                </c:pt>
                <c:pt idx="19929">
                  <c:v>59.744</c:v>
                </c:pt>
                <c:pt idx="19930">
                  <c:v>59.516000000000005</c:v>
                </c:pt>
                <c:pt idx="19931">
                  <c:v>58.937000000000005</c:v>
                </c:pt>
                <c:pt idx="19932">
                  <c:v>58.720000000000013</c:v>
                </c:pt>
                <c:pt idx="19933">
                  <c:v>58.503</c:v>
                </c:pt>
                <c:pt idx="19934">
                  <c:v>58.288000000000011</c:v>
                </c:pt>
                <c:pt idx="19935">
                  <c:v>58.073</c:v>
                </c:pt>
                <c:pt idx="19936">
                  <c:v>57.859000000000002</c:v>
                </c:pt>
                <c:pt idx="19937">
                  <c:v>57.646000000000001</c:v>
                </c:pt>
                <c:pt idx="19938">
                  <c:v>57.433</c:v>
                </c:pt>
                <c:pt idx="19939">
                  <c:v>57.449000000000005</c:v>
                </c:pt>
                <c:pt idx="19940">
                  <c:v>57.464000000000006</c:v>
                </c:pt>
                <c:pt idx="19941">
                  <c:v>57.48</c:v>
                </c:pt>
                <c:pt idx="19942">
                  <c:v>57.495000000000012</c:v>
                </c:pt>
                <c:pt idx="19943">
                  <c:v>57.511000000000003</c:v>
                </c:pt>
                <c:pt idx="19944">
                  <c:v>57.526000000000003</c:v>
                </c:pt>
                <c:pt idx="19945">
                  <c:v>57.541000000000004</c:v>
                </c:pt>
                <c:pt idx="19946">
                  <c:v>57.557000000000002</c:v>
                </c:pt>
                <c:pt idx="19947">
                  <c:v>57.334000000000003</c:v>
                </c:pt>
                <c:pt idx="19948">
                  <c:v>57.111000000000004</c:v>
                </c:pt>
                <c:pt idx="19949">
                  <c:v>56.89</c:v>
                </c:pt>
                <c:pt idx="19950">
                  <c:v>56.669000000000011</c:v>
                </c:pt>
                <c:pt idx="19951">
                  <c:v>56.45</c:v>
                </c:pt>
                <c:pt idx="19952">
                  <c:v>56.231000000000002</c:v>
                </c:pt>
                <c:pt idx="19953">
                  <c:v>56.013000000000005</c:v>
                </c:pt>
                <c:pt idx="19954">
                  <c:v>55.795000000000016</c:v>
                </c:pt>
                <c:pt idx="19955">
                  <c:v>55.579000000000001</c:v>
                </c:pt>
                <c:pt idx="19956">
                  <c:v>55.364000000000004</c:v>
                </c:pt>
                <c:pt idx="19957">
                  <c:v>55.149000000000001</c:v>
                </c:pt>
                <c:pt idx="19958">
                  <c:v>54.935000000000002</c:v>
                </c:pt>
                <c:pt idx="19959">
                  <c:v>54.603000000000002</c:v>
                </c:pt>
                <c:pt idx="19960">
                  <c:v>54.272000000000013</c:v>
                </c:pt>
                <c:pt idx="19961">
                  <c:v>53.944000000000003</c:v>
                </c:pt>
                <c:pt idx="19962">
                  <c:v>53.617000000000004</c:v>
                </c:pt>
                <c:pt idx="19963">
                  <c:v>53.293000000000013</c:v>
                </c:pt>
                <c:pt idx="19964">
                  <c:v>52.9</c:v>
                </c:pt>
                <c:pt idx="19965">
                  <c:v>52.65</c:v>
                </c:pt>
                <c:pt idx="19966">
                  <c:v>52.331000000000003</c:v>
                </c:pt>
                <c:pt idx="19967">
                  <c:v>52.009</c:v>
                </c:pt>
                <c:pt idx="19968">
                  <c:v>51.699000000000012</c:v>
                </c:pt>
                <c:pt idx="19969">
                  <c:v>51.189</c:v>
                </c:pt>
                <c:pt idx="19970">
                  <c:v>51.076000000000001</c:v>
                </c:pt>
                <c:pt idx="19971">
                  <c:v>51.333000000000006</c:v>
                </c:pt>
                <c:pt idx="19972">
                  <c:v>51.801000000000002</c:v>
                </c:pt>
                <c:pt idx="19973">
                  <c:v>52.167000000000002</c:v>
                </c:pt>
                <c:pt idx="19974">
                  <c:v>52.536000000000001</c:v>
                </c:pt>
                <c:pt idx="19975">
                  <c:v>52.908000000000001</c:v>
                </c:pt>
                <c:pt idx="19976">
                  <c:v>53.282000000000011</c:v>
                </c:pt>
                <c:pt idx="19977">
                  <c:v>53.659000000000006</c:v>
                </c:pt>
                <c:pt idx="19978">
                  <c:v>54.039000000000001</c:v>
                </c:pt>
                <c:pt idx="19979">
                  <c:v>54.039000000000001</c:v>
                </c:pt>
                <c:pt idx="19980">
                  <c:v>53.84</c:v>
                </c:pt>
                <c:pt idx="19981">
                  <c:v>53.642000000000003</c:v>
                </c:pt>
                <c:pt idx="19982">
                  <c:v>53.444000000000003</c:v>
                </c:pt>
                <c:pt idx="19983">
                  <c:v>53.247</c:v>
                </c:pt>
                <c:pt idx="19984">
                  <c:v>53.051000000000002</c:v>
                </c:pt>
                <c:pt idx="19985">
                  <c:v>52.856000000000002</c:v>
                </c:pt>
                <c:pt idx="19986">
                  <c:v>52.661000000000001</c:v>
                </c:pt>
                <c:pt idx="19987">
                  <c:v>52.467000000000006</c:v>
                </c:pt>
                <c:pt idx="19988">
                  <c:v>52.274000000000001</c:v>
                </c:pt>
                <c:pt idx="19989">
                  <c:v>52.311999999999998</c:v>
                </c:pt>
                <c:pt idx="19990">
                  <c:v>52.350999999999999</c:v>
                </c:pt>
                <c:pt idx="19991">
                  <c:v>52.39</c:v>
                </c:pt>
                <c:pt idx="19992">
                  <c:v>52.429000000000002</c:v>
                </c:pt>
                <c:pt idx="19993">
                  <c:v>52.468000000000011</c:v>
                </c:pt>
                <c:pt idx="19994">
                  <c:v>52.507000000000005</c:v>
                </c:pt>
                <c:pt idx="19995">
                  <c:v>52.546000000000006</c:v>
                </c:pt>
                <c:pt idx="19996">
                  <c:v>52.585000000000001</c:v>
                </c:pt>
                <c:pt idx="19997">
                  <c:v>52.624000000000002</c:v>
                </c:pt>
                <c:pt idx="19998">
                  <c:v>52.556000000000004</c:v>
                </c:pt>
                <c:pt idx="19999">
                  <c:v>52.489000000000004</c:v>
                </c:pt>
                <c:pt idx="20000">
                  <c:v>52.421000000000006</c:v>
                </c:pt>
                <c:pt idx="20001">
                  <c:v>52.353999999999999</c:v>
                </c:pt>
                <c:pt idx="20002">
                  <c:v>52.488</c:v>
                </c:pt>
                <c:pt idx="20003">
                  <c:v>52.623000000000012</c:v>
                </c:pt>
                <c:pt idx="20004">
                  <c:v>52.759</c:v>
                </c:pt>
                <c:pt idx="20005">
                  <c:v>52.894000000000005</c:v>
                </c:pt>
                <c:pt idx="20006">
                  <c:v>53.03</c:v>
                </c:pt>
                <c:pt idx="20007">
                  <c:v>52.789000000000001</c:v>
                </c:pt>
                <c:pt idx="20008">
                  <c:v>52.549000000000007</c:v>
                </c:pt>
                <c:pt idx="20009">
                  <c:v>52.31</c:v>
                </c:pt>
                <c:pt idx="20010">
                  <c:v>52.072000000000003</c:v>
                </c:pt>
                <c:pt idx="20011">
                  <c:v>51.836000000000006</c:v>
                </c:pt>
                <c:pt idx="20012">
                  <c:v>51.6</c:v>
                </c:pt>
                <c:pt idx="20013">
                  <c:v>51.365000000000002</c:v>
                </c:pt>
                <c:pt idx="20014">
                  <c:v>51.132000000000012</c:v>
                </c:pt>
                <c:pt idx="20015">
                  <c:v>50.899000000000001</c:v>
                </c:pt>
                <c:pt idx="20016">
                  <c:v>50.668000000000013</c:v>
                </c:pt>
                <c:pt idx="20017">
                  <c:v>50.438000000000002</c:v>
                </c:pt>
                <c:pt idx="20018">
                  <c:v>50.208000000000013</c:v>
                </c:pt>
                <c:pt idx="20019">
                  <c:v>50.208000000000013</c:v>
                </c:pt>
                <c:pt idx="20020">
                  <c:v>50.167000000000002</c:v>
                </c:pt>
                <c:pt idx="20021">
                  <c:v>50.125000000000014</c:v>
                </c:pt>
                <c:pt idx="20022">
                  <c:v>50.083000000000006</c:v>
                </c:pt>
                <c:pt idx="20023">
                  <c:v>50.042000000000002</c:v>
                </c:pt>
                <c:pt idx="20024">
                  <c:v>49.819000000000003</c:v>
                </c:pt>
                <c:pt idx="20025">
                  <c:v>49.597000000000001</c:v>
                </c:pt>
                <c:pt idx="20026">
                  <c:v>49.376000000000005</c:v>
                </c:pt>
                <c:pt idx="20027">
                  <c:v>49.156000000000006</c:v>
                </c:pt>
                <c:pt idx="20028">
                  <c:v>48.936</c:v>
                </c:pt>
                <c:pt idx="20029">
                  <c:v>48.718000000000011</c:v>
                </c:pt>
                <c:pt idx="20030">
                  <c:v>48.501000000000005</c:v>
                </c:pt>
                <c:pt idx="20031">
                  <c:v>48.285000000000011</c:v>
                </c:pt>
                <c:pt idx="20032">
                  <c:v>48.07</c:v>
                </c:pt>
                <c:pt idx="20033">
                  <c:v>47.854999999999997</c:v>
                </c:pt>
                <c:pt idx="20034">
                  <c:v>47.978000000000002</c:v>
                </c:pt>
                <c:pt idx="20035">
                  <c:v>48.322000000000003</c:v>
                </c:pt>
                <c:pt idx="20036">
                  <c:v>48.557000000000002</c:v>
                </c:pt>
                <c:pt idx="20037">
                  <c:v>48.794000000000011</c:v>
                </c:pt>
                <c:pt idx="20038">
                  <c:v>49.031000000000006</c:v>
                </c:pt>
                <c:pt idx="20039">
                  <c:v>49.27</c:v>
                </c:pt>
                <c:pt idx="20040">
                  <c:v>49.24</c:v>
                </c:pt>
                <c:pt idx="20041">
                  <c:v>49.21</c:v>
                </c:pt>
                <c:pt idx="20042">
                  <c:v>49.18</c:v>
                </c:pt>
                <c:pt idx="20043">
                  <c:v>49.15</c:v>
                </c:pt>
                <c:pt idx="20044">
                  <c:v>49.120000000000012</c:v>
                </c:pt>
                <c:pt idx="20045">
                  <c:v>49.09</c:v>
                </c:pt>
                <c:pt idx="20046">
                  <c:v>49.06</c:v>
                </c:pt>
                <c:pt idx="20047">
                  <c:v>49.03</c:v>
                </c:pt>
                <c:pt idx="20048">
                  <c:v>49</c:v>
                </c:pt>
                <c:pt idx="20049">
                  <c:v>48.761000000000003</c:v>
                </c:pt>
                <c:pt idx="20050">
                  <c:v>48.523000000000003</c:v>
                </c:pt>
                <c:pt idx="20051">
                  <c:v>48.149000000000001</c:v>
                </c:pt>
                <c:pt idx="20052">
                  <c:v>48.051000000000002</c:v>
                </c:pt>
                <c:pt idx="20053">
                  <c:v>47.971000000000004</c:v>
                </c:pt>
                <c:pt idx="20054">
                  <c:v>47.892000000000003</c:v>
                </c:pt>
                <c:pt idx="20055">
                  <c:v>47.813999999999993</c:v>
                </c:pt>
                <c:pt idx="20056">
                  <c:v>47.735000000000014</c:v>
                </c:pt>
                <c:pt idx="20057">
                  <c:v>47.656000000000006</c:v>
                </c:pt>
                <c:pt idx="20058">
                  <c:v>47.578000000000003</c:v>
                </c:pt>
                <c:pt idx="20059">
                  <c:v>47.499000000000002</c:v>
                </c:pt>
                <c:pt idx="20060">
                  <c:v>47.421000000000006</c:v>
                </c:pt>
                <c:pt idx="20061">
                  <c:v>47.343000000000004</c:v>
                </c:pt>
                <c:pt idx="20062">
                  <c:v>47.265000000000015</c:v>
                </c:pt>
                <c:pt idx="20063">
                  <c:v>47.187000000000005</c:v>
                </c:pt>
                <c:pt idx="20064">
                  <c:v>47.109000000000002</c:v>
                </c:pt>
                <c:pt idx="20065">
                  <c:v>47.032000000000011</c:v>
                </c:pt>
                <c:pt idx="20066">
                  <c:v>46.954000000000001</c:v>
                </c:pt>
                <c:pt idx="20067">
                  <c:v>46.877000000000002</c:v>
                </c:pt>
                <c:pt idx="20068">
                  <c:v>46.897000000000006</c:v>
                </c:pt>
                <c:pt idx="20069">
                  <c:v>46.917999999999999</c:v>
                </c:pt>
                <c:pt idx="20070">
                  <c:v>46.938000000000002</c:v>
                </c:pt>
                <c:pt idx="20071">
                  <c:v>46.959000000000003</c:v>
                </c:pt>
                <c:pt idx="20072">
                  <c:v>46.979000000000006</c:v>
                </c:pt>
                <c:pt idx="20073">
                  <c:v>47</c:v>
                </c:pt>
                <c:pt idx="20074">
                  <c:v>46.887999999999998</c:v>
                </c:pt>
                <c:pt idx="20075">
                  <c:v>46.777000000000001</c:v>
                </c:pt>
                <c:pt idx="20076">
                  <c:v>46.666000000000011</c:v>
                </c:pt>
                <c:pt idx="20077">
                  <c:v>46.556000000000004</c:v>
                </c:pt>
                <c:pt idx="20078">
                  <c:v>46.445</c:v>
                </c:pt>
                <c:pt idx="20079">
                  <c:v>46.335000000000001</c:v>
                </c:pt>
                <c:pt idx="20080">
                  <c:v>46.225000000000016</c:v>
                </c:pt>
                <c:pt idx="20081">
                  <c:v>46.115000000000002</c:v>
                </c:pt>
                <c:pt idx="20082">
                  <c:v>45.441000000000003</c:v>
                </c:pt>
                <c:pt idx="20083">
                  <c:v>44.776000000000003</c:v>
                </c:pt>
                <c:pt idx="20084">
                  <c:v>44.121000000000002</c:v>
                </c:pt>
                <c:pt idx="20085">
                  <c:v>43.476000000000006</c:v>
                </c:pt>
                <c:pt idx="20086">
                  <c:v>43.649000000000001</c:v>
                </c:pt>
                <c:pt idx="20087">
                  <c:v>43.823</c:v>
                </c:pt>
                <c:pt idx="20088">
                  <c:v>43.997</c:v>
                </c:pt>
                <c:pt idx="20089">
                  <c:v>44.172000000000011</c:v>
                </c:pt>
                <c:pt idx="20090">
                  <c:v>44.347000000000001</c:v>
                </c:pt>
                <c:pt idx="20091">
                  <c:v>44.524000000000001</c:v>
                </c:pt>
                <c:pt idx="20092">
                  <c:v>44.701000000000001</c:v>
                </c:pt>
                <c:pt idx="20093">
                  <c:v>44.878</c:v>
                </c:pt>
                <c:pt idx="20094">
                  <c:v>45.057000000000002</c:v>
                </c:pt>
                <c:pt idx="20095">
                  <c:v>45.236000000000011</c:v>
                </c:pt>
                <c:pt idx="20096">
                  <c:v>45.416000000000004</c:v>
                </c:pt>
                <c:pt idx="20097">
                  <c:v>45.596000000000011</c:v>
                </c:pt>
                <c:pt idx="20098">
                  <c:v>45.777000000000001</c:v>
                </c:pt>
                <c:pt idx="20099">
                  <c:v>45.959000000000003</c:v>
                </c:pt>
                <c:pt idx="20100">
                  <c:v>46.142000000000003</c:v>
                </c:pt>
                <c:pt idx="20101">
                  <c:v>46.326000000000001</c:v>
                </c:pt>
                <c:pt idx="20102">
                  <c:v>46.51</c:v>
                </c:pt>
                <c:pt idx="20103">
                  <c:v>46.695000000000014</c:v>
                </c:pt>
                <c:pt idx="20104">
                  <c:v>46.88</c:v>
                </c:pt>
                <c:pt idx="20105">
                  <c:v>47.067</c:v>
                </c:pt>
                <c:pt idx="20106">
                  <c:v>47.254000000000005</c:v>
                </c:pt>
                <c:pt idx="20107">
                  <c:v>47.442</c:v>
                </c:pt>
                <c:pt idx="20108">
                  <c:v>47.63</c:v>
                </c:pt>
                <c:pt idx="20109">
                  <c:v>47.819000000000003</c:v>
                </c:pt>
                <c:pt idx="20110">
                  <c:v>48.01</c:v>
                </c:pt>
                <c:pt idx="20111">
                  <c:v>48.2</c:v>
                </c:pt>
                <c:pt idx="20112">
                  <c:v>48.392000000000003</c:v>
                </c:pt>
                <c:pt idx="20113">
                  <c:v>48.558</c:v>
                </c:pt>
                <c:pt idx="20114">
                  <c:v>48.724000000000011</c:v>
                </c:pt>
                <c:pt idx="20115">
                  <c:v>48.891000000000005</c:v>
                </c:pt>
                <c:pt idx="20116">
                  <c:v>49.059000000000005</c:v>
                </c:pt>
                <c:pt idx="20117">
                  <c:v>49.227000000000011</c:v>
                </c:pt>
                <c:pt idx="20118">
                  <c:v>49.396000000000001</c:v>
                </c:pt>
                <c:pt idx="20119">
                  <c:v>49.565000000000012</c:v>
                </c:pt>
                <c:pt idx="20120">
                  <c:v>49.735000000000014</c:v>
                </c:pt>
                <c:pt idx="20121">
                  <c:v>50.518000000000001</c:v>
                </c:pt>
                <c:pt idx="20122">
                  <c:v>51.313999999999993</c:v>
                </c:pt>
                <c:pt idx="20123">
                  <c:v>52.123000000000012</c:v>
                </c:pt>
                <c:pt idx="20124">
                  <c:v>52.944000000000003</c:v>
                </c:pt>
                <c:pt idx="20125">
                  <c:v>53.778000000000013</c:v>
                </c:pt>
                <c:pt idx="20126">
                  <c:v>54.625000000000014</c:v>
                </c:pt>
                <c:pt idx="20127">
                  <c:v>55.486000000000004</c:v>
                </c:pt>
                <c:pt idx="20128">
                  <c:v>56.36</c:v>
                </c:pt>
                <c:pt idx="20129">
                  <c:v>57.248000000000012</c:v>
                </c:pt>
                <c:pt idx="20130">
                  <c:v>58.15</c:v>
                </c:pt>
                <c:pt idx="20131">
                  <c:v>59.066000000000003</c:v>
                </c:pt>
                <c:pt idx="20132">
                  <c:v>59.996000000000002</c:v>
                </c:pt>
                <c:pt idx="20133">
                  <c:v>59.03</c:v>
                </c:pt>
                <c:pt idx="20134">
                  <c:v>58.078000000000003</c:v>
                </c:pt>
                <c:pt idx="20135">
                  <c:v>57.143000000000001</c:v>
                </c:pt>
                <c:pt idx="20136">
                  <c:v>56.222000000000016</c:v>
                </c:pt>
                <c:pt idx="20137">
                  <c:v>56.307000000000002</c:v>
                </c:pt>
                <c:pt idx="20138">
                  <c:v>56.297000000000011</c:v>
                </c:pt>
                <c:pt idx="20139">
                  <c:v>57.164000000000001</c:v>
                </c:pt>
                <c:pt idx="20140">
                  <c:v>59.018000000000001</c:v>
                </c:pt>
                <c:pt idx="20141">
                  <c:v>59.739000000000011</c:v>
                </c:pt>
                <c:pt idx="20142">
                  <c:v>60.468000000000011</c:v>
                </c:pt>
                <c:pt idx="20143">
                  <c:v>61.206000000000003</c:v>
                </c:pt>
                <c:pt idx="20144">
                  <c:v>61.954000000000001</c:v>
                </c:pt>
                <c:pt idx="20145">
                  <c:v>62.71</c:v>
                </c:pt>
                <c:pt idx="20146">
                  <c:v>63.476000000000006</c:v>
                </c:pt>
                <c:pt idx="20147">
                  <c:v>62.672000000000011</c:v>
                </c:pt>
                <c:pt idx="20148">
                  <c:v>61.877000000000002</c:v>
                </c:pt>
                <c:pt idx="20149">
                  <c:v>61.093000000000011</c:v>
                </c:pt>
                <c:pt idx="20150">
                  <c:v>60.277000000000001</c:v>
                </c:pt>
                <c:pt idx="20151">
                  <c:v>58.019000000000005</c:v>
                </c:pt>
                <c:pt idx="20152">
                  <c:v>57.628000000000014</c:v>
                </c:pt>
                <c:pt idx="20153">
                  <c:v>56.491</c:v>
                </c:pt>
                <c:pt idx="20154">
                  <c:v>55.226000000000013</c:v>
                </c:pt>
                <c:pt idx="20155">
                  <c:v>54.532000000000011</c:v>
                </c:pt>
                <c:pt idx="20156">
                  <c:v>52.856000000000002</c:v>
                </c:pt>
                <c:pt idx="20157">
                  <c:v>53.07</c:v>
                </c:pt>
                <c:pt idx="20158">
                  <c:v>52.674000000000007</c:v>
                </c:pt>
                <c:pt idx="20159">
                  <c:v>51.9</c:v>
                </c:pt>
                <c:pt idx="20160">
                  <c:v>52.108000000000011</c:v>
                </c:pt>
                <c:pt idx="20161">
                  <c:v>51.646000000000001</c:v>
                </c:pt>
                <c:pt idx="20162">
                  <c:v>51.214000000000006</c:v>
                </c:pt>
                <c:pt idx="20163">
                  <c:v>50.327000000000005</c:v>
                </c:pt>
                <c:pt idx="20164">
                  <c:v>49.983000000000004</c:v>
                </c:pt>
                <c:pt idx="20165">
                  <c:v>49.816999999999993</c:v>
                </c:pt>
                <c:pt idx="20166">
                  <c:v>49.166000000000011</c:v>
                </c:pt>
                <c:pt idx="20167">
                  <c:v>48.523000000000003</c:v>
                </c:pt>
                <c:pt idx="20168">
                  <c:v>47.889000000000003</c:v>
                </c:pt>
                <c:pt idx="20169">
                  <c:v>47.263000000000012</c:v>
                </c:pt>
                <c:pt idx="20170">
                  <c:v>46.646000000000001</c:v>
                </c:pt>
                <c:pt idx="20171">
                  <c:v>46.036000000000001</c:v>
                </c:pt>
                <c:pt idx="20172">
                  <c:v>47.113</c:v>
                </c:pt>
                <c:pt idx="20173">
                  <c:v>48.215000000000003</c:v>
                </c:pt>
                <c:pt idx="20174">
                  <c:v>49.341999999999999</c:v>
                </c:pt>
                <c:pt idx="20175">
                  <c:v>50.497</c:v>
                </c:pt>
                <c:pt idx="20176">
                  <c:v>51.678000000000011</c:v>
                </c:pt>
                <c:pt idx="20177">
                  <c:v>52.886000000000003</c:v>
                </c:pt>
                <c:pt idx="20178">
                  <c:v>54.123000000000012</c:v>
                </c:pt>
                <c:pt idx="20179">
                  <c:v>55.389000000000003</c:v>
                </c:pt>
                <c:pt idx="20180">
                  <c:v>56.685000000000002</c:v>
                </c:pt>
                <c:pt idx="20181">
                  <c:v>58.01</c:v>
                </c:pt>
                <c:pt idx="20182">
                  <c:v>59.367000000000004</c:v>
                </c:pt>
                <c:pt idx="20183">
                  <c:v>60.756</c:v>
                </c:pt>
                <c:pt idx="20184">
                  <c:v>61.733000000000011</c:v>
                </c:pt>
                <c:pt idx="20185">
                  <c:v>62.726000000000013</c:v>
                </c:pt>
                <c:pt idx="20186">
                  <c:v>63.736000000000011</c:v>
                </c:pt>
                <c:pt idx="20187">
                  <c:v>64.760999999999996</c:v>
                </c:pt>
                <c:pt idx="20188">
                  <c:v>65.802999999999983</c:v>
                </c:pt>
                <c:pt idx="20189">
                  <c:v>66.861999999999995</c:v>
                </c:pt>
                <c:pt idx="20190">
                  <c:v>66.147000000000006</c:v>
                </c:pt>
                <c:pt idx="20191">
                  <c:v>65.438999999999993</c:v>
                </c:pt>
                <c:pt idx="20192">
                  <c:v>64.739000000000004</c:v>
                </c:pt>
                <c:pt idx="20193">
                  <c:v>64.046999999999997</c:v>
                </c:pt>
                <c:pt idx="20194">
                  <c:v>63.362000000000002</c:v>
                </c:pt>
                <c:pt idx="20195">
                  <c:v>62.685000000000002</c:v>
                </c:pt>
                <c:pt idx="20196">
                  <c:v>62.014000000000003</c:v>
                </c:pt>
                <c:pt idx="20197">
                  <c:v>61.350999999999999</c:v>
                </c:pt>
                <c:pt idx="20198">
                  <c:v>60.155000000000001</c:v>
                </c:pt>
                <c:pt idx="20199">
                  <c:v>59.657000000000004</c:v>
                </c:pt>
                <c:pt idx="20200">
                  <c:v>58.893000000000001</c:v>
                </c:pt>
                <c:pt idx="20201">
                  <c:v>58.687000000000005</c:v>
                </c:pt>
                <c:pt idx="20202">
                  <c:v>58.033000000000001</c:v>
                </c:pt>
                <c:pt idx="20203">
                  <c:v>57.519000000000005</c:v>
                </c:pt>
                <c:pt idx="20204">
                  <c:v>56.84</c:v>
                </c:pt>
                <c:pt idx="20205">
                  <c:v>56.169000000000011</c:v>
                </c:pt>
                <c:pt idx="20206">
                  <c:v>55.506</c:v>
                </c:pt>
                <c:pt idx="20207">
                  <c:v>54.850999999999999</c:v>
                </c:pt>
                <c:pt idx="20208">
                  <c:v>54.203000000000003</c:v>
                </c:pt>
                <c:pt idx="20209">
                  <c:v>53.564</c:v>
                </c:pt>
                <c:pt idx="20210">
                  <c:v>52.931000000000004</c:v>
                </c:pt>
                <c:pt idx="20211">
                  <c:v>52.189</c:v>
                </c:pt>
                <c:pt idx="20212">
                  <c:v>51.616</c:v>
                </c:pt>
                <c:pt idx="20213">
                  <c:v>51.026000000000003</c:v>
                </c:pt>
                <c:pt idx="20214">
                  <c:v>50.17</c:v>
                </c:pt>
                <c:pt idx="20215">
                  <c:v>49.880999999999993</c:v>
                </c:pt>
                <c:pt idx="20216">
                  <c:v>49.752000000000002</c:v>
                </c:pt>
                <c:pt idx="20217">
                  <c:v>49.624000000000002</c:v>
                </c:pt>
                <c:pt idx="20218">
                  <c:v>49.496000000000002</c:v>
                </c:pt>
                <c:pt idx="20219">
                  <c:v>49.369</c:v>
                </c:pt>
                <c:pt idx="20220">
                  <c:v>49.241</c:v>
                </c:pt>
                <c:pt idx="20221">
                  <c:v>49.114000000000004</c:v>
                </c:pt>
                <c:pt idx="20222">
                  <c:v>48.988</c:v>
                </c:pt>
                <c:pt idx="20223">
                  <c:v>48.862000000000002</c:v>
                </c:pt>
                <c:pt idx="20224">
                  <c:v>48.736000000000011</c:v>
                </c:pt>
                <c:pt idx="20225">
                  <c:v>48.61</c:v>
                </c:pt>
                <c:pt idx="20226">
                  <c:v>48.354999999999997</c:v>
                </c:pt>
                <c:pt idx="20227">
                  <c:v>48.101000000000006</c:v>
                </c:pt>
                <c:pt idx="20228">
                  <c:v>47.849000000000004</c:v>
                </c:pt>
                <c:pt idx="20229">
                  <c:v>47.598000000000013</c:v>
                </c:pt>
                <c:pt idx="20230">
                  <c:v>47.347999999999999</c:v>
                </c:pt>
                <c:pt idx="20231">
                  <c:v>47.1</c:v>
                </c:pt>
                <c:pt idx="20232">
                  <c:v>46.851999999999997</c:v>
                </c:pt>
                <c:pt idx="20233">
                  <c:v>46.607000000000006</c:v>
                </c:pt>
                <c:pt idx="20234">
                  <c:v>46.362000000000002</c:v>
                </c:pt>
                <c:pt idx="20235">
                  <c:v>46.119</c:v>
                </c:pt>
                <c:pt idx="20236">
                  <c:v>45.877000000000002</c:v>
                </c:pt>
                <c:pt idx="20237">
                  <c:v>45.636000000000003</c:v>
                </c:pt>
                <c:pt idx="20238">
                  <c:v>45.396000000000001</c:v>
                </c:pt>
                <c:pt idx="20239">
                  <c:v>45.158000000000001</c:v>
                </c:pt>
                <c:pt idx="20240">
                  <c:v>44.921000000000006</c:v>
                </c:pt>
                <c:pt idx="20241">
                  <c:v>44.686</c:v>
                </c:pt>
                <c:pt idx="20242">
                  <c:v>44.450999999999993</c:v>
                </c:pt>
                <c:pt idx="20243">
                  <c:v>44.218000000000011</c:v>
                </c:pt>
                <c:pt idx="20244">
                  <c:v>43.986000000000004</c:v>
                </c:pt>
                <c:pt idx="20245">
                  <c:v>43.755000000000003</c:v>
                </c:pt>
                <c:pt idx="20246">
                  <c:v>43.525000000000013</c:v>
                </c:pt>
                <c:pt idx="20247">
                  <c:v>43.297000000000011</c:v>
                </c:pt>
                <c:pt idx="20248">
                  <c:v>43.24</c:v>
                </c:pt>
                <c:pt idx="20249">
                  <c:v>43.184000000000005</c:v>
                </c:pt>
                <c:pt idx="20250">
                  <c:v>43.127000000000002</c:v>
                </c:pt>
                <c:pt idx="20251">
                  <c:v>43.071000000000005</c:v>
                </c:pt>
                <c:pt idx="20252">
                  <c:v>43.014000000000003</c:v>
                </c:pt>
                <c:pt idx="20253">
                  <c:v>42.968000000000011</c:v>
                </c:pt>
                <c:pt idx="20254">
                  <c:v>42.921000000000006</c:v>
                </c:pt>
                <c:pt idx="20255">
                  <c:v>42.874000000000002</c:v>
                </c:pt>
                <c:pt idx="20256">
                  <c:v>42.827000000000005</c:v>
                </c:pt>
                <c:pt idx="20257">
                  <c:v>42.781000000000006</c:v>
                </c:pt>
                <c:pt idx="20258">
                  <c:v>42.734000000000002</c:v>
                </c:pt>
                <c:pt idx="20259">
                  <c:v>42.493000000000002</c:v>
                </c:pt>
                <c:pt idx="20260">
                  <c:v>42.254000000000005</c:v>
                </c:pt>
                <c:pt idx="20261">
                  <c:v>42.016000000000005</c:v>
                </c:pt>
                <c:pt idx="20262">
                  <c:v>41.779000000000003</c:v>
                </c:pt>
                <c:pt idx="20263">
                  <c:v>41.543000000000006</c:v>
                </c:pt>
                <c:pt idx="20264">
                  <c:v>41.309000000000005</c:v>
                </c:pt>
                <c:pt idx="20265">
                  <c:v>41.076000000000001</c:v>
                </c:pt>
                <c:pt idx="20266">
                  <c:v>40.844000000000001</c:v>
                </c:pt>
                <c:pt idx="20267">
                  <c:v>40.614000000000004</c:v>
                </c:pt>
                <c:pt idx="20268">
                  <c:v>40.384999999999998</c:v>
                </c:pt>
                <c:pt idx="20269">
                  <c:v>40.157000000000004</c:v>
                </c:pt>
                <c:pt idx="20270">
                  <c:v>39.931000000000004</c:v>
                </c:pt>
                <c:pt idx="20271">
                  <c:v>39.706000000000003</c:v>
                </c:pt>
                <c:pt idx="20272">
                  <c:v>39.481999999999999</c:v>
                </c:pt>
                <c:pt idx="20273">
                  <c:v>39.259</c:v>
                </c:pt>
                <c:pt idx="20274">
                  <c:v>39.038000000000011</c:v>
                </c:pt>
                <c:pt idx="20275">
                  <c:v>38.817999999999998</c:v>
                </c:pt>
                <c:pt idx="20276">
                  <c:v>38.966000000000001</c:v>
                </c:pt>
                <c:pt idx="20277">
                  <c:v>39.114000000000004</c:v>
                </c:pt>
                <c:pt idx="20278">
                  <c:v>39.263000000000012</c:v>
                </c:pt>
                <c:pt idx="20279">
                  <c:v>39.411999999999999</c:v>
                </c:pt>
                <c:pt idx="20280">
                  <c:v>39.562000000000012</c:v>
                </c:pt>
                <c:pt idx="20281">
                  <c:v>39.713000000000001</c:v>
                </c:pt>
                <c:pt idx="20282">
                  <c:v>39.864000000000004</c:v>
                </c:pt>
                <c:pt idx="20283">
                  <c:v>40.016000000000005</c:v>
                </c:pt>
                <c:pt idx="20284">
                  <c:v>40.168000000000013</c:v>
                </c:pt>
                <c:pt idx="20285">
                  <c:v>40.321000000000005</c:v>
                </c:pt>
                <c:pt idx="20286">
                  <c:v>40.475000000000001</c:v>
                </c:pt>
                <c:pt idx="20287">
                  <c:v>40.475000000000001</c:v>
                </c:pt>
                <c:pt idx="20288">
                  <c:v>40.475000000000001</c:v>
                </c:pt>
                <c:pt idx="20289">
                  <c:v>40.475000000000001</c:v>
                </c:pt>
                <c:pt idx="20290">
                  <c:v>40.409000000000006</c:v>
                </c:pt>
                <c:pt idx="20291">
                  <c:v>40.341999999999999</c:v>
                </c:pt>
                <c:pt idx="20292">
                  <c:v>40.276000000000003</c:v>
                </c:pt>
                <c:pt idx="20293">
                  <c:v>40.21</c:v>
                </c:pt>
                <c:pt idx="20294">
                  <c:v>40.239000000000011</c:v>
                </c:pt>
                <c:pt idx="20295">
                  <c:v>40.268000000000015</c:v>
                </c:pt>
                <c:pt idx="20296">
                  <c:v>40.297000000000011</c:v>
                </c:pt>
                <c:pt idx="20297">
                  <c:v>40.282000000000011</c:v>
                </c:pt>
                <c:pt idx="20298">
                  <c:v>40.266000000000012</c:v>
                </c:pt>
                <c:pt idx="20299">
                  <c:v>40.251000000000005</c:v>
                </c:pt>
                <c:pt idx="20300">
                  <c:v>40.045000000000002</c:v>
                </c:pt>
                <c:pt idx="20301">
                  <c:v>39.841000000000001</c:v>
                </c:pt>
                <c:pt idx="20302">
                  <c:v>39.638000000000012</c:v>
                </c:pt>
                <c:pt idx="20303">
                  <c:v>39.436</c:v>
                </c:pt>
                <c:pt idx="20304">
                  <c:v>39.234000000000002</c:v>
                </c:pt>
                <c:pt idx="20305">
                  <c:v>39.034000000000006</c:v>
                </c:pt>
                <c:pt idx="20306">
                  <c:v>38.835000000000001</c:v>
                </c:pt>
                <c:pt idx="20307">
                  <c:v>38.741</c:v>
                </c:pt>
                <c:pt idx="20308">
                  <c:v>38.648000000000003</c:v>
                </c:pt>
                <c:pt idx="20309">
                  <c:v>38.555</c:v>
                </c:pt>
                <c:pt idx="20310">
                  <c:v>38.462000000000003</c:v>
                </c:pt>
                <c:pt idx="20311">
                  <c:v>38.369</c:v>
                </c:pt>
                <c:pt idx="20312">
                  <c:v>38.276000000000003</c:v>
                </c:pt>
                <c:pt idx="20313">
                  <c:v>38.184000000000005</c:v>
                </c:pt>
                <c:pt idx="20314">
                  <c:v>38.092000000000013</c:v>
                </c:pt>
                <c:pt idx="20315">
                  <c:v>38</c:v>
                </c:pt>
                <c:pt idx="20316">
                  <c:v>38.108000000000011</c:v>
                </c:pt>
                <c:pt idx="20317">
                  <c:v>38.217000000000006</c:v>
                </c:pt>
                <c:pt idx="20318">
                  <c:v>38.325000000000003</c:v>
                </c:pt>
                <c:pt idx="20319">
                  <c:v>38.434000000000005</c:v>
                </c:pt>
                <c:pt idx="20320">
                  <c:v>38.434000000000005</c:v>
                </c:pt>
                <c:pt idx="20321">
                  <c:v>39.341000000000001</c:v>
                </c:pt>
                <c:pt idx="20322">
                  <c:v>40.269000000000013</c:v>
                </c:pt>
                <c:pt idx="20323">
                  <c:v>41.219000000000001</c:v>
                </c:pt>
                <c:pt idx="20324">
                  <c:v>42.191000000000003</c:v>
                </c:pt>
                <c:pt idx="20325">
                  <c:v>43.186</c:v>
                </c:pt>
                <c:pt idx="20326">
                  <c:v>43.074000000000005</c:v>
                </c:pt>
                <c:pt idx="20327">
                  <c:v>42.962000000000003</c:v>
                </c:pt>
                <c:pt idx="20328">
                  <c:v>42.85</c:v>
                </c:pt>
                <c:pt idx="20329">
                  <c:v>42.739000000000011</c:v>
                </c:pt>
                <c:pt idx="20330">
                  <c:v>42.628000000000014</c:v>
                </c:pt>
                <c:pt idx="20331">
                  <c:v>42.921000000000006</c:v>
                </c:pt>
                <c:pt idx="20332">
                  <c:v>43.216000000000001</c:v>
                </c:pt>
                <c:pt idx="20333">
                  <c:v>43.514000000000003</c:v>
                </c:pt>
                <c:pt idx="20334">
                  <c:v>43.813000000000002</c:v>
                </c:pt>
                <c:pt idx="20335">
                  <c:v>44.115000000000002</c:v>
                </c:pt>
                <c:pt idx="20336">
                  <c:v>44.009</c:v>
                </c:pt>
                <c:pt idx="20337">
                  <c:v>43.904000000000003</c:v>
                </c:pt>
                <c:pt idx="20338">
                  <c:v>43.799000000000021</c:v>
                </c:pt>
                <c:pt idx="20339">
                  <c:v>43.695000000000014</c:v>
                </c:pt>
                <c:pt idx="20340">
                  <c:v>43.59</c:v>
                </c:pt>
                <c:pt idx="20341">
                  <c:v>43.486000000000004</c:v>
                </c:pt>
                <c:pt idx="20342">
                  <c:v>43.383000000000003</c:v>
                </c:pt>
                <c:pt idx="20343">
                  <c:v>43.279000000000003</c:v>
                </c:pt>
                <c:pt idx="20344">
                  <c:v>43.377000000000002</c:v>
                </c:pt>
                <c:pt idx="20345">
                  <c:v>43.476000000000006</c:v>
                </c:pt>
                <c:pt idx="20346">
                  <c:v>43.575000000000003</c:v>
                </c:pt>
                <c:pt idx="20347">
                  <c:v>43.674000000000007</c:v>
                </c:pt>
                <c:pt idx="20348">
                  <c:v>43.773000000000003</c:v>
                </c:pt>
                <c:pt idx="20349">
                  <c:v>44.182000000000002</c:v>
                </c:pt>
                <c:pt idx="20350">
                  <c:v>43.875</c:v>
                </c:pt>
                <c:pt idx="20351">
                  <c:v>44.374000000000002</c:v>
                </c:pt>
                <c:pt idx="20352">
                  <c:v>45.434000000000005</c:v>
                </c:pt>
                <c:pt idx="20353">
                  <c:v>45.859000000000002</c:v>
                </c:pt>
                <c:pt idx="20354">
                  <c:v>46.288000000000011</c:v>
                </c:pt>
                <c:pt idx="20355">
                  <c:v>46.721000000000011</c:v>
                </c:pt>
                <c:pt idx="20356">
                  <c:v>47.158000000000001</c:v>
                </c:pt>
                <c:pt idx="20357">
                  <c:v>47.599000000000011</c:v>
                </c:pt>
                <c:pt idx="20358">
                  <c:v>48.044000000000004</c:v>
                </c:pt>
                <c:pt idx="20359">
                  <c:v>48.494</c:v>
                </c:pt>
                <c:pt idx="20360">
                  <c:v>48.316999999999993</c:v>
                </c:pt>
                <c:pt idx="20361">
                  <c:v>48.141000000000005</c:v>
                </c:pt>
                <c:pt idx="20362">
                  <c:v>47.965000000000003</c:v>
                </c:pt>
                <c:pt idx="20363">
                  <c:v>47.791000000000011</c:v>
                </c:pt>
                <c:pt idx="20364">
                  <c:v>47.617000000000004</c:v>
                </c:pt>
                <c:pt idx="20365">
                  <c:v>47.443000000000005</c:v>
                </c:pt>
                <c:pt idx="20366">
                  <c:v>47.27</c:v>
                </c:pt>
                <c:pt idx="20367">
                  <c:v>47.098000000000013</c:v>
                </c:pt>
                <c:pt idx="20368">
                  <c:v>46.926000000000002</c:v>
                </c:pt>
                <c:pt idx="20369">
                  <c:v>46.755000000000003</c:v>
                </c:pt>
                <c:pt idx="20370">
                  <c:v>46.585000000000001</c:v>
                </c:pt>
                <c:pt idx="20371">
                  <c:v>46.414999999999999</c:v>
                </c:pt>
                <c:pt idx="20372">
                  <c:v>46.151000000000003</c:v>
                </c:pt>
                <c:pt idx="20373">
                  <c:v>46.077000000000005</c:v>
                </c:pt>
                <c:pt idx="20374">
                  <c:v>45.765000000000015</c:v>
                </c:pt>
                <c:pt idx="20375">
                  <c:v>45.454000000000001</c:v>
                </c:pt>
                <c:pt idx="20376">
                  <c:v>45.145000000000003</c:v>
                </c:pt>
                <c:pt idx="20377">
                  <c:v>44.839000000000006</c:v>
                </c:pt>
                <c:pt idx="20378">
                  <c:v>44.535000000000011</c:v>
                </c:pt>
                <c:pt idx="20379">
                  <c:v>44.232000000000014</c:v>
                </c:pt>
                <c:pt idx="20380">
                  <c:v>44.246000000000002</c:v>
                </c:pt>
                <c:pt idx="20381">
                  <c:v>44.259</c:v>
                </c:pt>
                <c:pt idx="20382">
                  <c:v>44.273000000000003</c:v>
                </c:pt>
                <c:pt idx="20383">
                  <c:v>44.287000000000006</c:v>
                </c:pt>
                <c:pt idx="20384">
                  <c:v>44.3</c:v>
                </c:pt>
                <c:pt idx="20385">
                  <c:v>44.265000000000015</c:v>
                </c:pt>
                <c:pt idx="20386">
                  <c:v>44.230000000000011</c:v>
                </c:pt>
                <c:pt idx="20387">
                  <c:v>44.195000000000014</c:v>
                </c:pt>
                <c:pt idx="20388">
                  <c:v>44.160000000000011</c:v>
                </c:pt>
                <c:pt idx="20389">
                  <c:v>44.125000000000014</c:v>
                </c:pt>
                <c:pt idx="20390">
                  <c:v>44.09</c:v>
                </c:pt>
                <c:pt idx="20391">
                  <c:v>44.055</c:v>
                </c:pt>
                <c:pt idx="20392">
                  <c:v>44.021000000000001</c:v>
                </c:pt>
                <c:pt idx="20393">
                  <c:v>43.986000000000004</c:v>
                </c:pt>
                <c:pt idx="20394">
                  <c:v>43.950999999999993</c:v>
                </c:pt>
                <c:pt idx="20395">
                  <c:v>43.916000000000004</c:v>
                </c:pt>
                <c:pt idx="20396">
                  <c:v>43.881999999999998</c:v>
                </c:pt>
                <c:pt idx="20397">
                  <c:v>43.847000000000001</c:v>
                </c:pt>
                <c:pt idx="20398">
                  <c:v>43.811999999999998</c:v>
                </c:pt>
                <c:pt idx="20399">
                  <c:v>43.778000000000013</c:v>
                </c:pt>
                <c:pt idx="20400">
                  <c:v>43.743000000000002</c:v>
                </c:pt>
                <c:pt idx="20401">
                  <c:v>43.708000000000013</c:v>
                </c:pt>
                <c:pt idx="20402">
                  <c:v>43.689</c:v>
                </c:pt>
                <c:pt idx="20403">
                  <c:v>43.669000000000011</c:v>
                </c:pt>
                <c:pt idx="20404">
                  <c:v>43.649000000000001</c:v>
                </c:pt>
                <c:pt idx="20405">
                  <c:v>43.629000000000012</c:v>
                </c:pt>
                <c:pt idx="20406">
                  <c:v>43.609000000000002</c:v>
                </c:pt>
                <c:pt idx="20407">
                  <c:v>43.59</c:v>
                </c:pt>
                <c:pt idx="20408">
                  <c:v>43.611000000000004</c:v>
                </c:pt>
                <c:pt idx="20409">
                  <c:v>43.871000000000002</c:v>
                </c:pt>
                <c:pt idx="20410">
                  <c:v>44.012</c:v>
                </c:pt>
                <c:pt idx="20411">
                  <c:v>44.153000000000006</c:v>
                </c:pt>
                <c:pt idx="20412">
                  <c:v>44.296000000000021</c:v>
                </c:pt>
                <c:pt idx="20413">
                  <c:v>44.268000000000015</c:v>
                </c:pt>
                <c:pt idx="20414">
                  <c:v>44.24</c:v>
                </c:pt>
                <c:pt idx="20415">
                  <c:v>44.212000000000003</c:v>
                </c:pt>
                <c:pt idx="20416">
                  <c:v>44.184000000000005</c:v>
                </c:pt>
                <c:pt idx="20417">
                  <c:v>44.156000000000006</c:v>
                </c:pt>
                <c:pt idx="20418">
                  <c:v>44.129000000000012</c:v>
                </c:pt>
                <c:pt idx="20419">
                  <c:v>44.101000000000006</c:v>
                </c:pt>
                <c:pt idx="20420">
                  <c:v>44.073</c:v>
                </c:pt>
                <c:pt idx="20421">
                  <c:v>44.046000000000006</c:v>
                </c:pt>
                <c:pt idx="20422">
                  <c:v>44.018000000000001</c:v>
                </c:pt>
                <c:pt idx="20423">
                  <c:v>43.99</c:v>
                </c:pt>
                <c:pt idx="20424">
                  <c:v>43.963000000000001</c:v>
                </c:pt>
                <c:pt idx="20425">
                  <c:v>43.935000000000002</c:v>
                </c:pt>
                <c:pt idx="20426">
                  <c:v>43.907000000000004</c:v>
                </c:pt>
                <c:pt idx="20427">
                  <c:v>43.88</c:v>
                </c:pt>
                <c:pt idx="20428">
                  <c:v>43.851999999999997</c:v>
                </c:pt>
                <c:pt idx="20429">
                  <c:v>43.824000000000005</c:v>
                </c:pt>
                <c:pt idx="20430">
                  <c:v>43.797000000000011</c:v>
                </c:pt>
                <c:pt idx="20431">
                  <c:v>43.769000000000013</c:v>
                </c:pt>
                <c:pt idx="20432">
                  <c:v>43.742000000000012</c:v>
                </c:pt>
                <c:pt idx="20433">
                  <c:v>43.714000000000006</c:v>
                </c:pt>
                <c:pt idx="20434">
                  <c:v>43.687000000000005</c:v>
                </c:pt>
                <c:pt idx="20435">
                  <c:v>43.521000000000001</c:v>
                </c:pt>
                <c:pt idx="20436">
                  <c:v>43.356000000000002</c:v>
                </c:pt>
                <c:pt idx="20437">
                  <c:v>43.191000000000003</c:v>
                </c:pt>
                <c:pt idx="20438">
                  <c:v>43.027000000000001</c:v>
                </c:pt>
                <c:pt idx="20439">
                  <c:v>42.863</c:v>
                </c:pt>
                <c:pt idx="20440">
                  <c:v>42.7</c:v>
                </c:pt>
                <c:pt idx="20441">
                  <c:v>42.538000000000011</c:v>
                </c:pt>
                <c:pt idx="20442">
                  <c:v>42.263000000000012</c:v>
                </c:pt>
                <c:pt idx="20443">
                  <c:v>42.184000000000005</c:v>
                </c:pt>
                <c:pt idx="20444">
                  <c:v>42.055</c:v>
                </c:pt>
                <c:pt idx="20445">
                  <c:v>42.023000000000003</c:v>
                </c:pt>
                <c:pt idx="20446">
                  <c:v>41.991</c:v>
                </c:pt>
                <c:pt idx="20447">
                  <c:v>41.959000000000003</c:v>
                </c:pt>
                <c:pt idx="20448">
                  <c:v>41.928000000000011</c:v>
                </c:pt>
                <c:pt idx="20449">
                  <c:v>41.896000000000001</c:v>
                </c:pt>
                <c:pt idx="20450">
                  <c:v>41.864000000000004</c:v>
                </c:pt>
                <c:pt idx="20451">
                  <c:v>41.832000000000001</c:v>
                </c:pt>
                <c:pt idx="20452">
                  <c:v>41.801000000000002</c:v>
                </c:pt>
                <c:pt idx="20453">
                  <c:v>41.769000000000013</c:v>
                </c:pt>
                <c:pt idx="20454">
                  <c:v>41.737000000000002</c:v>
                </c:pt>
                <c:pt idx="20455">
                  <c:v>41.706000000000003</c:v>
                </c:pt>
                <c:pt idx="20456">
                  <c:v>41.674000000000007</c:v>
                </c:pt>
                <c:pt idx="20457">
                  <c:v>41.643000000000001</c:v>
                </c:pt>
                <c:pt idx="20458">
                  <c:v>41.611000000000004</c:v>
                </c:pt>
                <c:pt idx="20459">
                  <c:v>41.579000000000001</c:v>
                </c:pt>
                <c:pt idx="20460">
                  <c:v>41.548000000000002</c:v>
                </c:pt>
                <c:pt idx="20461">
                  <c:v>41.43</c:v>
                </c:pt>
                <c:pt idx="20462">
                  <c:v>41.313000000000002</c:v>
                </c:pt>
                <c:pt idx="20463">
                  <c:v>41.196000000000012</c:v>
                </c:pt>
                <c:pt idx="20464">
                  <c:v>41.08</c:v>
                </c:pt>
                <c:pt idx="20465">
                  <c:v>40.964000000000006</c:v>
                </c:pt>
                <c:pt idx="20466">
                  <c:v>40.847999999999999</c:v>
                </c:pt>
                <c:pt idx="20467">
                  <c:v>40.659000000000006</c:v>
                </c:pt>
                <c:pt idx="20468">
                  <c:v>40.589000000000006</c:v>
                </c:pt>
                <c:pt idx="20469">
                  <c:v>40.502000000000002</c:v>
                </c:pt>
                <c:pt idx="20470">
                  <c:v>40.258000000000003</c:v>
                </c:pt>
                <c:pt idx="20471">
                  <c:v>40.274000000000001</c:v>
                </c:pt>
                <c:pt idx="20472">
                  <c:v>40.160000000000011</c:v>
                </c:pt>
                <c:pt idx="20473">
                  <c:v>40.046000000000006</c:v>
                </c:pt>
                <c:pt idx="20474">
                  <c:v>39.933</c:v>
                </c:pt>
                <c:pt idx="20475">
                  <c:v>39.906000000000006</c:v>
                </c:pt>
                <c:pt idx="20476">
                  <c:v>39.878</c:v>
                </c:pt>
                <c:pt idx="20477">
                  <c:v>39.850999999999999</c:v>
                </c:pt>
                <c:pt idx="20478">
                  <c:v>39.823</c:v>
                </c:pt>
                <c:pt idx="20479">
                  <c:v>39.796000000000021</c:v>
                </c:pt>
                <c:pt idx="20480">
                  <c:v>39.769000000000013</c:v>
                </c:pt>
                <c:pt idx="20481">
                  <c:v>39.781000000000006</c:v>
                </c:pt>
                <c:pt idx="20482">
                  <c:v>39.994</c:v>
                </c:pt>
                <c:pt idx="20483">
                  <c:v>40.328000000000003</c:v>
                </c:pt>
                <c:pt idx="20484">
                  <c:v>40.434000000000005</c:v>
                </c:pt>
                <c:pt idx="20485">
                  <c:v>40.433</c:v>
                </c:pt>
                <c:pt idx="20486">
                  <c:v>40.568000000000012</c:v>
                </c:pt>
                <c:pt idx="20487">
                  <c:v>41.062000000000012</c:v>
                </c:pt>
                <c:pt idx="20488">
                  <c:v>41.277000000000001</c:v>
                </c:pt>
                <c:pt idx="20489">
                  <c:v>41.47</c:v>
                </c:pt>
                <c:pt idx="20490">
                  <c:v>41.663000000000011</c:v>
                </c:pt>
                <c:pt idx="20491">
                  <c:v>41.856999999999999</c:v>
                </c:pt>
                <c:pt idx="20492">
                  <c:v>42.053000000000004</c:v>
                </c:pt>
                <c:pt idx="20493">
                  <c:v>42.249000000000002</c:v>
                </c:pt>
                <c:pt idx="20494">
                  <c:v>42.446000000000005</c:v>
                </c:pt>
                <c:pt idx="20495">
                  <c:v>42.644000000000005</c:v>
                </c:pt>
                <c:pt idx="20496">
                  <c:v>42.843000000000004</c:v>
                </c:pt>
                <c:pt idx="20497">
                  <c:v>43.043000000000006</c:v>
                </c:pt>
                <c:pt idx="20498">
                  <c:v>43.243000000000002</c:v>
                </c:pt>
                <c:pt idx="20499">
                  <c:v>43.445</c:v>
                </c:pt>
                <c:pt idx="20500">
                  <c:v>43.648000000000003</c:v>
                </c:pt>
                <c:pt idx="20501">
                  <c:v>43.850999999999999</c:v>
                </c:pt>
                <c:pt idx="20502">
                  <c:v>44.056000000000004</c:v>
                </c:pt>
                <c:pt idx="20503">
                  <c:v>44.261000000000003</c:v>
                </c:pt>
                <c:pt idx="20504">
                  <c:v>44.468000000000011</c:v>
                </c:pt>
                <c:pt idx="20505">
                  <c:v>44.675000000000011</c:v>
                </c:pt>
                <c:pt idx="20506">
                  <c:v>44.883999999999993</c:v>
                </c:pt>
                <c:pt idx="20507">
                  <c:v>45.093000000000011</c:v>
                </c:pt>
                <c:pt idx="20508">
                  <c:v>45.303000000000004</c:v>
                </c:pt>
                <c:pt idx="20509">
                  <c:v>45.515000000000001</c:v>
                </c:pt>
                <c:pt idx="20510">
                  <c:v>45.727000000000011</c:v>
                </c:pt>
                <c:pt idx="20511">
                  <c:v>45.94</c:v>
                </c:pt>
                <c:pt idx="20512">
                  <c:v>46.154000000000003</c:v>
                </c:pt>
                <c:pt idx="20513">
                  <c:v>46.37</c:v>
                </c:pt>
                <c:pt idx="20514">
                  <c:v>46.586000000000006</c:v>
                </c:pt>
                <c:pt idx="20515">
                  <c:v>46.803000000000004</c:v>
                </c:pt>
                <c:pt idx="20516">
                  <c:v>47.022000000000013</c:v>
                </c:pt>
                <c:pt idx="20517">
                  <c:v>47.241</c:v>
                </c:pt>
                <c:pt idx="20518">
                  <c:v>47.222000000000016</c:v>
                </c:pt>
                <c:pt idx="20519">
                  <c:v>47.203000000000003</c:v>
                </c:pt>
                <c:pt idx="20520">
                  <c:v>47.183</c:v>
                </c:pt>
                <c:pt idx="20521">
                  <c:v>47.164000000000001</c:v>
                </c:pt>
                <c:pt idx="20522">
                  <c:v>47.145000000000003</c:v>
                </c:pt>
                <c:pt idx="20523">
                  <c:v>47.126000000000012</c:v>
                </c:pt>
                <c:pt idx="20524">
                  <c:v>47.106000000000002</c:v>
                </c:pt>
                <c:pt idx="20525">
                  <c:v>47.087000000000003</c:v>
                </c:pt>
                <c:pt idx="20526">
                  <c:v>47.068000000000012</c:v>
                </c:pt>
                <c:pt idx="20527">
                  <c:v>47.049000000000007</c:v>
                </c:pt>
                <c:pt idx="20528">
                  <c:v>47.03</c:v>
                </c:pt>
                <c:pt idx="20529">
                  <c:v>47.011000000000003</c:v>
                </c:pt>
                <c:pt idx="20530">
                  <c:v>46.991</c:v>
                </c:pt>
                <c:pt idx="20531">
                  <c:v>46.972000000000001</c:v>
                </c:pt>
                <c:pt idx="20532">
                  <c:v>46.953000000000003</c:v>
                </c:pt>
                <c:pt idx="20533">
                  <c:v>46.934000000000005</c:v>
                </c:pt>
                <c:pt idx="20534">
                  <c:v>46.914999999999999</c:v>
                </c:pt>
                <c:pt idx="20535">
                  <c:v>46.896000000000001</c:v>
                </c:pt>
                <c:pt idx="20536">
                  <c:v>47.425000000000011</c:v>
                </c:pt>
                <c:pt idx="20537">
                  <c:v>47.959000000000003</c:v>
                </c:pt>
                <c:pt idx="20538">
                  <c:v>48.5</c:v>
                </c:pt>
                <c:pt idx="20539">
                  <c:v>49.047000000000004</c:v>
                </c:pt>
                <c:pt idx="20540">
                  <c:v>49.6</c:v>
                </c:pt>
                <c:pt idx="20541">
                  <c:v>50.159000000000006</c:v>
                </c:pt>
                <c:pt idx="20542">
                  <c:v>50.156000000000006</c:v>
                </c:pt>
                <c:pt idx="20543">
                  <c:v>50.152000000000001</c:v>
                </c:pt>
                <c:pt idx="20544">
                  <c:v>50.149000000000001</c:v>
                </c:pt>
                <c:pt idx="20545">
                  <c:v>50.145000000000003</c:v>
                </c:pt>
                <c:pt idx="20546">
                  <c:v>50.142000000000003</c:v>
                </c:pt>
                <c:pt idx="20547">
                  <c:v>50.138000000000012</c:v>
                </c:pt>
                <c:pt idx="20548">
                  <c:v>50.135000000000012</c:v>
                </c:pt>
                <c:pt idx="20549">
                  <c:v>50.272000000000013</c:v>
                </c:pt>
                <c:pt idx="20550">
                  <c:v>50.41</c:v>
                </c:pt>
                <c:pt idx="20551">
                  <c:v>50.548000000000002</c:v>
                </c:pt>
                <c:pt idx="20552">
                  <c:v>50.686</c:v>
                </c:pt>
                <c:pt idx="20553">
                  <c:v>50.975000000000001</c:v>
                </c:pt>
                <c:pt idx="20554">
                  <c:v>51.266000000000012</c:v>
                </c:pt>
                <c:pt idx="20555">
                  <c:v>51.558</c:v>
                </c:pt>
                <c:pt idx="20556">
                  <c:v>51.851999999999997</c:v>
                </c:pt>
                <c:pt idx="20557">
                  <c:v>52.147000000000006</c:v>
                </c:pt>
                <c:pt idx="20558">
                  <c:v>52.444000000000003</c:v>
                </c:pt>
                <c:pt idx="20559">
                  <c:v>52.743000000000002</c:v>
                </c:pt>
                <c:pt idx="20560">
                  <c:v>53.044000000000004</c:v>
                </c:pt>
                <c:pt idx="20561">
                  <c:v>53.346000000000004</c:v>
                </c:pt>
                <c:pt idx="20562">
                  <c:v>53.65</c:v>
                </c:pt>
                <c:pt idx="20563">
                  <c:v>53.225000000000016</c:v>
                </c:pt>
                <c:pt idx="20564">
                  <c:v>52.803000000000004</c:v>
                </c:pt>
                <c:pt idx="20565">
                  <c:v>52.383999999999993</c:v>
                </c:pt>
                <c:pt idx="20566">
                  <c:v>51.795000000000016</c:v>
                </c:pt>
                <c:pt idx="20567">
                  <c:v>51.557000000000002</c:v>
                </c:pt>
                <c:pt idx="20568">
                  <c:v>51.332000000000001</c:v>
                </c:pt>
                <c:pt idx="20569">
                  <c:v>51.108000000000011</c:v>
                </c:pt>
                <c:pt idx="20570">
                  <c:v>50.884999999999998</c:v>
                </c:pt>
                <c:pt idx="20571">
                  <c:v>50.663000000000011</c:v>
                </c:pt>
                <c:pt idx="20572">
                  <c:v>50.416000000000004</c:v>
                </c:pt>
                <c:pt idx="20573">
                  <c:v>50.222000000000016</c:v>
                </c:pt>
                <c:pt idx="20574">
                  <c:v>50.003</c:v>
                </c:pt>
                <c:pt idx="20575">
                  <c:v>50.367000000000004</c:v>
                </c:pt>
                <c:pt idx="20576">
                  <c:v>50.733000000000011</c:v>
                </c:pt>
                <c:pt idx="20577">
                  <c:v>51.101000000000006</c:v>
                </c:pt>
                <c:pt idx="20578">
                  <c:v>51.473000000000006</c:v>
                </c:pt>
                <c:pt idx="20579">
                  <c:v>51.847000000000001</c:v>
                </c:pt>
                <c:pt idx="20580">
                  <c:v>52.224000000000011</c:v>
                </c:pt>
                <c:pt idx="20581">
                  <c:v>52.603000000000002</c:v>
                </c:pt>
                <c:pt idx="20582">
                  <c:v>52.986000000000004</c:v>
                </c:pt>
                <c:pt idx="20583">
                  <c:v>53.371000000000002</c:v>
                </c:pt>
                <c:pt idx="20584">
                  <c:v>53.759</c:v>
                </c:pt>
                <c:pt idx="20585">
                  <c:v>54.15</c:v>
                </c:pt>
                <c:pt idx="20586">
                  <c:v>54.543000000000006</c:v>
                </c:pt>
                <c:pt idx="20587">
                  <c:v>54.113</c:v>
                </c:pt>
                <c:pt idx="20588">
                  <c:v>53.686</c:v>
                </c:pt>
                <c:pt idx="20589">
                  <c:v>53.262000000000015</c:v>
                </c:pt>
                <c:pt idx="20590">
                  <c:v>52.841999999999999</c:v>
                </c:pt>
                <c:pt idx="20591">
                  <c:v>52.425000000000011</c:v>
                </c:pt>
                <c:pt idx="20592">
                  <c:v>52.012</c:v>
                </c:pt>
                <c:pt idx="20593">
                  <c:v>51.602000000000011</c:v>
                </c:pt>
                <c:pt idx="20594">
                  <c:v>53.103000000000002</c:v>
                </c:pt>
                <c:pt idx="20595">
                  <c:v>57.158000000000001</c:v>
                </c:pt>
                <c:pt idx="20596">
                  <c:v>60.157000000000004</c:v>
                </c:pt>
                <c:pt idx="20597">
                  <c:v>63.313000000000002</c:v>
                </c:pt>
                <c:pt idx="20598">
                  <c:v>66.634</c:v>
                </c:pt>
                <c:pt idx="20599">
                  <c:v>64.717000000000027</c:v>
                </c:pt>
                <c:pt idx="20600">
                  <c:v>62.854999999999997</c:v>
                </c:pt>
                <c:pt idx="20601">
                  <c:v>61.047000000000004</c:v>
                </c:pt>
                <c:pt idx="20602">
                  <c:v>59.291000000000011</c:v>
                </c:pt>
                <c:pt idx="20603">
                  <c:v>57.585000000000001</c:v>
                </c:pt>
                <c:pt idx="20604">
                  <c:v>55.324000000000005</c:v>
                </c:pt>
                <c:pt idx="20605">
                  <c:v>53.709000000000003</c:v>
                </c:pt>
                <c:pt idx="20606">
                  <c:v>52.389000000000003</c:v>
                </c:pt>
                <c:pt idx="20607">
                  <c:v>51.239000000000011</c:v>
                </c:pt>
                <c:pt idx="20608">
                  <c:v>51.099000000000011</c:v>
                </c:pt>
                <c:pt idx="20609">
                  <c:v>50.959000000000003</c:v>
                </c:pt>
                <c:pt idx="20610">
                  <c:v>50.82</c:v>
                </c:pt>
                <c:pt idx="20611">
                  <c:v>50.681000000000004</c:v>
                </c:pt>
                <c:pt idx="20612">
                  <c:v>50.543000000000006</c:v>
                </c:pt>
                <c:pt idx="20613">
                  <c:v>50.405000000000001</c:v>
                </c:pt>
                <c:pt idx="20614">
                  <c:v>50.267000000000003</c:v>
                </c:pt>
                <c:pt idx="20615">
                  <c:v>50.13</c:v>
                </c:pt>
                <c:pt idx="20616">
                  <c:v>49.993000000000002</c:v>
                </c:pt>
                <c:pt idx="20617">
                  <c:v>49.856000000000002</c:v>
                </c:pt>
                <c:pt idx="20618">
                  <c:v>50.027000000000001</c:v>
                </c:pt>
                <c:pt idx="20619">
                  <c:v>50.198000000000015</c:v>
                </c:pt>
                <c:pt idx="20620">
                  <c:v>50.369</c:v>
                </c:pt>
                <c:pt idx="20621">
                  <c:v>50.541000000000004</c:v>
                </c:pt>
                <c:pt idx="20622">
                  <c:v>50.714000000000006</c:v>
                </c:pt>
                <c:pt idx="20623">
                  <c:v>50.886999999999993</c:v>
                </c:pt>
                <c:pt idx="20624">
                  <c:v>51.061</c:v>
                </c:pt>
                <c:pt idx="20625">
                  <c:v>51.177</c:v>
                </c:pt>
                <c:pt idx="20626">
                  <c:v>51.293000000000013</c:v>
                </c:pt>
                <c:pt idx="20627">
                  <c:v>51.41</c:v>
                </c:pt>
                <c:pt idx="20628">
                  <c:v>51.526000000000003</c:v>
                </c:pt>
                <c:pt idx="20629">
                  <c:v>51.643000000000001</c:v>
                </c:pt>
                <c:pt idx="20630">
                  <c:v>51.760000000000012</c:v>
                </c:pt>
                <c:pt idx="20631">
                  <c:v>51.877000000000002</c:v>
                </c:pt>
                <c:pt idx="20632">
                  <c:v>51.995000000000012</c:v>
                </c:pt>
                <c:pt idx="20633">
                  <c:v>52.113</c:v>
                </c:pt>
                <c:pt idx="20634">
                  <c:v>52.231000000000002</c:v>
                </c:pt>
                <c:pt idx="20635">
                  <c:v>52.35</c:v>
                </c:pt>
                <c:pt idx="20636">
                  <c:v>52.468000000000011</c:v>
                </c:pt>
                <c:pt idx="20637">
                  <c:v>52.587000000000003</c:v>
                </c:pt>
                <c:pt idx="20638">
                  <c:v>52.707000000000001</c:v>
                </c:pt>
                <c:pt idx="20639">
                  <c:v>52.826000000000001</c:v>
                </c:pt>
                <c:pt idx="20640">
                  <c:v>52.946000000000005</c:v>
                </c:pt>
                <c:pt idx="20641">
                  <c:v>53.066000000000003</c:v>
                </c:pt>
                <c:pt idx="20642">
                  <c:v>54.941000000000003</c:v>
                </c:pt>
                <c:pt idx="20643">
                  <c:v>56.881999999999998</c:v>
                </c:pt>
                <c:pt idx="20644">
                  <c:v>58.892000000000003</c:v>
                </c:pt>
                <c:pt idx="20645">
                  <c:v>60.972000000000001</c:v>
                </c:pt>
                <c:pt idx="20646">
                  <c:v>63.127000000000002</c:v>
                </c:pt>
                <c:pt idx="20647">
                  <c:v>62.158000000000001</c:v>
                </c:pt>
                <c:pt idx="20648">
                  <c:v>61.204000000000001</c:v>
                </c:pt>
                <c:pt idx="20649">
                  <c:v>60.264000000000003</c:v>
                </c:pt>
                <c:pt idx="20650">
                  <c:v>59.339000000000006</c:v>
                </c:pt>
                <c:pt idx="20651">
                  <c:v>58.429000000000002</c:v>
                </c:pt>
                <c:pt idx="20652">
                  <c:v>57.532000000000011</c:v>
                </c:pt>
                <c:pt idx="20653">
                  <c:v>56.649000000000001</c:v>
                </c:pt>
                <c:pt idx="20654">
                  <c:v>55.779000000000003</c:v>
                </c:pt>
                <c:pt idx="20655">
                  <c:v>54.923000000000002</c:v>
                </c:pt>
                <c:pt idx="20656">
                  <c:v>54.08</c:v>
                </c:pt>
                <c:pt idx="20657">
                  <c:v>53.25</c:v>
                </c:pt>
                <c:pt idx="20658">
                  <c:v>52.433</c:v>
                </c:pt>
                <c:pt idx="20659">
                  <c:v>51.438000000000002</c:v>
                </c:pt>
                <c:pt idx="20660">
                  <c:v>50.638000000000012</c:v>
                </c:pt>
                <c:pt idx="20661">
                  <c:v>49.880999999999993</c:v>
                </c:pt>
                <c:pt idx="20662">
                  <c:v>49.052</c:v>
                </c:pt>
                <c:pt idx="20663">
                  <c:v>48.098000000000013</c:v>
                </c:pt>
                <c:pt idx="20664">
                  <c:v>47.786000000000001</c:v>
                </c:pt>
                <c:pt idx="20665">
                  <c:v>47.592000000000013</c:v>
                </c:pt>
                <c:pt idx="20666">
                  <c:v>47.399000000000001</c:v>
                </c:pt>
                <c:pt idx="20667">
                  <c:v>47.207000000000001</c:v>
                </c:pt>
                <c:pt idx="20668">
                  <c:v>47.016000000000005</c:v>
                </c:pt>
                <c:pt idx="20669">
                  <c:v>46.825000000000003</c:v>
                </c:pt>
                <c:pt idx="20670">
                  <c:v>46.636000000000003</c:v>
                </c:pt>
                <c:pt idx="20671">
                  <c:v>46.447000000000003</c:v>
                </c:pt>
                <c:pt idx="20672">
                  <c:v>46.258000000000003</c:v>
                </c:pt>
                <c:pt idx="20673">
                  <c:v>46.071000000000005</c:v>
                </c:pt>
                <c:pt idx="20674">
                  <c:v>45.883999999999993</c:v>
                </c:pt>
                <c:pt idx="20675">
                  <c:v>45.698000000000015</c:v>
                </c:pt>
                <c:pt idx="20676">
                  <c:v>45.513000000000005</c:v>
                </c:pt>
                <c:pt idx="20677">
                  <c:v>45.328000000000003</c:v>
                </c:pt>
                <c:pt idx="20678">
                  <c:v>45.145000000000003</c:v>
                </c:pt>
                <c:pt idx="20679">
                  <c:v>44.893000000000001</c:v>
                </c:pt>
                <c:pt idx="20680">
                  <c:v>44.78</c:v>
                </c:pt>
                <c:pt idx="20681">
                  <c:v>44.608000000000011</c:v>
                </c:pt>
                <c:pt idx="20682">
                  <c:v>44.438000000000002</c:v>
                </c:pt>
                <c:pt idx="20683">
                  <c:v>44.268000000000015</c:v>
                </c:pt>
                <c:pt idx="20684">
                  <c:v>44.098000000000013</c:v>
                </c:pt>
                <c:pt idx="20685">
                  <c:v>43.93</c:v>
                </c:pt>
                <c:pt idx="20686">
                  <c:v>43.762000000000015</c:v>
                </c:pt>
                <c:pt idx="20687">
                  <c:v>43.594000000000001</c:v>
                </c:pt>
                <c:pt idx="20688">
                  <c:v>43.428000000000011</c:v>
                </c:pt>
                <c:pt idx="20689">
                  <c:v>43.261000000000003</c:v>
                </c:pt>
                <c:pt idx="20690">
                  <c:v>43.096000000000011</c:v>
                </c:pt>
                <c:pt idx="20691">
                  <c:v>42.931000000000004</c:v>
                </c:pt>
                <c:pt idx="20692">
                  <c:v>42.767000000000003</c:v>
                </c:pt>
                <c:pt idx="20693">
                  <c:v>42.603000000000002</c:v>
                </c:pt>
                <c:pt idx="20694">
                  <c:v>42.44</c:v>
                </c:pt>
                <c:pt idx="20695">
                  <c:v>42.278000000000013</c:v>
                </c:pt>
                <c:pt idx="20696">
                  <c:v>42.116</c:v>
                </c:pt>
                <c:pt idx="20697">
                  <c:v>41.954999999999998</c:v>
                </c:pt>
                <c:pt idx="20698">
                  <c:v>41.795000000000016</c:v>
                </c:pt>
                <c:pt idx="20699">
                  <c:v>41.786000000000001</c:v>
                </c:pt>
                <c:pt idx="20700">
                  <c:v>41.777000000000001</c:v>
                </c:pt>
                <c:pt idx="20701">
                  <c:v>41.768000000000015</c:v>
                </c:pt>
                <c:pt idx="20702">
                  <c:v>41.760000000000012</c:v>
                </c:pt>
                <c:pt idx="20703">
                  <c:v>41.751000000000005</c:v>
                </c:pt>
                <c:pt idx="20704">
                  <c:v>41.742000000000012</c:v>
                </c:pt>
                <c:pt idx="20705">
                  <c:v>41.733000000000011</c:v>
                </c:pt>
                <c:pt idx="20706">
                  <c:v>41.696000000000012</c:v>
                </c:pt>
                <c:pt idx="20707">
                  <c:v>41.659000000000006</c:v>
                </c:pt>
                <c:pt idx="20708">
                  <c:v>41.622000000000014</c:v>
                </c:pt>
                <c:pt idx="20709">
                  <c:v>41.585000000000001</c:v>
                </c:pt>
                <c:pt idx="20710">
                  <c:v>41.548000000000002</c:v>
                </c:pt>
                <c:pt idx="20711">
                  <c:v>41.512</c:v>
                </c:pt>
                <c:pt idx="20712">
                  <c:v>41.475000000000001</c:v>
                </c:pt>
                <c:pt idx="20713">
                  <c:v>41.438000000000002</c:v>
                </c:pt>
                <c:pt idx="20714">
                  <c:v>41.664000000000001</c:v>
                </c:pt>
                <c:pt idx="20715">
                  <c:v>42.863</c:v>
                </c:pt>
                <c:pt idx="20716">
                  <c:v>43.593000000000011</c:v>
                </c:pt>
                <c:pt idx="20717">
                  <c:v>44.336000000000006</c:v>
                </c:pt>
                <c:pt idx="20718">
                  <c:v>44.383000000000003</c:v>
                </c:pt>
                <c:pt idx="20719">
                  <c:v>44.429000000000002</c:v>
                </c:pt>
                <c:pt idx="20720">
                  <c:v>44.475000000000001</c:v>
                </c:pt>
                <c:pt idx="20721">
                  <c:v>44.522000000000013</c:v>
                </c:pt>
                <c:pt idx="20722">
                  <c:v>44.568000000000012</c:v>
                </c:pt>
                <c:pt idx="20723">
                  <c:v>44.615000000000002</c:v>
                </c:pt>
                <c:pt idx="20724">
                  <c:v>44.661000000000001</c:v>
                </c:pt>
                <c:pt idx="20725">
                  <c:v>44.708000000000013</c:v>
                </c:pt>
                <c:pt idx="20726">
                  <c:v>44.754000000000005</c:v>
                </c:pt>
                <c:pt idx="20727">
                  <c:v>44.801000000000002</c:v>
                </c:pt>
                <c:pt idx="20728">
                  <c:v>44.847999999999999</c:v>
                </c:pt>
                <c:pt idx="20729">
                  <c:v>44.895000000000003</c:v>
                </c:pt>
                <c:pt idx="20730">
                  <c:v>44.941000000000003</c:v>
                </c:pt>
                <c:pt idx="20731">
                  <c:v>44.988</c:v>
                </c:pt>
                <c:pt idx="20732">
                  <c:v>45.035000000000011</c:v>
                </c:pt>
                <c:pt idx="20733">
                  <c:v>45.082000000000001</c:v>
                </c:pt>
                <c:pt idx="20734">
                  <c:v>45.129000000000012</c:v>
                </c:pt>
                <c:pt idx="20735">
                  <c:v>45.176000000000002</c:v>
                </c:pt>
                <c:pt idx="20736">
                  <c:v>44.939</c:v>
                </c:pt>
                <c:pt idx="20737">
                  <c:v>44.702000000000012</c:v>
                </c:pt>
                <c:pt idx="20738">
                  <c:v>44.467000000000006</c:v>
                </c:pt>
                <c:pt idx="20739">
                  <c:v>44.233000000000011</c:v>
                </c:pt>
                <c:pt idx="20740">
                  <c:v>44.001000000000005</c:v>
                </c:pt>
                <c:pt idx="20741">
                  <c:v>43.769000000000013</c:v>
                </c:pt>
                <c:pt idx="20742">
                  <c:v>43.539000000000001</c:v>
                </c:pt>
                <c:pt idx="20743">
                  <c:v>43.31</c:v>
                </c:pt>
                <c:pt idx="20744">
                  <c:v>43.082000000000001</c:v>
                </c:pt>
                <c:pt idx="20745">
                  <c:v>42.856000000000002</c:v>
                </c:pt>
                <c:pt idx="20746">
                  <c:v>42.741</c:v>
                </c:pt>
                <c:pt idx="20747">
                  <c:v>42.627000000000002</c:v>
                </c:pt>
                <c:pt idx="20748">
                  <c:v>42.513000000000005</c:v>
                </c:pt>
                <c:pt idx="20749">
                  <c:v>42.4</c:v>
                </c:pt>
                <c:pt idx="20750">
                  <c:v>42.287000000000006</c:v>
                </c:pt>
                <c:pt idx="20751">
                  <c:v>41.774000000000001</c:v>
                </c:pt>
                <c:pt idx="20752">
                  <c:v>41.268000000000015</c:v>
                </c:pt>
                <c:pt idx="20753">
                  <c:v>40.768000000000015</c:v>
                </c:pt>
                <c:pt idx="20754">
                  <c:v>40.566000000000003</c:v>
                </c:pt>
                <c:pt idx="20755">
                  <c:v>40.366</c:v>
                </c:pt>
                <c:pt idx="20756">
                  <c:v>40.167000000000002</c:v>
                </c:pt>
                <c:pt idx="20757">
                  <c:v>39.968000000000011</c:v>
                </c:pt>
                <c:pt idx="20758">
                  <c:v>39.771000000000001</c:v>
                </c:pt>
                <c:pt idx="20759">
                  <c:v>39.574000000000005</c:v>
                </c:pt>
                <c:pt idx="20760">
                  <c:v>39.516000000000005</c:v>
                </c:pt>
                <c:pt idx="20761">
                  <c:v>39.457000000000001</c:v>
                </c:pt>
                <c:pt idx="20762">
                  <c:v>39.399000000000001</c:v>
                </c:pt>
                <c:pt idx="20763">
                  <c:v>39.341000000000001</c:v>
                </c:pt>
                <c:pt idx="20764">
                  <c:v>39.283000000000001</c:v>
                </c:pt>
                <c:pt idx="20765">
                  <c:v>39.225000000000016</c:v>
                </c:pt>
                <c:pt idx="20766">
                  <c:v>39.573</c:v>
                </c:pt>
                <c:pt idx="20767">
                  <c:v>39.925000000000011</c:v>
                </c:pt>
                <c:pt idx="20768">
                  <c:v>40.28</c:v>
                </c:pt>
                <c:pt idx="20769">
                  <c:v>40.639000000000003</c:v>
                </c:pt>
                <c:pt idx="20770">
                  <c:v>41</c:v>
                </c:pt>
                <c:pt idx="20771">
                  <c:v>41.45</c:v>
                </c:pt>
                <c:pt idx="20772">
                  <c:v>41.904000000000003</c:v>
                </c:pt>
                <c:pt idx="20773">
                  <c:v>42.364000000000004</c:v>
                </c:pt>
                <c:pt idx="20774">
                  <c:v>42.828000000000003</c:v>
                </c:pt>
                <c:pt idx="20775">
                  <c:v>42.850999999999999</c:v>
                </c:pt>
                <c:pt idx="20776">
                  <c:v>42.989000000000004</c:v>
                </c:pt>
                <c:pt idx="20777">
                  <c:v>43.069000000000003</c:v>
                </c:pt>
                <c:pt idx="20778">
                  <c:v>43.15</c:v>
                </c:pt>
                <c:pt idx="20779">
                  <c:v>43.231000000000002</c:v>
                </c:pt>
                <c:pt idx="20780">
                  <c:v>42.932000000000002</c:v>
                </c:pt>
                <c:pt idx="20781">
                  <c:v>42.635000000000012</c:v>
                </c:pt>
                <c:pt idx="20782">
                  <c:v>42.34</c:v>
                </c:pt>
                <c:pt idx="20783">
                  <c:v>42.047000000000004</c:v>
                </c:pt>
                <c:pt idx="20784">
                  <c:v>42.208000000000013</c:v>
                </c:pt>
                <c:pt idx="20785">
                  <c:v>42.369</c:v>
                </c:pt>
                <c:pt idx="20786">
                  <c:v>42.53</c:v>
                </c:pt>
                <c:pt idx="20787">
                  <c:v>42.692000000000014</c:v>
                </c:pt>
                <c:pt idx="20788">
                  <c:v>42.854999999999997</c:v>
                </c:pt>
                <c:pt idx="20789">
                  <c:v>43.019000000000005</c:v>
                </c:pt>
                <c:pt idx="20790">
                  <c:v>43.183</c:v>
                </c:pt>
                <c:pt idx="20791">
                  <c:v>43.347999999999999</c:v>
                </c:pt>
                <c:pt idx="20792">
                  <c:v>43.058</c:v>
                </c:pt>
                <c:pt idx="20793">
                  <c:v>42.77</c:v>
                </c:pt>
                <c:pt idx="20794">
                  <c:v>42.484000000000002</c:v>
                </c:pt>
                <c:pt idx="20795">
                  <c:v>42.2</c:v>
                </c:pt>
                <c:pt idx="20796">
                  <c:v>41.917000000000002</c:v>
                </c:pt>
                <c:pt idx="20797">
                  <c:v>41.637</c:v>
                </c:pt>
                <c:pt idx="20798">
                  <c:v>41.802</c:v>
                </c:pt>
                <c:pt idx="20799">
                  <c:v>41.967000000000006</c:v>
                </c:pt>
                <c:pt idx="20800">
                  <c:v>42.133000000000003</c:v>
                </c:pt>
                <c:pt idx="20801">
                  <c:v>42.299000000000021</c:v>
                </c:pt>
                <c:pt idx="20802">
                  <c:v>42.466000000000001</c:v>
                </c:pt>
                <c:pt idx="20803">
                  <c:v>42.634</c:v>
                </c:pt>
                <c:pt idx="20804">
                  <c:v>42.802</c:v>
                </c:pt>
                <c:pt idx="20805">
                  <c:v>42.972000000000001</c:v>
                </c:pt>
                <c:pt idx="20806">
                  <c:v>43.141000000000005</c:v>
                </c:pt>
                <c:pt idx="20807">
                  <c:v>43.311999999999998</c:v>
                </c:pt>
                <c:pt idx="20808">
                  <c:v>43.483000000000004</c:v>
                </c:pt>
                <c:pt idx="20809">
                  <c:v>43.655000000000001</c:v>
                </c:pt>
                <c:pt idx="20810">
                  <c:v>43.827000000000005</c:v>
                </c:pt>
                <c:pt idx="20811">
                  <c:v>44.077000000000005</c:v>
                </c:pt>
                <c:pt idx="20812">
                  <c:v>44.329000000000001</c:v>
                </c:pt>
                <c:pt idx="20813">
                  <c:v>44.581000000000003</c:v>
                </c:pt>
                <c:pt idx="20814">
                  <c:v>44.649000000000001</c:v>
                </c:pt>
                <c:pt idx="20815">
                  <c:v>44.717000000000006</c:v>
                </c:pt>
                <c:pt idx="20816">
                  <c:v>44.785000000000011</c:v>
                </c:pt>
                <c:pt idx="20817">
                  <c:v>44.853000000000002</c:v>
                </c:pt>
                <c:pt idx="20818">
                  <c:v>44.922000000000011</c:v>
                </c:pt>
                <c:pt idx="20819">
                  <c:v>44.99</c:v>
                </c:pt>
                <c:pt idx="20820">
                  <c:v>44.682000000000002</c:v>
                </c:pt>
                <c:pt idx="20821">
                  <c:v>44.376000000000005</c:v>
                </c:pt>
                <c:pt idx="20822">
                  <c:v>44.071000000000005</c:v>
                </c:pt>
                <c:pt idx="20823">
                  <c:v>43.769000000000013</c:v>
                </c:pt>
                <c:pt idx="20824">
                  <c:v>43.469000000000001</c:v>
                </c:pt>
                <c:pt idx="20825">
                  <c:v>43.171000000000006</c:v>
                </c:pt>
                <c:pt idx="20826">
                  <c:v>42.876000000000005</c:v>
                </c:pt>
                <c:pt idx="20827">
                  <c:v>42.582000000000001</c:v>
                </c:pt>
                <c:pt idx="20828">
                  <c:v>42.290000000000013</c:v>
                </c:pt>
                <c:pt idx="20829">
                  <c:v>42</c:v>
                </c:pt>
                <c:pt idx="20830">
                  <c:v>42.641000000000005</c:v>
                </c:pt>
                <c:pt idx="20831">
                  <c:v>43.291000000000011</c:v>
                </c:pt>
                <c:pt idx="20832">
                  <c:v>43.950999999999993</c:v>
                </c:pt>
                <c:pt idx="20833">
                  <c:v>44.621000000000002</c:v>
                </c:pt>
                <c:pt idx="20834">
                  <c:v>45.302</c:v>
                </c:pt>
                <c:pt idx="20835">
                  <c:v>45.51</c:v>
                </c:pt>
                <c:pt idx="20836">
                  <c:v>45.719000000000001</c:v>
                </c:pt>
                <c:pt idx="20837">
                  <c:v>45.929000000000002</c:v>
                </c:pt>
                <c:pt idx="20838">
                  <c:v>46.14</c:v>
                </c:pt>
                <c:pt idx="20839">
                  <c:v>46.351999999999997</c:v>
                </c:pt>
                <c:pt idx="20840">
                  <c:v>46.565000000000012</c:v>
                </c:pt>
                <c:pt idx="20841">
                  <c:v>46.779000000000003</c:v>
                </c:pt>
                <c:pt idx="20842">
                  <c:v>46.993000000000002</c:v>
                </c:pt>
                <c:pt idx="20843">
                  <c:v>47.209000000000003</c:v>
                </c:pt>
                <c:pt idx="20844">
                  <c:v>47.426000000000002</c:v>
                </c:pt>
                <c:pt idx="20845">
                  <c:v>47.644000000000005</c:v>
                </c:pt>
                <c:pt idx="20846">
                  <c:v>47.863</c:v>
                </c:pt>
                <c:pt idx="20847">
                  <c:v>48.095000000000013</c:v>
                </c:pt>
                <c:pt idx="20848">
                  <c:v>48.328000000000003</c:v>
                </c:pt>
                <c:pt idx="20849">
                  <c:v>48.563000000000002</c:v>
                </c:pt>
                <c:pt idx="20850">
                  <c:v>49.310999999999993</c:v>
                </c:pt>
                <c:pt idx="20851">
                  <c:v>50.071000000000005</c:v>
                </c:pt>
                <c:pt idx="20852">
                  <c:v>50.843000000000004</c:v>
                </c:pt>
                <c:pt idx="20853">
                  <c:v>51.626000000000012</c:v>
                </c:pt>
                <c:pt idx="20854">
                  <c:v>52.422000000000011</c:v>
                </c:pt>
                <c:pt idx="20855">
                  <c:v>52.992000000000012</c:v>
                </c:pt>
                <c:pt idx="20856">
                  <c:v>53.539000000000001</c:v>
                </c:pt>
                <c:pt idx="20857">
                  <c:v>54.151000000000003</c:v>
                </c:pt>
                <c:pt idx="20858">
                  <c:v>54.74</c:v>
                </c:pt>
                <c:pt idx="20859">
                  <c:v>55.335000000000001</c:v>
                </c:pt>
                <c:pt idx="20860">
                  <c:v>55.850999999999999</c:v>
                </c:pt>
                <c:pt idx="20861">
                  <c:v>57.379000000000005</c:v>
                </c:pt>
                <c:pt idx="20862">
                  <c:v>58.428000000000011</c:v>
                </c:pt>
                <c:pt idx="20863">
                  <c:v>59.497</c:v>
                </c:pt>
                <c:pt idx="20864">
                  <c:v>60.586000000000006</c:v>
                </c:pt>
                <c:pt idx="20865">
                  <c:v>61.694000000000003</c:v>
                </c:pt>
                <c:pt idx="20866">
                  <c:v>61.465000000000003</c:v>
                </c:pt>
                <c:pt idx="20867">
                  <c:v>61.237000000000002</c:v>
                </c:pt>
                <c:pt idx="20868">
                  <c:v>61.009</c:v>
                </c:pt>
                <c:pt idx="20869">
                  <c:v>60.782000000000011</c:v>
                </c:pt>
                <c:pt idx="20870">
                  <c:v>60.556000000000004</c:v>
                </c:pt>
                <c:pt idx="20871">
                  <c:v>60.331000000000003</c:v>
                </c:pt>
                <c:pt idx="20872">
                  <c:v>60.107000000000006</c:v>
                </c:pt>
                <c:pt idx="20873">
                  <c:v>59.883000000000003</c:v>
                </c:pt>
                <c:pt idx="20874">
                  <c:v>59.660000000000011</c:v>
                </c:pt>
                <c:pt idx="20875">
                  <c:v>59.439</c:v>
                </c:pt>
                <c:pt idx="20876">
                  <c:v>59.218000000000011</c:v>
                </c:pt>
                <c:pt idx="20877">
                  <c:v>58.997</c:v>
                </c:pt>
                <c:pt idx="20878">
                  <c:v>58.778000000000013</c:v>
                </c:pt>
                <c:pt idx="20879">
                  <c:v>58.559000000000005</c:v>
                </c:pt>
                <c:pt idx="20880">
                  <c:v>58.341999999999999</c:v>
                </c:pt>
                <c:pt idx="20881">
                  <c:v>58.125000000000014</c:v>
                </c:pt>
                <c:pt idx="20882">
                  <c:v>57.909000000000006</c:v>
                </c:pt>
                <c:pt idx="20883">
                  <c:v>57.693000000000012</c:v>
                </c:pt>
                <c:pt idx="20884">
                  <c:v>57.479000000000006</c:v>
                </c:pt>
                <c:pt idx="20885">
                  <c:v>57.265000000000015</c:v>
                </c:pt>
                <c:pt idx="20886">
                  <c:v>57.356999999999999</c:v>
                </c:pt>
                <c:pt idx="20887">
                  <c:v>57.449000000000005</c:v>
                </c:pt>
                <c:pt idx="20888">
                  <c:v>57.541000000000004</c:v>
                </c:pt>
                <c:pt idx="20889">
                  <c:v>57.633000000000003</c:v>
                </c:pt>
                <c:pt idx="20890">
                  <c:v>57.725000000000016</c:v>
                </c:pt>
                <c:pt idx="20891">
                  <c:v>57.817999999999998</c:v>
                </c:pt>
                <c:pt idx="20892">
                  <c:v>58.233000000000011</c:v>
                </c:pt>
                <c:pt idx="20893">
                  <c:v>58.65</c:v>
                </c:pt>
                <c:pt idx="20894">
                  <c:v>59.071000000000005</c:v>
                </c:pt>
                <c:pt idx="20895">
                  <c:v>59.495000000000012</c:v>
                </c:pt>
                <c:pt idx="20896">
                  <c:v>60.417000000000002</c:v>
                </c:pt>
                <c:pt idx="20897">
                  <c:v>61.353000000000002</c:v>
                </c:pt>
                <c:pt idx="20898">
                  <c:v>62.304000000000002</c:v>
                </c:pt>
                <c:pt idx="20899">
                  <c:v>63.27</c:v>
                </c:pt>
                <c:pt idx="20900">
                  <c:v>64.251000000000005</c:v>
                </c:pt>
                <c:pt idx="20901">
                  <c:v>65.247000000000028</c:v>
                </c:pt>
                <c:pt idx="20902">
                  <c:v>66.257999999999996</c:v>
                </c:pt>
                <c:pt idx="20903">
                  <c:v>65.801000000000002</c:v>
                </c:pt>
                <c:pt idx="20904">
                  <c:v>65.346999999999994</c:v>
                </c:pt>
                <c:pt idx="20905">
                  <c:v>64.897000000000006</c:v>
                </c:pt>
                <c:pt idx="20906">
                  <c:v>64.449000000000026</c:v>
                </c:pt>
                <c:pt idx="20907">
                  <c:v>64.004000000000005</c:v>
                </c:pt>
                <c:pt idx="20908">
                  <c:v>63.563000000000002</c:v>
                </c:pt>
                <c:pt idx="20909">
                  <c:v>63.125000000000014</c:v>
                </c:pt>
                <c:pt idx="20910">
                  <c:v>62.310999999999993</c:v>
                </c:pt>
                <c:pt idx="20911">
                  <c:v>61.798000000000016</c:v>
                </c:pt>
                <c:pt idx="20912">
                  <c:v>61.393000000000001</c:v>
                </c:pt>
                <c:pt idx="20913">
                  <c:v>61.401000000000003</c:v>
                </c:pt>
                <c:pt idx="20914">
                  <c:v>60.977000000000004</c:v>
                </c:pt>
                <c:pt idx="20915">
                  <c:v>60.557000000000002</c:v>
                </c:pt>
                <c:pt idx="20916">
                  <c:v>60.437000000000005</c:v>
                </c:pt>
                <c:pt idx="20917">
                  <c:v>60.316999999999993</c:v>
                </c:pt>
                <c:pt idx="20918">
                  <c:v>60.197000000000003</c:v>
                </c:pt>
                <c:pt idx="20919">
                  <c:v>60.078000000000003</c:v>
                </c:pt>
                <c:pt idx="20920">
                  <c:v>59.928000000000011</c:v>
                </c:pt>
                <c:pt idx="20921">
                  <c:v>59.778000000000013</c:v>
                </c:pt>
                <c:pt idx="20922">
                  <c:v>59.628000000000014</c:v>
                </c:pt>
                <c:pt idx="20923">
                  <c:v>59.479000000000006</c:v>
                </c:pt>
                <c:pt idx="20924">
                  <c:v>59.331000000000003</c:v>
                </c:pt>
                <c:pt idx="20925">
                  <c:v>59.271000000000001</c:v>
                </c:pt>
                <c:pt idx="20926">
                  <c:v>59.211000000000006</c:v>
                </c:pt>
                <c:pt idx="20927">
                  <c:v>59.151000000000003</c:v>
                </c:pt>
                <c:pt idx="20928">
                  <c:v>59.092000000000013</c:v>
                </c:pt>
                <c:pt idx="20929">
                  <c:v>59.032000000000011</c:v>
                </c:pt>
                <c:pt idx="20930">
                  <c:v>58.972000000000001</c:v>
                </c:pt>
                <c:pt idx="20931">
                  <c:v>58.913000000000004</c:v>
                </c:pt>
                <c:pt idx="20932">
                  <c:v>58.113</c:v>
                </c:pt>
                <c:pt idx="20933">
                  <c:v>57.323</c:v>
                </c:pt>
                <c:pt idx="20934">
                  <c:v>56.545000000000002</c:v>
                </c:pt>
                <c:pt idx="20935">
                  <c:v>55.777000000000001</c:v>
                </c:pt>
                <c:pt idx="20936">
                  <c:v>55.019000000000005</c:v>
                </c:pt>
                <c:pt idx="20937">
                  <c:v>54.272000000000013</c:v>
                </c:pt>
                <c:pt idx="20938">
                  <c:v>53.534000000000006</c:v>
                </c:pt>
                <c:pt idx="20939">
                  <c:v>52.807000000000002</c:v>
                </c:pt>
                <c:pt idx="20940">
                  <c:v>52.09</c:v>
                </c:pt>
                <c:pt idx="20941">
                  <c:v>51.381999999999998</c:v>
                </c:pt>
                <c:pt idx="20942">
                  <c:v>50.684000000000005</c:v>
                </c:pt>
                <c:pt idx="20943">
                  <c:v>49.996000000000002</c:v>
                </c:pt>
                <c:pt idx="20944">
                  <c:v>49.316999999999993</c:v>
                </c:pt>
                <c:pt idx="20945">
                  <c:v>48.647000000000006</c:v>
                </c:pt>
                <c:pt idx="20946">
                  <c:v>48.825000000000003</c:v>
                </c:pt>
                <c:pt idx="20947">
                  <c:v>49.003</c:v>
                </c:pt>
                <c:pt idx="20948">
                  <c:v>49.182000000000002</c:v>
                </c:pt>
                <c:pt idx="20949">
                  <c:v>49.362000000000002</c:v>
                </c:pt>
                <c:pt idx="20950">
                  <c:v>49.542000000000002</c:v>
                </c:pt>
                <c:pt idx="20951">
                  <c:v>49.723000000000013</c:v>
                </c:pt>
                <c:pt idx="20952">
                  <c:v>49.905000000000001</c:v>
                </c:pt>
                <c:pt idx="20953">
                  <c:v>50.186</c:v>
                </c:pt>
                <c:pt idx="20954">
                  <c:v>50.468000000000011</c:v>
                </c:pt>
                <c:pt idx="20955">
                  <c:v>50.752000000000002</c:v>
                </c:pt>
                <c:pt idx="20956">
                  <c:v>51.038000000000011</c:v>
                </c:pt>
                <c:pt idx="20957">
                  <c:v>50.791000000000011</c:v>
                </c:pt>
                <c:pt idx="20958">
                  <c:v>50.545000000000002</c:v>
                </c:pt>
                <c:pt idx="20959">
                  <c:v>50.3</c:v>
                </c:pt>
                <c:pt idx="20960">
                  <c:v>50.057000000000002</c:v>
                </c:pt>
                <c:pt idx="20961">
                  <c:v>49.814999999999998</c:v>
                </c:pt>
                <c:pt idx="20962">
                  <c:v>49.574000000000005</c:v>
                </c:pt>
                <c:pt idx="20963">
                  <c:v>49.334000000000003</c:v>
                </c:pt>
                <c:pt idx="20964">
                  <c:v>49.095000000000013</c:v>
                </c:pt>
                <c:pt idx="20965">
                  <c:v>48.856999999999999</c:v>
                </c:pt>
                <c:pt idx="20966">
                  <c:v>48.621000000000002</c:v>
                </c:pt>
                <c:pt idx="20967">
                  <c:v>48.386000000000003</c:v>
                </c:pt>
                <c:pt idx="20968">
                  <c:v>48.133000000000003</c:v>
                </c:pt>
                <c:pt idx="20969">
                  <c:v>47.919000000000004</c:v>
                </c:pt>
                <c:pt idx="20970">
                  <c:v>47.687000000000005</c:v>
                </c:pt>
                <c:pt idx="20971">
                  <c:v>47.456000000000003</c:v>
                </c:pt>
                <c:pt idx="20972">
                  <c:v>47.218000000000011</c:v>
                </c:pt>
                <c:pt idx="20973">
                  <c:v>46.826000000000001</c:v>
                </c:pt>
                <c:pt idx="20974">
                  <c:v>46.77</c:v>
                </c:pt>
                <c:pt idx="20975">
                  <c:v>46.544000000000004</c:v>
                </c:pt>
                <c:pt idx="20976">
                  <c:v>46.319000000000003</c:v>
                </c:pt>
                <c:pt idx="20977">
                  <c:v>46.095000000000013</c:v>
                </c:pt>
                <c:pt idx="20978">
                  <c:v>45.872</c:v>
                </c:pt>
                <c:pt idx="20979">
                  <c:v>45.483000000000004</c:v>
                </c:pt>
                <c:pt idx="20980">
                  <c:v>45.098000000000013</c:v>
                </c:pt>
                <c:pt idx="20981">
                  <c:v>44.716000000000001</c:v>
                </c:pt>
                <c:pt idx="20982">
                  <c:v>44.034000000000006</c:v>
                </c:pt>
                <c:pt idx="20983">
                  <c:v>43.962000000000003</c:v>
                </c:pt>
                <c:pt idx="20984">
                  <c:v>43.902000000000001</c:v>
                </c:pt>
                <c:pt idx="20985">
                  <c:v>43.841999999999999</c:v>
                </c:pt>
                <c:pt idx="20986">
                  <c:v>43.782000000000011</c:v>
                </c:pt>
                <c:pt idx="20987">
                  <c:v>43.722000000000016</c:v>
                </c:pt>
                <c:pt idx="20988">
                  <c:v>43.663000000000011</c:v>
                </c:pt>
                <c:pt idx="20989">
                  <c:v>43.603000000000002</c:v>
                </c:pt>
                <c:pt idx="20990">
                  <c:v>43.588000000000001</c:v>
                </c:pt>
                <c:pt idx="20991">
                  <c:v>43.572000000000003</c:v>
                </c:pt>
                <c:pt idx="20992">
                  <c:v>43.557000000000002</c:v>
                </c:pt>
                <c:pt idx="20993">
                  <c:v>43.542000000000002</c:v>
                </c:pt>
                <c:pt idx="20994">
                  <c:v>43.527000000000001</c:v>
                </c:pt>
                <c:pt idx="20995">
                  <c:v>43.414999999999999</c:v>
                </c:pt>
                <c:pt idx="20996">
                  <c:v>43.304000000000002</c:v>
                </c:pt>
                <c:pt idx="20997">
                  <c:v>43.194000000000003</c:v>
                </c:pt>
                <c:pt idx="20998">
                  <c:v>43.083000000000006</c:v>
                </c:pt>
                <c:pt idx="20999">
                  <c:v>42.973000000000006</c:v>
                </c:pt>
                <c:pt idx="21000">
                  <c:v>42.863</c:v>
                </c:pt>
                <c:pt idx="21001">
                  <c:v>42.753</c:v>
                </c:pt>
                <c:pt idx="21002">
                  <c:v>42.644000000000005</c:v>
                </c:pt>
                <c:pt idx="21003">
                  <c:v>42.46</c:v>
                </c:pt>
                <c:pt idx="21004">
                  <c:v>42.426000000000002</c:v>
                </c:pt>
                <c:pt idx="21005">
                  <c:v>42.317999999999998</c:v>
                </c:pt>
                <c:pt idx="21006">
                  <c:v>42.043000000000006</c:v>
                </c:pt>
                <c:pt idx="21007">
                  <c:v>41.771000000000001</c:v>
                </c:pt>
                <c:pt idx="21008">
                  <c:v>41.5</c:v>
                </c:pt>
                <c:pt idx="21009">
                  <c:v>41.231000000000002</c:v>
                </c:pt>
                <c:pt idx="21010">
                  <c:v>40.964000000000006</c:v>
                </c:pt>
                <c:pt idx="21011">
                  <c:v>40.698000000000015</c:v>
                </c:pt>
                <c:pt idx="21012">
                  <c:v>40.49</c:v>
                </c:pt>
                <c:pt idx="21013">
                  <c:v>40.282000000000011</c:v>
                </c:pt>
                <c:pt idx="21014">
                  <c:v>40.076000000000001</c:v>
                </c:pt>
                <c:pt idx="21015">
                  <c:v>39.816999999999993</c:v>
                </c:pt>
                <c:pt idx="21016">
                  <c:v>39.661000000000001</c:v>
                </c:pt>
                <c:pt idx="21017">
                  <c:v>39.463000000000001</c:v>
                </c:pt>
                <c:pt idx="21018">
                  <c:v>39.800000000000004</c:v>
                </c:pt>
                <c:pt idx="21019">
                  <c:v>40.628000000000014</c:v>
                </c:pt>
                <c:pt idx="21020">
                  <c:v>41.223000000000013</c:v>
                </c:pt>
                <c:pt idx="21021">
                  <c:v>41.827000000000005</c:v>
                </c:pt>
                <c:pt idx="21022">
                  <c:v>41.743000000000002</c:v>
                </c:pt>
                <c:pt idx="21023">
                  <c:v>41.659000000000006</c:v>
                </c:pt>
                <c:pt idx="21024">
                  <c:v>41.575000000000003</c:v>
                </c:pt>
                <c:pt idx="21025">
                  <c:v>41.491</c:v>
                </c:pt>
                <c:pt idx="21026">
                  <c:v>41.408000000000001</c:v>
                </c:pt>
                <c:pt idx="21027">
                  <c:v>41.325000000000003</c:v>
                </c:pt>
                <c:pt idx="21028">
                  <c:v>41.172000000000011</c:v>
                </c:pt>
                <c:pt idx="21029">
                  <c:v>41.159000000000006</c:v>
                </c:pt>
                <c:pt idx="21030">
                  <c:v>41.303000000000004</c:v>
                </c:pt>
                <c:pt idx="21031">
                  <c:v>41.447000000000003</c:v>
                </c:pt>
                <c:pt idx="21032">
                  <c:v>41.592000000000013</c:v>
                </c:pt>
                <c:pt idx="21033">
                  <c:v>41.2</c:v>
                </c:pt>
                <c:pt idx="21034">
                  <c:v>40.811999999999998</c:v>
                </c:pt>
                <c:pt idx="21035">
                  <c:v>40.427</c:v>
                </c:pt>
                <c:pt idx="21036">
                  <c:v>40.046000000000006</c:v>
                </c:pt>
                <c:pt idx="21037">
                  <c:v>39.669000000000011</c:v>
                </c:pt>
                <c:pt idx="21038">
                  <c:v>39.295000000000016</c:v>
                </c:pt>
                <c:pt idx="21039">
                  <c:v>38.925000000000011</c:v>
                </c:pt>
                <c:pt idx="21040">
                  <c:v>38.558</c:v>
                </c:pt>
                <c:pt idx="21041">
                  <c:v>38.195000000000014</c:v>
                </c:pt>
                <c:pt idx="21042">
                  <c:v>37.835000000000001</c:v>
                </c:pt>
                <c:pt idx="21043">
                  <c:v>37.478000000000002</c:v>
                </c:pt>
                <c:pt idx="21044">
                  <c:v>37.125000000000014</c:v>
                </c:pt>
                <c:pt idx="21045">
                  <c:v>36.775000000000013</c:v>
                </c:pt>
                <c:pt idx="21046">
                  <c:v>36.277000000000001</c:v>
                </c:pt>
                <c:pt idx="21047">
                  <c:v>36.085000000000001</c:v>
                </c:pt>
                <c:pt idx="21048">
                  <c:v>35.825000000000003</c:v>
                </c:pt>
                <c:pt idx="21049">
                  <c:v>35.567</c:v>
                </c:pt>
                <c:pt idx="21050">
                  <c:v>35.310999999999993</c:v>
                </c:pt>
                <c:pt idx="21051">
                  <c:v>35.057000000000002</c:v>
                </c:pt>
                <c:pt idx="21052">
                  <c:v>34.805</c:v>
                </c:pt>
                <c:pt idx="21053">
                  <c:v>34.554000000000002</c:v>
                </c:pt>
                <c:pt idx="21054">
                  <c:v>34.554000000000002</c:v>
                </c:pt>
                <c:pt idx="21055">
                  <c:v>34.554000000000002</c:v>
                </c:pt>
                <c:pt idx="21056">
                  <c:v>34.554000000000002</c:v>
                </c:pt>
                <c:pt idx="21057">
                  <c:v>34.554000000000002</c:v>
                </c:pt>
                <c:pt idx="21058">
                  <c:v>34.554000000000002</c:v>
                </c:pt>
                <c:pt idx="21059">
                  <c:v>34.554000000000002</c:v>
                </c:pt>
                <c:pt idx="21060">
                  <c:v>34.554000000000002</c:v>
                </c:pt>
              </c:numCache>
            </c:numRef>
          </c:yVal>
        </c:ser>
        <c:axId val="41822080"/>
        <c:axId val="41823616"/>
      </c:scatterChart>
      <c:valAx>
        <c:axId val="41822080"/>
        <c:scaling>
          <c:orientation val="minMax"/>
          <c:max val="40816"/>
          <c:min val="32325"/>
        </c:scaling>
        <c:axPos val="b"/>
        <c:numFmt formatCode="m/d/yyyy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54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1823616"/>
        <c:crosses val="autoZero"/>
        <c:crossBetween val="midCat"/>
        <c:majorUnit val="300"/>
      </c:valAx>
      <c:valAx>
        <c:axId val="41823616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1822080"/>
        <c:crosses val="autoZero"/>
        <c:crossBetween val="midCat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5.5493948673082501E-2"/>
          <c:y val="1.7421485769989732E-2"/>
          <c:w val="0.89885899679206749"/>
          <c:h val="0.91569418486187371"/>
        </c:manualLayout>
      </c:layout>
      <c:scatterChart>
        <c:scatterStyle val="lineMarker"/>
        <c:ser>
          <c:idx val="0"/>
          <c:order val="0"/>
          <c:spPr>
            <a:ln w="12700">
              <a:solidFill>
                <a:srgbClr val="000080"/>
              </a:solidFill>
              <a:prstDash val="solid"/>
            </a:ln>
          </c:spPr>
          <c:marker>
            <c:symbol val="none"/>
          </c:marker>
          <c:trendline>
            <c:spPr>
              <a:ln w="25400">
                <a:solidFill>
                  <a:srgbClr val="000000"/>
                </a:solidFill>
                <a:prstDash val="solid"/>
              </a:ln>
            </c:spPr>
            <c:trendlineType val="linear"/>
            <c:dispRSqr val="1"/>
            <c:dispEq val="1"/>
            <c:trendlineLbl>
              <c:layout>
                <c:manualLayout>
                  <c:x val="-0.22148926693603024"/>
                  <c:y val="-0.48823294914759802"/>
                </c:manualLayout>
              </c:layout>
              <c:numFmt formatCode="General" sourceLinked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000" b="0" i="0" u="none" strike="noStrike" baseline="0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en-US"/>
                </a:p>
              </c:txPr>
            </c:trendlineLbl>
          </c:trendline>
          <c:xVal>
            <c:numRef>
              <c:f>Data!$A$5:$A$21065</c:f>
              <c:numCache>
                <c:formatCode>m/d/yyyy</c:formatCode>
                <c:ptCount val="21061"/>
                <c:pt idx="0">
                  <c:v>19756</c:v>
                </c:pt>
                <c:pt idx="1">
                  <c:v>19757</c:v>
                </c:pt>
                <c:pt idx="2">
                  <c:v>19758</c:v>
                </c:pt>
                <c:pt idx="3">
                  <c:v>19759</c:v>
                </c:pt>
                <c:pt idx="4">
                  <c:v>19760</c:v>
                </c:pt>
                <c:pt idx="5">
                  <c:v>19761</c:v>
                </c:pt>
                <c:pt idx="6">
                  <c:v>19762</c:v>
                </c:pt>
                <c:pt idx="7">
                  <c:v>19763</c:v>
                </c:pt>
                <c:pt idx="8">
                  <c:v>19764</c:v>
                </c:pt>
                <c:pt idx="9">
                  <c:v>19765</c:v>
                </c:pt>
                <c:pt idx="10">
                  <c:v>19766</c:v>
                </c:pt>
                <c:pt idx="11">
                  <c:v>19767</c:v>
                </c:pt>
                <c:pt idx="12">
                  <c:v>19768</c:v>
                </c:pt>
                <c:pt idx="13">
                  <c:v>19769</c:v>
                </c:pt>
                <c:pt idx="14">
                  <c:v>19770</c:v>
                </c:pt>
                <c:pt idx="15">
                  <c:v>19771</c:v>
                </c:pt>
                <c:pt idx="16">
                  <c:v>19772</c:v>
                </c:pt>
                <c:pt idx="17">
                  <c:v>19773</c:v>
                </c:pt>
                <c:pt idx="18">
                  <c:v>19774</c:v>
                </c:pt>
                <c:pt idx="19">
                  <c:v>19775</c:v>
                </c:pt>
                <c:pt idx="20">
                  <c:v>19776</c:v>
                </c:pt>
                <c:pt idx="21">
                  <c:v>19777</c:v>
                </c:pt>
                <c:pt idx="22">
                  <c:v>19778</c:v>
                </c:pt>
                <c:pt idx="23">
                  <c:v>19779</c:v>
                </c:pt>
                <c:pt idx="24">
                  <c:v>19780</c:v>
                </c:pt>
                <c:pt idx="25">
                  <c:v>19781</c:v>
                </c:pt>
                <c:pt idx="26">
                  <c:v>19782</c:v>
                </c:pt>
                <c:pt idx="27">
                  <c:v>19783</c:v>
                </c:pt>
                <c:pt idx="28">
                  <c:v>19784</c:v>
                </c:pt>
                <c:pt idx="29">
                  <c:v>19785</c:v>
                </c:pt>
                <c:pt idx="30">
                  <c:v>19786</c:v>
                </c:pt>
                <c:pt idx="31">
                  <c:v>19787</c:v>
                </c:pt>
                <c:pt idx="32">
                  <c:v>19788</c:v>
                </c:pt>
                <c:pt idx="33">
                  <c:v>19789</c:v>
                </c:pt>
                <c:pt idx="34">
                  <c:v>19790</c:v>
                </c:pt>
                <c:pt idx="35">
                  <c:v>19791</c:v>
                </c:pt>
                <c:pt idx="36">
                  <c:v>19792</c:v>
                </c:pt>
                <c:pt idx="37">
                  <c:v>19793</c:v>
                </c:pt>
                <c:pt idx="38">
                  <c:v>19794</c:v>
                </c:pt>
                <c:pt idx="39">
                  <c:v>19795</c:v>
                </c:pt>
                <c:pt idx="40">
                  <c:v>19796</c:v>
                </c:pt>
                <c:pt idx="41">
                  <c:v>19797</c:v>
                </c:pt>
                <c:pt idx="42">
                  <c:v>19798</c:v>
                </c:pt>
                <c:pt idx="43">
                  <c:v>19799</c:v>
                </c:pt>
                <c:pt idx="44">
                  <c:v>19800</c:v>
                </c:pt>
                <c:pt idx="45">
                  <c:v>19801</c:v>
                </c:pt>
                <c:pt idx="46">
                  <c:v>19802</c:v>
                </c:pt>
                <c:pt idx="47">
                  <c:v>19803</c:v>
                </c:pt>
                <c:pt idx="48">
                  <c:v>19804</c:v>
                </c:pt>
                <c:pt idx="49">
                  <c:v>19805</c:v>
                </c:pt>
                <c:pt idx="50">
                  <c:v>19806</c:v>
                </c:pt>
                <c:pt idx="51">
                  <c:v>19807</c:v>
                </c:pt>
                <c:pt idx="52">
                  <c:v>19808</c:v>
                </c:pt>
                <c:pt idx="53">
                  <c:v>19809</c:v>
                </c:pt>
                <c:pt idx="54">
                  <c:v>19810</c:v>
                </c:pt>
                <c:pt idx="55">
                  <c:v>19811</c:v>
                </c:pt>
                <c:pt idx="56">
                  <c:v>19812</c:v>
                </c:pt>
                <c:pt idx="57">
                  <c:v>19813</c:v>
                </c:pt>
                <c:pt idx="58">
                  <c:v>19814</c:v>
                </c:pt>
                <c:pt idx="59">
                  <c:v>19815</c:v>
                </c:pt>
                <c:pt idx="60">
                  <c:v>19816</c:v>
                </c:pt>
                <c:pt idx="61">
                  <c:v>19817</c:v>
                </c:pt>
                <c:pt idx="62">
                  <c:v>19818</c:v>
                </c:pt>
                <c:pt idx="63">
                  <c:v>19819</c:v>
                </c:pt>
                <c:pt idx="64">
                  <c:v>19820</c:v>
                </c:pt>
                <c:pt idx="65">
                  <c:v>19821</c:v>
                </c:pt>
                <c:pt idx="66">
                  <c:v>19822</c:v>
                </c:pt>
                <c:pt idx="67">
                  <c:v>19823</c:v>
                </c:pt>
                <c:pt idx="68">
                  <c:v>19824</c:v>
                </c:pt>
                <c:pt idx="69">
                  <c:v>19825</c:v>
                </c:pt>
                <c:pt idx="70">
                  <c:v>19826</c:v>
                </c:pt>
                <c:pt idx="71">
                  <c:v>19827</c:v>
                </c:pt>
                <c:pt idx="72">
                  <c:v>19828</c:v>
                </c:pt>
                <c:pt idx="73">
                  <c:v>19829</c:v>
                </c:pt>
                <c:pt idx="74">
                  <c:v>19830</c:v>
                </c:pt>
                <c:pt idx="75">
                  <c:v>19831</c:v>
                </c:pt>
                <c:pt idx="76">
                  <c:v>19832</c:v>
                </c:pt>
                <c:pt idx="77">
                  <c:v>19833</c:v>
                </c:pt>
                <c:pt idx="78">
                  <c:v>19834</c:v>
                </c:pt>
                <c:pt idx="79">
                  <c:v>19835</c:v>
                </c:pt>
                <c:pt idx="80">
                  <c:v>19836</c:v>
                </c:pt>
                <c:pt idx="81">
                  <c:v>19837</c:v>
                </c:pt>
                <c:pt idx="82">
                  <c:v>19838</c:v>
                </c:pt>
                <c:pt idx="83">
                  <c:v>19839</c:v>
                </c:pt>
                <c:pt idx="84">
                  <c:v>19840</c:v>
                </c:pt>
                <c:pt idx="85">
                  <c:v>19841</c:v>
                </c:pt>
                <c:pt idx="86">
                  <c:v>19842</c:v>
                </c:pt>
                <c:pt idx="87">
                  <c:v>19843</c:v>
                </c:pt>
                <c:pt idx="88">
                  <c:v>19844</c:v>
                </c:pt>
                <c:pt idx="89">
                  <c:v>19845</c:v>
                </c:pt>
                <c:pt idx="90">
                  <c:v>19846</c:v>
                </c:pt>
                <c:pt idx="91">
                  <c:v>19847</c:v>
                </c:pt>
                <c:pt idx="92">
                  <c:v>19848</c:v>
                </c:pt>
                <c:pt idx="93">
                  <c:v>19849</c:v>
                </c:pt>
                <c:pt idx="94">
                  <c:v>19850</c:v>
                </c:pt>
                <c:pt idx="95">
                  <c:v>19851</c:v>
                </c:pt>
                <c:pt idx="96">
                  <c:v>19852</c:v>
                </c:pt>
                <c:pt idx="97">
                  <c:v>19853</c:v>
                </c:pt>
                <c:pt idx="98">
                  <c:v>19854</c:v>
                </c:pt>
                <c:pt idx="99">
                  <c:v>19855</c:v>
                </c:pt>
                <c:pt idx="100">
                  <c:v>19856</c:v>
                </c:pt>
                <c:pt idx="101">
                  <c:v>19857</c:v>
                </c:pt>
                <c:pt idx="102">
                  <c:v>19858</c:v>
                </c:pt>
                <c:pt idx="103">
                  <c:v>19859</c:v>
                </c:pt>
                <c:pt idx="104">
                  <c:v>19860</c:v>
                </c:pt>
                <c:pt idx="105">
                  <c:v>19861</c:v>
                </c:pt>
                <c:pt idx="106">
                  <c:v>19862</c:v>
                </c:pt>
                <c:pt idx="107">
                  <c:v>19863</c:v>
                </c:pt>
                <c:pt idx="108">
                  <c:v>19864</c:v>
                </c:pt>
                <c:pt idx="109">
                  <c:v>19865</c:v>
                </c:pt>
                <c:pt idx="110">
                  <c:v>19866</c:v>
                </c:pt>
                <c:pt idx="111">
                  <c:v>19867</c:v>
                </c:pt>
                <c:pt idx="112">
                  <c:v>19868</c:v>
                </c:pt>
                <c:pt idx="113">
                  <c:v>19869</c:v>
                </c:pt>
                <c:pt idx="114">
                  <c:v>19870</c:v>
                </c:pt>
                <c:pt idx="115">
                  <c:v>19871</c:v>
                </c:pt>
                <c:pt idx="116">
                  <c:v>19872</c:v>
                </c:pt>
                <c:pt idx="117">
                  <c:v>19873</c:v>
                </c:pt>
                <c:pt idx="118">
                  <c:v>19874</c:v>
                </c:pt>
                <c:pt idx="119">
                  <c:v>19875</c:v>
                </c:pt>
                <c:pt idx="120">
                  <c:v>19876</c:v>
                </c:pt>
                <c:pt idx="121">
                  <c:v>19877</c:v>
                </c:pt>
                <c:pt idx="122">
                  <c:v>19878</c:v>
                </c:pt>
                <c:pt idx="123">
                  <c:v>19879</c:v>
                </c:pt>
                <c:pt idx="124">
                  <c:v>19880</c:v>
                </c:pt>
                <c:pt idx="125">
                  <c:v>19881</c:v>
                </c:pt>
                <c:pt idx="126">
                  <c:v>19882</c:v>
                </c:pt>
                <c:pt idx="127">
                  <c:v>19883</c:v>
                </c:pt>
                <c:pt idx="128">
                  <c:v>19884</c:v>
                </c:pt>
                <c:pt idx="129">
                  <c:v>19885</c:v>
                </c:pt>
                <c:pt idx="130">
                  <c:v>19886</c:v>
                </c:pt>
                <c:pt idx="131">
                  <c:v>19887</c:v>
                </c:pt>
                <c:pt idx="132">
                  <c:v>19888</c:v>
                </c:pt>
                <c:pt idx="133">
                  <c:v>19889</c:v>
                </c:pt>
                <c:pt idx="134">
                  <c:v>19890</c:v>
                </c:pt>
                <c:pt idx="135">
                  <c:v>19891</c:v>
                </c:pt>
                <c:pt idx="136">
                  <c:v>19892</c:v>
                </c:pt>
                <c:pt idx="137">
                  <c:v>19893</c:v>
                </c:pt>
                <c:pt idx="138">
                  <c:v>19894</c:v>
                </c:pt>
                <c:pt idx="139">
                  <c:v>19895</c:v>
                </c:pt>
                <c:pt idx="140">
                  <c:v>19896</c:v>
                </c:pt>
                <c:pt idx="141">
                  <c:v>19897</c:v>
                </c:pt>
                <c:pt idx="142">
                  <c:v>19898</c:v>
                </c:pt>
                <c:pt idx="143">
                  <c:v>19899</c:v>
                </c:pt>
                <c:pt idx="144">
                  <c:v>19900</c:v>
                </c:pt>
                <c:pt idx="145">
                  <c:v>19901</c:v>
                </c:pt>
                <c:pt idx="146">
                  <c:v>19902</c:v>
                </c:pt>
                <c:pt idx="147">
                  <c:v>19903</c:v>
                </c:pt>
                <c:pt idx="148">
                  <c:v>19904</c:v>
                </c:pt>
                <c:pt idx="149">
                  <c:v>19905</c:v>
                </c:pt>
                <c:pt idx="150">
                  <c:v>19906</c:v>
                </c:pt>
                <c:pt idx="151">
                  <c:v>19907</c:v>
                </c:pt>
                <c:pt idx="152">
                  <c:v>19908</c:v>
                </c:pt>
                <c:pt idx="153">
                  <c:v>19909</c:v>
                </c:pt>
                <c:pt idx="154">
                  <c:v>19910</c:v>
                </c:pt>
                <c:pt idx="155">
                  <c:v>19911</c:v>
                </c:pt>
                <c:pt idx="156">
                  <c:v>19912</c:v>
                </c:pt>
                <c:pt idx="157">
                  <c:v>19913</c:v>
                </c:pt>
                <c:pt idx="158">
                  <c:v>19914</c:v>
                </c:pt>
                <c:pt idx="159">
                  <c:v>19915</c:v>
                </c:pt>
                <c:pt idx="160">
                  <c:v>19916</c:v>
                </c:pt>
                <c:pt idx="161">
                  <c:v>19917</c:v>
                </c:pt>
                <c:pt idx="162">
                  <c:v>19918</c:v>
                </c:pt>
                <c:pt idx="163">
                  <c:v>19919</c:v>
                </c:pt>
                <c:pt idx="164">
                  <c:v>19920</c:v>
                </c:pt>
                <c:pt idx="165">
                  <c:v>19921</c:v>
                </c:pt>
                <c:pt idx="166">
                  <c:v>19922</c:v>
                </c:pt>
                <c:pt idx="167">
                  <c:v>19923</c:v>
                </c:pt>
                <c:pt idx="168">
                  <c:v>19924</c:v>
                </c:pt>
                <c:pt idx="169">
                  <c:v>19925</c:v>
                </c:pt>
                <c:pt idx="170">
                  <c:v>19926</c:v>
                </c:pt>
                <c:pt idx="171">
                  <c:v>19927</c:v>
                </c:pt>
                <c:pt idx="172">
                  <c:v>19928</c:v>
                </c:pt>
                <c:pt idx="173">
                  <c:v>19929</c:v>
                </c:pt>
                <c:pt idx="174">
                  <c:v>19930</c:v>
                </c:pt>
                <c:pt idx="175">
                  <c:v>19931</c:v>
                </c:pt>
                <c:pt idx="176">
                  <c:v>19932</c:v>
                </c:pt>
                <c:pt idx="177">
                  <c:v>19933</c:v>
                </c:pt>
                <c:pt idx="178">
                  <c:v>19934</c:v>
                </c:pt>
                <c:pt idx="179">
                  <c:v>19935</c:v>
                </c:pt>
                <c:pt idx="180">
                  <c:v>19936</c:v>
                </c:pt>
                <c:pt idx="181">
                  <c:v>19937</c:v>
                </c:pt>
                <c:pt idx="182">
                  <c:v>19938</c:v>
                </c:pt>
                <c:pt idx="183">
                  <c:v>19939</c:v>
                </c:pt>
                <c:pt idx="184">
                  <c:v>19940</c:v>
                </c:pt>
                <c:pt idx="185">
                  <c:v>19941</c:v>
                </c:pt>
                <c:pt idx="186">
                  <c:v>19942</c:v>
                </c:pt>
                <c:pt idx="187">
                  <c:v>19943</c:v>
                </c:pt>
                <c:pt idx="188">
                  <c:v>19944</c:v>
                </c:pt>
                <c:pt idx="189">
                  <c:v>19945</c:v>
                </c:pt>
                <c:pt idx="190">
                  <c:v>19946</c:v>
                </c:pt>
                <c:pt idx="191">
                  <c:v>19947</c:v>
                </c:pt>
                <c:pt idx="192">
                  <c:v>19948</c:v>
                </c:pt>
                <c:pt idx="193">
                  <c:v>19949</c:v>
                </c:pt>
                <c:pt idx="194">
                  <c:v>19950</c:v>
                </c:pt>
                <c:pt idx="195">
                  <c:v>19951</c:v>
                </c:pt>
                <c:pt idx="196">
                  <c:v>19952</c:v>
                </c:pt>
                <c:pt idx="197">
                  <c:v>19953</c:v>
                </c:pt>
                <c:pt idx="198">
                  <c:v>19954</c:v>
                </c:pt>
                <c:pt idx="199">
                  <c:v>19955</c:v>
                </c:pt>
                <c:pt idx="200">
                  <c:v>19956</c:v>
                </c:pt>
                <c:pt idx="201">
                  <c:v>19957</c:v>
                </c:pt>
                <c:pt idx="202">
                  <c:v>19958</c:v>
                </c:pt>
                <c:pt idx="203">
                  <c:v>19959</c:v>
                </c:pt>
                <c:pt idx="204">
                  <c:v>19960</c:v>
                </c:pt>
                <c:pt idx="205">
                  <c:v>19961</c:v>
                </c:pt>
                <c:pt idx="206">
                  <c:v>19962</c:v>
                </c:pt>
                <c:pt idx="207">
                  <c:v>19963</c:v>
                </c:pt>
                <c:pt idx="208">
                  <c:v>19964</c:v>
                </c:pt>
                <c:pt idx="209">
                  <c:v>19965</c:v>
                </c:pt>
                <c:pt idx="210">
                  <c:v>19966</c:v>
                </c:pt>
                <c:pt idx="211">
                  <c:v>19967</c:v>
                </c:pt>
                <c:pt idx="212">
                  <c:v>19968</c:v>
                </c:pt>
                <c:pt idx="213">
                  <c:v>19969</c:v>
                </c:pt>
                <c:pt idx="214">
                  <c:v>19970</c:v>
                </c:pt>
                <c:pt idx="215">
                  <c:v>19971</c:v>
                </c:pt>
                <c:pt idx="216">
                  <c:v>19972</c:v>
                </c:pt>
                <c:pt idx="217">
                  <c:v>19973</c:v>
                </c:pt>
                <c:pt idx="218">
                  <c:v>19974</c:v>
                </c:pt>
                <c:pt idx="219">
                  <c:v>19975</c:v>
                </c:pt>
                <c:pt idx="220">
                  <c:v>19976</c:v>
                </c:pt>
                <c:pt idx="221">
                  <c:v>19977</c:v>
                </c:pt>
                <c:pt idx="222">
                  <c:v>19978</c:v>
                </c:pt>
                <c:pt idx="223">
                  <c:v>19979</c:v>
                </c:pt>
                <c:pt idx="224">
                  <c:v>19980</c:v>
                </c:pt>
                <c:pt idx="225">
                  <c:v>19981</c:v>
                </c:pt>
                <c:pt idx="226">
                  <c:v>19982</c:v>
                </c:pt>
                <c:pt idx="227">
                  <c:v>19983</c:v>
                </c:pt>
                <c:pt idx="228">
                  <c:v>19984</c:v>
                </c:pt>
                <c:pt idx="229">
                  <c:v>19985</c:v>
                </c:pt>
                <c:pt idx="230">
                  <c:v>19986</c:v>
                </c:pt>
                <c:pt idx="231">
                  <c:v>19987</c:v>
                </c:pt>
                <c:pt idx="232">
                  <c:v>19988</c:v>
                </c:pt>
                <c:pt idx="233">
                  <c:v>19989</c:v>
                </c:pt>
                <c:pt idx="234">
                  <c:v>19990</c:v>
                </c:pt>
                <c:pt idx="235">
                  <c:v>19991</c:v>
                </c:pt>
                <c:pt idx="236">
                  <c:v>19992</c:v>
                </c:pt>
                <c:pt idx="237">
                  <c:v>19993</c:v>
                </c:pt>
                <c:pt idx="238">
                  <c:v>19994</c:v>
                </c:pt>
                <c:pt idx="239">
                  <c:v>19995</c:v>
                </c:pt>
                <c:pt idx="240">
                  <c:v>19996</c:v>
                </c:pt>
                <c:pt idx="241">
                  <c:v>19997</c:v>
                </c:pt>
                <c:pt idx="242">
                  <c:v>19998</c:v>
                </c:pt>
                <c:pt idx="243">
                  <c:v>19999</c:v>
                </c:pt>
                <c:pt idx="244">
                  <c:v>20000</c:v>
                </c:pt>
                <c:pt idx="245">
                  <c:v>20001</c:v>
                </c:pt>
                <c:pt idx="246">
                  <c:v>20002</c:v>
                </c:pt>
                <c:pt idx="247">
                  <c:v>20003</c:v>
                </c:pt>
                <c:pt idx="248">
                  <c:v>20004</c:v>
                </c:pt>
                <c:pt idx="249">
                  <c:v>20005</c:v>
                </c:pt>
                <c:pt idx="250">
                  <c:v>20006</c:v>
                </c:pt>
                <c:pt idx="251">
                  <c:v>20007</c:v>
                </c:pt>
                <c:pt idx="252">
                  <c:v>20008</c:v>
                </c:pt>
                <c:pt idx="253">
                  <c:v>20009</c:v>
                </c:pt>
                <c:pt idx="254">
                  <c:v>20010</c:v>
                </c:pt>
                <c:pt idx="255">
                  <c:v>20011</c:v>
                </c:pt>
                <c:pt idx="256">
                  <c:v>20012</c:v>
                </c:pt>
                <c:pt idx="257">
                  <c:v>20013</c:v>
                </c:pt>
                <c:pt idx="258">
                  <c:v>20014</c:v>
                </c:pt>
                <c:pt idx="259">
                  <c:v>20015</c:v>
                </c:pt>
                <c:pt idx="260">
                  <c:v>20016</c:v>
                </c:pt>
                <c:pt idx="261">
                  <c:v>20017</c:v>
                </c:pt>
                <c:pt idx="262">
                  <c:v>20018</c:v>
                </c:pt>
                <c:pt idx="263">
                  <c:v>20019</c:v>
                </c:pt>
                <c:pt idx="264">
                  <c:v>20020</c:v>
                </c:pt>
                <c:pt idx="265">
                  <c:v>20021</c:v>
                </c:pt>
                <c:pt idx="266">
                  <c:v>20022</c:v>
                </c:pt>
                <c:pt idx="267">
                  <c:v>20023</c:v>
                </c:pt>
                <c:pt idx="268">
                  <c:v>20024</c:v>
                </c:pt>
                <c:pt idx="269">
                  <c:v>20025</c:v>
                </c:pt>
                <c:pt idx="270">
                  <c:v>20026</c:v>
                </c:pt>
                <c:pt idx="271">
                  <c:v>20027</c:v>
                </c:pt>
                <c:pt idx="272">
                  <c:v>20028</c:v>
                </c:pt>
                <c:pt idx="273">
                  <c:v>20029</c:v>
                </c:pt>
                <c:pt idx="274">
                  <c:v>20030</c:v>
                </c:pt>
                <c:pt idx="275">
                  <c:v>20031</c:v>
                </c:pt>
                <c:pt idx="276">
                  <c:v>20032</c:v>
                </c:pt>
                <c:pt idx="277">
                  <c:v>20033</c:v>
                </c:pt>
                <c:pt idx="278">
                  <c:v>20034</c:v>
                </c:pt>
                <c:pt idx="279">
                  <c:v>20035</c:v>
                </c:pt>
                <c:pt idx="280">
                  <c:v>20036</c:v>
                </c:pt>
                <c:pt idx="281">
                  <c:v>20037</c:v>
                </c:pt>
                <c:pt idx="282">
                  <c:v>20038</c:v>
                </c:pt>
                <c:pt idx="283">
                  <c:v>20039</c:v>
                </c:pt>
                <c:pt idx="284">
                  <c:v>20040</c:v>
                </c:pt>
                <c:pt idx="285">
                  <c:v>20041</c:v>
                </c:pt>
                <c:pt idx="286">
                  <c:v>20042</c:v>
                </c:pt>
                <c:pt idx="287">
                  <c:v>20043</c:v>
                </c:pt>
                <c:pt idx="288">
                  <c:v>20044</c:v>
                </c:pt>
                <c:pt idx="289">
                  <c:v>20045</c:v>
                </c:pt>
                <c:pt idx="290">
                  <c:v>20046</c:v>
                </c:pt>
                <c:pt idx="291">
                  <c:v>20047</c:v>
                </c:pt>
                <c:pt idx="292">
                  <c:v>20048</c:v>
                </c:pt>
                <c:pt idx="293">
                  <c:v>20049</c:v>
                </c:pt>
                <c:pt idx="294">
                  <c:v>20050</c:v>
                </c:pt>
                <c:pt idx="295">
                  <c:v>20051</c:v>
                </c:pt>
                <c:pt idx="296">
                  <c:v>20052</c:v>
                </c:pt>
                <c:pt idx="297">
                  <c:v>20053</c:v>
                </c:pt>
                <c:pt idx="298">
                  <c:v>20054</c:v>
                </c:pt>
                <c:pt idx="299">
                  <c:v>20055</c:v>
                </c:pt>
                <c:pt idx="300">
                  <c:v>20056</c:v>
                </c:pt>
                <c:pt idx="301">
                  <c:v>20057</c:v>
                </c:pt>
                <c:pt idx="302">
                  <c:v>20058</c:v>
                </c:pt>
                <c:pt idx="303">
                  <c:v>20059</c:v>
                </c:pt>
                <c:pt idx="304">
                  <c:v>20060</c:v>
                </c:pt>
                <c:pt idx="305">
                  <c:v>20061</c:v>
                </c:pt>
                <c:pt idx="306">
                  <c:v>20062</c:v>
                </c:pt>
                <c:pt idx="307">
                  <c:v>20063</c:v>
                </c:pt>
                <c:pt idx="308">
                  <c:v>20064</c:v>
                </c:pt>
                <c:pt idx="309">
                  <c:v>20065</c:v>
                </c:pt>
                <c:pt idx="310">
                  <c:v>20066</c:v>
                </c:pt>
                <c:pt idx="311">
                  <c:v>20067</c:v>
                </c:pt>
                <c:pt idx="312">
                  <c:v>20068</c:v>
                </c:pt>
                <c:pt idx="313">
                  <c:v>20069</c:v>
                </c:pt>
                <c:pt idx="314">
                  <c:v>20070</c:v>
                </c:pt>
                <c:pt idx="315">
                  <c:v>20071</c:v>
                </c:pt>
                <c:pt idx="316">
                  <c:v>20072</c:v>
                </c:pt>
                <c:pt idx="317">
                  <c:v>20073</c:v>
                </c:pt>
                <c:pt idx="318">
                  <c:v>20074</c:v>
                </c:pt>
                <c:pt idx="319">
                  <c:v>20075</c:v>
                </c:pt>
                <c:pt idx="320">
                  <c:v>20076</c:v>
                </c:pt>
                <c:pt idx="321">
                  <c:v>20077</c:v>
                </c:pt>
                <c:pt idx="322">
                  <c:v>20078</c:v>
                </c:pt>
                <c:pt idx="323">
                  <c:v>20079</c:v>
                </c:pt>
                <c:pt idx="324">
                  <c:v>20080</c:v>
                </c:pt>
                <c:pt idx="325">
                  <c:v>20081</c:v>
                </c:pt>
                <c:pt idx="326">
                  <c:v>20082</c:v>
                </c:pt>
                <c:pt idx="327">
                  <c:v>20083</c:v>
                </c:pt>
                <c:pt idx="328">
                  <c:v>20084</c:v>
                </c:pt>
                <c:pt idx="329">
                  <c:v>20085</c:v>
                </c:pt>
                <c:pt idx="330">
                  <c:v>20086</c:v>
                </c:pt>
                <c:pt idx="331">
                  <c:v>20087</c:v>
                </c:pt>
                <c:pt idx="332">
                  <c:v>20088</c:v>
                </c:pt>
                <c:pt idx="333">
                  <c:v>20089</c:v>
                </c:pt>
                <c:pt idx="334">
                  <c:v>20090</c:v>
                </c:pt>
                <c:pt idx="335">
                  <c:v>20091</c:v>
                </c:pt>
                <c:pt idx="336">
                  <c:v>20092</c:v>
                </c:pt>
                <c:pt idx="337">
                  <c:v>20093</c:v>
                </c:pt>
                <c:pt idx="338">
                  <c:v>20094</c:v>
                </c:pt>
                <c:pt idx="339">
                  <c:v>20095</c:v>
                </c:pt>
                <c:pt idx="340">
                  <c:v>20096</c:v>
                </c:pt>
                <c:pt idx="341">
                  <c:v>20097</c:v>
                </c:pt>
                <c:pt idx="342">
                  <c:v>20098</c:v>
                </c:pt>
                <c:pt idx="343">
                  <c:v>20099</c:v>
                </c:pt>
                <c:pt idx="344">
                  <c:v>20100</c:v>
                </c:pt>
                <c:pt idx="345">
                  <c:v>20101</c:v>
                </c:pt>
                <c:pt idx="346">
                  <c:v>20102</c:v>
                </c:pt>
                <c:pt idx="347">
                  <c:v>20103</c:v>
                </c:pt>
                <c:pt idx="348">
                  <c:v>20104</c:v>
                </c:pt>
                <c:pt idx="349">
                  <c:v>20105</c:v>
                </c:pt>
                <c:pt idx="350">
                  <c:v>20106</c:v>
                </c:pt>
                <c:pt idx="351">
                  <c:v>20107</c:v>
                </c:pt>
                <c:pt idx="352">
                  <c:v>20108</c:v>
                </c:pt>
                <c:pt idx="353">
                  <c:v>20109</c:v>
                </c:pt>
                <c:pt idx="354">
                  <c:v>20110</c:v>
                </c:pt>
                <c:pt idx="355">
                  <c:v>20111</c:v>
                </c:pt>
                <c:pt idx="356">
                  <c:v>20112</c:v>
                </c:pt>
                <c:pt idx="357">
                  <c:v>20113</c:v>
                </c:pt>
                <c:pt idx="358">
                  <c:v>20114</c:v>
                </c:pt>
                <c:pt idx="359">
                  <c:v>20115</c:v>
                </c:pt>
                <c:pt idx="360">
                  <c:v>20116</c:v>
                </c:pt>
                <c:pt idx="361">
                  <c:v>20117</c:v>
                </c:pt>
                <c:pt idx="362">
                  <c:v>20118</c:v>
                </c:pt>
                <c:pt idx="363">
                  <c:v>20119</c:v>
                </c:pt>
                <c:pt idx="364">
                  <c:v>20120</c:v>
                </c:pt>
                <c:pt idx="365">
                  <c:v>20121</c:v>
                </c:pt>
                <c:pt idx="366">
                  <c:v>20122</c:v>
                </c:pt>
                <c:pt idx="367">
                  <c:v>20123</c:v>
                </c:pt>
                <c:pt idx="368">
                  <c:v>20124</c:v>
                </c:pt>
                <c:pt idx="369">
                  <c:v>20125</c:v>
                </c:pt>
                <c:pt idx="370">
                  <c:v>20126</c:v>
                </c:pt>
                <c:pt idx="371">
                  <c:v>20127</c:v>
                </c:pt>
                <c:pt idx="372">
                  <c:v>20128</c:v>
                </c:pt>
                <c:pt idx="373">
                  <c:v>20129</c:v>
                </c:pt>
                <c:pt idx="374">
                  <c:v>20130</c:v>
                </c:pt>
                <c:pt idx="375">
                  <c:v>20131</c:v>
                </c:pt>
                <c:pt idx="376">
                  <c:v>20132</c:v>
                </c:pt>
                <c:pt idx="377">
                  <c:v>20133</c:v>
                </c:pt>
                <c:pt idx="378">
                  <c:v>20134</c:v>
                </c:pt>
                <c:pt idx="379">
                  <c:v>20135</c:v>
                </c:pt>
                <c:pt idx="380">
                  <c:v>20136</c:v>
                </c:pt>
                <c:pt idx="381">
                  <c:v>20137</c:v>
                </c:pt>
                <c:pt idx="382">
                  <c:v>20138</c:v>
                </c:pt>
                <c:pt idx="383">
                  <c:v>20139</c:v>
                </c:pt>
                <c:pt idx="384">
                  <c:v>20140</c:v>
                </c:pt>
                <c:pt idx="385">
                  <c:v>20141</c:v>
                </c:pt>
                <c:pt idx="386">
                  <c:v>20142</c:v>
                </c:pt>
                <c:pt idx="387">
                  <c:v>20143</c:v>
                </c:pt>
                <c:pt idx="388">
                  <c:v>20144</c:v>
                </c:pt>
                <c:pt idx="389">
                  <c:v>20145</c:v>
                </c:pt>
                <c:pt idx="390">
                  <c:v>20146</c:v>
                </c:pt>
                <c:pt idx="391">
                  <c:v>20147</c:v>
                </c:pt>
                <c:pt idx="392">
                  <c:v>20148</c:v>
                </c:pt>
                <c:pt idx="393">
                  <c:v>20149</c:v>
                </c:pt>
                <c:pt idx="394">
                  <c:v>20150</c:v>
                </c:pt>
                <c:pt idx="395">
                  <c:v>20151</c:v>
                </c:pt>
                <c:pt idx="396">
                  <c:v>20152</c:v>
                </c:pt>
                <c:pt idx="397">
                  <c:v>20153</c:v>
                </c:pt>
                <c:pt idx="398">
                  <c:v>20154</c:v>
                </c:pt>
                <c:pt idx="399">
                  <c:v>20155</c:v>
                </c:pt>
                <c:pt idx="400">
                  <c:v>20156</c:v>
                </c:pt>
                <c:pt idx="401">
                  <c:v>20157</c:v>
                </c:pt>
                <c:pt idx="402">
                  <c:v>20158</c:v>
                </c:pt>
                <c:pt idx="403">
                  <c:v>20159</c:v>
                </c:pt>
                <c:pt idx="404">
                  <c:v>20160</c:v>
                </c:pt>
                <c:pt idx="405">
                  <c:v>20161</c:v>
                </c:pt>
                <c:pt idx="406">
                  <c:v>20162</c:v>
                </c:pt>
                <c:pt idx="407">
                  <c:v>20163</c:v>
                </c:pt>
                <c:pt idx="408">
                  <c:v>20164</c:v>
                </c:pt>
                <c:pt idx="409">
                  <c:v>20165</c:v>
                </c:pt>
                <c:pt idx="410">
                  <c:v>20166</c:v>
                </c:pt>
                <c:pt idx="411">
                  <c:v>20167</c:v>
                </c:pt>
                <c:pt idx="412">
                  <c:v>20168</c:v>
                </c:pt>
                <c:pt idx="413">
                  <c:v>20169</c:v>
                </c:pt>
                <c:pt idx="414">
                  <c:v>20170</c:v>
                </c:pt>
                <c:pt idx="415">
                  <c:v>20171</c:v>
                </c:pt>
                <c:pt idx="416">
                  <c:v>20172</c:v>
                </c:pt>
                <c:pt idx="417">
                  <c:v>20173</c:v>
                </c:pt>
                <c:pt idx="418">
                  <c:v>20174</c:v>
                </c:pt>
                <c:pt idx="419">
                  <c:v>20175</c:v>
                </c:pt>
                <c:pt idx="420">
                  <c:v>20176</c:v>
                </c:pt>
                <c:pt idx="421">
                  <c:v>20177</c:v>
                </c:pt>
                <c:pt idx="422">
                  <c:v>20178</c:v>
                </c:pt>
                <c:pt idx="423">
                  <c:v>20179</c:v>
                </c:pt>
                <c:pt idx="424">
                  <c:v>20180</c:v>
                </c:pt>
                <c:pt idx="425">
                  <c:v>20181</c:v>
                </c:pt>
                <c:pt idx="426">
                  <c:v>20182</c:v>
                </c:pt>
                <c:pt idx="427">
                  <c:v>20183</c:v>
                </c:pt>
                <c:pt idx="428">
                  <c:v>20184</c:v>
                </c:pt>
                <c:pt idx="429">
                  <c:v>20185</c:v>
                </c:pt>
                <c:pt idx="430">
                  <c:v>20186</c:v>
                </c:pt>
                <c:pt idx="431">
                  <c:v>20187</c:v>
                </c:pt>
                <c:pt idx="432">
                  <c:v>20188</c:v>
                </c:pt>
                <c:pt idx="433">
                  <c:v>20189</c:v>
                </c:pt>
                <c:pt idx="434">
                  <c:v>20190</c:v>
                </c:pt>
                <c:pt idx="435">
                  <c:v>20191</c:v>
                </c:pt>
                <c:pt idx="436">
                  <c:v>20192</c:v>
                </c:pt>
                <c:pt idx="437">
                  <c:v>20193</c:v>
                </c:pt>
                <c:pt idx="438">
                  <c:v>20194</c:v>
                </c:pt>
                <c:pt idx="439">
                  <c:v>20195</c:v>
                </c:pt>
                <c:pt idx="440">
                  <c:v>20196</c:v>
                </c:pt>
                <c:pt idx="441">
                  <c:v>20197</c:v>
                </c:pt>
                <c:pt idx="442">
                  <c:v>20198</c:v>
                </c:pt>
                <c:pt idx="443">
                  <c:v>20199</c:v>
                </c:pt>
                <c:pt idx="444">
                  <c:v>20200</c:v>
                </c:pt>
                <c:pt idx="445">
                  <c:v>20201</c:v>
                </c:pt>
                <c:pt idx="446">
                  <c:v>20202</c:v>
                </c:pt>
                <c:pt idx="447">
                  <c:v>20203</c:v>
                </c:pt>
                <c:pt idx="448">
                  <c:v>20204</c:v>
                </c:pt>
                <c:pt idx="449">
                  <c:v>20205</c:v>
                </c:pt>
                <c:pt idx="450">
                  <c:v>20206</c:v>
                </c:pt>
                <c:pt idx="451">
                  <c:v>20207</c:v>
                </c:pt>
                <c:pt idx="452">
                  <c:v>20208</c:v>
                </c:pt>
                <c:pt idx="453">
                  <c:v>20209</c:v>
                </c:pt>
                <c:pt idx="454">
                  <c:v>20210</c:v>
                </c:pt>
                <c:pt idx="455">
                  <c:v>20211</c:v>
                </c:pt>
                <c:pt idx="456">
                  <c:v>20212</c:v>
                </c:pt>
                <c:pt idx="457">
                  <c:v>20213</c:v>
                </c:pt>
                <c:pt idx="458">
                  <c:v>20214</c:v>
                </c:pt>
                <c:pt idx="459">
                  <c:v>20215</c:v>
                </c:pt>
                <c:pt idx="460">
                  <c:v>20216</c:v>
                </c:pt>
                <c:pt idx="461">
                  <c:v>20217</c:v>
                </c:pt>
                <c:pt idx="462">
                  <c:v>20218</c:v>
                </c:pt>
                <c:pt idx="463">
                  <c:v>20219</c:v>
                </c:pt>
                <c:pt idx="464">
                  <c:v>20220</c:v>
                </c:pt>
                <c:pt idx="465">
                  <c:v>20221</c:v>
                </c:pt>
                <c:pt idx="466">
                  <c:v>20222</c:v>
                </c:pt>
                <c:pt idx="467">
                  <c:v>20223</c:v>
                </c:pt>
                <c:pt idx="468">
                  <c:v>20224</c:v>
                </c:pt>
                <c:pt idx="469">
                  <c:v>20225</c:v>
                </c:pt>
                <c:pt idx="470">
                  <c:v>20226</c:v>
                </c:pt>
                <c:pt idx="471">
                  <c:v>20227</c:v>
                </c:pt>
                <c:pt idx="472">
                  <c:v>20228</c:v>
                </c:pt>
                <c:pt idx="473">
                  <c:v>20229</c:v>
                </c:pt>
                <c:pt idx="474">
                  <c:v>20230</c:v>
                </c:pt>
                <c:pt idx="475">
                  <c:v>20231</c:v>
                </c:pt>
                <c:pt idx="476">
                  <c:v>20232</c:v>
                </c:pt>
                <c:pt idx="477">
                  <c:v>20233</c:v>
                </c:pt>
                <c:pt idx="478">
                  <c:v>20234</c:v>
                </c:pt>
                <c:pt idx="479">
                  <c:v>20235</c:v>
                </c:pt>
                <c:pt idx="480">
                  <c:v>20236</c:v>
                </c:pt>
                <c:pt idx="481">
                  <c:v>20237</c:v>
                </c:pt>
                <c:pt idx="482">
                  <c:v>20238</c:v>
                </c:pt>
                <c:pt idx="483">
                  <c:v>20239</c:v>
                </c:pt>
                <c:pt idx="484">
                  <c:v>20240</c:v>
                </c:pt>
                <c:pt idx="485">
                  <c:v>20241</c:v>
                </c:pt>
                <c:pt idx="486">
                  <c:v>20242</c:v>
                </c:pt>
                <c:pt idx="487">
                  <c:v>20243</c:v>
                </c:pt>
                <c:pt idx="488">
                  <c:v>20244</c:v>
                </c:pt>
                <c:pt idx="489">
                  <c:v>20245</c:v>
                </c:pt>
                <c:pt idx="490">
                  <c:v>20246</c:v>
                </c:pt>
                <c:pt idx="491">
                  <c:v>20247</c:v>
                </c:pt>
                <c:pt idx="492">
                  <c:v>20248</c:v>
                </c:pt>
                <c:pt idx="493">
                  <c:v>20249</c:v>
                </c:pt>
                <c:pt idx="494">
                  <c:v>20250</c:v>
                </c:pt>
                <c:pt idx="495">
                  <c:v>20251</c:v>
                </c:pt>
                <c:pt idx="496">
                  <c:v>20252</c:v>
                </c:pt>
                <c:pt idx="497">
                  <c:v>20253</c:v>
                </c:pt>
                <c:pt idx="498">
                  <c:v>20254</c:v>
                </c:pt>
                <c:pt idx="499">
                  <c:v>20255</c:v>
                </c:pt>
                <c:pt idx="500">
                  <c:v>20256</c:v>
                </c:pt>
                <c:pt idx="501">
                  <c:v>20257</c:v>
                </c:pt>
                <c:pt idx="502">
                  <c:v>20258</c:v>
                </c:pt>
                <c:pt idx="503">
                  <c:v>20259</c:v>
                </c:pt>
                <c:pt idx="504">
                  <c:v>20260</c:v>
                </c:pt>
                <c:pt idx="505">
                  <c:v>20261</c:v>
                </c:pt>
                <c:pt idx="506">
                  <c:v>20262</c:v>
                </c:pt>
                <c:pt idx="507">
                  <c:v>20263</c:v>
                </c:pt>
                <c:pt idx="508">
                  <c:v>20264</c:v>
                </c:pt>
                <c:pt idx="509">
                  <c:v>20265</c:v>
                </c:pt>
                <c:pt idx="510">
                  <c:v>20266</c:v>
                </c:pt>
                <c:pt idx="511">
                  <c:v>20267</c:v>
                </c:pt>
                <c:pt idx="512">
                  <c:v>20268</c:v>
                </c:pt>
                <c:pt idx="513">
                  <c:v>20269</c:v>
                </c:pt>
                <c:pt idx="514">
                  <c:v>20270</c:v>
                </c:pt>
                <c:pt idx="515">
                  <c:v>20271</c:v>
                </c:pt>
                <c:pt idx="516">
                  <c:v>20272</c:v>
                </c:pt>
                <c:pt idx="517">
                  <c:v>20273</c:v>
                </c:pt>
                <c:pt idx="518">
                  <c:v>20274</c:v>
                </c:pt>
                <c:pt idx="519">
                  <c:v>20275</c:v>
                </c:pt>
                <c:pt idx="520">
                  <c:v>20276</c:v>
                </c:pt>
                <c:pt idx="521">
                  <c:v>20277</c:v>
                </c:pt>
                <c:pt idx="522">
                  <c:v>20278</c:v>
                </c:pt>
                <c:pt idx="523">
                  <c:v>20279</c:v>
                </c:pt>
                <c:pt idx="524">
                  <c:v>20280</c:v>
                </c:pt>
                <c:pt idx="525">
                  <c:v>20281</c:v>
                </c:pt>
                <c:pt idx="526">
                  <c:v>20282</c:v>
                </c:pt>
                <c:pt idx="527">
                  <c:v>20283</c:v>
                </c:pt>
                <c:pt idx="528">
                  <c:v>20284</c:v>
                </c:pt>
                <c:pt idx="529">
                  <c:v>20285</c:v>
                </c:pt>
                <c:pt idx="530">
                  <c:v>20286</c:v>
                </c:pt>
                <c:pt idx="531">
                  <c:v>20287</c:v>
                </c:pt>
                <c:pt idx="532">
                  <c:v>20288</c:v>
                </c:pt>
                <c:pt idx="533">
                  <c:v>20289</c:v>
                </c:pt>
                <c:pt idx="534">
                  <c:v>20290</c:v>
                </c:pt>
                <c:pt idx="535">
                  <c:v>20291</c:v>
                </c:pt>
                <c:pt idx="536">
                  <c:v>20292</c:v>
                </c:pt>
                <c:pt idx="537">
                  <c:v>20293</c:v>
                </c:pt>
                <c:pt idx="538">
                  <c:v>20294</c:v>
                </c:pt>
                <c:pt idx="539">
                  <c:v>20295</c:v>
                </c:pt>
                <c:pt idx="540">
                  <c:v>20296</c:v>
                </c:pt>
                <c:pt idx="541">
                  <c:v>20297</c:v>
                </c:pt>
                <c:pt idx="542">
                  <c:v>20298</c:v>
                </c:pt>
                <c:pt idx="543">
                  <c:v>20299</c:v>
                </c:pt>
                <c:pt idx="544">
                  <c:v>20300</c:v>
                </c:pt>
                <c:pt idx="545">
                  <c:v>20301</c:v>
                </c:pt>
                <c:pt idx="546">
                  <c:v>20302</c:v>
                </c:pt>
                <c:pt idx="547">
                  <c:v>20303</c:v>
                </c:pt>
                <c:pt idx="548">
                  <c:v>20304</c:v>
                </c:pt>
                <c:pt idx="549">
                  <c:v>20305</c:v>
                </c:pt>
                <c:pt idx="550">
                  <c:v>20306</c:v>
                </c:pt>
                <c:pt idx="551">
                  <c:v>20307</c:v>
                </c:pt>
                <c:pt idx="552">
                  <c:v>20308</c:v>
                </c:pt>
                <c:pt idx="553">
                  <c:v>20309</c:v>
                </c:pt>
                <c:pt idx="554">
                  <c:v>20310</c:v>
                </c:pt>
                <c:pt idx="555">
                  <c:v>20311</c:v>
                </c:pt>
                <c:pt idx="556">
                  <c:v>20312</c:v>
                </c:pt>
                <c:pt idx="557">
                  <c:v>20313</c:v>
                </c:pt>
                <c:pt idx="558">
                  <c:v>20314</c:v>
                </c:pt>
                <c:pt idx="559">
                  <c:v>20315</c:v>
                </c:pt>
                <c:pt idx="560">
                  <c:v>20316</c:v>
                </c:pt>
                <c:pt idx="561">
                  <c:v>20317</c:v>
                </c:pt>
                <c:pt idx="562">
                  <c:v>20318</c:v>
                </c:pt>
                <c:pt idx="563">
                  <c:v>20319</c:v>
                </c:pt>
                <c:pt idx="564">
                  <c:v>20320</c:v>
                </c:pt>
                <c:pt idx="565">
                  <c:v>20321</c:v>
                </c:pt>
                <c:pt idx="566">
                  <c:v>20322</c:v>
                </c:pt>
                <c:pt idx="567">
                  <c:v>20323</c:v>
                </c:pt>
                <c:pt idx="568">
                  <c:v>20324</c:v>
                </c:pt>
                <c:pt idx="569">
                  <c:v>20325</c:v>
                </c:pt>
                <c:pt idx="570">
                  <c:v>20326</c:v>
                </c:pt>
                <c:pt idx="571">
                  <c:v>20327</c:v>
                </c:pt>
                <c:pt idx="572">
                  <c:v>20328</c:v>
                </c:pt>
                <c:pt idx="573">
                  <c:v>20329</c:v>
                </c:pt>
                <c:pt idx="574">
                  <c:v>20330</c:v>
                </c:pt>
                <c:pt idx="575">
                  <c:v>20331</c:v>
                </c:pt>
                <c:pt idx="576">
                  <c:v>20332</c:v>
                </c:pt>
                <c:pt idx="577">
                  <c:v>20333</c:v>
                </c:pt>
                <c:pt idx="578">
                  <c:v>20334</c:v>
                </c:pt>
                <c:pt idx="579">
                  <c:v>20335</c:v>
                </c:pt>
                <c:pt idx="580">
                  <c:v>20336</c:v>
                </c:pt>
                <c:pt idx="581">
                  <c:v>20337</c:v>
                </c:pt>
                <c:pt idx="582">
                  <c:v>20338</c:v>
                </c:pt>
                <c:pt idx="583">
                  <c:v>20339</c:v>
                </c:pt>
                <c:pt idx="584">
                  <c:v>20340</c:v>
                </c:pt>
                <c:pt idx="585">
                  <c:v>20341</c:v>
                </c:pt>
                <c:pt idx="586">
                  <c:v>20342</c:v>
                </c:pt>
                <c:pt idx="587">
                  <c:v>20343</c:v>
                </c:pt>
                <c:pt idx="588">
                  <c:v>20344</c:v>
                </c:pt>
                <c:pt idx="589">
                  <c:v>20345</c:v>
                </c:pt>
                <c:pt idx="590">
                  <c:v>20346</c:v>
                </c:pt>
                <c:pt idx="591">
                  <c:v>20347</c:v>
                </c:pt>
                <c:pt idx="592">
                  <c:v>20348</c:v>
                </c:pt>
                <c:pt idx="593">
                  <c:v>20349</c:v>
                </c:pt>
                <c:pt idx="594">
                  <c:v>20350</c:v>
                </c:pt>
                <c:pt idx="595">
                  <c:v>20351</c:v>
                </c:pt>
                <c:pt idx="596">
                  <c:v>20352</c:v>
                </c:pt>
                <c:pt idx="597">
                  <c:v>20353</c:v>
                </c:pt>
                <c:pt idx="598">
                  <c:v>20354</c:v>
                </c:pt>
                <c:pt idx="599">
                  <c:v>20355</c:v>
                </c:pt>
                <c:pt idx="600">
                  <c:v>20356</c:v>
                </c:pt>
                <c:pt idx="601">
                  <c:v>20357</c:v>
                </c:pt>
                <c:pt idx="602">
                  <c:v>20358</c:v>
                </c:pt>
                <c:pt idx="603">
                  <c:v>20359</c:v>
                </c:pt>
                <c:pt idx="604">
                  <c:v>20360</c:v>
                </c:pt>
                <c:pt idx="605">
                  <c:v>20361</c:v>
                </c:pt>
                <c:pt idx="606">
                  <c:v>20362</c:v>
                </c:pt>
                <c:pt idx="607">
                  <c:v>20363</c:v>
                </c:pt>
                <c:pt idx="608">
                  <c:v>20364</c:v>
                </c:pt>
                <c:pt idx="609">
                  <c:v>20365</c:v>
                </c:pt>
                <c:pt idx="610">
                  <c:v>20366</c:v>
                </c:pt>
                <c:pt idx="611">
                  <c:v>20367</c:v>
                </c:pt>
                <c:pt idx="612">
                  <c:v>20368</c:v>
                </c:pt>
                <c:pt idx="613">
                  <c:v>20369</c:v>
                </c:pt>
                <c:pt idx="614">
                  <c:v>20370</c:v>
                </c:pt>
                <c:pt idx="615">
                  <c:v>20371</c:v>
                </c:pt>
                <c:pt idx="616">
                  <c:v>20372</c:v>
                </c:pt>
                <c:pt idx="617">
                  <c:v>20373</c:v>
                </c:pt>
                <c:pt idx="618">
                  <c:v>20374</c:v>
                </c:pt>
                <c:pt idx="619">
                  <c:v>20375</c:v>
                </c:pt>
                <c:pt idx="620">
                  <c:v>20376</c:v>
                </c:pt>
                <c:pt idx="621">
                  <c:v>20377</c:v>
                </c:pt>
                <c:pt idx="622">
                  <c:v>20378</c:v>
                </c:pt>
                <c:pt idx="623">
                  <c:v>20379</c:v>
                </c:pt>
                <c:pt idx="624">
                  <c:v>20380</c:v>
                </c:pt>
                <c:pt idx="625">
                  <c:v>20381</c:v>
                </c:pt>
                <c:pt idx="626">
                  <c:v>20382</c:v>
                </c:pt>
                <c:pt idx="627">
                  <c:v>20383</c:v>
                </c:pt>
                <c:pt idx="628">
                  <c:v>20384</c:v>
                </c:pt>
                <c:pt idx="629">
                  <c:v>20385</c:v>
                </c:pt>
                <c:pt idx="630">
                  <c:v>20386</c:v>
                </c:pt>
                <c:pt idx="631">
                  <c:v>20387</c:v>
                </c:pt>
                <c:pt idx="632">
                  <c:v>20388</c:v>
                </c:pt>
                <c:pt idx="633">
                  <c:v>20389</c:v>
                </c:pt>
                <c:pt idx="634">
                  <c:v>20390</c:v>
                </c:pt>
                <c:pt idx="635">
                  <c:v>20391</c:v>
                </c:pt>
                <c:pt idx="636">
                  <c:v>20392</c:v>
                </c:pt>
                <c:pt idx="637">
                  <c:v>20393</c:v>
                </c:pt>
                <c:pt idx="638">
                  <c:v>20394</c:v>
                </c:pt>
                <c:pt idx="639">
                  <c:v>20395</c:v>
                </c:pt>
                <c:pt idx="640">
                  <c:v>20396</c:v>
                </c:pt>
                <c:pt idx="641">
                  <c:v>20397</c:v>
                </c:pt>
                <c:pt idx="642">
                  <c:v>20398</c:v>
                </c:pt>
                <c:pt idx="643">
                  <c:v>20399</c:v>
                </c:pt>
                <c:pt idx="644">
                  <c:v>20400</c:v>
                </c:pt>
                <c:pt idx="645">
                  <c:v>20401</c:v>
                </c:pt>
                <c:pt idx="646">
                  <c:v>20402</c:v>
                </c:pt>
                <c:pt idx="647">
                  <c:v>20403</c:v>
                </c:pt>
                <c:pt idx="648">
                  <c:v>20404</c:v>
                </c:pt>
                <c:pt idx="649">
                  <c:v>20405</c:v>
                </c:pt>
                <c:pt idx="650">
                  <c:v>20406</c:v>
                </c:pt>
                <c:pt idx="651">
                  <c:v>20407</c:v>
                </c:pt>
                <c:pt idx="652">
                  <c:v>20408</c:v>
                </c:pt>
                <c:pt idx="653">
                  <c:v>20409</c:v>
                </c:pt>
                <c:pt idx="654">
                  <c:v>20410</c:v>
                </c:pt>
                <c:pt idx="655">
                  <c:v>20411</c:v>
                </c:pt>
                <c:pt idx="656">
                  <c:v>20412</c:v>
                </c:pt>
                <c:pt idx="657">
                  <c:v>20413</c:v>
                </c:pt>
                <c:pt idx="658">
                  <c:v>20414</c:v>
                </c:pt>
                <c:pt idx="659">
                  <c:v>20415</c:v>
                </c:pt>
                <c:pt idx="660">
                  <c:v>20416</c:v>
                </c:pt>
                <c:pt idx="661">
                  <c:v>20417</c:v>
                </c:pt>
                <c:pt idx="662">
                  <c:v>20418</c:v>
                </c:pt>
                <c:pt idx="663">
                  <c:v>20419</c:v>
                </c:pt>
                <c:pt idx="664">
                  <c:v>20420</c:v>
                </c:pt>
                <c:pt idx="665">
                  <c:v>20421</c:v>
                </c:pt>
                <c:pt idx="666">
                  <c:v>20422</c:v>
                </c:pt>
                <c:pt idx="667">
                  <c:v>20423</c:v>
                </c:pt>
                <c:pt idx="668">
                  <c:v>20424</c:v>
                </c:pt>
                <c:pt idx="669">
                  <c:v>20425</c:v>
                </c:pt>
                <c:pt idx="670">
                  <c:v>20426</c:v>
                </c:pt>
                <c:pt idx="671">
                  <c:v>20427</c:v>
                </c:pt>
                <c:pt idx="672">
                  <c:v>20428</c:v>
                </c:pt>
                <c:pt idx="673">
                  <c:v>20429</c:v>
                </c:pt>
                <c:pt idx="674">
                  <c:v>20430</c:v>
                </c:pt>
                <c:pt idx="675">
                  <c:v>20431</c:v>
                </c:pt>
                <c:pt idx="676">
                  <c:v>20432</c:v>
                </c:pt>
                <c:pt idx="677">
                  <c:v>20433</c:v>
                </c:pt>
                <c:pt idx="678">
                  <c:v>20434</c:v>
                </c:pt>
                <c:pt idx="679">
                  <c:v>20435</c:v>
                </c:pt>
                <c:pt idx="680">
                  <c:v>20436</c:v>
                </c:pt>
                <c:pt idx="681">
                  <c:v>20437</c:v>
                </c:pt>
                <c:pt idx="682">
                  <c:v>20438</c:v>
                </c:pt>
                <c:pt idx="683">
                  <c:v>20439</c:v>
                </c:pt>
                <c:pt idx="684">
                  <c:v>20440</c:v>
                </c:pt>
                <c:pt idx="685">
                  <c:v>20441</c:v>
                </c:pt>
                <c:pt idx="686">
                  <c:v>20442</c:v>
                </c:pt>
                <c:pt idx="687">
                  <c:v>20443</c:v>
                </c:pt>
                <c:pt idx="688">
                  <c:v>20444</c:v>
                </c:pt>
                <c:pt idx="689">
                  <c:v>20445</c:v>
                </c:pt>
                <c:pt idx="690">
                  <c:v>20446</c:v>
                </c:pt>
                <c:pt idx="691">
                  <c:v>20447</c:v>
                </c:pt>
                <c:pt idx="692">
                  <c:v>20448</c:v>
                </c:pt>
                <c:pt idx="693">
                  <c:v>20449</c:v>
                </c:pt>
                <c:pt idx="694">
                  <c:v>20450</c:v>
                </c:pt>
                <c:pt idx="695">
                  <c:v>20451</c:v>
                </c:pt>
                <c:pt idx="696">
                  <c:v>20452</c:v>
                </c:pt>
                <c:pt idx="697">
                  <c:v>20453</c:v>
                </c:pt>
                <c:pt idx="698">
                  <c:v>20454</c:v>
                </c:pt>
                <c:pt idx="699">
                  <c:v>20455</c:v>
                </c:pt>
                <c:pt idx="700">
                  <c:v>20456</c:v>
                </c:pt>
                <c:pt idx="701">
                  <c:v>20457</c:v>
                </c:pt>
                <c:pt idx="702">
                  <c:v>20458</c:v>
                </c:pt>
                <c:pt idx="703">
                  <c:v>20459</c:v>
                </c:pt>
                <c:pt idx="704">
                  <c:v>20460</c:v>
                </c:pt>
                <c:pt idx="705">
                  <c:v>20461</c:v>
                </c:pt>
                <c:pt idx="706">
                  <c:v>20462</c:v>
                </c:pt>
                <c:pt idx="707">
                  <c:v>20463</c:v>
                </c:pt>
                <c:pt idx="708">
                  <c:v>20464</c:v>
                </c:pt>
                <c:pt idx="709">
                  <c:v>20465</c:v>
                </c:pt>
                <c:pt idx="710">
                  <c:v>20466</c:v>
                </c:pt>
                <c:pt idx="711">
                  <c:v>20467</c:v>
                </c:pt>
                <c:pt idx="712">
                  <c:v>20468</c:v>
                </c:pt>
                <c:pt idx="713">
                  <c:v>20469</c:v>
                </c:pt>
                <c:pt idx="714">
                  <c:v>20470</c:v>
                </c:pt>
                <c:pt idx="715">
                  <c:v>20471</c:v>
                </c:pt>
                <c:pt idx="716">
                  <c:v>20472</c:v>
                </c:pt>
                <c:pt idx="717">
                  <c:v>20473</c:v>
                </c:pt>
                <c:pt idx="718">
                  <c:v>20474</c:v>
                </c:pt>
                <c:pt idx="719">
                  <c:v>20475</c:v>
                </c:pt>
                <c:pt idx="720">
                  <c:v>20476</c:v>
                </c:pt>
                <c:pt idx="721">
                  <c:v>20477</c:v>
                </c:pt>
                <c:pt idx="722">
                  <c:v>20478</c:v>
                </c:pt>
                <c:pt idx="723">
                  <c:v>20479</c:v>
                </c:pt>
                <c:pt idx="724">
                  <c:v>20480</c:v>
                </c:pt>
                <c:pt idx="725">
                  <c:v>20481</c:v>
                </c:pt>
                <c:pt idx="726">
                  <c:v>20482</c:v>
                </c:pt>
                <c:pt idx="727">
                  <c:v>20483</c:v>
                </c:pt>
                <c:pt idx="728">
                  <c:v>20484</c:v>
                </c:pt>
                <c:pt idx="729">
                  <c:v>20485</c:v>
                </c:pt>
                <c:pt idx="730">
                  <c:v>20486</c:v>
                </c:pt>
                <c:pt idx="731">
                  <c:v>20487</c:v>
                </c:pt>
                <c:pt idx="732">
                  <c:v>20488</c:v>
                </c:pt>
                <c:pt idx="733">
                  <c:v>20489</c:v>
                </c:pt>
                <c:pt idx="734">
                  <c:v>20490</c:v>
                </c:pt>
                <c:pt idx="735">
                  <c:v>20491</c:v>
                </c:pt>
                <c:pt idx="736">
                  <c:v>20492</c:v>
                </c:pt>
                <c:pt idx="737">
                  <c:v>20493</c:v>
                </c:pt>
                <c:pt idx="738">
                  <c:v>20494</c:v>
                </c:pt>
                <c:pt idx="739">
                  <c:v>20495</c:v>
                </c:pt>
                <c:pt idx="740">
                  <c:v>20496</c:v>
                </c:pt>
                <c:pt idx="741">
                  <c:v>20497</c:v>
                </c:pt>
                <c:pt idx="742">
                  <c:v>20498</c:v>
                </c:pt>
                <c:pt idx="743">
                  <c:v>20499</c:v>
                </c:pt>
                <c:pt idx="744">
                  <c:v>20500</c:v>
                </c:pt>
                <c:pt idx="745">
                  <c:v>20501</c:v>
                </c:pt>
                <c:pt idx="746">
                  <c:v>20502</c:v>
                </c:pt>
                <c:pt idx="747">
                  <c:v>20503</c:v>
                </c:pt>
                <c:pt idx="748">
                  <c:v>20504</c:v>
                </c:pt>
                <c:pt idx="749">
                  <c:v>20505</c:v>
                </c:pt>
                <c:pt idx="750">
                  <c:v>20506</c:v>
                </c:pt>
                <c:pt idx="751">
                  <c:v>20507</c:v>
                </c:pt>
                <c:pt idx="752">
                  <c:v>20508</c:v>
                </c:pt>
                <c:pt idx="753">
                  <c:v>20509</c:v>
                </c:pt>
                <c:pt idx="754">
                  <c:v>20510</c:v>
                </c:pt>
                <c:pt idx="755">
                  <c:v>20511</c:v>
                </c:pt>
                <c:pt idx="756">
                  <c:v>20512</c:v>
                </c:pt>
                <c:pt idx="757">
                  <c:v>20513</c:v>
                </c:pt>
                <c:pt idx="758">
                  <c:v>20514</c:v>
                </c:pt>
                <c:pt idx="759">
                  <c:v>20515</c:v>
                </c:pt>
                <c:pt idx="760">
                  <c:v>20516</c:v>
                </c:pt>
                <c:pt idx="761">
                  <c:v>20517</c:v>
                </c:pt>
                <c:pt idx="762">
                  <c:v>20518</c:v>
                </c:pt>
                <c:pt idx="763">
                  <c:v>20519</c:v>
                </c:pt>
                <c:pt idx="764">
                  <c:v>20520</c:v>
                </c:pt>
                <c:pt idx="765">
                  <c:v>20521</c:v>
                </c:pt>
                <c:pt idx="766">
                  <c:v>20522</c:v>
                </c:pt>
                <c:pt idx="767">
                  <c:v>20523</c:v>
                </c:pt>
                <c:pt idx="768">
                  <c:v>20524</c:v>
                </c:pt>
                <c:pt idx="769">
                  <c:v>20525</c:v>
                </c:pt>
                <c:pt idx="770">
                  <c:v>20526</c:v>
                </c:pt>
                <c:pt idx="771">
                  <c:v>20527</c:v>
                </c:pt>
                <c:pt idx="772">
                  <c:v>20528</c:v>
                </c:pt>
                <c:pt idx="773">
                  <c:v>20529</c:v>
                </c:pt>
                <c:pt idx="774">
                  <c:v>20530</c:v>
                </c:pt>
                <c:pt idx="775">
                  <c:v>20531</c:v>
                </c:pt>
                <c:pt idx="776">
                  <c:v>20532</c:v>
                </c:pt>
                <c:pt idx="777">
                  <c:v>20533</c:v>
                </c:pt>
                <c:pt idx="778">
                  <c:v>20534</c:v>
                </c:pt>
                <c:pt idx="779">
                  <c:v>20535</c:v>
                </c:pt>
                <c:pt idx="780">
                  <c:v>20536</c:v>
                </c:pt>
                <c:pt idx="781">
                  <c:v>20537</c:v>
                </c:pt>
                <c:pt idx="782">
                  <c:v>20538</c:v>
                </c:pt>
                <c:pt idx="783">
                  <c:v>20539</c:v>
                </c:pt>
                <c:pt idx="784">
                  <c:v>20540</c:v>
                </c:pt>
                <c:pt idx="785">
                  <c:v>20541</c:v>
                </c:pt>
                <c:pt idx="786">
                  <c:v>20542</c:v>
                </c:pt>
                <c:pt idx="787">
                  <c:v>20543</c:v>
                </c:pt>
                <c:pt idx="788">
                  <c:v>20544</c:v>
                </c:pt>
                <c:pt idx="789">
                  <c:v>20545</c:v>
                </c:pt>
                <c:pt idx="790">
                  <c:v>20546</c:v>
                </c:pt>
                <c:pt idx="791">
                  <c:v>20547</c:v>
                </c:pt>
                <c:pt idx="792">
                  <c:v>20548</c:v>
                </c:pt>
                <c:pt idx="793">
                  <c:v>20549</c:v>
                </c:pt>
                <c:pt idx="794">
                  <c:v>20550</c:v>
                </c:pt>
                <c:pt idx="795">
                  <c:v>20551</c:v>
                </c:pt>
                <c:pt idx="796">
                  <c:v>20552</c:v>
                </c:pt>
                <c:pt idx="797">
                  <c:v>20553</c:v>
                </c:pt>
                <c:pt idx="798">
                  <c:v>20554</c:v>
                </c:pt>
                <c:pt idx="799">
                  <c:v>20555</c:v>
                </c:pt>
                <c:pt idx="800">
                  <c:v>20556</c:v>
                </c:pt>
                <c:pt idx="801">
                  <c:v>20557</c:v>
                </c:pt>
                <c:pt idx="802">
                  <c:v>20558</c:v>
                </c:pt>
                <c:pt idx="803">
                  <c:v>20559</c:v>
                </c:pt>
                <c:pt idx="804">
                  <c:v>20560</c:v>
                </c:pt>
                <c:pt idx="805">
                  <c:v>20561</c:v>
                </c:pt>
                <c:pt idx="806">
                  <c:v>20562</c:v>
                </c:pt>
                <c:pt idx="807">
                  <c:v>20563</c:v>
                </c:pt>
                <c:pt idx="808">
                  <c:v>20564</c:v>
                </c:pt>
                <c:pt idx="809">
                  <c:v>20565</c:v>
                </c:pt>
                <c:pt idx="810">
                  <c:v>20566</c:v>
                </c:pt>
                <c:pt idx="811">
                  <c:v>20567</c:v>
                </c:pt>
                <c:pt idx="812">
                  <c:v>20568</c:v>
                </c:pt>
                <c:pt idx="813">
                  <c:v>20569</c:v>
                </c:pt>
                <c:pt idx="814">
                  <c:v>20570</c:v>
                </c:pt>
                <c:pt idx="815">
                  <c:v>20571</c:v>
                </c:pt>
                <c:pt idx="816">
                  <c:v>20572</c:v>
                </c:pt>
                <c:pt idx="817">
                  <c:v>20573</c:v>
                </c:pt>
                <c:pt idx="818">
                  <c:v>20574</c:v>
                </c:pt>
                <c:pt idx="819">
                  <c:v>20575</c:v>
                </c:pt>
                <c:pt idx="820">
                  <c:v>20576</c:v>
                </c:pt>
                <c:pt idx="821">
                  <c:v>20577</c:v>
                </c:pt>
                <c:pt idx="822">
                  <c:v>20578</c:v>
                </c:pt>
                <c:pt idx="823">
                  <c:v>20579</c:v>
                </c:pt>
                <c:pt idx="824">
                  <c:v>20580</c:v>
                </c:pt>
                <c:pt idx="825">
                  <c:v>20581</c:v>
                </c:pt>
                <c:pt idx="826">
                  <c:v>20582</c:v>
                </c:pt>
                <c:pt idx="827">
                  <c:v>20583</c:v>
                </c:pt>
                <c:pt idx="828">
                  <c:v>20584</c:v>
                </c:pt>
                <c:pt idx="829">
                  <c:v>20585</c:v>
                </c:pt>
                <c:pt idx="830">
                  <c:v>20586</c:v>
                </c:pt>
                <c:pt idx="831">
                  <c:v>20587</c:v>
                </c:pt>
                <c:pt idx="832">
                  <c:v>20588</c:v>
                </c:pt>
                <c:pt idx="833">
                  <c:v>20589</c:v>
                </c:pt>
                <c:pt idx="834">
                  <c:v>20590</c:v>
                </c:pt>
                <c:pt idx="835">
                  <c:v>20591</c:v>
                </c:pt>
                <c:pt idx="836">
                  <c:v>20592</c:v>
                </c:pt>
                <c:pt idx="837">
                  <c:v>20593</c:v>
                </c:pt>
                <c:pt idx="838">
                  <c:v>20594</c:v>
                </c:pt>
                <c:pt idx="839">
                  <c:v>20595</c:v>
                </c:pt>
                <c:pt idx="840">
                  <c:v>20596</c:v>
                </c:pt>
                <c:pt idx="841">
                  <c:v>20597</c:v>
                </c:pt>
                <c:pt idx="842">
                  <c:v>20598</c:v>
                </c:pt>
                <c:pt idx="843">
                  <c:v>20599</c:v>
                </c:pt>
                <c:pt idx="844">
                  <c:v>20600</c:v>
                </c:pt>
                <c:pt idx="845">
                  <c:v>20601</c:v>
                </c:pt>
                <c:pt idx="846">
                  <c:v>20602</c:v>
                </c:pt>
                <c:pt idx="847">
                  <c:v>20603</c:v>
                </c:pt>
                <c:pt idx="848">
                  <c:v>20604</c:v>
                </c:pt>
                <c:pt idx="849">
                  <c:v>20605</c:v>
                </c:pt>
                <c:pt idx="850">
                  <c:v>20606</c:v>
                </c:pt>
                <c:pt idx="851">
                  <c:v>20607</c:v>
                </c:pt>
                <c:pt idx="852">
                  <c:v>20608</c:v>
                </c:pt>
                <c:pt idx="853">
                  <c:v>20609</c:v>
                </c:pt>
                <c:pt idx="854">
                  <c:v>20610</c:v>
                </c:pt>
                <c:pt idx="855">
                  <c:v>20611</c:v>
                </c:pt>
                <c:pt idx="856">
                  <c:v>20612</c:v>
                </c:pt>
                <c:pt idx="857">
                  <c:v>20613</c:v>
                </c:pt>
                <c:pt idx="858">
                  <c:v>20614</c:v>
                </c:pt>
                <c:pt idx="859">
                  <c:v>20615</c:v>
                </c:pt>
                <c:pt idx="860">
                  <c:v>20616</c:v>
                </c:pt>
                <c:pt idx="861">
                  <c:v>20617</c:v>
                </c:pt>
                <c:pt idx="862">
                  <c:v>20618</c:v>
                </c:pt>
                <c:pt idx="863">
                  <c:v>20619</c:v>
                </c:pt>
                <c:pt idx="864">
                  <c:v>20620</c:v>
                </c:pt>
                <c:pt idx="865">
                  <c:v>20621</c:v>
                </c:pt>
                <c:pt idx="866">
                  <c:v>20622</c:v>
                </c:pt>
                <c:pt idx="867">
                  <c:v>20623</c:v>
                </c:pt>
                <c:pt idx="868">
                  <c:v>20624</c:v>
                </c:pt>
                <c:pt idx="869">
                  <c:v>20625</c:v>
                </c:pt>
                <c:pt idx="870">
                  <c:v>20626</c:v>
                </c:pt>
                <c:pt idx="871">
                  <c:v>20627</c:v>
                </c:pt>
                <c:pt idx="872">
                  <c:v>20628</c:v>
                </c:pt>
                <c:pt idx="873">
                  <c:v>20629</c:v>
                </c:pt>
                <c:pt idx="874">
                  <c:v>20630</c:v>
                </c:pt>
                <c:pt idx="875">
                  <c:v>20631</c:v>
                </c:pt>
                <c:pt idx="876">
                  <c:v>20632</c:v>
                </c:pt>
                <c:pt idx="877">
                  <c:v>20633</c:v>
                </c:pt>
                <c:pt idx="878">
                  <c:v>20634</c:v>
                </c:pt>
                <c:pt idx="879">
                  <c:v>20635</c:v>
                </c:pt>
                <c:pt idx="880">
                  <c:v>20636</c:v>
                </c:pt>
                <c:pt idx="881">
                  <c:v>20637</c:v>
                </c:pt>
                <c:pt idx="882">
                  <c:v>20638</c:v>
                </c:pt>
                <c:pt idx="883">
                  <c:v>20639</c:v>
                </c:pt>
                <c:pt idx="884">
                  <c:v>20640</c:v>
                </c:pt>
                <c:pt idx="885">
                  <c:v>20641</c:v>
                </c:pt>
                <c:pt idx="886">
                  <c:v>20642</c:v>
                </c:pt>
                <c:pt idx="887">
                  <c:v>20643</c:v>
                </c:pt>
                <c:pt idx="888">
                  <c:v>20644</c:v>
                </c:pt>
                <c:pt idx="889">
                  <c:v>20645</c:v>
                </c:pt>
                <c:pt idx="890">
                  <c:v>20646</c:v>
                </c:pt>
                <c:pt idx="891">
                  <c:v>20647</c:v>
                </c:pt>
                <c:pt idx="892">
                  <c:v>20648</c:v>
                </c:pt>
                <c:pt idx="893">
                  <c:v>20649</c:v>
                </c:pt>
                <c:pt idx="894">
                  <c:v>20650</c:v>
                </c:pt>
                <c:pt idx="895">
                  <c:v>20651</c:v>
                </c:pt>
                <c:pt idx="896">
                  <c:v>20652</c:v>
                </c:pt>
                <c:pt idx="897">
                  <c:v>20653</c:v>
                </c:pt>
                <c:pt idx="898">
                  <c:v>20654</c:v>
                </c:pt>
                <c:pt idx="899">
                  <c:v>20655</c:v>
                </c:pt>
                <c:pt idx="900">
                  <c:v>20656</c:v>
                </c:pt>
                <c:pt idx="901">
                  <c:v>20657</c:v>
                </c:pt>
                <c:pt idx="902">
                  <c:v>20658</c:v>
                </c:pt>
                <c:pt idx="903">
                  <c:v>20659</c:v>
                </c:pt>
                <c:pt idx="904">
                  <c:v>20660</c:v>
                </c:pt>
                <c:pt idx="905">
                  <c:v>20661</c:v>
                </c:pt>
                <c:pt idx="906">
                  <c:v>20662</c:v>
                </c:pt>
                <c:pt idx="907">
                  <c:v>20663</c:v>
                </c:pt>
                <c:pt idx="908">
                  <c:v>20664</c:v>
                </c:pt>
                <c:pt idx="909">
                  <c:v>20665</c:v>
                </c:pt>
                <c:pt idx="910">
                  <c:v>20666</c:v>
                </c:pt>
                <c:pt idx="911">
                  <c:v>20667</c:v>
                </c:pt>
                <c:pt idx="912">
                  <c:v>20668</c:v>
                </c:pt>
                <c:pt idx="913">
                  <c:v>20669</c:v>
                </c:pt>
                <c:pt idx="914">
                  <c:v>20670</c:v>
                </c:pt>
                <c:pt idx="915">
                  <c:v>20671</c:v>
                </c:pt>
                <c:pt idx="916">
                  <c:v>20672</c:v>
                </c:pt>
                <c:pt idx="917">
                  <c:v>20673</c:v>
                </c:pt>
                <c:pt idx="918">
                  <c:v>20674</c:v>
                </c:pt>
                <c:pt idx="919">
                  <c:v>20675</c:v>
                </c:pt>
                <c:pt idx="920">
                  <c:v>20676</c:v>
                </c:pt>
                <c:pt idx="921">
                  <c:v>20677</c:v>
                </c:pt>
                <c:pt idx="922">
                  <c:v>20678</c:v>
                </c:pt>
                <c:pt idx="923">
                  <c:v>20679</c:v>
                </c:pt>
                <c:pt idx="924">
                  <c:v>20680</c:v>
                </c:pt>
                <c:pt idx="925">
                  <c:v>20681</c:v>
                </c:pt>
                <c:pt idx="926">
                  <c:v>20682</c:v>
                </c:pt>
                <c:pt idx="927">
                  <c:v>20683</c:v>
                </c:pt>
                <c:pt idx="928">
                  <c:v>20684</c:v>
                </c:pt>
                <c:pt idx="929">
                  <c:v>20685</c:v>
                </c:pt>
                <c:pt idx="930">
                  <c:v>20686</c:v>
                </c:pt>
                <c:pt idx="931">
                  <c:v>20687</c:v>
                </c:pt>
                <c:pt idx="932">
                  <c:v>20688</c:v>
                </c:pt>
                <c:pt idx="933">
                  <c:v>20689</c:v>
                </c:pt>
                <c:pt idx="934">
                  <c:v>20690</c:v>
                </c:pt>
                <c:pt idx="935">
                  <c:v>20691</c:v>
                </c:pt>
                <c:pt idx="936">
                  <c:v>20692</c:v>
                </c:pt>
                <c:pt idx="937">
                  <c:v>20693</c:v>
                </c:pt>
                <c:pt idx="938">
                  <c:v>20694</c:v>
                </c:pt>
                <c:pt idx="939">
                  <c:v>20695</c:v>
                </c:pt>
                <c:pt idx="940">
                  <c:v>20696</c:v>
                </c:pt>
                <c:pt idx="941">
                  <c:v>20697</c:v>
                </c:pt>
                <c:pt idx="942">
                  <c:v>20698</c:v>
                </c:pt>
                <c:pt idx="943">
                  <c:v>20699</c:v>
                </c:pt>
                <c:pt idx="944">
                  <c:v>20700</c:v>
                </c:pt>
                <c:pt idx="945">
                  <c:v>20701</c:v>
                </c:pt>
                <c:pt idx="946">
                  <c:v>20702</c:v>
                </c:pt>
                <c:pt idx="947">
                  <c:v>20703</c:v>
                </c:pt>
                <c:pt idx="948">
                  <c:v>20704</c:v>
                </c:pt>
                <c:pt idx="949">
                  <c:v>20705</c:v>
                </c:pt>
                <c:pt idx="950">
                  <c:v>20706</c:v>
                </c:pt>
                <c:pt idx="951">
                  <c:v>20707</c:v>
                </c:pt>
                <c:pt idx="952">
                  <c:v>20708</c:v>
                </c:pt>
                <c:pt idx="953">
                  <c:v>20709</c:v>
                </c:pt>
                <c:pt idx="954">
                  <c:v>20710</c:v>
                </c:pt>
                <c:pt idx="955">
                  <c:v>20711</c:v>
                </c:pt>
                <c:pt idx="956">
                  <c:v>20712</c:v>
                </c:pt>
                <c:pt idx="957">
                  <c:v>20713</c:v>
                </c:pt>
                <c:pt idx="958">
                  <c:v>20714</c:v>
                </c:pt>
                <c:pt idx="959">
                  <c:v>20715</c:v>
                </c:pt>
                <c:pt idx="960">
                  <c:v>20716</c:v>
                </c:pt>
                <c:pt idx="961">
                  <c:v>20717</c:v>
                </c:pt>
                <c:pt idx="962">
                  <c:v>20718</c:v>
                </c:pt>
                <c:pt idx="963">
                  <c:v>20719</c:v>
                </c:pt>
                <c:pt idx="964">
                  <c:v>20720</c:v>
                </c:pt>
                <c:pt idx="965">
                  <c:v>20721</c:v>
                </c:pt>
                <c:pt idx="966">
                  <c:v>20722</c:v>
                </c:pt>
                <c:pt idx="967">
                  <c:v>20723</c:v>
                </c:pt>
                <c:pt idx="968">
                  <c:v>20724</c:v>
                </c:pt>
                <c:pt idx="969">
                  <c:v>20725</c:v>
                </c:pt>
                <c:pt idx="970">
                  <c:v>20726</c:v>
                </c:pt>
                <c:pt idx="971">
                  <c:v>20727</c:v>
                </c:pt>
                <c:pt idx="972">
                  <c:v>20728</c:v>
                </c:pt>
                <c:pt idx="973">
                  <c:v>20729</c:v>
                </c:pt>
                <c:pt idx="974">
                  <c:v>20730</c:v>
                </c:pt>
                <c:pt idx="975">
                  <c:v>20731</c:v>
                </c:pt>
                <c:pt idx="976">
                  <c:v>20732</c:v>
                </c:pt>
                <c:pt idx="977">
                  <c:v>20733</c:v>
                </c:pt>
                <c:pt idx="978">
                  <c:v>20734</c:v>
                </c:pt>
                <c:pt idx="979">
                  <c:v>20735</c:v>
                </c:pt>
                <c:pt idx="980">
                  <c:v>20736</c:v>
                </c:pt>
                <c:pt idx="981">
                  <c:v>20737</c:v>
                </c:pt>
                <c:pt idx="982">
                  <c:v>20738</c:v>
                </c:pt>
                <c:pt idx="983">
                  <c:v>20739</c:v>
                </c:pt>
                <c:pt idx="984">
                  <c:v>20740</c:v>
                </c:pt>
                <c:pt idx="985">
                  <c:v>20741</c:v>
                </c:pt>
                <c:pt idx="986">
                  <c:v>20742</c:v>
                </c:pt>
                <c:pt idx="987">
                  <c:v>20743</c:v>
                </c:pt>
                <c:pt idx="988">
                  <c:v>20744</c:v>
                </c:pt>
                <c:pt idx="989">
                  <c:v>20745</c:v>
                </c:pt>
                <c:pt idx="990">
                  <c:v>20746</c:v>
                </c:pt>
                <c:pt idx="991">
                  <c:v>20747</c:v>
                </c:pt>
                <c:pt idx="992">
                  <c:v>20748</c:v>
                </c:pt>
                <c:pt idx="993">
                  <c:v>20749</c:v>
                </c:pt>
                <c:pt idx="994">
                  <c:v>20750</c:v>
                </c:pt>
                <c:pt idx="995">
                  <c:v>20751</c:v>
                </c:pt>
                <c:pt idx="996">
                  <c:v>20752</c:v>
                </c:pt>
                <c:pt idx="997">
                  <c:v>20753</c:v>
                </c:pt>
                <c:pt idx="998">
                  <c:v>20754</c:v>
                </c:pt>
                <c:pt idx="999">
                  <c:v>20755</c:v>
                </c:pt>
                <c:pt idx="1000">
                  <c:v>20756</c:v>
                </c:pt>
                <c:pt idx="1001">
                  <c:v>20757</c:v>
                </c:pt>
                <c:pt idx="1002">
                  <c:v>20758</c:v>
                </c:pt>
                <c:pt idx="1003">
                  <c:v>20759</c:v>
                </c:pt>
                <c:pt idx="1004">
                  <c:v>20760</c:v>
                </c:pt>
                <c:pt idx="1005">
                  <c:v>20761</c:v>
                </c:pt>
                <c:pt idx="1006">
                  <c:v>20762</c:v>
                </c:pt>
                <c:pt idx="1007">
                  <c:v>20763</c:v>
                </c:pt>
                <c:pt idx="1008">
                  <c:v>20764</c:v>
                </c:pt>
                <c:pt idx="1009">
                  <c:v>20765</c:v>
                </c:pt>
                <c:pt idx="1010">
                  <c:v>20766</c:v>
                </c:pt>
                <c:pt idx="1011">
                  <c:v>20767</c:v>
                </c:pt>
                <c:pt idx="1012">
                  <c:v>20768</c:v>
                </c:pt>
                <c:pt idx="1013">
                  <c:v>20769</c:v>
                </c:pt>
                <c:pt idx="1014">
                  <c:v>20770</c:v>
                </c:pt>
                <c:pt idx="1015">
                  <c:v>20771</c:v>
                </c:pt>
                <c:pt idx="1016">
                  <c:v>20772</c:v>
                </c:pt>
                <c:pt idx="1017">
                  <c:v>20773</c:v>
                </c:pt>
                <c:pt idx="1018">
                  <c:v>20774</c:v>
                </c:pt>
                <c:pt idx="1019">
                  <c:v>20775</c:v>
                </c:pt>
                <c:pt idx="1020">
                  <c:v>20776</c:v>
                </c:pt>
                <c:pt idx="1021">
                  <c:v>20777</c:v>
                </c:pt>
                <c:pt idx="1022">
                  <c:v>20778</c:v>
                </c:pt>
                <c:pt idx="1023">
                  <c:v>20779</c:v>
                </c:pt>
                <c:pt idx="1024">
                  <c:v>20780</c:v>
                </c:pt>
                <c:pt idx="1025">
                  <c:v>20781</c:v>
                </c:pt>
                <c:pt idx="1026">
                  <c:v>20782</c:v>
                </c:pt>
                <c:pt idx="1027">
                  <c:v>20783</c:v>
                </c:pt>
                <c:pt idx="1028">
                  <c:v>20784</c:v>
                </c:pt>
                <c:pt idx="1029">
                  <c:v>20785</c:v>
                </c:pt>
                <c:pt idx="1030">
                  <c:v>20786</c:v>
                </c:pt>
                <c:pt idx="1031">
                  <c:v>20787</c:v>
                </c:pt>
                <c:pt idx="1032">
                  <c:v>20788</c:v>
                </c:pt>
                <c:pt idx="1033">
                  <c:v>20789</c:v>
                </c:pt>
                <c:pt idx="1034">
                  <c:v>20790</c:v>
                </c:pt>
                <c:pt idx="1035">
                  <c:v>20791</c:v>
                </c:pt>
                <c:pt idx="1036">
                  <c:v>20792</c:v>
                </c:pt>
                <c:pt idx="1037">
                  <c:v>20793</c:v>
                </c:pt>
                <c:pt idx="1038">
                  <c:v>20794</c:v>
                </c:pt>
                <c:pt idx="1039">
                  <c:v>20795</c:v>
                </c:pt>
                <c:pt idx="1040">
                  <c:v>20796</c:v>
                </c:pt>
                <c:pt idx="1041">
                  <c:v>20797</c:v>
                </c:pt>
                <c:pt idx="1042">
                  <c:v>20798</c:v>
                </c:pt>
                <c:pt idx="1043">
                  <c:v>20799</c:v>
                </c:pt>
                <c:pt idx="1044">
                  <c:v>20800</c:v>
                </c:pt>
                <c:pt idx="1045">
                  <c:v>20801</c:v>
                </c:pt>
                <c:pt idx="1046">
                  <c:v>20802</c:v>
                </c:pt>
                <c:pt idx="1047">
                  <c:v>20803</c:v>
                </c:pt>
                <c:pt idx="1048">
                  <c:v>20804</c:v>
                </c:pt>
                <c:pt idx="1049">
                  <c:v>20805</c:v>
                </c:pt>
                <c:pt idx="1050">
                  <c:v>20806</c:v>
                </c:pt>
                <c:pt idx="1051">
                  <c:v>20807</c:v>
                </c:pt>
                <c:pt idx="1052">
                  <c:v>20808</c:v>
                </c:pt>
                <c:pt idx="1053">
                  <c:v>20809</c:v>
                </c:pt>
                <c:pt idx="1054">
                  <c:v>20810</c:v>
                </c:pt>
                <c:pt idx="1055">
                  <c:v>20811</c:v>
                </c:pt>
                <c:pt idx="1056">
                  <c:v>20812</c:v>
                </c:pt>
                <c:pt idx="1057">
                  <c:v>20813</c:v>
                </c:pt>
                <c:pt idx="1058">
                  <c:v>20814</c:v>
                </c:pt>
                <c:pt idx="1059">
                  <c:v>20815</c:v>
                </c:pt>
                <c:pt idx="1060">
                  <c:v>20816</c:v>
                </c:pt>
                <c:pt idx="1061">
                  <c:v>20817</c:v>
                </c:pt>
                <c:pt idx="1062">
                  <c:v>20818</c:v>
                </c:pt>
                <c:pt idx="1063">
                  <c:v>20819</c:v>
                </c:pt>
                <c:pt idx="1064">
                  <c:v>20820</c:v>
                </c:pt>
                <c:pt idx="1065">
                  <c:v>20821</c:v>
                </c:pt>
                <c:pt idx="1066">
                  <c:v>20822</c:v>
                </c:pt>
                <c:pt idx="1067">
                  <c:v>20823</c:v>
                </c:pt>
                <c:pt idx="1068">
                  <c:v>20824</c:v>
                </c:pt>
                <c:pt idx="1069">
                  <c:v>20825</c:v>
                </c:pt>
                <c:pt idx="1070">
                  <c:v>20826</c:v>
                </c:pt>
                <c:pt idx="1071">
                  <c:v>20827</c:v>
                </c:pt>
                <c:pt idx="1072">
                  <c:v>20828</c:v>
                </c:pt>
                <c:pt idx="1073">
                  <c:v>20829</c:v>
                </c:pt>
                <c:pt idx="1074">
                  <c:v>20830</c:v>
                </c:pt>
                <c:pt idx="1075">
                  <c:v>20831</c:v>
                </c:pt>
                <c:pt idx="1076">
                  <c:v>20832</c:v>
                </c:pt>
                <c:pt idx="1077">
                  <c:v>20833</c:v>
                </c:pt>
                <c:pt idx="1078">
                  <c:v>20834</c:v>
                </c:pt>
                <c:pt idx="1079">
                  <c:v>20835</c:v>
                </c:pt>
                <c:pt idx="1080">
                  <c:v>20836</c:v>
                </c:pt>
                <c:pt idx="1081">
                  <c:v>20837</c:v>
                </c:pt>
                <c:pt idx="1082">
                  <c:v>20838</c:v>
                </c:pt>
                <c:pt idx="1083">
                  <c:v>20839</c:v>
                </c:pt>
                <c:pt idx="1084">
                  <c:v>20840</c:v>
                </c:pt>
                <c:pt idx="1085">
                  <c:v>20841</c:v>
                </c:pt>
                <c:pt idx="1086">
                  <c:v>20842</c:v>
                </c:pt>
                <c:pt idx="1087">
                  <c:v>20843</c:v>
                </c:pt>
                <c:pt idx="1088">
                  <c:v>20844</c:v>
                </c:pt>
                <c:pt idx="1089">
                  <c:v>20845</c:v>
                </c:pt>
                <c:pt idx="1090">
                  <c:v>20846</c:v>
                </c:pt>
                <c:pt idx="1091">
                  <c:v>20847</c:v>
                </c:pt>
                <c:pt idx="1092">
                  <c:v>20848</c:v>
                </c:pt>
                <c:pt idx="1093">
                  <c:v>20849</c:v>
                </c:pt>
                <c:pt idx="1094">
                  <c:v>20850</c:v>
                </c:pt>
                <c:pt idx="1095">
                  <c:v>20851</c:v>
                </c:pt>
                <c:pt idx="1096">
                  <c:v>20852</c:v>
                </c:pt>
                <c:pt idx="1097">
                  <c:v>20853</c:v>
                </c:pt>
                <c:pt idx="1098">
                  <c:v>20854</c:v>
                </c:pt>
                <c:pt idx="1099">
                  <c:v>20855</c:v>
                </c:pt>
                <c:pt idx="1100">
                  <c:v>20856</c:v>
                </c:pt>
                <c:pt idx="1101">
                  <c:v>20857</c:v>
                </c:pt>
                <c:pt idx="1102">
                  <c:v>20858</c:v>
                </c:pt>
                <c:pt idx="1103">
                  <c:v>20859</c:v>
                </c:pt>
                <c:pt idx="1104">
                  <c:v>20860</c:v>
                </c:pt>
                <c:pt idx="1105">
                  <c:v>20861</c:v>
                </c:pt>
                <c:pt idx="1106">
                  <c:v>20862</c:v>
                </c:pt>
                <c:pt idx="1107">
                  <c:v>20863</c:v>
                </c:pt>
                <c:pt idx="1108">
                  <c:v>20864</c:v>
                </c:pt>
                <c:pt idx="1109">
                  <c:v>20865</c:v>
                </c:pt>
                <c:pt idx="1110">
                  <c:v>20866</c:v>
                </c:pt>
                <c:pt idx="1111">
                  <c:v>20867</c:v>
                </c:pt>
                <c:pt idx="1112">
                  <c:v>20868</c:v>
                </c:pt>
                <c:pt idx="1113">
                  <c:v>20869</c:v>
                </c:pt>
                <c:pt idx="1114">
                  <c:v>20870</c:v>
                </c:pt>
                <c:pt idx="1115">
                  <c:v>20871</c:v>
                </c:pt>
                <c:pt idx="1116">
                  <c:v>20872</c:v>
                </c:pt>
                <c:pt idx="1117">
                  <c:v>20873</c:v>
                </c:pt>
                <c:pt idx="1118">
                  <c:v>20874</c:v>
                </c:pt>
                <c:pt idx="1119">
                  <c:v>20875</c:v>
                </c:pt>
                <c:pt idx="1120">
                  <c:v>20876</c:v>
                </c:pt>
                <c:pt idx="1121">
                  <c:v>20877</c:v>
                </c:pt>
                <c:pt idx="1122">
                  <c:v>20878</c:v>
                </c:pt>
                <c:pt idx="1123">
                  <c:v>20879</c:v>
                </c:pt>
                <c:pt idx="1124">
                  <c:v>20880</c:v>
                </c:pt>
                <c:pt idx="1125">
                  <c:v>20881</c:v>
                </c:pt>
                <c:pt idx="1126">
                  <c:v>20882</c:v>
                </c:pt>
                <c:pt idx="1127">
                  <c:v>20883</c:v>
                </c:pt>
                <c:pt idx="1128">
                  <c:v>20884</c:v>
                </c:pt>
                <c:pt idx="1129">
                  <c:v>20885</c:v>
                </c:pt>
                <c:pt idx="1130">
                  <c:v>20886</c:v>
                </c:pt>
                <c:pt idx="1131">
                  <c:v>20887</c:v>
                </c:pt>
                <c:pt idx="1132">
                  <c:v>20888</c:v>
                </c:pt>
                <c:pt idx="1133">
                  <c:v>20889</c:v>
                </c:pt>
                <c:pt idx="1134">
                  <c:v>20890</c:v>
                </c:pt>
                <c:pt idx="1135">
                  <c:v>20891</c:v>
                </c:pt>
                <c:pt idx="1136">
                  <c:v>20892</c:v>
                </c:pt>
                <c:pt idx="1137">
                  <c:v>20893</c:v>
                </c:pt>
                <c:pt idx="1138">
                  <c:v>20894</c:v>
                </c:pt>
                <c:pt idx="1139">
                  <c:v>20895</c:v>
                </c:pt>
                <c:pt idx="1140">
                  <c:v>20896</c:v>
                </c:pt>
                <c:pt idx="1141">
                  <c:v>20897</c:v>
                </c:pt>
                <c:pt idx="1142">
                  <c:v>20898</c:v>
                </c:pt>
                <c:pt idx="1143">
                  <c:v>20899</c:v>
                </c:pt>
                <c:pt idx="1144">
                  <c:v>20900</c:v>
                </c:pt>
                <c:pt idx="1145">
                  <c:v>20901</c:v>
                </c:pt>
                <c:pt idx="1146">
                  <c:v>20902</c:v>
                </c:pt>
                <c:pt idx="1147">
                  <c:v>20903</c:v>
                </c:pt>
                <c:pt idx="1148">
                  <c:v>20904</c:v>
                </c:pt>
                <c:pt idx="1149">
                  <c:v>20905</c:v>
                </c:pt>
                <c:pt idx="1150">
                  <c:v>20906</c:v>
                </c:pt>
                <c:pt idx="1151">
                  <c:v>20907</c:v>
                </c:pt>
                <c:pt idx="1152">
                  <c:v>20908</c:v>
                </c:pt>
                <c:pt idx="1153">
                  <c:v>20909</c:v>
                </c:pt>
                <c:pt idx="1154">
                  <c:v>20910</c:v>
                </c:pt>
                <c:pt idx="1155">
                  <c:v>20911</c:v>
                </c:pt>
                <c:pt idx="1156">
                  <c:v>20912</c:v>
                </c:pt>
                <c:pt idx="1157">
                  <c:v>20913</c:v>
                </c:pt>
                <c:pt idx="1158">
                  <c:v>20914</c:v>
                </c:pt>
                <c:pt idx="1159">
                  <c:v>20915</c:v>
                </c:pt>
                <c:pt idx="1160">
                  <c:v>20916</c:v>
                </c:pt>
                <c:pt idx="1161">
                  <c:v>20917</c:v>
                </c:pt>
                <c:pt idx="1162">
                  <c:v>20918</c:v>
                </c:pt>
                <c:pt idx="1163">
                  <c:v>20919</c:v>
                </c:pt>
                <c:pt idx="1164">
                  <c:v>20920</c:v>
                </c:pt>
                <c:pt idx="1165">
                  <c:v>20921</c:v>
                </c:pt>
                <c:pt idx="1166">
                  <c:v>20922</c:v>
                </c:pt>
                <c:pt idx="1167">
                  <c:v>20923</c:v>
                </c:pt>
                <c:pt idx="1168">
                  <c:v>20924</c:v>
                </c:pt>
                <c:pt idx="1169">
                  <c:v>20925</c:v>
                </c:pt>
                <c:pt idx="1170">
                  <c:v>20926</c:v>
                </c:pt>
                <c:pt idx="1171">
                  <c:v>20927</c:v>
                </c:pt>
                <c:pt idx="1172">
                  <c:v>20928</c:v>
                </c:pt>
                <c:pt idx="1173">
                  <c:v>20929</c:v>
                </c:pt>
                <c:pt idx="1174">
                  <c:v>20930</c:v>
                </c:pt>
                <c:pt idx="1175">
                  <c:v>20931</c:v>
                </c:pt>
                <c:pt idx="1176">
                  <c:v>20932</c:v>
                </c:pt>
                <c:pt idx="1177">
                  <c:v>20933</c:v>
                </c:pt>
                <c:pt idx="1178">
                  <c:v>20934</c:v>
                </c:pt>
                <c:pt idx="1179">
                  <c:v>20935</c:v>
                </c:pt>
                <c:pt idx="1180">
                  <c:v>20936</c:v>
                </c:pt>
                <c:pt idx="1181">
                  <c:v>20937</c:v>
                </c:pt>
                <c:pt idx="1182">
                  <c:v>20938</c:v>
                </c:pt>
                <c:pt idx="1183">
                  <c:v>20939</c:v>
                </c:pt>
                <c:pt idx="1184">
                  <c:v>20940</c:v>
                </c:pt>
                <c:pt idx="1185">
                  <c:v>20941</c:v>
                </c:pt>
                <c:pt idx="1186">
                  <c:v>20942</c:v>
                </c:pt>
                <c:pt idx="1187">
                  <c:v>20943</c:v>
                </c:pt>
                <c:pt idx="1188">
                  <c:v>20944</c:v>
                </c:pt>
                <c:pt idx="1189">
                  <c:v>20945</c:v>
                </c:pt>
                <c:pt idx="1190">
                  <c:v>20946</c:v>
                </c:pt>
                <c:pt idx="1191">
                  <c:v>20947</c:v>
                </c:pt>
                <c:pt idx="1192">
                  <c:v>20948</c:v>
                </c:pt>
                <c:pt idx="1193">
                  <c:v>20949</c:v>
                </c:pt>
                <c:pt idx="1194">
                  <c:v>20950</c:v>
                </c:pt>
                <c:pt idx="1195">
                  <c:v>20951</c:v>
                </c:pt>
                <c:pt idx="1196">
                  <c:v>20952</c:v>
                </c:pt>
                <c:pt idx="1197">
                  <c:v>20953</c:v>
                </c:pt>
                <c:pt idx="1198">
                  <c:v>20954</c:v>
                </c:pt>
                <c:pt idx="1199">
                  <c:v>20955</c:v>
                </c:pt>
                <c:pt idx="1200">
                  <c:v>20956</c:v>
                </c:pt>
                <c:pt idx="1201">
                  <c:v>20957</c:v>
                </c:pt>
                <c:pt idx="1202">
                  <c:v>20958</c:v>
                </c:pt>
                <c:pt idx="1203">
                  <c:v>20959</c:v>
                </c:pt>
                <c:pt idx="1204">
                  <c:v>20960</c:v>
                </c:pt>
                <c:pt idx="1205">
                  <c:v>20961</c:v>
                </c:pt>
                <c:pt idx="1206">
                  <c:v>20962</c:v>
                </c:pt>
                <c:pt idx="1207">
                  <c:v>20963</c:v>
                </c:pt>
                <c:pt idx="1208">
                  <c:v>20964</c:v>
                </c:pt>
                <c:pt idx="1209">
                  <c:v>20965</c:v>
                </c:pt>
                <c:pt idx="1210">
                  <c:v>20966</c:v>
                </c:pt>
                <c:pt idx="1211">
                  <c:v>20967</c:v>
                </c:pt>
                <c:pt idx="1212">
                  <c:v>20968</c:v>
                </c:pt>
                <c:pt idx="1213">
                  <c:v>20969</c:v>
                </c:pt>
                <c:pt idx="1214">
                  <c:v>20970</c:v>
                </c:pt>
                <c:pt idx="1215">
                  <c:v>20971</c:v>
                </c:pt>
                <c:pt idx="1216">
                  <c:v>20972</c:v>
                </c:pt>
                <c:pt idx="1217">
                  <c:v>20973</c:v>
                </c:pt>
                <c:pt idx="1218">
                  <c:v>20974</c:v>
                </c:pt>
                <c:pt idx="1219">
                  <c:v>20975</c:v>
                </c:pt>
                <c:pt idx="1220">
                  <c:v>20976</c:v>
                </c:pt>
                <c:pt idx="1221">
                  <c:v>20977</c:v>
                </c:pt>
                <c:pt idx="1222">
                  <c:v>20978</c:v>
                </c:pt>
                <c:pt idx="1223">
                  <c:v>20979</c:v>
                </c:pt>
                <c:pt idx="1224">
                  <c:v>20980</c:v>
                </c:pt>
                <c:pt idx="1225">
                  <c:v>20981</c:v>
                </c:pt>
                <c:pt idx="1226">
                  <c:v>20982</c:v>
                </c:pt>
                <c:pt idx="1227">
                  <c:v>20983</c:v>
                </c:pt>
                <c:pt idx="1228">
                  <c:v>20984</c:v>
                </c:pt>
                <c:pt idx="1229">
                  <c:v>20985</c:v>
                </c:pt>
                <c:pt idx="1230">
                  <c:v>20986</c:v>
                </c:pt>
                <c:pt idx="1231">
                  <c:v>20987</c:v>
                </c:pt>
                <c:pt idx="1232">
                  <c:v>20988</c:v>
                </c:pt>
                <c:pt idx="1233">
                  <c:v>20989</c:v>
                </c:pt>
                <c:pt idx="1234">
                  <c:v>20990</c:v>
                </c:pt>
                <c:pt idx="1235">
                  <c:v>20991</c:v>
                </c:pt>
                <c:pt idx="1236">
                  <c:v>20992</c:v>
                </c:pt>
                <c:pt idx="1237">
                  <c:v>20993</c:v>
                </c:pt>
                <c:pt idx="1238">
                  <c:v>20994</c:v>
                </c:pt>
                <c:pt idx="1239">
                  <c:v>20995</c:v>
                </c:pt>
                <c:pt idx="1240">
                  <c:v>20996</c:v>
                </c:pt>
                <c:pt idx="1241">
                  <c:v>20997</c:v>
                </c:pt>
                <c:pt idx="1242">
                  <c:v>20998</c:v>
                </c:pt>
                <c:pt idx="1243">
                  <c:v>20999</c:v>
                </c:pt>
                <c:pt idx="1244">
                  <c:v>21000</c:v>
                </c:pt>
                <c:pt idx="1245">
                  <c:v>21001</c:v>
                </c:pt>
                <c:pt idx="1246">
                  <c:v>21002</c:v>
                </c:pt>
                <c:pt idx="1247">
                  <c:v>21003</c:v>
                </c:pt>
                <c:pt idx="1248">
                  <c:v>21004</c:v>
                </c:pt>
                <c:pt idx="1249">
                  <c:v>21005</c:v>
                </c:pt>
                <c:pt idx="1250">
                  <c:v>21006</c:v>
                </c:pt>
                <c:pt idx="1251">
                  <c:v>21007</c:v>
                </c:pt>
                <c:pt idx="1252">
                  <c:v>21008</c:v>
                </c:pt>
                <c:pt idx="1253">
                  <c:v>21009</c:v>
                </c:pt>
                <c:pt idx="1254">
                  <c:v>21010</c:v>
                </c:pt>
                <c:pt idx="1255">
                  <c:v>21011</c:v>
                </c:pt>
                <c:pt idx="1256">
                  <c:v>21012</c:v>
                </c:pt>
                <c:pt idx="1257">
                  <c:v>21013</c:v>
                </c:pt>
                <c:pt idx="1258">
                  <c:v>21014</c:v>
                </c:pt>
                <c:pt idx="1259">
                  <c:v>21015</c:v>
                </c:pt>
                <c:pt idx="1260">
                  <c:v>21016</c:v>
                </c:pt>
                <c:pt idx="1261">
                  <c:v>21017</c:v>
                </c:pt>
                <c:pt idx="1262">
                  <c:v>21018</c:v>
                </c:pt>
                <c:pt idx="1263">
                  <c:v>21019</c:v>
                </c:pt>
                <c:pt idx="1264">
                  <c:v>21020</c:v>
                </c:pt>
                <c:pt idx="1265">
                  <c:v>21021</c:v>
                </c:pt>
                <c:pt idx="1266">
                  <c:v>21022</c:v>
                </c:pt>
                <c:pt idx="1267">
                  <c:v>21023</c:v>
                </c:pt>
                <c:pt idx="1268">
                  <c:v>21024</c:v>
                </c:pt>
                <c:pt idx="1269">
                  <c:v>21025</c:v>
                </c:pt>
                <c:pt idx="1270">
                  <c:v>21026</c:v>
                </c:pt>
                <c:pt idx="1271">
                  <c:v>21027</c:v>
                </c:pt>
                <c:pt idx="1272">
                  <c:v>21028</c:v>
                </c:pt>
                <c:pt idx="1273">
                  <c:v>21029</c:v>
                </c:pt>
                <c:pt idx="1274">
                  <c:v>21030</c:v>
                </c:pt>
                <c:pt idx="1275">
                  <c:v>21031</c:v>
                </c:pt>
                <c:pt idx="1276">
                  <c:v>21032</c:v>
                </c:pt>
                <c:pt idx="1277">
                  <c:v>21033</c:v>
                </c:pt>
                <c:pt idx="1278">
                  <c:v>21034</c:v>
                </c:pt>
                <c:pt idx="1279">
                  <c:v>21035</c:v>
                </c:pt>
                <c:pt idx="1280">
                  <c:v>21036</c:v>
                </c:pt>
                <c:pt idx="1281">
                  <c:v>21037</c:v>
                </c:pt>
                <c:pt idx="1282">
                  <c:v>21038</c:v>
                </c:pt>
                <c:pt idx="1283">
                  <c:v>21039</c:v>
                </c:pt>
                <c:pt idx="1284">
                  <c:v>21040</c:v>
                </c:pt>
                <c:pt idx="1285">
                  <c:v>21041</c:v>
                </c:pt>
                <c:pt idx="1286">
                  <c:v>21042</c:v>
                </c:pt>
                <c:pt idx="1287">
                  <c:v>21043</c:v>
                </c:pt>
                <c:pt idx="1288">
                  <c:v>21044</c:v>
                </c:pt>
                <c:pt idx="1289">
                  <c:v>21045</c:v>
                </c:pt>
                <c:pt idx="1290">
                  <c:v>21046</c:v>
                </c:pt>
                <c:pt idx="1291">
                  <c:v>21047</c:v>
                </c:pt>
                <c:pt idx="1292">
                  <c:v>21048</c:v>
                </c:pt>
                <c:pt idx="1293">
                  <c:v>21049</c:v>
                </c:pt>
                <c:pt idx="1294">
                  <c:v>21050</c:v>
                </c:pt>
                <c:pt idx="1295">
                  <c:v>21051</c:v>
                </c:pt>
                <c:pt idx="1296">
                  <c:v>21052</c:v>
                </c:pt>
                <c:pt idx="1297">
                  <c:v>21053</c:v>
                </c:pt>
                <c:pt idx="1298">
                  <c:v>21054</c:v>
                </c:pt>
                <c:pt idx="1299">
                  <c:v>21055</c:v>
                </c:pt>
                <c:pt idx="1300">
                  <c:v>21056</c:v>
                </c:pt>
                <c:pt idx="1301">
                  <c:v>21057</c:v>
                </c:pt>
                <c:pt idx="1302">
                  <c:v>21058</c:v>
                </c:pt>
                <c:pt idx="1303">
                  <c:v>21059</c:v>
                </c:pt>
                <c:pt idx="1304">
                  <c:v>21060</c:v>
                </c:pt>
                <c:pt idx="1305">
                  <c:v>21061</c:v>
                </c:pt>
                <c:pt idx="1306">
                  <c:v>21062</c:v>
                </c:pt>
                <c:pt idx="1307">
                  <c:v>21063</c:v>
                </c:pt>
                <c:pt idx="1308">
                  <c:v>21064</c:v>
                </c:pt>
                <c:pt idx="1309">
                  <c:v>21065</c:v>
                </c:pt>
                <c:pt idx="1310">
                  <c:v>21066</c:v>
                </c:pt>
                <c:pt idx="1311">
                  <c:v>21067</c:v>
                </c:pt>
                <c:pt idx="1312">
                  <c:v>21068</c:v>
                </c:pt>
                <c:pt idx="1313">
                  <c:v>21069</c:v>
                </c:pt>
                <c:pt idx="1314">
                  <c:v>21070</c:v>
                </c:pt>
                <c:pt idx="1315">
                  <c:v>21071</c:v>
                </c:pt>
                <c:pt idx="1316">
                  <c:v>21072</c:v>
                </c:pt>
                <c:pt idx="1317">
                  <c:v>21073</c:v>
                </c:pt>
                <c:pt idx="1318">
                  <c:v>21074</c:v>
                </c:pt>
                <c:pt idx="1319">
                  <c:v>21075</c:v>
                </c:pt>
                <c:pt idx="1320">
                  <c:v>21076</c:v>
                </c:pt>
                <c:pt idx="1321">
                  <c:v>21077</c:v>
                </c:pt>
                <c:pt idx="1322">
                  <c:v>21078</c:v>
                </c:pt>
                <c:pt idx="1323">
                  <c:v>21079</c:v>
                </c:pt>
                <c:pt idx="1324">
                  <c:v>21080</c:v>
                </c:pt>
                <c:pt idx="1325">
                  <c:v>21081</c:v>
                </c:pt>
                <c:pt idx="1326">
                  <c:v>21082</c:v>
                </c:pt>
                <c:pt idx="1327">
                  <c:v>21083</c:v>
                </c:pt>
                <c:pt idx="1328">
                  <c:v>21084</c:v>
                </c:pt>
                <c:pt idx="1329">
                  <c:v>21085</c:v>
                </c:pt>
                <c:pt idx="1330">
                  <c:v>21086</c:v>
                </c:pt>
                <c:pt idx="1331">
                  <c:v>21087</c:v>
                </c:pt>
                <c:pt idx="1332">
                  <c:v>21088</c:v>
                </c:pt>
                <c:pt idx="1333">
                  <c:v>21089</c:v>
                </c:pt>
                <c:pt idx="1334">
                  <c:v>21090</c:v>
                </c:pt>
                <c:pt idx="1335">
                  <c:v>21091</c:v>
                </c:pt>
                <c:pt idx="1336">
                  <c:v>21092</c:v>
                </c:pt>
                <c:pt idx="1337">
                  <c:v>21093</c:v>
                </c:pt>
                <c:pt idx="1338">
                  <c:v>21094</c:v>
                </c:pt>
                <c:pt idx="1339">
                  <c:v>21095</c:v>
                </c:pt>
                <c:pt idx="1340">
                  <c:v>21096</c:v>
                </c:pt>
                <c:pt idx="1341">
                  <c:v>21097</c:v>
                </c:pt>
                <c:pt idx="1342">
                  <c:v>21098</c:v>
                </c:pt>
                <c:pt idx="1343">
                  <c:v>21099</c:v>
                </c:pt>
                <c:pt idx="1344">
                  <c:v>21100</c:v>
                </c:pt>
                <c:pt idx="1345">
                  <c:v>21101</c:v>
                </c:pt>
                <c:pt idx="1346">
                  <c:v>21102</c:v>
                </c:pt>
                <c:pt idx="1347">
                  <c:v>21103</c:v>
                </c:pt>
                <c:pt idx="1348">
                  <c:v>21104</c:v>
                </c:pt>
                <c:pt idx="1349">
                  <c:v>21105</c:v>
                </c:pt>
                <c:pt idx="1350">
                  <c:v>21106</c:v>
                </c:pt>
                <c:pt idx="1351">
                  <c:v>21107</c:v>
                </c:pt>
                <c:pt idx="1352">
                  <c:v>21108</c:v>
                </c:pt>
                <c:pt idx="1353">
                  <c:v>21109</c:v>
                </c:pt>
                <c:pt idx="1354">
                  <c:v>21110</c:v>
                </c:pt>
                <c:pt idx="1355">
                  <c:v>21111</c:v>
                </c:pt>
                <c:pt idx="1356">
                  <c:v>21112</c:v>
                </c:pt>
                <c:pt idx="1357">
                  <c:v>21113</c:v>
                </c:pt>
                <c:pt idx="1358">
                  <c:v>21114</c:v>
                </c:pt>
                <c:pt idx="1359">
                  <c:v>21115</c:v>
                </c:pt>
                <c:pt idx="1360">
                  <c:v>21116</c:v>
                </c:pt>
                <c:pt idx="1361">
                  <c:v>21117</c:v>
                </c:pt>
                <c:pt idx="1362">
                  <c:v>21118</c:v>
                </c:pt>
                <c:pt idx="1363">
                  <c:v>21119</c:v>
                </c:pt>
                <c:pt idx="1364">
                  <c:v>21120</c:v>
                </c:pt>
                <c:pt idx="1365">
                  <c:v>21121</c:v>
                </c:pt>
                <c:pt idx="1366">
                  <c:v>21122</c:v>
                </c:pt>
                <c:pt idx="1367">
                  <c:v>21123</c:v>
                </c:pt>
                <c:pt idx="1368">
                  <c:v>21124</c:v>
                </c:pt>
                <c:pt idx="1369">
                  <c:v>21125</c:v>
                </c:pt>
                <c:pt idx="1370">
                  <c:v>21126</c:v>
                </c:pt>
                <c:pt idx="1371">
                  <c:v>21127</c:v>
                </c:pt>
                <c:pt idx="1372">
                  <c:v>21128</c:v>
                </c:pt>
                <c:pt idx="1373">
                  <c:v>21129</c:v>
                </c:pt>
                <c:pt idx="1374">
                  <c:v>21130</c:v>
                </c:pt>
                <c:pt idx="1375">
                  <c:v>21131</c:v>
                </c:pt>
                <c:pt idx="1376">
                  <c:v>21132</c:v>
                </c:pt>
                <c:pt idx="1377">
                  <c:v>21133</c:v>
                </c:pt>
                <c:pt idx="1378">
                  <c:v>21134</c:v>
                </c:pt>
                <c:pt idx="1379">
                  <c:v>21135</c:v>
                </c:pt>
                <c:pt idx="1380">
                  <c:v>21136</c:v>
                </c:pt>
                <c:pt idx="1381">
                  <c:v>21137</c:v>
                </c:pt>
                <c:pt idx="1382">
                  <c:v>21138</c:v>
                </c:pt>
                <c:pt idx="1383">
                  <c:v>21139</c:v>
                </c:pt>
                <c:pt idx="1384">
                  <c:v>21140</c:v>
                </c:pt>
                <c:pt idx="1385">
                  <c:v>21141</c:v>
                </c:pt>
                <c:pt idx="1386">
                  <c:v>21142</c:v>
                </c:pt>
                <c:pt idx="1387">
                  <c:v>21143</c:v>
                </c:pt>
                <c:pt idx="1388">
                  <c:v>21144</c:v>
                </c:pt>
                <c:pt idx="1389">
                  <c:v>21145</c:v>
                </c:pt>
                <c:pt idx="1390">
                  <c:v>21146</c:v>
                </c:pt>
                <c:pt idx="1391">
                  <c:v>21147</c:v>
                </c:pt>
                <c:pt idx="1392">
                  <c:v>21148</c:v>
                </c:pt>
                <c:pt idx="1393">
                  <c:v>21149</c:v>
                </c:pt>
                <c:pt idx="1394">
                  <c:v>21150</c:v>
                </c:pt>
                <c:pt idx="1395">
                  <c:v>21151</c:v>
                </c:pt>
                <c:pt idx="1396">
                  <c:v>21152</c:v>
                </c:pt>
                <c:pt idx="1397">
                  <c:v>21153</c:v>
                </c:pt>
                <c:pt idx="1398">
                  <c:v>21154</c:v>
                </c:pt>
                <c:pt idx="1399">
                  <c:v>21155</c:v>
                </c:pt>
                <c:pt idx="1400">
                  <c:v>21156</c:v>
                </c:pt>
                <c:pt idx="1401">
                  <c:v>21157</c:v>
                </c:pt>
                <c:pt idx="1402">
                  <c:v>21158</c:v>
                </c:pt>
                <c:pt idx="1403">
                  <c:v>21159</c:v>
                </c:pt>
                <c:pt idx="1404">
                  <c:v>21160</c:v>
                </c:pt>
                <c:pt idx="1405">
                  <c:v>21161</c:v>
                </c:pt>
                <c:pt idx="1406">
                  <c:v>21162</c:v>
                </c:pt>
                <c:pt idx="1407">
                  <c:v>21163</c:v>
                </c:pt>
                <c:pt idx="1408">
                  <c:v>21164</c:v>
                </c:pt>
                <c:pt idx="1409">
                  <c:v>21165</c:v>
                </c:pt>
                <c:pt idx="1410">
                  <c:v>21166</c:v>
                </c:pt>
                <c:pt idx="1411">
                  <c:v>21167</c:v>
                </c:pt>
                <c:pt idx="1412">
                  <c:v>21168</c:v>
                </c:pt>
                <c:pt idx="1413">
                  <c:v>21169</c:v>
                </c:pt>
                <c:pt idx="1414">
                  <c:v>21170</c:v>
                </c:pt>
                <c:pt idx="1415">
                  <c:v>21171</c:v>
                </c:pt>
                <c:pt idx="1416">
                  <c:v>21172</c:v>
                </c:pt>
                <c:pt idx="1417">
                  <c:v>21173</c:v>
                </c:pt>
                <c:pt idx="1418">
                  <c:v>21174</c:v>
                </c:pt>
                <c:pt idx="1419">
                  <c:v>21175</c:v>
                </c:pt>
                <c:pt idx="1420">
                  <c:v>21176</c:v>
                </c:pt>
                <c:pt idx="1421">
                  <c:v>21177</c:v>
                </c:pt>
                <c:pt idx="1422">
                  <c:v>21178</c:v>
                </c:pt>
                <c:pt idx="1423">
                  <c:v>21179</c:v>
                </c:pt>
                <c:pt idx="1424">
                  <c:v>21180</c:v>
                </c:pt>
                <c:pt idx="1425">
                  <c:v>21181</c:v>
                </c:pt>
                <c:pt idx="1426">
                  <c:v>21182</c:v>
                </c:pt>
                <c:pt idx="1427">
                  <c:v>21183</c:v>
                </c:pt>
                <c:pt idx="1428">
                  <c:v>21184</c:v>
                </c:pt>
                <c:pt idx="1429">
                  <c:v>21185</c:v>
                </c:pt>
                <c:pt idx="1430">
                  <c:v>21186</c:v>
                </c:pt>
                <c:pt idx="1431">
                  <c:v>21187</c:v>
                </c:pt>
                <c:pt idx="1432">
                  <c:v>21188</c:v>
                </c:pt>
                <c:pt idx="1433">
                  <c:v>21189</c:v>
                </c:pt>
                <c:pt idx="1434">
                  <c:v>21190</c:v>
                </c:pt>
                <c:pt idx="1435">
                  <c:v>21191</c:v>
                </c:pt>
                <c:pt idx="1436">
                  <c:v>21192</c:v>
                </c:pt>
                <c:pt idx="1437">
                  <c:v>21193</c:v>
                </c:pt>
                <c:pt idx="1438">
                  <c:v>21194</c:v>
                </c:pt>
                <c:pt idx="1439">
                  <c:v>21195</c:v>
                </c:pt>
                <c:pt idx="1440">
                  <c:v>21196</c:v>
                </c:pt>
                <c:pt idx="1441">
                  <c:v>21197</c:v>
                </c:pt>
                <c:pt idx="1442">
                  <c:v>21198</c:v>
                </c:pt>
                <c:pt idx="1443">
                  <c:v>21199</c:v>
                </c:pt>
                <c:pt idx="1444">
                  <c:v>21200</c:v>
                </c:pt>
                <c:pt idx="1445">
                  <c:v>21201</c:v>
                </c:pt>
                <c:pt idx="1446">
                  <c:v>21202</c:v>
                </c:pt>
                <c:pt idx="1447">
                  <c:v>21203</c:v>
                </c:pt>
                <c:pt idx="1448">
                  <c:v>21204</c:v>
                </c:pt>
                <c:pt idx="1449">
                  <c:v>21205</c:v>
                </c:pt>
                <c:pt idx="1450">
                  <c:v>21206</c:v>
                </c:pt>
                <c:pt idx="1451">
                  <c:v>21207</c:v>
                </c:pt>
                <c:pt idx="1452">
                  <c:v>21208</c:v>
                </c:pt>
                <c:pt idx="1453">
                  <c:v>21209</c:v>
                </c:pt>
                <c:pt idx="1454">
                  <c:v>21210</c:v>
                </c:pt>
                <c:pt idx="1455">
                  <c:v>21211</c:v>
                </c:pt>
                <c:pt idx="1456">
                  <c:v>21212</c:v>
                </c:pt>
                <c:pt idx="1457">
                  <c:v>21213</c:v>
                </c:pt>
                <c:pt idx="1458">
                  <c:v>21214</c:v>
                </c:pt>
                <c:pt idx="1459">
                  <c:v>21215</c:v>
                </c:pt>
                <c:pt idx="1460">
                  <c:v>21216</c:v>
                </c:pt>
                <c:pt idx="1461">
                  <c:v>21217</c:v>
                </c:pt>
                <c:pt idx="1462">
                  <c:v>21218</c:v>
                </c:pt>
                <c:pt idx="1463">
                  <c:v>21219</c:v>
                </c:pt>
                <c:pt idx="1464">
                  <c:v>21220</c:v>
                </c:pt>
                <c:pt idx="1465">
                  <c:v>21221</c:v>
                </c:pt>
                <c:pt idx="1466">
                  <c:v>21222</c:v>
                </c:pt>
                <c:pt idx="1467">
                  <c:v>21223</c:v>
                </c:pt>
                <c:pt idx="1468">
                  <c:v>21224</c:v>
                </c:pt>
                <c:pt idx="1469">
                  <c:v>21225</c:v>
                </c:pt>
                <c:pt idx="1470">
                  <c:v>21226</c:v>
                </c:pt>
                <c:pt idx="1471">
                  <c:v>21227</c:v>
                </c:pt>
                <c:pt idx="1472">
                  <c:v>21228</c:v>
                </c:pt>
                <c:pt idx="1473">
                  <c:v>21229</c:v>
                </c:pt>
                <c:pt idx="1474">
                  <c:v>21230</c:v>
                </c:pt>
                <c:pt idx="1475">
                  <c:v>21231</c:v>
                </c:pt>
                <c:pt idx="1476">
                  <c:v>21232</c:v>
                </c:pt>
                <c:pt idx="1477">
                  <c:v>21233</c:v>
                </c:pt>
                <c:pt idx="1478">
                  <c:v>21234</c:v>
                </c:pt>
                <c:pt idx="1479">
                  <c:v>21235</c:v>
                </c:pt>
                <c:pt idx="1480">
                  <c:v>21236</c:v>
                </c:pt>
                <c:pt idx="1481">
                  <c:v>21237</c:v>
                </c:pt>
                <c:pt idx="1482">
                  <c:v>21238</c:v>
                </c:pt>
                <c:pt idx="1483">
                  <c:v>21239</c:v>
                </c:pt>
                <c:pt idx="1484">
                  <c:v>21240</c:v>
                </c:pt>
                <c:pt idx="1485">
                  <c:v>21241</c:v>
                </c:pt>
                <c:pt idx="1486">
                  <c:v>21242</c:v>
                </c:pt>
                <c:pt idx="1487">
                  <c:v>21243</c:v>
                </c:pt>
                <c:pt idx="1488">
                  <c:v>21244</c:v>
                </c:pt>
                <c:pt idx="1489">
                  <c:v>21245</c:v>
                </c:pt>
                <c:pt idx="1490">
                  <c:v>21246</c:v>
                </c:pt>
                <c:pt idx="1491">
                  <c:v>21247</c:v>
                </c:pt>
                <c:pt idx="1492">
                  <c:v>21248</c:v>
                </c:pt>
                <c:pt idx="1493">
                  <c:v>21249</c:v>
                </c:pt>
                <c:pt idx="1494">
                  <c:v>21250</c:v>
                </c:pt>
                <c:pt idx="1495">
                  <c:v>21251</c:v>
                </c:pt>
                <c:pt idx="1496">
                  <c:v>21252</c:v>
                </c:pt>
                <c:pt idx="1497">
                  <c:v>21253</c:v>
                </c:pt>
                <c:pt idx="1498">
                  <c:v>21254</c:v>
                </c:pt>
                <c:pt idx="1499">
                  <c:v>21255</c:v>
                </c:pt>
                <c:pt idx="1500">
                  <c:v>21256</c:v>
                </c:pt>
                <c:pt idx="1501">
                  <c:v>21257</c:v>
                </c:pt>
                <c:pt idx="1502">
                  <c:v>21258</c:v>
                </c:pt>
                <c:pt idx="1503">
                  <c:v>21259</c:v>
                </c:pt>
                <c:pt idx="1504">
                  <c:v>21260</c:v>
                </c:pt>
                <c:pt idx="1505">
                  <c:v>21261</c:v>
                </c:pt>
                <c:pt idx="1506">
                  <c:v>21262</c:v>
                </c:pt>
                <c:pt idx="1507">
                  <c:v>21263</c:v>
                </c:pt>
                <c:pt idx="1508">
                  <c:v>21264</c:v>
                </c:pt>
                <c:pt idx="1509">
                  <c:v>21265</c:v>
                </c:pt>
                <c:pt idx="1510">
                  <c:v>21266</c:v>
                </c:pt>
                <c:pt idx="1511">
                  <c:v>21267</c:v>
                </c:pt>
                <c:pt idx="1512">
                  <c:v>21268</c:v>
                </c:pt>
                <c:pt idx="1513">
                  <c:v>21269</c:v>
                </c:pt>
                <c:pt idx="1514">
                  <c:v>21270</c:v>
                </c:pt>
                <c:pt idx="1515">
                  <c:v>21271</c:v>
                </c:pt>
                <c:pt idx="1516">
                  <c:v>21272</c:v>
                </c:pt>
                <c:pt idx="1517">
                  <c:v>21273</c:v>
                </c:pt>
                <c:pt idx="1518">
                  <c:v>21274</c:v>
                </c:pt>
                <c:pt idx="1519">
                  <c:v>21275</c:v>
                </c:pt>
                <c:pt idx="1520">
                  <c:v>21276</c:v>
                </c:pt>
                <c:pt idx="1521">
                  <c:v>21277</c:v>
                </c:pt>
                <c:pt idx="1522">
                  <c:v>21278</c:v>
                </c:pt>
                <c:pt idx="1523">
                  <c:v>21279</c:v>
                </c:pt>
                <c:pt idx="1524">
                  <c:v>21280</c:v>
                </c:pt>
                <c:pt idx="1525">
                  <c:v>21281</c:v>
                </c:pt>
                <c:pt idx="1526">
                  <c:v>21282</c:v>
                </c:pt>
                <c:pt idx="1527">
                  <c:v>21283</c:v>
                </c:pt>
                <c:pt idx="1528">
                  <c:v>21284</c:v>
                </c:pt>
                <c:pt idx="1529">
                  <c:v>21285</c:v>
                </c:pt>
                <c:pt idx="1530">
                  <c:v>21286</c:v>
                </c:pt>
                <c:pt idx="1531">
                  <c:v>21287</c:v>
                </c:pt>
                <c:pt idx="1532">
                  <c:v>21288</c:v>
                </c:pt>
                <c:pt idx="1533">
                  <c:v>21289</c:v>
                </c:pt>
                <c:pt idx="1534">
                  <c:v>21290</c:v>
                </c:pt>
                <c:pt idx="1535">
                  <c:v>21291</c:v>
                </c:pt>
                <c:pt idx="1536">
                  <c:v>21292</c:v>
                </c:pt>
                <c:pt idx="1537">
                  <c:v>21293</c:v>
                </c:pt>
                <c:pt idx="1538">
                  <c:v>21294</c:v>
                </c:pt>
                <c:pt idx="1539">
                  <c:v>21295</c:v>
                </c:pt>
                <c:pt idx="1540">
                  <c:v>21296</c:v>
                </c:pt>
                <c:pt idx="1541">
                  <c:v>21297</c:v>
                </c:pt>
                <c:pt idx="1542">
                  <c:v>21298</c:v>
                </c:pt>
                <c:pt idx="1543">
                  <c:v>21299</c:v>
                </c:pt>
                <c:pt idx="1544">
                  <c:v>21300</c:v>
                </c:pt>
                <c:pt idx="1545">
                  <c:v>21301</c:v>
                </c:pt>
                <c:pt idx="1546">
                  <c:v>21302</c:v>
                </c:pt>
                <c:pt idx="1547">
                  <c:v>21303</c:v>
                </c:pt>
                <c:pt idx="1548">
                  <c:v>21304</c:v>
                </c:pt>
                <c:pt idx="1549">
                  <c:v>21305</c:v>
                </c:pt>
                <c:pt idx="1550">
                  <c:v>21306</c:v>
                </c:pt>
                <c:pt idx="1551">
                  <c:v>21307</c:v>
                </c:pt>
                <c:pt idx="1552">
                  <c:v>21308</c:v>
                </c:pt>
                <c:pt idx="1553">
                  <c:v>21309</c:v>
                </c:pt>
                <c:pt idx="1554">
                  <c:v>21310</c:v>
                </c:pt>
                <c:pt idx="1555">
                  <c:v>21311</c:v>
                </c:pt>
                <c:pt idx="1556">
                  <c:v>21312</c:v>
                </c:pt>
                <c:pt idx="1557">
                  <c:v>21313</c:v>
                </c:pt>
                <c:pt idx="1558">
                  <c:v>21314</c:v>
                </c:pt>
                <c:pt idx="1559">
                  <c:v>21315</c:v>
                </c:pt>
                <c:pt idx="1560">
                  <c:v>21316</c:v>
                </c:pt>
                <c:pt idx="1561">
                  <c:v>21317</c:v>
                </c:pt>
                <c:pt idx="1562">
                  <c:v>21318</c:v>
                </c:pt>
                <c:pt idx="1563">
                  <c:v>21319</c:v>
                </c:pt>
                <c:pt idx="1564">
                  <c:v>21320</c:v>
                </c:pt>
                <c:pt idx="1565">
                  <c:v>21321</c:v>
                </c:pt>
                <c:pt idx="1566">
                  <c:v>21322</c:v>
                </c:pt>
                <c:pt idx="1567">
                  <c:v>21323</c:v>
                </c:pt>
                <c:pt idx="1568">
                  <c:v>21324</c:v>
                </c:pt>
                <c:pt idx="1569">
                  <c:v>21325</c:v>
                </c:pt>
                <c:pt idx="1570">
                  <c:v>21326</c:v>
                </c:pt>
                <c:pt idx="1571">
                  <c:v>21327</c:v>
                </c:pt>
                <c:pt idx="1572">
                  <c:v>21328</c:v>
                </c:pt>
                <c:pt idx="1573">
                  <c:v>21329</c:v>
                </c:pt>
                <c:pt idx="1574">
                  <c:v>21330</c:v>
                </c:pt>
                <c:pt idx="1575">
                  <c:v>21331</c:v>
                </c:pt>
                <c:pt idx="1576">
                  <c:v>21332</c:v>
                </c:pt>
                <c:pt idx="1577">
                  <c:v>21333</c:v>
                </c:pt>
                <c:pt idx="1578">
                  <c:v>21334</c:v>
                </c:pt>
                <c:pt idx="1579">
                  <c:v>21335</c:v>
                </c:pt>
                <c:pt idx="1580">
                  <c:v>21336</c:v>
                </c:pt>
                <c:pt idx="1581">
                  <c:v>21337</c:v>
                </c:pt>
                <c:pt idx="1582">
                  <c:v>21338</c:v>
                </c:pt>
                <c:pt idx="1583">
                  <c:v>21339</c:v>
                </c:pt>
                <c:pt idx="1584">
                  <c:v>21340</c:v>
                </c:pt>
                <c:pt idx="1585">
                  <c:v>21341</c:v>
                </c:pt>
                <c:pt idx="1586">
                  <c:v>21342</c:v>
                </c:pt>
                <c:pt idx="1587">
                  <c:v>21343</c:v>
                </c:pt>
                <c:pt idx="1588">
                  <c:v>21344</c:v>
                </c:pt>
                <c:pt idx="1589">
                  <c:v>21345</c:v>
                </c:pt>
                <c:pt idx="1590">
                  <c:v>21346</c:v>
                </c:pt>
                <c:pt idx="1591">
                  <c:v>21347</c:v>
                </c:pt>
                <c:pt idx="1592">
                  <c:v>21348</c:v>
                </c:pt>
                <c:pt idx="1593">
                  <c:v>21349</c:v>
                </c:pt>
                <c:pt idx="1594">
                  <c:v>21350</c:v>
                </c:pt>
                <c:pt idx="1595">
                  <c:v>21351</c:v>
                </c:pt>
                <c:pt idx="1596">
                  <c:v>21352</c:v>
                </c:pt>
                <c:pt idx="1597">
                  <c:v>21353</c:v>
                </c:pt>
                <c:pt idx="1598">
                  <c:v>21354</c:v>
                </c:pt>
                <c:pt idx="1599">
                  <c:v>21355</c:v>
                </c:pt>
                <c:pt idx="1600">
                  <c:v>21356</c:v>
                </c:pt>
                <c:pt idx="1601">
                  <c:v>21357</c:v>
                </c:pt>
                <c:pt idx="1602">
                  <c:v>21358</c:v>
                </c:pt>
                <c:pt idx="1603">
                  <c:v>21359</c:v>
                </c:pt>
                <c:pt idx="1604">
                  <c:v>21360</c:v>
                </c:pt>
                <c:pt idx="1605">
                  <c:v>21361</c:v>
                </c:pt>
                <c:pt idx="1606">
                  <c:v>21362</c:v>
                </c:pt>
                <c:pt idx="1607">
                  <c:v>21363</c:v>
                </c:pt>
                <c:pt idx="1608">
                  <c:v>21364</c:v>
                </c:pt>
                <c:pt idx="1609">
                  <c:v>21365</c:v>
                </c:pt>
                <c:pt idx="1610">
                  <c:v>21366</c:v>
                </c:pt>
                <c:pt idx="1611">
                  <c:v>21367</c:v>
                </c:pt>
                <c:pt idx="1612">
                  <c:v>21368</c:v>
                </c:pt>
                <c:pt idx="1613">
                  <c:v>21369</c:v>
                </c:pt>
                <c:pt idx="1614">
                  <c:v>21370</c:v>
                </c:pt>
                <c:pt idx="1615">
                  <c:v>21371</c:v>
                </c:pt>
                <c:pt idx="1616">
                  <c:v>21372</c:v>
                </c:pt>
                <c:pt idx="1617">
                  <c:v>21373</c:v>
                </c:pt>
                <c:pt idx="1618">
                  <c:v>21374</c:v>
                </c:pt>
                <c:pt idx="1619">
                  <c:v>21375</c:v>
                </c:pt>
                <c:pt idx="1620">
                  <c:v>21376</c:v>
                </c:pt>
                <c:pt idx="1621">
                  <c:v>21377</c:v>
                </c:pt>
                <c:pt idx="1622">
                  <c:v>21378</c:v>
                </c:pt>
                <c:pt idx="1623">
                  <c:v>21379</c:v>
                </c:pt>
                <c:pt idx="1624">
                  <c:v>21380</c:v>
                </c:pt>
                <c:pt idx="1625">
                  <c:v>21381</c:v>
                </c:pt>
                <c:pt idx="1626">
                  <c:v>21382</c:v>
                </c:pt>
                <c:pt idx="1627">
                  <c:v>21383</c:v>
                </c:pt>
                <c:pt idx="1628">
                  <c:v>21384</c:v>
                </c:pt>
                <c:pt idx="1629">
                  <c:v>21385</c:v>
                </c:pt>
                <c:pt idx="1630">
                  <c:v>21386</c:v>
                </c:pt>
                <c:pt idx="1631">
                  <c:v>21387</c:v>
                </c:pt>
                <c:pt idx="1632">
                  <c:v>21388</c:v>
                </c:pt>
                <c:pt idx="1633">
                  <c:v>21389</c:v>
                </c:pt>
                <c:pt idx="1634">
                  <c:v>21390</c:v>
                </c:pt>
                <c:pt idx="1635">
                  <c:v>21391</c:v>
                </c:pt>
                <c:pt idx="1636">
                  <c:v>21392</c:v>
                </c:pt>
                <c:pt idx="1637">
                  <c:v>21393</c:v>
                </c:pt>
                <c:pt idx="1638">
                  <c:v>21394</c:v>
                </c:pt>
                <c:pt idx="1639">
                  <c:v>21395</c:v>
                </c:pt>
                <c:pt idx="1640">
                  <c:v>21396</c:v>
                </c:pt>
                <c:pt idx="1641">
                  <c:v>21397</c:v>
                </c:pt>
                <c:pt idx="1642">
                  <c:v>21398</c:v>
                </c:pt>
                <c:pt idx="1643">
                  <c:v>21399</c:v>
                </c:pt>
                <c:pt idx="1644">
                  <c:v>21400</c:v>
                </c:pt>
                <c:pt idx="1645">
                  <c:v>21401</c:v>
                </c:pt>
                <c:pt idx="1646">
                  <c:v>21402</c:v>
                </c:pt>
                <c:pt idx="1647">
                  <c:v>21403</c:v>
                </c:pt>
                <c:pt idx="1648">
                  <c:v>21404</c:v>
                </c:pt>
                <c:pt idx="1649">
                  <c:v>21405</c:v>
                </c:pt>
                <c:pt idx="1650">
                  <c:v>21406</c:v>
                </c:pt>
                <c:pt idx="1651">
                  <c:v>21407</c:v>
                </c:pt>
                <c:pt idx="1652">
                  <c:v>21408</c:v>
                </c:pt>
                <c:pt idx="1653">
                  <c:v>21409</c:v>
                </c:pt>
                <c:pt idx="1654">
                  <c:v>21410</c:v>
                </c:pt>
                <c:pt idx="1655">
                  <c:v>21411</c:v>
                </c:pt>
                <c:pt idx="1656">
                  <c:v>21412</c:v>
                </c:pt>
                <c:pt idx="1657">
                  <c:v>21413</c:v>
                </c:pt>
                <c:pt idx="1658">
                  <c:v>21414</c:v>
                </c:pt>
                <c:pt idx="1659">
                  <c:v>21415</c:v>
                </c:pt>
                <c:pt idx="1660">
                  <c:v>21416</c:v>
                </c:pt>
                <c:pt idx="1661">
                  <c:v>21417</c:v>
                </c:pt>
                <c:pt idx="1662">
                  <c:v>21418</c:v>
                </c:pt>
                <c:pt idx="1663">
                  <c:v>21419</c:v>
                </c:pt>
                <c:pt idx="1664">
                  <c:v>21420</c:v>
                </c:pt>
                <c:pt idx="1665">
                  <c:v>21421</c:v>
                </c:pt>
                <c:pt idx="1666">
                  <c:v>21422</c:v>
                </c:pt>
                <c:pt idx="1667">
                  <c:v>21423</c:v>
                </c:pt>
                <c:pt idx="1668">
                  <c:v>21424</c:v>
                </c:pt>
                <c:pt idx="1669">
                  <c:v>21425</c:v>
                </c:pt>
                <c:pt idx="1670">
                  <c:v>21426</c:v>
                </c:pt>
                <c:pt idx="1671">
                  <c:v>21427</c:v>
                </c:pt>
                <c:pt idx="1672">
                  <c:v>21428</c:v>
                </c:pt>
                <c:pt idx="1673">
                  <c:v>21429</c:v>
                </c:pt>
                <c:pt idx="1674">
                  <c:v>21430</c:v>
                </c:pt>
                <c:pt idx="1675">
                  <c:v>21431</c:v>
                </c:pt>
                <c:pt idx="1676">
                  <c:v>21432</c:v>
                </c:pt>
                <c:pt idx="1677">
                  <c:v>21433</c:v>
                </c:pt>
                <c:pt idx="1678">
                  <c:v>21434</c:v>
                </c:pt>
                <c:pt idx="1679">
                  <c:v>21435</c:v>
                </c:pt>
                <c:pt idx="1680">
                  <c:v>21436</c:v>
                </c:pt>
                <c:pt idx="1681">
                  <c:v>21437</c:v>
                </c:pt>
                <c:pt idx="1682">
                  <c:v>21438</c:v>
                </c:pt>
                <c:pt idx="1683">
                  <c:v>21439</c:v>
                </c:pt>
                <c:pt idx="1684">
                  <c:v>21440</c:v>
                </c:pt>
                <c:pt idx="1685">
                  <c:v>21441</c:v>
                </c:pt>
                <c:pt idx="1686">
                  <c:v>21442</c:v>
                </c:pt>
                <c:pt idx="1687">
                  <c:v>21443</c:v>
                </c:pt>
                <c:pt idx="1688">
                  <c:v>21444</c:v>
                </c:pt>
                <c:pt idx="1689">
                  <c:v>21445</c:v>
                </c:pt>
                <c:pt idx="1690">
                  <c:v>21446</c:v>
                </c:pt>
                <c:pt idx="1691">
                  <c:v>21447</c:v>
                </c:pt>
                <c:pt idx="1692">
                  <c:v>21448</c:v>
                </c:pt>
                <c:pt idx="1693">
                  <c:v>21449</c:v>
                </c:pt>
                <c:pt idx="1694">
                  <c:v>21450</c:v>
                </c:pt>
                <c:pt idx="1695">
                  <c:v>21451</c:v>
                </c:pt>
                <c:pt idx="1696">
                  <c:v>21452</c:v>
                </c:pt>
                <c:pt idx="1697">
                  <c:v>21453</c:v>
                </c:pt>
                <c:pt idx="1698">
                  <c:v>21454</c:v>
                </c:pt>
                <c:pt idx="1699">
                  <c:v>21455</c:v>
                </c:pt>
                <c:pt idx="1700">
                  <c:v>21456</c:v>
                </c:pt>
                <c:pt idx="1701">
                  <c:v>21457</c:v>
                </c:pt>
                <c:pt idx="1702">
                  <c:v>21458</c:v>
                </c:pt>
                <c:pt idx="1703">
                  <c:v>21459</c:v>
                </c:pt>
                <c:pt idx="1704">
                  <c:v>21460</c:v>
                </c:pt>
                <c:pt idx="1705">
                  <c:v>21461</c:v>
                </c:pt>
                <c:pt idx="1706">
                  <c:v>21462</c:v>
                </c:pt>
                <c:pt idx="1707">
                  <c:v>21463</c:v>
                </c:pt>
                <c:pt idx="1708">
                  <c:v>21464</c:v>
                </c:pt>
                <c:pt idx="1709">
                  <c:v>21465</c:v>
                </c:pt>
                <c:pt idx="1710">
                  <c:v>21466</c:v>
                </c:pt>
                <c:pt idx="1711">
                  <c:v>21467</c:v>
                </c:pt>
                <c:pt idx="1712">
                  <c:v>21468</c:v>
                </c:pt>
                <c:pt idx="1713">
                  <c:v>21469</c:v>
                </c:pt>
                <c:pt idx="1714">
                  <c:v>21470</c:v>
                </c:pt>
                <c:pt idx="1715">
                  <c:v>21471</c:v>
                </c:pt>
                <c:pt idx="1716">
                  <c:v>21472</c:v>
                </c:pt>
                <c:pt idx="1717">
                  <c:v>21473</c:v>
                </c:pt>
                <c:pt idx="1718">
                  <c:v>21474</c:v>
                </c:pt>
                <c:pt idx="1719">
                  <c:v>21475</c:v>
                </c:pt>
                <c:pt idx="1720">
                  <c:v>21476</c:v>
                </c:pt>
                <c:pt idx="1721">
                  <c:v>21477</c:v>
                </c:pt>
                <c:pt idx="1722">
                  <c:v>21478</c:v>
                </c:pt>
                <c:pt idx="1723">
                  <c:v>21479</c:v>
                </c:pt>
                <c:pt idx="1724">
                  <c:v>21480</c:v>
                </c:pt>
                <c:pt idx="1725">
                  <c:v>21481</c:v>
                </c:pt>
                <c:pt idx="1726">
                  <c:v>21482</c:v>
                </c:pt>
                <c:pt idx="1727">
                  <c:v>21483</c:v>
                </c:pt>
                <c:pt idx="1728">
                  <c:v>21484</c:v>
                </c:pt>
                <c:pt idx="1729">
                  <c:v>21485</c:v>
                </c:pt>
                <c:pt idx="1730">
                  <c:v>21486</c:v>
                </c:pt>
                <c:pt idx="1731">
                  <c:v>21487</c:v>
                </c:pt>
                <c:pt idx="1732">
                  <c:v>21488</c:v>
                </c:pt>
                <c:pt idx="1733">
                  <c:v>21489</c:v>
                </c:pt>
                <c:pt idx="1734">
                  <c:v>21490</c:v>
                </c:pt>
                <c:pt idx="1735">
                  <c:v>21491</c:v>
                </c:pt>
                <c:pt idx="1736">
                  <c:v>21492</c:v>
                </c:pt>
                <c:pt idx="1737">
                  <c:v>21493</c:v>
                </c:pt>
                <c:pt idx="1738">
                  <c:v>21494</c:v>
                </c:pt>
                <c:pt idx="1739">
                  <c:v>21495</c:v>
                </c:pt>
                <c:pt idx="1740">
                  <c:v>21496</c:v>
                </c:pt>
                <c:pt idx="1741">
                  <c:v>21497</c:v>
                </c:pt>
                <c:pt idx="1742">
                  <c:v>21498</c:v>
                </c:pt>
                <c:pt idx="1743">
                  <c:v>21499</c:v>
                </c:pt>
                <c:pt idx="1744">
                  <c:v>21500</c:v>
                </c:pt>
                <c:pt idx="1745">
                  <c:v>21501</c:v>
                </c:pt>
                <c:pt idx="1746">
                  <c:v>21502</c:v>
                </c:pt>
                <c:pt idx="1747">
                  <c:v>21503</c:v>
                </c:pt>
                <c:pt idx="1748">
                  <c:v>21504</c:v>
                </c:pt>
                <c:pt idx="1749">
                  <c:v>21505</c:v>
                </c:pt>
                <c:pt idx="1750">
                  <c:v>21506</c:v>
                </c:pt>
                <c:pt idx="1751">
                  <c:v>21507</c:v>
                </c:pt>
                <c:pt idx="1752">
                  <c:v>21508</c:v>
                </c:pt>
                <c:pt idx="1753">
                  <c:v>21509</c:v>
                </c:pt>
                <c:pt idx="1754">
                  <c:v>21510</c:v>
                </c:pt>
                <c:pt idx="1755">
                  <c:v>21511</c:v>
                </c:pt>
                <c:pt idx="1756">
                  <c:v>21512</c:v>
                </c:pt>
                <c:pt idx="1757">
                  <c:v>21513</c:v>
                </c:pt>
                <c:pt idx="1758">
                  <c:v>21514</c:v>
                </c:pt>
                <c:pt idx="1759">
                  <c:v>21515</c:v>
                </c:pt>
                <c:pt idx="1760">
                  <c:v>21516</c:v>
                </c:pt>
                <c:pt idx="1761">
                  <c:v>21517</c:v>
                </c:pt>
                <c:pt idx="1762">
                  <c:v>21518</c:v>
                </c:pt>
                <c:pt idx="1763">
                  <c:v>21519</c:v>
                </c:pt>
                <c:pt idx="1764">
                  <c:v>21520</c:v>
                </c:pt>
                <c:pt idx="1765">
                  <c:v>21521</c:v>
                </c:pt>
                <c:pt idx="1766">
                  <c:v>21522</c:v>
                </c:pt>
                <c:pt idx="1767">
                  <c:v>21523</c:v>
                </c:pt>
                <c:pt idx="1768">
                  <c:v>21524</c:v>
                </c:pt>
                <c:pt idx="1769">
                  <c:v>21525</c:v>
                </c:pt>
                <c:pt idx="1770">
                  <c:v>21526</c:v>
                </c:pt>
                <c:pt idx="1771">
                  <c:v>21527</c:v>
                </c:pt>
                <c:pt idx="1772">
                  <c:v>21528</c:v>
                </c:pt>
                <c:pt idx="1773">
                  <c:v>21529</c:v>
                </c:pt>
                <c:pt idx="1774">
                  <c:v>21530</c:v>
                </c:pt>
                <c:pt idx="1775">
                  <c:v>21531</c:v>
                </c:pt>
                <c:pt idx="1776">
                  <c:v>21532</c:v>
                </c:pt>
                <c:pt idx="1777">
                  <c:v>21533</c:v>
                </c:pt>
                <c:pt idx="1778">
                  <c:v>21534</c:v>
                </c:pt>
                <c:pt idx="1779">
                  <c:v>21535</c:v>
                </c:pt>
                <c:pt idx="1780">
                  <c:v>21536</c:v>
                </c:pt>
                <c:pt idx="1781">
                  <c:v>21537</c:v>
                </c:pt>
                <c:pt idx="1782">
                  <c:v>21538</c:v>
                </c:pt>
                <c:pt idx="1783">
                  <c:v>21539</c:v>
                </c:pt>
                <c:pt idx="1784">
                  <c:v>21540</c:v>
                </c:pt>
                <c:pt idx="1785">
                  <c:v>21541</c:v>
                </c:pt>
                <c:pt idx="1786">
                  <c:v>21542</c:v>
                </c:pt>
                <c:pt idx="1787">
                  <c:v>21543</c:v>
                </c:pt>
                <c:pt idx="1788">
                  <c:v>21544</c:v>
                </c:pt>
                <c:pt idx="1789">
                  <c:v>21545</c:v>
                </c:pt>
                <c:pt idx="1790">
                  <c:v>21546</c:v>
                </c:pt>
                <c:pt idx="1791">
                  <c:v>21547</c:v>
                </c:pt>
                <c:pt idx="1792">
                  <c:v>21548</c:v>
                </c:pt>
                <c:pt idx="1793">
                  <c:v>21549</c:v>
                </c:pt>
                <c:pt idx="1794">
                  <c:v>21550</c:v>
                </c:pt>
                <c:pt idx="1795">
                  <c:v>21551</c:v>
                </c:pt>
                <c:pt idx="1796">
                  <c:v>21552</c:v>
                </c:pt>
                <c:pt idx="1797">
                  <c:v>21553</c:v>
                </c:pt>
                <c:pt idx="1798">
                  <c:v>21554</c:v>
                </c:pt>
                <c:pt idx="1799">
                  <c:v>21555</c:v>
                </c:pt>
                <c:pt idx="1800">
                  <c:v>21556</c:v>
                </c:pt>
                <c:pt idx="1801">
                  <c:v>21557</c:v>
                </c:pt>
                <c:pt idx="1802">
                  <c:v>21558</c:v>
                </c:pt>
                <c:pt idx="1803">
                  <c:v>21559</c:v>
                </c:pt>
                <c:pt idx="1804">
                  <c:v>21560</c:v>
                </c:pt>
                <c:pt idx="1805">
                  <c:v>21561</c:v>
                </c:pt>
                <c:pt idx="1806">
                  <c:v>21562</c:v>
                </c:pt>
                <c:pt idx="1807">
                  <c:v>21563</c:v>
                </c:pt>
                <c:pt idx="1808">
                  <c:v>21564</c:v>
                </c:pt>
                <c:pt idx="1809">
                  <c:v>21565</c:v>
                </c:pt>
                <c:pt idx="1810">
                  <c:v>21566</c:v>
                </c:pt>
                <c:pt idx="1811">
                  <c:v>21567</c:v>
                </c:pt>
                <c:pt idx="1812">
                  <c:v>21568</c:v>
                </c:pt>
                <c:pt idx="1813">
                  <c:v>21569</c:v>
                </c:pt>
                <c:pt idx="1814">
                  <c:v>21570</c:v>
                </c:pt>
                <c:pt idx="1815">
                  <c:v>21571</c:v>
                </c:pt>
                <c:pt idx="1816">
                  <c:v>21572</c:v>
                </c:pt>
                <c:pt idx="1817">
                  <c:v>21573</c:v>
                </c:pt>
                <c:pt idx="1818">
                  <c:v>21574</c:v>
                </c:pt>
                <c:pt idx="1819">
                  <c:v>21575</c:v>
                </c:pt>
                <c:pt idx="1820">
                  <c:v>21576</c:v>
                </c:pt>
                <c:pt idx="1821">
                  <c:v>21577</c:v>
                </c:pt>
                <c:pt idx="1822">
                  <c:v>21578</c:v>
                </c:pt>
                <c:pt idx="1823">
                  <c:v>21579</c:v>
                </c:pt>
                <c:pt idx="1824">
                  <c:v>21580</c:v>
                </c:pt>
                <c:pt idx="1825">
                  <c:v>21581</c:v>
                </c:pt>
                <c:pt idx="1826">
                  <c:v>21582</c:v>
                </c:pt>
                <c:pt idx="1827">
                  <c:v>21583</c:v>
                </c:pt>
                <c:pt idx="1828">
                  <c:v>21584</c:v>
                </c:pt>
                <c:pt idx="1829">
                  <c:v>21585</c:v>
                </c:pt>
                <c:pt idx="1830">
                  <c:v>21586</c:v>
                </c:pt>
                <c:pt idx="1831">
                  <c:v>21587</c:v>
                </c:pt>
                <c:pt idx="1832">
                  <c:v>21588</c:v>
                </c:pt>
                <c:pt idx="1833">
                  <c:v>21589</c:v>
                </c:pt>
                <c:pt idx="1834">
                  <c:v>21590</c:v>
                </c:pt>
                <c:pt idx="1835">
                  <c:v>21591</c:v>
                </c:pt>
                <c:pt idx="1836">
                  <c:v>21592</c:v>
                </c:pt>
                <c:pt idx="1837">
                  <c:v>21593</c:v>
                </c:pt>
                <c:pt idx="1838">
                  <c:v>21594</c:v>
                </c:pt>
                <c:pt idx="1839">
                  <c:v>21595</c:v>
                </c:pt>
                <c:pt idx="1840">
                  <c:v>21596</c:v>
                </c:pt>
                <c:pt idx="1841">
                  <c:v>21597</c:v>
                </c:pt>
                <c:pt idx="1842">
                  <c:v>21598</c:v>
                </c:pt>
                <c:pt idx="1843">
                  <c:v>21599</c:v>
                </c:pt>
                <c:pt idx="1844">
                  <c:v>21600</c:v>
                </c:pt>
                <c:pt idx="1845">
                  <c:v>21601</c:v>
                </c:pt>
                <c:pt idx="1846">
                  <c:v>21602</c:v>
                </c:pt>
                <c:pt idx="1847">
                  <c:v>21603</c:v>
                </c:pt>
                <c:pt idx="1848">
                  <c:v>21604</c:v>
                </c:pt>
                <c:pt idx="1849">
                  <c:v>21605</c:v>
                </c:pt>
                <c:pt idx="1850">
                  <c:v>21606</c:v>
                </c:pt>
                <c:pt idx="1851">
                  <c:v>21607</c:v>
                </c:pt>
                <c:pt idx="1852">
                  <c:v>21608</c:v>
                </c:pt>
                <c:pt idx="1853">
                  <c:v>21609</c:v>
                </c:pt>
                <c:pt idx="1854">
                  <c:v>21610</c:v>
                </c:pt>
                <c:pt idx="1855">
                  <c:v>21611</c:v>
                </c:pt>
                <c:pt idx="1856">
                  <c:v>21612</c:v>
                </c:pt>
                <c:pt idx="1857">
                  <c:v>21613</c:v>
                </c:pt>
                <c:pt idx="1858">
                  <c:v>21614</c:v>
                </c:pt>
                <c:pt idx="1859">
                  <c:v>21615</c:v>
                </c:pt>
                <c:pt idx="1860">
                  <c:v>21616</c:v>
                </c:pt>
                <c:pt idx="1861">
                  <c:v>21617</c:v>
                </c:pt>
                <c:pt idx="1862">
                  <c:v>21618</c:v>
                </c:pt>
                <c:pt idx="1863">
                  <c:v>21619</c:v>
                </c:pt>
                <c:pt idx="1864">
                  <c:v>21620</c:v>
                </c:pt>
                <c:pt idx="1865">
                  <c:v>21621</c:v>
                </c:pt>
                <c:pt idx="1866">
                  <c:v>21622</c:v>
                </c:pt>
                <c:pt idx="1867">
                  <c:v>21623</c:v>
                </c:pt>
                <c:pt idx="1868">
                  <c:v>21624</c:v>
                </c:pt>
                <c:pt idx="1869">
                  <c:v>21625</c:v>
                </c:pt>
                <c:pt idx="1870">
                  <c:v>21626</c:v>
                </c:pt>
                <c:pt idx="1871">
                  <c:v>21627</c:v>
                </c:pt>
                <c:pt idx="1872">
                  <c:v>21628</c:v>
                </c:pt>
                <c:pt idx="1873">
                  <c:v>21629</c:v>
                </c:pt>
                <c:pt idx="1874">
                  <c:v>21630</c:v>
                </c:pt>
                <c:pt idx="1875">
                  <c:v>21631</c:v>
                </c:pt>
                <c:pt idx="1876">
                  <c:v>21632</c:v>
                </c:pt>
                <c:pt idx="1877">
                  <c:v>21633</c:v>
                </c:pt>
                <c:pt idx="1878">
                  <c:v>21634</c:v>
                </c:pt>
                <c:pt idx="1879">
                  <c:v>21635</c:v>
                </c:pt>
                <c:pt idx="1880">
                  <c:v>21636</c:v>
                </c:pt>
                <c:pt idx="1881">
                  <c:v>21637</c:v>
                </c:pt>
                <c:pt idx="1882">
                  <c:v>21638</c:v>
                </c:pt>
                <c:pt idx="1883">
                  <c:v>21639</c:v>
                </c:pt>
                <c:pt idx="1884">
                  <c:v>21640</c:v>
                </c:pt>
                <c:pt idx="1885">
                  <c:v>21641</c:v>
                </c:pt>
                <c:pt idx="1886">
                  <c:v>21642</c:v>
                </c:pt>
                <c:pt idx="1887">
                  <c:v>21643</c:v>
                </c:pt>
                <c:pt idx="1888">
                  <c:v>21644</c:v>
                </c:pt>
                <c:pt idx="1889">
                  <c:v>21645</c:v>
                </c:pt>
                <c:pt idx="1890">
                  <c:v>21646</c:v>
                </c:pt>
                <c:pt idx="1891">
                  <c:v>21647</c:v>
                </c:pt>
                <c:pt idx="1892">
                  <c:v>21648</c:v>
                </c:pt>
                <c:pt idx="1893">
                  <c:v>21649</c:v>
                </c:pt>
                <c:pt idx="1894">
                  <c:v>21650</c:v>
                </c:pt>
                <c:pt idx="1895">
                  <c:v>21651</c:v>
                </c:pt>
                <c:pt idx="1896">
                  <c:v>21652</c:v>
                </c:pt>
                <c:pt idx="1897">
                  <c:v>21653</c:v>
                </c:pt>
                <c:pt idx="1898">
                  <c:v>21654</c:v>
                </c:pt>
                <c:pt idx="1899">
                  <c:v>21655</c:v>
                </c:pt>
                <c:pt idx="1900">
                  <c:v>21656</c:v>
                </c:pt>
                <c:pt idx="1901">
                  <c:v>21657</c:v>
                </c:pt>
                <c:pt idx="1902">
                  <c:v>21658</c:v>
                </c:pt>
                <c:pt idx="1903">
                  <c:v>21659</c:v>
                </c:pt>
                <c:pt idx="1904">
                  <c:v>21660</c:v>
                </c:pt>
                <c:pt idx="1905">
                  <c:v>21661</c:v>
                </c:pt>
                <c:pt idx="1906">
                  <c:v>21662</c:v>
                </c:pt>
                <c:pt idx="1907">
                  <c:v>21663</c:v>
                </c:pt>
                <c:pt idx="1908">
                  <c:v>21664</c:v>
                </c:pt>
                <c:pt idx="1909">
                  <c:v>21665</c:v>
                </c:pt>
                <c:pt idx="1910">
                  <c:v>21666</c:v>
                </c:pt>
                <c:pt idx="1911">
                  <c:v>21667</c:v>
                </c:pt>
                <c:pt idx="1912">
                  <c:v>21668</c:v>
                </c:pt>
                <c:pt idx="1913">
                  <c:v>21669</c:v>
                </c:pt>
                <c:pt idx="1914">
                  <c:v>21670</c:v>
                </c:pt>
                <c:pt idx="1915">
                  <c:v>21671</c:v>
                </c:pt>
                <c:pt idx="1916">
                  <c:v>21672</c:v>
                </c:pt>
                <c:pt idx="1917">
                  <c:v>21673</c:v>
                </c:pt>
                <c:pt idx="1918">
                  <c:v>21674</c:v>
                </c:pt>
                <c:pt idx="1919">
                  <c:v>21675</c:v>
                </c:pt>
                <c:pt idx="1920">
                  <c:v>21676</c:v>
                </c:pt>
                <c:pt idx="1921">
                  <c:v>21677</c:v>
                </c:pt>
                <c:pt idx="1922">
                  <c:v>21678</c:v>
                </c:pt>
                <c:pt idx="1923">
                  <c:v>21679</c:v>
                </c:pt>
                <c:pt idx="1924">
                  <c:v>21680</c:v>
                </c:pt>
                <c:pt idx="1925">
                  <c:v>21681</c:v>
                </c:pt>
                <c:pt idx="1926">
                  <c:v>21682</c:v>
                </c:pt>
                <c:pt idx="1927">
                  <c:v>21683</c:v>
                </c:pt>
                <c:pt idx="1928">
                  <c:v>21684</c:v>
                </c:pt>
                <c:pt idx="1929">
                  <c:v>21685</c:v>
                </c:pt>
                <c:pt idx="1930">
                  <c:v>21686</c:v>
                </c:pt>
                <c:pt idx="1931">
                  <c:v>21687</c:v>
                </c:pt>
                <c:pt idx="1932">
                  <c:v>21688</c:v>
                </c:pt>
                <c:pt idx="1933">
                  <c:v>21689</c:v>
                </c:pt>
                <c:pt idx="1934">
                  <c:v>21690</c:v>
                </c:pt>
                <c:pt idx="1935">
                  <c:v>21691</c:v>
                </c:pt>
                <c:pt idx="1936">
                  <c:v>21692</c:v>
                </c:pt>
                <c:pt idx="1937">
                  <c:v>21693</c:v>
                </c:pt>
                <c:pt idx="1938">
                  <c:v>21694</c:v>
                </c:pt>
                <c:pt idx="1939">
                  <c:v>21695</c:v>
                </c:pt>
                <c:pt idx="1940">
                  <c:v>21696</c:v>
                </c:pt>
                <c:pt idx="1941">
                  <c:v>21697</c:v>
                </c:pt>
                <c:pt idx="1942">
                  <c:v>21698</c:v>
                </c:pt>
                <c:pt idx="1943">
                  <c:v>21699</c:v>
                </c:pt>
                <c:pt idx="1944">
                  <c:v>21700</c:v>
                </c:pt>
                <c:pt idx="1945">
                  <c:v>21701</c:v>
                </c:pt>
                <c:pt idx="1946">
                  <c:v>21702</c:v>
                </c:pt>
                <c:pt idx="1947">
                  <c:v>21703</c:v>
                </c:pt>
                <c:pt idx="1948">
                  <c:v>21704</c:v>
                </c:pt>
                <c:pt idx="1949">
                  <c:v>21705</c:v>
                </c:pt>
                <c:pt idx="1950">
                  <c:v>21706</c:v>
                </c:pt>
                <c:pt idx="1951">
                  <c:v>21707</c:v>
                </c:pt>
                <c:pt idx="1952">
                  <c:v>21708</c:v>
                </c:pt>
                <c:pt idx="1953">
                  <c:v>21709</c:v>
                </c:pt>
                <c:pt idx="1954">
                  <c:v>21710</c:v>
                </c:pt>
                <c:pt idx="1955">
                  <c:v>21711</c:v>
                </c:pt>
                <c:pt idx="1956">
                  <c:v>21712</c:v>
                </c:pt>
                <c:pt idx="1957">
                  <c:v>21713</c:v>
                </c:pt>
                <c:pt idx="1958">
                  <c:v>21714</c:v>
                </c:pt>
                <c:pt idx="1959">
                  <c:v>21715</c:v>
                </c:pt>
                <c:pt idx="1960">
                  <c:v>21716</c:v>
                </c:pt>
                <c:pt idx="1961">
                  <c:v>21717</c:v>
                </c:pt>
                <c:pt idx="1962">
                  <c:v>21718</c:v>
                </c:pt>
                <c:pt idx="1963">
                  <c:v>21719</c:v>
                </c:pt>
                <c:pt idx="1964">
                  <c:v>21720</c:v>
                </c:pt>
                <c:pt idx="1965">
                  <c:v>21721</c:v>
                </c:pt>
                <c:pt idx="1966">
                  <c:v>21722</c:v>
                </c:pt>
                <c:pt idx="1967">
                  <c:v>21723</c:v>
                </c:pt>
                <c:pt idx="1968">
                  <c:v>21724</c:v>
                </c:pt>
                <c:pt idx="1969">
                  <c:v>21725</c:v>
                </c:pt>
                <c:pt idx="1970">
                  <c:v>21726</c:v>
                </c:pt>
                <c:pt idx="1971">
                  <c:v>21727</c:v>
                </c:pt>
                <c:pt idx="1972">
                  <c:v>21728</c:v>
                </c:pt>
                <c:pt idx="1973">
                  <c:v>21729</c:v>
                </c:pt>
                <c:pt idx="1974">
                  <c:v>21730</c:v>
                </c:pt>
                <c:pt idx="1975">
                  <c:v>21731</c:v>
                </c:pt>
                <c:pt idx="1976">
                  <c:v>21732</c:v>
                </c:pt>
                <c:pt idx="1977">
                  <c:v>21733</c:v>
                </c:pt>
                <c:pt idx="1978">
                  <c:v>21734</c:v>
                </c:pt>
                <c:pt idx="1979">
                  <c:v>21735</c:v>
                </c:pt>
                <c:pt idx="1980">
                  <c:v>21736</c:v>
                </c:pt>
                <c:pt idx="1981">
                  <c:v>21737</c:v>
                </c:pt>
                <c:pt idx="1982">
                  <c:v>21738</c:v>
                </c:pt>
                <c:pt idx="1983">
                  <c:v>21739</c:v>
                </c:pt>
                <c:pt idx="1984">
                  <c:v>21740</c:v>
                </c:pt>
                <c:pt idx="1985">
                  <c:v>21741</c:v>
                </c:pt>
                <c:pt idx="1986">
                  <c:v>21742</c:v>
                </c:pt>
                <c:pt idx="1987">
                  <c:v>21743</c:v>
                </c:pt>
                <c:pt idx="1988">
                  <c:v>21744</c:v>
                </c:pt>
                <c:pt idx="1989">
                  <c:v>21745</c:v>
                </c:pt>
                <c:pt idx="1990">
                  <c:v>21746</c:v>
                </c:pt>
                <c:pt idx="1991">
                  <c:v>21747</c:v>
                </c:pt>
                <c:pt idx="1992">
                  <c:v>21748</c:v>
                </c:pt>
                <c:pt idx="1993">
                  <c:v>21749</c:v>
                </c:pt>
                <c:pt idx="1994">
                  <c:v>21750</c:v>
                </c:pt>
                <c:pt idx="1995">
                  <c:v>21751</c:v>
                </c:pt>
                <c:pt idx="1996">
                  <c:v>21752</c:v>
                </c:pt>
                <c:pt idx="1997">
                  <c:v>21753</c:v>
                </c:pt>
                <c:pt idx="1998">
                  <c:v>21754</c:v>
                </c:pt>
                <c:pt idx="1999">
                  <c:v>21755</c:v>
                </c:pt>
                <c:pt idx="2000">
                  <c:v>21756</c:v>
                </c:pt>
                <c:pt idx="2001">
                  <c:v>21757</c:v>
                </c:pt>
                <c:pt idx="2002">
                  <c:v>21758</c:v>
                </c:pt>
                <c:pt idx="2003">
                  <c:v>21759</c:v>
                </c:pt>
                <c:pt idx="2004">
                  <c:v>21760</c:v>
                </c:pt>
                <c:pt idx="2005">
                  <c:v>21761</c:v>
                </c:pt>
                <c:pt idx="2006">
                  <c:v>21762</c:v>
                </c:pt>
                <c:pt idx="2007">
                  <c:v>21763</c:v>
                </c:pt>
                <c:pt idx="2008">
                  <c:v>21764</c:v>
                </c:pt>
                <c:pt idx="2009">
                  <c:v>21765</c:v>
                </c:pt>
                <c:pt idx="2010">
                  <c:v>21766</c:v>
                </c:pt>
                <c:pt idx="2011">
                  <c:v>21767</c:v>
                </c:pt>
                <c:pt idx="2012">
                  <c:v>21768</c:v>
                </c:pt>
                <c:pt idx="2013">
                  <c:v>21769</c:v>
                </c:pt>
                <c:pt idx="2014">
                  <c:v>21770</c:v>
                </c:pt>
                <c:pt idx="2015">
                  <c:v>21771</c:v>
                </c:pt>
                <c:pt idx="2016">
                  <c:v>21772</c:v>
                </c:pt>
                <c:pt idx="2017">
                  <c:v>21773</c:v>
                </c:pt>
                <c:pt idx="2018">
                  <c:v>21774</c:v>
                </c:pt>
                <c:pt idx="2019">
                  <c:v>21775</c:v>
                </c:pt>
                <c:pt idx="2020">
                  <c:v>21776</c:v>
                </c:pt>
                <c:pt idx="2021">
                  <c:v>21777</c:v>
                </c:pt>
                <c:pt idx="2022">
                  <c:v>21778</c:v>
                </c:pt>
                <c:pt idx="2023">
                  <c:v>21779</c:v>
                </c:pt>
                <c:pt idx="2024">
                  <c:v>21780</c:v>
                </c:pt>
                <c:pt idx="2025">
                  <c:v>21781</c:v>
                </c:pt>
                <c:pt idx="2026">
                  <c:v>21782</c:v>
                </c:pt>
                <c:pt idx="2027">
                  <c:v>21783</c:v>
                </c:pt>
                <c:pt idx="2028">
                  <c:v>21784</c:v>
                </c:pt>
                <c:pt idx="2029">
                  <c:v>21785</c:v>
                </c:pt>
                <c:pt idx="2030">
                  <c:v>21786</c:v>
                </c:pt>
                <c:pt idx="2031">
                  <c:v>21787</c:v>
                </c:pt>
                <c:pt idx="2032">
                  <c:v>21788</c:v>
                </c:pt>
                <c:pt idx="2033">
                  <c:v>21789</c:v>
                </c:pt>
                <c:pt idx="2034">
                  <c:v>21790</c:v>
                </c:pt>
                <c:pt idx="2035">
                  <c:v>21791</c:v>
                </c:pt>
                <c:pt idx="2036">
                  <c:v>21792</c:v>
                </c:pt>
                <c:pt idx="2037">
                  <c:v>21793</c:v>
                </c:pt>
                <c:pt idx="2038">
                  <c:v>21794</c:v>
                </c:pt>
                <c:pt idx="2039">
                  <c:v>21795</c:v>
                </c:pt>
                <c:pt idx="2040">
                  <c:v>21796</c:v>
                </c:pt>
                <c:pt idx="2041">
                  <c:v>21797</c:v>
                </c:pt>
                <c:pt idx="2042">
                  <c:v>21798</c:v>
                </c:pt>
                <c:pt idx="2043">
                  <c:v>21799</c:v>
                </c:pt>
                <c:pt idx="2044">
                  <c:v>21800</c:v>
                </c:pt>
                <c:pt idx="2045">
                  <c:v>21801</c:v>
                </c:pt>
                <c:pt idx="2046">
                  <c:v>21802</c:v>
                </c:pt>
                <c:pt idx="2047">
                  <c:v>21803</c:v>
                </c:pt>
                <c:pt idx="2048">
                  <c:v>21804</c:v>
                </c:pt>
                <c:pt idx="2049">
                  <c:v>21805</c:v>
                </c:pt>
                <c:pt idx="2050">
                  <c:v>21806</c:v>
                </c:pt>
                <c:pt idx="2051">
                  <c:v>21807</c:v>
                </c:pt>
                <c:pt idx="2052">
                  <c:v>21808</c:v>
                </c:pt>
                <c:pt idx="2053">
                  <c:v>21809</c:v>
                </c:pt>
                <c:pt idx="2054">
                  <c:v>21810</c:v>
                </c:pt>
                <c:pt idx="2055">
                  <c:v>21811</c:v>
                </c:pt>
                <c:pt idx="2056">
                  <c:v>21812</c:v>
                </c:pt>
                <c:pt idx="2057">
                  <c:v>21813</c:v>
                </c:pt>
                <c:pt idx="2058">
                  <c:v>21814</c:v>
                </c:pt>
                <c:pt idx="2059">
                  <c:v>21815</c:v>
                </c:pt>
                <c:pt idx="2060">
                  <c:v>21816</c:v>
                </c:pt>
                <c:pt idx="2061">
                  <c:v>21817</c:v>
                </c:pt>
                <c:pt idx="2062">
                  <c:v>21818</c:v>
                </c:pt>
                <c:pt idx="2063">
                  <c:v>21819</c:v>
                </c:pt>
                <c:pt idx="2064">
                  <c:v>21820</c:v>
                </c:pt>
                <c:pt idx="2065">
                  <c:v>21821</c:v>
                </c:pt>
                <c:pt idx="2066">
                  <c:v>21822</c:v>
                </c:pt>
                <c:pt idx="2067">
                  <c:v>21823</c:v>
                </c:pt>
                <c:pt idx="2068">
                  <c:v>21824</c:v>
                </c:pt>
                <c:pt idx="2069">
                  <c:v>21825</c:v>
                </c:pt>
                <c:pt idx="2070">
                  <c:v>21826</c:v>
                </c:pt>
                <c:pt idx="2071">
                  <c:v>21827</c:v>
                </c:pt>
                <c:pt idx="2072">
                  <c:v>21828</c:v>
                </c:pt>
                <c:pt idx="2073">
                  <c:v>21829</c:v>
                </c:pt>
                <c:pt idx="2074">
                  <c:v>21830</c:v>
                </c:pt>
                <c:pt idx="2075">
                  <c:v>21831</c:v>
                </c:pt>
                <c:pt idx="2076">
                  <c:v>21832</c:v>
                </c:pt>
                <c:pt idx="2077">
                  <c:v>21833</c:v>
                </c:pt>
                <c:pt idx="2078">
                  <c:v>21834</c:v>
                </c:pt>
                <c:pt idx="2079">
                  <c:v>21835</c:v>
                </c:pt>
                <c:pt idx="2080">
                  <c:v>21836</c:v>
                </c:pt>
                <c:pt idx="2081">
                  <c:v>21837</c:v>
                </c:pt>
                <c:pt idx="2082">
                  <c:v>21838</c:v>
                </c:pt>
                <c:pt idx="2083">
                  <c:v>21839</c:v>
                </c:pt>
                <c:pt idx="2084">
                  <c:v>21840</c:v>
                </c:pt>
                <c:pt idx="2085">
                  <c:v>21841</c:v>
                </c:pt>
                <c:pt idx="2086">
                  <c:v>21842</c:v>
                </c:pt>
                <c:pt idx="2087">
                  <c:v>21843</c:v>
                </c:pt>
                <c:pt idx="2088">
                  <c:v>21844</c:v>
                </c:pt>
                <c:pt idx="2089">
                  <c:v>21845</c:v>
                </c:pt>
                <c:pt idx="2090">
                  <c:v>21846</c:v>
                </c:pt>
                <c:pt idx="2091">
                  <c:v>21847</c:v>
                </c:pt>
                <c:pt idx="2092">
                  <c:v>21848</c:v>
                </c:pt>
                <c:pt idx="2093">
                  <c:v>21849</c:v>
                </c:pt>
                <c:pt idx="2094">
                  <c:v>21850</c:v>
                </c:pt>
                <c:pt idx="2095">
                  <c:v>21851</c:v>
                </c:pt>
                <c:pt idx="2096">
                  <c:v>21852</c:v>
                </c:pt>
                <c:pt idx="2097">
                  <c:v>21853</c:v>
                </c:pt>
                <c:pt idx="2098">
                  <c:v>21854</c:v>
                </c:pt>
                <c:pt idx="2099">
                  <c:v>21855</c:v>
                </c:pt>
                <c:pt idx="2100">
                  <c:v>21856</c:v>
                </c:pt>
                <c:pt idx="2101">
                  <c:v>21857</c:v>
                </c:pt>
                <c:pt idx="2102">
                  <c:v>21858</c:v>
                </c:pt>
                <c:pt idx="2103">
                  <c:v>21859</c:v>
                </c:pt>
                <c:pt idx="2104">
                  <c:v>21860</c:v>
                </c:pt>
                <c:pt idx="2105">
                  <c:v>21861</c:v>
                </c:pt>
                <c:pt idx="2106">
                  <c:v>21862</c:v>
                </c:pt>
                <c:pt idx="2107">
                  <c:v>21863</c:v>
                </c:pt>
                <c:pt idx="2108">
                  <c:v>21864</c:v>
                </c:pt>
                <c:pt idx="2109">
                  <c:v>21865</c:v>
                </c:pt>
                <c:pt idx="2110">
                  <c:v>21866</c:v>
                </c:pt>
                <c:pt idx="2111">
                  <c:v>21867</c:v>
                </c:pt>
                <c:pt idx="2112">
                  <c:v>21868</c:v>
                </c:pt>
                <c:pt idx="2113">
                  <c:v>21869</c:v>
                </c:pt>
                <c:pt idx="2114">
                  <c:v>21870</c:v>
                </c:pt>
                <c:pt idx="2115">
                  <c:v>21871</c:v>
                </c:pt>
                <c:pt idx="2116">
                  <c:v>21872</c:v>
                </c:pt>
                <c:pt idx="2117">
                  <c:v>21873</c:v>
                </c:pt>
                <c:pt idx="2118">
                  <c:v>21874</c:v>
                </c:pt>
                <c:pt idx="2119">
                  <c:v>21875</c:v>
                </c:pt>
                <c:pt idx="2120">
                  <c:v>21876</c:v>
                </c:pt>
                <c:pt idx="2121">
                  <c:v>21877</c:v>
                </c:pt>
                <c:pt idx="2122">
                  <c:v>21878</c:v>
                </c:pt>
                <c:pt idx="2123">
                  <c:v>21879</c:v>
                </c:pt>
                <c:pt idx="2124">
                  <c:v>21880</c:v>
                </c:pt>
                <c:pt idx="2125">
                  <c:v>21881</c:v>
                </c:pt>
                <c:pt idx="2126">
                  <c:v>21882</c:v>
                </c:pt>
                <c:pt idx="2127">
                  <c:v>21883</c:v>
                </c:pt>
                <c:pt idx="2128">
                  <c:v>21884</c:v>
                </c:pt>
                <c:pt idx="2129">
                  <c:v>21885</c:v>
                </c:pt>
                <c:pt idx="2130">
                  <c:v>21886</c:v>
                </c:pt>
                <c:pt idx="2131">
                  <c:v>21887</c:v>
                </c:pt>
                <c:pt idx="2132">
                  <c:v>21888</c:v>
                </c:pt>
                <c:pt idx="2133">
                  <c:v>21889</c:v>
                </c:pt>
                <c:pt idx="2134">
                  <c:v>21890</c:v>
                </c:pt>
                <c:pt idx="2135">
                  <c:v>21891</c:v>
                </c:pt>
                <c:pt idx="2136">
                  <c:v>21892</c:v>
                </c:pt>
                <c:pt idx="2137">
                  <c:v>21893</c:v>
                </c:pt>
                <c:pt idx="2138">
                  <c:v>21894</c:v>
                </c:pt>
                <c:pt idx="2139">
                  <c:v>21895</c:v>
                </c:pt>
                <c:pt idx="2140">
                  <c:v>21896</c:v>
                </c:pt>
                <c:pt idx="2141">
                  <c:v>21897</c:v>
                </c:pt>
                <c:pt idx="2142">
                  <c:v>21898</c:v>
                </c:pt>
                <c:pt idx="2143">
                  <c:v>21899</c:v>
                </c:pt>
                <c:pt idx="2144">
                  <c:v>21900</c:v>
                </c:pt>
                <c:pt idx="2145">
                  <c:v>21901</c:v>
                </c:pt>
                <c:pt idx="2146">
                  <c:v>21902</c:v>
                </c:pt>
                <c:pt idx="2147">
                  <c:v>21903</c:v>
                </c:pt>
                <c:pt idx="2148">
                  <c:v>21904</c:v>
                </c:pt>
                <c:pt idx="2149">
                  <c:v>21905</c:v>
                </c:pt>
                <c:pt idx="2150">
                  <c:v>21906</c:v>
                </c:pt>
                <c:pt idx="2151">
                  <c:v>21907</c:v>
                </c:pt>
                <c:pt idx="2152">
                  <c:v>21908</c:v>
                </c:pt>
                <c:pt idx="2153">
                  <c:v>21909</c:v>
                </c:pt>
                <c:pt idx="2154">
                  <c:v>21910</c:v>
                </c:pt>
                <c:pt idx="2155">
                  <c:v>21911</c:v>
                </c:pt>
                <c:pt idx="2156">
                  <c:v>21912</c:v>
                </c:pt>
                <c:pt idx="2157">
                  <c:v>21913</c:v>
                </c:pt>
                <c:pt idx="2158">
                  <c:v>21914</c:v>
                </c:pt>
                <c:pt idx="2159">
                  <c:v>21915</c:v>
                </c:pt>
                <c:pt idx="2160">
                  <c:v>21916</c:v>
                </c:pt>
                <c:pt idx="2161">
                  <c:v>21917</c:v>
                </c:pt>
                <c:pt idx="2162">
                  <c:v>21918</c:v>
                </c:pt>
                <c:pt idx="2163">
                  <c:v>21919</c:v>
                </c:pt>
                <c:pt idx="2164">
                  <c:v>21920</c:v>
                </c:pt>
                <c:pt idx="2165">
                  <c:v>21921</c:v>
                </c:pt>
                <c:pt idx="2166">
                  <c:v>21922</c:v>
                </c:pt>
                <c:pt idx="2167">
                  <c:v>21923</c:v>
                </c:pt>
                <c:pt idx="2168">
                  <c:v>21924</c:v>
                </c:pt>
                <c:pt idx="2169">
                  <c:v>21925</c:v>
                </c:pt>
                <c:pt idx="2170">
                  <c:v>21926</c:v>
                </c:pt>
                <c:pt idx="2171">
                  <c:v>21927</c:v>
                </c:pt>
                <c:pt idx="2172">
                  <c:v>21928</c:v>
                </c:pt>
                <c:pt idx="2173">
                  <c:v>21929</c:v>
                </c:pt>
                <c:pt idx="2174">
                  <c:v>21930</c:v>
                </c:pt>
                <c:pt idx="2175">
                  <c:v>21931</c:v>
                </c:pt>
                <c:pt idx="2176">
                  <c:v>21932</c:v>
                </c:pt>
                <c:pt idx="2177">
                  <c:v>21933</c:v>
                </c:pt>
                <c:pt idx="2178">
                  <c:v>21934</c:v>
                </c:pt>
                <c:pt idx="2179">
                  <c:v>21935</c:v>
                </c:pt>
                <c:pt idx="2180">
                  <c:v>21936</c:v>
                </c:pt>
                <c:pt idx="2181">
                  <c:v>21937</c:v>
                </c:pt>
                <c:pt idx="2182">
                  <c:v>21938</c:v>
                </c:pt>
                <c:pt idx="2183">
                  <c:v>21939</c:v>
                </c:pt>
                <c:pt idx="2184">
                  <c:v>21940</c:v>
                </c:pt>
                <c:pt idx="2185">
                  <c:v>21941</c:v>
                </c:pt>
                <c:pt idx="2186">
                  <c:v>21942</c:v>
                </c:pt>
                <c:pt idx="2187">
                  <c:v>21943</c:v>
                </c:pt>
                <c:pt idx="2188">
                  <c:v>21944</c:v>
                </c:pt>
                <c:pt idx="2189">
                  <c:v>21945</c:v>
                </c:pt>
                <c:pt idx="2190">
                  <c:v>21946</c:v>
                </c:pt>
                <c:pt idx="2191">
                  <c:v>21947</c:v>
                </c:pt>
                <c:pt idx="2192">
                  <c:v>21948</c:v>
                </c:pt>
                <c:pt idx="2193">
                  <c:v>21949</c:v>
                </c:pt>
                <c:pt idx="2194">
                  <c:v>21950</c:v>
                </c:pt>
                <c:pt idx="2195">
                  <c:v>21951</c:v>
                </c:pt>
                <c:pt idx="2196">
                  <c:v>21952</c:v>
                </c:pt>
                <c:pt idx="2197">
                  <c:v>21953</c:v>
                </c:pt>
                <c:pt idx="2198">
                  <c:v>21954</c:v>
                </c:pt>
                <c:pt idx="2199">
                  <c:v>21955</c:v>
                </c:pt>
                <c:pt idx="2200">
                  <c:v>21956</c:v>
                </c:pt>
                <c:pt idx="2201">
                  <c:v>21957</c:v>
                </c:pt>
                <c:pt idx="2202">
                  <c:v>21958</c:v>
                </c:pt>
                <c:pt idx="2203">
                  <c:v>21959</c:v>
                </c:pt>
                <c:pt idx="2204">
                  <c:v>21960</c:v>
                </c:pt>
                <c:pt idx="2205">
                  <c:v>21961</c:v>
                </c:pt>
                <c:pt idx="2206">
                  <c:v>21962</c:v>
                </c:pt>
                <c:pt idx="2207">
                  <c:v>21963</c:v>
                </c:pt>
                <c:pt idx="2208">
                  <c:v>21964</c:v>
                </c:pt>
                <c:pt idx="2209">
                  <c:v>21965</c:v>
                </c:pt>
                <c:pt idx="2210">
                  <c:v>21966</c:v>
                </c:pt>
                <c:pt idx="2211">
                  <c:v>21967</c:v>
                </c:pt>
                <c:pt idx="2212">
                  <c:v>21968</c:v>
                </c:pt>
                <c:pt idx="2213">
                  <c:v>21969</c:v>
                </c:pt>
                <c:pt idx="2214">
                  <c:v>21970</c:v>
                </c:pt>
                <c:pt idx="2215">
                  <c:v>21971</c:v>
                </c:pt>
                <c:pt idx="2216">
                  <c:v>21972</c:v>
                </c:pt>
                <c:pt idx="2217">
                  <c:v>21973</c:v>
                </c:pt>
                <c:pt idx="2218">
                  <c:v>21974</c:v>
                </c:pt>
                <c:pt idx="2219">
                  <c:v>21975</c:v>
                </c:pt>
                <c:pt idx="2220">
                  <c:v>21976</c:v>
                </c:pt>
                <c:pt idx="2221">
                  <c:v>21977</c:v>
                </c:pt>
                <c:pt idx="2222">
                  <c:v>21978</c:v>
                </c:pt>
                <c:pt idx="2223">
                  <c:v>21979</c:v>
                </c:pt>
                <c:pt idx="2224">
                  <c:v>21980</c:v>
                </c:pt>
                <c:pt idx="2225">
                  <c:v>21981</c:v>
                </c:pt>
                <c:pt idx="2226">
                  <c:v>21982</c:v>
                </c:pt>
                <c:pt idx="2227">
                  <c:v>21983</c:v>
                </c:pt>
                <c:pt idx="2228">
                  <c:v>21984</c:v>
                </c:pt>
                <c:pt idx="2229">
                  <c:v>21985</c:v>
                </c:pt>
                <c:pt idx="2230">
                  <c:v>21986</c:v>
                </c:pt>
                <c:pt idx="2231">
                  <c:v>21987</c:v>
                </c:pt>
                <c:pt idx="2232">
                  <c:v>21988</c:v>
                </c:pt>
                <c:pt idx="2233">
                  <c:v>21989</c:v>
                </c:pt>
                <c:pt idx="2234">
                  <c:v>21990</c:v>
                </c:pt>
                <c:pt idx="2235">
                  <c:v>21991</c:v>
                </c:pt>
                <c:pt idx="2236">
                  <c:v>21992</c:v>
                </c:pt>
                <c:pt idx="2237">
                  <c:v>21993</c:v>
                </c:pt>
                <c:pt idx="2238">
                  <c:v>21994</c:v>
                </c:pt>
                <c:pt idx="2239">
                  <c:v>21995</c:v>
                </c:pt>
                <c:pt idx="2240">
                  <c:v>21996</c:v>
                </c:pt>
                <c:pt idx="2241">
                  <c:v>21997</c:v>
                </c:pt>
                <c:pt idx="2242">
                  <c:v>21998</c:v>
                </c:pt>
                <c:pt idx="2243">
                  <c:v>21999</c:v>
                </c:pt>
                <c:pt idx="2244">
                  <c:v>22000</c:v>
                </c:pt>
                <c:pt idx="2245">
                  <c:v>22001</c:v>
                </c:pt>
                <c:pt idx="2246">
                  <c:v>22002</c:v>
                </c:pt>
                <c:pt idx="2247">
                  <c:v>22003</c:v>
                </c:pt>
                <c:pt idx="2248">
                  <c:v>22004</c:v>
                </c:pt>
                <c:pt idx="2249">
                  <c:v>22005</c:v>
                </c:pt>
                <c:pt idx="2250">
                  <c:v>22006</c:v>
                </c:pt>
                <c:pt idx="2251">
                  <c:v>22007</c:v>
                </c:pt>
                <c:pt idx="2252">
                  <c:v>22008</c:v>
                </c:pt>
                <c:pt idx="2253">
                  <c:v>22009</c:v>
                </c:pt>
                <c:pt idx="2254">
                  <c:v>22010</c:v>
                </c:pt>
                <c:pt idx="2255">
                  <c:v>22011</c:v>
                </c:pt>
                <c:pt idx="2256">
                  <c:v>22012</c:v>
                </c:pt>
                <c:pt idx="2257">
                  <c:v>22013</c:v>
                </c:pt>
                <c:pt idx="2258">
                  <c:v>22014</c:v>
                </c:pt>
                <c:pt idx="2259">
                  <c:v>22015</c:v>
                </c:pt>
                <c:pt idx="2260">
                  <c:v>22016</c:v>
                </c:pt>
                <c:pt idx="2261">
                  <c:v>22017</c:v>
                </c:pt>
                <c:pt idx="2262">
                  <c:v>22018</c:v>
                </c:pt>
                <c:pt idx="2263">
                  <c:v>22019</c:v>
                </c:pt>
                <c:pt idx="2264">
                  <c:v>22020</c:v>
                </c:pt>
                <c:pt idx="2265">
                  <c:v>22021</c:v>
                </c:pt>
                <c:pt idx="2266">
                  <c:v>22022</c:v>
                </c:pt>
                <c:pt idx="2267">
                  <c:v>22023</c:v>
                </c:pt>
                <c:pt idx="2268">
                  <c:v>22024</c:v>
                </c:pt>
                <c:pt idx="2269">
                  <c:v>22025</c:v>
                </c:pt>
                <c:pt idx="2270">
                  <c:v>22026</c:v>
                </c:pt>
                <c:pt idx="2271">
                  <c:v>22027</c:v>
                </c:pt>
                <c:pt idx="2272">
                  <c:v>22028</c:v>
                </c:pt>
                <c:pt idx="2273">
                  <c:v>22029</c:v>
                </c:pt>
                <c:pt idx="2274">
                  <c:v>22030</c:v>
                </c:pt>
                <c:pt idx="2275">
                  <c:v>22031</c:v>
                </c:pt>
                <c:pt idx="2276">
                  <c:v>22032</c:v>
                </c:pt>
                <c:pt idx="2277">
                  <c:v>22033</c:v>
                </c:pt>
                <c:pt idx="2278">
                  <c:v>22034</c:v>
                </c:pt>
                <c:pt idx="2279">
                  <c:v>22035</c:v>
                </c:pt>
                <c:pt idx="2280">
                  <c:v>22036</c:v>
                </c:pt>
                <c:pt idx="2281">
                  <c:v>22037</c:v>
                </c:pt>
                <c:pt idx="2282">
                  <c:v>22038</c:v>
                </c:pt>
                <c:pt idx="2283">
                  <c:v>22039</c:v>
                </c:pt>
                <c:pt idx="2284">
                  <c:v>22040</c:v>
                </c:pt>
                <c:pt idx="2285">
                  <c:v>22041</c:v>
                </c:pt>
                <c:pt idx="2286">
                  <c:v>22042</c:v>
                </c:pt>
                <c:pt idx="2287">
                  <c:v>22043</c:v>
                </c:pt>
                <c:pt idx="2288">
                  <c:v>22044</c:v>
                </c:pt>
                <c:pt idx="2289">
                  <c:v>22045</c:v>
                </c:pt>
                <c:pt idx="2290">
                  <c:v>22046</c:v>
                </c:pt>
                <c:pt idx="2291">
                  <c:v>22047</c:v>
                </c:pt>
                <c:pt idx="2292">
                  <c:v>22048</c:v>
                </c:pt>
                <c:pt idx="2293">
                  <c:v>22049</c:v>
                </c:pt>
                <c:pt idx="2294">
                  <c:v>22050</c:v>
                </c:pt>
                <c:pt idx="2295">
                  <c:v>22051</c:v>
                </c:pt>
                <c:pt idx="2296">
                  <c:v>22052</c:v>
                </c:pt>
                <c:pt idx="2297">
                  <c:v>22053</c:v>
                </c:pt>
                <c:pt idx="2298">
                  <c:v>22054</c:v>
                </c:pt>
                <c:pt idx="2299">
                  <c:v>22055</c:v>
                </c:pt>
                <c:pt idx="2300">
                  <c:v>22056</c:v>
                </c:pt>
                <c:pt idx="2301">
                  <c:v>22057</c:v>
                </c:pt>
                <c:pt idx="2302">
                  <c:v>22058</c:v>
                </c:pt>
                <c:pt idx="2303">
                  <c:v>22059</c:v>
                </c:pt>
                <c:pt idx="2304">
                  <c:v>22060</c:v>
                </c:pt>
                <c:pt idx="2305">
                  <c:v>22061</c:v>
                </c:pt>
                <c:pt idx="2306">
                  <c:v>22062</c:v>
                </c:pt>
                <c:pt idx="2307">
                  <c:v>22063</c:v>
                </c:pt>
                <c:pt idx="2308">
                  <c:v>22064</c:v>
                </c:pt>
                <c:pt idx="2309">
                  <c:v>22065</c:v>
                </c:pt>
                <c:pt idx="2310">
                  <c:v>22066</c:v>
                </c:pt>
                <c:pt idx="2311">
                  <c:v>22067</c:v>
                </c:pt>
                <c:pt idx="2312">
                  <c:v>22068</c:v>
                </c:pt>
                <c:pt idx="2313">
                  <c:v>22069</c:v>
                </c:pt>
                <c:pt idx="2314">
                  <c:v>22070</c:v>
                </c:pt>
                <c:pt idx="2315">
                  <c:v>22071</c:v>
                </c:pt>
                <c:pt idx="2316">
                  <c:v>22072</c:v>
                </c:pt>
                <c:pt idx="2317">
                  <c:v>22073</c:v>
                </c:pt>
                <c:pt idx="2318">
                  <c:v>22074</c:v>
                </c:pt>
                <c:pt idx="2319">
                  <c:v>22075</c:v>
                </c:pt>
                <c:pt idx="2320">
                  <c:v>22076</c:v>
                </c:pt>
                <c:pt idx="2321">
                  <c:v>22077</c:v>
                </c:pt>
                <c:pt idx="2322">
                  <c:v>22078</c:v>
                </c:pt>
                <c:pt idx="2323">
                  <c:v>22079</c:v>
                </c:pt>
                <c:pt idx="2324">
                  <c:v>22080</c:v>
                </c:pt>
                <c:pt idx="2325">
                  <c:v>22081</c:v>
                </c:pt>
                <c:pt idx="2326">
                  <c:v>22082</c:v>
                </c:pt>
                <c:pt idx="2327">
                  <c:v>22083</c:v>
                </c:pt>
                <c:pt idx="2328">
                  <c:v>22084</c:v>
                </c:pt>
                <c:pt idx="2329">
                  <c:v>22085</c:v>
                </c:pt>
                <c:pt idx="2330">
                  <c:v>22086</c:v>
                </c:pt>
                <c:pt idx="2331">
                  <c:v>22087</c:v>
                </c:pt>
                <c:pt idx="2332">
                  <c:v>22088</c:v>
                </c:pt>
                <c:pt idx="2333">
                  <c:v>22089</c:v>
                </c:pt>
                <c:pt idx="2334">
                  <c:v>22090</c:v>
                </c:pt>
                <c:pt idx="2335">
                  <c:v>22091</c:v>
                </c:pt>
                <c:pt idx="2336">
                  <c:v>22092</c:v>
                </c:pt>
                <c:pt idx="2337">
                  <c:v>22093</c:v>
                </c:pt>
                <c:pt idx="2338">
                  <c:v>22094</c:v>
                </c:pt>
                <c:pt idx="2339">
                  <c:v>22095</c:v>
                </c:pt>
                <c:pt idx="2340">
                  <c:v>22096</c:v>
                </c:pt>
                <c:pt idx="2341">
                  <c:v>22097</c:v>
                </c:pt>
                <c:pt idx="2342">
                  <c:v>22098</c:v>
                </c:pt>
                <c:pt idx="2343">
                  <c:v>22099</c:v>
                </c:pt>
                <c:pt idx="2344">
                  <c:v>22100</c:v>
                </c:pt>
                <c:pt idx="2345">
                  <c:v>22101</c:v>
                </c:pt>
                <c:pt idx="2346">
                  <c:v>22102</c:v>
                </c:pt>
                <c:pt idx="2347">
                  <c:v>22103</c:v>
                </c:pt>
                <c:pt idx="2348">
                  <c:v>22104</c:v>
                </c:pt>
                <c:pt idx="2349">
                  <c:v>22105</c:v>
                </c:pt>
                <c:pt idx="2350">
                  <c:v>22106</c:v>
                </c:pt>
                <c:pt idx="2351">
                  <c:v>22107</c:v>
                </c:pt>
                <c:pt idx="2352">
                  <c:v>22108</c:v>
                </c:pt>
                <c:pt idx="2353">
                  <c:v>22109</c:v>
                </c:pt>
                <c:pt idx="2354">
                  <c:v>22110</c:v>
                </c:pt>
                <c:pt idx="2355">
                  <c:v>22111</c:v>
                </c:pt>
                <c:pt idx="2356">
                  <c:v>22112</c:v>
                </c:pt>
                <c:pt idx="2357">
                  <c:v>22113</c:v>
                </c:pt>
                <c:pt idx="2358">
                  <c:v>22114</c:v>
                </c:pt>
                <c:pt idx="2359">
                  <c:v>22115</c:v>
                </c:pt>
                <c:pt idx="2360">
                  <c:v>22116</c:v>
                </c:pt>
                <c:pt idx="2361">
                  <c:v>22117</c:v>
                </c:pt>
                <c:pt idx="2362">
                  <c:v>22118</c:v>
                </c:pt>
                <c:pt idx="2363">
                  <c:v>22119</c:v>
                </c:pt>
                <c:pt idx="2364">
                  <c:v>22120</c:v>
                </c:pt>
                <c:pt idx="2365">
                  <c:v>22121</c:v>
                </c:pt>
                <c:pt idx="2366">
                  <c:v>22122</c:v>
                </c:pt>
                <c:pt idx="2367">
                  <c:v>22123</c:v>
                </c:pt>
                <c:pt idx="2368">
                  <c:v>22124</c:v>
                </c:pt>
                <c:pt idx="2369">
                  <c:v>22125</c:v>
                </c:pt>
                <c:pt idx="2370">
                  <c:v>22126</c:v>
                </c:pt>
                <c:pt idx="2371">
                  <c:v>22127</c:v>
                </c:pt>
                <c:pt idx="2372">
                  <c:v>22128</c:v>
                </c:pt>
                <c:pt idx="2373">
                  <c:v>22129</c:v>
                </c:pt>
                <c:pt idx="2374">
                  <c:v>22130</c:v>
                </c:pt>
                <c:pt idx="2375">
                  <c:v>22131</c:v>
                </c:pt>
                <c:pt idx="2376">
                  <c:v>22132</c:v>
                </c:pt>
                <c:pt idx="2377">
                  <c:v>22133</c:v>
                </c:pt>
                <c:pt idx="2378">
                  <c:v>22134</c:v>
                </c:pt>
                <c:pt idx="2379">
                  <c:v>22135</c:v>
                </c:pt>
                <c:pt idx="2380">
                  <c:v>22136</c:v>
                </c:pt>
                <c:pt idx="2381">
                  <c:v>22137</c:v>
                </c:pt>
                <c:pt idx="2382">
                  <c:v>22138</c:v>
                </c:pt>
                <c:pt idx="2383">
                  <c:v>22139</c:v>
                </c:pt>
                <c:pt idx="2384">
                  <c:v>22140</c:v>
                </c:pt>
                <c:pt idx="2385">
                  <c:v>22141</c:v>
                </c:pt>
                <c:pt idx="2386">
                  <c:v>22142</c:v>
                </c:pt>
                <c:pt idx="2387">
                  <c:v>22143</c:v>
                </c:pt>
                <c:pt idx="2388">
                  <c:v>22144</c:v>
                </c:pt>
                <c:pt idx="2389">
                  <c:v>22145</c:v>
                </c:pt>
                <c:pt idx="2390">
                  <c:v>22146</c:v>
                </c:pt>
                <c:pt idx="2391">
                  <c:v>22147</c:v>
                </c:pt>
                <c:pt idx="2392">
                  <c:v>22148</c:v>
                </c:pt>
                <c:pt idx="2393">
                  <c:v>22149</c:v>
                </c:pt>
                <c:pt idx="2394">
                  <c:v>22150</c:v>
                </c:pt>
                <c:pt idx="2395">
                  <c:v>22151</c:v>
                </c:pt>
                <c:pt idx="2396">
                  <c:v>22152</c:v>
                </c:pt>
                <c:pt idx="2397">
                  <c:v>22153</c:v>
                </c:pt>
                <c:pt idx="2398">
                  <c:v>22154</c:v>
                </c:pt>
                <c:pt idx="2399">
                  <c:v>22155</c:v>
                </c:pt>
                <c:pt idx="2400">
                  <c:v>22156</c:v>
                </c:pt>
                <c:pt idx="2401">
                  <c:v>22157</c:v>
                </c:pt>
                <c:pt idx="2402">
                  <c:v>22158</c:v>
                </c:pt>
                <c:pt idx="2403">
                  <c:v>22159</c:v>
                </c:pt>
                <c:pt idx="2404">
                  <c:v>22160</c:v>
                </c:pt>
                <c:pt idx="2405">
                  <c:v>22161</c:v>
                </c:pt>
                <c:pt idx="2406">
                  <c:v>22162</c:v>
                </c:pt>
                <c:pt idx="2407">
                  <c:v>22163</c:v>
                </c:pt>
                <c:pt idx="2408">
                  <c:v>22164</c:v>
                </c:pt>
                <c:pt idx="2409">
                  <c:v>22165</c:v>
                </c:pt>
                <c:pt idx="2410">
                  <c:v>22166</c:v>
                </c:pt>
                <c:pt idx="2411">
                  <c:v>22167</c:v>
                </c:pt>
                <c:pt idx="2412">
                  <c:v>22168</c:v>
                </c:pt>
                <c:pt idx="2413">
                  <c:v>22169</c:v>
                </c:pt>
                <c:pt idx="2414">
                  <c:v>22170</c:v>
                </c:pt>
                <c:pt idx="2415">
                  <c:v>22171</c:v>
                </c:pt>
                <c:pt idx="2416">
                  <c:v>22172</c:v>
                </c:pt>
                <c:pt idx="2417">
                  <c:v>22173</c:v>
                </c:pt>
                <c:pt idx="2418">
                  <c:v>22174</c:v>
                </c:pt>
                <c:pt idx="2419">
                  <c:v>22175</c:v>
                </c:pt>
                <c:pt idx="2420">
                  <c:v>22176</c:v>
                </c:pt>
                <c:pt idx="2421">
                  <c:v>22177</c:v>
                </c:pt>
                <c:pt idx="2422">
                  <c:v>22178</c:v>
                </c:pt>
                <c:pt idx="2423">
                  <c:v>22179</c:v>
                </c:pt>
                <c:pt idx="2424">
                  <c:v>22180</c:v>
                </c:pt>
                <c:pt idx="2425">
                  <c:v>22181</c:v>
                </c:pt>
                <c:pt idx="2426">
                  <c:v>22182</c:v>
                </c:pt>
                <c:pt idx="2427">
                  <c:v>22183</c:v>
                </c:pt>
                <c:pt idx="2428">
                  <c:v>22184</c:v>
                </c:pt>
                <c:pt idx="2429">
                  <c:v>22185</c:v>
                </c:pt>
                <c:pt idx="2430">
                  <c:v>22186</c:v>
                </c:pt>
                <c:pt idx="2431">
                  <c:v>22187</c:v>
                </c:pt>
                <c:pt idx="2432">
                  <c:v>22188</c:v>
                </c:pt>
                <c:pt idx="2433">
                  <c:v>22189</c:v>
                </c:pt>
                <c:pt idx="2434">
                  <c:v>22190</c:v>
                </c:pt>
                <c:pt idx="2435">
                  <c:v>22191</c:v>
                </c:pt>
                <c:pt idx="2436">
                  <c:v>22192</c:v>
                </c:pt>
                <c:pt idx="2437">
                  <c:v>22193</c:v>
                </c:pt>
                <c:pt idx="2438">
                  <c:v>22194</c:v>
                </c:pt>
                <c:pt idx="2439">
                  <c:v>22195</c:v>
                </c:pt>
                <c:pt idx="2440">
                  <c:v>22196</c:v>
                </c:pt>
                <c:pt idx="2441">
                  <c:v>22197</c:v>
                </c:pt>
                <c:pt idx="2442">
                  <c:v>22198</c:v>
                </c:pt>
                <c:pt idx="2443">
                  <c:v>22199</c:v>
                </c:pt>
                <c:pt idx="2444">
                  <c:v>22200</c:v>
                </c:pt>
                <c:pt idx="2445">
                  <c:v>22201</c:v>
                </c:pt>
                <c:pt idx="2446">
                  <c:v>22202</c:v>
                </c:pt>
                <c:pt idx="2447">
                  <c:v>22203</c:v>
                </c:pt>
                <c:pt idx="2448">
                  <c:v>22204</c:v>
                </c:pt>
                <c:pt idx="2449">
                  <c:v>22205</c:v>
                </c:pt>
                <c:pt idx="2450">
                  <c:v>22206</c:v>
                </c:pt>
                <c:pt idx="2451">
                  <c:v>22207</c:v>
                </c:pt>
                <c:pt idx="2452">
                  <c:v>22208</c:v>
                </c:pt>
                <c:pt idx="2453">
                  <c:v>22209</c:v>
                </c:pt>
                <c:pt idx="2454">
                  <c:v>22210</c:v>
                </c:pt>
                <c:pt idx="2455">
                  <c:v>22211</c:v>
                </c:pt>
                <c:pt idx="2456">
                  <c:v>22212</c:v>
                </c:pt>
                <c:pt idx="2457">
                  <c:v>22213</c:v>
                </c:pt>
                <c:pt idx="2458">
                  <c:v>22214</c:v>
                </c:pt>
                <c:pt idx="2459">
                  <c:v>22215</c:v>
                </c:pt>
                <c:pt idx="2460">
                  <c:v>22216</c:v>
                </c:pt>
                <c:pt idx="2461">
                  <c:v>22217</c:v>
                </c:pt>
                <c:pt idx="2462">
                  <c:v>22218</c:v>
                </c:pt>
                <c:pt idx="2463">
                  <c:v>22219</c:v>
                </c:pt>
                <c:pt idx="2464">
                  <c:v>22220</c:v>
                </c:pt>
                <c:pt idx="2465">
                  <c:v>22221</c:v>
                </c:pt>
                <c:pt idx="2466">
                  <c:v>22222</c:v>
                </c:pt>
                <c:pt idx="2467">
                  <c:v>22223</c:v>
                </c:pt>
                <c:pt idx="2468">
                  <c:v>22224</c:v>
                </c:pt>
                <c:pt idx="2469">
                  <c:v>22225</c:v>
                </c:pt>
                <c:pt idx="2470">
                  <c:v>22226</c:v>
                </c:pt>
                <c:pt idx="2471">
                  <c:v>22227</c:v>
                </c:pt>
                <c:pt idx="2472">
                  <c:v>22228</c:v>
                </c:pt>
                <c:pt idx="2473">
                  <c:v>22229</c:v>
                </c:pt>
                <c:pt idx="2474">
                  <c:v>22230</c:v>
                </c:pt>
                <c:pt idx="2475">
                  <c:v>22231</c:v>
                </c:pt>
                <c:pt idx="2476">
                  <c:v>22232</c:v>
                </c:pt>
                <c:pt idx="2477">
                  <c:v>22233</c:v>
                </c:pt>
                <c:pt idx="2478">
                  <c:v>22234</c:v>
                </c:pt>
                <c:pt idx="2479">
                  <c:v>22235</c:v>
                </c:pt>
                <c:pt idx="2480">
                  <c:v>22236</c:v>
                </c:pt>
                <c:pt idx="2481">
                  <c:v>22237</c:v>
                </c:pt>
                <c:pt idx="2482">
                  <c:v>22238</c:v>
                </c:pt>
                <c:pt idx="2483">
                  <c:v>22239</c:v>
                </c:pt>
                <c:pt idx="2484">
                  <c:v>22240</c:v>
                </c:pt>
                <c:pt idx="2485">
                  <c:v>22241</c:v>
                </c:pt>
                <c:pt idx="2486">
                  <c:v>22242</c:v>
                </c:pt>
                <c:pt idx="2487">
                  <c:v>22243</c:v>
                </c:pt>
                <c:pt idx="2488">
                  <c:v>22244</c:v>
                </c:pt>
                <c:pt idx="2489">
                  <c:v>22245</c:v>
                </c:pt>
                <c:pt idx="2490">
                  <c:v>22246</c:v>
                </c:pt>
                <c:pt idx="2491">
                  <c:v>22247</c:v>
                </c:pt>
                <c:pt idx="2492">
                  <c:v>22248</c:v>
                </c:pt>
                <c:pt idx="2493">
                  <c:v>22249</c:v>
                </c:pt>
                <c:pt idx="2494">
                  <c:v>22250</c:v>
                </c:pt>
                <c:pt idx="2495">
                  <c:v>22251</c:v>
                </c:pt>
                <c:pt idx="2496">
                  <c:v>22252</c:v>
                </c:pt>
                <c:pt idx="2497">
                  <c:v>22253</c:v>
                </c:pt>
                <c:pt idx="2498">
                  <c:v>22254</c:v>
                </c:pt>
                <c:pt idx="2499">
                  <c:v>22255</c:v>
                </c:pt>
                <c:pt idx="2500">
                  <c:v>22256</c:v>
                </c:pt>
                <c:pt idx="2501">
                  <c:v>22257</c:v>
                </c:pt>
                <c:pt idx="2502">
                  <c:v>22258</c:v>
                </c:pt>
                <c:pt idx="2503">
                  <c:v>22259</c:v>
                </c:pt>
                <c:pt idx="2504">
                  <c:v>22260</c:v>
                </c:pt>
                <c:pt idx="2505">
                  <c:v>22261</c:v>
                </c:pt>
                <c:pt idx="2506">
                  <c:v>22262</c:v>
                </c:pt>
                <c:pt idx="2507">
                  <c:v>22263</c:v>
                </c:pt>
                <c:pt idx="2508">
                  <c:v>22264</c:v>
                </c:pt>
                <c:pt idx="2509">
                  <c:v>22265</c:v>
                </c:pt>
                <c:pt idx="2510">
                  <c:v>22266</c:v>
                </c:pt>
                <c:pt idx="2511">
                  <c:v>22267</c:v>
                </c:pt>
                <c:pt idx="2512">
                  <c:v>22268</c:v>
                </c:pt>
                <c:pt idx="2513">
                  <c:v>22269</c:v>
                </c:pt>
                <c:pt idx="2514">
                  <c:v>22270</c:v>
                </c:pt>
                <c:pt idx="2515">
                  <c:v>22271</c:v>
                </c:pt>
                <c:pt idx="2516">
                  <c:v>22272</c:v>
                </c:pt>
                <c:pt idx="2517">
                  <c:v>22273</c:v>
                </c:pt>
                <c:pt idx="2518">
                  <c:v>22274</c:v>
                </c:pt>
                <c:pt idx="2519">
                  <c:v>22275</c:v>
                </c:pt>
                <c:pt idx="2520">
                  <c:v>22276</c:v>
                </c:pt>
                <c:pt idx="2521">
                  <c:v>22277</c:v>
                </c:pt>
                <c:pt idx="2522">
                  <c:v>22278</c:v>
                </c:pt>
                <c:pt idx="2523">
                  <c:v>22279</c:v>
                </c:pt>
                <c:pt idx="2524">
                  <c:v>22280</c:v>
                </c:pt>
                <c:pt idx="2525">
                  <c:v>22281</c:v>
                </c:pt>
                <c:pt idx="2526">
                  <c:v>22282</c:v>
                </c:pt>
                <c:pt idx="2527">
                  <c:v>22283</c:v>
                </c:pt>
                <c:pt idx="2528">
                  <c:v>22284</c:v>
                </c:pt>
                <c:pt idx="2529">
                  <c:v>22285</c:v>
                </c:pt>
                <c:pt idx="2530">
                  <c:v>22286</c:v>
                </c:pt>
                <c:pt idx="2531">
                  <c:v>22287</c:v>
                </c:pt>
                <c:pt idx="2532">
                  <c:v>22288</c:v>
                </c:pt>
                <c:pt idx="2533">
                  <c:v>22289</c:v>
                </c:pt>
                <c:pt idx="2534">
                  <c:v>22290</c:v>
                </c:pt>
                <c:pt idx="2535">
                  <c:v>22291</c:v>
                </c:pt>
                <c:pt idx="2536">
                  <c:v>22292</c:v>
                </c:pt>
                <c:pt idx="2537">
                  <c:v>22293</c:v>
                </c:pt>
                <c:pt idx="2538">
                  <c:v>22294</c:v>
                </c:pt>
                <c:pt idx="2539">
                  <c:v>22295</c:v>
                </c:pt>
                <c:pt idx="2540">
                  <c:v>22296</c:v>
                </c:pt>
                <c:pt idx="2541">
                  <c:v>22297</c:v>
                </c:pt>
                <c:pt idx="2542">
                  <c:v>22298</c:v>
                </c:pt>
                <c:pt idx="2543">
                  <c:v>22299</c:v>
                </c:pt>
                <c:pt idx="2544">
                  <c:v>22300</c:v>
                </c:pt>
                <c:pt idx="2545">
                  <c:v>22301</c:v>
                </c:pt>
                <c:pt idx="2546">
                  <c:v>22302</c:v>
                </c:pt>
                <c:pt idx="2547">
                  <c:v>22303</c:v>
                </c:pt>
                <c:pt idx="2548">
                  <c:v>22304</c:v>
                </c:pt>
                <c:pt idx="2549">
                  <c:v>22305</c:v>
                </c:pt>
                <c:pt idx="2550">
                  <c:v>22306</c:v>
                </c:pt>
                <c:pt idx="2551">
                  <c:v>22307</c:v>
                </c:pt>
                <c:pt idx="2552">
                  <c:v>22308</c:v>
                </c:pt>
                <c:pt idx="2553">
                  <c:v>22309</c:v>
                </c:pt>
                <c:pt idx="2554">
                  <c:v>22310</c:v>
                </c:pt>
                <c:pt idx="2555">
                  <c:v>22311</c:v>
                </c:pt>
                <c:pt idx="2556">
                  <c:v>22312</c:v>
                </c:pt>
                <c:pt idx="2557">
                  <c:v>22313</c:v>
                </c:pt>
                <c:pt idx="2558">
                  <c:v>22314</c:v>
                </c:pt>
                <c:pt idx="2559">
                  <c:v>22315</c:v>
                </c:pt>
                <c:pt idx="2560">
                  <c:v>22316</c:v>
                </c:pt>
                <c:pt idx="2561">
                  <c:v>22317</c:v>
                </c:pt>
                <c:pt idx="2562">
                  <c:v>22318</c:v>
                </c:pt>
                <c:pt idx="2563">
                  <c:v>22319</c:v>
                </c:pt>
                <c:pt idx="2564">
                  <c:v>22320</c:v>
                </c:pt>
                <c:pt idx="2565">
                  <c:v>22321</c:v>
                </c:pt>
                <c:pt idx="2566">
                  <c:v>22322</c:v>
                </c:pt>
                <c:pt idx="2567">
                  <c:v>22323</c:v>
                </c:pt>
                <c:pt idx="2568">
                  <c:v>22324</c:v>
                </c:pt>
                <c:pt idx="2569">
                  <c:v>22325</c:v>
                </c:pt>
                <c:pt idx="2570">
                  <c:v>22326</c:v>
                </c:pt>
                <c:pt idx="2571">
                  <c:v>22327</c:v>
                </c:pt>
                <c:pt idx="2572">
                  <c:v>22328</c:v>
                </c:pt>
                <c:pt idx="2573">
                  <c:v>22329</c:v>
                </c:pt>
                <c:pt idx="2574">
                  <c:v>22330</c:v>
                </c:pt>
                <c:pt idx="2575">
                  <c:v>22331</c:v>
                </c:pt>
                <c:pt idx="2576">
                  <c:v>22332</c:v>
                </c:pt>
                <c:pt idx="2577">
                  <c:v>22333</c:v>
                </c:pt>
                <c:pt idx="2578">
                  <c:v>22334</c:v>
                </c:pt>
                <c:pt idx="2579">
                  <c:v>22335</c:v>
                </c:pt>
                <c:pt idx="2580">
                  <c:v>22336</c:v>
                </c:pt>
                <c:pt idx="2581">
                  <c:v>22337</c:v>
                </c:pt>
                <c:pt idx="2582">
                  <c:v>22338</c:v>
                </c:pt>
                <c:pt idx="2583">
                  <c:v>22339</c:v>
                </c:pt>
                <c:pt idx="2584">
                  <c:v>22340</c:v>
                </c:pt>
                <c:pt idx="2585">
                  <c:v>22341</c:v>
                </c:pt>
                <c:pt idx="2586">
                  <c:v>22342</c:v>
                </c:pt>
                <c:pt idx="2587">
                  <c:v>22343</c:v>
                </c:pt>
                <c:pt idx="2588">
                  <c:v>22344</c:v>
                </c:pt>
                <c:pt idx="2589">
                  <c:v>22345</c:v>
                </c:pt>
                <c:pt idx="2590">
                  <c:v>22346</c:v>
                </c:pt>
                <c:pt idx="2591">
                  <c:v>22347</c:v>
                </c:pt>
                <c:pt idx="2592">
                  <c:v>22348</c:v>
                </c:pt>
                <c:pt idx="2593">
                  <c:v>22349</c:v>
                </c:pt>
                <c:pt idx="2594">
                  <c:v>22350</c:v>
                </c:pt>
                <c:pt idx="2595">
                  <c:v>22351</c:v>
                </c:pt>
                <c:pt idx="2596">
                  <c:v>22352</c:v>
                </c:pt>
                <c:pt idx="2597">
                  <c:v>22353</c:v>
                </c:pt>
                <c:pt idx="2598">
                  <c:v>22354</c:v>
                </c:pt>
                <c:pt idx="2599">
                  <c:v>22355</c:v>
                </c:pt>
                <c:pt idx="2600">
                  <c:v>22356</c:v>
                </c:pt>
                <c:pt idx="2601">
                  <c:v>22357</c:v>
                </c:pt>
                <c:pt idx="2602">
                  <c:v>22358</c:v>
                </c:pt>
                <c:pt idx="2603">
                  <c:v>22359</c:v>
                </c:pt>
                <c:pt idx="2604">
                  <c:v>22360</c:v>
                </c:pt>
                <c:pt idx="2605">
                  <c:v>22361</c:v>
                </c:pt>
                <c:pt idx="2606">
                  <c:v>22362</c:v>
                </c:pt>
                <c:pt idx="2607">
                  <c:v>22363</c:v>
                </c:pt>
                <c:pt idx="2608">
                  <c:v>22364</c:v>
                </c:pt>
                <c:pt idx="2609">
                  <c:v>22365</c:v>
                </c:pt>
                <c:pt idx="2610">
                  <c:v>22366</c:v>
                </c:pt>
                <c:pt idx="2611">
                  <c:v>22367</c:v>
                </c:pt>
                <c:pt idx="2612">
                  <c:v>22368</c:v>
                </c:pt>
                <c:pt idx="2613">
                  <c:v>22369</c:v>
                </c:pt>
                <c:pt idx="2614">
                  <c:v>22370</c:v>
                </c:pt>
                <c:pt idx="2615">
                  <c:v>22371</c:v>
                </c:pt>
                <c:pt idx="2616">
                  <c:v>22372</c:v>
                </c:pt>
                <c:pt idx="2617">
                  <c:v>22373</c:v>
                </c:pt>
                <c:pt idx="2618">
                  <c:v>22374</c:v>
                </c:pt>
                <c:pt idx="2619">
                  <c:v>22375</c:v>
                </c:pt>
                <c:pt idx="2620">
                  <c:v>22376</c:v>
                </c:pt>
                <c:pt idx="2621">
                  <c:v>22377</c:v>
                </c:pt>
                <c:pt idx="2622">
                  <c:v>22378</c:v>
                </c:pt>
                <c:pt idx="2623">
                  <c:v>22379</c:v>
                </c:pt>
                <c:pt idx="2624">
                  <c:v>22380</c:v>
                </c:pt>
                <c:pt idx="2625">
                  <c:v>22381</c:v>
                </c:pt>
                <c:pt idx="2626">
                  <c:v>22382</c:v>
                </c:pt>
                <c:pt idx="2627">
                  <c:v>22383</c:v>
                </c:pt>
                <c:pt idx="2628">
                  <c:v>22384</c:v>
                </c:pt>
                <c:pt idx="2629">
                  <c:v>22385</c:v>
                </c:pt>
                <c:pt idx="2630">
                  <c:v>22386</c:v>
                </c:pt>
                <c:pt idx="2631">
                  <c:v>22387</c:v>
                </c:pt>
                <c:pt idx="2632">
                  <c:v>22388</c:v>
                </c:pt>
                <c:pt idx="2633">
                  <c:v>22389</c:v>
                </c:pt>
                <c:pt idx="2634">
                  <c:v>22390</c:v>
                </c:pt>
                <c:pt idx="2635">
                  <c:v>22391</c:v>
                </c:pt>
                <c:pt idx="2636">
                  <c:v>22392</c:v>
                </c:pt>
                <c:pt idx="2637">
                  <c:v>22393</c:v>
                </c:pt>
                <c:pt idx="2638">
                  <c:v>22394</c:v>
                </c:pt>
                <c:pt idx="2639">
                  <c:v>22395</c:v>
                </c:pt>
                <c:pt idx="2640">
                  <c:v>22396</c:v>
                </c:pt>
                <c:pt idx="2641">
                  <c:v>22397</c:v>
                </c:pt>
                <c:pt idx="2642">
                  <c:v>22398</c:v>
                </c:pt>
                <c:pt idx="2643">
                  <c:v>22399</c:v>
                </c:pt>
                <c:pt idx="2644">
                  <c:v>22400</c:v>
                </c:pt>
                <c:pt idx="2645">
                  <c:v>22401</c:v>
                </c:pt>
                <c:pt idx="2646">
                  <c:v>22402</c:v>
                </c:pt>
                <c:pt idx="2647">
                  <c:v>22403</c:v>
                </c:pt>
                <c:pt idx="2648">
                  <c:v>22404</c:v>
                </c:pt>
                <c:pt idx="2649">
                  <c:v>22405</c:v>
                </c:pt>
                <c:pt idx="2650">
                  <c:v>22406</c:v>
                </c:pt>
                <c:pt idx="2651">
                  <c:v>22407</c:v>
                </c:pt>
                <c:pt idx="2652">
                  <c:v>22408</c:v>
                </c:pt>
                <c:pt idx="2653">
                  <c:v>22409</c:v>
                </c:pt>
                <c:pt idx="2654">
                  <c:v>22410</c:v>
                </c:pt>
                <c:pt idx="2655">
                  <c:v>22411</c:v>
                </c:pt>
                <c:pt idx="2656">
                  <c:v>22412</c:v>
                </c:pt>
                <c:pt idx="2657">
                  <c:v>22413</c:v>
                </c:pt>
                <c:pt idx="2658">
                  <c:v>22414</c:v>
                </c:pt>
                <c:pt idx="2659">
                  <c:v>22415</c:v>
                </c:pt>
                <c:pt idx="2660">
                  <c:v>22416</c:v>
                </c:pt>
                <c:pt idx="2661">
                  <c:v>22417</c:v>
                </c:pt>
                <c:pt idx="2662">
                  <c:v>22418</c:v>
                </c:pt>
                <c:pt idx="2663">
                  <c:v>22419</c:v>
                </c:pt>
                <c:pt idx="2664">
                  <c:v>22420</c:v>
                </c:pt>
                <c:pt idx="2665">
                  <c:v>22421</c:v>
                </c:pt>
                <c:pt idx="2666">
                  <c:v>22422</c:v>
                </c:pt>
                <c:pt idx="2667">
                  <c:v>22423</c:v>
                </c:pt>
                <c:pt idx="2668">
                  <c:v>22424</c:v>
                </c:pt>
                <c:pt idx="2669">
                  <c:v>22425</c:v>
                </c:pt>
                <c:pt idx="2670">
                  <c:v>22426</c:v>
                </c:pt>
                <c:pt idx="2671">
                  <c:v>22427</c:v>
                </c:pt>
                <c:pt idx="2672">
                  <c:v>22428</c:v>
                </c:pt>
                <c:pt idx="2673">
                  <c:v>22429</c:v>
                </c:pt>
                <c:pt idx="2674">
                  <c:v>22430</c:v>
                </c:pt>
                <c:pt idx="2675">
                  <c:v>22431</c:v>
                </c:pt>
                <c:pt idx="2676">
                  <c:v>22432</c:v>
                </c:pt>
                <c:pt idx="2677">
                  <c:v>22433</c:v>
                </c:pt>
                <c:pt idx="2678">
                  <c:v>22434</c:v>
                </c:pt>
                <c:pt idx="2679">
                  <c:v>22435</c:v>
                </c:pt>
                <c:pt idx="2680">
                  <c:v>22436</c:v>
                </c:pt>
                <c:pt idx="2681">
                  <c:v>22437</c:v>
                </c:pt>
                <c:pt idx="2682">
                  <c:v>22438</c:v>
                </c:pt>
                <c:pt idx="2683">
                  <c:v>22439</c:v>
                </c:pt>
                <c:pt idx="2684">
                  <c:v>22440</c:v>
                </c:pt>
                <c:pt idx="2685">
                  <c:v>22441</c:v>
                </c:pt>
                <c:pt idx="2686">
                  <c:v>22442</c:v>
                </c:pt>
                <c:pt idx="2687">
                  <c:v>22443</c:v>
                </c:pt>
                <c:pt idx="2688">
                  <c:v>22444</c:v>
                </c:pt>
                <c:pt idx="2689">
                  <c:v>22445</c:v>
                </c:pt>
                <c:pt idx="2690">
                  <c:v>22446</c:v>
                </c:pt>
                <c:pt idx="2691">
                  <c:v>22447</c:v>
                </c:pt>
                <c:pt idx="2692">
                  <c:v>22448</c:v>
                </c:pt>
                <c:pt idx="2693">
                  <c:v>22449</c:v>
                </c:pt>
                <c:pt idx="2694">
                  <c:v>22450</c:v>
                </c:pt>
                <c:pt idx="2695">
                  <c:v>22451</c:v>
                </c:pt>
                <c:pt idx="2696">
                  <c:v>22452</c:v>
                </c:pt>
                <c:pt idx="2697">
                  <c:v>22453</c:v>
                </c:pt>
                <c:pt idx="2698">
                  <c:v>22454</c:v>
                </c:pt>
                <c:pt idx="2699">
                  <c:v>22455</c:v>
                </c:pt>
                <c:pt idx="2700">
                  <c:v>22456</c:v>
                </c:pt>
                <c:pt idx="2701">
                  <c:v>22457</c:v>
                </c:pt>
                <c:pt idx="2702">
                  <c:v>22458</c:v>
                </c:pt>
                <c:pt idx="2703">
                  <c:v>22459</c:v>
                </c:pt>
                <c:pt idx="2704">
                  <c:v>22460</c:v>
                </c:pt>
                <c:pt idx="2705">
                  <c:v>22461</c:v>
                </c:pt>
                <c:pt idx="2706">
                  <c:v>22462</c:v>
                </c:pt>
                <c:pt idx="2707">
                  <c:v>22463</c:v>
                </c:pt>
                <c:pt idx="2708">
                  <c:v>22464</c:v>
                </c:pt>
                <c:pt idx="2709">
                  <c:v>22465</c:v>
                </c:pt>
                <c:pt idx="2710">
                  <c:v>22466</c:v>
                </c:pt>
                <c:pt idx="2711">
                  <c:v>22467</c:v>
                </c:pt>
                <c:pt idx="2712">
                  <c:v>22468</c:v>
                </c:pt>
                <c:pt idx="2713">
                  <c:v>22469</c:v>
                </c:pt>
                <c:pt idx="2714">
                  <c:v>22470</c:v>
                </c:pt>
                <c:pt idx="2715">
                  <c:v>22471</c:v>
                </c:pt>
                <c:pt idx="2716">
                  <c:v>22472</c:v>
                </c:pt>
                <c:pt idx="2717">
                  <c:v>22473</c:v>
                </c:pt>
                <c:pt idx="2718">
                  <c:v>22474</c:v>
                </c:pt>
                <c:pt idx="2719">
                  <c:v>22475</c:v>
                </c:pt>
                <c:pt idx="2720">
                  <c:v>22476</c:v>
                </c:pt>
                <c:pt idx="2721">
                  <c:v>22477</c:v>
                </c:pt>
                <c:pt idx="2722">
                  <c:v>22478</c:v>
                </c:pt>
                <c:pt idx="2723">
                  <c:v>22479</c:v>
                </c:pt>
                <c:pt idx="2724">
                  <c:v>22480</c:v>
                </c:pt>
                <c:pt idx="2725">
                  <c:v>22481</c:v>
                </c:pt>
                <c:pt idx="2726">
                  <c:v>22482</c:v>
                </c:pt>
                <c:pt idx="2727">
                  <c:v>22483</c:v>
                </c:pt>
                <c:pt idx="2728">
                  <c:v>22484</c:v>
                </c:pt>
                <c:pt idx="2729">
                  <c:v>22485</c:v>
                </c:pt>
                <c:pt idx="2730">
                  <c:v>22486</c:v>
                </c:pt>
                <c:pt idx="2731">
                  <c:v>22487</c:v>
                </c:pt>
                <c:pt idx="2732">
                  <c:v>22488</c:v>
                </c:pt>
                <c:pt idx="2733">
                  <c:v>22489</c:v>
                </c:pt>
                <c:pt idx="2734">
                  <c:v>22490</c:v>
                </c:pt>
                <c:pt idx="2735">
                  <c:v>22491</c:v>
                </c:pt>
                <c:pt idx="2736">
                  <c:v>22492</c:v>
                </c:pt>
                <c:pt idx="2737">
                  <c:v>22493</c:v>
                </c:pt>
                <c:pt idx="2738">
                  <c:v>22494</c:v>
                </c:pt>
                <c:pt idx="2739">
                  <c:v>22495</c:v>
                </c:pt>
                <c:pt idx="2740">
                  <c:v>22496</c:v>
                </c:pt>
                <c:pt idx="2741">
                  <c:v>22497</c:v>
                </c:pt>
                <c:pt idx="2742">
                  <c:v>22498</c:v>
                </c:pt>
                <c:pt idx="2743">
                  <c:v>22499</c:v>
                </c:pt>
                <c:pt idx="2744">
                  <c:v>22500</c:v>
                </c:pt>
                <c:pt idx="2745">
                  <c:v>22501</c:v>
                </c:pt>
                <c:pt idx="2746">
                  <c:v>22502</c:v>
                </c:pt>
                <c:pt idx="2747">
                  <c:v>22503</c:v>
                </c:pt>
                <c:pt idx="2748">
                  <c:v>22504</c:v>
                </c:pt>
                <c:pt idx="2749">
                  <c:v>22505</c:v>
                </c:pt>
                <c:pt idx="2750">
                  <c:v>22506</c:v>
                </c:pt>
                <c:pt idx="2751">
                  <c:v>22507</c:v>
                </c:pt>
                <c:pt idx="2752">
                  <c:v>22508</c:v>
                </c:pt>
                <c:pt idx="2753">
                  <c:v>22509</c:v>
                </c:pt>
                <c:pt idx="2754">
                  <c:v>22510</c:v>
                </c:pt>
                <c:pt idx="2755">
                  <c:v>22511</c:v>
                </c:pt>
                <c:pt idx="2756">
                  <c:v>22512</c:v>
                </c:pt>
                <c:pt idx="2757">
                  <c:v>22513</c:v>
                </c:pt>
                <c:pt idx="2758">
                  <c:v>22514</c:v>
                </c:pt>
                <c:pt idx="2759">
                  <c:v>22515</c:v>
                </c:pt>
                <c:pt idx="2760">
                  <c:v>22516</c:v>
                </c:pt>
                <c:pt idx="2761">
                  <c:v>22517</c:v>
                </c:pt>
                <c:pt idx="2762">
                  <c:v>22518</c:v>
                </c:pt>
                <c:pt idx="2763">
                  <c:v>22519</c:v>
                </c:pt>
                <c:pt idx="2764">
                  <c:v>22520</c:v>
                </c:pt>
                <c:pt idx="2765">
                  <c:v>22521</c:v>
                </c:pt>
                <c:pt idx="2766">
                  <c:v>22522</c:v>
                </c:pt>
                <c:pt idx="2767">
                  <c:v>22523</c:v>
                </c:pt>
                <c:pt idx="2768">
                  <c:v>22524</c:v>
                </c:pt>
                <c:pt idx="2769">
                  <c:v>22525</c:v>
                </c:pt>
                <c:pt idx="2770">
                  <c:v>22526</c:v>
                </c:pt>
                <c:pt idx="2771">
                  <c:v>22527</c:v>
                </c:pt>
                <c:pt idx="2772">
                  <c:v>22528</c:v>
                </c:pt>
                <c:pt idx="2773">
                  <c:v>22529</c:v>
                </c:pt>
                <c:pt idx="2774">
                  <c:v>22530</c:v>
                </c:pt>
                <c:pt idx="2775">
                  <c:v>22531</c:v>
                </c:pt>
                <c:pt idx="2776">
                  <c:v>22532</c:v>
                </c:pt>
                <c:pt idx="2777">
                  <c:v>22533</c:v>
                </c:pt>
                <c:pt idx="2778">
                  <c:v>22534</c:v>
                </c:pt>
                <c:pt idx="2779">
                  <c:v>22535</c:v>
                </c:pt>
                <c:pt idx="2780">
                  <c:v>22536</c:v>
                </c:pt>
                <c:pt idx="2781">
                  <c:v>22537</c:v>
                </c:pt>
                <c:pt idx="2782">
                  <c:v>22538</c:v>
                </c:pt>
                <c:pt idx="2783">
                  <c:v>22539</c:v>
                </c:pt>
                <c:pt idx="2784">
                  <c:v>22540</c:v>
                </c:pt>
                <c:pt idx="2785">
                  <c:v>22541</c:v>
                </c:pt>
                <c:pt idx="2786">
                  <c:v>22542</c:v>
                </c:pt>
                <c:pt idx="2787">
                  <c:v>22543</c:v>
                </c:pt>
                <c:pt idx="2788">
                  <c:v>22544</c:v>
                </c:pt>
                <c:pt idx="2789">
                  <c:v>22545</c:v>
                </c:pt>
                <c:pt idx="2790">
                  <c:v>22546</c:v>
                </c:pt>
                <c:pt idx="2791">
                  <c:v>22547</c:v>
                </c:pt>
                <c:pt idx="2792">
                  <c:v>22548</c:v>
                </c:pt>
                <c:pt idx="2793">
                  <c:v>22549</c:v>
                </c:pt>
                <c:pt idx="2794">
                  <c:v>22550</c:v>
                </c:pt>
                <c:pt idx="2795">
                  <c:v>22551</c:v>
                </c:pt>
                <c:pt idx="2796">
                  <c:v>22552</c:v>
                </c:pt>
                <c:pt idx="2797">
                  <c:v>22553</c:v>
                </c:pt>
                <c:pt idx="2798">
                  <c:v>22554</c:v>
                </c:pt>
                <c:pt idx="2799">
                  <c:v>22555</c:v>
                </c:pt>
                <c:pt idx="2800">
                  <c:v>22556</c:v>
                </c:pt>
                <c:pt idx="2801">
                  <c:v>22557</c:v>
                </c:pt>
                <c:pt idx="2802">
                  <c:v>22558</c:v>
                </c:pt>
                <c:pt idx="2803">
                  <c:v>22559</c:v>
                </c:pt>
                <c:pt idx="2804">
                  <c:v>22560</c:v>
                </c:pt>
                <c:pt idx="2805">
                  <c:v>22561</c:v>
                </c:pt>
                <c:pt idx="2806">
                  <c:v>22562</c:v>
                </c:pt>
                <c:pt idx="2807">
                  <c:v>22563</c:v>
                </c:pt>
                <c:pt idx="2808">
                  <c:v>22564</c:v>
                </c:pt>
                <c:pt idx="2809">
                  <c:v>22565</c:v>
                </c:pt>
                <c:pt idx="2810">
                  <c:v>22566</c:v>
                </c:pt>
                <c:pt idx="2811">
                  <c:v>22567</c:v>
                </c:pt>
                <c:pt idx="2812">
                  <c:v>22568</c:v>
                </c:pt>
                <c:pt idx="2813">
                  <c:v>22569</c:v>
                </c:pt>
                <c:pt idx="2814">
                  <c:v>22570</c:v>
                </c:pt>
                <c:pt idx="2815">
                  <c:v>22571</c:v>
                </c:pt>
                <c:pt idx="2816">
                  <c:v>22572</c:v>
                </c:pt>
                <c:pt idx="2817">
                  <c:v>22573</c:v>
                </c:pt>
                <c:pt idx="2818">
                  <c:v>22574</c:v>
                </c:pt>
                <c:pt idx="2819">
                  <c:v>22575</c:v>
                </c:pt>
                <c:pt idx="2820">
                  <c:v>22576</c:v>
                </c:pt>
                <c:pt idx="2821">
                  <c:v>22577</c:v>
                </c:pt>
                <c:pt idx="2822">
                  <c:v>22578</c:v>
                </c:pt>
                <c:pt idx="2823">
                  <c:v>22579</c:v>
                </c:pt>
                <c:pt idx="2824">
                  <c:v>22580</c:v>
                </c:pt>
                <c:pt idx="2825">
                  <c:v>22581</c:v>
                </c:pt>
                <c:pt idx="2826">
                  <c:v>22582</c:v>
                </c:pt>
                <c:pt idx="2827">
                  <c:v>22583</c:v>
                </c:pt>
                <c:pt idx="2828">
                  <c:v>22584</c:v>
                </c:pt>
                <c:pt idx="2829">
                  <c:v>22585</c:v>
                </c:pt>
                <c:pt idx="2830">
                  <c:v>22586</c:v>
                </c:pt>
                <c:pt idx="2831">
                  <c:v>22587</c:v>
                </c:pt>
                <c:pt idx="2832">
                  <c:v>22588</c:v>
                </c:pt>
                <c:pt idx="2833">
                  <c:v>22589</c:v>
                </c:pt>
                <c:pt idx="2834">
                  <c:v>22590</c:v>
                </c:pt>
                <c:pt idx="2835">
                  <c:v>22591</c:v>
                </c:pt>
                <c:pt idx="2836">
                  <c:v>22592</c:v>
                </c:pt>
                <c:pt idx="2837">
                  <c:v>22593</c:v>
                </c:pt>
                <c:pt idx="2838">
                  <c:v>22594</c:v>
                </c:pt>
                <c:pt idx="2839">
                  <c:v>22595</c:v>
                </c:pt>
                <c:pt idx="2840">
                  <c:v>22596</c:v>
                </c:pt>
                <c:pt idx="2841">
                  <c:v>22597</c:v>
                </c:pt>
                <c:pt idx="2842">
                  <c:v>22598</c:v>
                </c:pt>
                <c:pt idx="2843">
                  <c:v>22599</c:v>
                </c:pt>
                <c:pt idx="2844">
                  <c:v>22600</c:v>
                </c:pt>
                <c:pt idx="2845">
                  <c:v>22601</c:v>
                </c:pt>
                <c:pt idx="2846">
                  <c:v>22602</c:v>
                </c:pt>
                <c:pt idx="2847">
                  <c:v>22603</c:v>
                </c:pt>
                <c:pt idx="2848">
                  <c:v>22604</c:v>
                </c:pt>
                <c:pt idx="2849">
                  <c:v>22605</c:v>
                </c:pt>
                <c:pt idx="2850">
                  <c:v>22606</c:v>
                </c:pt>
                <c:pt idx="2851">
                  <c:v>22607</c:v>
                </c:pt>
                <c:pt idx="2852">
                  <c:v>22608</c:v>
                </c:pt>
                <c:pt idx="2853">
                  <c:v>22609</c:v>
                </c:pt>
                <c:pt idx="2854">
                  <c:v>22610</c:v>
                </c:pt>
                <c:pt idx="2855">
                  <c:v>22611</c:v>
                </c:pt>
                <c:pt idx="2856">
                  <c:v>22612</c:v>
                </c:pt>
                <c:pt idx="2857">
                  <c:v>22613</c:v>
                </c:pt>
                <c:pt idx="2858">
                  <c:v>22614</c:v>
                </c:pt>
                <c:pt idx="2859">
                  <c:v>22615</c:v>
                </c:pt>
                <c:pt idx="2860">
                  <c:v>22616</c:v>
                </c:pt>
                <c:pt idx="2861">
                  <c:v>22617</c:v>
                </c:pt>
                <c:pt idx="2862">
                  <c:v>22618</c:v>
                </c:pt>
                <c:pt idx="2863">
                  <c:v>22619</c:v>
                </c:pt>
                <c:pt idx="2864">
                  <c:v>22620</c:v>
                </c:pt>
                <c:pt idx="2865">
                  <c:v>22621</c:v>
                </c:pt>
                <c:pt idx="2866">
                  <c:v>22622</c:v>
                </c:pt>
                <c:pt idx="2867">
                  <c:v>22623</c:v>
                </c:pt>
                <c:pt idx="2868">
                  <c:v>22624</c:v>
                </c:pt>
                <c:pt idx="2869">
                  <c:v>22625</c:v>
                </c:pt>
                <c:pt idx="2870">
                  <c:v>22626</c:v>
                </c:pt>
                <c:pt idx="2871">
                  <c:v>22627</c:v>
                </c:pt>
                <c:pt idx="2872">
                  <c:v>22628</c:v>
                </c:pt>
                <c:pt idx="2873">
                  <c:v>22629</c:v>
                </c:pt>
                <c:pt idx="2874">
                  <c:v>22630</c:v>
                </c:pt>
                <c:pt idx="2875">
                  <c:v>22631</c:v>
                </c:pt>
                <c:pt idx="2876">
                  <c:v>22632</c:v>
                </c:pt>
                <c:pt idx="2877">
                  <c:v>22633</c:v>
                </c:pt>
                <c:pt idx="2878">
                  <c:v>22634</c:v>
                </c:pt>
                <c:pt idx="2879">
                  <c:v>22635</c:v>
                </c:pt>
                <c:pt idx="2880">
                  <c:v>22636</c:v>
                </c:pt>
                <c:pt idx="2881">
                  <c:v>22637</c:v>
                </c:pt>
                <c:pt idx="2882">
                  <c:v>22638</c:v>
                </c:pt>
                <c:pt idx="2883">
                  <c:v>22639</c:v>
                </c:pt>
                <c:pt idx="2884">
                  <c:v>22640</c:v>
                </c:pt>
                <c:pt idx="2885">
                  <c:v>22641</c:v>
                </c:pt>
                <c:pt idx="2886">
                  <c:v>22642</c:v>
                </c:pt>
                <c:pt idx="2887">
                  <c:v>22643</c:v>
                </c:pt>
                <c:pt idx="2888">
                  <c:v>22644</c:v>
                </c:pt>
                <c:pt idx="2889">
                  <c:v>22645</c:v>
                </c:pt>
                <c:pt idx="2890">
                  <c:v>22646</c:v>
                </c:pt>
                <c:pt idx="2891">
                  <c:v>22647</c:v>
                </c:pt>
                <c:pt idx="2892">
                  <c:v>22648</c:v>
                </c:pt>
                <c:pt idx="2893">
                  <c:v>22649</c:v>
                </c:pt>
                <c:pt idx="2894">
                  <c:v>22650</c:v>
                </c:pt>
                <c:pt idx="2895">
                  <c:v>22651</c:v>
                </c:pt>
                <c:pt idx="2896">
                  <c:v>22652</c:v>
                </c:pt>
                <c:pt idx="2897">
                  <c:v>22653</c:v>
                </c:pt>
                <c:pt idx="2898">
                  <c:v>22654</c:v>
                </c:pt>
                <c:pt idx="2899">
                  <c:v>22655</c:v>
                </c:pt>
                <c:pt idx="2900">
                  <c:v>22656</c:v>
                </c:pt>
                <c:pt idx="2901">
                  <c:v>22657</c:v>
                </c:pt>
                <c:pt idx="2902">
                  <c:v>22658</c:v>
                </c:pt>
                <c:pt idx="2903">
                  <c:v>22659</c:v>
                </c:pt>
                <c:pt idx="2904">
                  <c:v>22660</c:v>
                </c:pt>
                <c:pt idx="2905">
                  <c:v>22661</c:v>
                </c:pt>
                <c:pt idx="2906">
                  <c:v>22662</c:v>
                </c:pt>
                <c:pt idx="2907">
                  <c:v>22663</c:v>
                </c:pt>
                <c:pt idx="2908">
                  <c:v>22664</c:v>
                </c:pt>
                <c:pt idx="2909">
                  <c:v>22665</c:v>
                </c:pt>
                <c:pt idx="2910">
                  <c:v>22666</c:v>
                </c:pt>
                <c:pt idx="2911">
                  <c:v>22667</c:v>
                </c:pt>
                <c:pt idx="2912">
                  <c:v>22668</c:v>
                </c:pt>
                <c:pt idx="2913">
                  <c:v>22669</c:v>
                </c:pt>
                <c:pt idx="2914">
                  <c:v>22670</c:v>
                </c:pt>
                <c:pt idx="2915">
                  <c:v>22671</c:v>
                </c:pt>
                <c:pt idx="2916">
                  <c:v>22672</c:v>
                </c:pt>
                <c:pt idx="2917">
                  <c:v>22673</c:v>
                </c:pt>
                <c:pt idx="2918">
                  <c:v>22674</c:v>
                </c:pt>
                <c:pt idx="2919">
                  <c:v>22675</c:v>
                </c:pt>
                <c:pt idx="2920">
                  <c:v>22676</c:v>
                </c:pt>
                <c:pt idx="2921">
                  <c:v>22677</c:v>
                </c:pt>
                <c:pt idx="2922">
                  <c:v>22678</c:v>
                </c:pt>
                <c:pt idx="2923">
                  <c:v>22679</c:v>
                </c:pt>
                <c:pt idx="2924">
                  <c:v>22680</c:v>
                </c:pt>
                <c:pt idx="2925">
                  <c:v>22681</c:v>
                </c:pt>
                <c:pt idx="2926">
                  <c:v>22682</c:v>
                </c:pt>
                <c:pt idx="2927">
                  <c:v>22683</c:v>
                </c:pt>
                <c:pt idx="2928">
                  <c:v>22684</c:v>
                </c:pt>
                <c:pt idx="2929">
                  <c:v>22685</c:v>
                </c:pt>
                <c:pt idx="2930">
                  <c:v>22686</c:v>
                </c:pt>
                <c:pt idx="2931">
                  <c:v>22687</c:v>
                </c:pt>
                <c:pt idx="2932">
                  <c:v>22688</c:v>
                </c:pt>
                <c:pt idx="2933">
                  <c:v>22689</c:v>
                </c:pt>
                <c:pt idx="2934">
                  <c:v>22690</c:v>
                </c:pt>
                <c:pt idx="2935">
                  <c:v>22691</c:v>
                </c:pt>
                <c:pt idx="2936">
                  <c:v>22692</c:v>
                </c:pt>
                <c:pt idx="2937">
                  <c:v>22693</c:v>
                </c:pt>
                <c:pt idx="2938">
                  <c:v>22694</c:v>
                </c:pt>
                <c:pt idx="2939">
                  <c:v>22695</c:v>
                </c:pt>
                <c:pt idx="2940">
                  <c:v>22696</c:v>
                </c:pt>
                <c:pt idx="2941">
                  <c:v>22697</c:v>
                </c:pt>
                <c:pt idx="2942">
                  <c:v>22698</c:v>
                </c:pt>
                <c:pt idx="2943">
                  <c:v>22699</c:v>
                </c:pt>
                <c:pt idx="2944">
                  <c:v>22700</c:v>
                </c:pt>
                <c:pt idx="2945">
                  <c:v>22701</c:v>
                </c:pt>
                <c:pt idx="2946">
                  <c:v>22702</c:v>
                </c:pt>
                <c:pt idx="2947">
                  <c:v>22703</c:v>
                </c:pt>
                <c:pt idx="2948">
                  <c:v>22704</c:v>
                </c:pt>
                <c:pt idx="2949">
                  <c:v>22705</c:v>
                </c:pt>
                <c:pt idx="2950">
                  <c:v>22706</c:v>
                </c:pt>
                <c:pt idx="2951">
                  <c:v>22707</c:v>
                </c:pt>
                <c:pt idx="2952">
                  <c:v>22708</c:v>
                </c:pt>
                <c:pt idx="2953">
                  <c:v>22709</c:v>
                </c:pt>
                <c:pt idx="2954">
                  <c:v>22710</c:v>
                </c:pt>
                <c:pt idx="2955">
                  <c:v>22711</c:v>
                </c:pt>
                <c:pt idx="2956">
                  <c:v>22712</c:v>
                </c:pt>
                <c:pt idx="2957">
                  <c:v>22713</c:v>
                </c:pt>
                <c:pt idx="2958">
                  <c:v>22714</c:v>
                </c:pt>
                <c:pt idx="2959">
                  <c:v>22715</c:v>
                </c:pt>
                <c:pt idx="2960">
                  <c:v>22716</c:v>
                </c:pt>
                <c:pt idx="2961">
                  <c:v>22717</c:v>
                </c:pt>
                <c:pt idx="2962">
                  <c:v>22718</c:v>
                </c:pt>
                <c:pt idx="2963">
                  <c:v>22719</c:v>
                </c:pt>
                <c:pt idx="2964">
                  <c:v>22720</c:v>
                </c:pt>
                <c:pt idx="2965">
                  <c:v>22721</c:v>
                </c:pt>
                <c:pt idx="2966">
                  <c:v>22722</c:v>
                </c:pt>
                <c:pt idx="2967">
                  <c:v>22723</c:v>
                </c:pt>
                <c:pt idx="2968">
                  <c:v>22724</c:v>
                </c:pt>
                <c:pt idx="2969">
                  <c:v>22725</c:v>
                </c:pt>
                <c:pt idx="2970">
                  <c:v>22726</c:v>
                </c:pt>
                <c:pt idx="2971">
                  <c:v>22727</c:v>
                </c:pt>
                <c:pt idx="2972">
                  <c:v>22728</c:v>
                </c:pt>
                <c:pt idx="2973">
                  <c:v>22729</c:v>
                </c:pt>
                <c:pt idx="2974">
                  <c:v>22730</c:v>
                </c:pt>
                <c:pt idx="2975">
                  <c:v>22731</c:v>
                </c:pt>
                <c:pt idx="2976">
                  <c:v>22732</c:v>
                </c:pt>
                <c:pt idx="2977">
                  <c:v>22733</c:v>
                </c:pt>
                <c:pt idx="2978">
                  <c:v>22734</c:v>
                </c:pt>
                <c:pt idx="2979">
                  <c:v>22735</c:v>
                </c:pt>
                <c:pt idx="2980">
                  <c:v>22736</c:v>
                </c:pt>
                <c:pt idx="2981">
                  <c:v>22737</c:v>
                </c:pt>
                <c:pt idx="2982">
                  <c:v>22738</c:v>
                </c:pt>
                <c:pt idx="2983">
                  <c:v>22739</c:v>
                </c:pt>
                <c:pt idx="2984">
                  <c:v>22740</c:v>
                </c:pt>
                <c:pt idx="2985">
                  <c:v>22741</c:v>
                </c:pt>
                <c:pt idx="2986">
                  <c:v>22742</c:v>
                </c:pt>
                <c:pt idx="2987">
                  <c:v>22743</c:v>
                </c:pt>
                <c:pt idx="2988">
                  <c:v>22744</c:v>
                </c:pt>
                <c:pt idx="2989">
                  <c:v>22745</c:v>
                </c:pt>
                <c:pt idx="2990">
                  <c:v>22746</c:v>
                </c:pt>
                <c:pt idx="2991">
                  <c:v>22747</c:v>
                </c:pt>
                <c:pt idx="2992">
                  <c:v>22748</c:v>
                </c:pt>
                <c:pt idx="2993">
                  <c:v>22749</c:v>
                </c:pt>
                <c:pt idx="2994">
                  <c:v>22750</c:v>
                </c:pt>
                <c:pt idx="2995">
                  <c:v>22751</c:v>
                </c:pt>
                <c:pt idx="2996">
                  <c:v>22752</c:v>
                </c:pt>
                <c:pt idx="2997">
                  <c:v>22753</c:v>
                </c:pt>
                <c:pt idx="2998">
                  <c:v>22754</c:v>
                </c:pt>
                <c:pt idx="2999">
                  <c:v>22755</c:v>
                </c:pt>
                <c:pt idx="3000">
                  <c:v>22756</c:v>
                </c:pt>
                <c:pt idx="3001">
                  <c:v>22757</c:v>
                </c:pt>
                <c:pt idx="3002">
                  <c:v>22758</c:v>
                </c:pt>
                <c:pt idx="3003">
                  <c:v>22759</c:v>
                </c:pt>
                <c:pt idx="3004">
                  <c:v>22760</c:v>
                </c:pt>
                <c:pt idx="3005">
                  <c:v>22761</c:v>
                </c:pt>
                <c:pt idx="3006">
                  <c:v>22762</c:v>
                </c:pt>
                <c:pt idx="3007">
                  <c:v>22763</c:v>
                </c:pt>
                <c:pt idx="3008">
                  <c:v>22764</c:v>
                </c:pt>
                <c:pt idx="3009">
                  <c:v>22765</c:v>
                </c:pt>
                <c:pt idx="3010">
                  <c:v>22766</c:v>
                </c:pt>
                <c:pt idx="3011">
                  <c:v>22767</c:v>
                </c:pt>
                <c:pt idx="3012">
                  <c:v>22768</c:v>
                </c:pt>
                <c:pt idx="3013">
                  <c:v>22769</c:v>
                </c:pt>
                <c:pt idx="3014">
                  <c:v>22770</c:v>
                </c:pt>
                <c:pt idx="3015">
                  <c:v>22771</c:v>
                </c:pt>
                <c:pt idx="3016">
                  <c:v>22772</c:v>
                </c:pt>
                <c:pt idx="3017">
                  <c:v>22773</c:v>
                </c:pt>
                <c:pt idx="3018">
                  <c:v>22774</c:v>
                </c:pt>
                <c:pt idx="3019">
                  <c:v>22775</c:v>
                </c:pt>
                <c:pt idx="3020">
                  <c:v>22776</c:v>
                </c:pt>
                <c:pt idx="3021">
                  <c:v>22777</c:v>
                </c:pt>
                <c:pt idx="3022">
                  <c:v>22778</c:v>
                </c:pt>
                <c:pt idx="3023">
                  <c:v>22779</c:v>
                </c:pt>
                <c:pt idx="3024">
                  <c:v>22780</c:v>
                </c:pt>
                <c:pt idx="3025">
                  <c:v>22781</c:v>
                </c:pt>
                <c:pt idx="3026">
                  <c:v>22782</c:v>
                </c:pt>
                <c:pt idx="3027">
                  <c:v>22783</c:v>
                </c:pt>
                <c:pt idx="3028">
                  <c:v>22784</c:v>
                </c:pt>
                <c:pt idx="3029">
                  <c:v>22785</c:v>
                </c:pt>
                <c:pt idx="3030">
                  <c:v>22786</c:v>
                </c:pt>
                <c:pt idx="3031">
                  <c:v>22787</c:v>
                </c:pt>
                <c:pt idx="3032">
                  <c:v>22788</c:v>
                </c:pt>
                <c:pt idx="3033">
                  <c:v>22789</c:v>
                </c:pt>
                <c:pt idx="3034">
                  <c:v>22790</c:v>
                </c:pt>
                <c:pt idx="3035">
                  <c:v>22791</c:v>
                </c:pt>
                <c:pt idx="3036">
                  <c:v>22792</c:v>
                </c:pt>
                <c:pt idx="3037">
                  <c:v>22793</c:v>
                </c:pt>
                <c:pt idx="3038">
                  <c:v>22794</c:v>
                </c:pt>
                <c:pt idx="3039">
                  <c:v>22795</c:v>
                </c:pt>
                <c:pt idx="3040">
                  <c:v>22796</c:v>
                </c:pt>
                <c:pt idx="3041">
                  <c:v>22797</c:v>
                </c:pt>
                <c:pt idx="3042">
                  <c:v>22798</c:v>
                </c:pt>
                <c:pt idx="3043">
                  <c:v>22799</c:v>
                </c:pt>
                <c:pt idx="3044">
                  <c:v>22800</c:v>
                </c:pt>
                <c:pt idx="3045">
                  <c:v>22801</c:v>
                </c:pt>
                <c:pt idx="3046">
                  <c:v>22802</c:v>
                </c:pt>
                <c:pt idx="3047">
                  <c:v>22803</c:v>
                </c:pt>
                <c:pt idx="3048">
                  <c:v>22804</c:v>
                </c:pt>
                <c:pt idx="3049">
                  <c:v>22805</c:v>
                </c:pt>
                <c:pt idx="3050">
                  <c:v>22806</c:v>
                </c:pt>
                <c:pt idx="3051">
                  <c:v>22807</c:v>
                </c:pt>
                <c:pt idx="3052">
                  <c:v>22808</c:v>
                </c:pt>
                <c:pt idx="3053">
                  <c:v>22809</c:v>
                </c:pt>
                <c:pt idx="3054">
                  <c:v>22810</c:v>
                </c:pt>
                <c:pt idx="3055">
                  <c:v>22811</c:v>
                </c:pt>
                <c:pt idx="3056">
                  <c:v>22812</c:v>
                </c:pt>
                <c:pt idx="3057">
                  <c:v>22813</c:v>
                </c:pt>
                <c:pt idx="3058">
                  <c:v>22814</c:v>
                </c:pt>
                <c:pt idx="3059">
                  <c:v>22815</c:v>
                </c:pt>
                <c:pt idx="3060">
                  <c:v>22816</c:v>
                </c:pt>
                <c:pt idx="3061">
                  <c:v>22817</c:v>
                </c:pt>
                <c:pt idx="3062">
                  <c:v>22818</c:v>
                </c:pt>
                <c:pt idx="3063">
                  <c:v>22819</c:v>
                </c:pt>
                <c:pt idx="3064">
                  <c:v>22820</c:v>
                </c:pt>
                <c:pt idx="3065">
                  <c:v>22821</c:v>
                </c:pt>
                <c:pt idx="3066">
                  <c:v>22822</c:v>
                </c:pt>
                <c:pt idx="3067">
                  <c:v>22823</c:v>
                </c:pt>
                <c:pt idx="3068">
                  <c:v>22824</c:v>
                </c:pt>
                <c:pt idx="3069">
                  <c:v>22825</c:v>
                </c:pt>
                <c:pt idx="3070">
                  <c:v>22826</c:v>
                </c:pt>
                <c:pt idx="3071">
                  <c:v>22827</c:v>
                </c:pt>
                <c:pt idx="3072">
                  <c:v>22828</c:v>
                </c:pt>
                <c:pt idx="3073">
                  <c:v>22829</c:v>
                </c:pt>
                <c:pt idx="3074">
                  <c:v>22830</c:v>
                </c:pt>
                <c:pt idx="3075">
                  <c:v>22831</c:v>
                </c:pt>
                <c:pt idx="3076">
                  <c:v>22832</c:v>
                </c:pt>
                <c:pt idx="3077">
                  <c:v>22833</c:v>
                </c:pt>
                <c:pt idx="3078">
                  <c:v>22834</c:v>
                </c:pt>
                <c:pt idx="3079">
                  <c:v>22835</c:v>
                </c:pt>
                <c:pt idx="3080">
                  <c:v>22836</c:v>
                </c:pt>
                <c:pt idx="3081">
                  <c:v>22837</c:v>
                </c:pt>
                <c:pt idx="3082">
                  <c:v>22838</c:v>
                </c:pt>
                <c:pt idx="3083">
                  <c:v>22839</c:v>
                </c:pt>
                <c:pt idx="3084">
                  <c:v>22840</c:v>
                </c:pt>
                <c:pt idx="3085">
                  <c:v>22841</c:v>
                </c:pt>
                <c:pt idx="3086">
                  <c:v>22842</c:v>
                </c:pt>
                <c:pt idx="3087">
                  <c:v>22843</c:v>
                </c:pt>
                <c:pt idx="3088">
                  <c:v>22844</c:v>
                </c:pt>
                <c:pt idx="3089">
                  <c:v>22845</c:v>
                </c:pt>
                <c:pt idx="3090">
                  <c:v>22846</c:v>
                </c:pt>
                <c:pt idx="3091">
                  <c:v>22847</c:v>
                </c:pt>
                <c:pt idx="3092">
                  <c:v>22848</c:v>
                </c:pt>
                <c:pt idx="3093">
                  <c:v>22849</c:v>
                </c:pt>
                <c:pt idx="3094">
                  <c:v>22850</c:v>
                </c:pt>
                <c:pt idx="3095">
                  <c:v>22851</c:v>
                </c:pt>
                <c:pt idx="3096">
                  <c:v>22852</c:v>
                </c:pt>
                <c:pt idx="3097">
                  <c:v>22853</c:v>
                </c:pt>
                <c:pt idx="3098">
                  <c:v>22854</c:v>
                </c:pt>
                <c:pt idx="3099">
                  <c:v>22855</c:v>
                </c:pt>
                <c:pt idx="3100">
                  <c:v>22856</c:v>
                </c:pt>
                <c:pt idx="3101">
                  <c:v>22857</c:v>
                </c:pt>
                <c:pt idx="3102">
                  <c:v>22858</c:v>
                </c:pt>
                <c:pt idx="3103">
                  <c:v>22859</c:v>
                </c:pt>
                <c:pt idx="3104">
                  <c:v>22860</c:v>
                </c:pt>
                <c:pt idx="3105">
                  <c:v>22861</c:v>
                </c:pt>
                <c:pt idx="3106">
                  <c:v>22862</c:v>
                </c:pt>
                <c:pt idx="3107">
                  <c:v>22863</c:v>
                </c:pt>
                <c:pt idx="3108">
                  <c:v>22864</c:v>
                </c:pt>
                <c:pt idx="3109">
                  <c:v>22865</c:v>
                </c:pt>
                <c:pt idx="3110">
                  <c:v>22866</c:v>
                </c:pt>
                <c:pt idx="3111">
                  <c:v>22867</c:v>
                </c:pt>
                <c:pt idx="3112">
                  <c:v>22868</c:v>
                </c:pt>
                <c:pt idx="3113">
                  <c:v>22869</c:v>
                </c:pt>
                <c:pt idx="3114">
                  <c:v>22870</c:v>
                </c:pt>
                <c:pt idx="3115">
                  <c:v>22871</c:v>
                </c:pt>
                <c:pt idx="3116">
                  <c:v>22872</c:v>
                </c:pt>
                <c:pt idx="3117">
                  <c:v>22873</c:v>
                </c:pt>
                <c:pt idx="3118">
                  <c:v>22874</c:v>
                </c:pt>
                <c:pt idx="3119">
                  <c:v>22875</c:v>
                </c:pt>
                <c:pt idx="3120">
                  <c:v>22876</c:v>
                </c:pt>
                <c:pt idx="3121">
                  <c:v>22877</c:v>
                </c:pt>
                <c:pt idx="3122">
                  <c:v>22878</c:v>
                </c:pt>
                <c:pt idx="3123">
                  <c:v>22879</c:v>
                </c:pt>
                <c:pt idx="3124">
                  <c:v>22880</c:v>
                </c:pt>
                <c:pt idx="3125">
                  <c:v>22881</c:v>
                </c:pt>
                <c:pt idx="3126">
                  <c:v>22882</c:v>
                </c:pt>
                <c:pt idx="3127">
                  <c:v>22883</c:v>
                </c:pt>
                <c:pt idx="3128">
                  <c:v>22884</c:v>
                </c:pt>
                <c:pt idx="3129">
                  <c:v>22885</c:v>
                </c:pt>
                <c:pt idx="3130">
                  <c:v>22886</c:v>
                </c:pt>
                <c:pt idx="3131">
                  <c:v>22887</c:v>
                </c:pt>
                <c:pt idx="3132">
                  <c:v>22888</c:v>
                </c:pt>
                <c:pt idx="3133">
                  <c:v>22889</c:v>
                </c:pt>
                <c:pt idx="3134">
                  <c:v>22890</c:v>
                </c:pt>
                <c:pt idx="3135">
                  <c:v>22891</c:v>
                </c:pt>
                <c:pt idx="3136">
                  <c:v>22892</c:v>
                </c:pt>
                <c:pt idx="3137">
                  <c:v>22893</c:v>
                </c:pt>
                <c:pt idx="3138">
                  <c:v>22894</c:v>
                </c:pt>
                <c:pt idx="3139">
                  <c:v>22895</c:v>
                </c:pt>
                <c:pt idx="3140">
                  <c:v>22896</c:v>
                </c:pt>
                <c:pt idx="3141">
                  <c:v>22897</c:v>
                </c:pt>
                <c:pt idx="3142">
                  <c:v>22898</c:v>
                </c:pt>
                <c:pt idx="3143">
                  <c:v>22899</c:v>
                </c:pt>
                <c:pt idx="3144">
                  <c:v>22900</c:v>
                </c:pt>
                <c:pt idx="3145">
                  <c:v>22901</c:v>
                </c:pt>
                <c:pt idx="3146">
                  <c:v>22902</c:v>
                </c:pt>
                <c:pt idx="3147">
                  <c:v>22903</c:v>
                </c:pt>
                <c:pt idx="3148">
                  <c:v>22904</c:v>
                </c:pt>
                <c:pt idx="3149">
                  <c:v>22905</c:v>
                </c:pt>
                <c:pt idx="3150">
                  <c:v>22906</c:v>
                </c:pt>
                <c:pt idx="3151">
                  <c:v>22907</c:v>
                </c:pt>
                <c:pt idx="3152">
                  <c:v>22908</c:v>
                </c:pt>
                <c:pt idx="3153">
                  <c:v>22909</c:v>
                </c:pt>
                <c:pt idx="3154">
                  <c:v>22910</c:v>
                </c:pt>
                <c:pt idx="3155">
                  <c:v>22911</c:v>
                </c:pt>
                <c:pt idx="3156">
                  <c:v>22912</c:v>
                </c:pt>
                <c:pt idx="3157">
                  <c:v>22913</c:v>
                </c:pt>
                <c:pt idx="3158">
                  <c:v>22914</c:v>
                </c:pt>
                <c:pt idx="3159">
                  <c:v>22915</c:v>
                </c:pt>
                <c:pt idx="3160">
                  <c:v>22916</c:v>
                </c:pt>
                <c:pt idx="3161">
                  <c:v>22917</c:v>
                </c:pt>
                <c:pt idx="3162">
                  <c:v>22918</c:v>
                </c:pt>
                <c:pt idx="3163">
                  <c:v>22919</c:v>
                </c:pt>
                <c:pt idx="3164">
                  <c:v>22920</c:v>
                </c:pt>
                <c:pt idx="3165">
                  <c:v>22921</c:v>
                </c:pt>
                <c:pt idx="3166">
                  <c:v>22922</c:v>
                </c:pt>
                <c:pt idx="3167">
                  <c:v>22923</c:v>
                </c:pt>
                <c:pt idx="3168">
                  <c:v>22924</c:v>
                </c:pt>
                <c:pt idx="3169">
                  <c:v>22925</c:v>
                </c:pt>
                <c:pt idx="3170">
                  <c:v>22926</c:v>
                </c:pt>
                <c:pt idx="3171">
                  <c:v>22927</c:v>
                </c:pt>
                <c:pt idx="3172">
                  <c:v>22928</c:v>
                </c:pt>
                <c:pt idx="3173">
                  <c:v>22929</c:v>
                </c:pt>
                <c:pt idx="3174">
                  <c:v>22930</c:v>
                </c:pt>
                <c:pt idx="3175">
                  <c:v>22931</c:v>
                </c:pt>
                <c:pt idx="3176">
                  <c:v>22932</c:v>
                </c:pt>
                <c:pt idx="3177">
                  <c:v>22933</c:v>
                </c:pt>
                <c:pt idx="3178">
                  <c:v>22934</c:v>
                </c:pt>
                <c:pt idx="3179">
                  <c:v>22935</c:v>
                </c:pt>
                <c:pt idx="3180">
                  <c:v>22936</c:v>
                </c:pt>
                <c:pt idx="3181">
                  <c:v>22937</c:v>
                </c:pt>
                <c:pt idx="3182">
                  <c:v>22938</c:v>
                </c:pt>
                <c:pt idx="3183">
                  <c:v>22939</c:v>
                </c:pt>
                <c:pt idx="3184">
                  <c:v>22940</c:v>
                </c:pt>
                <c:pt idx="3185">
                  <c:v>22941</c:v>
                </c:pt>
                <c:pt idx="3186">
                  <c:v>22942</c:v>
                </c:pt>
                <c:pt idx="3187">
                  <c:v>22943</c:v>
                </c:pt>
                <c:pt idx="3188">
                  <c:v>22944</c:v>
                </c:pt>
                <c:pt idx="3189">
                  <c:v>22945</c:v>
                </c:pt>
                <c:pt idx="3190">
                  <c:v>22946</c:v>
                </c:pt>
                <c:pt idx="3191">
                  <c:v>22947</c:v>
                </c:pt>
                <c:pt idx="3192">
                  <c:v>22948</c:v>
                </c:pt>
                <c:pt idx="3193">
                  <c:v>22949</c:v>
                </c:pt>
                <c:pt idx="3194">
                  <c:v>22950</c:v>
                </c:pt>
                <c:pt idx="3195">
                  <c:v>22951</c:v>
                </c:pt>
                <c:pt idx="3196">
                  <c:v>22952</c:v>
                </c:pt>
                <c:pt idx="3197">
                  <c:v>22953</c:v>
                </c:pt>
                <c:pt idx="3198">
                  <c:v>22954</c:v>
                </c:pt>
                <c:pt idx="3199">
                  <c:v>22955</c:v>
                </c:pt>
                <c:pt idx="3200">
                  <c:v>22956</c:v>
                </c:pt>
                <c:pt idx="3201">
                  <c:v>22957</c:v>
                </c:pt>
                <c:pt idx="3202">
                  <c:v>22958</c:v>
                </c:pt>
                <c:pt idx="3203">
                  <c:v>22959</c:v>
                </c:pt>
                <c:pt idx="3204">
                  <c:v>22960</c:v>
                </c:pt>
                <c:pt idx="3205">
                  <c:v>22961</c:v>
                </c:pt>
                <c:pt idx="3206">
                  <c:v>22962</c:v>
                </c:pt>
                <c:pt idx="3207">
                  <c:v>22963</c:v>
                </c:pt>
                <c:pt idx="3208">
                  <c:v>22964</c:v>
                </c:pt>
                <c:pt idx="3209">
                  <c:v>22965</c:v>
                </c:pt>
                <c:pt idx="3210">
                  <c:v>22966</c:v>
                </c:pt>
                <c:pt idx="3211">
                  <c:v>22967</c:v>
                </c:pt>
                <c:pt idx="3212">
                  <c:v>22968</c:v>
                </c:pt>
                <c:pt idx="3213">
                  <c:v>22969</c:v>
                </c:pt>
                <c:pt idx="3214">
                  <c:v>22970</c:v>
                </c:pt>
                <c:pt idx="3215">
                  <c:v>22971</c:v>
                </c:pt>
                <c:pt idx="3216">
                  <c:v>22972</c:v>
                </c:pt>
                <c:pt idx="3217">
                  <c:v>22973</c:v>
                </c:pt>
                <c:pt idx="3218">
                  <c:v>22974</c:v>
                </c:pt>
                <c:pt idx="3219">
                  <c:v>22975</c:v>
                </c:pt>
                <c:pt idx="3220">
                  <c:v>22976</c:v>
                </c:pt>
                <c:pt idx="3221">
                  <c:v>22977</c:v>
                </c:pt>
                <c:pt idx="3222">
                  <c:v>22978</c:v>
                </c:pt>
                <c:pt idx="3223">
                  <c:v>22979</c:v>
                </c:pt>
                <c:pt idx="3224">
                  <c:v>22980</c:v>
                </c:pt>
                <c:pt idx="3225">
                  <c:v>22981</c:v>
                </c:pt>
                <c:pt idx="3226">
                  <c:v>22982</c:v>
                </c:pt>
                <c:pt idx="3227">
                  <c:v>22983</c:v>
                </c:pt>
                <c:pt idx="3228">
                  <c:v>22984</c:v>
                </c:pt>
                <c:pt idx="3229">
                  <c:v>22985</c:v>
                </c:pt>
                <c:pt idx="3230">
                  <c:v>22986</c:v>
                </c:pt>
                <c:pt idx="3231">
                  <c:v>22987</c:v>
                </c:pt>
                <c:pt idx="3232">
                  <c:v>22988</c:v>
                </c:pt>
                <c:pt idx="3233">
                  <c:v>22989</c:v>
                </c:pt>
                <c:pt idx="3234">
                  <c:v>22990</c:v>
                </c:pt>
                <c:pt idx="3235">
                  <c:v>22991</c:v>
                </c:pt>
                <c:pt idx="3236">
                  <c:v>22992</c:v>
                </c:pt>
                <c:pt idx="3237">
                  <c:v>22993</c:v>
                </c:pt>
                <c:pt idx="3238">
                  <c:v>22994</c:v>
                </c:pt>
                <c:pt idx="3239">
                  <c:v>22995</c:v>
                </c:pt>
                <c:pt idx="3240">
                  <c:v>22996</c:v>
                </c:pt>
                <c:pt idx="3241">
                  <c:v>22997</c:v>
                </c:pt>
                <c:pt idx="3242">
                  <c:v>22998</c:v>
                </c:pt>
                <c:pt idx="3243">
                  <c:v>22999</c:v>
                </c:pt>
                <c:pt idx="3244">
                  <c:v>23000</c:v>
                </c:pt>
                <c:pt idx="3245">
                  <c:v>23001</c:v>
                </c:pt>
                <c:pt idx="3246">
                  <c:v>23002</c:v>
                </c:pt>
                <c:pt idx="3247">
                  <c:v>23003</c:v>
                </c:pt>
                <c:pt idx="3248">
                  <c:v>23004</c:v>
                </c:pt>
                <c:pt idx="3249">
                  <c:v>23005</c:v>
                </c:pt>
                <c:pt idx="3250">
                  <c:v>23006</c:v>
                </c:pt>
                <c:pt idx="3251">
                  <c:v>23007</c:v>
                </c:pt>
                <c:pt idx="3252">
                  <c:v>23008</c:v>
                </c:pt>
                <c:pt idx="3253">
                  <c:v>23009</c:v>
                </c:pt>
                <c:pt idx="3254">
                  <c:v>23010</c:v>
                </c:pt>
                <c:pt idx="3255">
                  <c:v>23011</c:v>
                </c:pt>
                <c:pt idx="3256">
                  <c:v>23012</c:v>
                </c:pt>
                <c:pt idx="3257">
                  <c:v>23013</c:v>
                </c:pt>
                <c:pt idx="3258">
                  <c:v>23014</c:v>
                </c:pt>
                <c:pt idx="3259">
                  <c:v>23015</c:v>
                </c:pt>
                <c:pt idx="3260">
                  <c:v>23016</c:v>
                </c:pt>
                <c:pt idx="3261">
                  <c:v>23017</c:v>
                </c:pt>
                <c:pt idx="3262">
                  <c:v>23018</c:v>
                </c:pt>
                <c:pt idx="3263">
                  <c:v>23019</c:v>
                </c:pt>
                <c:pt idx="3264">
                  <c:v>23020</c:v>
                </c:pt>
                <c:pt idx="3265">
                  <c:v>23021</c:v>
                </c:pt>
                <c:pt idx="3266">
                  <c:v>23022</c:v>
                </c:pt>
                <c:pt idx="3267">
                  <c:v>23023</c:v>
                </c:pt>
                <c:pt idx="3268">
                  <c:v>23024</c:v>
                </c:pt>
                <c:pt idx="3269">
                  <c:v>23025</c:v>
                </c:pt>
                <c:pt idx="3270">
                  <c:v>23026</c:v>
                </c:pt>
                <c:pt idx="3271">
                  <c:v>23027</c:v>
                </c:pt>
                <c:pt idx="3272">
                  <c:v>23028</c:v>
                </c:pt>
                <c:pt idx="3273">
                  <c:v>23029</c:v>
                </c:pt>
                <c:pt idx="3274">
                  <c:v>23030</c:v>
                </c:pt>
                <c:pt idx="3275">
                  <c:v>23031</c:v>
                </c:pt>
                <c:pt idx="3276">
                  <c:v>23032</c:v>
                </c:pt>
                <c:pt idx="3277">
                  <c:v>23033</c:v>
                </c:pt>
                <c:pt idx="3278">
                  <c:v>23034</c:v>
                </c:pt>
                <c:pt idx="3279">
                  <c:v>23035</c:v>
                </c:pt>
                <c:pt idx="3280">
                  <c:v>23036</c:v>
                </c:pt>
                <c:pt idx="3281">
                  <c:v>23037</c:v>
                </c:pt>
                <c:pt idx="3282">
                  <c:v>23038</c:v>
                </c:pt>
                <c:pt idx="3283">
                  <c:v>23039</c:v>
                </c:pt>
                <c:pt idx="3284">
                  <c:v>23040</c:v>
                </c:pt>
                <c:pt idx="3285">
                  <c:v>23041</c:v>
                </c:pt>
                <c:pt idx="3286">
                  <c:v>23042</c:v>
                </c:pt>
                <c:pt idx="3287">
                  <c:v>23043</c:v>
                </c:pt>
                <c:pt idx="3288">
                  <c:v>23044</c:v>
                </c:pt>
                <c:pt idx="3289">
                  <c:v>23045</c:v>
                </c:pt>
                <c:pt idx="3290">
                  <c:v>23046</c:v>
                </c:pt>
                <c:pt idx="3291">
                  <c:v>23047</c:v>
                </c:pt>
                <c:pt idx="3292">
                  <c:v>23048</c:v>
                </c:pt>
                <c:pt idx="3293">
                  <c:v>23049</c:v>
                </c:pt>
                <c:pt idx="3294">
                  <c:v>23050</c:v>
                </c:pt>
                <c:pt idx="3295">
                  <c:v>23051</c:v>
                </c:pt>
                <c:pt idx="3296">
                  <c:v>23052</c:v>
                </c:pt>
                <c:pt idx="3297">
                  <c:v>23053</c:v>
                </c:pt>
                <c:pt idx="3298">
                  <c:v>23054</c:v>
                </c:pt>
                <c:pt idx="3299">
                  <c:v>23055</c:v>
                </c:pt>
                <c:pt idx="3300">
                  <c:v>23056</c:v>
                </c:pt>
                <c:pt idx="3301">
                  <c:v>23057</c:v>
                </c:pt>
                <c:pt idx="3302">
                  <c:v>23058</c:v>
                </c:pt>
                <c:pt idx="3303">
                  <c:v>23059</c:v>
                </c:pt>
                <c:pt idx="3304">
                  <c:v>23060</c:v>
                </c:pt>
                <c:pt idx="3305">
                  <c:v>23061</c:v>
                </c:pt>
                <c:pt idx="3306">
                  <c:v>23062</c:v>
                </c:pt>
                <c:pt idx="3307">
                  <c:v>23063</c:v>
                </c:pt>
                <c:pt idx="3308">
                  <c:v>23064</c:v>
                </c:pt>
                <c:pt idx="3309">
                  <c:v>23065</c:v>
                </c:pt>
                <c:pt idx="3310">
                  <c:v>23066</c:v>
                </c:pt>
                <c:pt idx="3311">
                  <c:v>23067</c:v>
                </c:pt>
                <c:pt idx="3312">
                  <c:v>23068</c:v>
                </c:pt>
                <c:pt idx="3313">
                  <c:v>23069</c:v>
                </c:pt>
                <c:pt idx="3314">
                  <c:v>23070</c:v>
                </c:pt>
                <c:pt idx="3315">
                  <c:v>23071</c:v>
                </c:pt>
                <c:pt idx="3316">
                  <c:v>23072</c:v>
                </c:pt>
                <c:pt idx="3317">
                  <c:v>23073</c:v>
                </c:pt>
                <c:pt idx="3318">
                  <c:v>23074</c:v>
                </c:pt>
                <c:pt idx="3319">
                  <c:v>23075</c:v>
                </c:pt>
                <c:pt idx="3320">
                  <c:v>23076</c:v>
                </c:pt>
                <c:pt idx="3321">
                  <c:v>23077</c:v>
                </c:pt>
                <c:pt idx="3322">
                  <c:v>23078</c:v>
                </c:pt>
                <c:pt idx="3323">
                  <c:v>23079</c:v>
                </c:pt>
                <c:pt idx="3324">
                  <c:v>23080</c:v>
                </c:pt>
                <c:pt idx="3325">
                  <c:v>23081</c:v>
                </c:pt>
                <c:pt idx="3326">
                  <c:v>23082</c:v>
                </c:pt>
                <c:pt idx="3327">
                  <c:v>23083</c:v>
                </c:pt>
                <c:pt idx="3328">
                  <c:v>23084</c:v>
                </c:pt>
                <c:pt idx="3329">
                  <c:v>23085</c:v>
                </c:pt>
                <c:pt idx="3330">
                  <c:v>23086</c:v>
                </c:pt>
                <c:pt idx="3331">
                  <c:v>23087</c:v>
                </c:pt>
                <c:pt idx="3332">
                  <c:v>23088</c:v>
                </c:pt>
                <c:pt idx="3333">
                  <c:v>23089</c:v>
                </c:pt>
                <c:pt idx="3334">
                  <c:v>23090</c:v>
                </c:pt>
                <c:pt idx="3335">
                  <c:v>23091</c:v>
                </c:pt>
                <c:pt idx="3336">
                  <c:v>23092</c:v>
                </c:pt>
                <c:pt idx="3337">
                  <c:v>23093</c:v>
                </c:pt>
                <c:pt idx="3338">
                  <c:v>23094</c:v>
                </c:pt>
                <c:pt idx="3339">
                  <c:v>23095</c:v>
                </c:pt>
                <c:pt idx="3340">
                  <c:v>23096</c:v>
                </c:pt>
                <c:pt idx="3341">
                  <c:v>23097</c:v>
                </c:pt>
                <c:pt idx="3342">
                  <c:v>23098</c:v>
                </c:pt>
                <c:pt idx="3343">
                  <c:v>23099</c:v>
                </c:pt>
                <c:pt idx="3344">
                  <c:v>23100</c:v>
                </c:pt>
                <c:pt idx="3345">
                  <c:v>23101</c:v>
                </c:pt>
                <c:pt idx="3346">
                  <c:v>23102</c:v>
                </c:pt>
                <c:pt idx="3347">
                  <c:v>23103</c:v>
                </c:pt>
                <c:pt idx="3348">
                  <c:v>23104</c:v>
                </c:pt>
                <c:pt idx="3349">
                  <c:v>23105</c:v>
                </c:pt>
                <c:pt idx="3350">
                  <c:v>23106</c:v>
                </c:pt>
                <c:pt idx="3351">
                  <c:v>23107</c:v>
                </c:pt>
                <c:pt idx="3352">
                  <c:v>23108</c:v>
                </c:pt>
                <c:pt idx="3353">
                  <c:v>23109</c:v>
                </c:pt>
                <c:pt idx="3354">
                  <c:v>23110</c:v>
                </c:pt>
                <c:pt idx="3355">
                  <c:v>23111</c:v>
                </c:pt>
                <c:pt idx="3356">
                  <c:v>23112</c:v>
                </c:pt>
                <c:pt idx="3357">
                  <c:v>23113</c:v>
                </c:pt>
                <c:pt idx="3358">
                  <c:v>23114</c:v>
                </c:pt>
                <c:pt idx="3359">
                  <c:v>23115</c:v>
                </c:pt>
                <c:pt idx="3360">
                  <c:v>23116</c:v>
                </c:pt>
                <c:pt idx="3361">
                  <c:v>23117</c:v>
                </c:pt>
                <c:pt idx="3362">
                  <c:v>23118</c:v>
                </c:pt>
                <c:pt idx="3363">
                  <c:v>23119</c:v>
                </c:pt>
                <c:pt idx="3364">
                  <c:v>23120</c:v>
                </c:pt>
                <c:pt idx="3365">
                  <c:v>23121</c:v>
                </c:pt>
                <c:pt idx="3366">
                  <c:v>23122</c:v>
                </c:pt>
                <c:pt idx="3367">
                  <c:v>23123</c:v>
                </c:pt>
                <c:pt idx="3368">
                  <c:v>23124</c:v>
                </c:pt>
                <c:pt idx="3369">
                  <c:v>23125</c:v>
                </c:pt>
                <c:pt idx="3370">
                  <c:v>23126</c:v>
                </c:pt>
                <c:pt idx="3371">
                  <c:v>23127</c:v>
                </c:pt>
                <c:pt idx="3372">
                  <c:v>23128</c:v>
                </c:pt>
                <c:pt idx="3373">
                  <c:v>23129</c:v>
                </c:pt>
                <c:pt idx="3374">
                  <c:v>23130</c:v>
                </c:pt>
                <c:pt idx="3375">
                  <c:v>23131</c:v>
                </c:pt>
                <c:pt idx="3376">
                  <c:v>23132</c:v>
                </c:pt>
                <c:pt idx="3377">
                  <c:v>23133</c:v>
                </c:pt>
                <c:pt idx="3378">
                  <c:v>23134</c:v>
                </c:pt>
                <c:pt idx="3379">
                  <c:v>23135</c:v>
                </c:pt>
                <c:pt idx="3380">
                  <c:v>23136</c:v>
                </c:pt>
                <c:pt idx="3381">
                  <c:v>23137</c:v>
                </c:pt>
                <c:pt idx="3382">
                  <c:v>23138</c:v>
                </c:pt>
                <c:pt idx="3383">
                  <c:v>23139</c:v>
                </c:pt>
                <c:pt idx="3384">
                  <c:v>23140</c:v>
                </c:pt>
                <c:pt idx="3385">
                  <c:v>23141</c:v>
                </c:pt>
                <c:pt idx="3386">
                  <c:v>23142</c:v>
                </c:pt>
                <c:pt idx="3387">
                  <c:v>23143</c:v>
                </c:pt>
                <c:pt idx="3388">
                  <c:v>23144</c:v>
                </c:pt>
                <c:pt idx="3389">
                  <c:v>23145</c:v>
                </c:pt>
                <c:pt idx="3390">
                  <c:v>23146</c:v>
                </c:pt>
                <c:pt idx="3391">
                  <c:v>23147</c:v>
                </c:pt>
                <c:pt idx="3392">
                  <c:v>23148</c:v>
                </c:pt>
                <c:pt idx="3393">
                  <c:v>23149</c:v>
                </c:pt>
                <c:pt idx="3394">
                  <c:v>23150</c:v>
                </c:pt>
                <c:pt idx="3395">
                  <c:v>23151</c:v>
                </c:pt>
                <c:pt idx="3396">
                  <c:v>23152</c:v>
                </c:pt>
                <c:pt idx="3397">
                  <c:v>23153</c:v>
                </c:pt>
                <c:pt idx="3398">
                  <c:v>23154</c:v>
                </c:pt>
                <c:pt idx="3399">
                  <c:v>23155</c:v>
                </c:pt>
                <c:pt idx="3400">
                  <c:v>23156</c:v>
                </c:pt>
                <c:pt idx="3401">
                  <c:v>23157</c:v>
                </c:pt>
                <c:pt idx="3402">
                  <c:v>23158</c:v>
                </c:pt>
                <c:pt idx="3403">
                  <c:v>23159</c:v>
                </c:pt>
                <c:pt idx="3404">
                  <c:v>23160</c:v>
                </c:pt>
                <c:pt idx="3405">
                  <c:v>23161</c:v>
                </c:pt>
                <c:pt idx="3406">
                  <c:v>23162</c:v>
                </c:pt>
                <c:pt idx="3407">
                  <c:v>23163</c:v>
                </c:pt>
                <c:pt idx="3408">
                  <c:v>23164</c:v>
                </c:pt>
                <c:pt idx="3409">
                  <c:v>23165</c:v>
                </c:pt>
                <c:pt idx="3410">
                  <c:v>23166</c:v>
                </c:pt>
                <c:pt idx="3411">
                  <c:v>23167</c:v>
                </c:pt>
                <c:pt idx="3412">
                  <c:v>23168</c:v>
                </c:pt>
                <c:pt idx="3413">
                  <c:v>23169</c:v>
                </c:pt>
                <c:pt idx="3414">
                  <c:v>23170</c:v>
                </c:pt>
                <c:pt idx="3415">
                  <c:v>23171</c:v>
                </c:pt>
                <c:pt idx="3416">
                  <c:v>23172</c:v>
                </c:pt>
                <c:pt idx="3417">
                  <c:v>23173</c:v>
                </c:pt>
                <c:pt idx="3418">
                  <c:v>23174</c:v>
                </c:pt>
                <c:pt idx="3419">
                  <c:v>23175</c:v>
                </c:pt>
                <c:pt idx="3420">
                  <c:v>23176</c:v>
                </c:pt>
                <c:pt idx="3421">
                  <c:v>23177</c:v>
                </c:pt>
                <c:pt idx="3422">
                  <c:v>23178</c:v>
                </c:pt>
                <c:pt idx="3423">
                  <c:v>23179</c:v>
                </c:pt>
                <c:pt idx="3424">
                  <c:v>23180</c:v>
                </c:pt>
                <c:pt idx="3425">
                  <c:v>23181</c:v>
                </c:pt>
                <c:pt idx="3426">
                  <c:v>23182</c:v>
                </c:pt>
                <c:pt idx="3427">
                  <c:v>23183</c:v>
                </c:pt>
                <c:pt idx="3428">
                  <c:v>23184</c:v>
                </c:pt>
                <c:pt idx="3429">
                  <c:v>23185</c:v>
                </c:pt>
                <c:pt idx="3430">
                  <c:v>23186</c:v>
                </c:pt>
                <c:pt idx="3431">
                  <c:v>23187</c:v>
                </c:pt>
                <c:pt idx="3432">
                  <c:v>23188</c:v>
                </c:pt>
                <c:pt idx="3433">
                  <c:v>23189</c:v>
                </c:pt>
                <c:pt idx="3434">
                  <c:v>23190</c:v>
                </c:pt>
                <c:pt idx="3435">
                  <c:v>23191</c:v>
                </c:pt>
                <c:pt idx="3436">
                  <c:v>23192</c:v>
                </c:pt>
                <c:pt idx="3437">
                  <c:v>23193</c:v>
                </c:pt>
                <c:pt idx="3438">
                  <c:v>23194</c:v>
                </c:pt>
                <c:pt idx="3439">
                  <c:v>23195</c:v>
                </c:pt>
                <c:pt idx="3440">
                  <c:v>23196</c:v>
                </c:pt>
                <c:pt idx="3441">
                  <c:v>23197</c:v>
                </c:pt>
                <c:pt idx="3442">
                  <c:v>23198</c:v>
                </c:pt>
                <c:pt idx="3443">
                  <c:v>23199</c:v>
                </c:pt>
                <c:pt idx="3444">
                  <c:v>23200</c:v>
                </c:pt>
                <c:pt idx="3445">
                  <c:v>23201</c:v>
                </c:pt>
                <c:pt idx="3446">
                  <c:v>23202</c:v>
                </c:pt>
                <c:pt idx="3447">
                  <c:v>23203</c:v>
                </c:pt>
                <c:pt idx="3448">
                  <c:v>23204</c:v>
                </c:pt>
                <c:pt idx="3449">
                  <c:v>23205</c:v>
                </c:pt>
                <c:pt idx="3450">
                  <c:v>23206</c:v>
                </c:pt>
                <c:pt idx="3451">
                  <c:v>23207</c:v>
                </c:pt>
                <c:pt idx="3452">
                  <c:v>23208</c:v>
                </c:pt>
                <c:pt idx="3453">
                  <c:v>23209</c:v>
                </c:pt>
                <c:pt idx="3454">
                  <c:v>23210</c:v>
                </c:pt>
                <c:pt idx="3455">
                  <c:v>23211</c:v>
                </c:pt>
                <c:pt idx="3456">
                  <c:v>23212</c:v>
                </c:pt>
                <c:pt idx="3457">
                  <c:v>23213</c:v>
                </c:pt>
                <c:pt idx="3458">
                  <c:v>23214</c:v>
                </c:pt>
                <c:pt idx="3459">
                  <c:v>23215</c:v>
                </c:pt>
                <c:pt idx="3460">
                  <c:v>23216</c:v>
                </c:pt>
                <c:pt idx="3461">
                  <c:v>23217</c:v>
                </c:pt>
                <c:pt idx="3462">
                  <c:v>23218</c:v>
                </c:pt>
                <c:pt idx="3463">
                  <c:v>23219</c:v>
                </c:pt>
                <c:pt idx="3464">
                  <c:v>23220</c:v>
                </c:pt>
                <c:pt idx="3465">
                  <c:v>23221</c:v>
                </c:pt>
                <c:pt idx="3466">
                  <c:v>23222</c:v>
                </c:pt>
                <c:pt idx="3467">
                  <c:v>23223</c:v>
                </c:pt>
                <c:pt idx="3468">
                  <c:v>23224</c:v>
                </c:pt>
                <c:pt idx="3469">
                  <c:v>23225</c:v>
                </c:pt>
                <c:pt idx="3470">
                  <c:v>23226</c:v>
                </c:pt>
                <c:pt idx="3471">
                  <c:v>23227</c:v>
                </c:pt>
                <c:pt idx="3472">
                  <c:v>23228</c:v>
                </c:pt>
                <c:pt idx="3473">
                  <c:v>23229</c:v>
                </c:pt>
                <c:pt idx="3474">
                  <c:v>23230</c:v>
                </c:pt>
                <c:pt idx="3475">
                  <c:v>23231</c:v>
                </c:pt>
                <c:pt idx="3476">
                  <c:v>23232</c:v>
                </c:pt>
                <c:pt idx="3477">
                  <c:v>23233</c:v>
                </c:pt>
                <c:pt idx="3478">
                  <c:v>23234</c:v>
                </c:pt>
                <c:pt idx="3479">
                  <c:v>23235</c:v>
                </c:pt>
                <c:pt idx="3480">
                  <c:v>23236</c:v>
                </c:pt>
                <c:pt idx="3481">
                  <c:v>23237</c:v>
                </c:pt>
                <c:pt idx="3482">
                  <c:v>23238</c:v>
                </c:pt>
                <c:pt idx="3483">
                  <c:v>23239</c:v>
                </c:pt>
                <c:pt idx="3484">
                  <c:v>23240</c:v>
                </c:pt>
                <c:pt idx="3485">
                  <c:v>23241</c:v>
                </c:pt>
                <c:pt idx="3486">
                  <c:v>23242</c:v>
                </c:pt>
                <c:pt idx="3487">
                  <c:v>23243</c:v>
                </c:pt>
                <c:pt idx="3488">
                  <c:v>23244</c:v>
                </c:pt>
                <c:pt idx="3489">
                  <c:v>23245</c:v>
                </c:pt>
                <c:pt idx="3490">
                  <c:v>23246</c:v>
                </c:pt>
                <c:pt idx="3491">
                  <c:v>23247</c:v>
                </c:pt>
                <c:pt idx="3492">
                  <c:v>23248</c:v>
                </c:pt>
                <c:pt idx="3493">
                  <c:v>23249</c:v>
                </c:pt>
                <c:pt idx="3494">
                  <c:v>23250</c:v>
                </c:pt>
                <c:pt idx="3495">
                  <c:v>23251</c:v>
                </c:pt>
                <c:pt idx="3496">
                  <c:v>23252</c:v>
                </c:pt>
                <c:pt idx="3497">
                  <c:v>23253</c:v>
                </c:pt>
                <c:pt idx="3498">
                  <c:v>23254</c:v>
                </c:pt>
                <c:pt idx="3499">
                  <c:v>23255</c:v>
                </c:pt>
                <c:pt idx="3500">
                  <c:v>23256</c:v>
                </c:pt>
                <c:pt idx="3501">
                  <c:v>23257</c:v>
                </c:pt>
                <c:pt idx="3502">
                  <c:v>23258</c:v>
                </c:pt>
                <c:pt idx="3503">
                  <c:v>23259</c:v>
                </c:pt>
                <c:pt idx="3504">
                  <c:v>23260</c:v>
                </c:pt>
                <c:pt idx="3505">
                  <c:v>23261</c:v>
                </c:pt>
                <c:pt idx="3506">
                  <c:v>23262</c:v>
                </c:pt>
                <c:pt idx="3507">
                  <c:v>23263</c:v>
                </c:pt>
                <c:pt idx="3508">
                  <c:v>23264</c:v>
                </c:pt>
                <c:pt idx="3509">
                  <c:v>23265</c:v>
                </c:pt>
                <c:pt idx="3510">
                  <c:v>23266</c:v>
                </c:pt>
                <c:pt idx="3511">
                  <c:v>23267</c:v>
                </c:pt>
                <c:pt idx="3512">
                  <c:v>23268</c:v>
                </c:pt>
                <c:pt idx="3513">
                  <c:v>23269</c:v>
                </c:pt>
                <c:pt idx="3514">
                  <c:v>23270</c:v>
                </c:pt>
                <c:pt idx="3515">
                  <c:v>23271</c:v>
                </c:pt>
                <c:pt idx="3516">
                  <c:v>23272</c:v>
                </c:pt>
                <c:pt idx="3517">
                  <c:v>23273</c:v>
                </c:pt>
                <c:pt idx="3518">
                  <c:v>23274</c:v>
                </c:pt>
                <c:pt idx="3519">
                  <c:v>23275</c:v>
                </c:pt>
                <c:pt idx="3520">
                  <c:v>23276</c:v>
                </c:pt>
                <c:pt idx="3521">
                  <c:v>23277</c:v>
                </c:pt>
                <c:pt idx="3522">
                  <c:v>23278</c:v>
                </c:pt>
                <c:pt idx="3523">
                  <c:v>23279</c:v>
                </c:pt>
                <c:pt idx="3524">
                  <c:v>23280</c:v>
                </c:pt>
                <c:pt idx="3525">
                  <c:v>23281</c:v>
                </c:pt>
                <c:pt idx="3526">
                  <c:v>23282</c:v>
                </c:pt>
                <c:pt idx="3527">
                  <c:v>23283</c:v>
                </c:pt>
                <c:pt idx="3528">
                  <c:v>23284</c:v>
                </c:pt>
                <c:pt idx="3529">
                  <c:v>23285</c:v>
                </c:pt>
                <c:pt idx="3530">
                  <c:v>23286</c:v>
                </c:pt>
                <c:pt idx="3531">
                  <c:v>23287</c:v>
                </c:pt>
                <c:pt idx="3532">
                  <c:v>23288</c:v>
                </c:pt>
                <c:pt idx="3533">
                  <c:v>23289</c:v>
                </c:pt>
                <c:pt idx="3534">
                  <c:v>23290</c:v>
                </c:pt>
                <c:pt idx="3535">
                  <c:v>23291</c:v>
                </c:pt>
                <c:pt idx="3536">
                  <c:v>23292</c:v>
                </c:pt>
                <c:pt idx="3537">
                  <c:v>23293</c:v>
                </c:pt>
                <c:pt idx="3538">
                  <c:v>23294</c:v>
                </c:pt>
                <c:pt idx="3539">
                  <c:v>23295</c:v>
                </c:pt>
                <c:pt idx="3540">
                  <c:v>23296</c:v>
                </c:pt>
                <c:pt idx="3541">
                  <c:v>23297</c:v>
                </c:pt>
                <c:pt idx="3542">
                  <c:v>23298</c:v>
                </c:pt>
                <c:pt idx="3543">
                  <c:v>23299</c:v>
                </c:pt>
                <c:pt idx="3544">
                  <c:v>23300</c:v>
                </c:pt>
                <c:pt idx="3545">
                  <c:v>23301</c:v>
                </c:pt>
                <c:pt idx="3546">
                  <c:v>23302</c:v>
                </c:pt>
                <c:pt idx="3547">
                  <c:v>23303</c:v>
                </c:pt>
                <c:pt idx="3548">
                  <c:v>23304</c:v>
                </c:pt>
                <c:pt idx="3549">
                  <c:v>23305</c:v>
                </c:pt>
                <c:pt idx="3550">
                  <c:v>23306</c:v>
                </c:pt>
                <c:pt idx="3551">
                  <c:v>23307</c:v>
                </c:pt>
                <c:pt idx="3552">
                  <c:v>23308</c:v>
                </c:pt>
                <c:pt idx="3553">
                  <c:v>23309</c:v>
                </c:pt>
                <c:pt idx="3554">
                  <c:v>23310</c:v>
                </c:pt>
                <c:pt idx="3555">
                  <c:v>23311</c:v>
                </c:pt>
                <c:pt idx="3556">
                  <c:v>23312</c:v>
                </c:pt>
                <c:pt idx="3557">
                  <c:v>23313</c:v>
                </c:pt>
                <c:pt idx="3558">
                  <c:v>23314</c:v>
                </c:pt>
                <c:pt idx="3559">
                  <c:v>23315</c:v>
                </c:pt>
                <c:pt idx="3560">
                  <c:v>23316</c:v>
                </c:pt>
                <c:pt idx="3561">
                  <c:v>23317</c:v>
                </c:pt>
                <c:pt idx="3562">
                  <c:v>23318</c:v>
                </c:pt>
                <c:pt idx="3563">
                  <c:v>23319</c:v>
                </c:pt>
                <c:pt idx="3564">
                  <c:v>23320</c:v>
                </c:pt>
                <c:pt idx="3565">
                  <c:v>23321</c:v>
                </c:pt>
                <c:pt idx="3566">
                  <c:v>23322</c:v>
                </c:pt>
                <c:pt idx="3567">
                  <c:v>23323</c:v>
                </c:pt>
                <c:pt idx="3568">
                  <c:v>23324</c:v>
                </c:pt>
                <c:pt idx="3569">
                  <c:v>23325</c:v>
                </c:pt>
                <c:pt idx="3570">
                  <c:v>23326</c:v>
                </c:pt>
                <c:pt idx="3571">
                  <c:v>23327</c:v>
                </c:pt>
                <c:pt idx="3572">
                  <c:v>23328</c:v>
                </c:pt>
                <c:pt idx="3573">
                  <c:v>23329</c:v>
                </c:pt>
                <c:pt idx="3574">
                  <c:v>23330</c:v>
                </c:pt>
                <c:pt idx="3575">
                  <c:v>23331</c:v>
                </c:pt>
                <c:pt idx="3576">
                  <c:v>23332</c:v>
                </c:pt>
                <c:pt idx="3577">
                  <c:v>23333</c:v>
                </c:pt>
                <c:pt idx="3578">
                  <c:v>23334</c:v>
                </c:pt>
                <c:pt idx="3579">
                  <c:v>23335</c:v>
                </c:pt>
                <c:pt idx="3580">
                  <c:v>23336</c:v>
                </c:pt>
                <c:pt idx="3581">
                  <c:v>23337</c:v>
                </c:pt>
                <c:pt idx="3582">
                  <c:v>23338</c:v>
                </c:pt>
                <c:pt idx="3583">
                  <c:v>23339</c:v>
                </c:pt>
                <c:pt idx="3584">
                  <c:v>23340</c:v>
                </c:pt>
                <c:pt idx="3585">
                  <c:v>23341</c:v>
                </c:pt>
                <c:pt idx="3586">
                  <c:v>23342</c:v>
                </c:pt>
                <c:pt idx="3587">
                  <c:v>23343</c:v>
                </c:pt>
                <c:pt idx="3588">
                  <c:v>23344</c:v>
                </c:pt>
                <c:pt idx="3589">
                  <c:v>23345</c:v>
                </c:pt>
                <c:pt idx="3590">
                  <c:v>23346</c:v>
                </c:pt>
                <c:pt idx="3591">
                  <c:v>23347</c:v>
                </c:pt>
                <c:pt idx="3592">
                  <c:v>23348</c:v>
                </c:pt>
                <c:pt idx="3593">
                  <c:v>23349</c:v>
                </c:pt>
                <c:pt idx="3594">
                  <c:v>23350</c:v>
                </c:pt>
                <c:pt idx="3595">
                  <c:v>23351</c:v>
                </c:pt>
                <c:pt idx="3596">
                  <c:v>23352</c:v>
                </c:pt>
                <c:pt idx="3597">
                  <c:v>23353</c:v>
                </c:pt>
                <c:pt idx="3598">
                  <c:v>23354</c:v>
                </c:pt>
                <c:pt idx="3599">
                  <c:v>23355</c:v>
                </c:pt>
                <c:pt idx="3600">
                  <c:v>23356</c:v>
                </c:pt>
                <c:pt idx="3601">
                  <c:v>23357</c:v>
                </c:pt>
                <c:pt idx="3602">
                  <c:v>23358</c:v>
                </c:pt>
                <c:pt idx="3603">
                  <c:v>23359</c:v>
                </c:pt>
                <c:pt idx="3604">
                  <c:v>23360</c:v>
                </c:pt>
                <c:pt idx="3605">
                  <c:v>23361</c:v>
                </c:pt>
                <c:pt idx="3606">
                  <c:v>23362</c:v>
                </c:pt>
                <c:pt idx="3607">
                  <c:v>23363</c:v>
                </c:pt>
                <c:pt idx="3608">
                  <c:v>23364</c:v>
                </c:pt>
                <c:pt idx="3609">
                  <c:v>23365</c:v>
                </c:pt>
                <c:pt idx="3610">
                  <c:v>23366</c:v>
                </c:pt>
                <c:pt idx="3611">
                  <c:v>23367</c:v>
                </c:pt>
                <c:pt idx="3612">
                  <c:v>23368</c:v>
                </c:pt>
                <c:pt idx="3613">
                  <c:v>23369</c:v>
                </c:pt>
                <c:pt idx="3614">
                  <c:v>23370</c:v>
                </c:pt>
                <c:pt idx="3615">
                  <c:v>23371</c:v>
                </c:pt>
                <c:pt idx="3616">
                  <c:v>23372</c:v>
                </c:pt>
                <c:pt idx="3617">
                  <c:v>23373</c:v>
                </c:pt>
                <c:pt idx="3618">
                  <c:v>23374</c:v>
                </c:pt>
                <c:pt idx="3619">
                  <c:v>23375</c:v>
                </c:pt>
                <c:pt idx="3620">
                  <c:v>23376</c:v>
                </c:pt>
                <c:pt idx="3621">
                  <c:v>23377</c:v>
                </c:pt>
                <c:pt idx="3622">
                  <c:v>23378</c:v>
                </c:pt>
                <c:pt idx="3623">
                  <c:v>23379</c:v>
                </c:pt>
                <c:pt idx="3624">
                  <c:v>23380</c:v>
                </c:pt>
                <c:pt idx="3625">
                  <c:v>23381</c:v>
                </c:pt>
                <c:pt idx="3626">
                  <c:v>23382</c:v>
                </c:pt>
                <c:pt idx="3627">
                  <c:v>23383</c:v>
                </c:pt>
                <c:pt idx="3628">
                  <c:v>23384</c:v>
                </c:pt>
                <c:pt idx="3629">
                  <c:v>23385</c:v>
                </c:pt>
                <c:pt idx="3630">
                  <c:v>23386</c:v>
                </c:pt>
                <c:pt idx="3631">
                  <c:v>23387</c:v>
                </c:pt>
                <c:pt idx="3632">
                  <c:v>23388</c:v>
                </c:pt>
                <c:pt idx="3633">
                  <c:v>23389</c:v>
                </c:pt>
                <c:pt idx="3634">
                  <c:v>23390</c:v>
                </c:pt>
                <c:pt idx="3635">
                  <c:v>23391</c:v>
                </c:pt>
                <c:pt idx="3636">
                  <c:v>23392</c:v>
                </c:pt>
                <c:pt idx="3637">
                  <c:v>23393</c:v>
                </c:pt>
                <c:pt idx="3638">
                  <c:v>23394</c:v>
                </c:pt>
                <c:pt idx="3639">
                  <c:v>23395</c:v>
                </c:pt>
                <c:pt idx="3640">
                  <c:v>23396</c:v>
                </c:pt>
                <c:pt idx="3641">
                  <c:v>23397</c:v>
                </c:pt>
                <c:pt idx="3642">
                  <c:v>23398</c:v>
                </c:pt>
                <c:pt idx="3643">
                  <c:v>23399</c:v>
                </c:pt>
                <c:pt idx="3644">
                  <c:v>23400</c:v>
                </c:pt>
                <c:pt idx="3645">
                  <c:v>23401</c:v>
                </c:pt>
                <c:pt idx="3646">
                  <c:v>23402</c:v>
                </c:pt>
                <c:pt idx="3647">
                  <c:v>23403</c:v>
                </c:pt>
                <c:pt idx="3648">
                  <c:v>23404</c:v>
                </c:pt>
                <c:pt idx="3649">
                  <c:v>23405</c:v>
                </c:pt>
                <c:pt idx="3650">
                  <c:v>23406</c:v>
                </c:pt>
                <c:pt idx="3651">
                  <c:v>23407</c:v>
                </c:pt>
                <c:pt idx="3652">
                  <c:v>23408</c:v>
                </c:pt>
                <c:pt idx="3653">
                  <c:v>23409</c:v>
                </c:pt>
                <c:pt idx="3654">
                  <c:v>23410</c:v>
                </c:pt>
                <c:pt idx="3655">
                  <c:v>23411</c:v>
                </c:pt>
                <c:pt idx="3656">
                  <c:v>23412</c:v>
                </c:pt>
                <c:pt idx="3657">
                  <c:v>23413</c:v>
                </c:pt>
                <c:pt idx="3658">
                  <c:v>23414</c:v>
                </c:pt>
                <c:pt idx="3659">
                  <c:v>23415</c:v>
                </c:pt>
                <c:pt idx="3660">
                  <c:v>23416</c:v>
                </c:pt>
                <c:pt idx="3661">
                  <c:v>23417</c:v>
                </c:pt>
                <c:pt idx="3662">
                  <c:v>23418</c:v>
                </c:pt>
                <c:pt idx="3663">
                  <c:v>23419</c:v>
                </c:pt>
                <c:pt idx="3664">
                  <c:v>23420</c:v>
                </c:pt>
                <c:pt idx="3665">
                  <c:v>23421</c:v>
                </c:pt>
                <c:pt idx="3666">
                  <c:v>23422</c:v>
                </c:pt>
                <c:pt idx="3667">
                  <c:v>23423</c:v>
                </c:pt>
                <c:pt idx="3668">
                  <c:v>23424</c:v>
                </c:pt>
                <c:pt idx="3669">
                  <c:v>23425</c:v>
                </c:pt>
                <c:pt idx="3670">
                  <c:v>23426</c:v>
                </c:pt>
                <c:pt idx="3671">
                  <c:v>23427</c:v>
                </c:pt>
                <c:pt idx="3672">
                  <c:v>23428</c:v>
                </c:pt>
                <c:pt idx="3673">
                  <c:v>23429</c:v>
                </c:pt>
                <c:pt idx="3674">
                  <c:v>23430</c:v>
                </c:pt>
                <c:pt idx="3675">
                  <c:v>23431</c:v>
                </c:pt>
                <c:pt idx="3676">
                  <c:v>23432</c:v>
                </c:pt>
                <c:pt idx="3677">
                  <c:v>23433</c:v>
                </c:pt>
                <c:pt idx="3678">
                  <c:v>23434</c:v>
                </c:pt>
                <c:pt idx="3679">
                  <c:v>23435</c:v>
                </c:pt>
                <c:pt idx="3680">
                  <c:v>23436</c:v>
                </c:pt>
                <c:pt idx="3681">
                  <c:v>23437</c:v>
                </c:pt>
                <c:pt idx="3682">
                  <c:v>23438</c:v>
                </c:pt>
                <c:pt idx="3683">
                  <c:v>23439</c:v>
                </c:pt>
                <c:pt idx="3684">
                  <c:v>23440</c:v>
                </c:pt>
                <c:pt idx="3685">
                  <c:v>23441</c:v>
                </c:pt>
                <c:pt idx="3686">
                  <c:v>23442</c:v>
                </c:pt>
                <c:pt idx="3687">
                  <c:v>23443</c:v>
                </c:pt>
                <c:pt idx="3688">
                  <c:v>23444</c:v>
                </c:pt>
                <c:pt idx="3689">
                  <c:v>23445</c:v>
                </c:pt>
                <c:pt idx="3690">
                  <c:v>23446</c:v>
                </c:pt>
                <c:pt idx="3691">
                  <c:v>23447</c:v>
                </c:pt>
                <c:pt idx="3692">
                  <c:v>23448</c:v>
                </c:pt>
                <c:pt idx="3693">
                  <c:v>23449</c:v>
                </c:pt>
                <c:pt idx="3694">
                  <c:v>23450</c:v>
                </c:pt>
                <c:pt idx="3695">
                  <c:v>23451</c:v>
                </c:pt>
                <c:pt idx="3696">
                  <c:v>23452</c:v>
                </c:pt>
                <c:pt idx="3697">
                  <c:v>23453</c:v>
                </c:pt>
                <c:pt idx="3698">
                  <c:v>23454</c:v>
                </c:pt>
                <c:pt idx="3699">
                  <c:v>23455</c:v>
                </c:pt>
                <c:pt idx="3700">
                  <c:v>23456</c:v>
                </c:pt>
                <c:pt idx="3701">
                  <c:v>23457</c:v>
                </c:pt>
                <c:pt idx="3702">
                  <c:v>23458</c:v>
                </c:pt>
                <c:pt idx="3703">
                  <c:v>23459</c:v>
                </c:pt>
                <c:pt idx="3704">
                  <c:v>23460</c:v>
                </c:pt>
                <c:pt idx="3705">
                  <c:v>23461</c:v>
                </c:pt>
                <c:pt idx="3706">
                  <c:v>23462</c:v>
                </c:pt>
                <c:pt idx="3707">
                  <c:v>23463</c:v>
                </c:pt>
                <c:pt idx="3708">
                  <c:v>23464</c:v>
                </c:pt>
                <c:pt idx="3709">
                  <c:v>23465</c:v>
                </c:pt>
                <c:pt idx="3710">
                  <c:v>23466</c:v>
                </c:pt>
                <c:pt idx="3711">
                  <c:v>23467</c:v>
                </c:pt>
                <c:pt idx="3712">
                  <c:v>23468</c:v>
                </c:pt>
                <c:pt idx="3713">
                  <c:v>23469</c:v>
                </c:pt>
                <c:pt idx="3714">
                  <c:v>23470</c:v>
                </c:pt>
                <c:pt idx="3715">
                  <c:v>23471</c:v>
                </c:pt>
                <c:pt idx="3716">
                  <c:v>23472</c:v>
                </c:pt>
                <c:pt idx="3717">
                  <c:v>23473</c:v>
                </c:pt>
                <c:pt idx="3718">
                  <c:v>23474</c:v>
                </c:pt>
                <c:pt idx="3719">
                  <c:v>23475</c:v>
                </c:pt>
                <c:pt idx="3720">
                  <c:v>23476</c:v>
                </c:pt>
                <c:pt idx="3721">
                  <c:v>23477</c:v>
                </c:pt>
                <c:pt idx="3722">
                  <c:v>23478</c:v>
                </c:pt>
                <c:pt idx="3723">
                  <c:v>23479</c:v>
                </c:pt>
                <c:pt idx="3724">
                  <c:v>23480</c:v>
                </c:pt>
                <c:pt idx="3725">
                  <c:v>23481</c:v>
                </c:pt>
                <c:pt idx="3726">
                  <c:v>23482</c:v>
                </c:pt>
                <c:pt idx="3727">
                  <c:v>23483</c:v>
                </c:pt>
                <c:pt idx="3728">
                  <c:v>23484</c:v>
                </c:pt>
                <c:pt idx="3729">
                  <c:v>23485</c:v>
                </c:pt>
                <c:pt idx="3730">
                  <c:v>23486</c:v>
                </c:pt>
                <c:pt idx="3731">
                  <c:v>23487</c:v>
                </c:pt>
                <c:pt idx="3732">
                  <c:v>23488</c:v>
                </c:pt>
                <c:pt idx="3733">
                  <c:v>23489</c:v>
                </c:pt>
                <c:pt idx="3734">
                  <c:v>23490</c:v>
                </c:pt>
                <c:pt idx="3735">
                  <c:v>23491</c:v>
                </c:pt>
                <c:pt idx="3736">
                  <c:v>23492</c:v>
                </c:pt>
                <c:pt idx="3737">
                  <c:v>23493</c:v>
                </c:pt>
                <c:pt idx="3738">
                  <c:v>23494</c:v>
                </c:pt>
                <c:pt idx="3739">
                  <c:v>23495</c:v>
                </c:pt>
                <c:pt idx="3740">
                  <c:v>23496</c:v>
                </c:pt>
                <c:pt idx="3741">
                  <c:v>23497</c:v>
                </c:pt>
                <c:pt idx="3742">
                  <c:v>23498</c:v>
                </c:pt>
                <c:pt idx="3743">
                  <c:v>23499</c:v>
                </c:pt>
                <c:pt idx="3744">
                  <c:v>23500</c:v>
                </c:pt>
                <c:pt idx="3745">
                  <c:v>23501</c:v>
                </c:pt>
                <c:pt idx="3746">
                  <c:v>23502</c:v>
                </c:pt>
                <c:pt idx="3747">
                  <c:v>23503</c:v>
                </c:pt>
                <c:pt idx="3748">
                  <c:v>23504</c:v>
                </c:pt>
                <c:pt idx="3749">
                  <c:v>23505</c:v>
                </c:pt>
                <c:pt idx="3750">
                  <c:v>23506</c:v>
                </c:pt>
                <c:pt idx="3751">
                  <c:v>23507</c:v>
                </c:pt>
                <c:pt idx="3752">
                  <c:v>23508</c:v>
                </c:pt>
                <c:pt idx="3753">
                  <c:v>23509</c:v>
                </c:pt>
                <c:pt idx="3754">
                  <c:v>23510</c:v>
                </c:pt>
                <c:pt idx="3755">
                  <c:v>23511</c:v>
                </c:pt>
                <c:pt idx="3756">
                  <c:v>23512</c:v>
                </c:pt>
                <c:pt idx="3757">
                  <c:v>23513</c:v>
                </c:pt>
                <c:pt idx="3758">
                  <c:v>23514</c:v>
                </c:pt>
                <c:pt idx="3759">
                  <c:v>23515</c:v>
                </c:pt>
                <c:pt idx="3760">
                  <c:v>23516</c:v>
                </c:pt>
                <c:pt idx="3761">
                  <c:v>23517</c:v>
                </c:pt>
                <c:pt idx="3762">
                  <c:v>23518</c:v>
                </c:pt>
                <c:pt idx="3763">
                  <c:v>23519</c:v>
                </c:pt>
                <c:pt idx="3764">
                  <c:v>23520</c:v>
                </c:pt>
                <c:pt idx="3765">
                  <c:v>23521</c:v>
                </c:pt>
                <c:pt idx="3766">
                  <c:v>23522</c:v>
                </c:pt>
                <c:pt idx="3767">
                  <c:v>23523</c:v>
                </c:pt>
                <c:pt idx="3768">
                  <c:v>23524</c:v>
                </c:pt>
                <c:pt idx="3769">
                  <c:v>23525</c:v>
                </c:pt>
                <c:pt idx="3770">
                  <c:v>23526</c:v>
                </c:pt>
                <c:pt idx="3771">
                  <c:v>23527</c:v>
                </c:pt>
                <c:pt idx="3772">
                  <c:v>23528</c:v>
                </c:pt>
                <c:pt idx="3773">
                  <c:v>23529</c:v>
                </c:pt>
                <c:pt idx="3774">
                  <c:v>23530</c:v>
                </c:pt>
                <c:pt idx="3775">
                  <c:v>23531</c:v>
                </c:pt>
                <c:pt idx="3776">
                  <c:v>23532</c:v>
                </c:pt>
                <c:pt idx="3777">
                  <c:v>23533</c:v>
                </c:pt>
                <c:pt idx="3778">
                  <c:v>23534</c:v>
                </c:pt>
                <c:pt idx="3779">
                  <c:v>23535</c:v>
                </c:pt>
                <c:pt idx="3780">
                  <c:v>23536</c:v>
                </c:pt>
                <c:pt idx="3781">
                  <c:v>23537</c:v>
                </c:pt>
                <c:pt idx="3782">
                  <c:v>23538</c:v>
                </c:pt>
                <c:pt idx="3783">
                  <c:v>23539</c:v>
                </c:pt>
                <c:pt idx="3784">
                  <c:v>23540</c:v>
                </c:pt>
                <c:pt idx="3785">
                  <c:v>23541</c:v>
                </c:pt>
                <c:pt idx="3786">
                  <c:v>23542</c:v>
                </c:pt>
                <c:pt idx="3787">
                  <c:v>23543</c:v>
                </c:pt>
                <c:pt idx="3788">
                  <c:v>23544</c:v>
                </c:pt>
                <c:pt idx="3789">
                  <c:v>23545</c:v>
                </c:pt>
                <c:pt idx="3790">
                  <c:v>23546</c:v>
                </c:pt>
                <c:pt idx="3791">
                  <c:v>23547</c:v>
                </c:pt>
                <c:pt idx="3792">
                  <c:v>23548</c:v>
                </c:pt>
                <c:pt idx="3793">
                  <c:v>23549</c:v>
                </c:pt>
                <c:pt idx="3794">
                  <c:v>23550</c:v>
                </c:pt>
                <c:pt idx="3795">
                  <c:v>23551</c:v>
                </c:pt>
                <c:pt idx="3796">
                  <c:v>23552</c:v>
                </c:pt>
                <c:pt idx="3797">
                  <c:v>23553</c:v>
                </c:pt>
                <c:pt idx="3798">
                  <c:v>23554</c:v>
                </c:pt>
                <c:pt idx="3799">
                  <c:v>23555</c:v>
                </c:pt>
                <c:pt idx="3800">
                  <c:v>23556</c:v>
                </c:pt>
                <c:pt idx="3801">
                  <c:v>23557</c:v>
                </c:pt>
                <c:pt idx="3802">
                  <c:v>23558</c:v>
                </c:pt>
                <c:pt idx="3803">
                  <c:v>23559</c:v>
                </c:pt>
                <c:pt idx="3804">
                  <c:v>23560</c:v>
                </c:pt>
                <c:pt idx="3805">
                  <c:v>23561</c:v>
                </c:pt>
                <c:pt idx="3806">
                  <c:v>23562</c:v>
                </c:pt>
                <c:pt idx="3807">
                  <c:v>23563</c:v>
                </c:pt>
                <c:pt idx="3808">
                  <c:v>23564</c:v>
                </c:pt>
                <c:pt idx="3809">
                  <c:v>23565</c:v>
                </c:pt>
                <c:pt idx="3810">
                  <c:v>23566</c:v>
                </c:pt>
                <c:pt idx="3811">
                  <c:v>23567</c:v>
                </c:pt>
                <c:pt idx="3812">
                  <c:v>23568</c:v>
                </c:pt>
                <c:pt idx="3813">
                  <c:v>23569</c:v>
                </c:pt>
                <c:pt idx="3814">
                  <c:v>23570</c:v>
                </c:pt>
                <c:pt idx="3815">
                  <c:v>23571</c:v>
                </c:pt>
                <c:pt idx="3816">
                  <c:v>23572</c:v>
                </c:pt>
                <c:pt idx="3817">
                  <c:v>23573</c:v>
                </c:pt>
                <c:pt idx="3818">
                  <c:v>23574</c:v>
                </c:pt>
                <c:pt idx="3819">
                  <c:v>23575</c:v>
                </c:pt>
                <c:pt idx="3820">
                  <c:v>23576</c:v>
                </c:pt>
                <c:pt idx="3821">
                  <c:v>23577</c:v>
                </c:pt>
                <c:pt idx="3822">
                  <c:v>23578</c:v>
                </c:pt>
                <c:pt idx="3823">
                  <c:v>23579</c:v>
                </c:pt>
                <c:pt idx="3824">
                  <c:v>23580</c:v>
                </c:pt>
                <c:pt idx="3825">
                  <c:v>23581</c:v>
                </c:pt>
                <c:pt idx="3826">
                  <c:v>23582</c:v>
                </c:pt>
                <c:pt idx="3827">
                  <c:v>23583</c:v>
                </c:pt>
                <c:pt idx="3828">
                  <c:v>23584</c:v>
                </c:pt>
                <c:pt idx="3829">
                  <c:v>23585</c:v>
                </c:pt>
                <c:pt idx="3830">
                  <c:v>23586</c:v>
                </c:pt>
                <c:pt idx="3831">
                  <c:v>23587</c:v>
                </c:pt>
                <c:pt idx="3832">
                  <c:v>23588</c:v>
                </c:pt>
                <c:pt idx="3833">
                  <c:v>23589</c:v>
                </c:pt>
                <c:pt idx="3834">
                  <c:v>23590</c:v>
                </c:pt>
                <c:pt idx="3835">
                  <c:v>23591</c:v>
                </c:pt>
                <c:pt idx="3836">
                  <c:v>23592</c:v>
                </c:pt>
                <c:pt idx="3837">
                  <c:v>23593</c:v>
                </c:pt>
                <c:pt idx="3838">
                  <c:v>23594</c:v>
                </c:pt>
                <c:pt idx="3839">
                  <c:v>23595</c:v>
                </c:pt>
                <c:pt idx="3840">
                  <c:v>23596</c:v>
                </c:pt>
                <c:pt idx="3841">
                  <c:v>23597</c:v>
                </c:pt>
                <c:pt idx="3842">
                  <c:v>23598</c:v>
                </c:pt>
                <c:pt idx="3843">
                  <c:v>23599</c:v>
                </c:pt>
                <c:pt idx="3844">
                  <c:v>23600</c:v>
                </c:pt>
                <c:pt idx="3845">
                  <c:v>23601</c:v>
                </c:pt>
                <c:pt idx="3846">
                  <c:v>23602</c:v>
                </c:pt>
                <c:pt idx="3847">
                  <c:v>23603</c:v>
                </c:pt>
                <c:pt idx="3848">
                  <c:v>23604</c:v>
                </c:pt>
                <c:pt idx="3849">
                  <c:v>23605</c:v>
                </c:pt>
                <c:pt idx="3850">
                  <c:v>23606</c:v>
                </c:pt>
                <c:pt idx="3851">
                  <c:v>23607</c:v>
                </c:pt>
                <c:pt idx="3852">
                  <c:v>23608</c:v>
                </c:pt>
                <c:pt idx="3853">
                  <c:v>23609</c:v>
                </c:pt>
                <c:pt idx="3854">
                  <c:v>23610</c:v>
                </c:pt>
                <c:pt idx="3855">
                  <c:v>23611</c:v>
                </c:pt>
                <c:pt idx="3856">
                  <c:v>23612</c:v>
                </c:pt>
                <c:pt idx="3857">
                  <c:v>23613</c:v>
                </c:pt>
                <c:pt idx="3858">
                  <c:v>23614</c:v>
                </c:pt>
                <c:pt idx="3859">
                  <c:v>23615</c:v>
                </c:pt>
                <c:pt idx="3860">
                  <c:v>23616</c:v>
                </c:pt>
                <c:pt idx="3861">
                  <c:v>23617</c:v>
                </c:pt>
                <c:pt idx="3862">
                  <c:v>23618</c:v>
                </c:pt>
                <c:pt idx="3863">
                  <c:v>23619</c:v>
                </c:pt>
                <c:pt idx="3864">
                  <c:v>23620</c:v>
                </c:pt>
                <c:pt idx="3865">
                  <c:v>23621</c:v>
                </c:pt>
                <c:pt idx="3866">
                  <c:v>23622</c:v>
                </c:pt>
                <c:pt idx="3867">
                  <c:v>23623</c:v>
                </c:pt>
                <c:pt idx="3868">
                  <c:v>23624</c:v>
                </c:pt>
                <c:pt idx="3869">
                  <c:v>23625</c:v>
                </c:pt>
                <c:pt idx="3870">
                  <c:v>23626</c:v>
                </c:pt>
                <c:pt idx="3871">
                  <c:v>23627</c:v>
                </c:pt>
                <c:pt idx="3872">
                  <c:v>23628</c:v>
                </c:pt>
                <c:pt idx="3873">
                  <c:v>23629</c:v>
                </c:pt>
                <c:pt idx="3874">
                  <c:v>23630</c:v>
                </c:pt>
                <c:pt idx="3875">
                  <c:v>23631</c:v>
                </c:pt>
                <c:pt idx="3876">
                  <c:v>23632</c:v>
                </c:pt>
                <c:pt idx="3877">
                  <c:v>23633</c:v>
                </c:pt>
                <c:pt idx="3878">
                  <c:v>23634</c:v>
                </c:pt>
                <c:pt idx="3879">
                  <c:v>23635</c:v>
                </c:pt>
                <c:pt idx="3880">
                  <c:v>23636</c:v>
                </c:pt>
                <c:pt idx="3881">
                  <c:v>23637</c:v>
                </c:pt>
                <c:pt idx="3882">
                  <c:v>23638</c:v>
                </c:pt>
                <c:pt idx="3883">
                  <c:v>23639</c:v>
                </c:pt>
                <c:pt idx="3884">
                  <c:v>23640</c:v>
                </c:pt>
                <c:pt idx="3885">
                  <c:v>23641</c:v>
                </c:pt>
                <c:pt idx="3886">
                  <c:v>23642</c:v>
                </c:pt>
                <c:pt idx="3887">
                  <c:v>23643</c:v>
                </c:pt>
                <c:pt idx="3888">
                  <c:v>23644</c:v>
                </c:pt>
                <c:pt idx="3889">
                  <c:v>23645</c:v>
                </c:pt>
                <c:pt idx="3890">
                  <c:v>23646</c:v>
                </c:pt>
                <c:pt idx="3891">
                  <c:v>23647</c:v>
                </c:pt>
                <c:pt idx="3892">
                  <c:v>23648</c:v>
                </c:pt>
                <c:pt idx="3893">
                  <c:v>23649</c:v>
                </c:pt>
                <c:pt idx="3894">
                  <c:v>23650</c:v>
                </c:pt>
                <c:pt idx="3895">
                  <c:v>23651</c:v>
                </c:pt>
                <c:pt idx="3896">
                  <c:v>23652</c:v>
                </c:pt>
                <c:pt idx="3897">
                  <c:v>23653</c:v>
                </c:pt>
                <c:pt idx="3898">
                  <c:v>23654</c:v>
                </c:pt>
                <c:pt idx="3899">
                  <c:v>23655</c:v>
                </c:pt>
                <c:pt idx="3900">
                  <c:v>23656</c:v>
                </c:pt>
                <c:pt idx="3901">
                  <c:v>23657</c:v>
                </c:pt>
                <c:pt idx="3902">
                  <c:v>23658</c:v>
                </c:pt>
                <c:pt idx="3903">
                  <c:v>23659</c:v>
                </c:pt>
                <c:pt idx="3904">
                  <c:v>23660</c:v>
                </c:pt>
                <c:pt idx="3905">
                  <c:v>23661</c:v>
                </c:pt>
                <c:pt idx="3906">
                  <c:v>23662</c:v>
                </c:pt>
                <c:pt idx="3907">
                  <c:v>23663</c:v>
                </c:pt>
                <c:pt idx="3908">
                  <c:v>23664</c:v>
                </c:pt>
                <c:pt idx="3909">
                  <c:v>23665</c:v>
                </c:pt>
                <c:pt idx="3910">
                  <c:v>23666</c:v>
                </c:pt>
                <c:pt idx="3911">
                  <c:v>23667</c:v>
                </c:pt>
                <c:pt idx="3912">
                  <c:v>23668</c:v>
                </c:pt>
                <c:pt idx="3913">
                  <c:v>23669</c:v>
                </c:pt>
                <c:pt idx="3914">
                  <c:v>23670</c:v>
                </c:pt>
                <c:pt idx="3915">
                  <c:v>23671</c:v>
                </c:pt>
                <c:pt idx="3916">
                  <c:v>23672</c:v>
                </c:pt>
                <c:pt idx="3917">
                  <c:v>23673</c:v>
                </c:pt>
                <c:pt idx="3918">
                  <c:v>23674</c:v>
                </c:pt>
                <c:pt idx="3919">
                  <c:v>23675</c:v>
                </c:pt>
                <c:pt idx="3920">
                  <c:v>23676</c:v>
                </c:pt>
                <c:pt idx="3921">
                  <c:v>23677</c:v>
                </c:pt>
                <c:pt idx="3922">
                  <c:v>23678</c:v>
                </c:pt>
                <c:pt idx="3923">
                  <c:v>23679</c:v>
                </c:pt>
                <c:pt idx="3924">
                  <c:v>23680</c:v>
                </c:pt>
                <c:pt idx="3925">
                  <c:v>23681</c:v>
                </c:pt>
                <c:pt idx="3926">
                  <c:v>23682</c:v>
                </c:pt>
                <c:pt idx="3927">
                  <c:v>23683</c:v>
                </c:pt>
                <c:pt idx="3928">
                  <c:v>23684</c:v>
                </c:pt>
                <c:pt idx="3929">
                  <c:v>23685</c:v>
                </c:pt>
                <c:pt idx="3930">
                  <c:v>23686</c:v>
                </c:pt>
                <c:pt idx="3931">
                  <c:v>23687</c:v>
                </c:pt>
                <c:pt idx="3932">
                  <c:v>23688</c:v>
                </c:pt>
                <c:pt idx="3933">
                  <c:v>23689</c:v>
                </c:pt>
                <c:pt idx="3934">
                  <c:v>23690</c:v>
                </c:pt>
                <c:pt idx="3935">
                  <c:v>23691</c:v>
                </c:pt>
                <c:pt idx="3936">
                  <c:v>23692</c:v>
                </c:pt>
                <c:pt idx="3937">
                  <c:v>23693</c:v>
                </c:pt>
                <c:pt idx="3938">
                  <c:v>23694</c:v>
                </c:pt>
                <c:pt idx="3939">
                  <c:v>23695</c:v>
                </c:pt>
                <c:pt idx="3940">
                  <c:v>23696</c:v>
                </c:pt>
                <c:pt idx="3941">
                  <c:v>23697</c:v>
                </c:pt>
                <c:pt idx="3942">
                  <c:v>23698</c:v>
                </c:pt>
                <c:pt idx="3943">
                  <c:v>23699</c:v>
                </c:pt>
                <c:pt idx="3944">
                  <c:v>23700</c:v>
                </c:pt>
                <c:pt idx="3945">
                  <c:v>23701</c:v>
                </c:pt>
                <c:pt idx="3946">
                  <c:v>23702</c:v>
                </c:pt>
                <c:pt idx="3947">
                  <c:v>23703</c:v>
                </c:pt>
                <c:pt idx="3948">
                  <c:v>23704</c:v>
                </c:pt>
                <c:pt idx="3949">
                  <c:v>23705</c:v>
                </c:pt>
                <c:pt idx="3950">
                  <c:v>23706</c:v>
                </c:pt>
                <c:pt idx="3951">
                  <c:v>23707</c:v>
                </c:pt>
                <c:pt idx="3952">
                  <c:v>23708</c:v>
                </c:pt>
                <c:pt idx="3953">
                  <c:v>23709</c:v>
                </c:pt>
                <c:pt idx="3954">
                  <c:v>23710</c:v>
                </c:pt>
                <c:pt idx="3955">
                  <c:v>23711</c:v>
                </c:pt>
                <c:pt idx="3956">
                  <c:v>23712</c:v>
                </c:pt>
                <c:pt idx="3957">
                  <c:v>23713</c:v>
                </c:pt>
                <c:pt idx="3958">
                  <c:v>23714</c:v>
                </c:pt>
                <c:pt idx="3959">
                  <c:v>23715</c:v>
                </c:pt>
                <c:pt idx="3960">
                  <c:v>23716</c:v>
                </c:pt>
                <c:pt idx="3961">
                  <c:v>23717</c:v>
                </c:pt>
                <c:pt idx="3962">
                  <c:v>23718</c:v>
                </c:pt>
                <c:pt idx="3963">
                  <c:v>23719</c:v>
                </c:pt>
                <c:pt idx="3964">
                  <c:v>23720</c:v>
                </c:pt>
                <c:pt idx="3965">
                  <c:v>23721</c:v>
                </c:pt>
                <c:pt idx="3966">
                  <c:v>23722</c:v>
                </c:pt>
                <c:pt idx="3967">
                  <c:v>23723</c:v>
                </c:pt>
                <c:pt idx="3968">
                  <c:v>23724</c:v>
                </c:pt>
                <c:pt idx="3969">
                  <c:v>23725</c:v>
                </c:pt>
                <c:pt idx="3970">
                  <c:v>23726</c:v>
                </c:pt>
                <c:pt idx="3971">
                  <c:v>23727</c:v>
                </c:pt>
                <c:pt idx="3972">
                  <c:v>23728</c:v>
                </c:pt>
                <c:pt idx="3973">
                  <c:v>23729</c:v>
                </c:pt>
                <c:pt idx="3974">
                  <c:v>23730</c:v>
                </c:pt>
                <c:pt idx="3975">
                  <c:v>23731</c:v>
                </c:pt>
                <c:pt idx="3976">
                  <c:v>23732</c:v>
                </c:pt>
                <c:pt idx="3977">
                  <c:v>23733</c:v>
                </c:pt>
                <c:pt idx="3978">
                  <c:v>23734</c:v>
                </c:pt>
                <c:pt idx="3979">
                  <c:v>23735</c:v>
                </c:pt>
                <c:pt idx="3980">
                  <c:v>23736</c:v>
                </c:pt>
                <c:pt idx="3981">
                  <c:v>23737</c:v>
                </c:pt>
                <c:pt idx="3982">
                  <c:v>23738</c:v>
                </c:pt>
                <c:pt idx="3983">
                  <c:v>23739</c:v>
                </c:pt>
                <c:pt idx="3984">
                  <c:v>23740</c:v>
                </c:pt>
                <c:pt idx="3985">
                  <c:v>23741</c:v>
                </c:pt>
                <c:pt idx="3986">
                  <c:v>23742</c:v>
                </c:pt>
                <c:pt idx="3987">
                  <c:v>23743</c:v>
                </c:pt>
                <c:pt idx="3988">
                  <c:v>23744</c:v>
                </c:pt>
                <c:pt idx="3989">
                  <c:v>23745</c:v>
                </c:pt>
                <c:pt idx="3990">
                  <c:v>23746</c:v>
                </c:pt>
                <c:pt idx="3991">
                  <c:v>23747</c:v>
                </c:pt>
                <c:pt idx="3992">
                  <c:v>23748</c:v>
                </c:pt>
                <c:pt idx="3993">
                  <c:v>23749</c:v>
                </c:pt>
                <c:pt idx="3994">
                  <c:v>23750</c:v>
                </c:pt>
                <c:pt idx="3995">
                  <c:v>23751</c:v>
                </c:pt>
                <c:pt idx="3996">
                  <c:v>23752</c:v>
                </c:pt>
                <c:pt idx="3997">
                  <c:v>23753</c:v>
                </c:pt>
                <c:pt idx="3998">
                  <c:v>23754</c:v>
                </c:pt>
                <c:pt idx="3999">
                  <c:v>23755</c:v>
                </c:pt>
                <c:pt idx="4000">
                  <c:v>23756</c:v>
                </c:pt>
                <c:pt idx="4001">
                  <c:v>23757</c:v>
                </c:pt>
                <c:pt idx="4002">
                  <c:v>23758</c:v>
                </c:pt>
                <c:pt idx="4003">
                  <c:v>23759</c:v>
                </c:pt>
                <c:pt idx="4004">
                  <c:v>23760</c:v>
                </c:pt>
                <c:pt idx="4005">
                  <c:v>23761</c:v>
                </c:pt>
                <c:pt idx="4006">
                  <c:v>23762</c:v>
                </c:pt>
                <c:pt idx="4007">
                  <c:v>23763</c:v>
                </c:pt>
                <c:pt idx="4008">
                  <c:v>23764</c:v>
                </c:pt>
                <c:pt idx="4009">
                  <c:v>23765</c:v>
                </c:pt>
                <c:pt idx="4010">
                  <c:v>23766</c:v>
                </c:pt>
                <c:pt idx="4011">
                  <c:v>23767</c:v>
                </c:pt>
                <c:pt idx="4012">
                  <c:v>23768</c:v>
                </c:pt>
                <c:pt idx="4013">
                  <c:v>23769</c:v>
                </c:pt>
                <c:pt idx="4014">
                  <c:v>23770</c:v>
                </c:pt>
                <c:pt idx="4015">
                  <c:v>23771</c:v>
                </c:pt>
                <c:pt idx="4016">
                  <c:v>23772</c:v>
                </c:pt>
                <c:pt idx="4017">
                  <c:v>23773</c:v>
                </c:pt>
                <c:pt idx="4018">
                  <c:v>23774</c:v>
                </c:pt>
                <c:pt idx="4019">
                  <c:v>23775</c:v>
                </c:pt>
                <c:pt idx="4020">
                  <c:v>23776</c:v>
                </c:pt>
                <c:pt idx="4021">
                  <c:v>23777</c:v>
                </c:pt>
                <c:pt idx="4022">
                  <c:v>23778</c:v>
                </c:pt>
                <c:pt idx="4023">
                  <c:v>23779</c:v>
                </c:pt>
                <c:pt idx="4024">
                  <c:v>23780</c:v>
                </c:pt>
                <c:pt idx="4025">
                  <c:v>23781</c:v>
                </c:pt>
                <c:pt idx="4026">
                  <c:v>23782</c:v>
                </c:pt>
                <c:pt idx="4027">
                  <c:v>23783</c:v>
                </c:pt>
                <c:pt idx="4028">
                  <c:v>23784</c:v>
                </c:pt>
                <c:pt idx="4029">
                  <c:v>23785</c:v>
                </c:pt>
                <c:pt idx="4030">
                  <c:v>23786</c:v>
                </c:pt>
                <c:pt idx="4031">
                  <c:v>23787</c:v>
                </c:pt>
                <c:pt idx="4032">
                  <c:v>23788</c:v>
                </c:pt>
                <c:pt idx="4033">
                  <c:v>23789</c:v>
                </c:pt>
                <c:pt idx="4034">
                  <c:v>23790</c:v>
                </c:pt>
                <c:pt idx="4035">
                  <c:v>23791</c:v>
                </c:pt>
                <c:pt idx="4036">
                  <c:v>23792</c:v>
                </c:pt>
                <c:pt idx="4037">
                  <c:v>23793</c:v>
                </c:pt>
                <c:pt idx="4038">
                  <c:v>23794</c:v>
                </c:pt>
                <c:pt idx="4039">
                  <c:v>23795</c:v>
                </c:pt>
                <c:pt idx="4040">
                  <c:v>23796</c:v>
                </c:pt>
                <c:pt idx="4041">
                  <c:v>23797</c:v>
                </c:pt>
                <c:pt idx="4042">
                  <c:v>23798</c:v>
                </c:pt>
                <c:pt idx="4043">
                  <c:v>23799</c:v>
                </c:pt>
                <c:pt idx="4044">
                  <c:v>23800</c:v>
                </c:pt>
                <c:pt idx="4045">
                  <c:v>23801</c:v>
                </c:pt>
                <c:pt idx="4046">
                  <c:v>23802</c:v>
                </c:pt>
                <c:pt idx="4047">
                  <c:v>23803</c:v>
                </c:pt>
                <c:pt idx="4048">
                  <c:v>23804</c:v>
                </c:pt>
                <c:pt idx="4049">
                  <c:v>23805</c:v>
                </c:pt>
                <c:pt idx="4050">
                  <c:v>23806</c:v>
                </c:pt>
                <c:pt idx="4051">
                  <c:v>23807</c:v>
                </c:pt>
                <c:pt idx="4052">
                  <c:v>23808</c:v>
                </c:pt>
                <c:pt idx="4053">
                  <c:v>23809</c:v>
                </c:pt>
                <c:pt idx="4054">
                  <c:v>23810</c:v>
                </c:pt>
                <c:pt idx="4055">
                  <c:v>23811</c:v>
                </c:pt>
                <c:pt idx="4056">
                  <c:v>23812</c:v>
                </c:pt>
                <c:pt idx="4057">
                  <c:v>23813</c:v>
                </c:pt>
                <c:pt idx="4058">
                  <c:v>23814</c:v>
                </c:pt>
                <c:pt idx="4059">
                  <c:v>23815</c:v>
                </c:pt>
                <c:pt idx="4060">
                  <c:v>23816</c:v>
                </c:pt>
                <c:pt idx="4061">
                  <c:v>23817</c:v>
                </c:pt>
                <c:pt idx="4062">
                  <c:v>23818</c:v>
                </c:pt>
                <c:pt idx="4063">
                  <c:v>23819</c:v>
                </c:pt>
                <c:pt idx="4064">
                  <c:v>23820</c:v>
                </c:pt>
                <c:pt idx="4065">
                  <c:v>23821</c:v>
                </c:pt>
                <c:pt idx="4066">
                  <c:v>23822</c:v>
                </c:pt>
                <c:pt idx="4067">
                  <c:v>23823</c:v>
                </c:pt>
                <c:pt idx="4068">
                  <c:v>23824</c:v>
                </c:pt>
                <c:pt idx="4069">
                  <c:v>23825</c:v>
                </c:pt>
                <c:pt idx="4070">
                  <c:v>23826</c:v>
                </c:pt>
                <c:pt idx="4071">
                  <c:v>23827</c:v>
                </c:pt>
                <c:pt idx="4072">
                  <c:v>23828</c:v>
                </c:pt>
                <c:pt idx="4073">
                  <c:v>23829</c:v>
                </c:pt>
                <c:pt idx="4074">
                  <c:v>23830</c:v>
                </c:pt>
                <c:pt idx="4075">
                  <c:v>23831</c:v>
                </c:pt>
                <c:pt idx="4076">
                  <c:v>23832</c:v>
                </c:pt>
                <c:pt idx="4077">
                  <c:v>23833</c:v>
                </c:pt>
                <c:pt idx="4078">
                  <c:v>23834</c:v>
                </c:pt>
                <c:pt idx="4079">
                  <c:v>23835</c:v>
                </c:pt>
                <c:pt idx="4080">
                  <c:v>23836</c:v>
                </c:pt>
                <c:pt idx="4081">
                  <c:v>23837</c:v>
                </c:pt>
                <c:pt idx="4082">
                  <c:v>23838</c:v>
                </c:pt>
                <c:pt idx="4083">
                  <c:v>23839</c:v>
                </c:pt>
                <c:pt idx="4084">
                  <c:v>23840</c:v>
                </c:pt>
                <c:pt idx="4085">
                  <c:v>23841</c:v>
                </c:pt>
                <c:pt idx="4086">
                  <c:v>23842</c:v>
                </c:pt>
                <c:pt idx="4087">
                  <c:v>23843</c:v>
                </c:pt>
                <c:pt idx="4088">
                  <c:v>23844</c:v>
                </c:pt>
                <c:pt idx="4089">
                  <c:v>23845</c:v>
                </c:pt>
                <c:pt idx="4090">
                  <c:v>23846</c:v>
                </c:pt>
                <c:pt idx="4091">
                  <c:v>23847</c:v>
                </c:pt>
                <c:pt idx="4092">
                  <c:v>23848</c:v>
                </c:pt>
                <c:pt idx="4093">
                  <c:v>23849</c:v>
                </c:pt>
                <c:pt idx="4094">
                  <c:v>23850</c:v>
                </c:pt>
                <c:pt idx="4095">
                  <c:v>23851</c:v>
                </c:pt>
                <c:pt idx="4096">
                  <c:v>23852</c:v>
                </c:pt>
                <c:pt idx="4097">
                  <c:v>23853</c:v>
                </c:pt>
                <c:pt idx="4098">
                  <c:v>23854</c:v>
                </c:pt>
                <c:pt idx="4099">
                  <c:v>23855</c:v>
                </c:pt>
                <c:pt idx="4100">
                  <c:v>23856</c:v>
                </c:pt>
                <c:pt idx="4101">
                  <c:v>23857</c:v>
                </c:pt>
                <c:pt idx="4102">
                  <c:v>23858</c:v>
                </c:pt>
                <c:pt idx="4103">
                  <c:v>23859</c:v>
                </c:pt>
                <c:pt idx="4104">
                  <c:v>23860</c:v>
                </c:pt>
                <c:pt idx="4105">
                  <c:v>23861</c:v>
                </c:pt>
                <c:pt idx="4106">
                  <c:v>23862</c:v>
                </c:pt>
                <c:pt idx="4107">
                  <c:v>23863</c:v>
                </c:pt>
                <c:pt idx="4108">
                  <c:v>23864</c:v>
                </c:pt>
                <c:pt idx="4109">
                  <c:v>23865</c:v>
                </c:pt>
                <c:pt idx="4110">
                  <c:v>23866</c:v>
                </c:pt>
                <c:pt idx="4111">
                  <c:v>23867</c:v>
                </c:pt>
                <c:pt idx="4112">
                  <c:v>23868</c:v>
                </c:pt>
                <c:pt idx="4113">
                  <c:v>23869</c:v>
                </c:pt>
                <c:pt idx="4114">
                  <c:v>23870</c:v>
                </c:pt>
                <c:pt idx="4115">
                  <c:v>23871</c:v>
                </c:pt>
                <c:pt idx="4116">
                  <c:v>23872</c:v>
                </c:pt>
                <c:pt idx="4117">
                  <c:v>23873</c:v>
                </c:pt>
                <c:pt idx="4118">
                  <c:v>23874</c:v>
                </c:pt>
                <c:pt idx="4119">
                  <c:v>23875</c:v>
                </c:pt>
                <c:pt idx="4120">
                  <c:v>23876</c:v>
                </c:pt>
                <c:pt idx="4121">
                  <c:v>23877</c:v>
                </c:pt>
                <c:pt idx="4122">
                  <c:v>23878</c:v>
                </c:pt>
                <c:pt idx="4123">
                  <c:v>23879</c:v>
                </c:pt>
                <c:pt idx="4124">
                  <c:v>23880</c:v>
                </c:pt>
                <c:pt idx="4125">
                  <c:v>23881</c:v>
                </c:pt>
                <c:pt idx="4126">
                  <c:v>23882</c:v>
                </c:pt>
                <c:pt idx="4127">
                  <c:v>23883</c:v>
                </c:pt>
                <c:pt idx="4128">
                  <c:v>23884</c:v>
                </c:pt>
                <c:pt idx="4129">
                  <c:v>23885</c:v>
                </c:pt>
                <c:pt idx="4130">
                  <c:v>23886</c:v>
                </c:pt>
                <c:pt idx="4131">
                  <c:v>23887</c:v>
                </c:pt>
                <c:pt idx="4132">
                  <c:v>23888</c:v>
                </c:pt>
                <c:pt idx="4133">
                  <c:v>23889</c:v>
                </c:pt>
                <c:pt idx="4134">
                  <c:v>23890</c:v>
                </c:pt>
                <c:pt idx="4135">
                  <c:v>23891</c:v>
                </c:pt>
                <c:pt idx="4136">
                  <c:v>23892</c:v>
                </c:pt>
                <c:pt idx="4137">
                  <c:v>23893</c:v>
                </c:pt>
                <c:pt idx="4138">
                  <c:v>23894</c:v>
                </c:pt>
                <c:pt idx="4139">
                  <c:v>23895</c:v>
                </c:pt>
                <c:pt idx="4140">
                  <c:v>23896</c:v>
                </c:pt>
                <c:pt idx="4141">
                  <c:v>23897</c:v>
                </c:pt>
                <c:pt idx="4142">
                  <c:v>23898</c:v>
                </c:pt>
                <c:pt idx="4143">
                  <c:v>23899</c:v>
                </c:pt>
                <c:pt idx="4144">
                  <c:v>23900</c:v>
                </c:pt>
                <c:pt idx="4145">
                  <c:v>23901</c:v>
                </c:pt>
                <c:pt idx="4146">
                  <c:v>23902</c:v>
                </c:pt>
                <c:pt idx="4147">
                  <c:v>23903</c:v>
                </c:pt>
                <c:pt idx="4148">
                  <c:v>23904</c:v>
                </c:pt>
                <c:pt idx="4149">
                  <c:v>23905</c:v>
                </c:pt>
                <c:pt idx="4150">
                  <c:v>23906</c:v>
                </c:pt>
                <c:pt idx="4151">
                  <c:v>23907</c:v>
                </c:pt>
                <c:pt idx="4152">
                  <c:v>23908</c:v>
                </c:pt>
                <c:pt idx="4153">
                  <c:v>23909</c:v>
                </c:pt>
                <c:pt idx="4154">
                  <c:v>23910</c:v>
                </c:pt>
                <c:pt idx="4155">
                  <c:v>23911</c:v>
                </c:pt>
                <c:pt idx="4156">
                  <c:v>23912</c:v>
                </c:pt>
                <c:pt idx="4157">
                  <c:v>23913</c:v>
                </c:pt>
                <c:pt idx="4158">
                  <c:v>23914</c:v>
                </c:pt>
                <c:pt idx="4159">
                  <c:v>23915</c:v>
                </c:pt>
                <c:pt idx="4160">
                  <c:v>23916</c:v>
                </c:pt>
                <c:pt idx="4161">
                  <c:v>23917</c:v>
                </c:pt>
                <c:pt idx="4162">
                  <c:v>23918</c:v>
                </c:pt>
                <c:pt idx="4163">
                  <c:v>23919</c:v>
                </c:pt>
                <c:pt idx="4164">
                  <c:v>23920</c:v>
                </c:pt>
                <c:pt idx="4165">
                  <c:v>23921</c:v>
                </c:pt>
                <c:pt idx="4166">
                  <c:v>23922</c:v>
                </c:pt>
                <c:pt idx="4167">
                  <c:v>23923</c:v>
                </c:pt>
                <c:pt idx="4168">
                  <c:v>23924</c:v>
                </c:pt>
                <c:pt idx="4169">
                  <c:v>23925</c:v>
                </c:pt>
                <c:pt idx="4170">
                  <c:v>23926</c:v>
                </c:pt>
                <c:pt idx="4171">
                  <c:v>23927</c:v>
                </c:pt>
                <c:pt idx="4172">
                  <c:v>23928</c:v>
                </c:pt>
                <c:pt idx="4173">
                  <c:v>23929</c:v>
                </c:pt>
                <c:pt idx="4174">
                  <c:v>23930</c:v>
                </c:pt>
                <c:pt idx="4175">
                  <c:v>23931</c:v>
                </c:pt>
                <c:pt idx="4176">
                  <c:v>23932</c:v>
                </c:pt>
                <c:pt idx="4177">
                  <c:v>23933</c:v>
                </c:pt>
                <c:pt idx="4178">
                  <c:v>23934</c:v>
                </c:pt>
                <c:pt idx="4179">
                  <c:v>23935</c:v>
                </c:pt>
                <c:pt idx="4180">
                  <c:v>23936</c:v>
                </c:pt>
                <c:pt idx="4181">
                  <c:v>23937</c:v>
                </c:pt>
                <c:pt idx="4182">
                  <c:v>23938</c:v>
                </c:pt>
                <c:pt idx="4183">
                  <c:v>23939</c:v>
                </c:pt>
                <c:pt idx="4184">
                  <c:v>23940</c:v>
                </c:pt>
                <c:pt idx="4185">
                  <c:v>23941</c:v>
                </c:pt>
                <c:pt idx="4186">
                  <c:v>23942</c:v>
                </c:pt>
                <c:pt idx="4187">
                  <c:v>23943</c:v>
                </c:pt>
                <c:pt idx="4188">
                  <c:v>23944</c:v>
                </c:pt>
                <c:pt idx="4189">
                  <c:v>23945</c:v>
                </c:pt>
                <c:pt idx="4190">
                  <c:v>23946</c:v>
                </c:pt>
                <c:pt idx="4191">
                  <c:v>23947</c:v>
                </c:pt>
                <c:pt idx="4192">
                  <c:v>23948</c:v>
                </c:pt>
                <c:pt idx="4193">
                  <c:v>23949</c:v>
                </c:pt>
                <c:pt idx="4194">
                  <c:v>23950</c:v>
                </c:pt>
                <c:pt idx="4195">
                  <c:v>23951</c:v>
                </c:pt>
                <c:pt idx="4196">
                  <c:v>23952</c:v>
                </c:pt>
                <c:pt idx="4197">
                  <c:v>23953</c:v>
                </c:pt>
                <c:pt idx="4198">
                  <c:v>23954</c:v>
                </c:pt>
                <c:pt idx="4199">
                  <c:v>23955</c:v>
                </c:pt>
                <c:pt idx="4200">
                  <c:v>23956</c:v>
                </c:pt>
                <c:pt idx="4201">
                  <c:v>23957</c:v>
                </c:pt>
                <c:pt idx="4202">
                  <c:v>23958</c:v>
                </c:pt>
                <c:pt idx="4203">
                  <c:v>23959</c:v>
                </c:pt>
                <c:pt idx="4204">
                  <c:v>23960</c:v>
                </c:pt>
                <c:pt idx="4205">
                  <c:v>23961</c:v>
                </c:pt>
                <c:pt idx="4206">
                  <c:v>23962</c:v>
                </c:pt>
                <c:pt idx="4207">
                  <c:v>23963</c:v>
                </c:pt>
                <c:pt idx="4208">
                  <c:v>23964</c:v>
                </c:pt>
                <c:pt idx="4209">
                  <c:v>23965</c:v>
                </c:pt>
                <c:pt idx="4210">
                  <c:v>23966</c:v>
                </c:pt>
                <c:pt idx="4211">
                  <c:v>23967</c:v>
                </c:pt>
                <c:pt idx="4212">
                  <c:v>23968</c:v>
                </c:pt>
                <c:pt idx="4213">
                  <c:v>23969</c:v>
                </c:pt>
                <c:pt idx="4214">
                  <c:v>23970</c:v>
                </c:pt>
                <c:pt idx="4215">
                  <c:v>23971</c:v>
                </c:pt>
                <c:pt idx="4216">
                  <c:v>23972</c:v>
                </c:pt>
                <c:pt idx="4217">
                  <c:v>23973</c:v>
                </c:pt>
                <c:pt idx="4218">
                  <c:v>23974</c:v>
                </c:pt>
                <c:pt idx="4219">
                  <c:v>23975</c:v>
                </c:pt>
                <c:pt idx="4220">
                  <c:v>23976</c:v>
                </c:pt>
                <c:pt idx="4221">
                  <c:v>23977</c:v>
                </c:pt>
                <c:pt idx="4222">
                  <c:v>23978</c:v>
                </c:pt>
                <c:pt idx="4223">
                  <c:v>23979</c:v>
                </c:pt>
                <c:pt idx="4224">
                  <c:v>23980</c:v>
                </c:pt>
                <c:pt idx="4225">
                  <c:v>23981</c:v>
                </c:pt>
                <c:pt idx="4226">
                  <c:v>23982</c:v>
                </c:pt>
                <c:pt idx="4227">
                  <c:v>23983</c:v>
                </c:pt>
                <c:pt idx="4228">
                  <c:v>23984</c:v>
                </c:pt>
                <c:pt idx="4229">
                  <c:v>23985</c:v>
                </c:pt>
                <c:pt idx="4230">
                  <c:v>23986</c:v>
                </c:pt>
                <c:pt idx="4231">
                  <c:v>23987</c:v>
                </c:pt>
                <c:pt idx="4232">
                  <c:v>23988</c:v>
                </c:pt>
                <c:pt idx="4233">
                  <c:v>23989</c:v>
                </c:pt>
                <c:pt idx="4234">
                  <c:v>23990</c:v>
                </c:pt>
                <c:pt idx="4235">
                  <c:v>23991</c:v>
                </c:pt>
                <c:pt idx="4236">
                  <c:v>23992</c:v>
                </c:pt>
                <c:pt idx="4237">
                  <c:v>23993</c:v>
                </c:pt>
                <c:pt idx="4238">
                  <c:v>23994</c:v>
                </c:pt>
                <c:pt idx="4239">
                  <c:v>23995</c:v>
                </c:pt>
                <c:pt idx="4240">
                  <c:v>23996</c:v>
                </c:pt>
                <c:pt idx="4241">
                  <c:v>23997</c:v>
                </c:pt>
                <c:pt idx="4242">
                  <c:v>23998</c:v>
                </c:pt>
                <c:pt idx="4243">
                  <c:v>23999</c:v>
                </c:pt>
                <c:pt idx="4244">
                  <c:v>24000</c:v>
                </c:pt>
                <c:pt idx="4245">
                  <c:v>24001</c:v>
                </c:pt>
                <c:pt idx="4246">
                  <c:v>24002</c:v>
                </c:pt>
                <c:pt idx="4247">
                  <c:v>24003</c:v>
                </c:pt>
                <c:pt idx="4248">
                  <c:v>24004</c:v>
                </c:pt>
                <c:pt idx="4249">
                  <c:v>24005</c:v>
                </c:pt>
                <c:pt idx="4250">
                  <c:v>24006</c:v>
                </c:pt>
                <c:pt idx="4251">
                  <c:v>24007</c:v>
                </c:pt>
                <c:pt idx="4252">
                  <c:v>24008</c:v>
                </c:pt>
                <c:pt idx="4253">
                  <c:v>24009</c:v>
                </c:pt>
                <c:pt idx="4254">
                  <c:v>24010</c:v>
                </c:pt>
                <c:pt idx="4255">
                  <c:v>24011</c:v>
                </c:pt>
                <c:pt idx="4256">
                  <c:v>24012</c:v>
                </c:pt>
                <c:pt idx="4257">
                  <c:v>24013</c:v>
                </c:pt>
                <c:pt idx="4258">
                  <c:v>24014</c:v>
                </c:pt>
                <c:pt idx="4259">
                  <c:v>24015</c:v>
                </c:pt>
                <c:pt idx="4260">
                  <c:v>24016</c:v>
                </c:pt>
                <c:pt idx="4261">
                  <c:v>24017</c:v>
                </c:pt>
                <c:pt idx="4262">
                  <c:v>24018</c:v>
                </c:pt>
                <c:pt idx="4263">
                  <c:v>24019</c:v>
                </c:pt>
                <c:pt idx="4264">
                  <c:v>24020</c:v>
                </c:pt>
                <c:pt idx="4265">
                  <c:v>24021</c:v>
                </c:pt>
                <c:pt idx="4266">
                  <c:v>24022</c:v>
                </c:pt>
                <c:pt idx="4267">
                  <c:v>24023</c:v>
                </c:pt>
                <c:pt idx="4268">
                  <c:v>24024</c:v>
                </c:pt>
                <c:pt idx="4269">
                  <c:v>24025</c:v>
                </c:pt>
                <c:pt idx="4270">
                  <c:v>24026</c:v>
                </c:pt>
                <c:pt idx="4271">
                  <c:v>24027</c:v>
                </c:pt>
                <c:pt idx="4272">
                  <c:v>24028</c:v>
                </c:pt>
                <c:pt idx="4273">
                  <c:v>24029</c:v>
                </c:pt>
                <c:pt idx="4274">
                  <c:v>24030</c:v>
                </c:pt>
                <c:pt idx="4275">
                  <c:v>24031</c:v>
                </c:pt>
                <c:pt idx="4276">
                  <c:v>24032</c:v>
                </c:pt>
                <c:pt idx="4277">
                  <c:v>24033</c:v>
                </c:pt>
                <c:pt idx="4278">
                  <c:v>24034</c:v>
                </c:pt>
                <c:pt idx="4279">
                  <c:v>24035</c:v>
                </c:pt>
                <c:pt idx="4280">
                  <c:v>24036</c:v>
                </c:pt>
                <c:pt idx="4281">
                  <c:v>24037</c:v>
                </c:pt>
                <c:pt idx="4282">
                  <c:v>24038</c:v>
                </c:pt>
                <c:pt idx="4283">
                  <c:v>24039</c:v>
                </c:pt>
                <c:pt idx="4284">
                  <c:v>24040</c:v>
                </c:pt>
                <c:pt idx="4285">
                  <c:v>24041</c:v>
                </c:pt>
                <c:pt idx="4286">
                  <c:v>24042</c:v>
                </c:pt>
                <c:pt idx="4287">
                  <c:v>24043</c:v>
                </c:pt>
                <c:pt idx="4288">
                  <c:v>24044</c:v>
                </c:pt>
                <c:pt idx="4289">
                  <c:v>24045</c:v>
                </c:pt>
                <c:pt idx="4290">
                  <c:v>24046</c:v>
                </c:pt>
                <c:pt idx="4291">
                  <c:v>24047</c:v>
                </c:pt>
                <c:pt idx="4292">
                  <c:v>24048</c:v>
                </c:pt>
                <c:pt idx="4293">
                  <c:v>24049</c:v>
                </c:pt>
                <c:pt idx="4294">
                  <c:v>24050</c:v>
                </c:pt>
                <c:pt idx="4295">
                  <c:v>24051</c:v>
                </c:pt>
                <c:pt idx="4296">
                  <c:v>24052</c:v>
                </c:pt>
                <c:pt idx="4297">
                  <c:v>24053</c:v>
                </c:pt>
                <c:pt idx="4298">
                  <c:v>24054</c:v>
                </c:pt>
                <c:pt idx="4299">
                  <c:v>24055</c:v>
                </c:pt>
                <c:pt idx="4300">
                  <c:v>24056</c:v>
                </c:pt>
                <c:pt idx="4301">
                  <c:v>24057</c:v>
                </c:pt>
                <c:pt idx="4302">
                  <c:v>24058</c:v>
                </c:pt>
                <c:pt idx="4303">
                  <c:v>24059</c:v>
                </c:pt>
                <c:pt idx="4304">
                  <c:v>24060</c:v>
                </c:pt>
                <c:pt idx="4305">
                  <c:v>24061</c:v>
                </c:pt>
                <c:pt idx="4306">
                  <c:v>24062</c:v>
                </c:pt>
                <c:pt idx="4307">
                  <c:v>24063</c:v>
                </c:pt>
                <c:pt idx="4308">
                  <c:v>24064</c:v>
                </c:pt>
                <c:pt idx="4309">
                  <c:v>24065</c:v>
                </c:pt>
                <c:pt idx="4310">
                  <c:v>24066</c:v>
                </c:pt>
                <c:pt idx="4311">
                  <c:v>24067</c:v>
                </c:pt>
                <c:pt idx="4312">
                  <c:v>24068</c:v>
                </c:pt>
                <c:pt idx="4313">
                  <c:v>24069</c:v>
                </c:pt>
                <c:pt idx="4314">
                  <c:v>24070</c:v>
                </c:pt>
                <c:pt idx="4315">
                  <c:v>24071</c:v>
                </c:pt>
                <c:pt idx="4316">
                  <c:v>24072</c:v>
                </c:pt>
                <c:pt idx="4317">
                  <c:v>24073</c:v>
                </c:pt>
                <c:pt idx="4318">
                  <c:v>24074</c:v>
                </c:pt>
                <c:pt idx="4319">
                  <c:v>24075</c:v>
                </c:pt>
                <c:pt idx="4320">
                  <c:v>24076</c:v>
                </c:pt>
                <c:pt idx="4321">
                  <c:v>24077</c:v>
                </c:pt>
                <c:pt idx="4322">
                  <c:v>24078</c:v>
                </c:pt>
                <c:pt idx="4323">
                  <c:v>24079</c:v>
                </c:pt>
                <c:pt idx="4324">
                  <c:v>24080</c:v>
                </c:pt>
                <c:pt idx="4325">
                  <c:v>24081</c:v>
                </c:pt>
                <c:pt idx="4326">
                  <c:v>24082</c:v>
                </c:pt>
                <c:pt idx="4327">
                  <c:v>24083</c:v>
                </c:pt>
                <c:pt idx="4328">
                  <c:v>24084</c:v>
                </c:pt>
                <c:pt idx="4329">
                  <c:v>24085</c:v>
                </c:pt>
                <c:pt idx="4330">
                  <c:v>24086</c:v>
                </c:pt>
                <c:pt idx="4331">
                  <c:v>24087</c:v>
                </c:pt>
                <c:pt idx="4332">
                  <c:v>24088</c:v>
                </c:pt>
                <c:pt idx="4333">
                  <c:v>24089</c:v>
                </c:pt>
                <c:pt idx="4334">
                  <c:v>24090</c:v>
                </c:pt>
                <c:pt idx="4335">
                  <c:v>24091</c:v>
                </c:pt>
                <c:pt idx="4336">
                  <c:v>24092</c:v>
                </c:pt>
                <c:pt idx="4337">
                  <c:v>24093</c:v>
                </c:pt>
                <c:pt idx="4338">
                  <c:v>24094</c:v>
                </c:pt>
                <c:pt idx="4339">
                  <c:v>24095</c:v>
                </c:pt>
                <c:pt idx="4340">
                  <c:v>24096</c:v>
                </c:pt>
                <c:pt idx="4341">
                  <c:v>24097</c:v>
                </c:pt>
                <c:pt idx="4342">
                  <c:v>24098</c:v>
                </c:pt>
                <c:pt idx="4343">
                  <c:v>24099</c:v>
                </c:pt>
                <c:pt idx="4344">
                  <c:v>24100</c:v>
                </c:pt>
                <c:pt idx="4345">
                  <c:v>24101</c:v>
                </c:pt>
                <c:pt idx="4346">
                  <c:v>24102</c:v>
                </c:pt>
                <c:pt idx="4347">
                  <c:v>24103</c:v>
                </c:pt>
                <c:pt idx="4348">
                  <c:v>24104</c:v>
                </c:pt>
                <c:pt idx="4349">
                  <c:v>24105</c:v>
                </c:pt>
                <c:pt idx="4350">
                  <c:v>24106</c:v>
                </c:pt>
                <c:pt idx="4351">
                  <c:v>24107</c:v>
                </c:pt>
                <c:pt idx="4352">
                  <c:v>24108</c:v>
                </c:pt>
                <c:pt idx="4353">
                  <c:v>24109</c:v>
                </c:pt>
                <c:pt idx="4354">
                  <c:v>24110</c:v>
                </c:pt>
                <c:pt idx="4355">
                  <c:v>24111</c:v>
                </c:pt>
                <c:pt idx="4356">
                  <c:v>24112</c:v>
                </c:pt>
                <c:pt idx="4357">
                  <c:v>24113</c:v>
                </c:pt>
                <c:pt idx="4358">
                  <c:v>24114</c:v>
                </c:pt>
                <c:pt idx="4359">
                  <c:v>24115</c:v>
                </c:pt>
                <c:pt idx="4360">
                  <c:v>24116</c:v>
                </c:pt>
                <c:pt idx="4361">
                  <c:v>24117</c:v>
                </c:pt>
                <c:pt idx="4362">
                  <c:v>24118</c:v>
                </c:pt>
                <c:pt idx="4363">
                  <c:v>24119</c:v>
                </c:pt>
                <c:pt idx="4364">
                  <c:v>24120</c:v>
                </c:pt>
                <c:pt idx="4365">
                  <c:v>24121</c:v>
                </c:pt>
                <c:pt idx="4366">
                  <c:v>24122</c:v>
                </c:pt>
                <c:pt idx="4367">
                  <c:v>24123</c:v>
                </c:pt>
                <c:pt idx="4368">
                  <c:v>24124</c:v>
                </c:pt>
                <c:pt idx="4369">
                  <c:v>24125</c:v>
                </c:pt>
                <c:pt idx="4370">
                  <c:v>24126</c:v>
                </c:pt>
                <c:pt idx="4371">
                  <c:v>24127</c:v>
                </c:pt>
                <c:pt idx="4372">
                  <c:v>24128</c:v>
                </c:pt>
                <c:pt idx="4373">
                  <c:v>24129</c:v>
                </c:pt>
                <c:pt idx="4374">
                  <c:v>24130</c:v>
                </c:pt>
                <c:pt idx="4375">
                  <c:v>24131</c:v>
                </c:pt>
                <c:pt idx="4376">
                  <c:v>24132</c:v>
                </c:pt>
                <c:pt idx="4377">
                  <c:v>24133</c:v>
                </c:pt>
                <c:pt idx="4378">
                  <c:v>24134</c:v>
                </c:pt>
                <c:pt idx="4379">
                  <c:v>24135</c:v>
                </c:pt>
                <c:pt idx="4380">
                  <c:v>24136</c:v>
                </c:pt>
                <c:pt idx="4381">
                  <c:v>24137</c:v>
                </c:pt>
                <c:pt idx="4382">
                  <c:v>24138</c:v>
                </c:pt>
                <c:pt idx="4383">
                  <c:v>24139</c:v>
                </c:pt>
                <c:pt idx="4384">
                  <c:v>24140</c:v>
                </c:pt>
                <c:pt idx="4385">
                  <c:v>24141</c:v>
                </c:pt>
                <c:pt idx="4386">
                  <c:v>24142</c:v>
                </c:pt>
                <c:pt idx="4387">
                  <c:v>24143</c:v>
                </c:pt>
                <c:pt idx="4388">
                  <c:v>24144</c:v>
                </c:pt>
                <c:pt idx="4389">
                  <c:v>24145</c:v>
                </c:pt>
                <c:pt idx="4390">
                  <c:v>24146</c:v>
                </c:pt>
                <c:pt idx="4391">
                  <c:v>24147</c:v>
                </c:pt>
                <c:pt idx="4392">
                  <c:v>24148</c:v>
                </c:pt>
                <c:pt idx="4393">
                  <c:v>24149</c:v>
                </c:pt>
                <c:pt idx="4394">
                  <c:v>24150</c:v>
                </c:pt>
                <c:pt idx="4395">
                  <c:v>24151</c:v>
                </c:pt>
                <c:pt idx="4396">
                  <c:v>24152</c:v>
                </c:pt>
                <c:pt idx="4397">
                  <c:v>24153</c:v>
                </c:pt>
                <c:pt idx="4398">
                  <c:v>24154</c:v>
                </c:pt>
                <c:pt idx="4399">
                  <c:v>24155</c:v>
                </c:pt>
                <c:pt idx="4400">
                  <c:v>24156</c:v>
                </c:pt>
                <c:pt idx="4401">
                  <c:v>24157</c:v>
                </c:pt>
                <c:pt idx="4402">
                  <c:v>24158</c:v>
                </c:pt>
                <c:pt idx="4403">
                  <c:v>24159</c:v>
                </c:pt>
                <c:pt idx="4404">
                  <c:v>24160</c:v>
                </c:pt>
                <c:pt idx="4405">
                  <c:v>24161</c:v>
                </c:pt>
                <c:pt idx="4406">
                  <c:v>24162</c:v>
                </c:pt>
                <c:pt idx="4407">
                  <c:v>24163</c:v>
                </c:pt>
                <c:pt idx="4408">
                  <c:v>24164</c:v>
                </c:pt>
                <c:pt idx="4409">
                  <c:v>24165</c:v>
                </c:pt>
                <c:pt idx="4410">
                  <c:v>24166</c:v>
                </c:pt>
                <c:pt idx="4411">
                  <c:v>24167</c:v>
                </c:pt>
                <c:pt idx="4412">
                  <c:v>24168</c:v>
                </c:pt>
                <c:pt idx="4413">
                  <c:v>24169</c:v>
                </c:pt>
                <c:pt idx="4414">
                  <c:v>24170</c:v>
                </c:pt>
                <c:pt idx="4415">
                  <c:v>24171</c:v>
                </c:pt>
                <c:pt idx="4416">
                  <c:v>24172</c:v>
                </c:pt>
                <c:pt idx="4417">
                  <c:v>24173</c:v>
                </c:pt>
                <c:pt idx="4418">
                  <c:v>24174</c:v>
                </c:pt>
                <c:pt idx="4419">
                  <c:v>24175</c:v>
                </c:pt>
                <c:pt idx="4420">
                  <c:v>24176</c:v>
                </c:pt>
                <c:pt idx="4421">
                  <c:v>24177</c:v>
                </c:pt>
                <c:pt idx="4422">
                  <c:v>24178</c:v>
                </c:pt>
                <c:pt idx="4423">
                  <c:v>24179</c:v>
                </c:pt>
                <c:pt idx="4424">
                  <c:v>24180</c:v>
                </c:pt>
                <c:pt idx="4425">
                  <c:v>24181</c:v>
                </c:pt>
                <c:pt idx="4426">
                  <c:v>24182</c:v>
                </c:pt>
                <c:pt idx="4427">
                  <c:v>24183</c:v>
                </c:pt>
                <c:pt idx="4428">
                  <c:v>24184</c:v>
                </c:pt>
                <c:pt idx="4429">
                  <c:v>24185</c:v>
                </c:pt>
                <c:pt idx="4430">
                  <c:v>24186</c:v>
                </c:pt>
                <c:pt idx="4431">
                  <c:v>24187</c:v>
                </c:pt>
                <c:pt idx="4432">
                  <c:v>24188</c:v>
                </c:pt>
                <c:pt idx="4433">
                  <c:v>24189</c:v>
                </c:pt>
                <c:pt idx="4434">
                  <c:v>24190</c:v>
                </c:pt>
                <c:pt idx="4435">
                  <c:v>24191</c:v>
                </c:pt>
                <c:pt idx="4436">
                  <c:v>24192</c:v>
                </c:pt>
                <c:pt idx="4437">
                  <c:v>24193</c:v>
                </c:pt>
                <c:pt idx="4438">
                  <c:v>24194</c:v>
                </c:pt>
                <c:pt idx="4439">
                  <c:v>24195</c:v>
                </c:pt>
                <c:pt idx="4440">
                  <c:v>24196</c:v>
                </c:pt>
                <c:pt idx="4441">
                  <c:v>24197</c:v>
                </c:pt>
                <c:pt idx="4442">
                  <c:v>24198</c:v>
                </c:pt>
                <c:pt idx="4443">
                  <c:v>24199</c:v>
                </c:pt>
                <c:pt idx="4444">
                  <c:v>24200</c:v>
                </c:pt>
                <c:pt idx="4445">
                  <c:v>24201</c:v>
                </c:pt>
                <c:pt idx="4446">
                  <c:v>24202</c:v>
                </c:pt>
                <c:pt idx="4447">
                  <c:v>24203</c:v>
                </c:pt>
                <c:pt idx="4448">
                  <c:v>24204</c:v>
                </c:pt>
                <c:pt idx="4449">
                  <c:v>24205</c:v>
                </c:pt>
                <c:pt idx="4450">
                  <c:v>24206</c:v>
                </c:pt>
                <c:pt idx="4451">
                  <c:v>24207</c:v>
                </c:pt>
                <c:pt idx="4452">
                  <c:v>24208</c:v>
                </c:pt>
                <c:pt idx="4453">
                  <c:v>24209</c:v>
                </c:pt>
                <c:pt idx="4454">
                  <c:v>24210</c:v>
                </c:pt>
                <c:pt idx="4455">
                  <c:v>24211</c:v>
                </c:pt>
                <c:pt idx="4456">
                  <c:v>24212</c:v>
                </c:pt>
                <c:pt idx="4457">
                  <c:v>24213</c:v>
                </c:pt>
                <c:pt idx="4458">
                  <c:v>24214</c:v>
                </c:pt>
                <c:pt idx="4459">
                  <c:v>24215</c:v>
                </c:pt>
                <c:pt idx="4460">
                  <c:v>24216</c:v>
                </c:pt>
                <c:pt idx="4461">
                  <c:v>24217</c:v>
                </c:pt>
                <c:pt idx="4462">
                  <c:v>24218</c:v>
                </c:pt>
                <c:pt idx="4463">
                  <c:v>24219</c:v>
                </c:pt>
                <c:pt idx="4464">
                  <c:v>24220</c:v>
                </c:pt>
                <c:pt idx="4465">
                  <c:v>24221</c:v>
                </c:pt>
                <c:pt idx="4466">
                  <c:v>24222</c:v>
                </c:pt>
                <c:pt idx="4467">
                  <c:v>24223</c:v>
                </c:pt>
                <c:pt idx="4468">
                  <c:v>24224</c:v>
                </c:pt>
                <c:pt idx="4469">
                  <c:v>24225</c:v>
                </c:pt>
                <c:pt idx="4470">
                  <c:v>24226</c:v>
                </c:pt>
                <c:pt idx="4471">
                  <c:v>24227</c:v>
                </c:pt>
                <c:pt idx="4472">
                  <c:v>24228</c:v>
                </c:pt>
                <c:pt idx="4473">
                  <c:v>24229</c:v>
                </c:pt>
                <c:pt idx="4474">
                  <c:v>24230</c:v>
                </c:pt>
                <c:pt idx="4475">
                  <c:v>24231</c:v>
                </c:pt>
                <c:pt idx="4476">
                  <c:v>24232</c:v>
                </c:pt>
                <c:pt idx="4477">
                  <c:v>24233</c:v>
                </c:pt>
                <c:pt idx="4478">
                  <c:v>24234</c:v>
                </c:pt>
                <c:pt idx="4479">
                  <c:v>24235</c:v>
                </c:pt>
                <c:pt idx="4480">
                  <c:v>24236</c:v>
                </c:pt>
                <c:pt idx="4481">
                  <c:v>24237</c:v>
                </c:pt>
                <c:pt idx="4482">
                  <c:v>24238</c:v>
                </c:pt>
                <c:pt idx="4483">
                  <c:v>24239</c:v>
                </c:pt>
                <c:pt idx="4484">
                  <c:v>24240</c:v>
                </c:pt>
                <c:pt idx="4485">
                  <c:v>24241</c:v>
                </c:pt>
                <c:pt idx="4486">
                  <c:v>24242</c:v>
                </c:pt>
                <c:pt idx="4487">
                  <c:v>24243</c:v>
                </c:pt>
                <c:pt idx="4488">
                  <c:v>24244</c:v>
                </c:pt>
                <c:pt idx="4489">
                  <c:v>24245</c:v>
                </c:pt>
                <c:pt idx="4490">
                  <c:v>24246</c:v>
                </c:pt>
                <c:pt idx="4491">
                  <c:v>24247</c:v>
                </c:pt>
                <c:pt idx="4492">
                  <c:v>24248</c:v>
                </c:pt>
                <c:pt idx="4493">
                  <c:v>24249</c:v>
                </c:pt>
                <c:pt idx="4494">
                  <c:v>24250</c:v>
                </c:pt>
                <c:pt idx="4495">
                  <c:v>24251</c:v>
                </c:pt>
                <c:pt idx="4496">
                  <c:v>24252</c:v>
                </c:pt>
                <c:pt idx="4497">
                  <c:v>24253</c:v>
                </c:pt>
                <c:pt idx="4498">
                  <c:v>24254</c:v>
                </c:pt>
                <c:pt idx="4499">
                  <c:v>24255</c:v>
                </c:pt>
                <c:pt idx="4500">
                  <c:v>24256</c:v>
                </c:pt>
                <c:pt idx="4501">
                  <c:v>24257</c:v>
                </c:pt>
                <c:pt idx="4502">
                  <c:v>24258</c:v>
                </c:pt>
                <c:pt idx="4503">
                  <c:v>24259</c:v>
                </c:pt>
                <c:pt idx="4504">
                  <c:v>24260</c:v>
                </c:pt>
                <c:pt idx="4505">
                  <c:v>24261</c:v>
                </c:pt>
                <c:pt idx="4506">
                  <c:v>24262</c:v>
                </c:pt>
                <c:pt idx="4507">
                  <c:v>24263</c:v>
                </c:pt>
                <c:pt idx="4508">
                  <c:v>24264</c:v>
                </c:pt>
                <c:pt idx="4509">
                  <c:v>24265</c:v>
                </c:pt>
                <c:pt idx="4510">
                  <c:v>24266</c:v>
                </c:pt>
                <c:pt idx="4511">
                  <c:v>24267</c:v>
                </c:pt>
                <c:pt idx="4512">
                  <c:v>24268</c:v>
                </c:pt>
                <c:pt idx="4513">
                  <c:v>24269</c:v>
                </c:pt>
                <c:pt idx="4514">
                  <c:v>24270</c:v>
                </c:pt>
                <c:pt idx="4515">
                  <c:v>24271</c:v>
                </c:pt>
                <c:pt idx="4516">
                  <c:v>24272</c:v>
                </c:pt>
                <c:pt idx="4517">
                  <c:v>24273</c:v>
                </c:pt>
                <c:pt idx="4518">
                  <c:v>24274</c:v>
                </c:pt>
                <c:pt idx="4519">
                  <c:v>24275</c:v>
                </c:pt>
                <c:pt idx="4520">
                  <c:v>24276</c:v>
                </c:pt>
                <c:pt idx="4521">
                  <c:v>24277</c:v>
                </c:pt>
                <c:pt idx="4522">
                  <c:v>24278</c:v>
                </c:pt>
                <c:pt idx="4523">
                  <c:v>24279</c:v>
                </c:pt>
                <c:pt idx="4524">
                  <c:v>24280</c:v>
                </c:pt>
                <c:pt idx="4525">
                  <c:v>24281</c:v>
                </c:pt>
                <c:pt idx="4526">
                  <c:v>24282</c:v>
                </c:pt>
                <c:pt idx="4527">
                  <c:v>24283</c:v>
                </c:pt>
                <c:pt idx="4528">
                  <c:v>24284</c:v>
                </c:pt>
                <c:pt idx="4529">
                  <c:v>24285</c:v>
                </c:pt>
                <c:pt idx="4530">
                  <c:v>24286</c:v>
                </c:pt>
                <c:pt idx="4531">
                  <c:v>24287</c:v>
                </c:pt>
                <c:pt idx="4532">
                  <c:v>24288</c:v>
                </c:pt>
                <c:pt idx="4533">
                  <c:v>24289</c:v>
                </c:pt>
                <c:pt idx="4534">
                  <c:v>24290</c:v>
                </c:pt>
                <c:pt idx="4535">
                  <c:v>24291</c:v>
                </c:pt>
                <c:pt idx="4536">
                  <c:v>24292</c:v>
                </c:pt>
                <c:pt idx="4537">
                  <c:v>24293</c:v>
                </c:pt>
                <c:pt idx="4538">
                  <c:v>24294</c:v>
                </c:pt>
                <c:pt idx="4539">
                  <c:v>24295</c:v>
                </c:pt>
                <c:pt idx="4540">
                  <c:v>24296</c:v>
                </c:pt>
                <c:pt idx="4541">
                  <c:v>24297</c:v>
                </c:pt>
                <c:pt idx="4542">
                  <c:v>24298</c:v>
                </c:pt>
                <c:pt idx="4543">
                  <c:v>24299</c:v>
                </c:pt>
                <c:pt idx="4544">
                  <c:v>24300</c:v>
                </c:pt>
                <c:pt idx="4545">
                  <c:v>24301</c:v>
                </c:pt>
                <c:pt idx="4546">
                  <c:v>24302</c:v>
                </c:pt>
                <c:pt idx="4547">
                  <c:v>24303</c:v>
                </c:pt>
                <c:pt idx="4548">
                  <c:v>24304</c:v>
                </c:pt>
                <c:pt idx="4549">
                  <c:v>24305</c:v>
                </c:pt>
                <c:pt idx="4550">
                  <c:v>24306</c:v>
                </c:pt>
                <c:pt idx="4551">
                  <c:v>24307</c:v>
                </c:pt>
                <c:pt idx="4552">
                  <c:v>24308</c:v>
                </c:pt>
                <c:pt idx="4553">
                  <c:v>24309</c:v>
                </c:pt>
                <c:pt idx="4554">
                  <c:v>24310</c:v>
                </c:pt>
                <c:pt idx="4555">
                  <c:v>24311</c:v>
                </c:pt>
                <c:pt idx="4556">
                  <c:v>24312</c:v>
                </c:pt>
                <c:pt idx="4557">
                  <c:v>24313</c:v>
                </c:pt>
                <c:pt idx="4558">
                  <c:v>24314</c:v>
                </c:pt>
                <c:pt idx="4559">
                  <c:v>24315</c:v>
                </c:pt>
                <c:pt idx="4560">
                  <c:v>24316</c:v>
                </c:pt>
                <c:pt idx="4561">
                  <c:v>24317</c:v>
                </c:pt>
                <c:pt idx="4562">
                  <c:v>24318</c:v>
                </c:pt>
                <c:pt idx="4563">
                  <c:v>24319</c:v>
                </c:pt>
                <c:pt idx="4564">
                  <c:v>24320</c:v>
                </c:pt>
                <c:pt idx="4565">
                  <c:v>24321</c:v>
                </c:pt>
                <c:pt idx="4566">
                  <c:v>24322</c:v>
                </c:pt>
                <c:pt idx="4567">
                  <c:v>24323</c:v>
                </c:pt>
                <c:pt idx="4568">
                  <c:v>24324</c:v>
                </c:pt>
                <c:pt idx="4569">
                  <c:v>24325</c:v>
                </c:pt>
                <c:pt idx="4570">
                  <c:v>24326</c:v>
                </c:pt>
                <c:pt idx="4571">
                  <c:v>24327</c:v>
                </c:pt>
                <c:pt idx="4572">
                  <c:v>24328</c:v>
                </c:pt>
                <c:pt idx="4573">
                  <c:v>24329</c:v>
                </c:pt>
                <c:pt idx="4574">
                  <c:v>24330</c:v>
                </c:pt>
                <c:pt idx="4575">
                  <c:v>24331</c:v>
                </c:pt>
                <c:pt idx="4576">
                  <c:v>24332</c:v>
                </c:pt>
                <c:pt idx="4577">
                  <c:v>24333</c:v>
                </c:pt>
                <c:pt idx="4578">
                  <c:v>24334</c:v>
                </c:pt>
                <c:pt idx="4579">
                  <c:v>24335</c:v>
                </c:pt>
                <c:pt idx="4580">
                  <c:v>24336</c:v>
                </c:pt>
                <c:pt idx="4581">
                  <c:v>24337</c:v>
                </c:pt>
                <c:pt idx="4582">
                  <c:v>24338</c:v>
                </c:pt>
                <c:pt idx="4583">
                  <c:v>24339</c:v>
                </c:pt>
                <c:pt idx="4584">
                  <c:v>24340</c:v>
                </c:pt>
                <c:pt idx="4585">
                  <c:v>24341</c:v>
                </c:pt>
                <c:pt idx="4586">
                  <c:v>24342</c:v>
                </c:pt>
                <c:pt idx="4587">
                  <c:v>24343</c:v>
                </c:pt>
                <c:pt idx="4588">
                  <c:v>24344</c:v>
                </c:pt>
                <c:pt idx="4589">
                  <c:v>24345</c:v>
                </c:pt>
                <c:pt idx="4590">
                  <c:v>24346</c:v>
                </c:pt>
                <c:pt idx="4591">
                  <c:v>24347</c:v>
                </c:pt>
                <c:pt idx="4592">
                  <c:v>24348</c:v>
                </c:pt>
                <c:pt idx="4593">
                  <c:v>24349</c:v>
                </c:pt>
                <c:pt idx="4594">
                  <c:v>24350</c:v>
                </c:pt>
                <c:pt idx="4595">
                  <c:v>24351</c:v>
                </c:pt>
                <c:pt idx="4596">
                  <c:v>24352</c:v>
                </c:pt>
                <c:pt idx="4597">
                  <c:v>24353</c:v>
                </c:pt>
                <c:pt idx="4598">
                  <c:v>24354</c:v>
                </c:pt>
                <c:pt idx="4599">
                  <c:v>24355</c:v>
                </c:pt>
                <c:pt idx="4600">
                  <c:v>24356</c:v>
                </c:pt>
                <c:pt idx="4601">
                  <c:v>24357</c:v>
                </c:pt>
                <c:pt idx="4602">
                  <c:v>24358</c:v>
                </c:pt>
                <c:pt idx="4603">
                  <c:v>24359</c:v>
                </c:pt>
                <c:pt idx="4604">
                  <c:v>24360</c:v>
                </c:pt>
                <c:pt idx="4605">
                  <c:v>24361</c:v>
                </c:pt>
                <c:pt idx="4606">
                  <c:v>24362</c:v>
                </c:pt>
                <c:pt idx="4607">
                  <c:v>24363</c:v>
                </c:pt>
                <c:pt idx="4608">
                  <c:v>24364</c:v>
                </c:pt>
                <c:pt idx="4609">
                  <c:v>24365</c:v>
                </c:pt>
                <c:pt idx="4610">
                  <c:v>24366</c:v>
                </c:pt>
                <c:pt idx="4611">
                  <c:v>24367</c:v>
                </c:pt>
                <c:pt idx="4612">
                  <c:v>24368</c:v>
                </c:pt>
                <c:pt idx="4613">
                  <c:v>24369</c:v>
                </c:pt>
                <c:pt idx="4614">
                  <c:v>24370</c:v>
                </c:pt>
                <c:pt idx="4615">
                  <c:v>24371</c:v>
                </c:pt>
                <c:pt idx="4616">
                  <c:v>24372</c:v>
                </c:pt>
                <c:pt idx="4617">
                  <c:v>24373</c:v>
                </c:pt>
                <c:pt idx="4618">
                  <c:v>24374</c:v>
                </c:pt>
                <c:pt idx="4619">
                  <c:v>24375</c:v>
                </c:pt>
                <c:pt idx="4620">
                  <c:v>24376</c:v>
                </c:pt>
                <c:pt idx="4621">
                  <c:v>24377</c:v>
                </c:pt>
                <c:pt idx="4622">
                  <c:v>24378</c:v>
                </c:pt>
                <c:pt idx="4623">
                  <c:v>24379</c:v>
                </c:pt>
                <c:pt idx="4624">
                  <c:v>24380</c:v>
                </c:pt>
                <c:pt idx="4625">
                  <c:v>24381</c:v>
                </c:pt>
                <c:pt idx="4626">
                  <c:v>24382</c:v>
                </c:pt>
                <c:pt idx="4627">
                  <c:v>24383</c:v>
                </c:pt>
                <c:pt idx="4628">
                  <c:v>24384</c:v>
                </c:pt>
                <c:pt idx="4629">
                  <c:v>24385</c:v>
                </c:pt>
                <c:pt idx="4630">
                  <c:v>24386</c:v>
                </c:pt>
                <c:pt idx="4631">
                  <c:v>24387</c:v>
                </c:pt>
                <c:pt idx="4632">
                  <c:v>24388</c:v>
                </c:pt>
                <c:pt idx="4633">
                  <c:v>24389</c:v>
                </c:pt>
                <c:pt idx="4634">
                  <c:v>24390</c:v>
                </c:pt>
                <c:pt idx="4635">
                  <c:v>24391</c:v>
                </c:pt>
                <c:pt idx="4636">
                  <c:v>24392</c:v>
                </c:pt>
                <c:pt idx="4637">
                  <c:v>24393</c:v>
                </c:pt>
                <c:pt idx="4638">
                  <c:v>24394</c:v>
                </c:pt>
                <c:pt idx="4639">
                  <c:v>24395</c:v>
                </c:pt>
                <c:pt idx="4640">
                  <c:v>24396</c:v>
                </c:pt>
                <c:pt idx="4641">
                  <c:v>24397</c:v>
                </c:pt>
                <c:pt idx="4642">
                  <c:v>24398</c:v>
                </c:pt>
                <c:pt idx="4643">
                  <c:v>24399</c:v>
                </c:pt>
                <c:pt idx="4644">
                  <c:v>24400</c:v>
                </c:pt>
                <c:pt idx="4645">
                  <c:v>24401</c:v>
                </c:pt>
                <c:pt idx="4646">
                  <c:v>24402</c:v>
                </c:pt>
                <c:pt idx="4647">
                  <c:v>24403</c:v>
                </c:pt>
                <c:pt idx="4648">
                  <c:v>24404</c:v>
                </c:pt>
                <c:pt idx="4649">
                  <c:v>24405</c:v>
                </c:pt>
                <c:pt idx="4650">
                  <c:v>24406</c:v>
                </c:pt>
                <c:pt idx="4651">
                  <c:v>24407</c:v>
                </c:pt>
                <c:pt idx="4652">
                  <c:v>24408</c:v>
                </c:pt>
                <c:pt idx="4653">
                  <c:v>24409</c:v>
                </c:pt>
                <c:pt idx="4654">
                  <c:v>24410</c:v>
                </c:pt>
                <c:pt idx="4655">
                  <c:v>24411</c:v>
                </c:pt>
                <c:pt idx="4656">
                  <c:v>24412</c:v>
                </c:pt>
                <c:pt idx="4657">
                  <c:v>24413</c:v>
                </c:pt>
                <c:pt idx="4658">
                  <c:v>24414</c:v>
                </c:pt>
                <c:pt idx="4659">
                  <c:v>24415</c:v>
                </c:pt>
                <c:pt idx="4660">
                  <c:v>24416</c:v>
                </c:pt>
                <c:pt idx="4661">
                  <c:v>24417</c:v>
                </c:pt>
                <c:pt idx="4662">
                  <c:v>24418</c:v>
                </c:pt>
                <c:pt idx="4663">
                  <c:v>24419</c:v>
                </c:pt>
                <c:pt idx="4664">
                  <c:v>24420</c:v>
                </c:pt>
                <c:pt idx="4665">
                  <c:v>24421</c:v>
                </c:pt>
                <c:pt idx="4666">
                  <c:v>24422</c:v>
                </c:pt>
                <c:pt idx="4667">
                  <c:v>24423</c:v>
                </c:pt>
                <c:pt idx="4668">
                  <c:v>24424</c:v>
                </c:pt>
                <c:pt idx="4669">
                  <c:v>24425</c:v>
                </c:pt>
                <c:pt idx="4670">
                  <c:v>24426</c:v>
                </c:pt>
                <c:pt idx="4671">
                  <c:v>24427</c:v>
                </c:pt>
                <c:pt idx="4672">
                  <c:v>24428</c:v>
                </c:pt>
                <c:pt idx="4673">
                  <c:v>24429</c:v>
                </c:pt>
                <c:pt idx="4674">
                  <c:v>24430</c:v>
                </c:pt>
                <c:pt idx="4675">
                  <c:v>24431</c:v>
                </c:pt>
                <c:pt idx="4676">
                  <c:v>24432</c:v>
                </c:pt>
                <c:pt idx="4677">
                  <c:v>24433</c:v>
                </c:pt>
                <c:pt idx="4678">
                  <c:v>24434</c:v>
                </c:pt>
                <c:pt idx="4679">
                  <c:v>24435</c:v>
                </c:pt>
                <c:pt idx="4680">
                  <c:v>24436</c:v>
                </c:pt>
                <c:pt idx="4681">
                  <c:v>24437</c:v>
                </c:pt>
                <c:pt idx="4682">
                  <c:v>24438</c:v>
                </c:pt>
                <c:pt idx="4683">
                  <c:v>24439</c:v>
                </c:pt>
                <c:pt idx="4684">
                  <c:v>24440</c:v>
                </c:pt>
                <c:pt idx="4685">
                  <c:v>24441</c:v>
                </c:pt>
                <c:pt idx="4686">
                  <c:v>24442</c:v>
                </c:pt>
                <c:pt idx="4687">
                  <c:v>24443</c:v>
                </c:pt>
                <c:pt idx="4688">
                  <c:v>24444</c:v>
                </c:pt>
                <c:pt idx="4689">
                  <c:v>24445</c:v>
                </c:pt>
                <c:pt idx="4690">
                  <c:v>24446</c:v>
                </c:pt>
                <c:pt idx="4691">
                  <c:v>24447</c:v>
                </c:pt>
                <c:pt idx="4692">
                  <c:v>24448</c:v>
                </c:pt>
                <c:pt idx="4693">
                  <c:v>24449</c:v>
                </c:pt>
                <c:pt idx="4694">
                  <c:v>24450</c:v>
                </c:pt>
                <c:pt idx="4695">
                  <c:v>24451</c:v>
                </c:pt>
                <c:pt idx="4696">
                  <c:v>24452</c:v>
                </c:pt>
                <c:pt idx="4697">
                  <c:v>24453</c:v>
                </c:pt>
                <c:pt idx="4698">
                  <c:v>24454</c:v>
                </c:pt>
                <c:pt idx="4699">
                  <c:v>24455</c:v>
                </c:pt>
                <c:pt idx="4700">
                  <c:v>24456</c:v>
                </c:pt>
                <c:pt idx="4701">
                  <c:v>24457</c:v>
                </c:pt>
                <c:pt idx="4702">
                  <c:v>24458</c:v>
                </c:pt>
                <c:pt idx="4703">
                  <c:v>24459</c:v>
                </c:pt>
                <c:pt idx="4704">
                  <c:v>24460</c:v>
                </c:pt>
                <c:pt idx="4705">
                  <c:v>24461</c:v>
                </c:pt>
                <c:pt idx="4706">
                  <c:v>24462</c:v>
                </c:pt>
                <c:pt idx="4707">
                  <c:v>24463</c:v>
                </c:pt>
                <c:pt idx="4708">
                  <c:v>24464</c:v>
                </c:pt>
                <c:pt idx="4709">
                  <c:v>24465</c:v>
                </c:pt>
                <c:pt idx="4710">
                  <c:v>24466</c:v>
                </c:pt>
                <c:pt idx="4711">
                  <c:v>24467</c:v>
                </c:pt>
                <c:pt idx="4712">
                  <c:v>24468</c:v>
                </c:pt>
                <c:pt idx="4713">
                  <c:v>24469</c:v>
                </c:pt>
                <c:pt idx="4714">
                  <c:v>24470</c:v>
                </c:pt>
                <c:pt idx="4715">
                  <c:v>24471</c:v>
                </c:pt>
                <c:pt idx="4716">
                  <c:v>24472</c:v>
                </c:pt>
                <c:pt idx="4717">
                  <c:v>24473</c:v>
                </c:pt>
                <c:pt idx="4718">
                  <c:v>24474</c:v>
                </c:pt>
                <c:pt idx="4719">
                  <c:v>24475</c:v>
                </c:pt>
                <c:pt idx="4720">
                  <c:v>24476</c:v>
                </c:pt>
                <c:pt idx="4721">
                  <c:v>24477</c:v>
                </c:pt>
                <c:pt idx="4722">
                  <c:v>24478</c:v>
                </c:pt>
                <c:pt idx="4723">
                  <c:v>24479</c:v>
                </c:pt>
                <c:pt idx="4724">
                  <c:v>24480</c:v>
                </c:pt>
                <c:pt idx="4725">
                  <c:v>24481</c:v>
                </c:pt>
                <c:pt idx="4726">
                  <c:v>24482</c:v>
                </c:pt>
                <c:pt idx="4727">
                  <c:v>24483</c:v>
                </c:pt>
                <c:pt idx="4728">
                  <c:v>24484</c:v>
                </c:pt>
                <c:pt idx="4729">
                  <c:v>24485</c:v>
                </c:pt>
                <c:pt idx="4730">
                  <c:v>24486</c:v>
                </c:pt>
                <c:pt idx="4731">
                  <c:v>24487</c:v>
                </c:pt>
                <c:pt idx="4732">
                  <c:v>24488</c:v>
                </c:pt>
                <c:pt idx="4733">
                  <c:v>24489</c:v>
                </c:pt>
                <c:pt idx="4734">
                  <c:v>24490</c:v>
                </c:pt>
                <c:pt idx="4735">
                  <c:v>24491</c:v>
                </c:pt>
                <c:pt idx="4736">
                  <c:v>24492</c:v>
                </c:pt>
                <c:pt idx="4737">
                  <c:v>24493</c:v>
                </c:pt>
                <c:pt idx="4738">
                  <c:v>24494</c:v>
                </c:pt>
                <c:pt idx="4739">
                  <c:v>24495</c:v>
                </c:pt>
                <c:pt idx="4740">
                  <c:v>24496</c:v>
                </c:pt>
                <c:pt idx="4741">
                  <c:v>24497</c:v>
                </c:pt>
                <c:pt idx="4742">
                  <c:v>24498</c:v>
                </c:pt>
                <c:pt idx="4743">
                  <c:v>24499</c:v>
                </c:pt>
                <c:pt idx="4744">
                  <c:v>24500</c:v>
                </c:pt>
                <c:pt idx="4745">
                  <c:v>24501</c:v>
                </c:pt>
                <c:pt idx="4746">
                  <c:v>24502</c:v>
                </c:pt>
                <c:pt idx="4747">
                  <c:v>24503</c:v>
                </c:pt>
                <c:pt idx="4748">
                  <c:v>24504</c:v>
                </c:pt>
                <c:pt idx="4749">
                  <c:v>24505</c:v>
                </c:pt>
                <c:pt idx="4750">
                  <c:v>24506</c:v>
                </c:pt>
                <c:pt idx="4751">
                  <c:v>24507</c:v>
                </c:pt>
                <c:pt idx="4752">
                  <c:v>24508</c:v>
                </c:pt>
                <c:pt idx="4753">
                  <c:v>24509</c:v>
                </c:pt>
                <c:pt idx="4754">
                  <c:v>24510</c:v>
                </c:pt>
                <c:pt idx="4755">
                  <c:v>24511</c:v>
                </c:pt>
                <c:pt idx="4756">
                  <c:v>24512</c:v>
                </c:pt>
                <c:pt idx="4757">
                  <c:v>24513</c:v>
                </c:pt>
                <c:pt idx="4758">
                  <c:v>24514</c:v>
                </c:pt>
                <c:pt idx="4759">
                  <c:v>24515</c:v>
                </c:pt>
                <c:pt idx="4760">
                  <c:v>24516</c:v>
                </c:pt>
                <c:pt idx="4761">
                  <c:v>24517</c:v>
                </c:pt>
                <c:pt idx="4762">
                  <c:v>24518</c:v>
                </c:pt>
                <c:pt idx="4763">
                  <c:v>24519</c:v>
                </c:pt>
                <c:pt idx="4764">
                  <c:v>24520</c:v>
                </c:pt>
                <c:pt idx="4765">
                  <c:v>24521</c:v>
                </c:pt>
                <c:pt idx="4766">
                  <c:v>24522</c:v>
                </c:pt>
                <c:pt idx="4767">
                  <c:v>24523</c:v>
                </c:pt>
                <c:pt idx="4768">
                  <c:v>24524</c:v>
                </c:pt>
                <c:pt idx="4769">
                  <c:v>24525</c:v>
                </c:pt>
                <c:pt idx="4770">
                  <c:v>24526</c:v>
                </c:pt>
                <c:pt idx="4771">
                  <c:v>24527</c:v>
                </c:pt>
                <c:pt idx="4772">
                  <c:v>24528</c:v>
                </c:pt>
                <c:pt idx="4773">
                  <c:v>24529</c:v>
                </c:pt>
                <c:pt idx="4774">
                  <c:v>24530</c:v>
                </c:pt>
                <c:pt idx="4775">
                  <c:v>24531</c:v>
                </c:pt>
                <c:pt idx="4776">
                  <c:v>24532</c:v>
                </c:pt>
                <c:pt idx="4777">
                  <c:v>24533</c:v>
                </c:pt>
                <c:pt idx="4778">
                  <c:v>24534</c:v>
                </c:pt>
                <c:pt idx="4779">
                  <c:v>24535</c:v>
                </c:pt>
                <c:pt idx="4780">
                  <c:v>24536</c:v>
                </c:pt>
                <c:pt idx="4781">
                  <c:v>24537</c:v>
                </c:pt>
                <c:pt idx="4782">
                  <c:v>24538</c:v>
                </c:pt>
                <c:pt idx="4783">
                  <c:v>24539</c:v>
                </c:pt>
                <c:pt idx="4784">
                  <c:v>24540</c:v>
                </c:pt>
                <c:pt idx="4785">
                  <c:v>24541</c:v>
                </c:pt>
                <c:pt idx="4786">
                  <c:v>24542</c:v>
                </c:pt>
                <c:pt idx="4787">
                  <c:v>24543</c:v>
                </c:pt>
                <c:pt idx="4788">
                  <c:v>24544</c:v>
                </c:pt>
                <c:pt idx="4789">
                  <c:v>24545</c:v>
                </c:pt>
                <c:pt idx="4790">
                  <c:v>24546</c:v>
                </c:pt>
                <c:pt idx="4791">
                  <c:v>24547</c:v>
                </c:pt>
                <c:pt idx="4792">
                  <c:v>24548</c:v>
                </c:pt>
                <c:pt idx="4793">
                  <c:v>24549</c:v>
                </c:pt>
                <c:pt idx="4794">
                  <c:v>24550</c:v>
                </c:pt>
                <c:pt idx="4795">
                  <c:v>24551</c:v>
                </c:pt>
                <c:pt idx="4796">
                  <c:v>24552</c:v>
                </c:pt>
                <c:pt idx="4797">
                  <c:v>24553</c:v>
                </c:pt>
                <c:pt idx="4798">
                  <c:v>24554</c:v>
                </c:pt>
                <c:pt idx="4799">
                  <c:v>24555</c:v>
                </c:pt>
                <c:pt idx="4800">
                  <c:v>24556</c:v>
                </c:pt>
                <c:pt idx="4801">
                  <c:v>24557</c:v>
                </c:pt>
                <c:pt idx="4802">
                  <c:v>24558</c:v>
                </c:pt>
                <c:pt idx="4803">
                  <c:v>24559</c:v>
                </c:pt>
                <c:pt idx="4804">
                  <c:v>24560</c:v>
                </c:pt>
                <c:pt idx="4805">
                  <c:v>24561</c:v>
                </c:pt>
                <c:pt idx="4806">
                  <c:v>24562</c:v>
                </c:pt>
                <c:pt idx="4807">
                  <c:v>24563</c:v>
                </c:pt>
                <c:pt idx="4808">
                  <c:v>24564</c:v>
                </c:pt>
                <c:pt idx="4809">
                  <c:v>24565</c:v>
                </c:pt>
                <c:pt idx="4810">
                  <c:v>24566</c:v>
                </c:pt>
                <c:pt idx="4811">
                  <c:v>24567</c:v>
                </c:pt>
                <c:pt idx="4812">
                  <c:v>24568</c:v>
                </c:pt>
                <c:pt idx="4813">
                  <c:v>24569</c:v>
                </c:pt>
                <c:pt idx="4814">
                  <c:v>24570</c:v>
                </c:pt>
                <c:pt idx="4815">
                  <c:v>24571</c:v>
                </c:pt>
                <c:pt idx="4816">
                  <c:v>24572</c:v>
                </c:pt>
                <c:pt idx="4817">
                  <c:v>24573</c:v>
                </c:pt>
                <c:pt idx="4818">
                  <c:v>24574</c:v>
                </c:pt>
                <c:pt idx="4819">
                  <c:v>24575</c:v>
                </c:pt>
                <c:pt idx="4820">
                  <c:v>24576</c:v>
                </c:pt>
                <c:pt idx="4821">
                  <c:v>24577</c:v>
                </c:pt>
                <c:pt idx="4822">
                  <c:v>24578</c:v>
                </c:pt>
                <c:pt idx="4823">
                  <c:v>24579</c:v>
                </c:pt>
                <c:pt idx="4824">
                  <c:v>24580</c:v>
                </c:pt>
                <c:pt idx="4825">
                  <c:v>24581</c:v>
                </c:pt>
                <c:pt idx="4826">
                  <c:v>24582</c:v>
                </c:pt>
                <c:pt idx="4827">
                  <c:v>24583</c:v>
                </c:pt>
                <c:pt idx="4828">
                  <c:v>24584</c:v>
                </c:pt>
                <c:pt idx="4829">
                  <c:v>24585</c:v>
                </c:pt>
                <c:pt idx="4830">
                  <c:v>24586</c:v>
                </c:pt>
                <c:pt idx="4831">
                  <c:v>24587</c:v>
                </c:pt>
                <c:pt idx="4832">
                  <c:v>24588</c:v>
                </c:pt>
                <c:pt idx="4833">
                  <c:v>24589</c:v>
                </c:pt>
                <c:pt idx="4834">
                  <c:v>24590</c:v>
                </c:pt>
                <c:pt idx="4835">
                  <c:v>24591</c:v>
                </c:pt>
                <c:pt idx="4836">
                  <c:v>24592</c:v>
                </c:pt>
                <c:pt idx="4837">
                  <c:v>24593</c:v>
                </c:pt>
                <c:pt idx="4838">
                  <c:v>24594</c:v>
                </c:pt>
                <c:pt idx="4839">
                  <c:v>24595</c:v>
                </c:pt>
                <c:pt idx="4840">
                  <c:v>24596</c:v>
                </c:pt>
                <c:pt idx="4841">
                  <c:v>24597</c:v>
                </c:pt>
                <c:pt idx="4842">
                  <c:v>24598</c:v>
                </c:pt>
                <c:pt idx="4843">
                  <c:v>24599</c:v>
                </c:pt>
                <c:pt idx="4844">
                  <c:v>24600</c:v>
                </c:pt>
                <c:pt idx="4845">
                  <c:v>24601</c:v>
                </c:pt>
                <c:pt idx="4846">
                  <c:v>24602</c:v>
                </c:pt>
                <c:pt idx="4847">
                  <c:v>24603</c:v>
                </c:pt>
                <c:pt idx="4848">
                  <c:v>24604</c:v>
                </c:pt>
                <c:pt idx="4849">
                  <c:v>24605</c:v>
                </c:pt>
                <c:pt idx="4850">
                  <c:v>24606</c:v>
                </c:pt>
                <c:pt idx="4851">
                  <c:v>24607</c:v>
                </c:pt>
                <c:pt idx="4852">
                  <c:v>24608</c:v>
                </c:pt>
                <c:pt idx="4853">
                  <c:v>24609</c:v>
                </c:pt>
                <c:pt idx="4854">
                  <c:v>24610</c:v>
                </c:pt>
                <c:pt idx="4855">
                  <c:v>24611</c:v>
                </c:pt>
                <c:pt idx="4856">
                  <c:v>24612</c:v>
                </c:pt>
                <c:pt idx="4857">
                  <c:v>24613</c:v>
                </c:pt>
                <c:pt idx="4858">
                  <c:v>24614</c:v>
                </c:pt>
                <c:pt idx="4859">
                  <c:v>24615</c:v>
                </c:pt>
                <c:pt idx="4860">
                  <c:v>24616</c:v>
                </c:pt>
                <c:pt idx="4861">
                  <c:v>24617</c:v>
                </c:pt>
                <c:pt idx="4862">
                  <c:v>24618</c:v>
                </c:pt>
                <c:pt idx="4863">
                  <c:v>24619</c:v>
                </c:pt>
                <c:pt idx="4864">
                  <c:v>24620</c:v>
                </c:pt>
                <c:pt idx="4865">
                  <c:v>24621</c:v>
                </c:pt>
                <c:pt idx="4866">
                  <c:v>24622</c:v>
                </c:pt>
                <c:pt idx="4867">
                  <c:v>24623</c:v>
                </c:pt>
                <c:pt idx="4868">
                  <c:v>24624</c:v>
                </c:pt>
                <c:pt idx="4869">
                  <c:v>24625</c:v>
                </c:pt>
                <c:pt idx="4870">
                  <c:v>24626</c:v>
                </c:pt>
                <c:pt idx="4871">
                  <c:v>24627</c:v>
                </c:pt>
                <c:pt idx="4872">
                  <c:v>24628</c:v>
                </c:pt>
                <c:pt idx="4873">
                  <c:v>24629</c:v>
                </c:pt>
                <c:pt idx="4874">
                  <c:v>24630</c:v>
                </c:pt>
                <c:pt idx="4875">
                  <c:v>24631</c:v>
                </c:pt>
                <c:pt idx="4876">
                  <c:v>24632</c:v>
                </c:pt>
                <c:pt idx="4877">
                  <c:v>24633</c:v>
                </c:pt>
                <c:pt idx="4878">
                  <c:v>24634</c:v>
                </c:pt>
                <c:pt idx="4879">
                  <c:v>24635</c:v>
                </c:pt>
                <c:pt idx="4880">
                  <c:v>24636</c:v>
                </c:pt>
                <c:pt idx="4881">
                  <c:v>24637</c:v>
                </c:pt>
                <c:pt idx="4882">
                  <c:v>24638</c:v>
                </c:pt>
                <c:pt idx="4883">
                  <c:v>24639</c:v>
                </c:pt>
                <c:pt idx="4884">
                  <c:v>24640</c:v>
                </c:pt>
                <c:pt idx="4885">
                  <c:v>24641</c:v>
                </c:pt>
                <c:pt idx="4886">
                  <c:v>24642</c:v>
                </c:pt>
                <c:pt idx="4887">
                  <c:v>24643</c:v>
                </c:pt>
                <c:pt idx="4888">
                  <c:v>24644</c:v>
                </c:pt>
                <c:pt idx="4889">
                  <c:v>24645</c:v>
                </c:pt>
                <c:pt idx="4890">
                  <c:v>24646</c:v>
                </c:pt>
                <c:pt idx="4891">
                  <c:v>24647</c:v>
                </c:pt>
                <c:pt idx="4892">
                  <c:v>24648</c:v>
                </c:pt>
                <c:pt idx="4893">
                  <c:v>24649</c:v>
                </c:pt>
                <c:pt idx="4894">
                  <c:v>24650</c:v>
                </c:pt>
                <c:pt idx="4895">
                  <c:v>24651</c:v>
                </c:pt>
                <c:pt idx="4896">
                  <c:v>24652</c:v>
                </c:pt>
                <c:pt idx="4897">
                  <c:v>24653</c:v>
                </c:pt>
                <c:pt idx="4898">
                  <c:v>24654</c:v>
                </c:pt>
                <c:pt idx="4899">
                  <c:v>24655</c:v>
                </c:pt>
                <c:pt idx="4900">
                  <c:v>24656</c:v>
                </c:pt>
                <c:pt idx="4901">
                  <c:v>24657</c:v>
                </c:pt>
                <c:pt idx="4902">
                  <c:v>24658</c:v>
                </c:pt>
                <c:pt idx="4903">
                  <c:v>24659</c:v>
                </c:pt>
                <c:pt idx="4904">
                  <c:v>24660</c:v>
                </c:pt>
                <c:pt idx="4905">
                  <c:v>24661</c:v>
                </c:pt>
                <c:pt idx="4906">
                  <c:v>24662</c:v>
                </c:pt>
                <c:pt idx="4907">
                  <c:v>24663</c:v>
                </c:pt>
                <c:pt idx="4908">
                  <c:v>24664</c:v>
                </c:pt>
                <c:pt idx="4909">
                  <c:v>24665</c:v>
                </c:pt>
                <c:pt idx="4910">
                  <c:v>24666</c:v>
                </c:pt>
                <c:pt idx="4911">
                  <c:v>24667</c:v>
                </c:pt>
                <c:pt idx="4912">
                  <c:v>24668</c:v>
                </c:pt>
                <c:pt idx="4913">
                  <c:v>24669</c:v>
                </c:pt>
                <c:pt idx="4914">
                  <c:v>24670</c:v>
                </c:pt>
                <c:pt idx="4915">
                  <c:v>24671</c:v>
                </c:pt>
                <c:pt idx="4916">
                  <c:v>24672</c:v>
                </c:pt>
                <c:pt idx="4917">
                  <c:v>24673</c:v>
                </c:pt>
                <c:pt idx="4918">
                  <c:v>24674</c:v>
                </c:pt>
                <c:pt idx="4919">
                  <c:v>24675</c:v>
                </c:pt>
                <c:pt idx="4920">
                  <c:v>24676</c:v>
                </c:pt>
                <c:pt idx="4921">
                  <c:v>24677</c:v>
                </c:pt>
                <c:pt idx="4922">
                  <c:v>24678</c:v>
                </c:pt>
                <c:pt idx="4923">
                  <c:v>24679</c:v>
                </c:pt>
                <c:pt idx="4924">
                  <c:v>24680</c:v>
                </c:pt>
                <c:pt idx="4925">
                  <c:v>24681</c:v>
                </c:pt>
                <c:pt idx="4926">
                  <c:v>24682</c:v>
                </c:pt>
                <c:pt idx="4927">
                  <c:v>24683</c:v>
                </c:pt>
                <c:pt idx="4928">
                  <c:v>24684</c:v>
                </c:pt>
                <c:pt idx="4929">
                  <c:v>24685</c:v>
                </c:pt>
                <c:pt idx="4930">
                  <c:v>24686</c:v>
                </c:pt>
                <c:pt idx="4931">
                  <c:v>24687</c:v>
                </c:pt>
                <c:pt idx="4932">
                  <c:v>24688</c:v>
                </c:pt>
                <c:pt idx="4933">
                  <c:v>24689</c:v>
                </c:pt>
                <c:pt idx="4934">
                  <c:v>24690</c:v>
                </c:pt>
                <c:pt idx="4935">
                  <c:v>24691</c:v>
                </c:pt>
                <c:pt idx="4936">
                  <c:v>24692</c:v>
                </c:pt>
                <c:pt idx="4937">
                  <c:v>24693</c:v>
                </c:pt>
                <c:pt idx="4938">
                  <c:v>24694</c:v>
                </c:pt>
                <c:pt idx="4939">
                  <c:v>24695</c:v>
                </c:pt>
                <c:pt idx="4940">
                  <c:v>24696</c:v>
                </c:pt>
                <c:pt idx="4941">
                  <c:v>24697</c:v>
                </c:pt>
                <c:pt idx="4942">
                  <c:v>24698</c:v>
                </c:pt>
                <c:pt idx="4943">
                  <c:v>24699</c:v>
                </c:pt>
                <c:pt idx="4944">
                  <c:v>24700</c:v>
                </c:pt>
                <c:pt idx="4945">
                  <c:v>24701</c:v>
                </c:pt>
                <c:pt idx="4946">
                  <c:v>24702</c:v>
                </c:pt>
                <c:pt idx="4947">
                  <c:v>24703</c:v>
                </c:pt>
                <c:pt idx="4948">
                  <c:v>24704</c:v>
                </c:pt>
                <c:pt idx="4949">
                  <c:v>24705</c:v>
                </c:pt>
                <c:pt idx="4950">
                  <c:v>24706</c:v>
                </c:pt>
                <c:pt idx="4951">
                  <c:v>24707</c:v>
                </c:pt>
                <c:pt idx="4952">
                  <c:v>24708</c:v>
                </c:pt>
                <c:pt idx="4953">
                  <c:v>24709</c:v>
                </c:pt>
                <c:pt idx="4954">
                  <c:v>24710</c:v>
                </c:pt>
                <c:pt idx="4955">
                  <c:v>24711</c:v>
                </c:pt>
                <c:pt idx="4956">
                  <c:v>24712</c:v>
                </c:pt>
                <c:pt idx="4957">
                  <c:v>24713</c:v>
                </c:pt>
                <c:pt idx="4958">
                  <c:v>24714</c:v>
                </c:pt>
                <c:pt idx="4959">
                  <c:v>24715</c:v>
                </c:pt>
                <c:pt idx="4960">
                  <c:v>24716</c:v>
                </c:pt>
                <c:pt idx="4961">
                  <c:v>24717</c:v>
                </c:pt>
                <c:pt idx="4962">
                  <c:v>24718</c:v>
                </c:pt>
                <c:pt idx="4963">
                  <c:v>24719</c:v>
                </c:pt>
                <c:pt idx="4964">
                  <c:v>24720</c:v>
                </c:pt>
                <c:pt idx="4965">
                  <c:v>24721</c:v>
                </c:pt>
                <c:pt idx="4966">
                  <c:v>24722</c:v>
                </c:pt>
                <c:pt idx="4967">
                  <c:v>24723</c:v>
                </c:pt>
                <c:pt idx="4968">
                  <c:v>24724</c:v>
                </c:pt>
                <c:pt idx="4969">
                  <c:v>24725</c:v>
                </c:pt>
                <c:pt idx="4970">
                  <c:v>24726</c:v>
                </c:pt>
                <c:pt idx="4971">
                  <c:v>24727</c:v>
                </c:pt>
                <c:pt idx="4972">
                  <c:v>24728</c:v>
                </c:pt>
                <c:pt idx="4973">
                  <c:v>24729</c:v>
                </c:pt>
                <c:pt idx="4974">
                  <c:v>24730</c:v>
                </c:pt>
                <c:pt idx="4975">
                  <c:v>24731</c:v>
                </c:pt>
                <c:pt idx="4976">
                  <c:v>24732</c:v>
                </c:pt>
                <c:pt idx="4977">
                  <c:v>24733</c:v>
                </c:pt>
                <c:pt idx="4978">
                  <c:v>24734</c:v>
                </c:pt>
                <c:pt idx="4979">
                  <c:v>24735</c:v>
                </c:pt>
                <c:pt idx="4980">
                  <c:v>24736</c:v>
                </c:pt>
                <c:pt idx="4981">
                  <c:v>24737</c:v>
                </c:pt>
                <c:pt idx="4982">
                  <c:v>24738</c:v>
                </c:pt>
                <c:pt idx="4983">
                  <c:v>24739</c:v>
                </c:pt>
                <c:pt idx="4984">
                  <c:v>24740</c:v>
                </c:pt>
                <c:pt idx="4985">
                  <c:v>24741</c:v>
                </c:pt>
                <c:pt idx="4986">
                  <c:v>24742</c:v>
                </c:pt>
                <c:pt idx="4987">
                  <c:v>24743</c:v>
                </c:pt>
                <c:pt idx="4988">
                  <c:v>24744</c:v>
                </c:pt>
                <c:pt idx="4989">
                  <c:v>24745</c:v>
                </c:pt>
                <c:pt idx="4990">
                  <c:v>24746</c:v>
                </c:pt>
                <c:pt idx="4991">
                  <c:v>24747</c:v>
                </c:pt>
                <c:pt idx="4992">
                  <c:v>24748</c:v>
                </c:pt>
                <c:pt idx="4993">
                  <c:v>24749</c:v>
                </c:pt>
                <c:pt idx="4994">
                  <c:v>24750</c:v>
                </c:pt>
                <c:pt idx="4995">
                  <c:v>24751</c:v>
                </c:pt>
                <c:pt idx="4996">
                  <c:v>24752</c:v>
                </c:pt>
                <c:pt idx="4997">
                  <c:v>24753</c:v>
                </c:pt>
                <c:pt idx="4998">
                  <c:v>24754</c:v>
                </c:pt>
                <c:pt idx="4999">
                  <c:v>24755</c:v>
                </c:pt>
                <c:pt idx="5000">
                  <c:v>24756</c:v>
                </c:pt>
                <c:pt idx="5001">
                  <c:v>24757</c:v>
                </c:pt>
                <c:pt idx="5002">
                  <c:v>24758</c:v>
                </c:pt>
                <c:pt idx="5003">
                  <c:v>24759</c:v>
                </c:pt>
                <c:pt idx="5004">
                  <c:v>24760</c:v>
                </c:pt>
                <c:pt idx="5005">
                  <c:v>24761</c:v>
                </c:pt>
                <c:pt idx="5006">
                  <c:v>24762</c:v>
                </c:pt>
                <c:pt idx="5007">
                  <c:v>24763</c:v>
                </c:pt>
                <c:pt idx="5008">
                  <c:v>24764</c:v>
                </c:pt>
                <c:pt idx="5009">
                  <c:v>24765</c:v>
                </c:pt>
                <c:pt idx="5010">
                  <c:v>24766</c:v>
                </c:pt>
                <c:pt idx="5011">
                  <c:v>24767</c:v>
                </c:pt>
                <c:pt idx="5012">
                  <c:v>24768</c:v>
                </c:pt>
                <c:pt idx="5013">
                  <c:v>24769</c:v>
                </c:pt>
                <c:pt idx="5014">
                  <c:v>24770</c:v>
                </c:pt>
                <c:pt idx="5015">
                  <c:v>24771</c:v>
                </c:pt>
                <c:pt idx="5016">
                  <c:v>24772</c:v>
                </c:pt>
                <c:pt idx="5017">
                  <c:v>24773</c:v>
                </c:pt>
                <c:pt idx="5018">
                  <c:v>24774</c:v>
                </c:pt>
                <c:pt idx="5019">
                  <c:v>24775</c:v>
                </c:pt>
                <c:pt idx="5020">
                  <c:v>24776</c:v>
                </c:pt>
                <c:pt idx="5021">
                  <c:v>24777</c:v>
                </c:pt>
                <c:pt idx="5022">
                  <c:v>24778</c:v>
                </c:pt>
                <c:pt idx="5023">
                  <c:v>24779</c:v>
                </c:pt>
                <c:pt idx="5024">
                  <c:v>24780</c:v>
                </c:pt>
                <c:pt idx="5025">
                  <c:v>24781</c:v>
                </c:pt>
                <c:pt idx="5026">
                  <c:v>24782</c:v>
                </c:pt>
                <c:pt idx="5027">
                  <c:v>24783</c:v>
                </c:pt>
                <c:pt idx="5028">
                  <c:v>24784</c:v>
                </c:pt>
                <c:pt idx="5029">
                  <c:v>24785</c:v>
                </c:pt>
                <c:pt idx="5030">
                  <c:v>24786</c:v>
                </c:pt>
                <c:pt idx="5031">
                  <c:v>24787</c:v>
                </c:pt>
                <c:pt idx="5032">
                  <c:v>24788</c:v>
                </c:pt>
                <c:pt idx="5033">
                  <c:v>24789</c:v>
                </c:pt>
                <c:pt idx="5034">
                  <c:v>24790</c:v>
                </c:pt>
                <c:pt idx="5035">
                  <c:v>24791</c:v>
                </c:pt>
                <c:pt idx="5036">
                  <c:v>24792</c:v>
                </c:pt>
                <c:pt idx="5037">
                  <c:v>24793</c:v>
                </c:pt>
                <c:pt idx="5038">
                  <c:v>24794</c:v>
                </c:pt>
                <c:pt idx="5039">
                  <c:v>24795</c:v>
                </c:pt>
                <c:pt idx="5040">
                  <c:v>24796</c:v>
                </c:pt>
                <c:pt idx="5041">
                  <c:v>24797</c:v>
                </c:pt>
                <c:pt idx="5042">
                  <c:v>24798</c:v>
                </c:pt>
                <c:pt idx="5043">
                  <c:v>24799</c:v>
                </c:pt>
                <c:pt idx="5044">
                  <c:v>24800</c:v>
                </c:pt>
                <c:pt idx="5045">
                  <c:v>24801</c:v>
                </c:pt>
                <c:pt idx="5046">
                  <c:v>24802</c:v>
                </c:pt>
                <c:pt idx="5047">
                  <c:v>24803</c:v>
                </c:pt>
                <c:pt idx="5048">
                  <c:v>24804</c:v>
                </c:pt>
                <c:pt idx="5049">
                  <c:v>24805</c:v>
                </c:pt>
                <c:pt idx="5050">
                  <c:v>24806</c:v>
                </c:pt>
                <c:pt idx="5051">
                  <c:v>24807</c:v>
                </c:pt>
                <c:pt idx="5052">
                  <c:v>24808</c:v>
                </c:pt>
                <c:pt idx="5053">
                  <c:v>24809</c:v>
                </c:pt>
                <c:pt idx="5054">
                  <c:v>24810</c:v>
                </c:pt>
                <c:pt idx="5055">
                  <c:v>24811</c:v>
                </c:pt>
                <c:pt idx="5056">
                  <c:v>24812</c:v>
                </c:pt>
                <c:pt idx="5057">
                  <c:v>24813</c:v>
                </c:pt>
                <c:pt idx="5058">
                  <c:v>24814</c:v>
                </c:pt>
                <c:pt idx="5059">
                  <c:v>24815</c:v>
                </c:pt>
                <c:pt idx="5060">
                  <c:v>24816</c:v>
                </c:pt>
                <c:pt idx="5061">
                  <c:v>24817</c:v>
                </c:pt>
                <c:pt idx="5062">
                  <c:v>24818</c:v>
                </c:pt>
                <c:pt idx="5063">
                  <c:v>24819</c:v>
                </c:pt>
                <c:pt idx="5064">
                  <c:v>24820</c:v>
                </c:pt>
                <c:pt idx="5065">
                  <c:v>24821</c:v>
                </c:pt>
                <c:pt idx="5066">
                  <c:v>24822</c:v>
                </c:pt>
                <c:pt idx="5067">
                  <c:v>24823</c:v>
                </c:pt>
                <c:pt idx="5068">
                  <c:v>24824</c:v>
                </c:pt>
                <c:pt idx="5069">
                  <c:v>24825</c:v>
                </c:pt>
                <c:pt idx="5070">
                  <c:v>24826</c:v>
                </c:pt>
                <c:pt idx="5071">
                  <c:v>24827</c:v>
                </c:pt>
                <c:pt idx="5072">
                  <c:v>24828</c:v>
                </c:pt>
                <c:pt idx="5073">
                  <c:v>24829</c:v>
                </c:pt>
                <c:pt idx="5074">
                  <c:v>24830</c:v>
                </c:pt>
                <c:pt idx="5075">
                  <c:v>24831</c:v>
                </c:pt>
                <c:pt idx="5076">
                  <c:v>24832</c:v>
                </c:pt>
                <c:pt idx="5077">
                  <c:v>24833</c:v>
                </c:pt>
                <c:pt idx="5078">
                  <c:v>24834</c:v>
                </c:pt>
                <c:pt idx="5079">
                  <c:v>24835</c:v>
                </c:pt>
                <c:pt idx="5080">
                  <c:v>24836</c:v>
                </c:pt>
                <c:pt idx="5081">
                  <c:v>24837</c:v>
                </c:pt>
                <c:pt idx="5082">
                  <c:v>24838</c:v>
                </c:pt>
                <c:pt idx="5083">
                  <c:v>24839</c:v>
                </c:pt>
                <c:pt idx="5084">
                  <c:v>24840</c:v>
                </c:pt>
                <c:pt idx="5085">
                  <c:v>24841</c:v>
                </c:pt>
                <c:pt idx="5086">
                  <c:v>24842</c:v>
                </c:pt>
                <c:pt idx="5087">
                  <c:v>24843</c:v>
                </c:pt>
                <c:pt idx="5088">
                  <c:v>24844</c:v>
                </c:pt>
                <c:pt idx="5089">
                  <c:v>24845</c:v>
                </c:pt>
                <c:pt idx="5090">
                  <c:v>24846</c:v>
                </c:pt>
                <c:pt idx="5091">
                  <c:v>24847</c:v>
                </c:pt>
                <c:pt idx="5092">
                  <c:v>24848</c:v>
                </c:pt>
                <c:pt idx="5093">
                  <c:v>24849</c:v>
                </c:pt>
                <c:pt idx="5094">
                  <c:v>24850</c:v>
                </c:pt>
                <c:pt idx="5095">
                  <c:v>24851</c:v>
                </c:pt>
                <c:pt idx="5096">
                  <c:v>24852</c:v>
                </c:pt>
                <c:pt idx="5097">
                  <c:v>24853</c:v>
                </c:pt>
                <c:pt idx="5098">
                  <c:v>24854</c:v>
                </c:pt>
                <c:pt idx="5099">
                  <c:v>24855</c:v>
                </c:pt>
                <c:pt idx="5100">
                  <c:v>24856</c:v>
                </c:pt>
                <c:pt idx="5101">
                  <c:v>24857</c:v>
                </c:pt>
                <c:pt idx="5102">
                  <c:v>24858</c:v>
                </c:pt>
                <c:pt idx="5103">
                  <c:v>24859</c:v>
                </c:pt>
                <c:pt idx="5104">
                  <c:v>24860</c:v>
                </c:pt>
                <c:pt idx="5105">
                  <c:v>24861</c:v>
                </c:pt>
                <c:pt idx="5106">
                  <c:v>24862</c:v>
                </c:pt>
                <c:pt idx="5107">
                  <c:v>24863</c:v>
                </c:pt>
                <c:pt idx="5108">
                  <c:v>24864</c:v>
                </c:pt>
                <c:pt idx="5109">
                  <c:v>24865</c:v>
                </c:pt>
                <c:pt idx="5110">
                  <c:v>24866</c:v>
                </c:pt>
                <c:pt idx="5111">
                  <c:v>24867</c:v>
                </c:pt>
                <c:pt idx="5112">
                  <c:v>24868</c:v>
                </c:pt>
                <c:pt idx="5113">
                  <c:v>24869</c:v>
                </c:pt>
                <c:pt idx="5114">
                  <c:v>24870</c:v>
                </c:pt>
                <c:pt idx="5115">
                  <c:v>24871</c:v>
                </c:pt>
                <c:pt idx="5116">
                  <c:v>24872</c:v>
                </c:pt>
                <c:pt idx="5117">
                  <c:v>24873</c:v>
                </c:pt>
                <c:pt idx="5118">
                  <c:v>24874</c:v>
                </c:pt>
                <c:pt idx="5119">
                  <c:v>24875</c:v>
                </c:pt>
                <c:pt idx="5120">
                  <c:v>24876</c:v>
                </c:pt>
                <c:pt idx="5121">
                  <c:v>24877</c:v>
                </c:pt>
                <c:pt idx="5122">
                  <c:v>24878</c:v>
                </c:pt>
                <c:pt idx="5123">
                  <c:v>24879</c:v>
                </c:pt>
                <c:pt idx="5124">
                  <c:v>24880</c:v>
                </c:pt>
                <c:pt idx="5125">
                  <c:v>24881</c:v>
                </c:pt>
                <c:pt idx="5126">
                  <c:v>24882</c:v>
                </c:pt>
                <c:pt idx="5127">
                  <c:v>24883</c:v>
                </c:pt>
                <c:pt idx="5128">
                  <c:v>24884</c:v>
                </c:pt>
                <c:pt idx="5129">
                  <c:v>24885</c:v>
                </c:pt>
                <c:pt idx="5130">
                  <c:v>24886</c:v>
                </c:pt>
                <c:pt idx="5131">
                  <c:v>24887</c:v>
                </c:pt>
                <c:pt idx="5132">
                  <c:v>24888</c:v>
                </c:pt>
                <c:pt idx="5133">
                  <c:v>24889</c:v>
                </c:pt>
                <c:pt idx="5134">
                  <c:v>24890</c:v>
                </c:pt>
                <c:pt idx="5135">
                  <c:v>24891</c:v>
                </c:pt>
                <c:pt idx="5136">
                  <c:v>24892</c:v>
                </c:pt>
                <c:pt idx="5137">
                  <c:v>24893</c:v>
                </c:pt>
                <c:pt idx="5138">
                  <c:v>24894</c:v>
                </c:pt>
                <c:pt idx="5139">
                  <c:v>24895</c:v>
                </c:pt>
                <c:pt idx="5140">
                  <c:v>24896</c:v>
                </c:pt>
                <c:pt idx="5141">
                  <c:v>24897</c:v>
                </c:pt>
                <c:pt idx="5142">
                  <c:v>24898</c:v>
                </c:pt>
                <c:pt idx="5143">
                  <c:v>24899</c:v>
                </c:pt>
                <c:pt idx="5144">
                  <c:v>24900</c:v>
                </c:pt>
                <c:pt idx="5145">
                  <c:v>24901</c:v>
                </c:pt>
                <c:pt idx="5146">
                  <c:v>24902</c:v>
                </c:pt>
                <c:pt idx="5147">
                  <c:v>24903</c:v>
                </c:pt>
                <c:pt idx="5148">
                  <c:v>24904</c:v>
                </c:pt>
                <c:pt idx="5149">
                  <c:v>24905</c:v>
                </c:pt>
                <c:pt idx="5150">
                  <c:v>24906</c:v>
                </c:pt>
                <c:pt idx="5151">
                  <c:v>24907</c:v>
                </c:pt>
                <c:pt idx="5152">
                  <c:v>24908</c:v>
                </c:pt>
                <c:pt idx="5153">
                  <c:v>24909</c:v>
                </c:pt>
                <c:pt idx="5154">
                  <c:v>24910</c:v>
                </c:pt>
                <c:pt idx="5155">
                  <c:v>24911</c:v>
                </c:pt>
                <c:pt idx="5156">
                  <c:v>24912</c:v>
                </c:pt>
                <c:pt idx="5157">
                  <c:v>24913</c:v>
                </c:pt>
                <c:pt idx="5158">
                  <c:v>24914</c:v>
                </c:pt>
                <c:pt idx="5159">
                  <c:v>24915</c:v>
                </c:pt>
                <c:pt idx="5160">
                  <c:v>24916</c:v>
                </c:pt>
                <c:pt idx="5161">
                  <c:v>24917</c:v>
                </c:pt>
                <c:pt idx="5162">
                  <c:v>24918</c:v>
                </c:pt>
                <c:pt idx="5163">
                  <c:v>24919</c:v>
                </c:pt>
                <c:pt idx="5164">
                  <c:v>24920</c:v>
                </c:pt>
                <c:pt idx="5165">
                  <c:v>24921</c:v>
                </c:pt>
                <c:pt idx="5166">
                  <c:v>24922</c:v>
                </c:pt>
                <c:pt idx="5167">
                  <c:v>24923</c:v>
                </c:pt>
                <c:pt idx="5168">
                  <c:v>24924</c:v>
                </c:pt>
                <c:pt idx="5169">
                  <c:v>24925</c:v>
                </c:pt>
                <c:pt idx="5170">
                  <c:v>24926</c:v>
                </c:pt>
                <c:pt idx="5171">
                  <c:v>24927</c:v>
                </c:pt>
                <c:pt idx="5172">
                  <c:v>24928</c:v>
                </c:pt>
                <c:pt idx="5173">
                  <c:v>24929</c:v>
                </c:pt>
                <c:pt idx="5174">
                  <c:v>24930</c:v>
                </c:pt>
                <c:pt idx="5175">
                  <c:v>24931</c:v>
                </c:pt>
                <c:pt idx="5176">
                  <c:v>24932</c:v>
                </c:pt>
                <c:pt idx="5177">
                  <c:v>24933</c:v>
                </c:pt>
                <c:pt idx="5178">
                  <c:v>24934</c:v>
                </c:pt>
                <c:pt idx="5179">
                  <c:v>24935</c:v>
                </c:pt>
                <c:pt idx="5180">
                  <c:v>24936</c:v>
                </c:pt>
                <c:pt idx="5181">
                  <c:v>24937</c:v>
                </c:pt>
                <c:pt idx="5182">
                  <c:v>24938</c:v>
                </c:pt>
                <c:pt idx="5183">
                  <c:v>24939</c:v>
                </c:pt>
                <c:pt idx="5184">
                  <c:v>24940</c:v>
                </c:pt>
                <c:pt idx="5185">
                  <c:v>24941</c:v>
                </c:pt>
                <c:pt idx="5186">
                  <c:v>24942</c:v>
                </c:pt>
                <c:pt idx="5187">
                  <c:v>24943</c:v>
                </c:pt>
                <c:pt idx="5188">
                  <c:v>24944</c:v>
                </c:pt>
                <c:pt idx="5189">
                  <c:v>24945</c:v>
                </c:pt>
                <c:pt idx="5190">
                  <c:v>24946</c:v>
                </c:pt>
                <c:pt idx="5191">
                  <c:v>24947</c:v>
                </c:pt>
                <c:pt idx="5192">
                  <c:v>24948</c:v>
                </c:pt>
                <c:pt idx="5193">
                  <c:v>24949</c:v>
                </c:pt>
                <c:pt idx="5194">
                  <c:v>24950</c:v>
                </c:pt>
                <c:pt idx="5195">
                  <c:v>24951</c:v>
                </c:pt>
                <c:pt idx="5196">
                  <c:v>24952</c:v>
                </c:pt>
                <c:pt idx="5197">
                  <c:v>24953</c:v>
                </c:pt>
                <c:pt idx="5198">
                  <c:v>24954</c:v>
                </c:pt>
                <c:pt idx="5199">
                  <c:v>24955</c:v>
                </c:pt>
                <c:pt idx="5200">
                  <c:v>24956</c:v>
                </c:pt>
                <c:pt idx="5201">
                  <c:v>24957</c:v>
                </c:pt>
                <c:pt idx="5202">
                  <c:v>24958</c:v>
                </c:pt>
                <c:pt idx="5203">
                  <c:v>24959</c:v>
                </c:pt>
                <c:pt idx="5204">
                  <c:v>24960</c:v>
                </c:pt>
                <c:pt idx="5205">
                  <c:v>24961</c:v>
                </c:pt>
                <c:pt idx="5206">
                  <c:v>24962</c:v>
                </c:pt>
                <c:pt idx="5207">
                  <c:v>24963</c:v>
                </c:pt>
                <c:pt idx="5208">
                  <c:v>24964</c:v>
                </c:pt>
                <c:pt idx="5209">
                  <c:v>24965</c:v>
                </c:pt>
                <c:pt idx="5210">
                  <c:v>24966</c:v>
                </c:pt>
                <c:pt idx="5211">
                  <c:v>24967</c:v>
                </c:pt>
                <c:pt idx="5212">
                  <c:v>24968</c:v>
                </c:pt>
                <c:pt idx="5213">
                  <c:v>24969</c:v>
                </c:pt>
                <c:pt idx="5214">
                  <c:v>24970</c:v>
                </c:pt>
                <c:pt idx="5215">
                  <c:v>24971</c:v>
                </c:pt>
                <c:pt idx="5216">
                  <c:v>24972</c:v>
                </c:pt>
                <c:pt idx="5217">
                  <c:v>24973</c:v>
                </c:pt>
                <c:pt idx="5218">
                  <c:v>24974</c:v>
                </c:pt>
                <c:pt idx="5219">
                  <c:v>24975</c:v>
                </c:pt>
                <c:pt idx="5220">
                  <c:v>24976</c:v>
                </c:pt>
                <c:pt idx="5221">
                  <c:v>24977</c:v>
                </c:pt>
                <c:pt idx="5222">
                  <c:v>24978</c:v>
                </c:pt>
                <c:pt idx="5223">
                  <c:v>24979</c:v>
                </c:pt>
                <c:pt idx="5224">
                  <c:v>24980</c:v>
                </c:pt>
                <c:pt idx="5225">
                  <c:v>24981</c:v>
                </c:pt>
                <c:pt idx="5226">
                  <c:v>24982</c:v>
                </c:pt>
                <c:pt idx="5227">
                  <c:v>24983</c:v>
                </c:pt>
                <c:pt idx="5228">
                  <c:v>24984</c:v>
                </c:pt>
                <c:pt idx="5229">
                  <c:v>24985</c:v>
                </c:pt>
                <c:pt idx="5230">
                  <c:v>24986</c:v>
                </c:pt>
                <c:pt idx="5231">
                  <c:v>24987</c:v>
                </c:pt>
                <c:pt idx="5232">
                  <c:v>24988</c:v>
                </c:pt>
                <c:pt idx="5233">
                  <c:v>24989</c:v>
                </c:pt>
                <c:pt idx="5234">
                  <c:v>24990</c:v>
                </c:pt>
                <c:pt idx="5235">
                  <c:v>24991</c:v>
                </c:pt>
                <c:pt idx="5236">
                  <c:v>24992</c:v>
                </c:pt>
                <c:pt idx="5237">
                  <c:v>24993</c:v>
                </c:pt>
                <c:pt idx="5238">
                  <c:v>24994</c:v>
                </c:pt>
                <c:pt idx="5239">
                  <c:v>24995</c:v>
                </c:pt>
                <c:pt idx="5240">
                  <c:v>24996</c:v>
                </c:pt>
                <c:pt idx="5241">
                  <c:v>24997</c:v>
                </c:pt>
                <c:pt idx="5242">
                  <c:v>24998</c:v>
                </c:pt>
                <c:pt idx="5243">
                  <c:v>24999</c:v>
                </c:pt>
                <c:pt idx="5244">
                  <c:v>25000</c:v>
                </c:pt>
                <c:pt idx="5245">
                  <c:v>25001</c:v>
                </c:pt>
                <c:pt idx="5246">
                  <c:v>25002</c:v>
                </c:pt>
                <c:pt idx="5247">
                  <c:v>25003</c:v>
                </c:pt>
                <c:pt idx="5248">
                  <c:v>25004</c:v>
                </c:pt>
                <c:pt idx="5249">
                  <c:v>25005</c:v>
                </c:pt>
                <c:pt idx="5250">
                  <c:v>25006</c:v>
                </c:pt>
                <c:pt idx="5251">
                  <c:v>25007</c:v>
                </c:pt>
                <c:pt idx="5252">
                  <c:v>25008</c:v>
                </c:pt>
                <c:pt idx="5253">
                  <c:v>25009</c:v>
                </c:pt>
                <c:pt idx="5254">
                  <c:v>25010</c:v>
                </c:pt>
                <c:pt idx="5255">
                  <c:v>25011</c:v>
                </c:pt>
                <c:pt idx="5256">
                  <c:v>25012</c:v>
                </c:pt>
                <c:pt idx="5257">
                  <c:v>25013</c:v>
                </c:pt>
                <c:pt idx="5258">
                  <c:v>25014</c:v>
                </c:pt>
                <c:pt idx="5259">
                  <c:v>25015</c:v>
                </c:pt>
                <c:pt idx="5260">
                  <c:v>25016</c:v>
                </c:pt>
                <c:pt idx="5261">
                  <c:v>25017</c:v>
                </c:pt>
                <c:pt idx="5262">
                  <c:v>25018</c:v>
                </c:pt>
                <c:pt idx="5263">
                  <c:v>25019</c:v>
                </c:pt>
                <c:pt idx="5264">
                  <c:v>25020</c:v>
                </c:pt>
                <c:pt idx="5265">
                  <c:v>25021</c:v>
                </c:pt>
                <c:pt idx="5266">
                  <c:v>25022</c:v>
                </c:pt>
                <c:pt idx="5267">
                  <c:v>25023</c:v>
                </c:pt>
                <c:pt idx="5268">
                  <c:v>25024</c:v>
                </c:pt>
                <c:pt idx="5269">
                  <c:v>25025</c:v>
                </c:pt>
                <c:pt idx="5270">
                  <c:v>25026</c:v>
                </c:pt>
                <c:pt idx="5271">
                  <c:v>25027</c:v>
                </c:pt>
                <c:pt idx="5272">
                  <c:v>25028</c:v>
                </c:pt>
                <c:pt idx="5273">
                  <c:v>25029</c:v>
                </c:pt>
                <c:pt idx="5274">
                  <c:v>25030</c:v>
                </c:pt>
                <c:pt idx="5275">
                  <c:v>25031</c:v>
                </c:pt>
                <c:pt idx="5276">
                  <c:v>25032</c:v>
                </c:pt>
                <c:pt idx="5277">
                  <c:v>25033</c:v>
                </c:pt>
                <c:pt idx="5278">
                  <c:v>25034</c:v>
                </c:pt>
                <c:pt idx="5279">
                  <c:v>25035</c:v>
                </c:pt>
                <c:pt idx="5280">
                  <c:v>25036</c:v>
                </c:pt>
                <c:pt idx="5281">
                  <c:v>25037</c:v>
                </c:pt>
                <c:pt idx="5282">
                  <c:v>25038</c:v>
                </c:pt>
                <c:pt idx="5283">
                  <c:v>25039</c:v>
                </c:pt>
                <c:pt idx="5284">
                  <c:v>25040</c:v>
                </c:pt>
                <c:pt idx="5285">
                  <c:v>25041</c:v>
                </c:pt>
                <c:pt idx="5286">
                  <c:v>25042</c:v>
                </c:pt>
                <c:pt idx="5287">
                  <c:v>25043</c:v>
                </c:pt>
                <c:pt idx="5288">
                  <c:v>25044</c:v>
                </c:pt>
                <c:pt idx="5289">
                  <c:v>25045</c:v>
                </c:pt>
                <c:pt idx="5290">
                  <c:v>25046</c:v>
                </c:pt>
                <c:pt idx="5291">
                  <c:v>25047</c:v>
                </c:pt>
                <c:pt idx="5292">
                  <c:v>25048</c:v>
                </c:pt>
                <c:pt idx="5293">
                  <c:v>25049</c:v>
                </c:pt>
                <c:pt idx="5294">
                  <c:v>25050</c:v>
                </c:pt>
                <c:pt idx="5295">
                  <c:v>25051</c:v>
                </c:pt>
                <c:pt idx="5296">
                  <c:v>25052</c:v>
                </c:pt>
                <c:pt idx="5297">
                  <c:v>25053</c:v>
                </c:pt>
                <c:pt idx="5298">
                  <c:v>25054</c:v>
                </c:pt>
                <c:pt idx="5299">
                  <c:v>25055</c:v>
                </c:pt>
                <c:pt idx="5300">
                  <c:v>25056</c:v>
                </c:pt>
                <c:pt idx="5301">
                  <c:v>25057</c:v>
                </c:pt>
                <c:pt idx="5302">
                  <c:v>25058</c:v>
                </c:pt>
                <c:pt idx="5303">
                  <c:v>25059</c:v>
                </c:pt>
                <c:pt idx="5304">
                  <c:v>25060</c:v>
                </c:pt>
                <c:pt idx="5305">
                  <c:v>25061</c:v>
                </c:pt>
                <c:pt idx="5306">
                  <c:v>25062</c:v>
                </c:pt>
                <c:pt idx="5307">
                  <c:v>25063</c:v>
                </c:pt>
                <c:pt idx="5308">
                  <c:v>25064</c:v>
                </c:pt>
                <c:pt idx="5309">
                  <c:v>25065</c:v>
                </c:pt>
                <c:pt idx="5310">
                  <c:v>25066</c:v>
                </c:pt>
                <c:pt idx="5311">
                  <c:v>25067</c:v>
                </c:pt>
                <c:pt idx="5312">
                  <c:v>25068</c:v>
                </c:pt>
                <c:pt idx="5313">
                  <c:v>25069</c:v>
                </c:pt>
                <c:pt idx="5314">
                  <c:v>25070</c:v>
                </c:pt>
                <c:pt idx="5315">
                  <c:v>25071</c:v>
                </c:pt>
                <c:pt idx="5316">
                  <c:v>25072</c:v>
                </c:pt>
                <c:pt idx="5317">
                  <c:v>25073</c:v>
                </c:pt>
                <c:pt idx="5318">
                  <c:v>25074</c:v>
                </c:pt>
                <c:pt idx="5319">
                  <c:v>25075</c:v>
                </c:pt>
                <c:pt idx="5320">
                  <c:v>25076</c:v>
                </c:pt>
                <c:pt idx="5321">
                  <c:v>25077</c:v>
                </c:pt>
                <c:pt idx="5322">
                  <c:v>25078</c:v>
                </c:pt>
                <c:pt idx="5323">
                  <c:v>25079</c:v>
                </c:pt>
                <c:pt idx="5324">
                  <c:v>25080</c:v>
                </c:pt>
                <c:pt idx="5325">
                  <c:v>25081</c:v>
                </c:pt>
                <c:pt idx="5326">
                  <c:v>25082</c:v>
                </c:pt>
                <c:pt idx="5327">
                  <c:v>25083</c:v>
                </c:pt>
                <c:pt idx="5328">
                  <c:v>25084</c:v>
                </c:pt>
                <c:pt idx="5329">
                  <c:v>25085</c:v>
                </c:pt>
                <c:pt idx="5330">
                  <c:v>25086</c:v>
                </c:pt>
                <c:pt idx="5331">
                  <c:v>25087</c:v>
                </c:pt>
                <c:pt idx="5332">
                  <c:v>25088</c:v>
                </c:pt>
                <c:pt idx="5333">
                  <c:v>25089</c:v>
                </c:pt>
                <c:pt idx="5334">
                  <c:v>25090</c:v>
                </c:pt>
                <c:pt idx="5335">
                  <c:v>25091</c:v>
                </c:pt>
                <c:pt idx="5336">
                  <c:v>25092</c:v>
                </c:pt>
                <c:pt idx="5337">
                  <c:v>25093</c:v>
                </c:pt>
                <c:pt idx="5338">
                  <c:v>25094</c:v>
                </c:pt>
                <c:pt idx="5339">
                  <c:v>25095</c:v>
                </c:pt>
                <c:pt idx="5340">
                  <c:v>25096</c:v>
                </c:pt>
                <c:pt idx="5341">
                  <c:v>25097</c:v>
                </c:pt>
                <c:pt idx="5342">
                  <c:v>25098</c:v>
                </c:pt>
                <c:pt idx="5343">
                  <c:v>25099</c:v>
                </c:pt>
                <c:pt idx="5344">
                  <c:v>25100</c:v>
                </c:pt>
                <c:pt idx="5345">
                  <c:v>25101</c:v>
                </c:pt>
                <c:pt idx="5346">
                  <c:v>25102</c:v>
                </c:pt>
                <c:pt idx="5347">
                  <c:v>25103</c:v>
                </c:pt>
                <c:pt idx="5348">
                  <c:v>25104</c:v>
                </c:pt>
                <c:pt idx="5349">
                  <c:v>25105</c:v>
                </c:pt>
                <c:pt idx="5350">
                  <c:v>25106</c:v>
                </c:pt>
                <c:pt idx="5351">
                  <c:v>25107</c:v>
                </c:pt>
                <c:pt idx="5352">
                  <c:v>25108</c:v>
                </c:pt>
                <c:pt idx="5353">
                  <c:v>25109</c:v>
                </c:pt>
                <c:pt idx="5354">
                  <c:v>25110</c:v>
                </c:pt>
                <c:pt idx="5355">
                  <c:v>25111</c:v>
                </c:pt>
                <c:pt idx="5356">
                  <c:v>25112</c:v>
                </c:pt>
                <c:pt idx="5357">
                  <c:v>25113</c:v>
                </c:pt>
                <c:pt idx="5358">
                  <c:v>25114</c:v>
                </c:pt>
                <c:pt idx="5359">
                  <c:v>25115</c:v>
                </c:pt>
                <c:pt idx="5360">
                  <c:v>25116</c:v>
                </c:pt>
                <c:pt idx="5361">
                  <c:v>25117</c:v>
                </c:pt>
                <c:pt idx="5362">
                  <c:v>25118</c:v>
                </c:pt>
                <c:pt idx="5363">
                  <c:v>25119</c:v>
                </c:pt>
                <c:pt idx="5364">
                  <c:v>25120</c:v>
                </c:pt>
                <c:pt idx="5365">
                  <c:v>25121</c:v>
                </c:pt>
                <c:pt idx="5366">
                  <c:v>25122</c:v>
                </c:pt>
                <c:pt idx="5367">
                  <c:v>25123</c:v>
                </c:pt>
                <c:pt idx="5368">
                  <c:v>25124</c:v>
                </c:pt>
                <c:pt idx="5369">
                  <c:v>25125</c:v>
                </c:pt>
                <c:pt idx="5370">
                  <c:v>25126</c:v>
                </c:pt>
                <c:pt idx="5371">
                  <c:v>25127</c:v>
                </c:pt>
                <c:pt idx="5372">
                  <c:v>25128</c:v>
                </c:pt>
                <c:pt idx="5373">
                  <c:v>25129</c:v>
                </c:pt>
                <c:pt idx="5374">
                  <c:v>25130</c:v>
                </c:pt>
                <c:pt idx="5375">
                  <c:v>25131</c:v>
                </c:pt>
                <c:pt idx="5376">
                  <c:v>25132</c:v>
                </c:pt>
                <c:pt idx="5377">
                  <c:v>25133</c:v>
                </c:pt>
                <c:pt idx="5378">
                  <c:v>25134</c:v>
                </c:pt>
                <c:pt idx="5379">
                  <c:v>25135</c:v>
                </c:pt>
                <c:pt idx="5380">
                  <c:v>25136</c:v>
                </c:pt>
                <c:pt idx="5381">
                  <c:v>25137</c:v>
                </c:pt>
                <c:pt idx="5382">
                  <c:v>25138</c:v>
                </c:pt>
                <c:pt idx="5383">
                  <c:v>25139</c:v>
                </c:pt>
                <c:pt idx="5384">
                  <c:v>25140</c:v>
                </c:pt>
                <c:pt idx="5385">
                  <c:v>25141</c:v>
                </c:pt>
                <c:pt idx="5386">
                  <c:v>25142</c:v>
                </c:pt>
                <c:pt idx="5387">
                  <c:v>25143</c:v>
                </c:pt>
                <c:pt idx="5388">
                  <c:v>25144</c:v>
                </c:pt>
                <c:pt idx="5389">
                  <c:v>25145</c:v>
                </c:pt>
                <c:pt idx="5390">
                  <c:v>25146</c:v>
                </c:pt>
                <c:pt idx="5391">
                  <c:v>25147</c:v>
                </c:pt>
                <c:pt idx="5392">
                  <c:v>25148</c:v>
                </c:pt>
                <c:pt idx="5393">
                  <c:v>25149</c:v>
                </c:pt>
                <c:pt idx="5394">
                  <c:v>25150</c:v>
                </c:pt>
                <c:pt idx="5395">
                  <c:v>25151</c:v>
                </c:pt>
                <c:pt idx="5396">
                  <c:v>25152</c:v>
                </c:pt>
                <c:pt idx="5397">
                  <c:v>25153</c:v>
                </c:pt>
                <c:pt idx="5398">
                  <c:v>25154</c:v>
                </c:pt>
                <c:pt idx="5399">
                  <c:v>25155</c:v>
                </c:pt>
                <c:pt idx="5400">
                  <c:v>25156</c:v>
                </c:pt>
                <c:pt idx="5401">
                  <c:v>25157</c:v>
                </c:pt>
                <c:pt idx="5402">
                  <c:v>25158</c:v>
                </c:pt>
                <c:pt idx="5403">
                  <c:v>25159</c:v>
                </c:pt>
                <c:pt idx="5404">
                  <c:v>25160</c:v>
                </c:pt>
                <c:pt idx="5405">
                  <c:v>25161</c:v>
                </c:pt>
                <c:pt idx="5406">
                  <c:v>25162</c:v>
                </c:pt>
                <c:pt idx="5407">
                  <c:v>25163</c:v>
                </c:pt>
                <c:pt idx="5408">
                  <c:v>25164</c:v>
                </c:pt>
                <c:pt idx="5409">
                  <c:v>25165</c:v>
                </c:pt>
                <c:pt idx="5410">
                  <c:v>25166</c:v>
                </c:pt>
                <c:pt idx="5411">
                  <c:v>25167</c:v>
                </c:pt>
                <c:pt idx="5412">
                  <c:v>25168</c:v>
                </c:pt>
                <c:pt idx="5413">
                  <c:v>25169</c:v>
                </c:pt>
                <c:pt idx="5414">
                  <c:v>25170</c:v>
                </c:pt>
                <c:pt idx="5415">
                  <c:v>25171</c:v>
                </c:pt>
                <c:pt idx="5416">
                  <c:v>25172</c:v>
                </c:pt>
                <c:pt idx="5417">
                  <c:v>25173</c:v>
                </c:pt>
                <c:pt idx="5418">
                  <c:v>25174</c:v>
                </c:pt>
                <c:pt idx="5419">
                  <c:v>25175</c:v>
                </c:pt>
                <c:pt idx="5420">
                  <c:v>25176</c:v>
                </c:pt>
                <c:pt idx="5421">
                  <c:v>25177</c:v>
                </c:pt>
                <c:pt idx="5422">
                  <c:v>25178</c:v>
                </c:pt>
                <c:pt idx="5423">
                  <c:v>25179</c:v>
                </c:pt>
                <c:pt idx="5424">
                  <c:v>25180</c:v>
                </c:pt>
                <c:pt idx="5425">
                  <c:v>25181</c:v>
                </c:pt>
                <c:pt idx="5426">
                  <c:v>25182</c:v>
                </c:pt>
                <c:pt idx="5427">
                  <c:v>25183</c:v>
                </c:pt>
                <c:pt idx="5428">
                  <c:v>25184</c:v>
                </c:pt>
                <c:pt idx="5429">
                  <c:v>25185</c:v>
                </c:pt>
                <c:pt idx="5430">
                  <c:v>25186</c:v>
                </c:pt>
                <c:pt idx="5431">
                  <c:v>25187</c:v>
                </c:pt>
                <c:pt idx="5432">
                  <c:v>25188</c:v>
                </c:pt>
                <c:pt idx="5433">
                  <c:v>25189</c:v>
                </c:pt>
                <c:pt idx="5434">
                  <c:v>25190</c:v>
                </c:pt>
                <c:pt idx="5435">
                  <c:v>25191</c:v>
                </c:pt>
                <c:pt idx="5436">
                  <c:v>25192</c:v>
                </c:pt>
                <c:pt idx="5437">
                  <c:v>25193</c:v>
                </c:pt>
                <c:pt idx="5438">
                  <c:v>25194</c:v>
                </c:pt>
                <c:pt idx="5439">
                  <c:v>25195</c:v>
                </c:pt>
                <c:pt idx="5440">
                  <c:v>25196</c:v>
                </c:pt>
                <c:pt idx="5441">
                  <c:v>25197</c:v>
                </c:pt>
                <c:pt idx="5442">
                  <c:v>25198</c:v>
                </c:pt>
                <c:pt idx="5443">
                  <c:v>25199</c:v>
                </c:pt>
                <c:pt idx="5444">
                  <c:v>25200</c:v>
                </c:pt>
                <c:pt idx="5445">
                  <c:v>25201</c:v>
                </c:pt>
                <c:pt idx="5446">
                  <c:v>25202</c:v>
                </c:pt>
                <c:pt idx="5447">
                  <c:v>25203</c:v>
                </c:pt>
                <c:pt idx="5448">
                  <c:v>25204</c:v>
                </c:pt>
                <c:pt idx="5449">
                  <c:v>25205</c:v>
                </c:pt>
                <c:pt idx="5450">
                  <c:v>25206</c:v>
                </c:pt>
                <c:pt idx="5451">
                  <c:v>25207</c:v>
                </c:pt>
                <c:pt idx="5452">
                  <c:v>25208</c:v>
                </c:pt>
                <c:pt idx="5453">
                  <c:v>25209</c:v>
                </c:pt>
                <c:pt idx="5454">
                  <c:v>25210</c:v>
                </c:pt>
                <c:pt idx="5455">
                  <c:v>25211</c:v>
                </c:pt>
                <c:pt idx="5456">
                  <c:v>25212</c:v>
                </c:pt>
                <c:pt idx="5457">
                  <c:v>25213</c:v>
                </c:pt>
                <c:pt idx="5458">
                  <c:v>25214</c:v>
                </c:pt>
                <c:pt idx="5459">
                  <c:v>25215</c:v>
                </c:pt>
                <c:pt idx="5460">
                  <c:v>25216</c:v>
                </c:pt>
                <c:pt idx="5461">
                  <c:v>25217</c:v>
                </c:pt>
                <c:pt idx="5462">
                  <c:v>25218</c:v>
                </c:pt>
                <c:pt idx="5463">
                  <c:v>25219</c:v>
                </c:pt>
                <c:pt idx="5464">
                  <c:v>25220</c:v>
                </c:pt>
                <c:pt idx="5465">
                  <c:v>25221</c:v>
                </c:pt>
                <c:pt idx="5466">
                  <c:v>25222</c:v>
                </c:pt>
                <c:pt idx="5467">
                  <c:v>25223</c:v>
                </c:pt>
                <c:pt idx="5468">
                  <c:v>25224</c:v>
                </c:pt>
                <c:pt idx="5469">
                  <c:v>25225</c:v>
                </c:pt>
                <c:pt idx="5470">
                  <c:v>25226</c:v>
                </c:pt>
                <c:pt idx="5471">
                  <c:v>25227</c:v>
                </c:pt>
                <c:pt idx="5472">
                  <c:v>25228</c:v>
                </c:pt>
                <c:pt idx="5473">
                  <c:v>25229</c:v>
                </c:pt>
                <c:pt idx="5474">
                  <c:v>25230</c:v>
                </c:pt>
                <c:pt idx="5475">
                  <c:v>25231</c:v>
                </c:pt>
                <c:pt idx="5476">
                  <c:v>25232</c:v>
                </c:pt>
                <c:pt idx="5477">
                  <c:v>25233</c:v>
                </c:pt>
                <c:pt idx="5478">
                  <c:v>25234</c:v>
                </c:pt>
                <c:pt idx="5479">
                  <c:v>25235</c:v>
                </c:pt>
                <c:pt idx="5480">
                  <c:v>25236</c:v>
                </c:pt>
                <c:pt idx="5481">
                  <c:v>25237</c:v>
                </c:pt>
                <c:pt idx="5482">
                  <c:v>25238</c:v>
                </c:pt>
                <c:pt idx="5483">
                  <c:v>25239</c:v>
                </c:pt>
                <c:pt idx="5484">
                  <c:v>25240</c:v>
                </c:pt>
                <c:pt idx="5485">
                  <c:v>25241</c:v>
                </c:pt>
                <c:pt idx="5486">
                  <c:v>25242</c:v>
                </c:pt>
                <c:pt idx="5487">
                  <c:v>25243</c:v>
                </c:pt>
                <c:pt idx="5488">
                  <c:v>25244</c:v>
                </c:pt>
                <c:pt idx="5489">
                  <c:v>25245</c:v>
                </c:pt>
                <c:pt idx="5490">
                  <c:v>25246</c:v>
                </c:pt>
                <c:pt idx="5491">
                  <c:v>25247</c:v>
                </c:pt>
                <c:pt idx="5492">
                  <c:v>25248</c:v>
                </c:pt>
                <c:pt idx="5493">
                  <c:v>25249</c:v>
                </c:pt>
                <c:pt idx="5494">
                  <c:v>25250</c:v>
                </c:pt>
                <c:pt idx="5495">
                  <c:v>25251</c:v>
                </c:pt>
                <c:pt idx="5496">
                  <c:v>25252</c:v>
                </c:pt>
                <c:pt idx="5497">
                  <c:v>25253</c:v>
                </c:pt>
                <c:pt idx="5498">
                  <c:v>25254</c:v>
                </c:pt>
                <c:pt idx="5499">
                  <c:v>25255</c:v>
                </c:pt>
                <c:pt idx="5500">
                  <c:v>25256</c:v>
                </c:pt>
                <c:pt idx="5501">
                  <c:v>25257</c:v>
                </c:pt>
                <c:pt idx="5502">
                  <c:v>25258</c:v>
                </c:pt>
                <c:pt idx="5503">
                  <c:v>25259</c:v>
                </c:pt>
                <c:pt idx="5504">
                  <c:v>25260</c:v>
                </c:pt>
                <c:pt idx="5505">
                  <c:v>25261</c:v>
                </c:pt>
                <c:pt idx="5506">
                  <c:v>25262</c:v>
                </c:pt>
                <c:pt idx="5507">
                  <c:v>25263</c:v>
                </c:pt>
                <c:pt idx="5508">
                  <c:v>25264</c:v>
                </c:pt>
                <c:pt idx="5509">
                  <c:v>25265</c:v>
                </c:pt>
                <c:pt idx="5510">
                  <c:v>25266</c:v>
                </c:pt>
                <c:pt idx="5511">
                  <c:v>25267</c:v>
                </c:pt>
                <c:pt idx="5512">
                  <c:v>25268</c:v>
                </c:pt>
                <c:pt idx="5513">
                  <c:v>25269</c:v>
                </c:pt>
                <c:pt idx="5514">
                  <c:v>25270</c:v>
                </c:pt>
                <c:pt idx="5515">
                  <c:v>25271</c:v>
                </c:pt>
                <c:pt idx="5516">
                  <c:v>25272</c:v>
                </c:pt>
                <c:pt idx="5517">
                  <c:v>25273</c:v>
                </c:pt>
                <c:pt idx="5518">
                  <c:v>25274</c:v>
                </c:pt>
                <c:pt idx="5519">
                  <c:v>25275</c:v>
                </c:pt>
                <c:pt idx="5520">
                  <c:v>25276</c:v>
                </c:pt>
                <c:pt idx="5521">
                  <c:v>25277</c:v>
                </c:pt>
                <c:pt idx="5522">
                  <c:v>25278</c:v>
                </c:pt>
                <c:pt idx="5523">
                  <c:v>25279</c:v>
                </c:pt>
                <c:pt idx="5524">
                  <c:v>25280</c:v>
                </c:pt>
                <c:pt idx="5525">
                  <c:v>25281</c:v>
                </c:pt>
                <c:pt idx="5526">
                  <c:v>25282</c:v>
                </c:pt>
                <c:pt idx="5527">
                  <c:v>25283</c:v>
                </c:pt>
                <c:pt idx="5528">
                  <c:v>25284</c:v>
                </c:pt>
                <c:pt idx="5529">
                  <c:v>25285</c:v>
                </c:pt>
                <c:pt idx="5530">
                  <c:v>25286</c:v>
                </c:pt>
                <c:pt idx="5531">
                  <c:v>25287</c:v>
                </c:pt>
                <c:pt idx="5532">
                  <c:v>25288</c:v>
                </c:pt>
                <c:pt idx="5533">
                  <c:v>25289</c:v>
                </c:pt>
                <c:pt idx="5534">
                  <c:v>25290</c:v>
                </c:pt>
                <c:pt idx="5535">
                  <c:v>25291</c:v>
                </c:pt>
                <c:pt idx="5536">
                  <c:v>25292</c:v>
                </c:pt>
                <c:pt idx="5537">
                  <c:v>25293</c:v>
                </c:pt>
                <c:pt idx="5538">
                  <c:v>25294</c:v>
                </c:pt>
                <c:pt idx="5539">
                  <c:v>25295</c:v>
                </c:pt>
                <c:pt idx="5540">
                  <c:v>25296</c:v>
                </c:pt>
                <c:pt idx="5541">
                  <c:v>25297</c:v>
                </c:pt>
                <c:pt idx="5542">
                  <c:v>25298</c:v>
                </c:pt>
                <c:pt idx="5543">
                  <c:v>25299</c:v>
                </c:pt>
                <c:pt idx="5544">
                  <c:v>25300</c:v>
                </c:pt>
                <c:pt idx="5545">
                  <c:v>25301</c:v>
                </c:pt>
                <c:pt idx="5546">
                  <c:v>25302</c:v>
                </c:pt>
                <c:pt idx="5547">
                  <c:v>25303</c:v>
                </c:pt>
                <c:pt idx="5548">
                  <c:v>25304</c:v>
                </c:pt>
                <c:pt idx="5549">
                  <c:v>25305</c:v>
                </c:pt>
                <c:pt idx="5550">
                  <c:v>25306</c:v>
                </c:pt>
                <c:pt idx="5551">
                  <c:v>25307</c:v>
                </c:pt>
                <c:pt idx="5552">
                  <c:v>25308</c:v>
                </c:pt>
                <c:pt idx="5553">
                  <c:v>25309</c:v>
                </c:pt>
                <c:pt idx="5554">
                  <c:v>25310</c:v>
                </c:pt>
                <c:pt idx="5555">
                  <c:v>25311</c:v>
                </c:pt>
                <c:pt idx="5556">
                  <c:v>25312</c:v>
                </c:pt>
                <c:pt idx="5557">
                  <c:v>25313</c:v>
                </c:pt>
                <c:pt idx="5558">
                  <c:v>25314</c:v>
                </c:pt>
                <c:pt idx="5559">
                  <c:v>25315</c:v>
                </c:pt>
                <c:pt idx="5560">
                  <c:v>25316</c:v>
                </c:pt>
                <c:pt idx="5561">
                  <c:v>25317</c:v>
                </c:pt>
                <c:pt idx="5562">
                  <c:v>25318</c:v>
                </c:pt>
                <c:pt idx="5563">
                  <c:v>25319</c:v>
                </c:pt>
                <c:pt idx="5564">
                  <c:v>25320</c:v>
                </c:pt>
                <c:pt idx="5565">
                  <c:v>25321</c:v>
                </c:pt>
                <c:pt idx="5566">
                  <c:v>25322</c:v>
                </c:pt>
                <c:pt idx="5567">
                  <c:v>25323</c:v>
                </c:pt>
                <c:pt idx="5568">
                  <c:v>25324</c:v>
                </c:pt>
                <c:pt idx="5569">
                  <c:v>25325</c:v>
                </c:pt>
                <c:pt idx="5570">
                  <c:v>25326</c:v>
                </c:pt>
                <c:pt idx="5571">
                  <c:v>25327</c:v>
                </c:pt>
                <c:pt idx="5572">
                  <c:v>25328</c:v>
                </c:pt>
                <c:pt idx="5573">
                  <c:v>25329</c:v>
                </c:pt>
                <c:pt idx="5574">
                  <c:v>25330</c:v>
                </c:pt>
                <c:pt idx="5575">
                  <c:v>25331</c:v>
                </c:pt>
                <c:pt idx="5576">
                  <c:v>25332</c:v>
                </c:pt>
                <c:pt idx="5577">
                  <c:v>25333</c:v>
                </c:pt>
                <c:pt idx="5578">
                  <c:v>25334</c:v>
                </c:pt>
                <c:pt idx="5579">
                  <c:v>25335</c:v>
                </c:pt>
                <c:pt idx="5580">
                  <c:v>25336</c:v>
                </c:pt>
                <c:pt idx="5581">
                  <c:v>25337</c:v>
                </c:pt>
                <c:pt idx="5582">
                  <c:v>25338</c:v>
                </c:pt>
                <c:pt idx="5583">
                  <c:v>25339</c:v>
                </c:pt>
                <c:pt idx="5584">
                  <c:v>25340</c:v>
                </c:pt>
                <c:pt idx="5585">
                  <c:v>25341</c:v>
                </c:pt>
                <c:pt idx="5586">
                  <c:v>25342</c:v>
                </c:pt>
                <c:pt idx="5587">
                  <c:v>25343</c:v>
                </c:pt>
                <c:pt idx="5588">
                  <c:v>25344</c:v>
                </c:pt>
                <c:pt idx="5589">
                  <c:v>25345</c:v>
                </c:pt>
                <c:pt idx="5590">
                  <c:v>25346</c:v>
                </c:pt>
                <c:pt idx="5591">
                  <c:v>25347</c:v>
                </c:pt>
                <c:pt idx="5592">
                  <c:v>25348</c:v>
                </c:pt>
                <c:pt idx="5593">
                  <c:v>25349</c:v>
                </c:pt>
                <c:pt idx="5594">
                  <c:v>25350</c:v>
                </c:pt>
                <c:pt idx="5595">
                  <c:v>25351</c:v>
                </c:pt>
                <c:pt idx="5596">
                  <c:v>25352</c:v>
                </c:pt>
                <c:pt idx="5597">
                  <c:v>25353</c:v>
                </c:pt>
                <c:pt idx="5598">
                  <c:v>25354</c:v>
                </c:pt>
                <c:pt idx="5599">
                  <c:v>25355</c:v>
                </c:pt>
                <c:pt idx="5600">
                  <c:v>25356</c:v>
                </c:pt>
                <c:pt idx="5601">
                  <c:v>25357</c:v>
                </c:pt>
                <c:pt idx="5602">
                  <c:v>25358</c:v>
                </c:pt>
                <c:pt idx="5603">
                  <c:v>25359</c:v>
                </c:pt>
                <c:pt idx="5604">
                  <c:v>25360</c:v>
                </c:pt>
                <c:pt idx="5605">
                  <c:v>25361</c:v>
                </c:pt>
                <c:pt idx="5606">
                  <c:v>25362</c:v>
                </c:pt>
                <c:pt idx="5607">
                  <c:v>25363</c:v>
                </c:pt>
                <c:pt idx="5608">
                  <c:v>25364</c:v>
                </c:pt>
                <c:pt idx="5609">
                  <c:v>25365</c:v>
                </c:pt>
                <c:pt idx="5610">
                  <c:v>25366</c:v>
                </c:pt>
                <c:pt idx="5611">
                  <c:v>25367</c:v>
                </c:pt>
                <c:pt idx="5612">
                  <c:v>25368</c:v>
                </c:pt>
                <c:pt idx="5613">
                  <c:v>25369</c:v>
                </c:pt>
                <c:pt idx="5614">
                  <c:v>25370</c:v>
                </c:pt>
                <c:pt idx="5615">
                  <c:v>25371</c:v>
                </c:pt>
                <c:pt idx="5616">
                  <c:v>25372</c:v>
                </c:pt>
                <c:pt idx="5617">
                  <c:v>25373</c:v>
                </c:pt>
                <c:pt idx="5618">
                  <c:v>25374</c:v>
                </c:pt>
                <c:pt idx="5619">
                  <c:v>25375</c:v>
                </c:pt>
                <c:pt idx="5620">
                  <c:v>25376</c:v>
                </c:pt>
                <c:pt idx="5621">
                  <c:v>25377</c:v>
                </c:pt>
                <c:pt idx="5622">
                  <c:v>25378</c:v>
                </c:pt>
                <c:pt idx="5623">
                  <c:v>25379</c:v>
                </c:pt>
                <c:pt idx="5624">
                  <c:v>25380</c:v>
                </c:pt>
                <c:pt idx="5625">
                  <c:v>25381</c:v>
                </c:pt>
                <c:pt idx="5626">
                  <c:v>25382</c:v>
                </c:pt>
                <c:pt idx="5627">
                  <c:v>25383</c:v>
                </c:pt>
                <c:pt idx="5628">
                  <c:v>25384</c:v>
                </c:pt>
                <c:pt idx="5629">
                  <c:v>25385</c:v>
                </c:pt>
                <c:pt idx="5630">
                  <c:v>25386</c:v>
                </c:pt>
                <c:pt idx="5631">
                  <c:v>25387</c:v>
                </c:pt>
                <c:pt idx="5632">
                  <c:v>25388</c:v>
                </c:pt>
                <c:pt idx="5633">
                  <c:v>25389</c:v>
                </c:pt>
                <c:pt idx="5634">
                  <c:v>25390</c:v>
                </c:pt>
                <c:pt idx="5635">
                  <c:v>25391</c:v>
                </c:pt>
                <c:pt idx="5636">
                  <c:v>25392</c:v>
                </c:pt>
                <c:pt idx="5637">
                  <c:v>25393</c:v>
                </c:pt>
                <c:pt idx="5638">
                  <c:v>25394</c:v>
                </c:pt>
                <c:pt idx="5639">
                  <c:v>25395</c:v>
                </c:pt>
                <c:pt idx="5640">
                  <c:v>25396</c:v>
                </c:pt>
                <c:pt idx="5641">
                  <c:v>25397</c:v>
                </c:pt>
                <c:pt idx="5642">
                  <c:v>25398</c:v>
                </c:pt>
                <c:pt idx="5643">
                  <c:v>25399</c:v>
                </c:pt>
                <c:pt idx="5644">
                  <c:v>25400</c:v>
                </c:pt>
                <c:pt idx="5645">
                  <c:v>25401</c:v>
                </c:pt>
                <c:pt idx="5646">
                  <c:v>25402</c:v>
                </c:pt>
                <c:pt idx="5647">
                  <c:v>25403</c:v>
                </c:pt>
                <c:pt idx="5648">
                  <c:v>25404</c:v>
                </c:pt>
                <c:pt idx="5649">
                  <c:v>25405</c:v>
                </c:pt>
                <c:pt idx="5650">
                  <c:v>25406</c:v>
                </c:pt>
                <c:pt idx="5651">
                  <c:v>25407</c:v>
                </c:pt>
                <c:pt idx="5652">
                  <c:v>25408</c:v>
                </c:pt>
                <c:pt idx="5653">
                  <c:v>25409</c:v>
                </c:pt>
                <c:pt idx="5654">
                  <c:v>25410</c:v>
                </c:pt>
                <c:pt idx="5655">
                  <c:v>25411</c:v>
                </c:pt>
                <c:pt idx="5656">
                  <c:v>25412</c:v>
                </c:pt>
                <c:pt idx="5657">
                  <c:v>25413</c:v>
                </c:pt>
                <c:pt idx="5658">
                  <c:v>25414</c:v>
                </c:pt>
                <c:pt idx="5659">
                  <c:v>25415</c:v>
                </c:pt>
                <c:pt idx="5660">
                  <c:v>25416</c:v>
                </c:pt>
                <c:pt idx="5661">
                  <c:v>25417</c:v>
                </c:pt>
                <c:pt idx="5662">
                  <c:v>25418</c:v>
                </c:pt>
                <c:pt idx="5663">
                  <c:v>25419</c:v>
                </c:pt>
                <c:pt idx="5664">
                  <c:v>25420</c:v>
                </c:pt>
                <c:pt idx="5665">
                  <c:v>25421</c:v>
                </c:pt>
                <c:pt idx="5666">
                  <c:v>25422</c:v>
                </c:pt>
                <c:pt idx="5667">
                  <c:v>25423</c:v>
                </c:pt>
                <c:pt idx="5668">
                  <c:v>25424</c:v>
                </c:pt>
                <c:pt idx="5669">
                  <c:v>25425</c:v>
                </c:pt>
                <c:pt idx="5670">
                  <c:v>25426</c:v>
                </c:pt>
                <c:pt idx="5671">
                  <c:v>25427</c:v>
                </c:pt>
                <c:pt idx="5672">
                  <c:v>25428</c:v>
                </c:pt>
                <c:pt idx="5673">
                  <c:v>25429</c:v>
                </c:pt>
                <c:pt idx="5674">
                  <c:v>25430</c:v>
                </c:pt>
                <c:pt idx="5675">
                  <c:v>25431</c:v>
                </c:pt>
                <c:pt idx="5676">
                  <c:v>25432</c:v>
                </c:pt>
                <c:pt idx="5677">
                  <c:v>25433</c:v>
                </c:pt>
                <c:pt idx="5678">
                  <c:v>25434</c:v>
                </c:pt>
                <c:pt idx="5679">
                  <c:v>25435</c:v>
                </c:pt>
                <c:pt idx="5680">
                  <c:v>25436</c:v>
                </c:pt>
                <c:pt idx="5681">
                  <c:v>25437</c:v>
                </c:pt>
                <c:pt idx="5682">
                  <c:v>25438</c:v>
                </c:pt>
                <c:pt idx="5683">
                  <c:v>25439</c:v>
                </c:pt>
                <c:pt idx="5684">
                  <c:v>25440</c:v>
                </c:pt>
                <c:pt idx="5685">
                  <c:v>25441</c:v>
                </c:pt>
                <c:pt idx="5686">
                  <c:v>25442</c:v>
                </c:pt>
                <c:pt idx="5687">
                  <c:v>25443</c:v>
                </c:pt>
                <c:pt idx="5688">
                  <c:v>25444</c:v>
                </c:pt>
                <c:pt idx="5689">
                  <c:v>25445</c:v>
                </c:pt>
                <c:pt idx="5690">
                  <c:v>25446</c:v>
                </c:pt>
                <c:pt idx="5691">
                  <c:v>25447</c:v>
                </c:pt>
                <c:pt idx="5692">
                  <c:v>25448</c:v>
                </c:pt>
                <c:pt idx="5693">
                  <c:v>25449</c:v>
                </c:pt>
                <c:pt idx="5694">
                  <c:v>25450</c:v>
                </c:pt>
                <c:pt idx="5695">
                  <c:v>25451</c:v>
                </c:pt>
                <c:pt idx="5696">
                  <c:v>25452</c:v>
                </c:pt>
                <c:pt idx="5697">
                  <c:v>25453</c:v>
                </c:pt>
                <c:pt idx="5698">
                  <c:v>25454</c:v>
                </c:pt>
                <c:pt idx="5699">
                  <c:v>25455</c:v>
                </c:pt>
                <c:pt idx="5700">
                  <c:v>25456</c:v>
                </c:pt>
                <c:pt idx="5701">
                  <c:v>25457</c:v>
                </c:pt>
                <c:pt idx="5702">
                  <c:v>25458</c:v>
                </c:pt>
                <c:pt idx="5703">
                  <c:v>25459</c:v>
                </c:pt>
                <c:pt idx="5704">
                  <c:v>25460</c:v>
                </c:pt>
                <c:pt idx="5705">
                  <c:v>25461</c:v>
                </c:pt>
                <c:pt idx="5706">
                  <c:v>25462</c:v>
                </c:pt>
                <c:pt idx="5707">
                  <c:v>25463</c:v>
                </c:pt>
                <c:pt idx="5708">
                  <c:v>25464</c:v>
                </c:pt>
                <c:pt idx="5709">
                  <c:v>25465</c:v>
                </c:pt>
                <c:pt idx="5710">
                  <c:v>25466</c:v>
                </c:pt>
                <c:pt idx="5711">
                  <c:v>25467</c:v>
                </c:pt>
                <c:pt idx="5712">
                  <c:v>25468</c:v>
                </c:pt>
                <c:pt idx="5713">
                  <c:v>25469</c:v>
                </c:pt>
                <c:pt idx="5714">
                  <c:v>25470</c:v>
                </c:pt>
                <c:pt idx="5715">
                  <c:v>25471</c:v>
                </c:pt>
                <c:pt idx="5716">
                  <c:v>25472</c:v>
                </c:pt>
                <c:pt idx="5717">
                  <c:v>25473</c:v>
                </c:pt>
                <c:pt idx="5718">
                  <c:v>25474</c:v>
                </c:pt>
                <c:pt idx="5719">
                  <c:v>25475</c:v>
                </c:pt>
                <c:pt idx="5720">
                  <c:v>25476</c:v>
                </c:pt>
                <c:pt idx="5721">
                  <c:v>25477</c:v>
                </c:pt>
                <c:pt idx="5722">
                  <c:v>25478</c:v>
                </c:pt>
                <c:pt idx="5723">
                  <c:v>25479</c:v>
                </c:pt>
                <c:pt idx="5724">
                  <c:v>25480</c:v>
                </c:pt>
                <c:pt idx="5725">
                  <c:v>25481</c:v>
                </c:pt>
                <c:pt idx="5726">
                  <c:v>25482</c:v>
                </c:pt>
                <c:pt idx="5727">
                  <c:v>25483</c:v>
                </c:pt>
                <c:pt idx="5728">
                  <c:v>25484</c:v>
                </c:pt>
                <c:pt idx="5729">
                  <c:v>25485</c:v>
                </c:pt>
                <c:pt idx="5730">
                  <c:v>25486</c:v>
                </c:pt>
                <c:pt idx="5731">
                  <c:v>25487</c:v>
                </c:pt>
                <c:pt idx="5732">
                  <c:v>25488</c:v>
                </c:pt>
                <c:pt idx="5733">
                  <c:v>25489</c:v>
                </c:pt>
                <c:pt idx="5734">
                  <c:v>25490</c:v>
                </c:pt>
                <c:pt idx="5735">
                  <c:v>25491</c:v>
                </c:pt>
                <c:pt idx="5736">
                  <c:v>25492</c:v>
                </c:pt>
                <c:pt idx="5737">
                  <c:v>25493</c:v>
                </c:pt>
                <c:pt idx="5738">
                  <c:v>25494</c:v>
                </c:pt>
                <c:pt idx="5739">
                  <c:v>25495</c:v>
                </c:pt>
                <c:pt idx="5740">
                  <c:v>25496</c:v>
                </c:pt>
                <c:pt idx="5741">
                  <c:v>25497</c:v>
                </c:pt>
                <c:pt idx="5742">
                  <c:v>25498</c:v>
                </c:pt>
                <c:pt idx="5743">
                  <c:v>25499</c:v>
                </c:pt>
                <c:pt idx="5744">
                  <c:v>25500</c:v>
                </c:pt>
                <c:pt idx="5745">
                  <c:v>25501</c:v>
                </c:pt>
                <c:pt idx="5746">
                  <c:v>25502</c:v>
                </c:pt>
                <c:pt idx="5747">
                  <c:v>25503</c:v>
                </c:pt>
                <c:pt idx="5748">
                  <c:v>25504</c:v>
                </c:pt>
                <c:pt idx="5749">
                  <c:v>25505</c:v>
                </c:pt>
                <c:pt idx="5750">
                  <c:v>25506</c:v>
                </c:pt>
                <c:pt idx="5751">
                  <c:v>25507</c:v>
                </c:pt>
                <c:pt idx="5752">
                  <c:v>25508</c:v>
                </c:pt>
                <c:pt idx="5753">
                  <c:v>25509</c:v>
                </c:pt>
                <c:pt idx="5754">
                  <c:v>25510</c:v>
                </c:pt>
                <c:pt idx="5755">
                  <c:v>25511</c:v>
                </c:pt>
                <c:pt idx="5756">
                  <c:v>25512</c:v>
                </c:pt>
                <c:pt idx="5757">
                  <c:v>25513</c:v>
                </c:pt>
                <c:pt idx="5758">
                  <c:v>25514</c:v>
                </c:pt>
                <c:pt idx="5759">
                  <c:v>25515</c:v>
                </c:pt>
                <c:pt idx="5760">
                  <c:v>25516</c:v>
                </c:pt>
                <c:pt idx="5761">
                  <c:v>25517</c:v>
                </c:pt>
                <c:pt idx="5762">
                  <c:v>25518</c:v>
                </c:pt>
                <c:pt idx="5763">
                  <c:v>25519</c:v>
                </c:pt>
                <c:pt idx="5764">
                  <c:v>25520</c:v>
                </c:pt>
                <c:pt idx="5765">
                  <c:v>25521</c:v>
                </c:pt>
                <c:pt idx="5766">
                  <c:v>25522</c:v>
                </c:pt>
                <c:pt idx="5767">
                  <c:v>25523</c:v>
                </c:pt>
                <c:pt idx="5768">
                  <c:v>25524</c:v>
                </c:pt>
                <c:pt idx="5769">
                  <c:v>25525</c:v>
                </c:pt>
                <c:pt idx="5770">
                  <c:v>25526</c:v>
                </c:pt>
                <c:pt idx="5771">
                  <c:v>25527</c:v>
                </c:pt>
                <c:pt idx="5772">
                  <c:v>25528</c:v>
                </c:pt>
                <c:pt idx="5773">
                  <c:v>25529</c:v>
                </c:pt>
                <c:pt idx="5774">
                  <c:v>25530</c:v>
                </c:pt>
                <c:pt idx="5775">
                  <c:v>25531</c:v>
                </c:pt>
                <c:pt idx="5776">
                  <c:v>25532</c:v>
                </c:pt>
                <c:pt idx="5777">
                  <c:v>25533</c:v>
                </c:pt>
                <c:pt idx="5778">
                  <c:v>25534</c:v>
                </c:pt>
                <c:pt idx="5779">
                  <c:v>25535</c:v>
                </c:pt>
                <c:pt idx="5780">
                  <c:v>25536</c:v>
                </c:pt>
                <c:pt idx="5781">
                  <c:v>25537</c:v>
                </c:pt>
                <c:pt idx="5782">
                  <c:v>25538</c:v>
                </c:pt>
                <c:pt idx="5783">
                  <c:v>25539</c:v>
                </c:pt>
                <c:pt idx="5784">
                  <c:v>25540</c:v>
                </c:pt>
                <c:pt idx="5785">
                  <c:v>25541</c:v>
                </c:pt>
                <c:pt idx="5786">
                  <c:v>25542</c:v>
                </c:pt>
                <c:pt idx="5787">
                  <c:v>25543</c:v>
                </c:pt>
                <c:pt idx="5788">
                  <c:v>25544</c:v>
                </c:pt>
                <c:pt idx="5789">
                  <c:v>25545</c:v>
                </c:pt>
                <c:pt idx="5790">
                  <c:v>25546</c:v>
                </c:pt>
                <c:pt idx="5791">
                  <c:v>25547</c:v>
                </c:pt>
                <c:pt idx="5792">
                  <c:v>25548</c:v>
                </c:pt>
                <c:pt idx="5793">
                  <c:v>25549</c:v>
                </c:pt>
                <c:pt idx="5794">
                  <c:v>25550</c:v>
                </c:pt>
                <c:pt idx="5795">
                  <c:v>25551</c:v>
                </c:pt>
                <c:pt idx="5796">
                  <c:v>25552</c:v>
                </c:pt>
                <c:pt idx="5797">
                  <c:v>25553</c:v>
                </c:pt>
                <c:pt idx="5798">
                  <c:v>25554</c:v>
                </c:pt>
                <c:pt idx="5799">
                  <c:v>25555</c:v>
                </c:pt>
                <c:pt idx="5800">
                  <c:v>25556</c:v>
                </c:pt>
                <c:pt idx="5801">
                  <c:v>25557</c:v>
                </c:pt>
                <c:pt idx="5802">
                  <c:v>25558</c:v>
                </c:pt>
                <c:pt idx="5803">
                  <c:v>25559</c:v>
                </c:pt>
                <c:pt idx="5804">
                  <c:v>25560</c:v>
                </c:pt>
                <c:pt idx="5805">
                  <c:v>25561</c:v>
                </c:pt>
                <c:pt idx="5806">
                  <c:v>25562</c:v>
                </c:pt>
                <c:pt idx="5807">
                  <c:v>25563</c:v>
                </c:pt>
                <c:pt idx="5808">
                  <c:v>25564</c:v>
                </c:pt>
                <c:pt idx="5809">
                  <c:v>25565</c:v>
                </c:pt>
                <c:pt idx="5810">
                  <c:v>25566</c:v>
                </c:pt>
                <c:pt idx="5811">
                  <c:v>25567</c:v>
                </c:pt>
                <c:pt idx="5812">
                  <c:v>25568</c:v>
                </c:pt>
                <c:pt idx="5813">
                  <c:v>25569</c:v>
                </c:pt>
                <c:pt idx="5814">
                  <c:v>25570</c:v>
                </c:pt>
                <c:pt idx="5815">
                  <c:v>25571</c:v>
                </c:pt>
                <c:pt idx="5816">
                  <c:v>25572</c:v>
                </c:pt>
                <c:pt idx="5817">
                  <c:v>25573</c:v>
                </c:pt>
                <c:pt idx="5818">
                  <c:v>25574</c:v>
                </c:pt>
                <c:pt idx="5819">
                  <c:v>25575</c:v>
                </c:pt>
                <c:pt idx="5820">
                  <c:v>25576</c:v>
                </c:pt>
                <c:pt idx="5821">
                  <c:v>25577</c:v>
                </c:pt>
                <c:pt idx="5822">
                  <c:v>25578</c:v>
                </c:pt>
                <c:pt idx="5823">
                  <c:v>25579</c:v>
                </c:pt>
                <c:pt idx="5824">
                  <c:v>25580</c:v>
                </c:pt>
                <c:pt idx="5825">
                  <c:v>25581</c:v>
                </c:pt>
                <c:pt idx="5826">
                  <c:v>25582</c:v>
                </c:pt>
                <c:pt idx="5827">
                  <c:v>25583</c:v>
                </c:pt>
                <c:pt idx="5828">
                  <c:v>25584</c:v>
                </c:pt>
                <c:pt idx="5829">
                  <c:v>25585</c:v>
                </c:pt>
                <c:pt idx="5830">
                  <c:v>25586</c:v>
                </c:pt>
                <c:pt idx="5831">
                  <c:v>25587</c:v>
                </c:pt>
                <c:pt idx="5832">
                  <c:v>25588</c:v>
                </c:pt>
                <c:pt idx="5833">
                  <c:v>25589</c:v>
                </c:pt>
                <c:pt idx="5834">
                  <c:v>25590</c:v>
                </c:pt>
                <c:pt idx="5835">
                  <c:v>25591</c:v>
                </c:pt>
                <c:pt idx="5836">
                  <c:v>25592</c:v>
                </c:pt>
                <c:pt idx="5837">
                  <c:v>25593</c:v>
                </c:pt>
                <c:pt idx="5838">
                  <c:v>25594</c:v>
                </c:pt>
                <c:pt idx="5839">
                  <c:v>25595</c:v>
                </c:pt>
                <c:pt idx="5840">
                  <c:v>25596</c:v>
                </c:pt>
                <c:pt idx="5841">
                  <c:v>25597</c:v>
                </c:pt>
                <c:pt idx="5842">
                  <c:v>25598</c:v>
                </c:pt>
                <c:pt idx="5843">
                  <c:v>25599</c:v>
                </c:pt>
                <c:pt idx="5844">
                  <c:v>25600</c:v>
                </c:pt>
                <c:pt idx="5845">
                  <c:v>25601</c:v>
                </c:pt>
                <c:pt idx="5846">
                  <c:v>25602</c:v>
                </c:pt>
                <c:pt idx="5847">
                  <c:v>25603</c:v>
                </c:pt>
                <c:pt idx="5848">
                  <c:v>25604</c:v>
                </c:pt>
                <c:pt idx="5849">
                  <c:v>25605</c:v>
                </c:pt>
                <c:pt idx="5850">
                  <c:v>25606</c:v>
                </c:pt>
                <c:pt idx="5851">
                  <c:v>25607</c:v>
                </c:pt>
                <c:pt idx="5852">
                  <c:v>25608</c:v>
                </c:pt>
                <c:pt idx="5853">
                  <c:v>25609</c:v>
                </c:pt>
                <c:pt idx="5854">
                  <c:v>25610</c:v>
                </c:pt>
                <c:pt idx="5855">
                  <c:v>25611</c:v>
                </c:pt>
                <c:pt idx="5856">
                  <c:v>25612</c:v>
                </c:pt>
                <c:pt idx="5857">
                  <c:v>25613</c:v>
                </c:pt>
                <c:pt idx="5858">
                  <c:v>25614</c:v>
                </c:pt>
                <c:pt idx="5859">
                  <c:v>25615</c:v>
                </c:pt>
                <c:pt idx="5860">
                  <c:v>25616</c:v>
                </c:pt>
                <c:pt idx="5861">
                  <c:v>25617</c:v>
                </c:pt>
                <c:pt idx="5862">
                  <c:v>25618</c:v>
                </c:pt>
                <c:pt idx="5863">
                  <c:v>25619</c:v>
                </c:pt>
                <c:pt idx="5864">
                  <c:v>25620</c:v>
                </c:pt>
                <c:pt idx="5865">
                  <c:v>25621</c:v>
                </c:pt>
                <c:pt idx="5866">
                  <c:v>25622</c:v>
                </c:pt>
                <c:pt idx="5867">
                  <c:v>25623</c:v>
                </c:pt>
                <c:pt idx="5868">
                  <c:v>25624</c:v>
                </c:pt>
                <c:pt idx="5869">
                  <c:v>25625</c:v>
                </c:pt>
                <c:pt idx="5870">
                  <c:v>25626</c:v>
                </c:pt>
                <c:pt idx="5871">
                  <c:v>25627</c:v>
                </c:pt>
                <c:pt idx="5872">
                  <c:v>25628</c:v>
                </c:pt>
                <c:pt idx="5873">
                  <c:v>25629</c:v>
                </c:pt>
                <c:pt idx="5874">
                  <c:v>25630</c:v>
                </c:pt>
                <c:pt idx="5875">
                  <c:v>25631</c:v>
                </c:pt>
                <c:pt idx="5876">
                  <c:v>25632</c:v>
                </c:pt>
                <c:pt idx="5877">
                  <c:v>25633</c:v>
                </c:pt>
                <c:pt idx="5878">
                  <c:v>25634</c:v>
                </c:pt>
                <c:pt idx="5879">
                  <c:v>25635</c:v>
                </c:pt>
                <c:pt idx="5880">
                  <c:v>25636</c:v>
                </c:pt>
                <c:pt idx="5881">
                  <c:v>25637</c:v>
                </c:pt>
                <c:pt idx="5882">
                  <c:v>25638</c:v>
                </c:pt>
                <c:pt idx="5883">
                  <c:v>25639</c:v>
                </c:pt>
                <c:pt idx="5884">
                  <c:v>25640</c:v>
                </c:pt>
                <c:pt idx="5885">
                  <c:v>25641</c:v>
                </c:pt>
                <c:pt idx="5886">
                  <c:v>25642</c:v>
                </c:pt>
                <c:pt idx="5887">
                  <c:v>25643</c:v>
                </c:pt>
                <c:pt idx="5888">
                  <c:v>25644</c:v>
                </c:pt>
                <c:pt idx="5889">
                  <c:v>25645</c:v>
                </c:pt>
                <c:pt idx="5890">
                  <c:v>25646</c:v>
                </c:pt>
                <c:pt idx="5891">
                  <c:v>25647</c:v>
                </c:pt>
                <c:pt idx="5892">
                  <c:v>25648</c:v>
                </c:pt>
                <c:pt idx="5893">
                  <c:v>25649</c:v>
                </c:pt>
                <c:pt idx="5894">
                  <c:v>25650</c:v>
                </c:pt>
                <c:pt idx="5895">
                  <c:v>25651</c:v>
                </c:pt>
                <c:pt idx="5896">
                  <c:v>25652</c:v>
                </c:pt>
                <c:pt idx="5897">
                  <c:v>25653</c:v>
                </c:pt>
                <c:pt idx="5898">
                  <c:v>25654</c:v>
                </c:pt>
                <c:pt idx="5899">
                  <c:v>25655</c:v>
                </c:pt>
                <c:pt idx="5900">
                  <c:v>25656</c:v>
                </c:pt>
                <c:pt idx="5901">
                  <c:v>25657</c:v>
                </c:pt>
                <c:pt idx="5902">
                  <c:v>25658</c:v>
                </c:pt>
                <c:pt idx="5903">
                  <c:v>25659</c:v>
                </c:pt>
                <c:pt idx="5904">
                  <c:v>25660</c:v>
                </c:pt>
                <c:pt idx="5905">
                  <c:v>25661</c:v>
                </c:pt>
                <c:pt idx="5906">
                  <c:v>25662</c:v>
                </c:pt>
                <c:pt idx="5907">
                  <c:v>25663</c:v>
                </c:pt>
                <c:pt idx="5908">
                  <c:v>25664</c:v>
                </c:pt>
                <c:pt idx="5909">
                  <c:v>25665</c:v>
                </c:pt>
                <c:pt idx="5910">
                  <c:v>25666</c:v>
                </c:pt>
                <c:pt idx="5911">
                  <c:v>25667</c:v>
                </c:pt>
                <c:pt idx="5912">
                  <c:v>25668</c:v>
                </c:pt>
                <c:pt idx="5913">
                  <c:v>25669</c:v>
                </c:pt>
                <c:pt idx="5914">
                  <c:v>25670</c:v>
                </c:pt>
                <c:pt idx="5915">
                  <c:v>25671</c:v>
                </c:pt>
                <c:pt idx="5916">
                  <c:v>25672</c:v>
                </c:pt>
                <c:pt idx="5917">
                  <c:v>25673</c:v>
                </c:pt>
                <c:pt idx="5918">
                  <c:v>25674</c:v>
                </c:pt>
                <c:pt idx="5919">
                  <c:v>25675</c:v>
                </c:pt>
                <c:pt idx="5920">
                  <c:v>25676</c:v>
                </c:pt>
                <c:pt idx="5921">
                  <c:v>25677</c:v>
                </c:pt>
                <c:pt idx="5922">
                  <c:v>25678</c:v>
                </c:pt>
                <c:pt idx="5923">
                  <c:v>25679</c:v>
                </c:pt>
                <c:pt idx="5924">
                  <c:v>25680</c:v>
                </c:pt>
                <c:pt idx="5925">
                  <c:v>25681</c:v>
                </c:pt>
                <c:pt idx="5926">
                  <c:v>25682</c:v>
                </c:pt>
                <c:pt idx="5927">
                  <c:v>25683</c:v>
                </c:pt>
                <c:pt idx="5928">
                  <c:v>25684</c:v>
                </c:pt>
                <c:pt idx="5929">
                  <c:v>25685</c:v>
                </c:pt>
                <c:pt idx="5930">
                  <c:v>25686</c:v>
                </c:pt>
                <c:pt idx="5931">
                  <c:v>25687</c:v>
                </c:pt>
                <c:pt idx="5932">
                  <c:v>25688</c:v>
                </c:pt>
                <c:pt idx="5933">
                  <c:v>25689</c:v>
                </c:pt>
                <c:pt idx="5934">
                  <c:v>25690</c:v>
                </c:pt>
                <c:pt idx="5935">
                  <c:v>25691</c:v>
                </c:pt>
                <c:pt idx="5936">
                  <c:v>25692</c:v>
                </c:pt>
                <c:pt idx="5937">
                  <c:v>25693</c:v>
                </c:pt>
                <c:pt idx="5938">
                  <c:v>25694</c:v>
                </c:pt>
                <c:pt idx="5939">
                  <c:v>25695</c:v>
                </c:pt>
                <c:pt idx="5940">
                  <c:v>25696</c:v>
                </c:pt>
                <c:pt idx="5941">
                  <c:v>25697</c:v>
                </c:pt>
                <c:pt idx="5942">
                  <c:v>25698</c:v>
                </c:pt>
                <c:pt idx="5943">
                  <c:v>25699</c:v>
                </c:pt>
                <c:pt idx="5944">
                  <c:v>25700</c:v>
                </c:pt>
                <c:pt idx="5945">
                  <c:v>25701</c:v>
                </c:pt>
                <c:pt idx="5946">
                  <c:v>25702</c:v>
                </c:pt>
                <c:pt idx="5947">
                  <c:v>25703</c:v>
                </c:pt>
                <c:pt idx="5948">
                  <c:v>25704</c:v>
                </c:pt>
                <c:pt idx="5949">
                  <c:v>25705</c:v>
                </c:pt>
                <c:pt idx="5950">
                  <c:v>25706</c:v>
                </c:pt>
                <c:pt idx="5951">
                  <c:v>25707</c:v>
                </c:pt>
                <c:pt idx="5952">
                  <c:v>25708</c:v>
                </c:pt>
                <c:pt idx="5953">
                  <c:v>25709</c:v>
                </c:pt>
                <c:pt idx="5954">
                  <c:v>25710</c:v>
                </c:pt>
                <c:pt idx="5955">
                  <c:v>25711</c:v>
                </c:pt>
                <c:pt idx="5956">
                  <c:v>25712</c:v>
                </c:pt>
                <c:pt idx="5957">
                  <c:v>25713</c:v>
                </c:pt>
                <c:pt idx="5958">
                  <c:v>25714</c:v>
                </c:pt>
                <c:pt idx="5959">
                  <c:v>25715</c:v>
                </c:pt>
                <c:pt idx="5960">
                  <c:v>25716</c:v>
                </c:pt>
                <c:pt idx="5961">
                  <c:v>25717</c:v>
                </c:pt>
                <c:pt idx="5962">
                  <c:v>25718</c:v>
                </c:pt>
                <c:pt idx="5963">
                  <c:v>25719</c:v>
                </c:pt>
                <c:pt idx="5964">
                  <c:v>25720</c:v>
                </c:pt>
                <c:pt idx="5965">
                  <c:v>25721</c:v>
                </c:pt>
                <c:pt idx="5966">
                  <c:v>25722</c:v>
                </c:pt>
                <c:pt idx="5967">
                  <c:v>25723</c:v>
                </c:pt>
                <c:pt idx="5968">
                  <c:v>25724</c:v>
                </c:pt>
                <c:pt idx="5969">
                  <c:v>25725</c:v>
                </c:pt>
                <c:pt idx="5970">
                  <c:v>25726</c:v>
                </c:pt>
                <c:pt idx="5971">
                  <c:v>25727</c:v>
                </c:pt>
                <c:pt idx="5972">
                  <c:v>25728</c:v>
                </c:pt>
                <c:pt idx="5973">
                  <c:v>25729</c:v>
                </c:pt>
                <c:pt idx="5974">
                  <c:v>25730</c:v>
                </c:pt>
                <c:pt idx="5975">
                  <c:v>25731</c:v>
                </c:pt>
                <c:pt idx="5976">
                  <c:v>25732</c:v>
                </c:pt>
                <c:pt idx="5977">
                  <c:v>25733</c:v>
                </c:pt>
                <c:pt idx="5978">
                  <c:v>25734</c:v>
                </c:pt>
                <c:pt idx="5979">
                  <c:v>25735</c:v>
                </c:pt>
                <c:pt idx="5980">
                  <c:v>25736</c:v>
                </c:pt>
                <c:pt idx="5981">
                  <c:v>25737</c:v>
                </c:pt>
                <c:pt idx="5982">
                  <c:v>25738</c:v>
                </c:pt>
                <c:pt idx="5983">
                  <c:v>25739</c:v>
                </c:pt>
                <c:pt idx="5984">
                  <c:v>25740</c:v>
                </c:pt>
                <c:pt idx="5985">
                  <c:v>25741</c:v>
                </c:pt>
                <c:pt idx="5986">
                  <c:v>25742</c:v>
                </c:pt>
                <c:pt idx="5987">
                  <c:v>25743</c:v>
                </c:pt>
                <c:pt idx="5988">
                  <c:v>25744</c:v>
                </c:pt>
                <c:pt idx="5989">
                  <c:v>25745</c:v>
                </c:pt>
                <c:pt idx="5990">
                  <c:v>25746</c:v>
                </c:pt>
                <c:pt idx="5991">
                  <c:v>25747</c:v>
                </c:pt>
                <c:pt idx="5992">
                  <c:v>25748</c:v>
                </c:pt>
                <c:pt idx="5993">
                  <c:v>25749</c:v>
                </c:pt>
                <c:pt idx="5994">
                  <c:v>25750</c:v>
                </c:pt>
                <c:pt idx="5995">
                  <c:v>25751</c:v>
                </c:pt>
                <c:pt idx="5996">
                  <c:v>25752</c:v>
                </c:pt>
                <c:pt idx="5997">
                  <c:v>25753</c:v>
                </c:pt>
                <c:pt idx="5998">
                  <c:v>25754</c:v>
                </c:pt>
                <c:pt idx="5999">
                  <c:v>25755</c:v>
                </c:pt>
                <c:pt idx="6000">
                  <c:v>25756</c:v>
                </c:pt>
                <c:pt idx="6001">
                  <c:v>25757</c:v>
                </c:pt>
                <c:pt idx="6002">
                  <c:v>25758</c:v>
                </c:pt>
                <c:pt idx="6003">
                  <c:v>25759</c:v>
                </c:pt>
                <c:pt idx="6004">
                  <c:v>25760</c:v>
                </c:pt>
                <c:pt idx="6005">
                  <c:v>25761</c:v>
                </c:pt>
                <c:pt idx="6006">
                  <c:v>25762</c:v>
                </c:pt>
                <c:pt idx="6007">
                  <c:v>25763</c:v>
                </c:pt>
                <c:pt idx="6008">
                  <c:v>25764</c:v>
                </c:pt>
                <c:pt idx="6009">
                  <c:v>25765</c:v>
                </c:pt>
                <c:pt idx="6010">
                  <c:v>25766</c:v>
                </c:pt>
                <c:pt idx="6011">
                  <c:v>25767</c:v>
                </c:pt>
                <c:pt idx="6012">
                  <c:v>25768</c:v>
                </c:pt>
                <c:pt idx="6013">
                  <c:v>25769</c:v>
                </c:pt>
                <c:pt idx="6014">
                  <c:v>25770</c:v>
                </c:pt>
                <c:pt idx="6015">
                  <c:v>25771</c:v>
                </c:pt>
                <c:pt idx="6016">
                  <c:v>25772</c:v>
                </c:pt>
                <c:pt idx="6017">
                  <c:v>25773</c:v>
                </c:pt>
                <c:pt idx="6018">
                  <c:v>25774</c:v>
                </c:pt>
                <c:pt idx="6019">
                  <c:v>25775</c:v>
                </c:pt>
                <c:pt idx="6020">
                  <c:v>25776</c:v>
                </c:pt>
                <c:pt idx="6021">
                  <c:v>25777</c:v>
                </c:pt>
                <c:pt idx="6022">
                  <c:v>25778</c:v>
                </c:pt>
                <c:pt idx="6023">
                  <c:v>25779</c:v>
                </c:pt>
                <c:pt idx="6024">
                  <c:v>25780</c:v>
                </c:pt>
                <c:pt idx="6025">
                  <c:v>25781</c:v>
                </c:pt>
                <c:pt idx="6026">
                  <c:v>25782</c:v>
                </c:pt>
                <c:pt idx="6027">
                  <c:v>25783</c:v>
                </c:pt>
                <c:pt idx="6028">
                  <c:v>25784</c:v>
                </c:pt>
                <c:pt idx="6029">
                  <c:v>25785</c:v>
                </c:pt>
                <c:pt idx="6030">
                  <c:v>25786</c:v>
                </c:pt>
                <c:pt idx="6031">
                  <c:v>25787</c:v>
                </c:pt>
                <c:pt idx="6032">
                  <c:v>25788</c:v>
                </c:pt>
                <c:pt idx="6033">
                  <c:v>25789</c:v>
                </c:pt>
                <c:pt idx="6034">
                  <c:v>25790</c:v>
                </c:pt>
                <c:pt idx="6035">
                  <c:v>25791</c:v>
                </c:pt>
                <c:pt idx="6036">
                  <c:v>25792</c:v>
                </c:pt>
                <c:pt idx="6037">
                  <c:v>25793</c:v>
                </c:pt>
                <c:pt idx="6038">
                  <c:v>25794</c:v>
                </c:pt>
                <c:pt idx="6039">
                  <c:v>25795</c:v>
                </c:pt>
                <c:pt idx="6040">
                  <c:v>25796</c:v>
                </c:pt>
                <c:pt idx="6041">
                  <c:v>25797</c:v>
                </c:pt>
                <c:pt idx="6042">
                  <c:v>25798</c:v>
                </c:pt>
                <c:pt idx="6043">
                  <c:v>25799</c:v>
                </c:pt>
                <c:pt idx="6044">
                  <c:v>25800</c:v>
                </c:pt>
                <c:pt idx="6045">
                  <c:v>25801</c:v>
                </c:pt>
                <c:pt idx="6046">
                  <c:v>25802</c:v>
                </c:pt>
                <c:pt idx="6047">
                  <c:v>25803</c:v>
                </c:pt>
                <c:pt idx="6048">
                  <c:v>25804</c:v>
                </c:pt>
                <c:pt idx="6049">
                  <c:v>25805</c:v>
                </c:pt>
                <c:pt idx="6050">
                  <c:v>25806</c:v>
                </c:pt>
                <c:pt idx="6051">
                  <c:v>25807</c:v>
                </c:pt>
                <c:pt idx="6052">
                  <c:v>25808</c:v>
                </c:pt>
                <c:pt idx="6053">
                  <c:v>25809</c:v>
                </c:pt>
                <c:pt idx="6054">
                  <c:v>25810</c:v>
                </c:pt>
                <c:pt idx="6055">
                  <c:v>25811</c:v>
                </c:pt>
                <c:pt idx="6056">
                  <c:v>25812</c:v>
                </c:pt>
                <c:pt idx="6057">
                  <c:v>25813</c:v>
                </c:pt>
                <c:pt idx="6058">
                  <c:v>25814</c:v>
                </c:pt>
                <c:pt idx="6059">
                  <c:v>25815</c:v>
                </c:pt>
                <c:pt idx="6060">
                  <c:v>25816</c:v>
                </c:pt>
                <c:pt idx="6061">
                  <c:v>25817</c:v>
                </c:pt>
                <c:pt idx="6062">
                  <c:v>25818</c:v>
                </c:pt>
                <c:pt idx="6063">
                  <c:v>25819</c:v>
                </c:pt>
                <c:pt idx="6064">
                  <c:v>25820</c:v>
                </c:pt>
                <c:pt idx="6065">
                  <c:v>25821</c:v>
                </c:pt>
                <c:pt idx="6066">
                  <c:v>25822</c:v>
                </c:pt>
                <c:pt idx="6067">
                  <c:v>25823</c:v>
                </c:pt>
                <c:pt idx="6068">
                  <c:v>25824</c:v>
                </c:pt>
                <c:pt idx="6069">
                  <c:v>25825</c:v>
                </c:pt>
                <c:pt idx="6070">
                  <c:v>25826</c:v>
                </c:pt>
                <c:pt idx="6071">
                  <c:v>25827</c:v>
                </c:pt>
                <c:pt idx="6072">
                  <c:v>25828</c:v>
                </c:pt>
                <c:pt idx="6073">
                  <c:v>25829</c:v>
                </c:pt>
                <c:pt idx="6074">
                  <c:v>25830</c:v>
                </c:pt>
                <c:pt idx="6075">
                  <c:v>25831</c:v>
                </c:pt>
                <c:pt idx="6076">
                  <c:v>25832</c:v>
                </c:pt>
                <c:pt idx="6077">
                  <c:v>25833</c:v>
                </c:pt>
                <c:pt idx="6078">
                  <c:v>25834</c:v>
                </c:pt>
                <c:pt idx="6079">
                  <c:v>25835</c:v>
                </c:pt>
                <c:pt idx="6080">
                  <c:v>25836</c:v>
                </c:pt>
                <c:pt idx="6081">
                  <c:v>25837</c:v>
                </c:pt>
                <c:pt idx="6082">
                  <c:v>25838</c:v>
                </c:pt>
                <c:pt idx="6083">
                  <c:v>25839</c:v>
                </c:pt>
                <c:pt idx="6084">
                  <c:v>25840</c:v>
                </c:pt>
                <c:pt idx="6085">
                  <c:v>25841</c:v>
                </c:pt>
                <c:pt idx="6086">
                  <c:v>25842</c:v>
                </c:pt>
                <c:pt idx="6087">
                  <c:v>25843</c:v>
                </c:pt>
                <c:pt idx="6088">
                  <c:v>25844</c:v>
                </c:pt>
                <c:pt idx="6089">
                  <c:v>25845</c:v>
                </c:pt>
                <c:pt idx="6090">
                  <c:v>25846</c:v>
                </c:pt>
                <c:pt idx="6091">
                  <c:v>25847</c:v>
                </c:pt>
                <c:pt idx="6092">
                  <c:v>25848</c:v>
                </c:pt>
                <c:pt idx="6093">
                  <c:v>25849</c:v>
                </c:pt>
                <c:pt idx="6094">
                  <c:v>25850</c:v>
                </c:pt>
                <c:pt idx="6095">
                  <c:v>25851</c:v>
                </c:pt>
                <c:pt idx="6096">
                  <c:v>25852</c:v>
                </c:pt>
                <c:pt idx="6097">
                  <c:v>25853</c:v>
                </c:pt>
                <c:pt idx="6098">
                  <c:v>25854</c:v>
                </c:pt>
                <c:pt idx="6099">
                  <c:v>25855</c:v>
                </c:pt>
                <c:pt idx="6100">
                  <c:v>25856</c:v>
                </c:pt>
                <c:pt idx="6101">
                  <c:v>25857</c:v>
                </c:pt>
                <c:pt idx="6102">
                  <c:v>25858</c:v>
                </c:pt>
                <c:pt idx="6103">
                  <c:v>25859</c:v>
                </c:pt>
                <c:pt idx="6104">
                  <c:v>25860</c:v>
                </c:pt>
                <c:pt idx="6105">
                  <c:v>25861</c:v>
                </c:pt>
                <c:pt idx="6106">
                  <c:v>25862</c:v>
                </c:pt>
                <c:pt idx="6107">
                  <c:v>25863</c:v>
                </c:pt>
                <c:pt idx="6108">
                  <c:v>25864</c:v>
                </c:pt>
                <c:pt idx="6109">
                  <c:v>25865</c:v>
                </c:pt>
                <c:pt idx="6110">
                  <c:v>25866</c:v>
                </c:pt>
                <c:pt idx="6111">
                  <c:v>25867</c:v>
                </c:pt>
                <c:pt idx="6112">
                  <c:v>25868</c:v>
                </c:pt>
                <c:pt idx="6113">
                  <c:v>25869</c:v>
                </c:pt>
                <c:pt idx="6114">
                  <c:v>25870</c:v>
                </c:pt>
                <c:pt idx="6115">
                  <c:v>25871</c:v>
                </c:pt>
                <c:pt idx="6116">
                  <c:v>25872</c:v>
                </c:pt>
                <c:pt idx="6117">
                  <c:v>25873</c:v>
                </c:pt>
                <c:pt idx="6118">
                  <c:v>25874</c:v>
                </c:pt>
                <c:pt idx="6119">
                  <c:v>25875</c:v>
                </c:pt>
                <c:pt idx="6120">
                  <c:v>25876</c:v>
                </c:pt>
                <c:pt idx="6121">
                  <c:v>25877</c:v>
                </c:pt>
                <c:pt idx="6122">
                  <c:v>25878</c:v>
                </c:pt>
                <c:pt idx="6123">
                  <c:v>25879</c:v>
                </c:pt>
                <c:pt idx="6124">
                  <c:v>25880</c:v>
                </c:pt>
                <c:pt idx="6125">
                  <c:v>25881</c:v>
                </c:pt>
                <c:pt idx="6126">
                  <c:v>25882</c:v>
                </c:pt>
                <c:pt idx="6127">
                  <c:v>25883</c:v>
                </c:pt>
                <c:pt idx="6128">
                  <c:v>25884</c:v>
                </c:pt>
                <c:pt idx="6129">
                  <c:v>25885</c:v>
                </c:pt>
                <c:pt idx="6130">
                  <c:v>25886</c:v>
                </c:pt>
                <c:pt idx="6131">
                  <c:v>25887</c:v>
                </c:pt>
                <c:pt idx="6132">
                  <c:v>25888</c:v>
                </c:pt>
                <c:pt idx="6133">
                  <c:v>25889</c:v>
                </c:pt>
                <c:pt idx="6134">
                  <c:v>25890</c:v>
                </c:pt>
                <c:pt idx="6135">
                  <c:v>25891</c:v>
                </c:pt>
                <c:pt idx="6136">
                  <c:v>25892</c:v>
                </c:pt>
                <c:pt idx="6137">
                  <c:v>25893</c:v>
                </c:pt>
                <c:pt idx="6138">
                  <c:v>25894</c:v>
                </c:pt>
                <c:pt idx="6139">
                  <c:v>25895</c:v>
                </c:pt>
                <c:pt idx="6140">
                  <c:v>25896</c:v>
                </c:pt>
                <c:pt idx="6141">
                  <c:v>25897</c:v>
                </c:pt>
                <c:pt idx="6142">
                  <c:v>25898</c:v>
                </c:pt>
                <c:pt idx="6143">
                  <c:v>25899</c:v>
                </c:pt>
                <c:pt idx="6144">
                  <c:v>25900</c:v>
                </c:pt>
                <c:pt idx="6145">
                  <c:v>25901</c:v>
                </c:pt>
                <c:pt idx="6146">
                  <c:v>25902</c:v>
                </c:pt>
                <c:pt idx="6147">
                  <c:v>25903</c:v>
                </c:pt>
                <c:pt idx="6148">
                  <c:v>25904</c:v>
                </c:pt>
                <c:pt idx="6149">
                  <c:v>25905</c:v>
                </c:pt>
                <c:pt idx="6150">
                  <c:v>25906</c:v>
                </c:pt>
                <c:pt idx="6151">
                  <c:v>25907</c:v>
                </c:pt>
                <c:pt idx="6152">
                  <c:v>25908</c:v>
                </c:pt>
                <c:pt idx="6153">
                  <c:v>25909</c:v>
                </c:pt>
                <c:pt idx="6154">
                  <c:v>25910</c:v>
                </c:pt>
                <c:pt idx="6155">
                  <c:v>25911</c:v>
                </c:pt>
                <c:pt idx="6156">
                  <c:v>25912</c:v>
                </c:pt>
                <c:pt idx="6157">
                  <c:v>25913</c:v>
                </c:pt>
                <c:pt idx="6158">
                  <c:v>25914</c:v>
                </c:pt>
                <c:pt idx="6159">
                  <c:v>25915</c:v>
                </c:pt>
                <c:pt idx="6160">
                  <c:v>25916</c:v>
                </c:pt>
                <c:pt idx="6161">
                  <c:v>25917</c:v>
                </c:pt>
                <c:pt idx="6162">
                  <c:v>25918</c:v>
                </c:pt>
                <c:pt idx="6163">
                  <c:v>25919</c:v>
                </c:pt>
                <c:pt idx="6164">
                  <c:v>25920</c:v>
                </c:pt>
                <c:pt idx="6165">
                  <c:v>25921</c:v>
                </c:pt>
                <c:pt idx="6166">
                  <c:v>25922</c:v>
                </c:pt>
                <c:pt idx="6167">
                  <c:v>25923</c:v>
                </c:pt>
                <c:pt idx="6168">
                  <c:v>25924</c:v>
                </c:pt>
                <c:pt idx="6169">
                  <c:v>25925</c:v>
                </c:pt>
                <c:pt idx="6170">
                  <c:v>25926</c:v>
                </c:pt>
                <c:pt idx="6171">
                  <c:v>25927</c:v>
                </c:pt>
                <c:pt idx="6172">
                  <c:v>25928</c:v>
                </c:pt>
                <c:pt idx="6173">
                  <c:v>25929</c:v>
                </c:pt>
                <c:pt idx="6174">
                  <c:v>25930</c:v>
                </c:pt>
                <c:pt idx="6175">
                  <c:v>25931</c:v>
                </c:pt>
                <c:pt idx="6176">
                  <c:v>25932</c:v>
                </c:pt>
                <c:pt idx="6177">
                  <c:v>25933</c:v>
                </c:pt>
                <c:pt idx="6178">
                  <c:v>25934</c:v>
                </c:pt>
                <c:pt idx="6179">
                  <c:v>25935</c:v>
                </c:pt>
                <c:pt idx="6180">
                  <c:v>25936</c:v>
                </c:pt>
                <c:pt idx="6181">
                  <c:v>25937</c:v>
                </c:pt>
                <c:pt idx="6182">
                  <c:v>25938</c:v>
                </c:pt>
                <c:pt idx="6183">
                  <c:v>25939</c:v>
                </c:pt>
                <c:pt idx="6184">
                  <c:v>25940</c:v>
                </c:pt>
                <c:pt idx="6185">
                  <c:v>25941</c:v>
                </c:pt>
                <c:pt idx="6186">
                  <c:v>25942</c:v>
                </c:pt>
                <c:pt idx="6187">
                  <c:v>25943</c:v>
                </c:pt>
                <c:pt idx="6188">
                  <c:v>25944</c:v>
                </c:pt>
                <c:pt idx="6189">
                  <c:v>25945</c:v>
                </c:pt>
                <c:pt idx="6190">
                  <c:v>25946</c:v>
                </c:pt>
                <c:pt idx="6191">
                  <c:v>25947</c:v>
                </c:pt>
                <c:pt idx="6192">
                  <c:v>25948</c:v>
                </c:pt>
                <c:pt idx="6193">
                  <c:v>25949</c:v>
                </c:pt>
                <c:pt idx="6194">
                  <c:v>25950</c:v>
                </c:pt>
                <c:pt idx="6195">
                  <c:v>25951</c:v>
                </c:pt>
                <c:pt idx="6196">
                  <c:v>25952</c:v>
                </c:pt>
                <c:pt idx="6197">
                  <c:v>25953</c:v>
                </c:pt>
                <c:pt idx="6198">
                  <c:v>25954</c:v>
                </c:pt>
                <c:pt idx="6199">
                  <c:v>25955</c:v>
                </c:pt>
                <c:pt idx="6200">
                  <c:v>25956</c:v>
                </c:pt>
                <c:pt idx="6201">
                  <c:v>25957</c:v>
                </c:pt>
                <c:pt idx="6202">
                  <c:v>25958</c:v>
                </c:pt>
                <c:pt idx="6203">
                  <c:v>25959</c:v>
                </c:pt>
                <c:pt idx="6204">
                  <c:v>25960</c:v>
                </c:pt>
                <c:pt idx="6205">
                  <c:v>25961</c:v>
                </c:pt>
                <c:pt idx="6206">
                  <c:v>25962</c:v>
                </c:pt>
                <c:pt idx="6207">
                  <c:v>25963</c:v>
                </c:pt>
                <c:pt idx="6208">
                  <c:v>25964</c:v>
                </c:pt>
                <c:pt idx="6209">
                  <c:v>25965</c:v>
                </c:pt>
                <c:pt idx="6210">
                  <c:v>25966</c:v>
                </c:pt>
                <c:pt idx="6211">
                  <c:v>25967</c:v>
                </c:pt>
                <c:pt idx="6212">
                  <c:v>25968</c:v>
                </c:pt>
                <c:pt idx="6213">
                  <c:v>25969</c:v>
                </c:pt>
                <c:pt idx="6214">
                  <c:v>25970</c:v>
                </c:pt>
                <c:pt idx="6215">
                  <c:v>25971</c:v>
                </c:pt>
                <c:pt idx="6216">
                  <c:v>25972</c:v>
                </c:pt>
                <c:pt idx="6217">
                  <c:v>25973</c:v>
                </c:pt>
                <c:pt idx="6218">
                  <c:v>25974</c:v>
                </c:pt>
                <c:pt idx="6219">
                  <c:v>25975</c:v>
                </c:pt>
                <c:pt idx="6220">
                  <c:v>25976</c:v>
                </c:pt>
                <c:pt idx="6221">
                  <c:v>25977</c:v>
                </c:pt>
                <c:pt idx="6222">
                  <c:v>25978</c:v>
                </c:pt>
                <c:pt idx="6223">
                  <c:v>25979</c:v>
                </c:pt>
                <c:pt idx="6224">
                  <c:v>25980</c:v>
                </c:pt>
                <c:pt idx="6225">
                  <c:v>25981</c:v>
                </c:pt>
                <c:pt idx="6226">
                  <c:v>25982</c:v>
                </c:pt>
                <c:pt idx="6227">
                  <c:v>25983</c:v>
                </c:pt>
                <c:pt idx="6228">
                  <c:v>25984</c:v>
                </c:pt>
                <c:pt idx="6229">
                  <c:v>25985</c:v>
                </c:pt>
                <c:pt idx="6230">
                  <c:v>25986</c:v>
                </c:pt>
                <c:pt idx="6231">
                  <c:v>25987</c:v>
                </c:pt>
                <c:pt idx="6232">
                  <c:v>25988</c:v>
                </c:pt>
                <c:pt idx="6233">
                  <c:v>25989</c:v>
                </c:pt>
                <c:pt idx="6234">
                  <c:v>25990</c:v>
                </c:pt>
                <c:pt idx="6235">
                  <c:v>25991</c:v>
                </c:pt>
                <c:pt idx="6236">
                  <c:v>25992</c:v>
                </c:pt>
                <c:pt idx="6237">
                  <c:v>25993</c:v>
                </c:pt>
                <c:pt idx="6238">
                  <c:v>25994</c:v>
                </c:pt>
                <c:pt idx="6239">
                  <c:v>25995</c:v>
                </c:pt>
                <c:pt idx="6240">
                  <c:v>25996</c:v>
                </c:pt>
                <c:pt idx="6241">
                  <c:v>25997</c:v>
                </c:pt>
                <c:pt idx="6242">
                  <c:v>25998</c:v>
                </c:pt>
                <c:pt idx="6243">
                  <c:v>25999</c:v>
                </c:pt>
                <c:pt idx="6244">
                  <c:v>26000</c:v>
                </c:pt>
                <c:pt idx="6245">
                  <c:v>26001</c:v>
                </c:pt>
                <c:pt idx="6246">
                  <c:v>26002</c:v>
                </c:pt>
                <c:pt idx="6247">
                  <c:v>26003</c:v>
                </c:pt>
                <c:pt idx="6248">
                  <c:v>26004</c:v>
                </c:pt>
                <c:pt idx="6249">
                  <c:v>26005</c:v>
                </c:pt>
                <c:pt idx="6250">
                  <c:v>26006</c:v>
                </c:pt>
                <c:pt idx="6251">
                  <c:v>26007</c:v>
                </c:pt>
                <c:pt idx="6252">
                  <c:v>26008</c:v>
                </c:pt>
                <c:pt idx="6253">
                  <c:v>26009</c:v>
                </c:pt>
                <c:pt idx="6254">
                  <c:v>26010</c:v>
                </c:pt>
                <c:pt idx="6255">
                  <c:v>26011</c:v>
                </c:pt>
                <c:pt idx="6256">
                  <c:v>26012</c:v>
                </c:pt>
                <c:pt idx="6257">
                  <c:v>26013</c:v>
                </c:pt>
                <c:pt idx="6258">
                  <c:v>26014</c:v>
                </c:pt>
                <c:pt idx="6259">
                  <c:v>26015</c:v>
                </c:pt>
                <c:pt idx="6260">
                  <c:v>26016</c:v>
                </c:pt>
                <c:pt idx="6261">
                  <c:v>26017</c:v>
                </c:pt>
                <c:pt idx="6262">
                  <c:v>26018</c:v>
                </c:pt>
                <c:pt idx="6263">
                  <c:v>26019</c:v>
                </c:pt>
                <c:pt idx="6264">
                  <c:v>26020</c:v>
                </c:pt>
                <c:pt idx="6265">
                  <c:v>26021</c:v>
                </c:pt>
                <c:pt idx="6266">
                  <c:v>26022</c:v>
                </c:pt>
                <c:pt idx="6267">
                  <c:v>26023</c:v>
                </c:pt>
                <c:pt idx="6268">
                  <c:v>26024</c:v>
                </c:pt>
                <c:pt idx="6269">
                  <c:v>26025</c:v>
                </c:pt>
                <c:pt idx="6270">
                  <c:v>26026</c:v>
                </c:pt>
                <c:pt idx="6271">
                  <c:v>26027</c:v>
                </c:pt>
                <c:pt idx="6272">
                  <c:v>26028</c:v>
                </c:pt>
                <c:pt idx="6273">
                  <c:v>26029</c:v>
                </c:pt>
                <c:pt idx="6274">
                  <c:v>26030</c:v>
                </c:pt>
                <c:pt idx="6275">
                  <c:v>26031</c:v>
                </c:pt>
                <c:pt idx="6276">
                  <c:v>26032</c:v>
                </c:pt>
                <c:pt idx="6277">
                  <c:v>26033</c:v>
                </c:pt>
                <c:pt idx="6278">
                  <c:v>26034</c:v>
                </c:pt>
                <c:pt idx="6279">
                  <c:v>26035</c:v>
                </c:pt>
                <c:pt idx="6280">
                  <c:v>26036</c:v>
                </c:pt>
                <c:pt idx="6281">
                  <c:v>26037</c:v>
                </c:pt>
                <c:pt idx="6282">
                  <c:v>26038</c:v>
                </c:pt>
                <c:pt idx="6283">
                  <c:v>26039</c:v>
                </c:pt>
                <c:pt idx="6284">
                  <c:v>26040</c:v>
                </c:pt>
                <c:pt idx="6285">
                  <c:v>26041</c:v>
                </c:pt>
                <c:pt idx="6286">
                  <c:v>26042</c:v>
                </c:pt>
                <c:pt idx="6287">
                  <c:v>26043</c:v>
                </c:pt>
                <c:pt idx="6288">
                  <c:v>26044</c:v>
                </c:pt>
                <c:pt idx="6289">
                  <c:v>26045</c:v>
                </c:pt>
                <c:pt idx="6290">
                  <c:v>26046</c:v>
                </c:pt>
                <c:pt idx="6291">
                  <c:v>26047</c:v>
                </c:pt>
                <c:pt idx="6292">
                  <c:v>26048</c:v>
                </c:pt>
                <c:pt idx="6293">
                  <c:v>26049</c:v>
                </c:pt>
                <c:pt idx="6294">
                  <c:v>26050</c:v>
                </c:pt>
                <c:pt idx="6295">
                  <c:v>26051</c:v>
                </c:pt>
                <c:pt idx="6296">
                  <c:v>26052</c:v>
                </c:pt>
                <c:pt idx="6297">
                  <c:v>26053</c:v>
                </c:pt>
                <c:pt idx="6298">
                  <c:v>26054</c:v>
                </c:pt>
                <c:pt idx="6299">
                  <c:v>26055</c:v>
                </c:pt>
                <c:pt idx="6300">
                  <c:v>26056</c:v>
                </c:pt>
                <c:pt idx="6301">
                  <c:v>26057</c:v>
                </c:pt>
                <c:pt idx="6302">
                  <c:v>26058</c:v>
                </c:pt>
                <c:pt idx="6303">
                  <c:v>26059</c:v>
                </c:pt>
                <c:pt idx="6304">
                  <c:v>26060</c:v>
                </c:pt>
                <c:pt idx="6305">
                  <c:v>26061</c:v>
                </c:pt>
                <c:pt idx="6306">
                  <c:v>26062</c:v>
                </c:pt>
                <c:pt idx="6307">
                  <c:v>26063</c:v>
                </c:pt>
                <c:pt idx="6308">
                  <c:v>26064</c:v>
                </c:pt>
                <c:pt idx="6309">
                  <c:v>26065</c:v>
                </c:pt>
                <c:pt idx="6310">
                  <c:v>26066</c:v>
                </c:pt>
                <c:pt idx="6311">
                  <c:v>26067</c:v>
                </c:pt>
                <c:pt idx="6312">
                  <c:v>26068</c:v>
                </c:pt>
                <c:pt idx="6313">
                  <c:v>26069</c:v>
                </c:pt>
                <c:pt idx="6314">
                  <c:v>26070</c:v>
                </c:pt>
                <c:pt idx="6315">
                  <c:v>26071</c:v>
                </c:pt>
                <c:pt idx="6316">
                  <c:v>26072</c:v>
                </c:pt>
                <c:pt idx="6317">
                  <c:v>26073</c:v>
                </c:pt>
                <c:pt idx="6318">
                  <c:v>26074</c:v>
                </c:pt>
                <c:pt idx="6319">
                  <c:v>26075</c:v>
                </c:pt>
                <c:pt idx="6320">
                  <c:v>26076</c:v>
                </c:pt>
                <c:pt idx="6321">
                  <c:v>26077</c:v>
                </c:pt>
                <c:pt idx="6322">
                  <c:v>26078</c:v>
                </c:pt>
                <c:pt idx="6323">
                  <c:v>26079</c:v>
                </c:pt>
                <c:pt idx="6324">
                  <c:v>26080</c:v>
                </c:pt>
                <c:pt idx="6325">
                  <c:v>26081</c:v>
                </c:pt>
                <c:pt idx="6326">
                  <c:v>26082</c:v>
                </c:pt>
                <c:pt idx="6327">
                  <c:v>26083</c:v>
                </c:pt>
                <c:pt idx="6328">
                  <c:v>26084</c:v>
                </c:pt>
                <c:pt idx="6329">
                  <c:v>26085</c:v>
                </c:pt>
                <c:pt idx="6330">
                  <c:v>26086</c:v>
                </c:pt>
                <c:pt idx="6331">
                  <c:v>26087</c:v>
                </c:pt>
                <c:pt idx="6332">
                  <c:v>26088</c:v>
                </c:pt>
                <c:pt idx="6333">
                  <c:v>26089</c:v>
                </c:pt>
                <c:pt idx="6334">
                  <c:v>26090</c:v>
                </c:pt>
                <c:pt idx="6335">
                  <c:v>26091</c:v>
                </c:pt>
                <c:pt idx="6336">
                  <c:v>26092</c:v>
                </c:pt>
                <c:pt idx="6337">
                  <c:v>26093</c:v>
                </c:pt>
                <c:pt idx="6338">
                  <c:v>26094</c:v>
                </c:pt>
                <c:pt idx="6339">
                  <c:v>26095</c:v>
                </c:pt>
                <c:pt idx="6340">
                  <c:v>26096</c:v>
                </c:pt>
                <c:pt idx="6341">
                  <c:v>26097</c:v>
                </c:pt>
                <c:pt idx="6342">
                  <c:v>26098</c:v>
                </c:pt>
                <c:pt idx="6343">
                  <c:v>26099</c:v>
                </c:pt>
                <c:pt idx="6344">
                  <c:v>26100</c:v>
                </c:pt>
                <c:pt idx="6345">
                  <c:v>26101</c:v>
                </c:pt>
                <c:pt idx="6346">
                  <c:v>26102</c:v>
                </c:pt>
                <c:pt idx="6347">
                  <c:v>26103</c:v>
                </c:pt>
                <c:pt idx="6348">
                  <c:v>26104</c:v>
                </c:pt>
                <c:pt idx="6349">
                  <c:v>26105</c:v>
                </c:pt>
                <c:pt idx="6350">
                  <c:v>26106</c:v>
                </c:pt>
                <c:pt idx="6351">
                  <c:v>26107</c:v>
                </c:pt>
                <c:pt idx="6352">
                  <c:v>26108</c:v>
                </c:pt>
                <c:pt idx="6353">
                  <c:v>26109</c:v>
                </c:pt>
                <c:pt idx="6354">
                  <c:v>26110</c:v>
                </c:pt>
                <c:pt idx="6355">
                  <c:v>26111</c:v>
                </c:pt>
                <c:pt idx="6356">
                  <c:v>26112</c:v>
                </c:pt>
                <c:pt idx="6357">
                  <c:v>26113</c:v>
                </c:pt>
                <c:pt idx="6358">
                  <c:v>26114</c:v>
                </c:pt>
                <c:pt idx="6359">
                  <c:v>26115</c:v>
                </c:pt>
                <c:pt idx="6360">
                  <c:v>26116</c:v>
                </c:pt>
                <c:pt idx="6361">
                  <c:v>26117</c:v>
                </c:pt>
                <c:pt idx="6362">
                  <c:v>26118</c:v>
                </c:pt>
                <c:pt idx="6363">
                  <c:v>26119</c:v>
                </c:pt>
                <c:pt idx="6364">
                  <c:v>26120</c:v>
                </c:pt>
                <c:pt idx="6365">
                  <c:v>26121</c:v>
                </c:pt>
                <c:pt idx="6366">
                  <c:v>26122</c:v>
                </c:pt>
                <c:pt idx="6367">
                  <c:v>26123</c:v>
                </c:pt>
                <c:pt idx="6368">
                  <c:v>26124</c:v>
                </c:pt>
                <c:pt idx="6369">
                  <c:v>26125</c:v>
                </c:pt>
                <c:pt idx="6370">
                  <c:v>26126</c:v>
                </c:pt>
                <c:pt idx="6371">
                  <c:v>26127</c:v>
                </c:pt>
                <c:pt idx="6372">
                  <c:v>26128</c:v>
                </c:pt>
                <c:pt idx="6373">
                  <c:v>26129</c:v>
                </c:pt>
                <c:pt idx="6374">
                  <c:v>26130</c:v>
                </c:pt>
                <c:pt idx="6375">
                  <c:v>26131</c:v>
                </c:pt>
                <c:pt idx="6376">
                  <c:v>26132</c:v>
                </c:pt>
                <c:pt idx="6377">
                  <c:v>26133</c:v>
                </c:pt>
                <c:pt idx="6378">
                  <c:v>26134</c:v>
                </c:pt>
                <c:pt idx="6379">
                  <c:v>26135</c:v>
                </c:pt>
                <c:pt idx="6380">
                  <c:v>26136</c:v>
                </c:pt>
                <c:pt idx="6381">
                  <c:v>26137</c:v>
                </c:pt>
                <c:pt idx="6382">
                  <c:v>26138</c:v>
                </c:pt>
                <c:pt idx="6383">
                  <c:v>26139</c:v>
                </c:pt>
                <c:pt idx="6384">
                  <c:v>26140</c:v>
                </c:pt>
                <c:pt idx="6385">
                  <c:v>26141</c:v>
                </c:pt>
                <c:pt idx="6386">
                  <c:v>26142</c:v>
                </c:pt>
                <c:pt idx="6387">
                  <c:v>26143</c:v>
                </c:pt>
                <c:pt idx="6388">
                  <c:v>26144</c:v>
                </c:pt>
                <c:pt idx="6389">
                  <c:v>26145</c:v>
                </c:pt>
                <c:pt idx="6390">
                  <c:v>26146</c:v>
                </c:pt>
                <c:pt idx="6391">
                  <c:v>26147</c:v>
                </c:pt>
                <c:pt idx="6392">
                  <c:v>26148</c:v>
                </c:pt>
                <c:pt idx="6393">
                  <c:v>26149</c:v>
                </c:pt>
                <c:pt idx="6394">
                  <c:v>26150</c:v>
                </c:pt>
                <c:pt idx="6395">
                  <c:v>26151</c:v>
                </c:pt>
                <c:pt idx="6396">
                  <c:v>26152</c:v>
                </c:pt>
                <c:pt idx="6397">
                  <c:v>26153</c:v>
                </c:pt>
                <c:pt idx="6398">
                  <c:v>26154</c:v>
                </c:pt>
                <c:pt idx="6399">
                  <c:v>26155</c:v>
                </c:pt>
                <c:pt idx="6400">
                  <c:v>26156</c:v>
                </c:pt>
                <c:pt idx="6401">
                  <c:v>26157</c:v>
                </c:pt>
                <c:pt idx="6402">
                  <c:v>26158</c:v>
                </c:pt>
                <c:pt idx="6403">
                  <c:v>26159</c:v>
                </c:pt>
                <c:pt idx="6404">
                  <c:v>26160</c:v>
                </c:pt>
                <c:pt idx="6405">
                  <c:v>26161</c:v>
                </c:pt>
                <c:pt idx="6406">
                  <c:v>26162</c:v>
                </c:pt>
                <c:pt idx="6407">
                  <c:v>26163</c:v>
                </c:pt>
                <c:pt idx="6408">
                  <c:v>26164</c:v>
                </c:pt>
                <c:pt idx="6409">
                  <c:v>26165</c:v>
                </c:pt>
                <c:pt idx="6410">
                  <c:v>26166</c:v>
                </c:pt>
                <c:pt idx="6411">
                  <c:v>26167</c:v>
                </c:pt>
                <c:pt idx="6412">
                  <c:v>26168</c:v>
                </c:pt>
                <c:pt idx="6413">
                  <c:v>26169</c:v>
                </c:pt>
                <c:pt idx="6414">
                  <c:v>26170</c:v>
                </c:pt>
                <c:pt idx="6415">
                  <c:v>26171</c:v>
                </c:pt>
                <c:pt idx="6416">
                  <c:v>26172</c:v>
                </c:pt>
                <c:pt idx="6417">
                  <c:v>26173</c:v>
                </c:pt>
                <c:pt idx="6418">
                  <c:v>26174</c:v>
                </c:pt>
                <c:pt idx="6419">
                  <c:v>26175</c:v>
                </c:pt>
                <c:pt idx="6420">
                  <c:v>26176</c:v>
                </c:pt>
                <c:pt idx="6421">
                  <c:v>26177</c:v>
                </c:pt>
                <c:pt idx="6422">
                  <c:v>26178</c:v>
                </c:pt>
                <c:pt idx="6423">
                  <c:v>26179</c:v>
                </c:pt>
                <c:pt idx="6424">
                  <c:v>26180</c:v>
                </c:pt>
                <c:pt idx="6425">
                  <c:v>26181</c:v>
                </c:pt>
                <c:pt idx="6426">
                  <c:v>26182</c:v>
                </c:pt>
                <c:pt idx="6427">
                  <c:v>26183</c:v>
                </c:pt>
                <c:pt idx="6428">
                  <c:v>26184</c:v>
                </c:pt>
                <c:pt idx="6429">
                  <c:v>26185</c:v>
                </c:pt>
                <c:pt idx="6430">
                  <c:v>26186</c:v>
                </c:pt>
                <c:pt idx="6431">
                  <c:v>26187</c:v>
                </c:pt>
                <c:pt idx="6432">
                  <c:v>26188</c:v>
                </c:pt>
                <c:pt idx="6433">
                  <c:v>26189</c:v>
                </c:pt>
                <c:pt idx="6434">
                  <c:v>26190</c:v>
                </c:pt>
                <c:pt idx="6435">
                  <c:v>26191</c:v>
                </c:pt>
                <c:pt idx="6436">
                  <c:v>26192</c:v>
                </c:pt>
                <c:pt idx="6437">
                  <c:v>26193</c:v>
                </c:pt>
                <c:pt idx="6438">
                  <c:v>26194</c:v>
                </c:pt>
                <c:pt idx="6439">
                  <c:v>26195</c:v>
                </c:pt>
                <c:pt idx="6440">
                  <c:v>26196</c:v>
                </c:pt>
                <c:pt idx="6441">
                  <c:v>26197</c:v>
                </c:pt>
                <c:pt idx="6442">
                  <c:v>26198</c:v>
                </c:pt>
                <c:pt idx="6443">
                  <c:v>26199</c:v>
                </c:pt>
                <c:pt idx="6444">
                  <c:v>26200</c:v>
                </c:pt>
                <c:pt idx="6445">
                  <c:v>26201</c:v>
                </c:pt>
                <c:pt idx="6446">
                  <c:v>26202</c:v>
                </c:pt>
                <c:pt idx="6447">
                  <c:v>26203</c:v>
                </c:pt>
                <c:pt idx="6448">
                  <c:v>26204</c:v>
                </c:pt>
                <c:pt idx="6449">
                  <c:v>26205</c:v>
                </c:pt>
                <c:pt idx="6450">
                  <c:v>26206</c:v>
                </c:pt>
                <c:pt idx="6451">
                  <c:v>26207</c:v>
                </c:pt>
                <c:pt idx="6452">
                  <c:v>26208</c:v>
                </c:pt>
                <c:pt idx="6453">
                  <c:v>26209</c:v>
                </c:pt>
                <c:pt idx="6454">
                  <c:v>26210</c:v>
                </c:pt>
                <c:pt idx="6455">
                  <c:v>26211</c:v>
                </c:pt>
                <c:pt idx="6456">
                  <c:v>26212</c:v>
                </c:pt>
                <c:pt idx="6457">
                  <c:v>26213</c:v>
                </c:pt>
                <c:pt idx="6458">
                  <c:v>26214</c:v>
                </c:pt>
                <c:pt idx="6459">
                  <c:v>26215</c:v>
                </c:pt>
                <c:pt idx="6460">
                  <c:v>26216</c:v>
                </c:pt>
                <c:pt idx="6461">
                  <c:v>26217</c:v>
                </c:pt>
                <c:pt idx="6462">
                  <c:v>26218</c:v>
                </c:pt>
                <c:pt idx="6463">
                  <c:v>26219</c:v>
                </c:pt>
                <c:pt idx="6464">
                  <c:v>26220</c:v>
                </c:pt>
                <c:pt idx="6465">
                  <c:v>26221</c:v>
                </c:pt>
                <c:pt idx="6466">
                  <c:v>26222</c:v>
                </c:pt>
                <c:pt idx="6467">
                  <c:v>26223</c:v>
                </c:pt>
                <c:pt idx="6468">
                  <c:v>26224</c:v>
                </c:pt>
                <c:pt idx="6469">
                  <c:v>26225</c:v>
                </c:pt>
                <c:pt idx="6470">
                  <c:v>26226</c:v>
                </c:pt>
                <c:pt idx="6471">
                  <c:v>26227</c:v>
                </c:pt>
                <c:pt idx="6472">
                  <c:v>26228</c:v>
                </c:pt>
                <c:pt idx="6473">
                  <c:v>26229</c:v>
                </c:pt>
                <c:pt idx="6474">
                  <c:v>26230</c:v>
                </c:pt>
                <c:pt idx="6475">
                  <c:v>26231</c:v>
                </c:pt>
                <c:pt idx="6476">
                  <c:v>26232</c:v>
                </c:pt>
                <c:pt idx="6477">
                  <c:v>26233</c:v>
                </c:pt>
                <c:pt idx="6478">
                  <c:v>26234</c:v>
                </c:pt>
                <c:pt idx="6479">
                  <c:v>26235</c:v>
                </c:pt>
                <c:pt idx="6480">
                  <c:v>26236</c:v>
                </c:pt>
                <c:pt idx="6481">
                  <c:v>26237</c:v>
                </c:pt>
                <c:pt idx="6482">
                  <c:v>26238</c:v>
                </c:pt>
                <c:pt idx="6483">
                  <c:v>26239</c:v>
                </c:pt>
                <c:pt idx="6484">
                  <c:v>26240</c:v>
                </c:pt>
                <c:pt idx="6485">
                  <c:v>26241</c:v>
                </c:pt>
                <c:pt idx="6486">
                  <c:v>26242</c:v>
                </c:pt>
                <c:pt idx="6487">
                  <c:v>26243</c:v>
                </c:pt>
                <c:pt idx="6488">
                  <c:v>26244</c:v>
                </c:pt>
                <c:pt idx="6489">
                  <c:v>26245</c:v>
                </c:pt>
                <c:pt idx="6490">
                  <c:v>26246</c:v>
                </c:pt>
                <c:pt idx="6491">
                  <c:v>26247</c:v>
                </c:pt>
                <c:pt idx="6492">
                  <c:v>26248</c:v>
                </c:pt>
                <c:pt idx="6493">
                  <c:v>26249</c:v>
                </c:pt>
                <c:pt idx="6494">
                  <c:v>26250</c:v>
                </c:pt>
                <c:pt idx="6495">
                  <c:v>26251</c:v>
                </c:pt>
                <c:pt idx="6496">
                  <c:v>26252</c:v>
                </c:pt>
                <c:pt idx="6497">
                  <c:v>26253</c:v>
                </c:pt>
                <c:pt idx="6498">
                  <c:v>26254</c:v>
                </c:pt>
                <c:pt idx="6499">
                  <c:v>26255</c:v>
                </c:pt>
                <c:pt idx="6500">
                  <c:v>26256</c:v>
                </c:pt>
                <c:pt idx="6501">
                  <c:v>26257</c:v>
                </c:pt>
                <c:pt idx="6502">
                  <c:v>26258</c:v>
                </c:pt>
                <c:pt idx="6503">
                  <c:v>26259</c:v>
                </c:pt>
                <c:pt idx="6504">
                  <c:v>26260</c:v>
                </c:pt>
                <c:pt idx="6505">
                  <c:v>26261</c:v>
                </c:pt>
                <c:pt idx="6506">
                  <c:v>26262</c:v>
                </c:pt>
                <c:pt idx="6507">
                  <c:v>26263</c:v>
                </c:pt>
                <c:pt idx="6508">
                  <c:v>26264</c:v>
                </c:pt>
                <c:pt idx="6509">
                  <c:v>26265</c:v>
                </c:pt>
                <c:pt idx="6510">
                  <c:v>26266</c:v>
                </c:pt>
                <c:pt idx="6511">
                  <c:v>26267</c:v>
                </c:pt>
                <c:pt idx="6512">
                  <c:v>26268</c:v>
                </c:pt>
                <c:pt idx="6513">
                  <c:v>26269</c:v>
                </c:pt>
                <c:pt idx="6514">
                  <c:v>26270</c:v>
                </c:pt>
                <c:pt idx="6515">
                  <c:v>26271</c:v>
                </c:pt>
                <c:pt idx="6516">
                  <c:v>26272</c:v>
                </c:pt>
                <c:pt idx="6517">
                  <c:v>26273</c:v>
                </c:pt>
                <c:pt idx="6518">
                  <c:v>26274</c:v>
                </c:pt>
                <c:pt idx="6519">
                  <c:v>26275</c:v>
                </c:pt>
                <c:pt idx="6520">
                  <c:v>26276</c:v>
                </c:pt>
                <c:pt idx="6521">
                  <c:v>26277</c:v>
                </c:pt>
                <c:pt idx="6522">
                  <c:v>26278</c:v>
                </c:pt>
                <c:pt idx="6523">
                  <c:v>26279</c:v>
                </c:pt>
                <c:pt idx="6524">
                  <c:v>26280</c:v>
                </c:pt>
                <c:pt idx="6525">
                  <c:v>26281</c:v>
                </c:pt>
                <c:pt idx="6526">
                  <c:v>26282</c:v>
                </c:pt>
                <c:pt idx="6527">
                  <c:v>26283</c:v>
                </c:pt>
                <c:pt idx="6528">
                  <c:v>26284</c:v>
                </c:pt>
                <c:pt idx="6529">
                  <c:v>26285</c:v>
                </c:pt>
                <c:pt idx="6530">
                  <c:v>26286</c:v>
                </c:pt>
                <c:pt idx="6531">
                  <c:v>26287</c:v>
                </c:pt>
                <c:pt idx="6532">
                  <c:v>26288</c:v>
                </c:pt>
                <c:pt idx="6533">
                  <c:v>26289</c:v>
                </c:pt>
                <c:pt idx="6534">
                  <c:v>26290</c:v>
                </c:pt>
                <c:pt idx="6535">
                  <c:v>26291</c:v>
                </c:pt>
                <c:pt idx="6536">
                  <c:v>26292</c:v>
                </c:pt>
                <c:pt idx="6537">
                  <c:v>26293</c:v>
                </c:pt>
                <c:pt idx="6538">
                  <c:v>26294</c:v>
                </c:pt>
                <c:pt idx="6539">
                  <c:v>26295</c:v>
                </c:pt>
                <c:pt idx="6540">
                  <c:v>26296</c:v>
                </c:pt>
                <c:pt idx="6541">
                  <c:v>26297</c:v>
                </c:pt>
                <c:pt idx="6542">
                  <c:v>26298</c:v>
                </c:pt>
                <c:pt idx="6543">
                  <c:v>26299</c:v>
                </c:pt>
                <c:pt idx="6544">
                  <c:v>26300</c:v>
                </c:pt>
                <c:pt idx="6545">
                  <c:v>26301</c:v>
                </c:pt>
                <c:pt idx="6546">
                  <c:v>26302</c:v>
                </c:pt>
                <c:pt idx="6547">
                  <c:v>26303</c:v>
                </c:pt>
                <c:pt idx="6548">
                  <c:v>26304</c:v>
                </c:pt>
                <c:pt idx="6549">
                  <c:v>26305</c:v>
                </c:pt>
                <c:pt idx="6550">
                  <c:v>26306</c:v>
                </c:pt>
                <c:pt idx="6551">
                  <c:v>26307</c:v>
                </c:pt>
                <c:pt idx="6552">
                  <c:v>26308</c:v>
                </c:pt>
                <c:pt idx="6553">
                  <c:v>26309</c:v>
                </c:pt>
                <c:pt idx="6554">
                  <c:v>26310</c:v>
                </c:pt>
                <c:pt idx="6555">
                  <c:v>26311</c:v>
                </c:pt>
                <c:pt idx="6556">
                  <c:v>26312</c:v>
                </c:pt>
                <c:pt idx="6557">
                  <c:v>26313</c:v>
                </c:pt>
                <c:pt idx="6558">
                  <c:v>26314</c:v>
                </c:pt>
                <c:pt idx="6559">
                  <c:v>26315</c:v>
                </c:pt>
                <c:pt idx="6560">
                  <c:v>26316</c:v>
                </c:pt>
                <c:pt idx="6561">
                  <c:v>26317</c:v>
                </c:pt>
                <c:pt idx="6562">
                  <c:v>26318</c:v>
                </c:pt>
                <c:pt idx="6563">
                  <c:v>26319</c:v>
                </c:pt>
                <c:pt idx="6564">
                  <c:v>26320</c:v>
                </c:pt>
                <c:pt idx="6565">
                  <c:v>26321</c:v>
                </c:pt>
                <c:pt idx="6566">
                  <c:v>26322</c:v>
                </c:pt>
                <c:pt idx="6567">
                  <c:v>26323</c:v>
                </c:pt>
                <c:pt idx="6568">
                  <c:v>26324</c:v>
                </c:pt>
                <c:pt idx="6569">
                  <c:v>26325</c:v>
                </c:pt>
                <c:pt idx="6570">
                  <c:v>26326</c:v>
                </c:pt>
                <c:pt idx="6571">
                  <c:v>26327</c:v>
                </c:pt>
                <c:pt idx="6572">
                  <c:v>26328</c:v>
                </c:pt>
                <c:pt idx="6573">
                  <c:v>26329</c:v>
                </c:pt>
                <c:pt idx="6574">
                  <c:v>26330</c:v>
                </c:pt>
                <c:pt idx="6575">
                  <c:v>26331</c:v>
                </c:pt>
                <c:pt idx="6576">
                  <c:v>26332</c:v>
                </c:pt>
                <c:pt idx="6577">
                  <c:v>26333</c:v>
                </c:pt>
                <c:pt idx="6578">
                  <c:v>26334</c:v>
                </c:pt>
                <c:pt idx="6579">
                  <c:v>26335</c:v>
                </c:pt>
                <c:pt idx="6580">
                  <c:v>26336</c:v>
                </c:pt>
                <c:pt idx="6581">
                  <c:v>26337</c:v>
                </c:pt>
                <c:pt idx="6582">
                  <c:v>26338</c:v>
                </c:pt>
                <c:pt idx="6583">
                  <c:v>26339</c:v>
                </c:pt>
                <c:pt idx="6584">
                  <c:v>26340</c:v>
                </c:pt>
                <c:pt idx="6585">
                  <c:v>26341</c:v>
                </c:pt>
                <c:pt idx="6586">
                  <c:v>26342</c:v>
                </c:pt>
                <c:pt idx="6587">
                  <c:v>26343</c:v>
                </c:pt>
                <c:pt idx="6588">
                  <c:v>26344</c:v>
                </c:pt>
                <c:pt idx="6589">
                  <c:v>26345</c:v>
                </c:pt>
                <c:pt idx="6590">
                  <c:v>26346</c:v>
                </c:pt>
                <c:pt idx="6591">
                  <c:v>26347</c:v>
                </c:pt>
                <c:pt idx="6592">
                  <c:v>26348</c:v>
                </c:pt>
                <c:pt idx="6593">
                  <c:v>26349</c:v>
                </c:pt>
                <c:pt idx="6594">
                  <c:v>26350</c:v>
                </c:pt>
                <c:pt idx="6595">
                  <c:v>26351</c:v>
                </c:pt>
                <c:pt idx="6596">
                  <c:v>26352</c:v>
                </c:pt>
                <c:pt idx="6597">
                  <c:v>26353</c:v>
                </c:pt>
                <c:pt idx="6598">
                  <c:v>26354</c:v>
                </c:pt>
                <c:pt idx="6599">
                  <c:v>26355</c:v>
                </c:pt>
                <c:pt idx="6600">
                  <c:v>26356</c:v>
                </c:pt>
                <c:pt idx="6601">
                  <c:v>26357</c:v>
                </c:pt>
                <c:pt idx="6602">
                  <c:v>26358</c:v>
                </c:pt>
                <c:pt idx="6603">
                  <c:v>26359</c:v>
                </c:pt>
                <c:pt idx="6604">
                  <c:v>26360</c:v>
                </c:pt>
                <c:pt idx="6605">
                  <c:v>26361</c:v>
                </c:pt>
                <c:pt idx="6606">
                  <c:v>26362</c:v>
                </c:pt>
                <c:pt idx="6607">
                  <c:v>26363</c:v>
                </c:pt>
                <c:pt idx="6608">
                  <c:v>26364</c:v>
                </c:pt>
                <c:pt idx="6609">
                  <c:v>26365</c:v>
                </c:pt>
                <c:pt idx="6610">
                  <c:v>26366</c:v>
                </c:pt>
                <c:pt idx="6611">
                  <c:v>26367</c:v>
                </c:pt>
                <c:pt idx="6612">
                  <c:v>26368</c:v>
                </c:pt>
                <c:pt idx="6613">
                  <c:v>26369</c:v>
                </c:pt>
                <c:pt idx="6614">
                  <c:v>26370</c:v>
                </c:pt>
                <c:pt idx="6615">
                  <c:v>26371</c:v>
                </c:pt>
                <c:pt idx="6616">
                  <c:v>26372</c:v>
                </c:pt>
                <c:pt idx="6617">
                  <c:v>26373</c:v>
                </c:pt>
                <c:pt idx="6618">
                  <c:v>26374</c:v>
                </c:pt>
                <c:pt idx="6619">
                  <c:v>26375</c:v>
                </c:pt>
                <c:pt idx="6620">
                  <c:v>26376</c:v>
                </c:pt>
                <c:pt idx="6621">
                  <c:v>26377</c:v>
                </c:pt>
                <c:pt idx="6622">
                  <c:v>26378</c:v>
                </c:pt>
                <c:pt idx="6623">
                  <c:v>26379</c:v>
                </c:pt>
                <c:pt idx="6624">
                  <c:v>26380</c:v>
                </c:pt>
                <c:pt idx="6625">
                  <c:v>26381</c:v>
                </c:pt>
                <c:pt idx="6626">
                  <c:v>26382</c:v>
                </c:pt>
                <c:pt idx="6627">
                  <c:v>26383</c:v>
                </c:pt>
                <c:pt idx="6628">
                  <c:v>26384</c:v>
                </c:pt>
                <c:pt idx="6629">
                  <c:v>26385</c:v>
                </c:pt>
                <c:pt idx="6630">
                  <c:v>26386</c:v>
                </c:pt>
                <c:pt idx="6631">
                  <c:v>26387</c:v>
                </c:pt>
                <c:pt idx="6632">
                  <c:v>26388</c:v>
                </c:pt>
                <c:pt idx="6633">
                  <c:v>26389</c:v>
                </c:pt>
                <c:pt idx="6634">
                  <c:v>26390</c:v>
                </c:pt>
                <c:pt idx="6635">
                  <c:v>26391</c:v>
                </c:pt>
                <c:pt idx="6636">
                  <c:v>26392</c:v>
                </c:pt>
                <c:pt idx="6637">
                  <c:v>26393</c:v>
                </c:pt>
                <c:pt idx="6638">
                  <c:v>26394</c:v>
                </c:pt>
                <c:pt idx="6639">
                  <c:v>26395</c:v>
                </c:pt>
                <c:pt idx="6640">
                  <c:v>26396</c:v>
                </c:pt>
                <c:pt idx="6641">
                  <c:v>26397</c:v>
                </c:pt>
                <c:pt idx="6642">
                  <c:v>26398</c:v>
                </c:pt>
                <c:pt idx="6643">
                  <c:v>26399</c:v>
                </c:pt>
                <c:pt idx="6644">
                  <c:v>26400</c:v>
                </c:pt>
                <c:pt idx="6645">
                  <c:v>26401</c:v>
                </c:pt>
                <c:pt idx="6646">
                  <c:v>26402</c:v>
                </c:pt>
                <c:pt idx="6647">
                  <c:v>26403</c:v>
                </c:pt>
                <c:pt idx="6648">
                  <c:v>26404</c:v>
                </c:pt>
                <c:pt idx="6649">
                  <c:v>26405</c:v>
                </c:pt>
                <c:pt idx="6650">
                  <c:v>26406</c:v>
                </c:pt>
                <c:pt idx="6651">
                  <c:v>26407</c:v>
                </c:pt>
                <c:pt idx="6652">
                  <c:v>26408</c:v>
                </c:pt>
                <c:pt idx="6653">
                  <c:v>26409</c:v>
                </c:pt>
                <c:pt idx="6654">
                  <c:v>26410</c:v>
                </c:pt>
                <c:pt idx="6655">
                  <c:v>26411</c:v>
                </c:pt>
                <c:pt idx="6656">
                  <c:v>26412</c:v>
                </c:pt>
                <c:pt idx="6657">
                  <c:v>26413</c:v>
                </c:pt>
                <c:pt idx="6658">
                  <c:v>26414</c:v>
                </c:pt>
                <c:pt idx="6659">
                  <c:v>26415</c:v>
                </c:pt>
                <c:pt idx="6660">
                  <c:v>26416</c:v>
                </c:pt>
                <c:pt idx="6661">
                  <c:v>26417</c:v>
                </c:pt>
                <c:pt idx="6662">
                  <c:v>26418</c:v>
                </c:pt>
                <c:pt idx="6663">
                  <c:v>26419</c:v>
                </c:pt>
                <c:pt idx="6664">
                  <c:v>26420</c:v>
                </c:pt>
                <c:pt idx="6665">
                  <c:v>26421</c:v>
                </c:pt>
                <c:pt idx="6666">
                  <c:v>26422</c:v>
                </c:pt>
                <c:pt idx="6667">
                  <c:v>26423</c:v>
                </c:pt>
                <c:pt idx="6668">
                  <c:v>26424</c:v>
                </c:pt>
                <c:pt idx="6669">
                  <c:v>26425</c:v>
                </c:pt>
                <c:pt idx="6670">
                  <c:v>26426</c:v>
                </c:pt>
                <c:pt idx="6671">
                  <c:v>26427</c:v>
                </c:pt>
                <c:pt idx="6672">
                  <c:v>26428</c:v>
                </c:pt>
                <c:pt idx="6673">
                  <c:v>26429</c:v>
                </c:pt>
                <c:pt idx="6674">
                  <c:v>26430</c:v>
                </c:pt>
                <c:pt idx="6675">
                  <c:v>26431</c:v>
                </c:pt>
                <c:pt idx="6676">
                  <c:v>26432</c:v>
                </c:pt>
                <c:pt idx="6677">
                  <c:v>26433</c:v>
                </c:pt>
                <c:pt idx="6678">
                  <c:v>26434</c:v>
                </c:pt>
                <c:pt idx="6679">
                  <c:v>26435</c:v>
                </c:pt>
                <c:pt idx="6680">
                  <c:v>26436</c:v>
                </c:pt>
                <c:pt idx="6681">
                  <c:v>26437</c:v>
                </c:pt>
                <c:pt idx="6682">
                  <c:v>26438</c:v>
                </c:pt>
                <c:pt idx="6683">
                  <c:v>26439</c:v>
                </c:pt>
                <c:pt idx="6684">
                  <c:v>26440</c:v>
                </c:pt>
                <c:pt idx="6685">
                  <c:v>26441</c:v>
                </c:pt>
                <c:pt idx="6686">
                  <c:v>26442</c:v>
                </c:pt>
                <c:pt idx="6687">
                  <c:v>26443</c:v>
                </c:pt>
                <c:pt idx="6688">
                  <c:v>26444</c:v>
                </c:pt>
                <c:pt idx="6689">
                  <c:v>26445</c:v>
                </c:pt>
                <c:pt idx="6690">
                  <c:v>26446</c:v>
                </c:pt>
                <c:pt idx="6691">
                  <c:v>26447</c:v>
                </c:pt>
                <c:pt idx="6692">
                  <c:v>26448</c:v>
                </c:pt>
                <c:pt idx="6693">
                  <c:v>26449</c:v>
                </c:pt>
                <c:pt idx="6694">
                  <c:v>26450</c:v>
                </c:pt>
                <c:pt idx="6695">
                  <c:v>26451</c:v>
                </c:pt>
                <c:pt idx="6696">
                  <c:v>26452</c:v>
                </c:pt>
                <c:pt idx="6697">
                  <c:v>26453</c:v>
                </c:pt>
                <c:pt idx="6698">
                  <c:v>26454</c:v>
                </c:pt>
                <c:pt idx="6699">
                  <c:v>26455</c:v>
                </c:pt>
                <c:pt idx="6700">
                  <c:v>26456</c:v>
                </c:pt>
                <c:pt idx="6701">
                  <c:v>26457</c:v>
                </c:pt>
                <c:pt idx="6702">
                  <c:v>26458</c:v>
                </c:pt>
                <c:pt idx="6703">
                  <c:v>26459</c:v>
                </c:pt>
                <c:pt idx="6704">
                  <c:v>26460</c:v>
                </c:pt>
                <c:pt idx="6705">
                  <c:v>26461</c:v>
                </c:pt>
                <c:pt idx="6706">
                  <c:v>26462</c:v>
                </c:pt>
                <c:pt idx="6707">
                  <c:v>26463</c:v>
                </c:pt>
                <c:pt idx="6708">
                  <c:v>26464</c:v>
                </c:pt>
                <c:pt idx="6709">
                  <c:v>26465</c:v>
                </c:pt>
                <c:pt idx="6710">
                  <c:v>26466</c:v>
                </c:pt>
                <c:pt idx="6711">
                  <c:v>26467</c:v>
                </c:pt>
                <c:pt idx="6712">
                  <c:v>26468</c:v>
                </c:pt>
                <c:pt idx="6713">
                  <c:v>26469</c:v>
                </c:pt>
                <c:pt idx="6714">
                  <c:v>26470</c:v>
                </c:pt>
                <c:pt idx="6715">
                  <c:v>26471</c:v>
                </c:pt>
                <c:pt idx="6716">
                  <c:v>26472</c:v>
                </c:pt>
                <c:pt idx="6717">
                  <c:v>26473</c:v>
                </c:pt>
                <c:pt idx="6718">
                  <c:v>26474</c:v>
                </c:pt>
                <c:pt idx="6719">
                  <c:v>26475</c:v>
                </c:pt>
                <c:pt idx="6720">
                  <c:v>26476</c:v>
                </c:pt>
                <c:pt idx="6721">
                  <c:v>26477</c:v>
                </c:pt>
                <c:pt idx="6722">
                  <c:v>26478</c:v>
                </c:pt>
                <c:pt idx="6723">
                  <c:v>26479</c:v>
                </c:pt>
                <c:pt idx="6724">
                  <c:v>26480</c:v>
                </c:pt>
                <c:pt idx="6725">
                  <c:v>26481</c:v>
                </c:pt>
                <c:pt idx="6726">
                  <c:v>26482</c:v>
                </c:pt>
                <c:pt idx="6727">
                  <c:v>26483</c:v>
                </c:pt>
                <c:pt idx="6728">
                  <c:v>26484</c:v>
                </c:pt>
                <c:pt idx="6729">
                  <c:v>26485</c:v>
                </c:pt>
                <c:pt idx="6730">
                  <c:v>26486</c:v>
                </c:pt>
                <c:pt idx="6731">
                  <c:v>26487</c:v>
                </c:pt>
                <c:pt idx="6732">
                  <c:v>26488</c:v>
                </c:pt>
                <c:pt idx="6733">
                  <c:v>26489</c:v>
                </c:pt>
                <c:pt idx="6734">
                  <c:v>26490</c:v>
                </c:pt>
                <c:pt idx="6735">
                  <c:v>26491</c:v>
                </c:pt>
                <c:pt idx="6736">
                  <c:v>26492</c:v>
                </c:pt>
                <c:pt idx="6737">
                  <c:v>26493</c:v>
                </c:pt>
                <c:pt idx="6738">
                  <c:v>26494</c:v>
                </c:pt>
                <c:pt idx="6739">
                  <c:v>26495</c:v>
                </c:pt>
                <c:pt idx="6740">
                  <c:v>26496</c:v>
                </c:pt>
                <c:pt idx="6741">
                  <c:v>26497</c:v>
                </c:pt>
                <c:pt idx="6742">
                  <c:v>26498</c:v>
                </c:pt>
                <c:pt idx="6743">
                  <c:v>26499</c:v>
                </c:pt>
                <c:pt idx="6744">
                  <c:v>26500</c:v>
                </c:pt>
                <c:pt idx="6745">
                  <c:v>26501</c:v>
                </c:pt>
                <c:pt idx="6746">
                  <c:v>26502</c:v>
                </c:pt>
                <c:pt idx="6747">
                  <c:v>26503</c:v>
                </c:pt>
                <c:pt idx="6748">
                  <c:v>26504</c:v>
                </c:pt>
                <c:pt idx="6749">
                  <c:v>26505</c:v>
                </c:pt>
                <c:pt idx="6750">
                  <c:v>26506</c:v>
                </c:pt>
                <c:pt idx="6751">
                  <c:v>26507</c:v>
                </c:pt>
                <c:pt idx="6752">
                  <c:v>26508</c:v>
                </c:pt>
                <c:pt idx="6753">
                  <c:v>26509</c:v>
                </c:pt>
                <c:pt idx="6754">
                  <c:v>26510</c:v>
                </c:pt>
                <c:pt idx="6755">
                  <c:v>26511</c:v>
                </c:pt>
                <c:pt idx="6756">
                  <c:v>26512</c:v>
                </c:pt>
                <c:pt idx="6757">
                  <c:v>26513</c:v>
                </c:pt>
                <c:pt idx="6758">
                  <c:v>26514</c:v>
                </c:pt>
                <c:pt idx="6759">
                  <c:v>26515</c:v>
                </c:pt>
                <c:pt idx="6760">
                  <c:v>26516</c:v>
                </c:pt>
                <c:pt idx="6761">
                  <c:v>26517</c:v>
                </c:pt>
                <c:pt idx="6762">
                  <c:v>26518</c:v>
                </c:pt>
                <c:pt idx="6763">
                  <c:v>26519</c:v>
                </c:pt>
                <c:pt idx="6764">
                  <c:v>26520</c:v>
                </c:pt>
                <c:pt idx="6765">
                  <c:v>26521</c:v>
                </c:pt>
                <c:pt idx="6766">
                  <c:v>26522</c:v>
                </c:pt>
                <c:pt idx="6767">
                  <c:v>26523</c:v>
                </c:pt>
                <c:pt idx="6768">
                  <c:v>26524</c:v>
                </c:pt>
                <c:pt idx="6769">
                  <c:v>26525</c:v>
                </c:pt>
                <c:pt idx="6770">
                  <c:v>26526</c:v>
                </c:pt>
                <c:pt idx="6771">
                  <c:v>26527</c:v>
                </c:pt>
                <c:pt idx="6772">
                  <c:v>26528</c:v>
                </c:pt>
                <c:pt idx="6773">
                  <c:v>26529</c:v>
                </c:pt>
                <c:pt idx="6774">
                  <c:v>26530</c:v>
                </c:pt>
                <c:pt idx="6775">
                  <c:v>26531</c:v>
                </c:pt>
                <c:pt idx="6776">
                  <c:v>26532</c:v>
                </c:pt>
                <c:pt idx="6777">
                  <c:v>26533</c:v>
                </c:pt>
                <c:pt idx="6778">
                  <c:v>26534</c:v>
                </c:pt>
                <c:pt idx="6779">
                  <c:v>26535</c:v>
                </c:pt>
                <c:pt idx="6780">
                  <c:v>26536</c:v>
                </c:pt>
                <c:pt idx="6781">
                  <c:v>26537</c:v>
                </c:pt>
                <c:pt idx="6782">
                  <c:v>26538</c:v>
                </c:pt>
                <c:pt idx="6783">
                  <c:v>26539</c:v>
                </c:pt>
                <c:pt idx="6784">
                  <c:v>26540</c:v>
                </c:pt>
                <c:pt idx="6785">
                  <c:v>26541</c:v>
                </c:pt>
                <c:pt idx="6786">
                  <c:v>26542</c:v>
                </c:pt>
                <c:pt idx="6787">
                  <c:v>26543</c:v>
                </c:pt>
                <c:pt idx="6788">
                  <c:v>26544</c:v>
                </c:pt>
                <c:pt idx="6789">
                  <c:v>26545</c:v>
                </c:pt>
                <c:pt idx="6790">
                  <c:v>26546</c:v>
                </c:pt>
                <c:pt idx="6791">
                  <c:v>26547</c:v>
                </c:pt>
                <c:pt idx="6792">
                  <c:v>26548</c:v>
                </c:pt>
                <c:pt idx="6793">
                  <c:v>26549</c:v>
                </c:pt>
                <c:pt idx="6794">
                  <c:v>26550</c:v>
                </c:pt>
                <c:pt idx="6795">
                  <c:v>26551</c:v>
                </c:pt>
                <c:pt idx="6796">
                  <c:v>26552</c:v>
                </c:pt>
                <c:pt idx="6797">
                  <c:v>26553</c:v>
                </c:pt>
                <c:pt idx="6798">
                  <c:v>26554</c:v>
                </c:pt>
                <c:pt idx="6799">
                  <c:v>26555</c:v>
                </c:pt>
                <c:pt idx="6800">
                  <c:v>26556</c:v>
                </c:pt>
                <c:pt idx="6801">
                  <c:v>26557</c:v>
                </c:pt>
                <c:pt idx="6802">
                  <c:v>26558</c:v>
                </c:pt>
                <c:pt idx="6803">
                  <c:v>26559</c:v>
                </c:pt>
                <c:pt idx="6804">
                  <c:v>26560</c:v>
                </c:pt>
                <c:pt idx="6805">
                  <c:v>26561</c:v>
                </c:pt>
                <c:pt idx="6806">
                  <c:v>26562</c:v>
                </c:pt>
                <c:pt idx="6807">
                  <c:v>26563</c:v>
                </c:pt>
                <c:pt idx="6808">
                  <c:v>26564</c:v>
                </c:pt>
                <c:pt idx="6809">
                  <c:v>26565</c:v>
                </c:pt>
                <c:pt idx="6810">
                  <c:v>26566</c:v>
                </c:pt>
                <c:pt idx="6811">
                  <c:v>26567</c:v>
                </c:pt>
                <c:pt idx="6812">
                  <c:v>26568</c:v>
                </c:pt>
                <c:pt idx="6813">
                  <c:v>26569</c:v>
                </c:pt>
                <c:pt idx="6814">
                  <c:v>26570</c:v>
                </c:pt>
                <c:pt idx="6815">
                  <c:v>26571</c:v>
                </c:pt>
                <c:pt idx="6816">
                  <c:v>26572</c:v>
                </c:pt>
                <c:pt idx="6817">
                  <c:v>26573</c:v>
                </c:pt>
                <c:pt idx="6818">
                  <c:v>26574</c:v>
                </c:pt>
                <c:pt idx="6819">
                  <c:v>26575</c:v>
                </c:pt>
                <c:pt idx="6820">
                  <c:v>26576</c:v>
                </c:pt>
                <c:pt idx="6821">
                  <c:v>26577</c:v>
                </c:pt>
                <c:pt idx="6822">
                  <c:v>26578</c:v>
                </c:pt>
                <c:pt idx="6823">
                  <c:v>26579</c:v>
                </c:pt>
                <c:pt idx="6824">
                  <c:v>26580</c:v>
                </c:pt>
                <c:pt idx="6825">
                  <c:v>26581</c:v>
                </c:pt>
                <c:pt idx="6826">
                  <c:v>26582</c:v>
                </c:pt>
                <c:pt idx="6827">
                  <c:v>26583</c:v>
                </c:pt>
                <c:pt idx="6828">
                  <c:v>26584</c:v>
                </c:pt>
                <c:pt idx="6829">
                  <c:v>26585</c:v>
                </c:pt>
                <c:pt idx="6830">
                  <c:v>26586</c:v>
                </c:pt>
                <c:pt idx="6831">
                  <c:v>26587</c:v>
                </c:pt>
                <c:pt idx="6832">
                  <c:v>26588</c:v>
                </c:pt>
                <c:pt idx="6833">
                  <c:v>26589</c:v>
                </c:pt>
                <c:pt idx="6834">
                  <c:v>26590</c:v>
                </c:pt>
                <c:pt idx="6835">
                  <c:v>26591</c:v>
                </c:pt>
                <c:pt idx="6836">
                  <c:v>26592</c:v>
                </c:pt>
                <c:pt idx="6837">
                  <c:v>26593</c:v>
                </c:pt>
                <c:pt idx="6838">
                  <c:v>26594</c:v>
                </c:pt>
                <c:pt idx="6839">
                  <c:v>26595</c:v>
                </c:pt>
                <c:pt idx="6840">
                  <c:v>26596</c:v>
                </c:pt>
                <c:pt idx="6841">
                  <c:v>26597</c:v>
                </c:pt>
                <c:pt idx="6842">
                  <c:v>26598</c:v>
                </c:pt>
                <c:pt idx="6843">
                  <c:v>26599</c:v>
                </c:pt>
                <c:pt idx="6844">
                  <c:v>26600</c:v>
                </c:pt>
                <c:pt idx="6845">
                  <c:v>26601</c:v>
                </c:pt>
                <c:pt idx="6846">
                  <c:v>26602</c:v>
                </c:pt>
                <c:pt idx="6847">
                  <c:v>26603</c:v>
                </c:pt>
                <c:pt idx="6848">
                  <c:v>26604</c:v>
                </c:pt>
                <c:pt idx="6849">
                  <c:v>26605</c:v>
                </c:pt>
                <c:pt idx="6850">
                  <c:v>26606</c:v>
                </c:pt>
                <c:pt idx="6851">
                  <c:v>26607</c:v>
                </c:pt>
                <c:pt idx="6852">
                  <c:v>26608</c:v>
                </c:pt>
                <c:pt idx="6853">
                  <c:v>26609</c:v>
                </c:pt>
                <c:pt idx="6854">
                  <c:v>26610</c:v>
                </c:pt>
                <c:pt idx="6855">
                  <c:v>26611</c:v>
                </c:pt>
                <c:pt idx="6856">
                  <c:v>26612</c:v>
                </c:pt>
                <c:pt idx="6857">
                  <c:v>26613</c:v>
                </c:pt>
                <c:pt idx="6858">
                  <c:v>26614</c:v>
                </c:pt>
                <c:pt idx="6859">
                  <c:v>26615</c:v>
                </c:pt>
                <c:pt idx="6860">
                  <c:v>26616</c:v>
                </c:pt>
                <c:pt idx="6861">
                  <c:v>26617</c:v>
                </c:pt>
                <c:pt idx="6862">
                  <c:v>26618</c:v>
                </c:pt>
                <c:pt idx="6863">
                  <c:v>26619</c:v>
                </c:pt>
                <c:pt idx="6864">
                  <c:v>26620</c:v>
                </c:pt>
                <c:pt idx="6865">
                  <c:v>26621</c:v>
                </c:pt>
                <c:pt idx="6866">
                  <c:v>26622</c:v>
                </c:pt>
                <c:pt idx="6867">
                  <c:v>26623</c:v>
                </c:pt>
                <c:pt idx="6868">
                  <c:v>26624</c:v>
                </c:pt>
                <c:pt idx="6869">
                  <c:v>26625</c:v>
                </c:pt>
                <c:pt idx="6870">
                  <c:v>26626</c:v>
                </c:pt>
                <c:pt idx="6871">
                  <c:v>26627</c:v>
                </c:pt>
                <c:pt idx="6872">
                  <c:v>26628</c:v>
                </c:pt>
                <c:pt idx="6873">
                  <c:v>26629</c:v>
                </c:pt>
                <c:pt idx="6874">
                  <c:v>26630</c:v>
                </c:pt>
                <c:pt idx="6875">
                  <c:v>26631</c:v>
                </c:pt>
                <c:pt idx="6876">
                  <c:v>26632</c:v>
                </c:pt>
                <c:pt idx="6877">
                  <c:v>26633</c:v>
                </c:pt>
                <c:pt idx="6878">
                  <c:v>26634</c:v>
                </c:pt>
                <c:pt idx="6879">
                  <c:v>26635</c:v>
                </c:pt>
                <c:pt idx="6880">
                  <c:v>26636</c:v>
                </c:pt>
                <c:pt idx="6881">
                  <c:v>26637</c:v>
                </c:pt>
                <c:pt idx="6882">
                  <c:v>26638</c:v>
                </c:pt>
                <c:pt idx="6883">
                  <c:v>26639</c:v>
                </c:pt>
                <c:pt idx="6884">
                  <c:v>26640</c:v>
                </c:pt>
                <c:pt idx="6885">
                  <c:v>26641</c:v>
                </c:pt>
                <c:pt idx="6886">
                  <c:v>26642</c:v>
                </c:pt>
                <c:pt idx="6887">
                  <c:v>26643</c:v>
                </c:pt>
                <c:pt idx="6888">
                  <c:v>26644</c:v>
                </c:pt>
                <c:pt idx="6889">
                  <c:v>26645</c:v>
                </c:pt>
                <c:pt idx="6890">
                  <c:v>26646</c:v>
                </c:pt>
                <c:pt idx="6891">
                  <c:v>26647</c:v>
                </c:pt>
                <c:pt idx="6892">
                  <c:v>26648</c:v>
                </c:pt>
                <c:pt idx="6893">
                  <c:v>26649</c:v>
                </c:pt>
                <c:pt idx="6894">
                  <c:v>26650</c:v>
                </c:pt>
                <c:pt idx="6895">
                  <c:v>26651</c:v>
                </c:pt>
                <c:pt idx="6896">
                  <c:v>26652</c:v>
                </c:pt>
                <c:pt idx="6897">
                  <c:v>26653</c:v>
                </c:pt>
                <c:pt idx="6898">
                  <c:v>26654</c:v>
                </c:pt>
                <c:pt idx="6899">
                  <c:v>26655</c:v>
                </c:pt>
                <c:pt idx="6900">
                  <c:v>26656</c:v>
                </c:pt>
                <c:pt idx="6901">
                  <c:v>26657</c:v>
                </c:pt>
                <c:pt idx="6902">
                  <c:v>26658</c:v>
                </c:pt>
                <c:pt idx="6903">
                  <c:v>26659</c:v>
                </c:pt>
                <c:pt idx="6904">
                  <c:v>26660</c:v>
                </c:pt>
                <c:pt idx="6905">
                  <c:v>26661</c:v>
                </c:pt>
                <c:pt idx="6906">
                  <c:v>26662</c:v>
                </c:pt>
                <c:pt idx="6907">
                  <c:v>26663</c:v>
                </c:pt>
                <c:pt idx="6908">
                  <c:v>26664</c:v>
                </c:pt>
                <c:pt idx="6909">
                  <c:v>26665</c:v>
                </c:pt>
                <c:pt idx="6910">
                  <c:v>26666</c:v>
                </c:pt>
                <c:pt idx="6911">
                  <c:v>26667</c:v>
                </c:pt>
                <c:pt idx="6912">
                  <c:v>26668</c:v>
                </c:pt>
                <c:pt idx="6913">
                  <c:v>26669</c:v>
                </c:pt>
                <c:pt idx="6914">
                  <c:v>26670</c:v>
                </c:pt>
                <c:pt idx="6915">
                  <c:v>26671</c:v>
                </c:pt>
                <c:pt idx="6916">
                  <c:v>26672</c:v>
                </c:pt>
                <c:pt idx="6917">
                  <c:v>26673</c:v>
                </c:pt>
                <c:pt idx="6918">
                  <c:v>26674</c:v>
                </c:pt>
                <c:pt idx="6919">
                  <c:v>26675</c:v>
                </c:pt>
                <c:pt idx="6920">
                  <c:v>26676</c:v>
                </c:pt>
                <c:pt idx="6921">
                  <c:v>26677</c:v>
                </c:pt>
                <c:pt idx="6922">
                  <c:v>26678</c:v>
                </c:pt>
                <c:pt idx="6923">
                  <c:v>26679</c:v>
                </c:pt>
                <c:pt idx="6924">
                  <c:v>26680</c:v>
                </c:pt>
                <c:pt idx="6925">
                  <c:v>26681</c:v>
                </c:pt>
                <c:pt idx="6926">
                  <c:v>26682</c:v>
                </c:pt>
                <c:pt idx="6927">
                  <c:v>26683</c:v>
                </c:pt>
                <c:pt idx="6928">
                  <c:v>26684</c:v>
                </c:pt>
                <c:pt idx="6929">
                  <c:v>26685</c:v>
                </c:pt>
                <c:pt idx="6930">
                  <c:v>26686</c:v>
                </c:pt>
                <c:pt idx="6931">
                  <c:v>26687</c:v>
                </c:pt>
                <c:pt idx="6932">
                  <c:v>26688</c:v>
                </c:pt>
                <c:pt idx="6933">
                  <c:v>26689</c:v>
                </c:pt>
                <c:pt idx="6934">
                  <c:v>26690</c:v>
                </c:pt>
                <c:pt idx="6935">
                  <c:v>26691</c:v>
                </c:pt>
                <c:pt idx="6936">
                  <c:v>26692</c:v>
                </c:pt>
                <c:pt idx="6937">
                  <c:v>26693</c:v>
                </c:pt>
                <c:pt idx="6938">
                  <c:v>26694</c:v>
                </c:pt>
                <c:pt idx="6939">
                  <c:v>26695</c:v>
                </c:pt>
                <c:pt idx="6940">
                  <c:v>26696</c:v>
                </c:pt>
                <c:pt idx="6941">
                  <c:v>26697</c:v>
                </c:pt>
                <c:pt idx="6942">
                  <c:v>26698</c:v>
                </c:pt>
                <c:pt idx="6943">
                  <c:v>26699</c:v>
                </c:pt>
                <c:pt idx="6944">
                  <c:v>26700</c:v>
                </c:pt>
                <c:pt idx="6945">
                  <c:v>26701</c:v>
                </c:pt>
                <c:pt idx="6946">
                  <c:v>26702</c:v>
                </c:pt>
                <c:pt idx="6947">
                  <c:v>26703</c:v>
                </c:pt>
                <c:pt idx="6948">
                  <c:v>26704</c:v>
                </c:pt>
                <c:pt idx="6949">
                  <c:v>26705</c:v>
                </c:pt>
                <c:pt idx="6950">
                  <c:v>26706</c:v>
                </c:pt>
                <c:pt idx="6951">
                  <c:v>26707</c:v>
                </c:pt>
                <c:pt idx="6952">
                  <c:v>26708</c:v>
                </c:pt>
                <c:pt idx="6953">
                  <c:v>26709</c:v>
                </c:pt>
                <c:pt idx="6954">
                  <c:v>26710</c:v>
                </c:pt>
                <c:pt idx="6955">
                  <c:v>26711</c:v>
                </c:pt>
                <c:pt idx="6956">
                  <c:v>26712</c:v>
                </c:pt>
                <c:pt idx="6957">
                  <c:v>26713</c:v>
                </c:pt>
                <c:pt idx="6958">
                  <c:v>26714</c:v>
                </c:pt>
                <c:pt idx="6959">
                  <c:v>26715</c:v>
                </c:pt>
                <c:pt idx="6960">
                  <c:v>26716</c:v>
                </c:pt>
                <c:pt idx="6961">
                  <c:v>26717</c:v>
                </c:pt>
                <c:pt idx="6962">
                  <c:v>26718</c:v>
                </c:pt>
                <c:pt idx="6963">
                  <c:v>26719</c:v>
                </c:pt>
                <c:pt idx="6964">
                  <c:v>26720</c:v>
                </c:pt>
                <c:pt idx="6965">
                  <c:v>26721</c:v>
                </c:pt>
                <c:pt idx="6966">
                  <c:v>26722</c:v>
                </c:pt>
                <c:pt idx="6967">
                  <c:v>26723</c:v>
                </c:pt>
                <c:pt idx="6968">
                  <c:v>26724</c:v>
                </c:pt>
                <c:pt idx="6969">
                  <c:v>26725</c:v>
                </c:pt>
                <c:pt idx="6970">
                  <c:v>26726</c:v>
                </c:pt>
                <c:pt idx="6971">
                  <c:v>26727</c:v>
                </c:pt>
                <c:pt idx="6972">
                  <c:v>26728</c:v>
                </c:pt>
                <c:pt idx="6973">
                  <c:v>26729</c:v>
                </c:pt>
                <c:pt idx="6974">
                  <c:v>26730</c:v>
                </c:pt>
                <c:pt idx="6975">
                  <c:v>26731</c:v>
                </c:pt>
                <c:pt idx="6976">
                  <c:v>26732</c:v>
                </c:pt>
                <c:pt idx="6977">
                  <c:v>26733</c:v>
                </c:pt>
                <c:pt idx="6978">
                  <c:v>26734</c:v>
                </c:pt>
                <c:pt idx="6979">
                  <c:v>26735</c:v>
                </c:pt>
                <c:pt idx="6980">
                  <c:v>26736</c:v>
                </c:pt>
                <c:pt idx="6981">
                  <c:v>26737</c:v>
                </c:pt>
                <c:pt idx="6982">
                  <c:v>26738</c:v>
                </c:pt>
                <c:pt idx="6983">
                  <c:v>26739</c:v>
                </c:pt>
                <c:pt idx="6984">
                  <c:v>26740</c:v>
                </c:pt>
                <c:pt idx="6985">
                  <c:v>26741</c:v>
                </c:pt>
                <c:pt idx="6986">
                  <c:v>26742</c:v>
                </c:pt>
                <c:pt idx="6987">
                  <c:v>26743</c:v>
                </c:pt>
                <c:pt idx="6988">
                  <c:v>26744</c:v>
                </c:pt>
                <c:pt idx="6989">
                  <c:v>26745</c:v>
                </c:pt>
                <c:pt idx="6990">
                  <c:v>26746</c:v>
                </c:pt>
                <c:pt idx="6991">
                  <c:v>26747</c:v>
                </c:pt>
                <c:pt idx="6992">
                  <c:v>26748</c:v>
                </c:pt>
                <c:pt idx="6993">
                  <c:v>26749</c:v>
                </c:pt>
                <c:pt idx="6994">
                  <c:v>26750</c:v>
                </c:pt>
                <c:pt idx="6995">
                  <c:v>26751</c:v>
                </c:pt>
                <c:pt idx="6996">
                  <c:v>26752</c:v>
                </c:pt>
                <c:pt idx="6997">
                  <c:v>26753</c:v>
                </c:pt>
                <c:pt idx="6998">
                  <c:v>26754</c:v>
                </c:pt>
                <c:pt idx="6999">
                  <c:v>26755</c:v>
                </c:pt>
                <c:pt idx="7000">
                  <c:v>26756</c:v>
                </c:pt>
                <c:pt idx="7001">
                  <c:v>26757</c:v>
                </c:pt>
                <c:pt idx="7002">
                  <c:v>26758</c:v>
                </c:pt>
                <c:pt idx="7003">
                  <c:v>26759</c:v>
                </c:pt>
                <c:pt idx="7004">
                  <c:v>26760</c:v>
                </c:pt>
                <c:pt idx="7005">
                  <c:v>26761</c:v>
                </c:pt>
                <c:pt idx="7006">
                  <c:v>26762</c:v>
                </c:pt>
                <c:pt idx="7007">
                  <c:v>26763</c:v>
                </c:pt>
                <c:pt idx="7008">
                  <c:v>26764</c:v>
                </c:pt>
                <c:pt idx="7009">
                  <c:v>26765</c:v>
                </c:pt>
                <c:pt idx="7010">
                  <c:v>26766</c:v>
                </c:pt>
                <c:pt idx="7011">
                  <c:v>26767</c:v>
                </c:pt>
                <c:pt idx="7012">
                  <c:v>26768</c:v>
                </c:pt>
                <c:pt idx="7013">
                  <c:v>26769</c:v>
                </c:pt>
                <c:pt idx="7014">
                  <c:v>26770</c:v>
                </c:pt>
                <c:pt idx="7015">
                  <c:v>26771</c:v>
                </c:pt>
                <c:pt idx="7016">
                  <c:v>26772</c:v>
                </c:pt>
                <c:pt idx="7017">
                  <c:v>26773</c:v>
                </c:pt>
                <c:pt idx="7018">
                  <c:v>26774</c:v>
                </c:pt>
                <c:pt idx="7019">
                  <c:v>26775</c:v>
                </c:pt>
                <c:pt idx="7020">
                  <c:v>26776</c:v>
                </c:pt>
                <c:pt idx="7021">
                  <c:v>26777</c:v>
                </c:pt>
                <c:pt idx="7022">
                  <c:v>26778</c:v>
                </c:pt>
                <c:pt idx="7023">
                  <c:v>26779</c:v>
                </c:pt>
                <c:pt idx="7024">
                  <c:v>26780</c:v>
                </c:pt>
                <c:pt idx="7025">
                  <c:v>26781</c:v>
                </c:pt>
                <c:pt idx="7026">
                  <c:v>26782</c:v>
                </c:pt>
                <c:pt idx="7027">
                  <c:v>26783</c:v>
                </c:pt>
                <c:pt idx="7028">
                  <c:v>26784</c:v>
                </c:pt>
                <c:pt idx="7029">
                  <c:v>26785</c:v>
                </c:pt>
                <c:pt idx="7030">
                  <c:v>26786</c:v>
                </c:pt>
                <c:pt idx="7031">
                  <c:v>26787</c:v>
                </c:pt>
                <c:pt idx="7032">
                  <c:v>26788</c:v>
                </c:pt>
                <c:pt idx="7033">
                  <c:v>26789</c:v>
                </c:pt>
                <c:pt idx="7034">
                  <c:v>26790</c:v>
                </c:pt>
                <c:pt idx="7035">
                  <c:v>26791</c:v>
                </c:pt>
                <c:pt idx="7036">
                  <c:v>26792</c:v>
                </c:pt>
                <c:pt idx="7037">
                  <c:v>26793</c:v>
                </c:pt>
                <c:pt idx="7038">
                  <c:v>26794</c:v>
                </c:pt>
                <c:pt idx="7039">
                  <c:v>26795</c:v>
                </c:pt>
                <c:pt idx="7040">
                  <c:v>26796</c:v>
                </c:pt>
                <c:pt idx="7041">
                  <c:v>26797</c:v>
                </c:pt>
                <c:pt idx="7042">
                  <c:v>26798</c:v>
                </c:pt>
                <c:pt idx="7043">
                  <c:v>26799</c:v>
                </c:pt>
                <c:pt idx="7044">
                  <c:v>26800</c:v>
                </c:pt>
                <c:pt idx="7045">
                  <c:v>26801</c:v>
                </c:pt>
                <c:pt idx="7046">
                  <c:v>26802</c:v>
                </c:pt>
                <c:pt idx="7047">
                  <c:v>26803</c:v>
                </c:pt>
                <c:pt idx="7048">
                  <c:v>26804</c:v>
                </c:pt>
                <c:pt idx="7049">
                  <c:v>26805</c:v>
                </c:pt>
                <c:pt idx="7050">
                  <c:v>26806</c:v>
                </c:pt>
                <c:pt idx="7051">
                  <c:v>26807</c:v>
                </c:pt>
                <c:pt idx="7052">
                  <c:v>26808</c:v>
                </c:pt>
                <c:pt idx="7053">
                  <c:v>26809</c:v>
                </c:pt>
                <c:pt idx="7054">
                  <c:v>26810</c:v>
                </c:pt>
                <c:pt idx="7055">
                  <c:v>26811</c:v>
                </c:pt>
                <c:pt idx="7056">
                  <c:v>26812</c:v>
                </c:pt>
                <c:pt idx="7057">
                  <c:v>26813</c:v>
                </c:pt>
                <c:pt idx="7058">
                  <c:v>26814</c:v>
                </c:pt>
                <c:pt idx="7059">
                  <c:v>26815</c:v>
                </c:pt>
                <c:pt idx="7060">
                  <c:v>26816</c:v>
                </c:pt>
                <c:pt idx="7061">
                  <c:v>26817</c:v>
                </c:pt>
                <c:pt idx="7062">
                  <c:v>26818</c:v>
                </c:pt>
                <c:pt idx="7063">
                  <c:v>26819</c:v>
                </c:pt>
                <c:pt idx="7064">
                  <c:v>26820</c:v>
                </c:pt>
                <c:pt idx="7065">
                  <c:v>26821</c:v>
                </c:pt>
                <c:pt idx="7066">
                  <c:v>26822</c:v>
                </c:pt>
                <c:pt idx="7067">
                  <c:v>26823</c:v>
                </c:pt>
                <c:pt idx="7068">
                  <c:v>26824</c:v>
                </c:pt>
                <c:pt idx="7069">
                  <c:v>26825</c:v>
                </c:pt>
                <c:pt idx="7070">
                  <c:v>26826</c:v>
                </c:pt>
                <c:pt idx="7071">
                  <c:v>26827</c:v>
                </c:pt>
                <c:pt idx="7072">
                  <c:v>26828</c:v>
                </c:pt>
                <c:pt idx="7073">
                  <c:v>26829</c:v>
                </c:pt>
                <c:pt idx="7074">
                  <c:v>26830</c:v>
                </c:pt>
                <c:pt idx="7075">
                  <c:v>26831</c:v>
                </c:pt>
                <c:pt idx="7076">
                  <c:v>26832</c:v>
                </c:pt>
                <c:pt idx="7077">
                  <c:v>26833</c:v>
                </c:pt>
                <c:pt idx="7078">
                  <c:v>26834</c:v>
                </c:pt>
                <c:pt idx="7079">
                  <c:v>26835</c:v>
                </c:pt>
                <c:pt idx="7080">
                  <c:v>26836</c:v>
                </c:pt>
                <c:pt idx="7081">
                  <c:v>26837</c:v>
                </c:pt>
                <c:pt idx="7082">
                  <c:v>26838</c:v>
                </c:pt>
                <c:pt idx="7083">
                  <c:v>26839</c:v>
                </c:pt>
                <c:pt idx="7084">
                  <c:v>26840</c:v>
                </c:pt>
                <c:pt idx="7085">
                  <c:v>26841</c:v>
                </c:pt>
                <c:pt idx="7086">
                  <c:v>26842</c:v>
                </c:pt>
                <c:pt idx="7087">
                  <c:v>26843</c:v>
                </c:pt>
                <c:pt idx="7088">
                  <c:v>26844</c:v>
                </c:pt>
                <c:pt idx="7089">
                  <c:v>26845</c:v>
                </c:pt>
                <c:pt idx="7090">
                  <c:v>26846</c:v>
                </c:pt>
                <c:pt idx="7091">
                  <c:v>26847</c:v>
                </c:pt>
                <c:pt idx="7092">
                  <c:v>26848</c:v>
                </c:pt>
                <c:pt idx="7093">
                  <c:v>26849</c:v>
                </c:pt>
                <c:pt idx="7094">
                  <c:v>26850</c:v>
                </c:pt>
                <c:pt idx="7095">
                  <c:v>26851</c:v>
                </c:pt>
                <c:pt idx="7096">
                  <c:v>26852</c:v>
                </c:pt>
                <c:pt idx="7097">
                  <c:v>26853</c:v>
                </c:pt>
                <c:pt idx="7098">
                  <c:v>26854</c:v>
                </c:pt>
                <c:pt idx="7099">
                  <c:v>26855</c:v>
                </c:pt>
                <c:pt idx="7100">
                  <c:v>26856</c:v>
                </c:pt>
                <c:pt idx="7101">
                  <c:v>26857</c:v>
                </c:pt>
                <c:pt idx="7102">
                  <c:v>26858</c:v>
                </c:pt>
                <c:pt idx="7103">
                  <c:v>26859</c:v>
                </c:pt>
                <c:pt idx="7104">
                  <c:v>26860</c:v>
                </c:pt>
                <c:pt idx="7105">
                  <c:v>26861</c:v>
                </c:pt>
                <c:pt idx="7106">
                  <c:v>26862</c:v>
                </c:pt>
                <c:pt idx="7107">
                  <c:v>26863</c:v>
                </c:pt>
                <c:pt idx="7108">
                  <c:v>26864</c:v>
                </c:pt>
                <c:pt idx="7109">
                  <c:v>26865</c:v>
                </c:pt>
                <c:pt idx="7110">
                  <c:v>26866</c:v>
                </c:pt>
                <c:pt idx="7111">
                  <c:v>26867</c:v>
                </c:pt>
                <c:pt idx="7112">
                  <c:v>26868</c:v>
                </c:pt>
                <c:pt idx="7113">
                  <c:v>26869</c:v>
                </c:pt>
                <c:pt idx="7114">
                  <c:v>26870</c:v>
                </c:pt>
                <c:pt idx="7115">
                  <c:v>26871</c:v>
                </c:pt>
                <c:pt idx="7116">
                  <c:v>26872</c:v>
                </c:pt>
                <c:pt idx="7117">
                  <c:v>26873</c:v>
                </c:pt>
                <c:pt idx="7118">
                  <c:v>26874</c:v>
                </c:pt>
                <c:pt idx="7119">
                  <c:v>26875</c:v>
                </c:pt>
                <c:pt idx="7120">
                  <c:v>26876</c:v>
                </c:pt>
                <c:pt idx="7121">
                  <c:v>26877</c:v>
                </c:pt>
                <c:pt idx="7122">
                  <c:v>26878</c:v>
                </c:pt>
                <c:pt idx="7123">
                  <c:v>26879</c:v>
                </c:pt>
                <c:pt idx="7124">
                  <c:v>26880</c:v>
                </c:pt>
                <c:pt idx="7125">
                  <c:v>26881</c:v>
                </c:pt>
                <c:pt idx="7126">
                  <c:v>26882</c:v>
                </c:pt>
                <c:pt idx="7127">
                  <c:v>26883</c:v>
                </c:pt>
                <c:pt idx="7128">
                  <c:v>26884</c:v>
                </c:pt>
                <c:pt idx="7129">
                  <c:v>26885</c:v>
                </c:pt>
                <c:pt idx="7130">
                  <c:v>26886</c:v>
                </c:pt>
                <c:pt idx="7131">
                  <c:v>26887</c:v>
                </c:pt>
                <c:pt idx="7132">
                  <c:v>26888</c:v>
                </c:pt>
                <c:pt idx="7133">
                  <c:v>26889</c:v>
                </c:pt>
                <c:pt idx="7134">
                  <c:v>26890</c:v>
                </c:pt>
                <c:pt idx="7135">
                  <c:v>26891</c:v>
                </c:pt>
                <c:pt idx="7136">
                  <c:v>26892</c:v>
                </c:pt>
                <c:pt idx="7137">
                  <c:v>26893</c:v>
                </c:pt>
                <c:pt idx="7138">
                  <c:v>26894</c:v>
                </c:pt>
                <c:pt idx="7139">
                  <c:v>26895</c:v>
                </c:pt>
                <c:pt idx="7140">
                  <c:v>26896</c:v>
                </c:pt>
                <c:pt idx="7141">
                  <c:v>26897</c:v>
                </c:pt>
                <c:pt idx="7142">
                  <c:v>26898</c:v>
                </c:pt>
                <c:pt idx="7143">
                  <c:v>26899</c:v>
                </c:pt>
                <c:pt idx="7144">
                  <c:v>26900</c:v>
                </c:pt>
                <c:pt idx="7145">
                  <c:v>26901</c:v>
                </c:pt>
                <c:pt idx="7146">
                  <c:v>26902</c:v>
                </c:pt>
                <c:pt idx="7147">
                  <c:v>26903</c:v>
                </c:pt>
                <c:pt idx="7148">
                  <c:v>26904</c:v>
                </c:pt>
                <c:pt idx="7149">
                  <c:v>26905</c:v>
                </c:pt>
                <c:pt idx="7150">
                  <c:v>26906</c:v>
                </c:pt>
                <c:pt idx="7151">
                  <c:v>26907</c:v>
                </c:pt>
                <c:pt idx="7152">
                  <c:v>26908</c:v>
                </c:pt>
                <c:pt idx="7153">
                  <c:v>26909</c:v>
                </c:pt>
                <c:pt idx="7154">
                  <c:v>26910</c:v>
                </c:pt>
                <c:pt idx="7155">
                  <c:v>26911</c:v>
                </c:pt>
                <c:pt idx="7156">
                  <c:v>26912</c:v>
                </c:pt>
                <c:pt idx="7157">
                  <c:v>26913</c:v>
                </c:pt>
                <c:pt idx="7158">
                  <c:v>26914</c:v>
                </c:pt>
                <c:pt idx="7159">
                  <c:v>26915</c:v>
                </c:pt>
                <c:pt idx="7160">
                  <c:v>26916</c:v>
                </c:pt>
                <c:pt idx="7161">
                  <c:v>26917</c:v>
                </c:pt>
                <c:pt idx="7162">
                  <c:v>26918</c:v>
                </c:pt>
                <c:pt idx="7163">
                  <c:v>26919</c:v>
                </c:pt>
                <c:pt idx="7164">
                  <c:v>26920</c:v>
                </c:pt>
                <c:pt idx="7165">
                  <c:v>26921</c:v>
                </c:pt>
                <c:pt idx="7166">
                  <c:v>26922</c:v>
                </c:pt>
                <c:pt idx="7167">
                  <c:v>26923</c:v>
                </c:pt>
                <c:pt idx="7168">
                  <c:v>26924</c:v>
                </c:pt>
                <c:pt idx="7169">
                  <c:v>26925</c:v>
                </c:pt>
                <c:pt idx="7170">
                  <c:v>26926</c:v>
                </c:pt>
                <c:pt idx="7171">
                  <c:v>26927</c:v>
                </c:pt>
                <c:pt idx="7172">
                  <c:v>26928</c:v>
                </c:pt>
                <c:pt idx="7173">
                  <c:v>26929</c:v>
                </c:pt>
                <c:pt idx="7174">
                  <c:v>26930</c:v>
                </c:pt>
                <c:pt idx="7175">
                  <c:v>26931</c:v>
                </c:pt>
                <c:pt idx="7176">
                  <c:v>26932</c:v>
                </c:pt>
                <c:pt idx="7177">
                  <c:v>26933</c:v>
                </c:pt>
                <c:pt idx="7178">
                  <c:v>26934</c:v>
                </c:pt>
                <c:pt idx="7179">
                  <c:v>26935</c:v>
                </c:pt>
                <c:pt idx="7180">
                  <c:v>26936</c:v>
                </c:pt>
                <c:pt idx="7181">
                  <c:v>26937</c:v>
                </c:pt>
                <c:pt idx="7182">
                  <c:v>26938</c:v>
                </c:pt>
                <c:pt idx="7183">
                  <c:v>26939</c:v>
                </c:pt>
                <c:pt idx="7184">
                  <c:v>26940</c:v>
                </c:pt>
                <c:pt idx="7185">
                  <c:v>26941</c:v>
                </c:pt>
                <c:pt idx="7186">
                  <c:v>26942</c:v>
                </c:pt>
                <c:pt idx="7187">
                  <c:v>26943</c:v>
                </c:pt>
                <c:pt idx="7188">
                  <c:v>26944</c:v>
                </c:pt>
                <c:pt idx="7189">
                  <c:v>26945</c:v>
                </c:pt>
                <c:pt idx="7190">
                  <c:v>26946</c:v>
                </c:pt>
                <c:pt idx="7191">
                  <c:v>26947</c:v>
                </c:pt>
                <c:pt idx="7192">
                  <c:v>26948</c:v>
                </c:pt>
                <c:pt idx="7193">
                  <c:v>26949</c:v>
                </c:pt>
                <c:pt idx="7194">
                  <c:v>26950</c:v>
                </c:pt>
                <c:pt idx="7195">
                  <c:v>26951</c:v>
                </c:pt>
                <c:pt idx="7196">
                  <c:v>26952</c:v>
                </c:pt>
                <c:pt idx="7197">
                  <c:v>26953</c:v>
                </c:pt>
                <c:pt idx="7198">
                  <c:v>26954</c:v>
                </c:pt>
                <c:pt idx="7199">
                  <c:v>26955</c:v>
                </c:pt>
                <c:pt idx="7200">
                  <c:v>26956</c:v>
                </c:pt>
                <c:pt idx="7201">
                  <c:v>26957</c:v>
                </c:pt>
                <c:pt idx="7202">
                  <c:v>26958</c:v>
                </c:pt>
                <c:pt idx="7203">
                  <c:v>26959</c:v>
                </c:pt>
                <c:pt idx="7204">
                  <c:v>26960</c:v>
                </c:pt>
                <c:pt idx="7205">
                  <c:v>26961</c:v>
                </c:pt>
                <c:pt idx="7206">
                  <c:v>26962</c:v>
                </c:pt>
                <c:pt idx="7207">
                  <c:v>26963</c:v>
                </c:pt>
                <c:pt idx="7208">
                  <c:v>26964</c:v>
                </c:pt>
                <c:pt idx="7209">
                  <c:v>26965</c:v>
                </c:pt>
                <c:pt idx="7210">
                  <c:v>26966</c:v>
                </c:pt>
                <c:pt idx="7211">
                  <c:v>26967</c:v>
                </c:pt>
                <c:pt idx="7212">
                  <c:v>26968</c:v>
                </c:pt>
                <c:pt idx="7213">
                  <c:v>26969</c:v>
                </c:pt>
                <c:pt idx="7214">
                  <c:v>26970</c:v>
                </c:pt>
                <c:pt idx="7215">
                  <c:v>26971</c:v>
                </c:pt>
                <c:pt idx="7216">
                  <c:v>26972</c:v>
                </c:pt>
                <c:pt idx="7217">
                  <c:v>26973</c:v>
                </c:pt>
                <c:pt idx="7218">
                  <c:v>26974</c:v>
                </c:pt>
                <c:pt idx="7219">
                  <c:v>26975</c:v>
                </c:pt>
                <c:pt idx="7220">
                  <c:v>26976</c:v>
                </c:pt>
                <c:pt idx="7221">
                  <c:v>26977</c:v>
                </c:pt>
                <c:pt idx="7222">
                  <c:v>26978</c:v>
                </c:pt>
                <c:pt idx="7223">
                  <c:v>26979</c:v>
                </c:pt>
                <c:pt idx="7224">
                  <c:v>26980</c:v>
                </c:pt>
                <c:pt idx="7225">
                  <c:v>26981</c:v>
                </c:pt>
                <c:pt idx="7226">
                  <c:v>26982</c:v>
                </c:pt>
                <c:pt idx="7227">
                  <c:v>26983</c:v>
                </c:pt>
                <c:pt idx="7228">
                  <c:v>26984</c:v>
                </c:pt>
                <c:pt idx="7229">
                  <c:v>26985</c:v>
                </c:pt>
                <c:pt idx="7230">
                  <c:v>26986</c:v>
                </c:pt>
                <c:pt idx="7231">
                  <c:v>26987</c:v>
                </c:pt>
                <c:pt idx="7232">
                  <c:v>26988</c:v>
                </c:pt>
                <c:pt idx="7233">
                  <c:v>26989</c:v>
                </c:pt>
                <c:pt idx="7234">
                  <c:v>26990</c:v>
                </c:pt>
                <c:pt idx="7235">
                  <c:v>26991</c:v>
                </c:pt>
                <c:pt idx="7236">
                  <c:v>26992</c:v>
                </c:pt>
                <c:pt idx="7237">
                  <c:v>26993</c:v>
                </c:pt>
                <c:pt idx="7238">
                  <c:v>26994</c:v>
                </c:pt>
                <c:pt idx="7239">
                  <c:v>26995</c:v>
                </c:pt>
                <c:pt idx="7240">
                  <c:v>26996</c:v>
                </c:pt>
                <c:pt idx="7241">
                  <c:v>26997</c:v>
                </c:pt>
                <c:pt idx="7242">
                  <c:v>26998</c:v>
                </c:pt>
                <c:pt idx="7243">
                  <c:v>26999</c:v>
                </c:pt>
                <c:pt idx="7244">
                  <c:v>27000</c:v>
                </c:pt>
                <c:pt idx="7245">
                  <c:v>27001</c:v>
                </c:pt>
                <c:pt idx="7246">
                  <c:v>27002</c:v>
                </c:pt>
                <c:pt idx="7247">
                  <c:v>27003</c:v>
                </c:pt>
                <c:pt idx="7248">
                  <c:v>27004</c:v>
                </c:pt>
                <c:pt idx="7249">
                  <c:v>27005</c:v>
                </c:pt>
                <c:pt idx="7250">
                  <c:v>27006</c:v>
                </c:pt>
                <c:pt idx="7251">
                  <c:v>27007</c:v>
                </c:pt>
                <c:pt idx="7252">
                  <c:v>27008</c:v>
                </c:pt>
                <c:pt idx="7253">
                  <c:v>27009</c:v>
                </c:pt>
                <c:pt idx="7254">
                  <c:v>27010</c:v>
                </c:pt>
                <c:pt idx="7255">
                  <c:v>27011</c:v>
                </c:pt>
                <c:pt idx="7256">
                  <c:v>27012</c:v>
                </c:pt>
                <c:pt idx="7257">
                  <c:v>27013</c:v>
                </c:pt>
                <c:pt idx="7258">
                  <c:v>27014</c:v>
                </c:pt>
                <c:pt idx="7259">
                  <c:v>27015</c:v>
                </c:pt>
                <c:pt idx="7260">
                  <c:v>27016</c:v>
                </c:pt>
                <c:pt idx="7261">
                  <c:v>27017</c:v>
                </c:pt>
                <c:pt idx="7262">
                  <c:v>27018</c:v>
                </c:pt>
                <c:pt idx="7263">
                  <c:v>27019</c:v>
                </c:pt>
                <c:pt idx="7264">
                  <c:v>27020</c:v>
                </c:pt>
                <c:pt idx="7265">
                  <c:v>27021</c:v>
                </c:pt>
                <c:pt idx="7266">
                  <c:v>27022</c:v>
                </c:pt>
                <c:pt idx="7267">
                  <c:v>27023</c:v>
                </c:pt>
                <c:pt idx="7268">
                  <c:v>27024</c:v>
                </c:pt>
                <c:pt idx="7269">
                  <c:v>27025</c:v>
                </c:pt>
                <c:pt idx="7270">
                  <c:v>27026</c:v>
                </c:pt>
                <c:pt idx="7271">
                  <c:v>27027</c:v>
                </c:pt>
                <c:pt idx="7272">
                  <c:v>27028</c:v>
                </c:pt>
                <c:pt idx="7273">
                  <c:v>27029</c:v>
                </c:pt>
                <c:pt idx="7274">
                  <c:v>27030</c:v>
                </c:pt>
                <c:pt idx="7275">
                  <c:v>27031</c:v>
                </c:pt>
                <c:pt idx="7276">
                  <c:v>27032</c:v>
                </c:pt>
                <c:pt idx="7277">
                  <c:v>27033</c:v>
                </c:pt>
                <c:pt idx="7278">
                  <c:v>27034</c:v>
                </c:pt>
                <c:pt idx="7279">
                  <c:v>27035</c:v>
                </c:pt>
                <c:pt idx="7280">
                  <c:v>27036</c:v>
                </c:pt>
                <c:pt idx="7281">
                  <c:v>27037</c:v>
                </c:pt>
                <c:pt idx="7282">
                  <c:v>27038</c:v>
                </c:pt>
                <c:pt idx="7283">
                  <c:v>27039</c:v>
                </c:pt>
                <c:pt idx="7284">
                  <c:v>27040</c:v>
                </c:pt>
                <c:pt idx="7285">
                  <c:v>27041</c:v>
                </c:pt>
                <c:pt idx="7286">
                  <c:v>27042</c:v>
                </c:pt>
                <c:pt idx="7287">
                  <c:v>27043</c:v>
                </c:pt>
                <c:pt idx="7288">
                  <c:v>27044</c:v>
                </c:pt>
                <c:pt idx="7289">
                  <c:v>27045</c:v>
                </c:pt>
                <c:pt idx="7290">
                  <c:v>27046</c:v>
                </c:pt>
                <c:pt idx="7291">
                  <c:v>27047</c:v>
                </c:pt>
                <c:pt idx="7292">
                  <c:v>27048</c:v>
                </c:pt>
                <c:pt idx="7293">
                  <c:v>27049</c:v>
                </c:pt>
                <c:pt idx="7294">
                  <c:v>27050</c:v>
                </c:pt>
                <c:pt idx="7295">
                  <c:v>27051</c:v>
                </c:pt>
                <c:pt idx="7296">
                  <c:v>27052</c:v>
                </c:pt>
                <c:pt idx="7297">
                  <c:v>27053</c:v>
                </c:pt>
                <c:pt idx="7298">
                  <c:v>27054</c:v>
                </c:pt>
                <c:pt idx="7299">
                  <c:v>27055</c:v>
                </c:pt>
                <c:pt idx="7300">
                  <c:v>27056</c:v>
                </c:pt>
                <c:pt idx="7301">
                  <c:v>27057</c:v>
                </c:pt>
                <c:pt idx="7302">
                  <c:v>27058</c:v>
                </c:pt>
                <c:pt idx="7303">
                  <c:v>27059</c:v>
                </c:pt>
                <c:pt idx="7304">
                  <c:v>27060</c:v>
                </c:pt>
                <c:pt idx="7305">
                  <c:v>27061</c:v>
                </c:pt>
                <c:pt idx="7306">
                  <c:v>27062</c:v>
                </c:pt>
                <c:pt idx="7307">
                  <c:v>27063</c:v>
                </c:pt>
                <c:pt idx="7308">
                  <c:v>27064</c:v>
                </c:pt>
                <c:pt idx="7309">
                  <c:v>27065</c:v>
                </c:pt>
                <c:pt idx="7310">
                  <c:v>27066</c:v>
                </c:pt>
                <c:pt idx="7311">
                  <c:v>27067</c:v>
                </c:pt>
                <c:pt idx="7312">
                  <c:v>27068</c:v>
                </c:pt>
                <c:pt idx="7313">
                  <c:v>27069</c:v>
                </c:pt>
                <c:pt idx="7314">
                  <c:v>27070</c:v>
                </c:pt>
                <c:pt idx="7315">
                  <c:v>27071</c:v>
                </c:pt>
                <c:pt idx="7316">
                  <c:v>27072</c:v>
                </c:pt>
                <c:pt idx="7317">
                  <c:v>27073</c:v>
                </c:pt>
                <c:pt idx="7318">
                  <c:v>27074</c:v>
                </c:pt>
                <c:pt idx="7319">
                  <c:v>27075</c:v>
                </c:pt>
                <c:pt idx="7320">
                  <c:v>27076</c:v>
                </c:pt>
                <c:pt idx="7321">
                  <c:v>27077</c:v>
                </c:pt>
                <c:pt idx="7322">
                  <c:v>27078</c:v>
                </c:pt>
                <c:pt idx="7323">
                  <c:v>27079</c:v>
                </c:pt>
                <c:pt idx="7324">
                  <c:v>27080</c:v>
                </c:pt>
                <c:pt idx="7325">
                  <c:v>27081</c:v>
                </c:pt>
                <c:pt idx="7326">
                  <c:v>27082</c:v>
                </c:pt>
                <c:pt idx="7327">
                  <c:v>27083</c:v>
                </c:pt>
                <c:pt idx="7328">
                  <c:v>27084</c:v>
                </c:pt>
                <c:pt idx="7329">
                  <c:v>27085</c:v>
                </c:pt>
                <c:pt idx="7330">
                  <c:v>27086</c:v>
                </c:pt>
                <c:pt idx="7331">
                  <c:v>27087</c:v>
                </c:pt>
                <c:pt idx="7332">
                  <c:v>27088</c:v>
                </c:pt>
                <c:pt idx="7333">
                  <c:v>27089</c:v>
                </c:pt>
                <c:pt idx="7334">
                  <c:v>27090</c:v>
                </c:pt>
                <c:pt idx="7335">
                  <c:v>27091</c:v>
                </c:pt>
                <c:pt idx="7336">
                  <c:v>27092</c:v>
                </c:pt>
                <c:pt idx="7337">
                  <c:v>27093</c:v>
                </c:pt>
                <c:pt idx="7338">
                  <c:v>27094</c:v>
                </c:pt>
                <c:pt idx="7339">
                  <c:v>27095</c:v>
                </c:pt>
                <c:pt idx="7340">
                  <c:v>27096</c:v>
                </c:pt>
                <c:pt idx="7341">
                  <c:v>27097</c:v>
                </c:pt>
                <c:pt idx="7342">
                  <c:v>27098</c:v>
                </c:pt>
                <c:pt idx="7343">
                  <c:v>27099</c:v>
                </c:pt>
                <c:pt idx="7344">
                  <c:v>27100</c:v>
                </c:pt>
                <c:pt idx="7345">
                  <c:v>27101</c:v>
                </c:pt>
                <c:pt idx="7346">
                  <c:v>27102</c:v>
                </c:pt>
                <c:pt idx="7347">
                  <c:v>27103</c:v>
                </c:pt>
                <c:pt idx="7348">
                  <c:v>27104</c:v>
                </c:pt>
                <c:pt idx="7349">
                  <c:v>27105</c:v>
                </c:pt>
                <c:pt idx="7350">
                  <c:v>27106</c:v>
                </c:pt>
                <c:pt idx="7351">
                  <c:v>27107</c:v>
                </c:pt>
                <c:pt idx="7352">
                  <c:v>27108</c:v>
                </c:pt>
                <c:pt idx="7353">
                  <c:v>27109</c:v>
                </c:pt>
                <c:pt idx="7354">
                  <c:v>27110</c:v>
                </c:pt>
                <c:pt idx="7355">
                  <c:v>27111</c:v>
                </c:pt>
                <c:pt idx="7356">
                  <c:v>27112</c:v>
                </c:pt>
                <c:pt idx="7357">
                  <c:v>27113</c:v>
                </c:pt>
                <c:pt idx="7358">
                  <c:v>27114</c:v>
                </c:pt>
                <c:pt idx="7359">
                  <c:v>27115</c:v>
                </c:pt>
                <c:pt idx="7360">
                  <c:v>27116</c:v>
                </c:pt>
                <c:pt idx="7361">
                  <c:v>27117</c:v>
                </c:pt>
                <c:pt idx="7362">
                  <c:v>27118</c:v>
                </c:pt>
                <c:pt idx="7363">
                  <c:v>27119</c:v>
                </c:pt>
                <c:pt idx="7364">
                  <c:v>27120</c:v>
                </c:pt>
                <c:pt idx="7365">
                  <c:v>27121</c:v>
                </c:pt>
                <c:pt idx="7366">
                  <c:v>27122</c:v>
                </c:pt>
                <c:pt idx="7367">
                  <c:v>27123</c:v>
                </c:pt>
                <c:pt idx="7368">
                  <c:v>27124</c:v>
                </c:pt>
                <c:pt idx="7369">
                  <c:v>27125</c:v>
                </c:pt>
                <c:pt idx="7370">
                  <c:v>27126</c:v>
                </c:pt>
                <c:pt idx="7371">
                  <c:v>27127</c:v>
                </c:pt>
                <c:pt idx="7372">
                  <c:v>27128</c:v>
                </c:pt>
                <c:pt idx="7373">
                  <c:v>27129</c:v>
                </c:pt>
                <c:pt idx="7374">
                  <c:v>27130</c:v>
                </c:pt>
                <c:pt idx="7375">
                  <c:v>27131</c:v>
                </c:pt>
                <c:pt idx="7376">
                  <c:v>27132</c:v>
                </c:pt>
                <c:pt idx="7377">
                  <c:v>27133</c:v>
                </c:pt>
                <c:pt idx="7378">
                  <c:v>27134</c:v>
                </c:pt>
                <c:pt idx="7379">
                  <c:v>27135</c:v>
                </c:pt>
                <c:pt idx="7380">
                  <c:v>27136</c:v>
                </c:pt>
                <c:pt idx="7381">
                  <c:v>27137</c:v>
                </c:pt>
                <c:pt idx="7382">
                  <c:v>27138</c:v>
                </c:pt>
                <c:pt idx="7383">
                  <c:v>27139</c:v>
                </c:pt>
                <c:pt idx="7384">
                  <c:v>27140</c:v>
                </c:pt>
                <c:pt idx="7385">
                  <c:v>27141</c:v>
                </c:pt>
                <c:pt idx="7386">
                  <c:v>27142</c:v>
                </c:pt>
                <c:pt idx="7387">
                  <c:v>27143</c:v>
                </c:pt>
                <c:pt idx="7388">
                  <c:v>27144</c:v>
                </c:pt>
                <c:pt idx="7389">
                  <c:v>27145</c:v>
                </c:pt>
                <c:pt idx="7390">
                  <c:v>27146</c:v>
                </c:pt>
                <c:pt idx="7391">
                  <c:v>27147</c:v>
                </c:pt>
                <c:pt idx="7392">
                  <c:v>27148</c:v>
                </c:pt>
                <c:pt idx="7393">
                  <c:v>27149</c:v>
                </c:pt>
                <c:pt idx="7394">
                  <c:v>27150</c:v>
                </c:pt>
                <c:pt idx="7395">
                  <c:v>27151</c:v>
                </c:pt>
                <c:pt idx="7396">
                  <c:v>27152</c:v>
                </c:pt>
                <c:pt idx="7397">
                  <c:v>27153</c:v>
                </c:pt>
                <c:pt idx="7398">
                  <c:v>27154</c:v>
                </c:pt>
                <c:pt idx="7399">
                  <c:v>27155</c:v>
                </c:pt>
                <c:pt idx="7400">
                  <c:v>27156</c:v>
                </c:pt>
                <c:pt idx="7401">
                  <c:v>27157</c:v>
                </c:pt>
                <c:pt idx="7402">
                  <c:v>27158</c:v>
                </c:pt>
                <c:pt idx="7403">
                  <c:v>27159</c:v>
                </c:pt>
                <c:pt idx="7404">
                  <c:v>27160</c:v>
                </c:pt>
                <c:pt idx="7405">
                  <c:v>27161</c:v>
                </c:pt>
                <c:pt idx="7406">
                  <c:v>27162</c:v>
                </c:pt>
                <c:pt idx="7407">
                  <c:v>27163</c:v>
                </c:pt>
                <c:pt idx="7408">
                  <c:v>27164</c:v>
                </c:pt>
                <c:pt idx="7409">
                  <c:v>27165</c:v>
                </c:pt>
                <c:pt idx="7410">
                  <c:v>27166</c:v>
                </c:pt>
                <c:pt idx="7411">
                  <c:v>27167</c:v>
                </c:pt>
                <c:pt idx="7412">
                  <c:v>27168</c:v>
                </c:pt>
                <c:pt idx="7413">
                  <c:v>27169</c:v>
                </c:pt>
                <c:pt idx="7414">
                  <c:v>27170</c:v>
                </c:pt>
                <c:pt idx="7415">
                  <c:v>27171</c:v>
                </c:pt>
                <c:pt idx="7416">
                  <c:v>27172</c:v>
                </c:pt>
                <c:pt idx="7417">
                  <c:v>27173</c:v>
                </c:pt>
                <c:pt idx="7418">
                  <c:v>27174</c:v>
                </c:pt>
                <c:pt idx="7419">
                  <c:v>27175</c:v>
                </c:pt>
                <c:pt idx="7420">
                  <c:v>27176</c:v>
                </c:pt>
                <c:pt idx="7421">
                  <c:v>27177</c:v>
                </c:pt>
                <c:pt idx="7422">
                  <c:v>27178</c:v>
                </c:pt>
                <c:pt idx="7423">
                  <c:v>27179</c:v>
                </c:pt>
                <c:pt idx="7424">
                  <c:v>27180</c:v>
                </c:pt>
                <c:pt idx="7425">
                  <c:v>27181</c:v>
                </c:pt>
                <c:pt idx="7426">
                  <c:v>27182</c:v>
                </c:pt>
                <c:pt idx="7427">
                  <c:v>27183</c:v>
                </c:pt>
                <c:pt idx="7428">
                  <c:v>27184</c:v>
                </c:pt>
                <c:pt idx="7429">
                  <c:v>27185</c:v>
                </c:pt>
                <c:pt idx="7430">
                  <c:v>27186</c:v>
                </c:pt>
                <c:pt idx="7431">
                  <c:v>27187</c:v>
                </c:pt>
                <c:pt idx="7432">
                  <c:v>27188</c:v>
                </c:pt>
                <c:pt idx="7433">
                  <c:v>27189</c:v>
                </c:pt>
                <c:pt idx="7434">
                  <c:v>27190</c:v>
                </c:pt>
                <c:pt idx="7435">
                  <c:v>27191</c:v>
                </c:pt>
                <c:pt idx="7436">
                  <c:v>27192</c:v>
                </c:pt>
                <c:pt idx="7437">
                  <c:v>27193</c:v>
                </c:pt>
                <c:pt idx="7438">
                  <c:v>27194</c:v>
                </c:pt>
                <c:pt idx="7439">
                  <c:v>27195</c:v>
                </c:pt>
                <c:pt idx="7440">
                  <c:v>27196</c:v>
                </c:pt>
                <c:pt idx="7441">
                  <c:v>27197</c:v>
                </c:pt>
                <c:pt idx="7442">
                  <c:v>27198</c:v>
                </c:pt>
                <c:pt idx="7443">
                  <c:v>27199</c:v>
                </c:pt>
                <c:pt idx="7444">
                  <c:v>27200</c:v>
                </c:pt>
                <c:pt idx="7445">
                  <c:v>27201</c:v>
                </c:pt>
                <c:pt idx="7446">
                  <c:v>27202</c:v>
                </c:pt>
                <c:pt idx="7447">
                  <c:v>27203</c:v>
                </c:pt>
                <c:pt idx="7448">
                  <c:v>27204</c:v>
                </c:pt>
                <c:pt idx="7449">
                  <c:v>27205</c:v>
                </c:pt>
                <c:pt idx="7450">
                  <c:v>27206</c:v>
                </c:pt>
                <c:pt idx="7451">
                  <c:v>27207</c:v>
                </c:pt>
                <c:pt idx="7452">
                  <c:v>27208</c:v>
                </c:pt>
                <c:pt idx="7453">
                  <c:v>27209</c:v>
                </c:pt>
                <c:pt idx="7454">
                  <c:v>27210</c:v>
                </c:pt>
                <c:pt idx="7455">
                  <c:v>27211</c:v>
                </c:pt>
                <c:pt idx="7456">
                  <c:v>27212</c:v>
                </c:pt>
                <c:pt idx="7457">
                  <c:v>27213</c:v>
                </c:pt>
                <c:pt idx="7458">
                  <c:v>27214</c:v>
                </c:pt>
                <c:pt idx="7459">
                  <c:v>27215</c:v>
                </c:pt>
                <c:pt idx="7460">
                  <c:v>27216</c:v>
                </c:pt>
                <c:pt idx="7461">
                  <c:v>27217</c:v>
                </c:pt>
                <c:pt idx="7462">
                  <c:v>27218</c:v>
                </c:pt>
                <c:pt idx="7463">
                  <c:v>27219</c:v>
                </c:pt>
                <c:pt idx="7464">
                  <c:v>27220</c:v>
                </c:pt>
                <c:pt idx="7465">
                  <c:v>27221</c:v>
                </c:pt>
                <c:pt idx="7466">
                  <c:v>27222</c:v>
                </c:pt>
                <c:pt idx="7467">
                  <c:v>27223</c:v>
                </c:pt>
                <c:pt idx="7468">
                  <c:v>27224</c:v>
                </c:pt>
                <c:pt idx="7469">
                  <c:v>27225</c:v>
                </c:pt>
                <c:pt idx="7470">
                  <c:v>27226</c:v>
                </c:pt>
                <c:pt idx="7471">
                  <c:v>27227</c:v>
                </c:pt>
                <c:pt idx="7472">
                  <c:v>27228</c:v>
                </c:pt>
                <c:pt idx="7473">
                  <c:v>27229</c:v>
                </c:pt>
                <c:pt idx="7474">
                  <c:v>27230</c:v>
                </c:pt>
                <c:pt idx="7475">
                  <c:v>27231</c:v>
                </c:pt>
                <c:pt idx="7476">
                  <c:v>27232</c:v>
                </c:pt>
                <c:pt idx="7477">
                  <c:v>27233</c:v>
                </c:pt>
                <c:pt idx="7478">
                  <c:v>27234</c:v>
                </c:pt>
                <c:pt idx="7479">
                  <c:v>27235</c:v>
                </c:pt>
                <c:pt idx="7480">
                  <c:v>27236</c:v>
                </c:pt>
                <c:pt idx="7481">
                  <c:v>27237</c:v>
                </c:pt>
                <c:pt idx="7482">
                  <c:v>27238</c:v>
                </c:pt>
                <c:pt idx="7483">
                  <c:v>27239</c:v>
                </c:pt>
                <c:pt idx="7484">
                  <c:v>27240</c:v>
                </c:pt>
                <c:pt idx="7485">
                  <c:v>27241</c:v>
                </c:pt>
                <c:pt idx="7486">
                  <c:v>27242</c:v>
                </c:pt>
                <c:pt idx="7487">
                  <c:v>27243</c:v>
                </c:pt>
                <c:pt idx="7488">
                  <c:v>27244</c:v>
                </c:pt>
                <c:pt idx="7489">
                  <c:v>27245</c:v>
                </c:pt>
                <c:pt idx="7490">
                  <c:v>27246</c:v>
                </c:pt>
                <c:pt idx="7491">
                  <c:v>27247</c:v>
                </c:pt>
                <c:pt idx="7492">
                  <c:v>27248</c:v>
                </c:pt>
                <c:pt idx="7493">
                  <c:v>27249</c:v>
                </c:pt>
                <c:pt idx="7494">
                  <c:v>27250</c:v>
                </c:pt>
                <c:pt idx="7495">
                  <c:v>27251</c:v>
                </c:pt>
                <c:pt idx="7496">
                  <c:v>27252</c:v>
                </c:pt>
                <c:pt idx="7497">
                  <c:v>27253</c:v>
                </c:pt>
                <c:pt idx="7498">
                  <c:v>27254</c:v>
                </c:pt>
                <c:pt idx="7499">
                  <c:v>27255</c:v>
                </c:pt>
                <c:pt idx="7500">
                  <c:v>27256</c:v>
                </c:pt>
                <c:pt idx="7501">
                  <c:v>27257</c:v>
                </c:pt>
                <c:pt idx="7502">
                  <c:v>27258</c:v>
                </c:pt>
                <c:pt idx="7503">
                  <c:v>27259</c:v>
                </c:pt>
                <c:pt idx="7504">
                  <c:v>27260</c:v>
                </c:pt>
                <c:pt idx="7505">
                  <c:v>27261</c:v>
                </c:pt>
                <c:pt idx="7506">
                  <c:v>27262</c:v>
                </c:pt>
                <c:pt idx="7507">
                  <c:v>27263</c:v>
                </c:pt>
                <c:pt idx="7508">
                  <c:v>27264</c:v>
                </c:pt>
                <c:pt idx="7509">
                  <c:v>27265</c:v>
                </c:pt>
                <c:pt idx="7510">
                  <c:v>27266</c:v>
                </c:pt>
                <c:pt idx="7511">
                  <c:v>27267</c:v>
                </c:pt>
                <c:pt idx="7512">
                  <c:v>27268</c:v>
                </c:pt>
                <c:pt idx="7513">
                  <c:v>27269</c:v>
                </c:pt>
                <c:pt idx="7514">
                  <c:v>27270</c:v>
                </c:pt>
                <c:pt idx="7515">
                  <c:v>27271</c:v>
                </c:pt>
                <c:pt idx="7516">
                  <c:v>27272</c:v>
                </c:pt>
                <c:pt idx="7517">
                  <c:v>27273</c:v>
                </c:pt>
                <c:pt idx="7518">
                  <c:v>27274</c:v>
                </c:pt>
                <c:pt idx="7519">
                  <c:v>27275</c:v>
                </c:pt>
                <c:pt idx="7520">
                  <c:v>27276</c:v>
                </c:pt>
                <c:pt idx="7521">
                  <c:v>27277</c:v>
                </c:pt>
                <c:pt idx="7522">
                  <c:v>27278</c:v>
                </c:pt>
                <c:pt idx="7523">
                  <c:v>27279</c:v>
                </c:pt>
                <c:pt idx="7524">
                  <c:v>27280</c:v>
                </c:pt>
                <c:pt idx="7525">
                  <c:v>27281</c:v>
                </c:pt>
                <c:pt idx="7526">
                  <c:v>27282</c:v>
                </c:pt>
                <c:pt idx="7527">
                  <c:v>27283</c:v>
                </c:pt>
                <c:pt idx="7528">
                  <c:v>27284</c:v>
                </c:pt>
                <c:pt idx="7529">
                  <c:v>27285</c:v>
                </c:pt>
                <c:pt idx="7530">
                  <c:v>27286</c:v>
                </c:pt>
                <c:pt idx="7531">
                  <c:v>27287</c:v>
                </c:pt>
                <c:pt idx="7532">
                  <c:v>27288</c:v>
                </c:pt>
                <c:pt idx="7533">
                  <c:v>27289</c:v>
                </c:pt>
                <c:pt idx="7534">
                  <c:v>27290</c:v>
                </c:pt>
                <c:pt idx="7535">
                  <c:v>27291</c:v>
                </c:pt>
                <c:pt idx="7536">
                  <c:v>27292</c:v>
                </c:pt>
                <c:pt idx="7537">
                  <c:v>27293</c:v>
                </c:pt>
                <c:pt idx="7538">
                  <c:v>27294</c:v>
                </c:pt>
                <c:pt idx="7539">
                  <c:v>27295</c:v>
                </c:pt>
                <c:pt idx="7540">
                  <c:v>27296</c:v>
                </c:pt>
                <c:pt idx="7541">
                  <c:v>27297</c:v>
                </c:pt>
                <c:pt idx="7542">
                  <c:v>27298</c:v>
                </c:pt>
                <c:pt idx="7543">
                  <c:v>27299</c:v>
                </c:pt>
                <c:pt idx="7544">
                  <c:v>27300</c:v>
                </c:pt>
                <c:pt idx="7545">
                  <c:v>27301</c:v>
                </c:pt>
                <c:pt idx="7546">
                  <c:v>27302</c:v>
                </c:pt>
                <c:pt idx="7547">
                  <c:v>27303</c:v>
                </c:pt>
                <c:pt idx="7548">
                  <c:v>27304</c:v>
                </c:pt>
                <c:pt idx="7549">
                  <c:v>27305</c:v>
                </c:pt>
                <c:pt idx="7550">
                  <c:v>27306</c:v>
                </c:pt>
                <c:pt idx="7551">
                  <c:v>27307</c:v>
                </c:pt>
                <c:pt idx="7552">
                  <c:v>27308</c:v>
                </c:pt>
                <c:pt idx="7553">
                  <c:v>27309</c:v>
                </c:pt>
                <c:pt idx="7554">
                  <c:v>27310</c:v>
                </c:pt>
                <c:pt idx="7555">
                  <c:v>27311</c:v>
                </c:pt>
                <c:pt idx="7556">
                  <c:v>27312</c:v>
                </c:pt>
                <c:pt idx="7557">
                  <c:v>27313</c:v>
                </c:pt>
                <c:pt idx="7558">
                  <c:v>27314</c:v>
                </c:pt>
                <c:pt idx="7559">
                  <c:v>27315</c:v>
                </c:pt>
                <c:pt idx="7560">
                  <c:v>27316</c:v>
                </c:pt>
                <c:pt idx="7561">
                  <c:v>27317</c:v>
                </c:pt>
                <c:pt idx="7562">
                  <c:v>27318</c:v>
                </c:pt>
                <c:pt idx="7563">
                  <c:v>27319</c:v>
                </c:pt>
                <c:pt idx="7564">
                  <c:v>27320</c:v>
                </c:pt>
                <c:pt idx="7565">
                  <c:v>27321</c:v>
                </c:pt>
                <c:pt idx="7566">
                  <c:v>27322</c:v>
                </c:pt>
                <c:pt idx="7567">
                  <c:v>27323</c:v>
                </c:pt>
                <c:pt idx="7568">
                  <c:v>27324</c:v>
                </c:pt>
                <c:pt idx="7569">
                  <c:v>27325</c:v>
                </c:pt>
                <c:pt idx="7570">
                  <c:v>27326</c:v>
                </c:pt>
                <c:pt idx="7571">
                  <c:v>27327</c:v>
                </c:pt>
                <c:pt idx="7572">
                  <c:v>27328</c:v>
                </c:pt>
                <c:pt idx="7573">
                  <c:v>27329</c:v>
                </c:pt>
                <c:pt idx="7574">
                  <c:v>27330</c:v>
                </c:pt>
                <c:pt idx="7575">
                  <c:v>27331</c:v>
                </c:pt>
                <c:pt idx="7576">
                  <c:v>27332</c:v>
                </c:pt>
                <c:pt idx="7577">
                  <c:v>27333</c:v>
                </c:pt>
                <c:pt idx="7578">
                  <c:v>27334</c:v>
                </c:pt>
                <c:pt idx="7579">
                  <c:v>27335</c:v>
                </c:pt>
                <c:pt idx="7580">
                  <c:v>27336</c:v>
                </c:pt>
                <c:pt idx="7581">
                  <c:v>27337</c:v>
                </c:pt>
                <c:pt idx="7582">
                  <c:v>27338</c:v>
                </c:pt>
                <c:pt idx="7583">
                  <c:v>27339</c:v>
                </c:pt>
                <c:pt idx="7584">
                  <c:v>27340</c:v>
                </c:pt>
                <c:pt idx="7585">
                  <c:v>27341</c:v>
                </c:pt>
                <c:pt idx="7586">
                  <c:v>27342</c:v>
                </c:pt>
                <c:pt idx="7587">
                  <c:v>27343</c:v>
                </c:pt>
                <c:pt idx="7588">
                  <c:v>27344</c:v>
                </c:pt>
                <c:pt idx="7589">
                  <c:v>27345</c:v>
                </c:pt>
                <c:pt idx="7590">
                  <c:v>27346</c:v>
                </c:pt>
                <c:pt idx="7591">
                  <c:v>27347</c:v>
                </c:pt>
                <c:pt idx="7592">
                  <c:v>27348</c:v>
                </c:pt>
                <c:pt idx="7593">
                  <c:v>27349</c:v>
                </c:pt>
                <c:pt idx="7594">
                  <c:v>27350</c:v>
                </c:pt>
                <c:pt idx="7595">
                  <c:v>27351</c:v>
                </c:pt>
                <c:pt idx="7596">
                  <c:v>27352</c:v>
                </c:pt>
                <c:pt idx="7597">
                  <c:v>27353</c:v>
                </c:pt>
                <c:pt idx="7598">
                  <c:v>27354</c:v>
                </c:pt>
                <c:pt idx="7599">
                  <c:v>27355</c:v>
                </c:pt>
                <c:pt idx="7600">
                  <c:v>27356</c:v>
                </c:pt>
                <c:pt idx="7601">
                  <c:v>27357</c:v>
                </c:pt>
                <c:pt idx="7602">
                  <c:v>27358</c:v>
                </c:pt>
                <c:pt idx="7603">
                  <c:v>27359</c:v>
                </c:pt>
                <c:pt idx="7604">
                  <c:v>27360</c:v>
                </c:pt>
                <c:pt idx="7605">
                  <c:v>27361</c:v>
                </c:pt>
                <c:pt idx="7606">
                  <c:v>27362</c:v>
                </c:pt>
                <c:pt idx="7607">
                  <c:v>27363</c:v>
                </c:pt>
                <c:pt idx="7608">
                  <c:v>27364</c:v>
                </c:pt>
                <c:pt idx="7609">
                  <c:v>27365</c:v>
                </c:pt>
                <c:pt idx="7610">
                  <c:v>27366</c:v>
                </c:pt>
                <c:pt idx="7611">
                  <c:v>27367</c:v>
                </c:pt>
                <c:pt idx="7612">
                  <c:v>27368</c:v>
                </c:pt>
                <c:pt idx="7613">
                  <c:v>27369</c:v>
                </c:pt>
                <c:pt idx="7614">
                  <c:v>27370</c:v>
                </c:pt>
                <c:pt idx="7615">
                  <c:v>27371</c:v>
                </c:pt>
                <c:pt idx="7616">
                  <c:v>27372</c:v>
                </c:pt>
                <c:pt idx="7617">
                  <c:v>27373</c:v>
                </c:pt>
                <c:pt idx="7618">
                  <c:v>27374</c:v>
                </c:pt>
                <c:pt idx="7619">
                  <c:v>27375</c:v>
                </c:pt>
                <c:pt idx="7620">
                  <c:v>27376</c:v>
                </c:pt>
                <c:pt idx="7621">
                  <c:v>27377</c:v>
                </c:pt>
                <c:pt idx="7622">
                  <c:v>27378</c:v>
                </c:pt>
                <c:pt idx="7623">
                  <c:v>27379</c:v>
                </c:pt>
                <c:pt idx="7624">
                  <c:v>27380</c:v>
                </c:pt>
                <c:pt idx="7625">
                  <c:v>27381</c:v>
                </c:pt>
                <c:pt idx="7626">
                  <c:v>27382</c:v>
                </c:pt>
                <c:pt idx="7627">
                  <c:v>27383</c:v>
                </c:pt>
                <c:pt idx="7628">
                  <c:v>27384</c:v>
                </c:pt>
                <c:pt idx="7629">
                  <c:v>27385</c:v>
                </c:pt>
                <c:pt idx="7630">
                  <c:v>27386</c:v>
                </c:pt>
                <c:pt idx="7631">
                  <c:v>27387</c:v>
                </c:pt>
                <c:pt idx="7632">
                  <c:v>27388</c:v>
                </c:pt>
                <c:pt idx="7633">
                  <c:v>27389</c:v>
                </c:pt>
                <c:pt idx="7634">
                  <c:v>27390</c:v>
                </c:pt>
                <c:pt idx="7635">
                  <c:v>27391</c:v>
                </c:pt>
                <c:pt idx="7636">
                  <c:v>27392</c:v>
                </c:pt>
                <c:pt idx="7637">
                  <c:v>27393</c:v>
                </c:pt>
                <c:pt idx="7638">
                  <c:v>27394</c:v>
                </c:pt>
                <c:pt idx="7639">
                  <c:v>27395</c:v>
                </c:pt>
                <c:pt idx="7640">
                  <c:v>27396</c:v>
                </c:pt>
                <c:pt idx="7641">
                  <c:v>27397</c:v>
                </c:pt>
                <c:pt idx="7642">
                  <c:v>27398</c:v>
                </c:pt>
                <c:pt idx="7643">
                  <c:v>27399</c:v>
                </c:pt>
                <c:pt idx="7644">
                  <c:v>27400</c:v>
                </c:pt>
                <c:pt idx="7645">
                  <c:v>27401</c:v>
                </c:pt>
                <c:pt idx="7646">
                  <c:v>27402</c:v>
                </c:pt>
                <c:pt idx="7647">
                  <c:v>27403</c:v>
                </c:pt>
                <c:pt idx="7648">
                  <c:v>27404</c:v>
                </c:pt>
                <c:pt idx="7649">
                  <c:v>27405</c:v>
                </c:pt>
                <c:pt idx="7650">
                  <c:v>27406</c:v>
                </c:pt>
                <c:pt idx="7651">
                  <c:v>27407</c:v>
                </c:pt>
                <c:pt idx="7652">
                  <c:v>27408</c:v>
                </c:pt>
                <c:pt idx="7653">
                  <c:v>27409</c:v>
                </c:pt>
                <c:pt idx="7654">
                  <c:v>27410</c:v>
                </c:pt>
                <c:pt idx="7655">
                  <c:v>27411</c:v>
                </c:pt>
                <c:pt idx="7656">
                  <c:v>27412</c:v>
                </c:pt>
                <c:pt idx="7657">
                  <c:v>27413</c:v>
                </c:pt>
                <c:pt idx="7658">
                  <c:v>27414</c:v>
                </c:pt>
                <c:pt idx="7659">
                  <c:v>27415</c:v>
                </c:pt>
                <c:pt idx="7660">
                  <c:v>27416</c:v>
                </c:pt>
                <c:pt idx="7661">
                  <c:v>27417</c:v>
                </c:pt>
                <c:pt idx="7662">
                  <c:v>27418</c:v>
                </c:pt>
                <c:pt idx="7663">
                  <c:v>27419</c:v>
                </c:pt>
                <c:pt idx="7664">
                  <c:v>27420</c:v>
                </c:pt>
                <c:pt idx="7665">
                  <c:v>27421</c:v>
                </c:pt>
                <c:pt idx="7666">
                  <c:v>27422</c:v>
                </c:pt>
                <c:pt idx="7667">
                  <c:v>27423</c:v>
                </c:pt>
                <c:pt idx="7668">
                  <c:v>27424</c:v>
                </c:pt>
                <c:pt idx="7669">
                  <c:v>27425</c:v>
                </c:pt>
                <c:pt idx="7670">
                  <c:v>27426</c:v>
                </c:pt>
                <c:pt idx="7671">
                  <c:v>27427</c:v>
                </c:pt>
                <c:pt idx="7672">
                  <c:v>27428</c:v>
                </c:pt>
                <c:pt idx="7673">
                  <c:v>27429</c:v>
                </c:pt>
                <c:pt idx="7674">
                  <c:v>27430</c:v>
                </c:pt>
                <c:pt idx="7675">
                  <c:v>27431</c:v>
                </c:pt>
                <c:pt idx="7676">
                  <c:v>27432</c:v>
                </c:pt>
                <c:pt idx="7677">
                  <c:v>27433</c:v>
                </c:pt>
                <c:pt idx="7678">
                  <c:v>27434</c:v>
                </c:pt>
                <c:pt idx="7679">
                  <c:v>27435</c:v>
                </c:pt>
                <c:pt idx="7680">
                  <c:v>27436</c:v>
                </c:pt>
                <c:pt idx="7681">
                  <c:v>27437</c:v>
                </c:pt>
                <c:pt idx="7682">
                  <c:v>27438</c:v>
                </c:pt>
                <c:pt idx="7683">
                  <c:v>27439</c:v>
                </c:pt>
                <c:pt idx="7684">
                  <c:v>27440</c:v>
                </c:pt>
                <c:pt idx="7685">
                  <c:v>27441</c:v>
                </c:pt>
                <c:pt idx="7686">
                  <c:v>27442</c:v>
                </c:pt>
                <c:pt idx="7687">
                  <c:v>27443</c:v>
                </c:pt>
                <c:pt idx="7688">
                  <c:v>27444</c:v>
                </c:pt>
                <c:pt idx="7689">
                  <c:v>27445</c:v>
                </c:pt>
                <c:pt idx="7690">
                  <c:v>27446</c:v>
                </c:pt>
                <c:pt idx="7691">
                  <c:v>27447</c:v>
                </c:pt>
                <c:pt idx="7692">
                  <c:v>27448</c:v>
                </c:pt>
                <c:pt idx="7693">
                  <c:v>27449</c:v>
                </c:pt>
                <c:pt idx="7694">
                  <c:v>27450</c:v>
                </c:pt>
                <c:pt idx="7695">
                  <c:v>27451</c:v>
                </c:pt>
                <c:pt idx="7696">
                  <c:v>27452</c:v>
                </c:pt>
                <c:pt idx="7697">
                  <c:v>27453</c:v>
                </c:pt>
                <c:pt idx="7698">
                  <c:v>27454</c:v>
                </c:pt>
                <c:pt idx="7699">
                  <c:v>27455</c:v>
                </c:pt>
                <c:pt idx="7700">
                  <c:v>27456</c:v>
                </c:pt>
                <c:pt idx="7701">
                  <c:v>27457</c:v>
                </c:pt>
                <c:pt idx="7702">
                  <c:v>27458</c:v>
                </c:pt>
                <c:pt idx="7703">
                  <c:v>27459</c:v>
                </c:pt>
                <c:pt idx="7704">
                  <c:v>27460</c:v>
                </c:pt>
                <c:pt idx="7705">
                  <c:v>27461</c:v>
                </c:pt>
                <c:pt idx="7706">
                  <c:v>27462</c:v>
                </c:pt>
                <c:pt idx="7707">
                  <c:v>27463</c:v>
                </c:pt>
                <c:pt idx="7708">
                  <c:v>27464</c:v>
                </c:pt>
                <c:pt idx="7709">
                  <c:v>27465</c:v>
                </c:pt>
                <c:pt idx="7710">
                  <c:v>27466</c:v>
                </c:pt>
                <c:pt idx="7711">
                  <c:v>27467</c:v>
                </c:pt>
                <c:pt idx="7712">
                  <c:v>27468</c:v>
                </c:pt>
                <c:pt idx="7713">
                  <c:v>27469</c:v>
                </c:pt>
                <c:pt idx="7714">
                  <c:v>27470</c:v>
                </c:pt>
                <c:pt idx="7715">
                  <c:v>27471</c:v>
                </c:pt>
                <c:pt idx="7716">
                  <c:v>27472</c:v>
                </c:pt>
                <c:pt idx="7717">
                  <c:v>27473</c:v>
                </c:pt>
                <c:pt idx="7718">
                  <c:v>27474</c:v>
                </c:pt>
                <c:pt idx="7719">
                  <c:v>27475</c:v>
                </c:pt>
                <c:pt idx="7720">
                  <c:v>27476</c:v>
                </c:pt>
                <c:pt idx="7721">
                  <c:v>27477</c:v>
                </c:pt>
                <c:pt idx="7722">
                  <c:v>27478</c:v>
                </c:pt>
                <c:pt idx="7723">
                  <c:v>27479</c:v>
                </c:pt>
                <c:pt idx="7724">
                  <c:v>27480</c:v>
                </c:pt>
                <c:pt idx="7725">
                  <c:v>27481</c:v>
                </c:pt>
                <c:pt idx="7726">
                  <c:v>27482</c:v>
                </c:pt>
                <c:pt idx="7727">
                  <c:v>27483</c:v>
                </c:pt>
                <c:pt idx="7728">
                  <c:v>27484</c:v>
                </c:pt>
                <c:pt idx="7729">
                  <c:v>27485</c:v>
                </c:pt>
                <c:pt idx="7730">
                  <c:v>27486</c:v>
                </c:pt>
                <c:pt idx="7731">
                  <c:v>27487</c:v>
                </c:pt>
                <c:pt idx="7732">
                  <c:v>27488</c:v>
                </c:pt>
                <c:pt idx="7733">
                  <c:v>27489</c:v>
                </c:pt>
                <c:pt idx="7734">
                  <c:v>27490</c:v>
                </c:pt>
                <c:pt idx="7735">
                  <c:v>27491</c:v>
                </c:pt>
                <c:pt idx="7736">
                  <c:v>27492</c:v>
                </c:pt>
                <c:pt idx="7737">
                  <c:v>27493</c:v>
                </c:pt>
                <c:pt idx="7738">
                  <c:v>27494</c:v>
                </c:pt>
                <c:pt idx="7739">
                  <c:v>27495</c:v>
                </c:pt>
                <c:pt idx="7740">
                  <c:v>27496</c:v>
                </c:pt>
                <c:pt idx="7741">
                  <c:v>27497</c:v>
                </c:pt>
                <c:pt idx="7742">
                  <c:v>27498</c:v>
                </c:pt>
                <c:pt idx="7743">
                  <c:v>27499</c:v>
                </c:pt>
                <c:pt idx="7744">
                  <c:v>27500</c:v>
                </c:pt>
                <c:pt idx="7745">
                  <c:v>27501</c:v>
                </c:pt>
                <c:pt idx="7746">
                  <c:v>27502</c:v>
                </c:pt>
                <c:pt idx="7747">
                  <c:v>27503</c:v>
                </c:pt>
                <c:pt idx="7748">
                  <c:v>27504</c:v>
                </c:pt>
                <c:pt idx="7749">
                  <c:v>27505</c:v>
                </c:pt>
                <c:pt idx="7750">
                  <c:v>27506</c:v>
                </c:pt>
                <c:pt idx="7751">
                  <c:v>27507</c:v>
                </c:pt>
                <c:pt idx="7752">
                  <c:v>27508</c:v>
                </c:pt>
                <c:pt idx="7753">
                  <c:v>27509</c:v>
                </c:pt>
                <c:pt idx="7754">
                  <c:v>27510</c:v>
                </c:pt>
                <c:pt idx="7755">
                  <c:v>27511</c:v>
                </c:pt>
                <c:pt idx="7756">
                  <c:v>27512</c:v>
                </c:pt>
                <c:pt idx="7757">
                  <c:v>27513</c:v>
                </c:pt>
                <c:pt idx="7758">
                  <c:v>27514</c:v>
                </c:pt>
                <c:pt idx="7759">
                  <c:v>27515</c:v>
                </c:pt>
                <c:pt idx="7760">
                  <c:v>27516</c:v>
                </c:pt>
                <c:pt idx="7761">
                  <c:v>27517</c:v>
                </c:pt>
                <c:pt idx="7762">
                  <c:v>27518</c:v>
                </c:pt>
                <c:pt idx="7763">
                  <c:v>27519</c:v>
                </c:pt>
                <c:pt idx="7764">
                  <c:v>27520</c:v>
                </c:pt>
                <c:pt idx="7765">
                  <c:v>27521</c:v>
                </c:pt>
                <c:pt idx="7766">
                  <c:v>27522</c:v>
                </c:pt>
                <c:pt idx="7767">
                  <c:v>27523</c:v>
                </c:pt>
                <c:pt idx="7768">
                  <c:v>27524</c:v>
                </c:pt>
                <c:pt idx="7769">
                  <c:v>27525</c:v>
                </c:pt>
                <c:pt idx="7770">
                  <c:v>27526</c:v>
                </c:pt>
                <c:pt idx="7771">
                  <c:v>27527</c:v>
                </c:pt>
                <c:pt idx="7772">
                  <c:v>27528</c:v>
                </c:pt>
                <c:pt idx="7773">
                  <c:v>27529</c:v>
                </c:pt>
                <c:pt idx="7774">
                  <c:v>27530</c:v>
                </c:pt>
                <c:pt idx="7775">
                  <c:v>27531</c:v>
                </c:pt>
                <c:pt idx="7776">
                  <c:v>27532</c:v>
                </c:pt>
                <c:pt idx="7777">
                  <c:v>27533</c:v>
                </c:pt>
                <c:pt idx="7778">
                  <c:v>27534</c:v>
                </c:pt>
                <c:pt idx="7779">
                  <c:v>27535</c:v>
                </c:pt>
                <c:pt idx="7780">
                  <c:v>27536</c:v>
                </c:pt>
                <c:pt idx="7781">
                  <c:v>27537</c:v>
                </c:pt>
                <c:pt idx="7782">
                  <c:v>27538</c:v>
                </c:pt>
                <c:pt idx="7783">
                  <c:v>27539</c:v>
                </c:pt>
                <c:pt idx="7784">
                  <c:v>27540</c:v>
                </c:pt>
                <c:pt idx="7785">
                  <c:v>27541</c:v>
                </c:pt>
                <c:pt idx="7786">
                  <c:v>27542</c:v>
                </c:pt>
                <c:pt idx="7787">
                  <c:v>27543</c:v>
                </c:pt>
                <c:pt idx="7788">
                  <c:v>27544</c:v>
                </c:pt>
                <c:pt idx="7789">
                  <c:v>27545</c:v>
                </c:pt>
                <c:pt idx="7790">
                  <c:v>27546</c:v>
                </c:pt>
                <c:pt idx="7791">
                  <c:v>27547</c:v>
                </c:pt>
                <c:pt idx="7792">
                  <c:v>27548</c:v>
                </c:pt>
                <c:pt idx="7793">
                  <c:v>27549</c:v>
                </c:pt>
                <c:pt idx="7794">
                  <c:v>27550</c:v>
                </c:pt>
                <c:pt idx="7795">
                  <c:v>27551</c:v>
                </c:pt>
                <c:pt idx="7796">
                  <c:v>27552</c:v>
                </c:pt>
                <c:pt idx="7797">
                  <c:v>27553</c:v>
                </c:pt>
                <c:pt idx="7798">
                  <c:v>27554</c:v>
                </c:pt>
                <c:pt idx="7799">
                  <c:v>27555</c:v>
                </c:pt>
                <c:pt idx="7800">
                  <c:v>27556</c:v>
                </c:pt>
                <c:pt idx="7801">
                  <c:v>27557</c:v>
                </c:pt>
                <c:pt idx="7802">
                  <c:v>27558</c:v>
                </c:pt>
                <c:pt idx="7803">
                  <c:v>27559</c:v>
                </c:pt>
                <c:pt idx="7804">
                  <c:v>27560</c:v>
                </c:pt>
                <c:pt idx="7805">
                  <c:v>27561</c:v>
                </c:pt>
                <c:pt idx="7806">
                  <c:v>27562</c:v>
                </c:pt>
                <c:pt idx="7807">
                  <c:v>27563</c:v>
                </c:pt>
                <c:pt idx="7808">
                  <c:v>27564</c:v>
                </c:pt>
                <c:pt idx="7809">
                  <c:v>27565</c:v>
                </c:pt>
                <c:pt idx="7810">
                  <c:v>27566</c:v>
                </c:pt>
                <c:pt idx="7811">
                  <c:v>27567</c:v>
                </c:pt>
                <c:pt idx="7812">
                  <c:v>27568</c:v>
                </c:pt>
                <c:pt idx="7813">
                  <c:v>27569</c:v>
                </c:pt>
                <c:pt idx="7814">
                  <c:v>27570</c:v>
                </c:pt>
                <c:pt idx="7815">
                  <c:v>27571</c:v>
                </c:pt>
                <c:pt idx="7816">
                  <c:v>27572</c:v>
                </c:pt>
                <c:pt idx="7817">
                  <c:v>27573</c:v>
                </c:pt>
                <c:pt idx="7818">
                  <c:v>27574</c:v>
                </c:pt>
                <c:pt idx="7819">
                  <c:v>27575</c:v>
                </c:pt>
                <c:pt idx="7820">
                  <c:v>27576</c:v>
                </c:pt>
                <c:pt idx="7821">
                  <c:v>27577</c:v>
                </c:pt>
                <c:pt idx="7822">
                  <c:v>27578</c:v>
                </c:pt>
                <c:pt idx="7823">
                  <c:v>27579</c:v>
                </c:pt>
                <c:pt idx="7824">
                  <c:v>27580</c:v>
                </c:pt>
                <c:pt idx="7825">
                  <c:v>27581</c:v>
                </c:pt>
                <c:pt idx="7826">
                  <c:v>27582</c:v>
                </c:pt>
                <c:pt idx="7827">
                  <c:v>27583</c:v>
                </c:pt>
                <c:pt idx="7828">
                  <c:v>27584</c:v>
                </c:pt>
                <c:pt idx="7829">
                  <c:v>27585</c:v>
                </c:pt>
                <c:pt idx="7830">
                  <c:v>27586</c:v>
                </c:pt>
                <c:pt idx="7831">
                  <c:v>27587</c:v>
                </c:pt>
                <c:pt idx="7832">
                  <c:v>27588</c:v>
                </c:pt>
                <c:pt idx="7833">
                  <c:v>27589</c:v>
                </c:pt>
                <c:pt idx="7834">
                  <c:v>27590</c:v>
                </c:pt>
                <c:pt idx="7835">
                  <c:v>27591</c:v>
                </c:pt>
                <c:pt idx="7836">
                  <c:v>27592</c:v>
                </c:pt>
                <c:pt idx="7837">
                  <c:v>27593</c:v>
                </c:pt>
                <c:pt idx="7838">
                  <c:v>27594</c:v>
                </c:pt>
                <c:pt idx="7839">
                  <c:v>27595</c:v>
                </c:pt>
                <c:pt idx="7840">
                  <c:v>27596</c:v>
                </c:pt>
                <c:pt idx="7841">
                  <c:v>27597</c:v>
                </c:pt>
                <c:pt idx="7842">
                  <c:v>27598</c:v>
                </c:pt>
                <c:pt idx="7843">
                  <c:v>27599</c:v>
                </c:pt>
                <c:pt idx="7844">
                  <c:v>27600</c:v>
                </c:pt>
                <c:pt idx="7845">
                  <c:v>27601</c:v>
                </c:pt>
                <c:pt idx="7846">
                  <c:v>27602</c:v>
                </c:pt>
                <c:pt idx="7847">
                  <c:v>27603</c:v>
                </c:pt>
                <c:pt idx="7848">
                  <c:v>27604</c:v>
                </c:pt>
                <c:pt idx="7849">
                  <c:v>27605</c:v>
                </c:pt>
                <c:pt idx="7850">
                  <c:v>27606</c:v>
                </c:pt>
                <c:pt idx="7851">
                  <c:v>27607</c:v>
                </c:pt>
                <c:pt idx="7852">
                  <c:v>27608</c:v>
                </c:pt>
                <c:pt idx="7853">
                  <c:v>27609</c:v>
                </c:pt>
                <c:pt idx="7854">
                  <c:v>27610</c:v>
                </c:pt>
                <c:pt idx="7855">
                  <c:v>27611</c:v>
                </c:pt>
                <c:pt idx="7856">
                  <c:v>27612</c:v>
                </c:pt>
                <c:pt idx="7857">
                  <c:v>27613</c:v>
                </c:pt>
                <c:pt idx="7858">
                  <c:v>27614</c:v>
                </c:pt>
                <c:pt idx="7859">
                  <c:v>27615</c:v>
                </c:pt>
                <c:pt idx="7860">
                  <c:v>27616</c:v>
                </c:pt>
                <c:pt idx="7861">
                  <c:v>27617</c:v>
                </c:pt>
                <c:pt idx="7862">
                  <c:v>27618</c:v>
                </c:pt>
                <c:pt idx="7863">
                  <c:v>27619</c:v>
                </c:pt>
                <c:pt idx="7864">
                  <c:v>27620</c:v>
                </c:pt>
                <c:pt idx="7865">
                  <c:v>27621</c:v>
                </c:pt>
                <c:pt idx="7866">
                  <c:v>27622</c:v>
                </c:pt>
                <c:pt idx="7867">
                  <c:v>27623</c:v>
                </c:pt>
                <c:pt idx="7868">
                  <c:v>27624</c:v>
                </c:pt>
                <c:pt idx="7869">
                  <c:v>27625</c:v>
                </c:pt>
                <c:pt idx="7870">
                  <c:v>27626</c:v>
                </c:pt>
                <c:pt idx="7871">
                  <c:v>27627</c:v>
                </c:pt>
                <c:pt idx="7872">
                  <c:v>27628</c:v>
                </c:pt>
                <c:pt idx="7873">
                  <c:v>27629</c:v>
                </c:pt>
                <c:pt idx="7874">
                  <c:v>27630</c:v>
                </c:pt>
                <c:pt idx="7875">
                  <c:v>27631</c:v>
                </c:pt>
                <c:pt idx="7876">
                  <c:v>27632</c:v>
                </c:pt>
                <c:pt idx="7877">
                  <c:v>27633</c:v>
                </c:pt>
                <c:pt idx="7878">
                  <c:v>27634</c:v>
                </c:pt>
                <c:pt idx="7879">
                  <c:v>27635</c:v>
                </c:pt>
                <c:pt idx="7880">
                  <c:v>27636</c:v>
                </c:pt>
                <c:pt idx="7881">
                  <c:v>27637</c:v>
                </c:pt>
                <c:pt idx="7882">
                  <c:v>27638</c:v>
                </c:pt>
                <c:pt idx="7883">
                  <c:v>27639</c:v>
                </c:pt>
                <c:pt idx="7884">
                  <c:v>27640</c:v>
                </c:pt>
                <c:pt idx="7885">
                  <c:v>27641</c:v>
                </c:pt>
                <c:pt idx="7886">
                  <c:v>27642</c:v>
                </c:pt>
                <c:pt idx="7887">
                  <c:v>27643</c:v>
                </c:pt>
                <c:pt idx="7888">
                  <c:v>27644</c:v>
                </c:pt>
                <c:pt idx="7889">
                  <c:v>27645</c:v>
                </c:pt>
                <c:pt idx="7890">
                  <c:v>27646</c:v>
                </c:pt>
                <c:pt idx="7891">
                  <c:v>27647</c:v>
                </c:pt>
                <c:pt idx="7892">
                  <c:v>27648</c:v>
                </c:pt>
                <c:pt idx="7893">
                  <c:v>27649</c:v>
                </c:pt>
                <c:pt idx="7894">
                  <c:v>27650</c:v>
                </c:pt>
                <c:pt idx="7895">
                  <c:v>27651</c:v>
                </c:pt>
                <c:pt idx="7896">
                  <c:v>27652</c:v>
                </c:pt>
                <c:pt idx="7897">
                  <c:v>27653</c:v>
                </c:pt>
                <c:pt idx="7898">
                  <c:v>27654</c:v>
                </c:pt>
                <c:pt idx="7899">
                  <c:v>27655</c:v>
                </c:pt>
                <c:pt idx="7900">
                  <c:v>27656</c:v>
                </c:pt>
                <c:pt idx="7901">
                  <c:v>27657</c:v>
                </c:pt>
                <c:pt idx="7902">
                  <c:v>27658</c:v>
                </c:pt>
                <c:pt idx="7903">
                  <c:v>27659</c:v>
                </c:pt>
                <c:pt idx="7904">
                  <c:v>27660</c:v>
                </c:pt>
                <c:pt idx="7905">
                  <c:v>27661</c:v>
                </c:pt>
                <c:pt idx="7906">
                  <c:v>27662</c:v>
                </c:pt>
                <c:pt idx="7907">
                  <c:v>27663</c:v>
                </c:pt>
                <c:pt idx="7908">
                  <c:v>27664</c:v>
                </c:pt>
                <c:pt idx="7909">
                  <c:v>27665</c:v>
                </c:pt>
                <c:pt idx="7910">
                  <c:v>27666</c:v>
                </c:pt>
                <c:pt idx="7911">
                  <c:v>27667</c:v>
                </c:pt>
                <c:pt idx="7912">
                  <c:v>27668</c:v>
                </c:pt>
                <c:pt idx="7913">
                  <c:v>27669</c:v>
                </c:pt>
                <c:pt idx="7914">
                  <c:v>27670</c:v>
                </c:pt>
                <c:pt idx="7915">
                  <c:v>27671</c:v>
                </c:pt>
                <c:pt idx="7916">
                  <c:v>27672</c:v>
                </c:pt>
                <c:pt idx="7917">
                  <c:v>27673</c:v>
                </c:pt>
                <c:pt idx="7918">
                  <c:v>27674</c:v>
                </c:pt>
                <c:pt idx="7919">
                  <c:v>27675</c:v>
                </c:pt>
                <c:pt idx="7920">
                  <c:v>27676</c:v>
                </c:pt>
                <c:pt idx="7921">
                  <c:v>27677</c:v>
                </c:pt>
                <c:pt idx="7922">
                  <c:v>27678</c:v>
                </c:pt>
                <c:pt idx="7923">
                  <c:v>27679</c:v>
                </c:pt>
                <c:pt idx="7924">
                  <c:v>27680</c:v>
                </c:pt>
                <c:pt idx="7925">
                  <c:v>27681</c:v>
                </c:pt>
                <c:pt idx="7926">
                  <c:v>27682</c:v>
                </c:pt>
                <c:pt idx="7927">
                  <c:v>27683</c:v>
                </c:pt>
                <c:pt idx="7928">
                  <c:v>27684</c:v>
                </c:pt>
                <c:pt idx="7929">
                  <c:v>27685</c:v>
                </c:pt>
                <c:pt idx="7930">
                  <c:v>27686</c:v>
                </c:pt>
                <c:pt idx="7931">
                  <c:v>27687</c:v>
                </c:pt>
                <c:pt idx="7932">
                  <c:v>27688</c:v>
                </c:pt>
                <c:pt idx="7933">
                  <c:v>27689</c:v>
                </c:pt>
                <c:pt idx="7934">
                  <c:v>27690</c:v>
                </c:pt>
                <c:pt idx="7935">
                  <c:v>27691</c:v>
                </c:pt>
                <c:pt idx="7936">
                  <c:v>27692</c:v>
                </c:pt>
                <c:pt idx="7937">
                  <c:v>27693</c:v>
                </c:pt>
                <c:pt idx="7938">
                  <c:v>27694</c:v>
                </c:pt>
                <c:pt idx="7939">
                  <c:v>27695</c:v>
                </c:pt>
                <c:pt idx="7940">
                  <c:v>27696</c:v>
                </c:pt>
                <c:pt idx="7941">
                  <c:v>27697</c:v>
                </c:pt>
                <c:pt idx="7942">
                  <c:v>27698</c:v>
                </c:pt>
                <c:pt idx="7943">
                  <c:v>27699</c:v>
                </c:pt>
                <c:pt idx="7944">
                  <c:v>27700</c:v>
                </c:pt>
                <c:pt idx="7945">
                  <c:v>27701</c:v>
                </c:pt>
                <c:pt idx="7946">
                  <c:v>27702</c:v>
                </c:pt>
                <c:pt idx="7947">
                  <c:v>27703</c:v>
                </c:pt>
                <c:pt idx="7948">
                  <c:v>27704</c:v>
                </c:pt>
                <c:pt idx="7949">
                  <c:v>27705</c:v>
                </c:pt>
                <c:pt idx="7950">
                  <c:v>27706</c:v>
                </c:pt>
                <c:pt idx="7951">
                  <c:v>27707</c:v>
                </c:pt>
                <c:pt idx="7952">
                  <c:v>27708</c:v>
                </c:pt>
                <c:pt idx="7953">
                  <c:v>27709</c:v>
                </c:pt>
                <c:pt idx="7954">
                  <c:v>27710</c:v>
                </c:pt>
                <c:pt idx="7955">
                  <c:v>27711</c:v>
                </c:pt>
                <c:pt idx="7956">
                  <c:v>27712</c:v>
                </c:pt>
                <c:pt idx="7957">
                  <c:v>27713</c:v>
                </c:pt>
                <c:pt idx="7958">
                  <c:v>27714</c:v>
                </c:pt>
                <c:pt idx="7959">
                  <c:v>27715</c:v>
                </c:pt>
                <c:pt idx="7960">
                  <c:v>27716</c:v>
                </c:pt>
                <c:pt idx="7961">
                  <c:v>27717</c:v>
                </c:pt>
                <c:pt idx="7962">
                  <c:v>27718</c:v>
                </c:pt>
                <c:pt idx="7963">
                  <c:v>27719</c:v>
                </c:pt>
                <c:pt idx="7964">
                  <c:v>27720</c:v>
                </c:pt>
                <c:pt idx="7965">
                  <c:v>27721</c:v>
                </c:pt>
                <c:pt idx="7966">
                  <c:v>27722</c:v>
                </c:pt>
                <c:pt idx="7967">
                  <c:v>27723</c:v>
                </c:pt>
                <c:pt idx="7968">
                  <c:v>27724</c:v>
                </c:pt>
                <c:pt idx="7969">
                  <c:v>27725</c:v>
                </c:pt>
                <c:pt idx="7970">
                  <c:v>27726</c:v>
                </c:pt>
                <c:pt idx="7971">
                  <c:v>27727</c:v>
                </c:pt>
                <c:pt idx="7972">
                  <c:v>27728</c:v>
                </c:pt>
                <c:pt idx="7973">
                  <c:v>27729</c:v>
                </c:pt>
                <c:pt idx="7974">
                  <c:v>27730</c:v>
                </c:pt>
                <c:pt idx="7975">
                  <c:v>27731</c:v>
                </c:pt>
                <c:pt idx="7976">
                  <c:v>27732</c:v>
                </c:pt>
                <c:pt idx="7977">
                  <c:v>27733</c:v>
                </c:pt>
                <c:pt idx="7978">
                  <c:v>27734</c:v>
                </c:pt>
                <c:pt idx="7979">
                  <c:v>27735</c:v>
                </c:pt>
                <c:pt idx="7980">
                  <c:v>27736</c:v>
                </c:pt>
                <c:pt idx="7981">
                  <c:v>27737</c:v>
                </c:pt>
                <c:pt idx="7982">
                  <c:v>27738</c:v>
                </c:pt>
                <c:pt idx="7983">
                  <c:v>27739</c:v>
                </c:pt>
                <c:pt idx="7984">
                  <c:v>27740</c:v>
                </c:pt>
                <c:pt idx="7985">
                  <c:v>27741</c:v>
                </c:pt>
                <c:pt idx="7986">
                  <c:v>27742</c:v>
                </c:pt>
                <c:pt idx="7987">
                  <c:v>27743</c:v>
                </c:pt>
                <c:pt idx="7988">
                  <c:v>27744</c:v>
                </c:pt>
                <c:pt idx="7989">
                  <c:v>27745</c:v>
                </c:pt>
                <c:pt idx="7990">
                  <c:v>27746</c:v>
                </c:pt>
                <c:pt idx="7991">
                  <c:v>27747</c:v>
                </c:pt>
                <c:pt idx="7992">
                  <c:v>27748</c:v>
                </c:pt>
                <c:pt idx="7993">
                  <c:v>27749</c:v>
                </c:pt>
                <c:pt idx="7994">
                  <c:v>27750</c:v>
                </c:pt>
                <c:pt idx="7995">
                  <c:v>27751</c:v>
                </c:pt>
                <c:pt idx="7996">
                  <c:v>27752</c:v>
                </c:pt>
                <c:pt idx="7997">
                  <c:v>27753</c:v>
                </c:pt>
                <c:pt idx="7998">
                  <c:v>27754</c:v>
                </c:pt>
                <c:pt idx="7999">
                  <c:v>27755</c:v>
                </c:pt>
                <c:pt idx="8000">
                  <c:v>27756</c:v>
                </c:pt>
                <c:pt idx="8001">
                  <c:v>27757</c:v>
                </c:pt>
                <c:pt idx="8002">
                  <c:v>27758</c:v>
                </c:pt>
                <c:pt idx="8003">
                  <c:v>27759</c:v>
                </c:pt>
                <c:pt idx="8004">
                  <c:v>27760</c:v>
                </c:pt>
                <c:pt idx="8005">
                  <c:v>27761</c:v>
                </c:pt>
                <c:pt idx="8006">
                  <c:v>27762</c:v>
                </c:pt>
                <c:pt idx="8007">
                  <c:v>27763</c:v>
                </c:pt>
                <c:pt idx="8008">
                  <c:v>27764</c:v>
                </c:pt>
                <c:pt idx="8009">
                  <c:v>27765</c:v>
                </c:pt>
                <c:pt idx="8010">
                  <c:v>27766</c:v>
                </c:pt>
                <c:pt idx="8011">
                  <c:v>27767</c:v>
                </c:pt>
                <c:pt idx="8012">
                  <c:v>27768</c:v>
                </c:pt>
                <c:pt idx="8013">
                  <c:v>27769</c:v>
                </c:pt>
                <c:pt idx="8014">
                  <c:v>27770</c:v>
                </c:pt>
                <c:pt idx="8015">
                  <c:v>27771</c:v>
                </c:pt>
                <c:pt idx="8016">
                  <c:v>27772</c:v>
                </c:pt>
                <c:pt idx="8017">
                  <c:v>27773</c:v>
                </c:pt>
                <c:pt idx="8018">
                  <c:v>27774</c:v>
                </c:pt>
                <c:pt idx="8019">
                  <c:v>27775</c:v>
                </c:pt>
                <c:pt idx="8020">
                  <c:v>27776</c:v>
                </c:pt>
                <c:pt idx="8021">
                  <c:v>27777</c:v>
                </c:pt>
                <c:pt idx="8022">
                  <c:v>27778</c:v>
                </c:pt>
                <c:pt idx="8023">
                  <c:v>27779</c:v>
                </c:pt>
                <c:pt idx="8024">
                  <c:v>27780</c:v>
                </c:pt>
                <c:pt idx="8025">
                  <c:v>27781</c:v>
                </c:pt>
                <c:pt idx="8026">
                  <c:v>27782</c:v>
                </c:pt>
                <c:pt idx="8027">
                  <c:v>27783</c:v>
                </c:pt>
                <c:pt idx="8028">
                  <c:v>27784</c:v>
                </c:pt>
                <c:pt idx="8029">
                  <c:v>27785</c:v>
                </c:pt>
                <c:pt idx="8030">
                  <c:v>27786</c:v>
                </c:pt>
                <c:pt idx="8031">
                  <c:v>27787</c:v>
                </c:pt>
                <c:pt idx="8032">
                  <c:v>27788</c:v>
                </c:pt>
                <c:pt idx="8033">
                  <c:v>27789</c:v>
                </c:pt>
                <c:pt idx="8034">
                  <c:v>27790</c:v>
                </c:pt>
                <c:pt idx="8035">
                  <c:v>27791</c:v>
                </c:pt>
                <c:pt idx="8036">
                  <c:v>27792</c:v>
                </c:pt>
                <c:pt idx="8037">
                  <c:v>27793</c:v>
                </c:pt>
                <c:pt idx="8038">
                  <c:v>27794</c:v>
                </c:pt>
                <c:pt idx="8039">
                  <c:v>27795</c:v>
                </c:pt>
                <c:pt idx="8040">
                  <c:v>27796</c:v>
                </c:pt>
                <c:pt idx="8041">
                  <c:v>27797</c:v>
                </c:pt>
                <c:pt idx="8042">
                  <c:v>27798</c:v>
                </c:pt>
                <c:pt idx="8043">
                  <c:v>27799</c:v>
                </c:pt>
                <c:pt idx="8044">
                  <c:v>27800</c:v>
                </c:pt>
                <c:pt idx="8045">
                  <c:v>27801</c:v>
                </c:pt>
                <c:pt idx="8046">
                  <c:v>27802</c:v>
                </c:pt>
                <c:pt idx="8047">
                  <c:v>27803</c:v>
                </c:pt>
                <c:pt idx="8048">
                  <c:v>27804</c:v>
                </c:pt>
                <c:pt idx="8049">
                  <c:v>27805</c:v>
                </c:pt>
                <c:pt idx="8050">
                  <c:v>27806</c:v>
                </c:pt>
                <c:pt idx="8051">
                  <c:v>27807</c:v>
                </c:pt>
                <c:pt idx="8052">
                  <c:v>27808</c:v>
                </c:pt>
                <c:pt idx="8053">
                  <c:v>27809</c:v>
                </c:pt>
                <c:pt idx="8054">
                  <c:v>27810</c:v>
                </c:pt>
                <c:pt idx="8055">
                  <c:v>27811</c:v>
                </c:pt>
                <c:pt idx="8056">
                  <c:v>27812</c:v>
                </c:pt>
                <c:pt idx="8057">
                  <c:v>27813</c:v>
                </c:pt>
                <c:pt idx="8058">
                  <c:v>27814</c:v>
                </c:pt>
                <c:pt idx="8059">
                  <c:v>27815</c:v>
                </c:pt>
                <c:pt idx="8060">
                  <c:v>27816</c:v>
                </c:pt>
                <c:pt idx="8061">
                  <c:v>27817</c:v>
                </c:pt>
                <c:pt idx="8062">
                  <c:v>27818</c:v>
                </c:pt>
                <c:pt idx="8063">
                  <c:v>27819</c:v>
                </c:pt>
                <c:pt idx="8064">
                  <c:v>27820</c:v>
                </c:pt>
                <c:pt idx="8065">
                  <c:v>27821</c:v>
                </c:pt>
                <c:pt idx="8066">
                  <c:v>27822</c:v>
                </c:pt>
                <c:pt idx="8067">
                  <c:v>27823</c:v>
                </c:pt>
                <c:pt idx="8068">
                  <c:v>27824</c:v>
                </c:pt>
                <c:pt idx="8069">
                  <c:v>27825</c:v>
                </c:pt>
                <c:pt idx="8070">
                  <c:v>27826</c:v>
                </c:pt>
                <c:pt idx="8071">
                  <c:v>27827</c:v>
                </c:pt>
                <c:pt idx="8072">
                  <c:v>27828</c:v>
                </c:pt>
                <c:pt idx="8073">
                  <c:v>27829</c:v>
                </c:pt>
                <c:pt idx="8074">
                  <c:v>27830</c:v>
                </c:pt>
                <c:pt idx="8075">
                  <c:v>27831</c:v>
                </c:pt>
                <c:pt idx="8076">
                  <c:v>27832</c:v>
                </c:pt>
                <c:pt idx="8077">
                  <c:v>27833</c:v>
                </c:pt>
                <c:pt idx="8078">
                  <c:v>27834</c:v>
                </c:pt>
                <c:pt idx="8079">
                  <c:v>27835</c:v>
                </c:pt>
                <c:pt idx="8080">
                  <c:v>27836</c:v>
                </c:pt>
                <c:pt idx="8081">
                  <c:v>27837</c:v>
                </c:pt>
                <c:pt idx="8082">
                  <c:v>27838</c:v>
                </c:pt>
                <c:pt idx="8083">
                  <c:v>27839</c:v>
                </c:pt>
                <c:pt idx="8084">
                  <c:v>27840</c:v>
                </c:pt>
                <c:pt idx="8085">
                  <c:v>27841</c:v>
                </c:pt>
                <c:pt idx="8086">
                  <c:v>27842</c:v>
                </c:pt>
                <c:pt idx="8087">
                  <c:v>27843</c:v>
                </c:pt>
                <c:pt idx="8088">
                  <c:v>27844</c:v>
                </c:pt>
                <c:pt idx="8089">
                  <c:v>27845</c:v>
                </c:pt>
                <c:pt idx="8090">
                  <c:v>27846</c:v>
                </c:pt>
                <c:pt idx="8091">
                  <c:v>27847</c:v>
                </c:pt>
                <c:pt idx="8092">
                  <c:v>27848</c:v>
                </c:pt>
                <c:pt idx="8093">
                  <c:v>27849</c:v>
                </c:pt>
                <c:pt idx="8094">
                  <c:v>27850</c:v>
                </c:pt>
                <c:pt idx="8095">
                  <c:v>27851</c:v>
                </c:pt>
                <c:pt idx="8096">
                  <c:v>27852</c:v>
                </c:pt>
                <c:pt idx="8097">
                  <c:v>27853</c:v>
                </c:pt>
                <c:pt idx="8098">
                  <c:v>27854</c:v>
                </c:pt>
                <c:pt idx="8099">
                  <c:v>27855</c:v>
                </c:pt>
                <c:pt idx="8100">
                  <c:v>27856</c:v>
                </c:pt>
                <c:pt idx="8101">
                  <c:v>27857</c:v>
                </c:pt>
                <c:pt idx="8102">
                  <c:v>27858</c:v>
                </c:pt>
                <c:pt idx="8103">
                  <c:v>27859</c:v>
                </c:pt>
                <c:pt idx="8104">
                  <c:v>27860</c:v>
                </c:pt>
                <c:pt idx="8105">
                  <c:v>27861</c:v>
                </c:pt>
                <c:pt idx="8106">
                  <c:v>27862</c:v>
                </c:pt>
                <c:pt idx="8107">
                  <c:v>27863</c:v>
                </c:pt>
                <c:pt idx="8108">
                  <c:v>27864</c:v>
                </c:pt>
                <c:pt idx="8109">
                  <c:v>27865</c:v>
                </c:pt>
                <c:pt idx="8110">
                  <c:v>27866</c:v>
                </c:pt>
                <c:pt idx="8111">
                  <c:v>27867</c:v>
                </c:pt>
                <c:pt idx="8112">
                  <c:v>27868</c:v>
                </c:pt>
                <c:pt idx="8113">
                  <c:v>27869</c:v>
                </c:pt>
                <c:pt idx="8114">
                  <c:v>27870</c:v>
                </c:pt>
                <c:pt idx="8115">
                  <c:v>27871</c:v>
                </c:pt>
                <c:pt idx="8116">
                  <c:v>27872</c:v>
                </c:pt>
                <c:pt idx="8117">
                  <c:v>27873</c:v>
                </c:pt>
                <c:pt idx="8118">
                  <c:v>27874</c:v>
                </c:pt>
                <c:pt idx="8119">
                  <c:v>27875</c:v>
                </c:pt>
                <c:pt idx="8120">
                  <c:v>27876</c:v>
                </c:pt>
                <c:pt idx="8121">
                  <c:v>27877</c:v>
                </c:pt>
                <c:pt idx="8122">
                  <c:v>27878</c:v>
                </c:pt>
                <c:pt idx="8123">
                  <c:v>27879</c:v>
                </c:pt>
                <c:pt idx="8124">
                  <c:v>27880</c:v>
                </c:pt>
                <c:pt idx="8125">
                  <c:v>27881</c:v>
                </c:pt>
                <c:pt idx="8126">
                  <c:v>27882</c:v>
                </c:pt>
                <c:pt idx="8127">
                  <c:v>27883</c:v>
                </c:pt>
                <c:pt idx="8128">
                  <c:v>27884</c:v>
                </c:pt>
                <c:pt idx="8129">
                  <c:v>27885</c:v>
                </c:pt>
                <c:pt idx="8130">
                  <c:v>27886</c:v>
                </c:pt>
                <c:pt idx="8131">
                  <c:v>27887</c:v>
                </c:pt>
                <c:pt idx="8132">
                  <c:v>27888</c:v>
                </c:pt>
                <c:pt idx="8133">
                  <c:v>27889</c:v>
                </c:pt>
                <c:pt idx="8134">
                  <c:v>27890</c:v>
                </c:pt>
                <c:pt idx="8135">
                  <c:v>27891</c:v>
                </c:pt>
                <c:pt idx="8136">
                  <c:v>27892</c:v>
                </c:pt>
                <c:pt idx="8137">
                  <c:v>27893</c:v>
                </c:pt>
                <c:pt idx="8138">
                  <c:v>27894</c:v>
                </c:pt>
                <c:pt idx="8139">
                  <c:v>27895</c:v>
                </c:pt>
                <c:pt idx="8140">
                  <c:v>27896</c:v>
                </c:pt>
                <c:pt idx="8141">
                  <c:v>27897</c:v>
                </c:pt>
                <c:pt idx="8142">
                  <c:v>27898</c:v>
                </c:pt>
                <c:pt idx="8143">
                  <c:v>27899</c:v>
                </c:pt>
                <c:pt idx="8144">
                  <c:v>27900</c:v>
                </c:pt>
                <c:pt idx="8145">
                  <c:v>27901</c:v>
                </c:pt>
                <c:pt idx="8146">
                  <c:v>27902</c:v>
                </c:pt>
                <c:pt idx="8147">
                  <c:v>27903</c:v>
                </c:pt>
                <c:pt idx="8148">
                  <c:v>27904</c:v>
                </c:pt>
                <c:pt idx="8149">
                  <c:v>27905</c:v>
                </c:pt>
                <c:pt idx="8150">
                  <c:v>27906</c:v>
                </c:pt>
                <c:pt idx="8151">
                  <c:v>27907</c:v>
                </c:pt>
                <c:pt idx="8152">
                  <c:v>27908</c:v>
                </c:pt>
                <c:pt idx="8153">
                  <c:v>27909</c:v>
                </c:pt>
                <c:pt idx="8154">
                  <c:v>27910</c:v>
                </c:pt>
                <c:pt idx="8155">
                  <c:v>27911</c:v>
                </c:pt>
                <c:pt idx="8156">
                  <c:v>27912</c:v>
                </c:pt>
                <c:pt idx="8157">
                  <c:v>27913</c:v>
                </c:pt>
                <c:pt idx="8158">
                  <c:v>27914</c:v>
                </c:pt>
                <c:pt idx="8159">
                  <c:v>27915</c:v>
                </c:pt>
                <c:pt idx="8160">
                  <c:v>27916</c:v>
                </c:pt>
                <c:pt idx="8161">
                  <c:v>27917</c:v>
                </c:pt>
                <c:pt idx="8162">
                  <c:v>27918</c:v>
                </c:pt>
                <c:pt idx="8163">
                  <c:v>27919</c:v>
                </c:pt>
                <c:pt idx="8164">
                  <c:v>27920</c:v>
                </c:pt>
                <c:pt idx="8165">
                  <c:v>27921</c:v>
                </c:pt>
                <c:pt idx="8166">
                  <c:v>27922</c:v>
                </c:pt>
                <c:pt idx="8167">
                  <c:v>27923</c:v>
                </c:pt>
                <c:pt idx="8168">
                  <c:v>27924</c:v>
                </c:pt>
                <c:pt idx="8169">
                  <c:v>27925</c:v>
                </c:pt>
                <c:pt idx="8170">
                  <c:v>27926</c:v>
                </c:pt>
                <c:pt idx="8171">
                  <c:v>27927</c:v>
                </c:pt>
                <c:pt idx="8172">
                  <c:v>27928</c:v>
                </c:pt>
                <c:pt idx="8173">
                  <c:v>27929</c:v>
                </c:pt>
                <c:pt idx="8174">
                  <c:v>27930</c:v>
                </c:pt>
                <c:pt idx="8175">
                  <c:v>27931</c:v>
                </c:pt>
                <c:pt idx="8176">
                  <c:v>27932</c:v>
                </c:pt>
                <c:pt idx="8177">
                  <c:v>27933</c:v>
                </c:pt>
                <c:pt idx="8178">
                  <c:v>27934</c:v>
                </c:pt>
                <c:pt idx="8179">
                  <c:v>27935</c:v>
                </c:pt>
                <c:pt idx="8180">
                  <c:v>27936</c:v>
                </c:pt>
                <c:pt idx="8181">
                  <c:v>27937</c:v>
                </c:pt>
                <c:pt idx="8182">
                  <c:v>27938</c:v>
                </c:pt>
                <c:pt idx="8183">
                  <c:v>27939</c:v>
                </c:pt>
                <c:pt idx="8184">
                  <c:v>27940</c:v>
                </c:pt>
                <c:pt idx="8185">
                  <c:v>27941</c:v>
                </c:pt>
                <c:pt idx="8186">
                  <c:v>27942</c:v>
                </c:pt>
                <c:pt idx="8187">
                  <c:v>27943</c:v>
                </c:pt>
                <c:pt idx="8188">
                  <c:v>27944</c:v>
                </c:pt>
                <c:pt idx="8189">
                  <c:v>27945</c:v>
                </c:pt>
                <c:pt idx="8190">
                  <c:v>27946</c:v>
                </c:pt>
                <c:pt idx="8191">
                  <c:v>27947</c:v>
                </c:pt>
                <c:pt idx="8192">
                  <c:v>27948</c:v>
                </c:pt>
                <c:pt idx="8193">
                  <c:v>27949</c:v>
                </c:pt>
                <c:pt idx="8194">
                  <c:v>27950</c:v>
                </c:pt>
                <c:pt idx="8195">
                  <c:v>27951</c:v>
                </c:pt>
                <c:pt idx="8196">
                  <c:v>27952</c:v>
                </c:pt>
                <c:pt idx="8197">
                  <c:v>27953</c:v>
                </c:pt>
                <c:pt idx="8198">
                  <c:v>27954</c:v>
                </c:pt>
                <c:pt idx="8199">
                  <c:v>27955</c:v>
                </c:pt>
                <c:pt idx="8200">
                  <c:v>27956</c:v>
                </c:pt>
                <c:pt idx="8201">
                  <c:v>27957</c:v>
                </c:pt>
                <c:pt idx="8202">
                  <c:v>27958</c:v>
                </c:pt>
                <c:pt idx="8203">
                  <c:v>27959</c:v>
                </c:pt>
                <c:pt idx="8204">
                  <c:v>27960</c:v>
                </c:pt>
                <c:pt idx="8205">
                  <c:v>27961</c:v>
                </c:pt>
                <c:pt idx="8206">
                  <c:v>27962</c:v>
                </c:pt>
                <c:pt idx="8207">
                  <c:v>27963</c:v>
                </c:pt>
                <c:pt idx="8208">
                  <c:v>27964</c:v>
                </c:pt>
                <c:pt idx="8209">
                  <c:v>27965</c:v>
                </c:pt>
                <c:pt idx="8210">
                  <c:v>27966</c:v>
                </c:pt>
                <c:pt idx="8211">
                  <c:v>27967</c:v>
                </c:pt>
                <c:pt idx="8212">
                  <c:v>27968</c:v>
                </c:pt>
                <c:pt idx="8213">
                  <c:v>27969</c:v>
                </c:pt>
                <c:pt idx="8214">
                  <c:v>27970</c:v>
                </c:pt>
                <c:pt idx="8215">
                  <c:v>27971</c:v>
                </c:pt>
                <c:pt idx="8216">
                  <c:v>27972</c:v>
                </c:pt>
                <c:pt idx="8217">
                  <c:v>27973</c:v>
                </c:pt>
                <c:pt idx="8218">
                  <c:v>27974</c:v>
                </c:pt>
                <c:pt idx="8219">
                  <c:v>27975</c:v>
                </c:pt>
                <c:pt idx="8220">
                  <c:v>27976</c:v>
                </c:pt>
                <c:pt idx="8221">
                  <c:v>27977</c:v>
                </c:pt>
                <c:pt idx="8222">
                  <c:v>27978</c:v>
                </c:pt>
                <c:pt idx="8223">
                  <c:v>27979</c:v>
                </c:pt>
                <c:pt idx="8224">
                  <c:v>27980</c:v>
                </c:pt>
                <c:pt idx="8225">
                  <c:v>27981</c:v>
                </c:pt>
                <c:pt idx="8226">
                  <c:v>27982</c:v>
                </c:pt>
                <c:pt idx="8227">
                  <c:v>27983</c:v>
                </c:pt>
                <c:pt idx="8228">
                  <c:v>27984</c:v>
                </c:pt>
                <c:pt idx="8229">
                  <c:v>27985</c:v>
                </c:pt>
                <c:pt idx="8230">
                  <c:v>27986</c:v>
                </c:pt>
                <c:pt idx="8231">
                  <c:v>27987</c:v>
                </c:pt>
                <c:pt idx="8232">
                  <c:v>27988</c:v>
                </c:pt>
                <c:pt idx="8233">
                  <c:v>27989</c:v>
                </c:pt>
                <c:pt idx="8234">
                  <c:v>27990</c:v>
                </c:pt>
                <c:pt idx="8235">
                  <c:v>27991</c:v>
                </c:pt>
                <c:pt idx="8236">
                  <c:v>27992</c:v>
                </c:pt>
                <c:pt idx="8237">
                  <c:v>27993</c:v>
                </c:pt>
                <c:pt idx="8238">
                  <c:v>27994</c:v>
                </c:pt>
                <c:pt idx="8239">
                  <c:v>27995</c:v>
                </c:pt>
                <c:pt idx="8240">
                  <c:v>27996</c:v>
                </c:pt>
                <c:pt idx="8241">
                  <c:v>27997</c:v>
                </c:pt>
                <c:pt idx="8242">
                  <c:v>27998</c:v>
                </c:pt>
                <c:pt idx="8243">
                  <c:v>27999</c:v>
                </c:pt>
                <c:pt idx="8244">
                  <c:v>28000</c:v>
                </c:pt>
                <c:pt idx="8245">
                  <c:v>28001</c:v>
                </c:pt>
                <c:pt idx="8246">
                  <c:v>28002</c:v>
                </c:pt>
                <c:pt idx="8247">
                  <c:v>28003</c:v>
                </c:pt>
                <c:pt idx="8248">
                  <c:v>28004</c:v>
                </c:pt>
                <c:pt idx="8249">
                  <c:v>28005</c:v>
                </c:pt>
                <c:pt idx="8250">
                  <c:v>28006</c:v>
                </c:pt>
                <c:pt idx="8251">
                  <c:v>28007</c:v>
                </c:pt>
                <c:pt idx="8252">
                  <c:v>28008</c:v>
                </c:pt>
                <c:pt idx="8253">
                  <c:v>28009</c:v>
                </c:pt>
                <c:pt idx="8254">
                  <c:v>28010</c:v>
                </c:pt>
                <c:pt idx="8255">
                  <c:v>28011</c:v>
                </c:pt>
                <c:pt idx="8256">
                  <c:v>28012</c:v>
                </c:pt>
                <c:pt idx="8257">
                  <c:v>28013</c:v>
                </c:pt>
                <c:pt idx="8258">
                  <c:v>28014</c:v>
                </c:pt>
                <c:pt idx="8259">
                  <c:v>28015</c:v>
                </c:pt>
                <c:pt idx="8260">
                  <c:v>28016</c:v>
                </c:pt>
                <c:pt idx="8261">
                  <c:v>28017</c:v>
                </c:pt>
                <c:pt idx="8262">
                  <c:v>28018</c:v>
                </c:pt>
                <c:pt idx="8263">
                  <c:v>28019</c:v>
                </c:pt>
                <c:pt idx="8264">
                  <c:v>28020</c:v>
                </c:pt>
                <c:pt idx="8265">
                  <c:v>28021</c:v>
                </c:pt>
                <c:pt idx="8266">
                  <c:v>28022</c:v>
                </c:pt>
                <c:pt idx="8267">
                  <c:v>28023</c:v>
                </c:pt>
                <c:pt idx="8268">
                  <c:v>28024</c:v>
                </c:pt>
                <c:pt idx="8269">
                  <c:v>28025</c:v>
                </c:pt>
                <c:pt idx="8270">
                  <c:v>28026</c:v>
                </c:pt>
                <c:pt idx="8271">
                  <c:v>28027</c:v>
                </c:pt>
                <c:pt idx="8272">
                  <c:v>28028</c:v>
                </c:pt>
                <c:pt idx="8273">
                  <c:v>28029</c:v>
                </c:pt>
                <c:pt idx="8274">
                  <c:v>28030</c:v>
                </c:pt>
                <c:pt idx="8275">
                  <c:v>28031</c:v>
                </c:pt>
                <c:pt idx="8276">
                  <c:v>28032</c:v>
                </c:pt>
                <c:pt idx="8277">
                  <c:v>28033</c:v>
                </c:pt>
                <c:pt idx="8278">
                  <c:v>28034</c:v>
                </c:pt>
                <c:pt idx="8279">
                  <c:v>28035</c:v>
                </c:pt>
                <c:pt idx="8280">
                  <c:v>28036</c:v>
                </c:pt>
                <c:pt idx="8281">
                  <c:v>28037</c:v>
                </c:pt>
                <c:pt idx="8282">
                  <c:v>28038</c:v>
                </c:pt>
                <c:pt idx="8283">
                  <c:v>28039</c:v>
                </c:pt>
                <c:pt idx="8284">
                  <c:v>28040</c:v>
                </c:pt>
                <c:pt idx="8285">
                  <c:v>28041</c:v>
                </c:pt>
                <c:pt idx="8286">
                  <c:v>28042</c:v>
                </c:pt>
                <c:pt idx="8287">
                  <c:v>28043</c:v>
                </c:pt>
                <c:pt idx="8288">
                  <c:v>28044</c:v>
                </c:pt>
                <c:pt idx="8289">
                  <c:v>28045</c:v>
                </c:pt>
                <c:pt idx="8290">
                  <c:v>28046</c:v>
                </c:pt>
                <c:pt idx="8291">
                  <c:v>28047</c:v>
                </c:pt>
                <c:pt idx="8292">
                  <c:v>28048</c:v>
                </c:pt>
                <c:pt idx="8293">
                  <c:v>28049</c:v>
                </c:pt>
                <c:pt idx="8294">
                  <c:v>28050</c:v>
                </c:pt>
                <c:pt idx="8295">
                  <c:v>28051</c:v>
                </c:pt>
                <c:pt idx="8296">
                  <c:v>28052</c:v>
                </c:pt>
                <c:pt idx="8297">
                  <c:v>28053</c:v>
                </c:pt>
                <c:pt idx="8298">
                  <c:v>28054</c:v>
                </c:pt>
                <c:pt idx="8299">
                  <c:v>28055</c:v>
                </c:pt>
                <c:pt idx="8300">
                  <c:v>28056</c:v>
                </c:pt>
                <c:pt idx="8301">
                  <c:v>28057</c:v>
                </c:pt>
                <c:pt idx="8302">
                  <c:v>28058</c:v>
                </c:pt>
                <c:pt idx="8303">
                  <c:v>28059</c:v>
                </c:pt>
                <c:pt idx="8304">
                  <c:v>28060</c:v>
                </c:pt>
                <c:pt idx="8305">
                  <c:v>28061</c:v>
                </c:pt>
                <c:pt idx="8306">
                  <c:v>28062</c:v>
                </c:pt>
                <c:pt idx="8307">
                  <c:v>28063</c:v>
                </c:pt>
                <c:pt idx="8308">
                  <c:v>28064</c:v>
                </c:pt>
                <c:pt idx="8309">
                  <c:v>28065</c:v>
                </c:pt>
                <c:pt idx="8310">
                  <c:v>28066</c:v>
                </c:pt>
                <c:pt idx="8311">
                  <c:v>28067</c:v>
                </c:pt>
                <c:pt idx="8312">
                  <c:v>28068</c:v>
                </c:pt>
                <c:pt idx="8313">
                  <c:v>28069</c:v>
                </c:pt>
                <c:pt idx="8314">
                  <c:v>28070</c:v>
                </c:pt>
                <c:pt idx="8315">
                  <c:v>28071</c:v>
                </c:pt>
                <c:pt idx="8316">
                  <c:v>28072</c:v>
                </c:pt>
                <c:pt idx="8317">
                  <c:v>28073</c:v>
                </c:pt>
                <c:pt idx="8318">
                  <c:v>28074</c:v>
                </c:pt>
                <c:pt idx="8319">
                  <c:v>28075</c:v>
                </c:pt>
                <c:pt idx="8320">
                  <c:v>28076</c:v>
                </c:pt>
                <c:pt idx="8321">
                  <c:v>28077</c:v>
                </c:pt>
                <c:pt idx="8322">
                  <c:v>28078</c:v>
                </c:pt>
                <c:pt idx="8323">
                  <c:v>28079</c:v>
                </c:pt>
                <c:pt idx="8324">
                  <c:v>28080</c:v>
                </c:pt>
                <c:pt idx="8325">
                  <c:v>28081</c:v>
                </c:pt>
                <c:pt idx="8326">
                  <c:v>28082</c:v>
                </c:pt>
                <c:pt idx="8327">
                  <c:v>28083</c:v>
                </c:pt>
                <c:pt idx="8328">
                  <c:v>28084</c:v>
                </c:pt>
                <c:pt idx="8329">
                  <c:v>28085</c:v>
                </c:pt>
                <c:pt idx="8330">
                  <c:v>28086</c:v>
                </c:pt>
                <c:pt idx="8331">
                  <c:v>28087</c:v>
                </c:pt>
                <c:pt idx="8332">
                  <c:v>28088</c:v>
                </c:pt>
                <c:pt idx="8333">
                  <c:v>28089</c:v>
                </c:pt>
                <c:pt idx="8334">
                  <c:v>28090</c:v>
                </c:pt>
                <c:pt idx="8335">
                  <c:v>28091</c:v>
                </c:pt>
                <c:pt idx="8336">
                  <c:v>28092</c:v>
                </c:pt>
                <c:pt idx="8337">
                  <c:v>28093</c:v>
                </c:pt>
                <c:pt idx="8338">
                  <c:v>28094</c:v>
                </c:pt>
                <c:pt idx="8339">
                  <c:v>28095</c:v>
                </c:pt>
                <c:pt idx="8340">
                  <c:v>28096</c:v>
                </c:pt>
                <c:pt idx="8341">
                  <c:v>28097</c:v>
                </c:pt>
                <c:pt idx="8342">
                  <c:v>28098</c:v>
                </c:pt>
                <c:pt idx="8343">
                  <c:v>28099</c:v>
                </c:pt>
                <c:pt idx="8344">
                  <c:v>28100</c:v>
                </c:pt>
                <c:pt idx="8345">
                  <c:v>28101</c:v>
                </c:pt>
                <c:pt idx="8346">
                  <c:v>28102</c:v>
                </c:pt>
                <c:pt idx="8347">
                  <c:v>28103</c:v>
                </c:pt>
                <c:pt idx="8348">
                  <c:v>28104</c:v>
                </c:pt>
                <c:pt idx="8349">
                  <c:v>28105</c:v>
                </c:pt>
                <c:pt idx="8350">
                  <c:v>28106</c:v>
                </c:pt>
                <c:pt idx="8351">
                  <c:v>28107</c:v>
                </c:pt>
                <c:pt idx="8352">
                  <c:v>28108</c:v>
                </c:pt>
                <c:pt idx="8353">
                  <c:v>28109</c:v>
                </c:pt>
                <c:pt idx="8354">
                  <c:v>28110</c:v>
                </c:pt>
                <c:pt idx="8355">
                  <c:v>28111</c:v>
                </c:pt>
                <c:pt idx="8356">
                  <c:v>28112</c:v>
                </c:pt>
                <c:pt idx="8357">
                  <c:v>28113</c:v>
                </c:pt>
                <c:pt idx="8358">
                  <c:v>28114</c:v>
                </c:pt>
                <c:pt idx="8359">
                  <c:v>28115</c:v>
                </c:pt>
                <c:pt idx="8360">
                  <c:v>28116</c:v>
                </c:pt>
                <c:pt idx="8361">
                  <c:v>28117</c:v>
                </c:pt>
                <c:pt idx="8362">
                  <c:v>28118</c:v>
                </c:pt>
                <c:pt idx="8363">
                  <c:v>28119</c:v>
                </c:pt>
                <c:pt idx="8364">
                  <c:v>28120</c:v>
                </c:pt>
                <c:pt idx="8365">
                  <c:v>28121</c:v>
                </c:pt>
                <c:pt idx="8366">
                  <c:v>28122</c:v>
                </c:pt>
                <c:pt idx="8367">
                  <c:v>28123</c:v>
                </c:pt>
                <c:pt idx="8368">
                  <c:v>28124</c:v>
                </c:pt>
                <c:pt idx="8369">
                  <c:v>28125</c:v>
                </c:pt>
                <c:pt idx="8370">
                  <c:v>28126</c:v>
                </c:pt>
                <c:pt idx="8371">
                  <c:v>28127</c:v>
                </c:pt>
                <c:pt idx="8372">
                  <c:v>28128</c:v>
                </c:pt>
                <c:pt idx="8373">
                  <c:v>28129</c:v>
                </c:pt>
                <c:pt idx="8374">
                  <c:v>28130</c:v>
                </c:pt>
                <c:pt idx="8375">
                  <c:v>28131</c:v>
                </c:pt>
                <c:pt idx="8376">
                  <c:v>28132</c:v>
                </c:pt>
                <c:pt idx="8377">
                  <c:v>28133</c:v>
                </c:pt>
                <c:pt idx="8378">
                  <c:v>28134</c:v>
                </c:pt>
                <c:pt idx="8379">
                  <c:v>28135</c:v>
                </c:pt>
                <c:pt idx="8380">
                  <c:v>28136</c:v>
                </c:pt>
                <c:pt idx="8381">
                  <c:v>28137</c:v>
                </c:pt>
                <c:pt idx="8382">
                  <c:v>28138</c:v>
                </c:pt>
                <c:pt idx="8383">
                  <c:v>28139</c:v>
                </c:pt>
                <c:pt idx="8384">
                  <c:v>28140</c:v>
                </c:pt>
                <c:pt idx="8385">
                  <c:v>28141</c:v>
                </c:pt>
                <c:pt idx="8386">
                  <c:v>28142</c:v>
                </c:pt>
                <c:pt idx="8387">
                  <c:v>28143</c:v>
                </c:pt>
                <c:pt idx="8388">
                  <c:v>28144</c:v>
                </c:pt>
                <c:pt idx="8389">
                  <c:v>28145</c:v>
                </c:pt>
                <c:pt idx="8390">
                  <c:v>28146</c:v>
                </c:pt>
                <c:pt idx="8391">
                  <c:v>28147</c:v>
                </c:pt>
                <c:pt idx="8392">
                  <c:v>28148</c:v>
                </c:pt>
                <c:pt idx="8393">
                  <c:v>28149</c:v>
                </c:pt>
                <c:pt idx="8394">
                  <c:v>28150</c:v>
                </c:pt>
                <c:pt idx="8395">
                  <c:v>28151</c:v>
                </c:pt>
                <c:pt idx="8396">
                  <c:v>28152</c:v>
                </c:pt>
                <c:pt idx="8397">
                  <c:v>28153</c:v>
                </c:pt>
                <c:pt idx="8398">
                  <c:v>28154</c:v>
                </c:pt>
                <c:pt idx="8399">
                  <c:v>28155</c:v>
                </c:pt>
                <c:pt idx="8400">
                  <c:v>28156</c:v>
                </c:pt>
                <c:pt idx="8401">
                  <c:v>28157</c:v>
                </c:pt>
                <c:pt idx="8402">
                  <c:v>28158</c:v>
                </c:pt>
                <c:pt idx="8403">
                  <c:v>28159</c:v>
                </c:pt>
                <c:pt idx="8404">
                  <c:v>28160</c:v>
                </c:pt>
                <c:pt idx="8405">
                  <c:v>28161</c:v>
                </c:pt>
                <c:pt idx="8406">
                  <c:v>28162</c:v>
                </c:pt>
                <c:pt idx="8407">
                  <c:v>28163</c:v>
                </c:pt>
                <c:pt idx="8408">
                  <c:v>28164</c:v>
                </c:pt>
                <c:pt idx="8409">
                  <c:v>28165</c:v>
                </c:pt>
                <c:pt idx="8410">
                  <c:v>28166</c:v>
                </c:pt>
                <c:pt idx="8411">
                  <c:v>28167</c:v>
                </c:pt>
                <c:pt idx="8412">
                  <c:v>28168</c:v>
                </c:pt>
                <c:pt idx="8413">
                  <c:v>28169</c:v>
                </c:pt>
                <c:pt idx="8414">
                  <c:v>28170</c:v>
                </c:pt>
                <c:pt idx="8415">
                  <c:v>28171</c:v>
                </c:pt>
                <c:pt idx="8416">
                  <c:v>28172</c:v>
                </c:pt>
                <c:pt idx="8417">
                  <c:v>28173</c:v>
                </c:pt>
                <c:pt idx="8418">
                  <c:v>28174</c:v>
                </c:pt>
                <c:pt idx="8419">
                  <c:v>28175</c:v>
                </c:pt>
                <c:pt idx="8420">
                  <c:v>28176</c:v>
                </c:pt>
                <c:pt idx="8421">
                  <c:v>28177</c:v>
                </c:pt>
                <c:pt idx="8422">
                  <c:v>28178</c:v>
                </c:pt>
                <c:pt idx="8423">
                  <c:v>28179</c:v>
                </c:pt>
                <c:pt idx="8424">
                  <c:v>28180</c:v>
                </c:pt>
                <c:pt idx="8425">
                  <c:v>28181</c:v>
                </c:pt>
                <c:pt idx="8426">
                  <c:v>28182</c:v>
                </c:pt>
                <c:pt idx="8427">
                  <c:v>28183</c:v>
                </c:pt>
                <c:pt idx="8428">
                  <c:v>28184</c:v>
                </c:pt>
                <c:pt idx="8429">
                  <c:v>28185</c:v>
                </c:pt>
                <c:pt idx="8430">
                  <c:v>28186</c:v>
                </c:pt>
                <c:pt idx="8431">
                  <c:v>28187</c:v>
                </c:pt>
                <c:pt idx="8432">
                  <c:v>28188</c:v>
                </c:pt>
                <c:pt idx="8433">
                  <c:v>28189</c:v>
                </c:pt>
                <c:pt idx="8434">
                  <c:v>28190</c:v>
                </c:pt>
                <c:pt idx="8435">
                  <c:v>28191</c:v>
                </c:pt>
                <c:pt idx="8436">
                  <c:v>28192</c:v>
                </c:pt>
                <c:pt idx="8437">
                  <c:v>28193</c:v>
                </c:pt>
                <c:pt idx="8438">
                  <c:v>28194</c:v>
                </c:pt>
                <c:pt idx="8439">
                  <c:v>28195</c:v>
                </c:pt>
                <c:pt idx="8440">
                  <c:v>28196</c:v>
                </c:pt>
                <c:pt idx="8441">
                  <c:v>28197</c:v>
                </c:pt>
                <c:pt idx="8442">
                  <c:v>28198</c:v>
                </c:pt>
                <c:pt idx="8443">
                  <c:v>28199</c:v>
                </c:pt>
                <c:pt idx="8444">
                  <c:v>28200</c:v>
                </c:pt>
                <c:pt idx="8445">
                  <c:v>28201</c:v>
                </c:pt>
                <c:pt idx="8446">
                  <c:v>28202</c:v>
                </c:pt>
                <c:pt idx="8447">
                  <c:v>28203</c:v>
                </c:pt>
                <c:pt idx="8448">
                  <c:v>28204</c:v>
                </c:pt>
                <c:pt idx="8449">
                  <c:v>28205</c:v>
                </c:pt>
                <c:pt idx="8450">
                  <c:v>28206</c:v>
                </c:pt>
                <c:pt idx="8451">
                  <c:v>28207</c:v>
                </c:pt>
                <c:pt idx="8452">
                  <c:v>28208</c:v>
                </c:pt>
                <c:pt idx="8453">
                  <c:v>28209</c:v>
                </c:pt>
                <c:pt idx="8454">
                  <c:v>28210</c:v>
                </c:pt>
                <c:pt idx="8455">
                  <c:v>28211</c:v>
                </c:pt>
                <c:pt idx="8456">
                  <c:v>28212</c:v>
                </c:pt>
                <c:pt idx="8457">
                  <c:v>28213</c:v>
                </c:pt>
                <c:pt idx="8458">
                  <c:v>28214</c:v>
                </c:pt>
                <c:pt idx="8459">
                  <c:v>28215</c:v>
                </c:pt>
                <c:pt idx="8460">
                  <c:v>28216</c:v>
                </c:pt>
                <c:pt idx="8461">
                  <c:v>28217</c:v>
                </c:pt>
                <c:pt idx="8462">
                  <c:v>28218</c:v>
                </c:pt>
                <c:pt idx="8463">
                  <c:v>28219</c:v>
                </c:pt>
                <c:pt idx="8464">
                  <c:v>28220</c:v>
                </c:pt>
                <c:pt idx="8465">
                  <c:v>28221</c:v>
                </c:pt>
                <c:pt idx="8466">
                  <c:v>28222</c:v>
                </c:pt>
                <c:pt idx="8467">
                  <c:v>28223</c:v>
                </c:pt>
                <c:pt idx="8468">
                  <c:v>28224</c:v>
                </c:pt>
                <c:pt idx="8469">
                  <c:v>28225</c:v>
                </c:pt>
                <c:pt idx="8470">
                  <c:v>28226</c:v>
                </c:pt>
                <c:pt idx="8471">
                  <c:v>28227</c:v>
                </c:pt>
                <c:pt idx="8472">
                  <c:v>28228</c:v>
                </c:pt>
                <c:pt idx="8473">
                  <c:v>28229</c:v>
                </c:pt>
                <c:pt idx="8474">
                  <c:v>28230</c:v>
                </c:pt>
                <c:pt idx="8475">
                  <c:v>28231</c:v>
                </c:pt>
                <c:pt idx="8476">
                  <c:v>28232</c:v>
                </c:pt>
                <c:pt idx="8477">
                  <c:v>28233</c:v>
                </c:pt>
                <c:pt idx="8478">
                  <c:v>28234</c:v>
                </c:pt>
                <c:pt idx="8479">
                  <c:v>28235</c:v>
                </c:pt>
                <c:pt idx="8480">
                  <c:v>28236</c:v>
                </c:pt>
                <c:pt idx="8481">
                  <c:v>28237</c:v>
                </c:pt>
                <c:pt idx="8482">
                  <c:v>28238</c:v>
                </c:pt>
                <c:pt idx="8483">
                  <c:v>28239</c:v>
                </c:pt>
                <c:pt idx="8484">
                  <c:v>28240</c:v>
                </c:pt>
                <c:pt idx="8485">
                  <c:v>28241</c:v>
                </c:pt>
                <c:pt idx="8486">
                  <c:v>28242</c:v>
                </c:pt>
                <c:pt idx="8487">
                  <c:v>28243</c:v>
                </c:pt>
                <c:pt idx="8488">
                  <c:v>28244</c:v>
                </c:pt>
                <c:pt idx="8489">
                  <c:v>28245</c:v>
                </c:pt>
                <c:pt idx="8490">
                  <c:v>28246</c:v>
                </c:pt>
                <c:pt idx="8491">
                  <c:v>28247</c:v>
                </c:pt>
                <c:pt idx="8492">
                  <c:v>28248</c:v>
                </c:pt>
                <c:pt idx="8493">
                  <c:v>28249</c:v>
                </c:pt>
                <c:pt idx="8494">
                  <c:v>28250</c:v>
                </c:pt>
                <c:pt idx="8495">
                  <c:v>28251</c:v>
                </c:pt>
                <c:pt idx="8496">
                  <c:v>28252</c:v>
                </c:pt>
                <c:pt idx="8497">
                  <c:v>28253</c:v>
                </c:pt>
                <c:pt idx="8498">
                  <c:v>28254</c:v>
                </c:pt>
                <c:pt idx="8499">
                  <c:v>28255</c:v>
                </c:pt>
                <c:pt idx="8500">
                  <c:v>28256</c:v>
                </c:pt>
                <c:pt idx="8501">
                  <c:v>28257</c:v>
                </c:pt>
                <c:pt idx="8502">
                  <c:v>28258</c:v>
                </c:pt>
                <c:pt idx="8503">
                  <c:v>28259</c:v>
                </c:pt>
                <c:pt idx="8504">
                  <c:v>28260</c:v>
                </c:pt>
                <c:pt idx="8505">
                  <c:v>28261</c:v>
                </c:pt>
                <c:pt idx="8506">
                  <c:v>28262</c:v>
                </c:pt>
                <c:pt idx="8507">
                  <c:v>28263</c:v>
                </c:pt>
                <c:pt idx="8508">
                  <c:v>28264</c:v>
                </c:pt>
                <c:pt idx="8509">
                  <c:v>28265</c:v>
                </c:pt>
                <c:pt idx="8510">
                  <c:v>28266</c:v>
                </c:pt>
                <c:pt idx="8511">
                  <c:v>28267</c:v>
                </c:pt>
                <c:pt idx="8512">
                  <c:v>28268</c:v>
                </c:pt>
                <c:pt idx="8513">
                  <c:v>28269</c:v>
                </c:pt>
                <c:pt idx="8514">
                  <c:v>28270</c:v>
                </c:pt>
                <c:pt idx="8515">
                  <c:v>28271</c:v>
                </c:pt>
                <c:pt idx="8516">
                  <c:v>28272</c:v>
                </c:pt>
                <c:pt idx="8517">
                  <c:v>28273</c:v>
                </c:pt>
                <c:pt idx="8518">
                  <c:v>28274</c:v>
                </c:pt>
                <c:pt idx="8519">
                  <c:v>28275</c:v>
                </c:pt>
                <c:pt idx="8520">
                  <c:v>28276</c:v>
                </c:pt>
                <c:pt idx="8521">
                  <c:v>28277</c:v>
                </c:pt>
                <c:pt idx="8522">
                  <c:v>28278</c:v>
                </c:pt>
                <c:pt idx="8523">
                  <c:v>28279</c:v>
                </c:pt>
                <c:pt idx="8524">
                  <c:v>28280</c:v>
                </c:pt>
                <c:pt idx="8525">
                  <c:v>28281</c:v>
                </c:pt>
                <c:pt idx="8526">
                  <c:v>28282</c:v>
                </c:pt>
                <c:pt idx="8527">
                  <c:v>28283</c:v>
                </c:pt>
                <c:pt idx="8528">
                  <c:v>28284</c:v>
                </c:pt>
                <c:pt idx="8529">
                  <c:v>28285</c:v>
                </c:pt>
                <c:pt idx="8530">
                  <c:v>28286</c:v>
                </c:pt>
                <c:pt idx="8531">
                  <c:v>28287</c:v>
                </c:pt>
                <c:pt idx="8532">
                  <c:v>28288</c:v>
                </c:pt>
                <c:pt idx="8533">
                  <c:v>28289</c:v>
                </c:pt>
                <c:pt idx="8534">
                  <c:v>28290</c:v>
                </c:pt>
                <c:pt idx="8535">
                  <c:v>28291</c:v>
                </c:pt>
                <c:pt idx="8536">
                  <c:v>28292</c:v>
                </c:pt>
                <c:pt idx="8537">
                  <c:v>28293</c:v>
                </c:pt>
                <c:pt idx="8538">
                  <c:v>28294</c:v>
                </c:pt>
                <c:pt idx="8539">
                  <c:v>28295</c:v>
                </c:pt>
                <c:pt idx="8540">
                  <c:v>28296</c:v>
                </c:pt>
                <c:pt idx="8541">
                  <c:v>28297</c:v>
                </c:pt>
                <c:pt idx="8542">
                  <c:v>28298</c:v>
                </c:pt>
                <c:pt idx="8543">
                  <c:v>28299</c:v>
                </c:pt>
                <c:pt idx="8544">
                  <c:v>28300</c:v>
                </c:pt>
                <c:pt idx="8545">
                  <c:v>28301</c:v>
                </c:pt>
                <c:pt idx="8546">
                  <c:v>28302</c:v>
                </c:pt>
                <c:pt idx="8547">
                  <c:v>28303</c:v>
                </c:pt>
                <c:pt idx="8548">
                  <c:v>28304</c:v>
                </c:pt>
                <c:pt idx="8549">
                  <c:v>28305</c:v>
                </c:pt>
                <c:pt idx="8550">
                  <c:v>28306</c:v>
                </c:pt>
                <c:pt idx="8551">
                  <c:v>28307</c:v>
                </c:pt>
                <c:pt idx="8552">
                  <c:v>28308</c:v>
                </c:pt>
                <c:pt idx="8553">
                  <c:v>28309</c:v>
                </c:pt>
                <c:pt idx="8554">
                  <c:v>28310</c:v>
                </c:pt>
                <c:pt idx="8555">
                  <c:v>28311</c:v>
                </c:pt>
                <c:pt idx="8556">
                  <c:v>28312</c:v>
                </c:pt>
                <c:pt idx="8557">
                  <c:v>28313</c:v>
                </c:pt>
                <c:pt idx="8558">
                  <c:v>28314</c:v>
                </c:pt>
                <c:pt idx="8559">
                  <c:v>28315</c:v>
                </c:pt>
                <c:pt idx="8560">
                  <c:v>28316</c:v>
                </c:pt>
                <c:pt idx="8561">
                  <c:v>28317</c:v>
                </c:pt>
                <c:pt idx="8562">
                  <c:v>28318</c:v>
                </c:pt>
                <c:pt idx="8563">
                  <c:v>28319</c:v>
                </c:pt>
                <c:pt idx="8564">
                  <c:v>28320</c:v>
                </c:pt>
                <c:pt idx="8565">
                  <c:v>28321</c:v>
                </c:pt>
                <c:pt idx="8566">
                  <c:v>28322</c:v>
                </c:pt>
                <c:pt idx="8567">
                  <c:v>28323</c:v>
                </c:pt>
                <c:pt idx="8568">
                  <c:v>28324</c:v>
                </c:pt>
                <c:pt idx="8569">
                  <c:v>28325</c:v>
                </c:pt>
                <c:pt idx="8570">
                  <c:v>28326</c:v>
                </c:pt>
                <c:pt idx="8571">
                  <c:v>28327</c:v>
                </c:pt>
                <c:pt idx="8572">
                  <c:v>28328</c:v>
                </c:pt>
                <c:pt idx="8573">
                  <c:v>28329</c:v>
                </c:pt>
                <c:pt idx="8574">
                  <c:v>28330</c:v>
                </c:pt>
                <c:pt idx="8575">
                  <c:v>28331</c:v>
                </c:pt>
                <c:pt idx="8576">
                  <c:v>28332</c:v>
                </c:pt>
                <c:pt idx="8577">
                  <c:v>28333</c:v>
                </c:pt>
                <c:pt idx="8578">
                  <c:v>28334</c:v>
                </c:pt>
                <c:pt idx="8579">
                  <c:v>28335</c:v>
                </c:pt>
                <c:pt idx="8580">
                  <c:v>28336</c:v>
                </c:pt>
                <c:pt idx="8581">
                  <c:v>28337</c:v>
                </c:pt>
                <c:pt idx="8582">
                  <c:v>28338</c:v>
                </c:pt>
                <c:pt idx="8583">
                  <c:v>28339</c:v>
                </c:pt>
                <c:pt idx="8584">
                  <c:v>28340</c:v>
                </c:pt>
                <c:pt idx="8585">
                  <c:v>28341</c:v>
                </c:pt>
                <c:pt idx="8586">
                  <c:v>28342</c:v>
                </c:pt>
                <c:pt idx="8587">
                  <c:v>28343</c:v>
                </c:pt>
                <c:pt idx="8588">
                  <c:v>28344</c:v>
                </c:pt>
                <c:pt idx="8589">
                  <c:v>28345</c:v>
                </c:pt>
                <c:pt idx="8590">
                  <c:v>28346</c:v>
                </c:pt>
                <c:pt idx="8591">
                  <c:v>28347</c:v>
                </c:pt>
                <c:pt idx="8592">
                  <c:v>28348</c:v>
                </c:pt>
                <c:pt idx="8593">
                  <c:v>28349</c:v>
                </c:pt>
                <c:pt idx="8594">
                  <c:v>28350</c:v>
                </c:pt>
                <c:pt idx="8595">
                  <c:v>28351</c:v>
                </c:pt>
                <c:pt idx="8596">
                  <c:v>28352</c:v>
                </c:pt>
                <c:pt idx="8597">
                  <c:v>28353</c:v>
                </c:pt>
                <c:pt idx="8598">
                  <c:v>28354</c:v>
                </c:pt>
                <c:pt idx="8599">
                  <c:v>28355</c:v>
                </c:pt>
                <c:pt idx="8600">
                  <c:v>28356</c:v>
                </c:pt>
                <c:pt idx="8601">
                  <c:v>28357</c:v>
                </c:pt>
                <c:pt idx="8602">
                  <c:v>28358</c:v>
                </c:pt>
                <c:pt idx="8603">
                  <c:v>28359</c:v>
                </c:pt>
                <c:pt idx="8604">
                  <c:v>28360</c:v>
                </c:pt>
                <c:pt idx="8605">
                  <c:v>28361</c:v>
                </c:pt>
                <c:pt idx="8606">
                  <c:v>28362</c:v>
                </c:pt>
                <c:pt idx="8607">
                  <c:v>28363</c:v>
                </c:pt>
                <c:pt idx="8608">
                  <c:v>28364</c:v>
                </c:pt>
                <c:pt idx="8609">
                  <c:v>28365</c:v>
                </c:pt>
                <c:pt idx="8610">
                  <c:v>28366</c:v>
                </c:pt>
                <c:pt idx="8611">
                  <c:v>28367</c:v>
                </c:pt>
                <c:pt idx="8612">
                  <c:v>28368</c:v>
                </c:pt>
                <c:pt idx="8613">
                  <c:v>28369</c:v>
                </c:pt>
                <c:pt idx="8614">
                  <c:v>28370</c:v>
                </c:pt>
                <c:pt idx="8615">
                  <c:v>28371</c:v>
                </c:pt>
                <c:pt idx="8616">
                  <c:v>28372</c:v>
                </c:pt>
                <c:pt idx="8617">
                  <c:v>28373</c:v>
                </c:pt>
                <c:pt idx="8618">
                  <c:v>28374</c:v>
                </c:pt>
                <c:pt idx="8619">
                  <c:v>28375</c:v>
                </c:pt>
                <c:pt idx="8620">
                  <c:v>28376</c:v>
                </c:pt>
                <c:pt idx="8621">
                  <c:v>28377</c:v>
                </c:pt>
                <c:pt idx="8622">
                  <c:v>28378</c:v>
                </c:pt>
                <c:pt idx="8623">
                  <c:v>28379</c:v>
                </c:pt>
                <c:pt idx="8624">
                  <c:v>28380</c:v>
                </c:pt>
                <c:pt idx="8625">
                  <c:v>28381</c:v>
                </c:pt>
                <c:pt idx="8626">
                  <c:v>28382</c:v>
                </c:pt>
                <c:pt idx="8627">
                  <c:v>28383</c:v>
                </c:pt>
                <c:pt idx="8628">
                  <c:v>28384</c:v>
                </c:pt>
                <c:pt idx="8629">
                  <c:v>28385</c:v>
                </c:pt>
                <c:pt idx="8630">
                  <c:v>28386</c:v>
                </c:pt>
                <c:pt idx="8631">
                  <c:v>28387</c:v>
                </c:pt>
                <c:pt idx="8632">
                  <c:v>28388</c:v>
                </c:pt>
                <c:pt idx="8633">
                  <c:v>28389</c:v>
                </c:pt>
                <c:pt idx="8634">
                  <c:v>28390</c:v>
                </c:pt>
                <c:pt idx="8635">
                  <c:v>28391</c:v>
                </c:pt>
                <c:pt idx="8636">
                  <c:v>28392</c:v>
                </c:pt>
                <c:pt idx="8637">
                  <c:v>28393</c:v>
                </c:pt>
                <c:pt idx="8638">
                  <c:v>28394</c:v>
                </c:pt>
                <c:pt idx="8639">
                  <c:v>28395</c:v>
                </c:pt>
                <c:pt idx="8640">
                  <c:v>28396</c:v>
                </c:pt>
                <c:pt idx="8641">
                  <c:v>28397</c:v>
                </c:pt>
                <c:pt idx="8642">
                  <c:v>28398</c:v>
                </c:pt>
                <c:pt idx="8643">
                  <c:v>28399</c:v>
                </c:pt>
                <c:pt idx="8644">
                  <c:v>28400</c:v>
                </c:pt>
                <c:pt idx="8645">
                  <c:v>28401</c:v>
                </c:pt>
                <c:pt idx="8646">
                  <c:v>28402</c:v>
                </c:pt>
                <c:pt idx="8647">
                  <c:v>28403</c:v>
                </c:pt>
                <c:pt idx="8648">
                  <c:v>28404</c:v>
                </c:pt>
                <c:pt idx="8649">
                  <c:v>28405</c:v>
                </c:pt>
                <c:pt idx="8650">
                  <c:v>28406</c:v>
                </c:pt>
                <c:pt idx="8651">
                  <c:v>28407</c:v>
                </c:pt>
                <c:pt idx="8652">
                  <c:v>28408</c:v>
                </c:pt>
                <c:pt idx="8653">
                  <c:v>28409</c:v>
                </c:pt>
                <c:pt idx="8654">
                  <c:v>28410</c:v>
                </c:pt>
                <c:pt idx="8655">
                  <c:v>28411</c:v>
                </c:pt>
                <c:pt idx="8656">
                  <c:v>28412</c:v>
                </c:pt>
                <c:pt idx="8657">
                  <c:v>28413</c:v>
                </c:pt>
                <c:pt idx="8658">
                  <c:v>28414</c:v>
                </c:pt>
                <c:pt idx="8659">
                  <c:v>28415</c:v>
                </c:pt>
                <c:pt idx="8660">
                  <c:v>28416</c:v>
                </c:pt>
                <c:pt idx="8661">
                  <c:v>28417</c:v>
                </c:pt>
                <c:pt idx="8662">
                  <c:v>28418</c:v>
                </c:pt>
                <c:pt idx="8663">
                  <c:v>28419</c:v>
                </c:pt>
                <c:pt idx="8664">
                  <c:v>28420</c:v>
                </c:pt>
                <c:pt idx="8665">
                  <c:v>28421</c:v>
                </c:pt>
                <c:pt idx="8666">
                  <c:v>28422</c:v>
                </c:pt>
                <c:pt idx="8667">
                  <c:v>28423</c:v>
                </c:pt>
                <c:pt idx="8668">
                  <c:v>28424</c:v>
                </c:pt>
                <c:pt idx="8669">
                  <c:v>28425</c:v>
                </c:pt>
                <c:pt idx="8670">
                  <c:v>28426</c:v>
                </c:pt>
                <c:pt idx="8671">
                  <c:v>28427</c:v>
                </c:pt>
                <c:pt idx="8672">
                  <c:v>28428</c:v>
                </c:pt>
                <c:pt idx="8673">
                  <c:v>28429</c:v>
                </c:pt>
                <c:pt idx="8674">
                  <c:v>28430</c:v>
                </c:pt>
                <c:pt idx="8675">
                  <c:v>28431</c:v>
                </c:pt>
                <c:pt idx="8676">
                  <c:v>28432</c:v>
                </c:pt>
                <c:pt idx="8677">
                  <c:v>28433</c:v>
                </c:pt>
                <c:pt idx="8678">
                  <c:v>28434</c:v>
                </c:pt>
                <c:pt idx="8679">
                  <c:v>28435</c:v>
                </c:pt>
                <c:pt idx="8680">
                  <c:v>28436</c:v>
                </c:pt>
                <c:pt idx="8681">
                  <c:v>28437</c:v>
                </c:pt>
                <c:pt idx="8682">
                  <c:v>28438</c:v>
                </c:pt>
                <c:pt idx="8683">
                  <c:v>28439</c:v>
                </c:pt>
                <c:pt idx="8684">
                  <c:v>28440</c:v>
                </c:pt>
                <c:pt idx="8685">
                  <c:v>28441</c:v>
                </c:pt>
                <c:pt idx="8686">
                  <c:v>28442</c:v>
                </c:pt>
                <c:pt idx="8687">
                  <c:v>28443</c:v>
                </c:pt>
                <c:pt idx="8688">
                  <c:v>28444</c:v>
                </c:pt>
                <c:pt idx="8689">
                  <c:v>28445</c:v>
                </c:pt>
                <c:pt idx="8690">
                  <c:v>28446</c:v>
                </c:pt>
                <c:pt idx="8691">
                  <c:v>28447</c:v>
                </c:pt>
                <c:pt idx="8692">
                  <c:v>28448</c:v>
                </c:pt>
                <c:pt idx="8693">
                  <c:v>28449</c:v>
                </c:pt>
                <c:pt idx="8694">
                  <c:v>28450</c:v>
                </c:pt>
                <c:pt idx="8695">
                  <c:v>28451</c:v>
                </c:pt>
                <c:pt idx="8696">
                  <c:v>28452</c:v>
                </c:pt>
                <c:pt idx="8697">
                  <c:v>28453</c:v>
                </c:pt>
                <c:pt idx="8698">
                  <c:v>28454</c:v>
                </c:pt>
                <c:pt idx="8699">
                  <c:v>28455</c:v>
                </c:pt>
                <c:pt idx="8700">
                  <c:v>28456</c:v>
                </c:pt>
                <c:pt idx="8701">
                  <c:v>28457</c:v>
                </c:pt>
                <c:pt idx="8702">
                  <c:v>28458</c:v>
                </c:pt>
                <c:pt idx="8703">
                  <c:v>28459</c:v>
                </c:pt>
                <c:pt idx="8704">
                  <c:v>28460</c:v>
                </c:pt>
                <c:pt idx="8705">
                  <c:v>28461</c:v>
                </c:pt>
                <c:pt idx="8706">
                  <c:v>28462</c:v>
                </c:pt>
                <c:pt idx="8707">
                  <c:v>28463</c:v>
                </c:pt>
                <c:pt idx="8708">
                  <c:v>28464</c:v>
                </c:pt>
                <c:pt idx="8709">
                  <c:v>28465</c:v>
                </c:pt>
                <c:pt idx="8710">
                  <c:v>28466</c:v>
                </c:pt>
                <c:pt idx="8711">
                  <c:v>28467</c:v>
                </c:pt>
                <c:pt idx="8712">
                  <c:v>28468</c:v>
                </c:pt>
                <c:pt idx="8713">
                  <c:v>28469</c:v>
                </c:pt>
                <c:pt idx="8714">
                  <c:v>28470</c:v>
                </c:pt>
                <c:pt idx="8715">
                  <c:v>28471</c:v>
                </c:pt>
                <c:pt idx="8716">
                  <c:v>28472</c:v>
                </c:pt>
                <c:pt idx="8717">
                  <c:v>28473</c:v>
                </c:pt>
                <c:pt idx="8718">
                  <c:v>28474</c:v>
                </c:pt>
                <c:pt idx="8719">
                  <c:v>28475</c:v>
                </c:pt>
                <c:pt idx="8720">
                  <c:v>28476</c:v>
                </c:pt>
                <c:pt idx="8721">
                  <c:v>28477</c:v>
                </c:pt>
                <c:pt idx="8722">
                  <c:v>28478</c:v>
                </c:pt>
                <c:pt idx="8723">
                  <c:v>28479</c:v>
                </c:pt>
                <c:pt idx="8724">
                  <c:v>28480</c:v>
                </c:pt>
                <c:pt idx="8725">
                  <c:v>28481</c:v>
                </c:pt>
                <c:pt idx="8726">
                  <c:v>28482</c:v>
                </c:pt>
                <c:pt idx="8727">
                  <c:v>28483</c:v>
                </c:pt>
                <c:pt idx="8728">
                  <c:v>28484</c:v>
                </c:pt>
                <c:pt idx="8729">
                  <c:v>28485</c:v>
                </c:pt>
                <c:pt idx="8730">
                  <c:v>28486</c:v>
                </c:pt>
                <c:pt idx="8731">
                  <c:v>28487</c:v>
                </c:pt>
                <c:pt idx="8732">
                  <c:v>28488</c:v>
                </c:pt>
                <c:pt idx="8733">
                  <c:v>28489</c:v>
                </c:pt>
                <c:pt idx="8734">
                  <c:v>28490</c:v>
                </c:pt>
                <c:pt idx="8735">
                  <c:v>28491</c:v>
                </c:pt>
                <c:pt idx="8736">
                  <c:v>28492</c:v>
                </c:pt>
                <c:pt idx="8737">
                  <c:v>28493</c:v>
                </c:pt>
                <c:pt idx="8738">
                  <c:v>28494</c:v>
                </c:pt>
                <c:pt idx="8739">
                  <c:v>28495</c:v>
                </c:pt>
                <c:pt idx="8740">
                  <c:v>28496</c:v>
                </c:pt>
                <c:pt idx="8741">
                  <c:v>28497</c:v>
                </c:pt>
                <c:pt idx="8742">
                  <c:v>28498</c:v>
                </c:pt>
                <c:pt idx="8743">
                  <c:v>28499</c:v>
                </c:pt>
                <c:pt idx="8744">
                  <c:v>28500</c:v>
                </c:pt>
                <c:pt idx="8745">
                  <c:v>28501</c:v>
                </c:pt>
                <c:pt idx="8746">
                  <c:v>28502</c:v>
                </c:pt>
                <c:pt idx="8747">
                  <c:v>28503</c:v>
                </c:pt>
                <c:pt idx="8748">
                  <c:v>28504</c:v>
                </c:pt>
                <c:pt idx="8749">
                  <c:v>28505</c:v>
                </c:pt>
                <c:pt idx="8750">
                  <c:v>28506</c:v>
                </c:pt>
                <c:pt idx="8751">
                  <c:v>28507</c:v>
                </c:pt>
                <c:pt idx="8752">
                  <c:v>28508</c:v>
                </c:pt>
                <c:pt idx="8753">
                  <c:v>28509</c:v>
                </c:pt>
                <c:pt idx="8754">
                  <c:v>28510</c:v>
                </c:pt>
                <c:pt idx="8755">
                  <c:v>28511</c:v>
                </c:pt>
                <c:pt idx="8756">
                  <c:v>28512</c:v>
                </c:pt>
                <c:pt idx="8757">
                  <c:v>28513</c:v>
                </c:pt>
                <c:pt idx="8758">
                  <c:v>28514</c:v>
                </c:pt>
                <c:pt idx="8759">
                  <c:v>28515</c:v>
                </c:pt>
                <c:pt idx="8760">
                  <c:v>28516</c:v>
                </c:pt>
                <c:pt idx="8761">
                  <c:v>28517</c:v>
                </c:pt>
                <c:pt idx="8762">
                  <c:v>28518</c:v>
                </c:pt>
                <c:pt idx="8763">
                  <c:v>28519</c:v>
                </c:pt>
                <c:pt idx="8764">
                  <c:v>28520</c:v>
                </c:pt>
                <c:pt idx="8765">
                  <c:v>28521</c:v>
                </c:pt>
                <c:pt idx="8766">
                  <c:v>28522</c:v>
                </c:pt>
                <c:pt idx="8767">
                  <c:v>28523</c:v>
                </c:pt>
                <c:pt idx="8768">
                  <c:v>28524</c:v>
                </c:pt>
                <c:pt idx="8769">
                  <c:v>28525</c:v>
                </c:pt>
                <c:pt idx="8770">
                  <c:v>28526</c:v>
                </c:pt>
                <c:pt idx="8771">
                  <c:v>28527</c:v>
                </c:pt>
                <c:pt idx="8772">
                  <c:v>28528</c:v>
                </c:pt>
                <c:pt idx="8773">
                  <c:v>28529</c:v>
                </c:pt>
                <c:pt idx="8774">
                  <c:v>28530</c:v>
                </c:pt>
                <c:pt idx="8775">
                  <c:v>28531</c:v>
                </c:pt>
                <c:pt idx="8776">
                  <c:v>28532</c:v>
                </c:pt>
                <c:pt idx="8777">
                  <c:v>28533</c:v>
                </c:pt>
                <c:pt idx="8778">
                  <c:v>28534</c:v>
                </c:pt>
                <c:pt idx="8779">
                  <c:v>28535</c:v>
                </c:pt>
                <c:pt idx="8780">
                  <c:v>28536</c:v>
                </c:pt>
                <c:pt idx="8781">
                  <c:v>28537</c:v>
                </c:pt>
                <c:pt idx="8782">
                  <c:v>28538</c:v>
                </c:pt>
                <c:pt idx="8783">
                  <c:v>28539</c:v>
                </c:pt>
                <c:pt idx="8784">
                  <c:v>28540</c:v>
                </c:pt>
                <c:pt idx="8785">
                  <c:v>28541</c:v>
                </c:pt>
                <c:pt idx="8786">
                  <c:v>28542</c:v>
                </c:pt>
                <c:pt idx="8787">
                  <c:v>28543</c:v>
                </c:pt>
                <c:pt idx="8788">
                  <c:v>28544</c:v>
                </c:pt>
                <c:pt idx="8789">
                  <c:v>28545</c:v>
                </c:pt>
                <c:pt idx="8790">
                  <c:v>28546</c:v>
                </c:pt>
                <c:pt idx="8791">
                  <c:v>28547</c:v>
                </c:pt>
                <c:pt idx="8792">
                  <c:v>28548</c:v>
                </c:pt>
                <c:pt idx="8793">
                  <c:v>28549</c:v>
                </c:pt>
                <c:pt idx="8794">
                  <c:v>28550</c:v>
                </c:pt>
                <c:pt idx="8795">
                  <c:v>28551</c:v>
                </c:pt>
                <c:pt idx="8796">
                  <c:v>28552</c:v>
                </c:pt>
                <c:pt idx="8797">
                  <c:v>28553</c:v>
                </c:pt>
                <c:pt idx="8798">
                  <c:v>28554</c:v>
                </c:pt>
                <c:pt idx="8799">
                  <c:v>28555</c:v>
                </c:pt>
                <c:pt idx="8800">
                  <c:v>28556</c:v>
                </c:pt>
                <c:pt idx="8801">
                  <c:v>28557</c:v>
                </c:pt>
                <c:pt idx="8802">
                  <c:v>28558</c:v>
                </c:pt>
                <c:pt idx="8803">
                  <c:v>28559</c:v>
                </c:pt>
                <c:pt idx="8804">
                  <c:v>28560</c:v>
                </c:pt>
                <c:pt idx="8805">
                  <c:v>28561</c:v>
                </c:pt>
                <c:pt idx="8806">
                  <c:v>28562</c:v>
                </c:pt>
                <c:pt idx="8807">
                  <c:v>28563</c:v>
                </c:pt>
                <c:pt idx="8808">
                  <c:v>28564</c:v>
                </c:pt>
                <c:pt idx="8809">
                  <c:v>28565</c:v>
                </c:pt>
                <c:pt idx="8810">
                  <c:v>28566</c:v>
                </c:pt>
                <c:pt idx="8811">
                  <c:v>28567</c:v>
                </c:pt>
                <c:pt idx="8812">
                  <c:v>28568</c:v>
                </c:pt>
                <c:pt idx="8813">
                  <c:v>28569</c:v>
                </c:pt>
                <c:pt idx="8814">
                  <c:v>28570</c:v>
                </c:pt>
                <c:pt idx="8815">
                  <c:v>28571</c:v>
                </c:pt>
                <c:pt idx="8816">
                  <c:v>28572</c:v>
                </c:pt>
                <c:pt idx="8817">
                  <c:v>28573</c:v>
                </c:pt>
                <c:pt idx="8818">
                  <c:v>28574</c:v>
                </c:pt>
                <c:pt idx="8819">
                  <c:v>28575</c:v>
                </c:pt>
                <c:pt idx="8820">
                  <c:v>28576</c:v>
                </c:pt>
                <c:pt idx="8821">
                  <c:v>28577</c:v>
                </c:pt>
                <c:pt idx="8822">
                  <c:v>28578</c:v>
                </c:pt>
                <c:pt idx="8823">
                  <c:v>28579</c:v>
                </c:pt>
                <c:pt idx="8824">
                  <c:v>28580</c:v>
                </c:pt>
                <c:pt idx="8825">
                  <c:v>28581</c:v>
                </c:pt>
                <c:pt idx="8826">
                  <c:v>28582</c:v>
                </c:pt>
                <c:pt idx="8827">
                  <c:v>28583</c:v>
                </c:pt>
                <c:pt idx="8828">
                  <c:v>28584</c:v>
                </c:pt>
                <c:pt idx="8829">
                  <c:v>28585</c:v>
                </c:pt>
                <c:pt idx="8830">
                  <c:v>28586</c:v>
                </c:pt>
                <c:pt idx="8831">
                  <c:v>28587</c:v>
                </c:pt>
                <c:pt idx="8832">
                  <c:v>28588</c:v>
                </c:pt>
                <c:pt idx="8833">
                  <c:v>28589</c:v>
                </c:pt>
                <c:pt idx="8834">
                  <c:v>28590</c:v>
                </c:pt>
                <c:pt idx="8835">
                  <c:v>28591</c:v>
                </c:pt>
                <c:pt idx="8836">
                  <c:v>28592</c:v>
                </c:pt>
                <c:pt idx="8837">
                  <c:v>28593</c:v>
                </c:pt>
                <c:pt idx="8838">
                  <c:v>28594</c:v>
                </c:pt>
                <c:pt idx="8839">
                  <c:v>28595</c:v>
                </c:pt>
                <c:pt idx="8840">
                  <c:v>28596</c:v>
                </c:pt>
                <c:pt idx="8841">
                  <c:v>28597</c:v>
                </c:pt>
                <c:pt idx="8842">
                  <c:v>28598</c:v>
                </c:pt>
                <c:pt idx="8843">
                  <c:v>28599</c:v>
                </c:pt>
                <c:pt idx="8844">
                  <c:v>28600</c:v>
                </c:pt>
                <c:pt idx="8845">
                  <c:v>28601</c:v>
                </c:pt>
                <c:pt idx="8846">
                  <c:v>28602</c:v>
                </c:pt>
                <c:pt idx="8847">
                  <c:v>28603</c:v>
                </c:pt>
                <c:pt idx="8848">
                  <c:v>28604</c:v>
                </c:pt>
                <c:pt idx="8849">
                  <c:v>28605</c:v>
                </c:pt>
                <c:pt idx="8850">
                  <c:v>28606</c:v>
                </c:pt>
                <c:pt idx="8851">
                  <c:v>28607</c:v>
                </c:pt>
                <c:pt idx="8852">
                  <c:v>28608</c:v>
                </c:pt>
                <c:pt idx="8853">
                  <c:v>28609</c:v>
                </c:pt>
                <c:pt idx="8854">
                  <c:v>28610</c:v>
                </c:pt>
                <c:pt idx="8855">
                  <c:v>28611</c:v>
                </c:pt>
                <c:pt idx="8856">
                  <c:v>28612</c:v>
                </c:pt>
                <c:pt idx="8857">
                  <c:v>28613</c:v>
                </c:pt>
                <c:pt idx="8858">
                  <c:v>28614</c:v>
                </c:pt>
                <c:pt idx="8859">
                  <c:v>28615</c:v>
                </c:pt>
                <c:pt idx="8860">
                  <c:v>28616</c:v>
                </c:pt>
                <c:pt idx="8861">
                  <c:v>28617</c:v>
                </c:pt>
                <c:pt idx="8862">
                  <c:v>28618</c:v>
                </c:pt>
                <c:pt idx="8863">
                  <c:v>28619</c:v>
                </c:pt>
                <c:pt idx="8864">
                  <c:v>28620</c:v>
                </c:pt>
                <c:pt idx="8865">
                  <c:v>28621</c:v>
                </c:pt>
                <c:pt idx="8866">
                  <c:v>28622</c:v>
                </c:pt>
                <c:pt idx="8867">
                  <c:v>28623</c:v>
                </c:pt>
                <c:pt idx="8868">
                  <c:v>28624</c:v>
                </c:pt>
                <c:pt idx="8869">
                  <c:v>28625</c:v>
                </c:pt>
                <c:pt idx="8870">
                  <c:v>28626</c:v>
                </c:pt>
                <c:pt idx="8871">
                  <c:v>28627</c:v>
                </c:pt>
                <c:pt idx="8872">
                  <c:v>28628</c:v>
                </c:pt>
                <c:pt idx="8873">
                  <c:v>28629</c:v>
                </c:pt>
                <c:pt idx="8874">
                  <c:v>28630</c:v>
                </c:pt>
                <c:pt idx="8875">
                  <c:v>28631</c:v>
                </c:pt>
                <c:pt idx="8876">
                  <c:v>28632</c:v>
                </c:pt>
                <c:pt idx="8877">
                  <c:v>28633</c:v>
                </c:pt>
                <c:pt idx="8878">
                  <c:v>28634</c:v>
                </c:pt>
                <c:pt idx="8879">
                  <c:v>28635</c:v>
                </c:pt>
                <c:pt idx="8880">
                  <c:v>28636</c:v>
                </c:pt>
                <c:pt idx="8881">
                  <c:v>28637</c:v>
                </c:pt>
                <c:pt idx="8882">
                  <c:v>28638</c:v>
                </c:pt>
                <c:pt idx="8883">
                  <c:v>28639</c:v>
                </c:pt>
                <c:pt idx="8884">
                  <c:v>28640</c:v>
                </c:pt>
                <c:pt idx="8885">
                  <c:v>28641</c:v>
                </c:pt>
                <c:pt idx="8886">
                  <c:v>28642</c:v>
                </c:pt>
                <c:pt idx="8887">
                  <c:v>28643</c:v>
                </c:pt>
                <c:pt idx="8888">
                  <c:v>28644</c:v>
                </c:pt>
                <c:pt idx="8889">
                  <c:v>28645</c:v>
                </c:pt>
                <c:pt idx="8890">
                  <c:v>28646</c:v>
                </c:pt>
                <c:pt idx="8891">
                  <c:v>28647</c:v>
                </c:pt>
                <c:pt idx="8892">
                  <c:v>28648</c:v>
                </c:pt>
                <c:pt idx="8893">
                  <c:v>28649</c:v>
                </c:pt>
                <c:pt idx="8894">
                  <c:v>28650</c:v>
                </c:pt>
                <c:pt idx="8895">
                  <c:v>28651</c:v>
                </c:pt>
                <c:pt idx="8896">
                  <c:v>28652</c:v>
                </c:pt>
                <c:pt idx="8897">
                  <c:v>28653</c:v>
                </c:pt>
                <c:pt idx="8898">
                  <c:v>28654</c:v>
                </c:pt>
                <c:pt idx="8899">
                  <c:v>28655</c:v>
                </c:pt>
                <c:pt idx="8900">
                  <c:v>28656</c:v>
                </c:pt>
                <c:pt idx="8901">
                  <c:v>28657</c:v>
                </c:pt>
                <c:pt idx="8902">
                  <c:v>28658</c:v>
                </c:pt>
                <c:pt idx="8903">
                  <c:v>28659</c:v>
                </c:pt>
                <c:pt idx="8904">
                  <c:v>28660</c:v>
                </c:pt>
                <c:pt idx="8905">
                  <c:v>28661</c:v>
                </c:pt>
                <c:pt idx="8906">
                  <c:v>28662</c:v>
                </c:pt>
                <c:pt idx="8907">
                  <c:v>28663</c:v>
                </c:pt>
                <c:pt idx="8908">
                  <c:v>28664</c:v>
                </c:pt>
                <c:pt idx="8909">
                  <c:v>28665</c:v>
                </c:pt>
                <c:pt idx="8910">
                  <c:v>28666</c:v>
                </c:pt>
                <c:pt idx="8911">
                  <c:v>28667</c:v>
                </c:pt>
                <c:pt idx="8912">
                  <c:v>28668</c:v>
                </c:pt>
                <c:pt idx="8913">
                  <c:v>28669</c:v>
                </c:pt>
                <c:pt idx="8914">
                  <c:v>28670</c:v>
                </c:pt>
                <c:pt idx="8915">
                  <c:v>28671</c:v>
                </c:pt>
                <c:pt idx="8916">
                  <c:v>28672</c:v>
                </c:pt>
                <c:pt idx="8917">
                  <c:v>28673</c:v>
                </c:pt>
                <c:pt idx="8918">
                  <c:v>28674</c:v>
                </c:pt>
                <c:pt idx="8919">
                  <c:v>28675</c:v>
                </c:pt>
                <c:pt idx="8920">
                  <c:v>28676</c:v>
                </c:pt>
                <c:pt idx="8921">
                  <c:v>28677</c:v>
                </c:pt>
                <c:pt idx="8922">
                  <c:v>28678</c:v>
                </c:pt>
                <c:pt idx="8923">
                  <c:v>28679</c:v>
                </c:pt>
                <c:pt idx="8924">
                  <c:v>28680</c:v>
                </c:pt>
                <c:pt idx="8925">
                  <c:v>28681</c:v>
                </c:pt>
                <c:pt idx="8926">
                  <c:v>28682</c:v>
                </c:pt>
                <c:pt idx="8927">
                  <c:v>28683</c:v>
                </c:pt>
                <c:pt idx="8928">
                  <c:v>28684</c:v>
                </c:pt>
                <c:pt idx="8929">
                  <c:v>28685</c:v>
                </c:pt>
                <c:pt idx="8930">
                  <c:v>28686</c:v>
                </c:pt>
                <c:pt idx="8931">
                  <c:v>28687</c:v>
                </c:pt>
                <c:pt idx="8932">
                  <c:v>28688</c:v>
                </c:pt>
                <c:pt idx="8933">
                  <c:v>28689</c:v>
                </c:pt>
                <c:pt idx="8934">
                  <c:v>28690</c:v>
                </c:pt>
                <c:pt idx="8935">
                  <c:v>28691</c:v>
                </c:pt>
                <c:pt idx="8936">
                  <c:v>28692</c:v>
                </c:pt>
                <c:pt idx="8937">
                  <c:v>28693</c:v>
                </c:pt>
                <c:pt idx="8938">
                  <c:v>28694</c:v>
                </c:pt>
                <c:pt idx="8939">
                  <c:v>28695</c:v>
                </c:pt>
                <c:pt idx="8940">
                  <c:v>28696</c:v>
                </c:pt>
                <c:pt idx="8941">
                  <c:v>28697</c:v>
                </c:pt>
                <c:pt idx="8942">
                  <c:v>28698</c:v>
                </c:pt>
                <c:pt idx="8943">
                  <c:v>28699</c:v>
                </c:pt>
                <c:pt idx="8944">
                  <c:v>28700</c:v>
                </c:pt>
                <c:pt idx="8945">
                  <c:v>28701</c:v>
                </c:pt>
                <c:pt idx="8946">
                  <c:v>28702</c:v>
                </c:pt>
                <c:pt idx="8947">
                  <c:v>28703</c:v>
                </c:pt>
                <c:pt idx="8948">
                  <c:v>28704</c:v>
                </c:pt>
                <c:pt idx="8949">
                  <c:v>28705</c:v>
                </c:pt>
                <c:pt idx="8950">
                  <c:v>28706</c:v>
                </c:pt>
                <c:pt idx="8951">
                  <c:v>28707</c:v>
                </c:pt>
                <c:pt idx="8952">
                  <c:v>28708</c:v>
                </c:pt>
                <c:pt idx="8953">
                  <c:v>28709</c:v>
                </c:pt>
                <c:pt idx="8954">
                  <c:v>28710</c:v>
                </c:pt>
                <c:pt idx="8955">
                  <c:v>28711</c:v>
                </c:pt>
                <c:pt idx="8956">
                  <c:v>28712</c:v>
                </c:pt>
                <c:pt idx="8957">
                  <c:v>28713</c:v>
                </c:pt>
                <c:pt idx="8958">
                  <c:v>28714</c:v>
                </c:pt>
                <c:pt idx="8959">
                  <c:v>28715</c:v>
                </c:pt>
                <c:pt idx="8960">
                  <c:v>28716</c:v>
                </c:pt>
                <c:pt idx="8961">
                  <c:v>28717</c:v>
                </c:pt>
                <c:pt idx="8962">
                  <c:v>28718</c:v>
                </c:pt>
                <c:pt idx="8963">
                  <c:v>28719</c:v>
                </c:pt>
                <c:pt idx="8964">
                  <c:v>28720</c:v>
                </c:pt>
                <c:pt idx="8965">
                  <c:v>28721</c:v>
                </c:pt>
                <c:pt idx="8966">
                  <c:v>28722</c:v>
                </c:pt>
                <c:pt idx="8967">
                  <c:v>28723</c:v>
                </c:pt>
                <c:pt idx="8968">
                  <c:v>28724</c:v>
                </c:pt>
                <c:pt idx="8969">
                  <c:v>28725</c:v>
                </c:pt>
                <c:pt idx="8970">
                  <c:v>28726</c:v>
                </c:pt>
                <c:pt idx="8971">
                  <c:v>28727</c:v>
                </c:pt>
                <c:pt idx="8972">
                  <c:v>28728</c:v>
                </c:pt>
                <c:pt idx="8973">
                  <c:v>28729</c:v>
                </c:pt>
                <c:pt idx="8974">
                  <c:v>28730</c:v>
                </c:pt>
                <c:pt idx="8975">
                  <c:v>28731</c:v>
                </c:pt>
                <c:pt idx="8976">
                  <c:v>28732</c:v>
                </c:pt>
                <c:pt idx="8977">
                  <c:v>28733</c:v>
                </c:pt>
                <c:pt idx="8978">
                  <c:v>28734</c:v>
                </c:pt>
                <c:pt idx="8979">
                  <c:v>28735</c:v>
                </c:pt>
                <c:pt idx="8980">
                  <c:v>28736</c:v>
                </c:pt>
                <c:pt idx="8981">
                  <c:v>28737</c:v>
                </c:pt>
                <c:pt idx="8982">
                  <c:v>28738</c:v>
                </c:pt>
                <c:pt idx="8983">
                  <c:v>28739</c:v>
                </c:pt>
                <c:pt idx="8984">
                  <c:v>28740</c:v>
                </c:pt>
                <c:pt idx="8985">
                  <c:v>28741</c:v>
                </c:pt>
                <c:pt idx="8986">
                  <c:v>28742</c:v>
                </c:pt>
                <c:pt idx="8987">
                  <c:v>28743</c:v>
                </c:pt>
                <c:pt idx="8988">
                  <c:v>28744</c:v>
                </c:pt>
                <c:pt idx="8989">
                  <c:v>28745</c:v>
                </c:pt>
                <c:pt idx="8990">
                  <c:v>28746</c:v>
                </c:pt>
                <c:pt idx="8991">
                  <c:v>28747</c:v>
                </c:pt>
                <c:pt idx="8992">
                  <c:v>28748</c:v>
                </c:pt>
                <c:pt idx="8993">
                  <c:v>28749</c:v>
                </c:pt>
                <c:pt idx="8994">
                  <c:v>28750</c:v>
                </c:pt>
                <c:pt idx="8995">
                  <c:v>28751</c:v>
                </c:pt>
                <c:pt idx="8996">
                  <c:v>28752</c:v>
                </c:pt>
                <c:pt idx="8997">
                  <c:v>28753</c:v>
                </c:pt>
                <c:pt idx="8998">
                  <c:v>28754</c:v>
                </c:pt>
                <c:pt idx="8999">
                  <c:v>28755</c:v>
                </c:pt>
                <c:pt idx="9000">
                  <c:v>28756</c:v>
                </c:pt>
                <c:pt idx="9001">
                  <c:v>28757</c:v>
                </c:pt>
                <c:pt idx="9002">
                  <c:v>28758</c:v>
                </c:pt>
                <c:pt idx="9003">
                  <c:v>28759</c:v>
                </c:pt>
                <c:pt idx="9004">
                  <c:v>28760</c:v>
                </c:pt>
                <c:pt idx="9005">
                  <c:v>28761</c:v>
                </c:pt>
                <c:pt idx="9006">
                  <c:v>28762</c:v>
                </c:pt>
                <c:pt idx="9007">
                  <c:v>28763</c:v>
                </c:pt>
                <c:pt idx="9008">
                  <c:v>28764</c:v>
                </c:pt>
                <c:pt idx="9009">
                  <c:v>28765</c:v>
                </c:pt>
                <c:pt idx="9010">
                  <c:v>28766</c:v>
                </c:pt>
                <c:pt idx="9011">
                  <c:v>28767</c:v>
                </c:pt>
                <c:pt idx="9012">
                  <c:v>28768</c:v>
                </c:pt>
                <c:pt idx="9013">
                  <c:v>28769</c:v>
                </c:pt>
                <c:pt idx="9014">
                  <c:v>28770</c:v>
                </c:pt>
                <c:pt idx="9015">
                  <c:v>28771</c:v>
                </c:pt>
                <c:pt idx="9016">
                  <c:v>28772</c:v>
                </c:pt>
                <c:pt idx="9017">
                  <c:v>28773</c:v>
                </c:pt>
                <c:pt idx="9018">
                  <c:v>28774</c:v>
                </c:pt>
                <c:pt idx="9019">
                  <c:v>28775</c:v>
                </c:pt>
                <c:pt idx="9020">
                  <c:v>28776</c:v>
                </c:pt>
                <c:pt idx="9021">
                  <c:v>28777</c:v>
                </c:pt>
                <c:pt idx="9022">
                  <c:v>28778</c:v>
                </c:pt>
                <c:pt idx="9023">
                  <c:v>28779</c:v>
                </c:pt>
                <c:pt idx="9024">
                  <c:v>28780</c:v>
                </c:pt>
                <c:pt idx="9025">
                  <c:v>28781</c:v>
                </c:pt>
                <c:pt idx="9026">
                  <c:v>28782</c:v>
                </c:pt>
                <c:pt idx="9027">
                  <c:v>28783</c:v>
                </c:pt>
                <c:pt idx="9028">
                  <c:v>28784</c:v>
                </c:pt>
                <c:pt idx="9029">
                  <c:v>28785</c:v>
                </c:pt>
                <c:pt idx="9030">
                  <c:v>28786</c:v>
                </c:pt>
                <c:pt idx="9031">
                  <c:v>28787</c:v>
                </c:pt>
                <c:pt idx="9032">
                  <c:v>28788</c:v>
                </c:pt>
                <c:pt idx="9033">
                  <c:v>28789</c:v>
                </c:pt>
                <c:pt idx="9034">
                  <c:v>28790</c:v>
                </c:pt>
                <c:pt idx="9035">
                  <c:v>28791</c:v>
                </c:pt>
                <c:pt idx="9036">
                  <c:v>28792</c:v>
                </c:pt>
                <c:pt idx="9037">
                  <c:v>28793</c:v>
                </c:pt>
                <c:pt idx="9038">
                  <c:v>28794</c:v>
                </c:pt>
                <c:pt idx="9039">
                  <c:v>28795</c:v>
                </c:pt>
                <c:pt idx="9040">
                  <c:v>28796</c:v>
                </c:pt>
                <c:pt idx="9041">
                  <c:v>28797</c:v>
                </c:pt>
                <c:pt idx="9042">
                  <c:v>28798</c:v>
                </c:pt>
                <c:pt idx="9043">
                  <c:v>28799</c:v>
                </c:pt>
                <c:pt idx="9044">
                  <c:v>28800</c:v>
                </c:pt>
                <c:pt idx="9045">
                  <c:v>28801</c:v>
                </c:pt>
                <c:pt idx="9046">
                  <c:v>28802</c:v>
                </c:pt>
                <c:pt idx="9047">
                  <c:v>28803</c:v>
                </c:pt>
                <c:pt idx="9048">
                  <c:v>28804</c:v>
                </c:pt>
                <c:pt idx="9049">
                  <c:v>28805</c:v>
                </c:pt>
                <c:pt idx="9050">
                  <c:v>28806</c:v>
                </c:pt>
                <c:pt idx="9051">
                  <c:v>28807</c:v>
                </c:pt>
                <c:pt idx="9052">
                  <c:v>28808</c:v>
                </c:pt>
                <c:pt idx="9053">
                  <c:v>28809</c:v>
                </c:pt>
                <c:pt idx="9054">
                  <c:v>28810</c:v>
                </c:pt>
                <c:pt idx="9055">
                  <c:v>28811</c:v>
                </c:pt>
                <c:pt idx="9056">
                  <c:v>28812</c:v>
                </c:pt>
                <c:pt idx="9057">
                  <c:v>28813</c:v>
                </c:pt>
                <c:pt idx="9058">
                  <c:v>28814</c:v>
                </c:pt>
                <c:pt idx="9059">
                  <c:v>28815</c:v>
                </c:pt>
                <c:pt idx="9060">
                  <c:v>28816</c:v>
                </c:pt>
                <c:pt idx="9061">
                  <c:v>28817</c:v>
                </c:pt>
                <c:pt idx="9062">
                  <c:v>28818</c:v>
                </c:pt>
                <c:pt idx="9063">
                  <c:v>28819</c:v>
                </c:pt>
                <c:pt idx="9064">
                  <c:v>28820</c:v>
                </c:pt>
                <c:pt idx="9065">
                  <c:v>28821</c:v>
                </c:pt>
                <c:pt idx="9066">
                  <c:v>28822</c:v>
                </c:pt>
                <c:pt idx="9067">
                  <c:v>28823</c:v>
                </c:pt>
                <c:pt idx="9068">
                  <c:v>28824</c:v>
                </c:pt>
                <c:pt idx="9069">
                  <c:v>28825</c:v>
                </c:pt>
                <c:pt idx="9070">
                  <c:v>28826</c:v>
                </c:pt>
                <c:pt idx="9071">
                  <c:v>28827</c:v>
                </c:pt>
                <c:pt idx="9072">
                  <c:v>28828</c:v>
                </c:pt>
                <c:pt idx="9073">
                  <c:v>28829</c:v>
                </c:pt>
                <c:pt idx="9074">
                  <c:v>28830</c:v>
                </c:pt>
                <c:pt idx="9075">
                  <c:v>28831</c:v>
                </c:pt>
                <c:pt idx="9076">
                  <c:v>28832</c:v>
                </c:pt>
                <c:pt idx="9077">
                  <c:v>28833</c:v>
                </c:pt>
                <c:pt idx="9078">
                  <c:v>28834</c:v>
                </c:pt>
                <c:pt idx="9079">
                  <c:v>28835</c:v>
                </c:pt>
                <c:pt idx="9080">
                  <c:v>28836</c:v>
                </c:pt>
                <c:pt idx="9081">
                  <c:v>28837</c:v>
                </c:pt>
                <c:pt idx="9082">
                  <c:v>28838</c:v>
                </c:pt>
                <c:pt idx="9083">
                  <c:v>28839</c:v>
                </c:pt>
                <c:pt idx="9084">
                  <c:v>28840</c:v>
                </c:pt>
                <c:pt idx="9085">
                  <c:v>28841</c:v>
                </c:pt>
                <c:pt idx="9086">
                  <c:v>28842</c:v>
                </c:pt>
                <c:pt idx="9087">
                  <c:v>28843</c:v>
                </c:pt>
                <c:pt idx="9088">
                  <c:v>28844</c:v>
                </c:pt>
                <c:pt idx="9089">
                  <c:v>28845</c:v>
                </c:pt>
                <c:pt idx="9090">
                  <c:v>28846</c:v>
                </c:pt>
                <c:pt idx="9091">
                  <c:v>28847</c:v>
                </c:pt>
                <c:pt idx="9092">
                  <c:v>28848</c:v>
                </c:pt>
                <c:pt idx="9093">
                  <c:v>28849</c:v>
                </c:pt>
                <c:pt idx="9094">
                  <c:v>28850</c:v>
                </c:pt>
                <c:pt idx="9095">
                  <c:v>28851</c:v>
                </c:pt>
                <c:pt idx="9096">
                  <c:v>28852</c:v>
                </c:pt>
                <c:pt idx="9097">
                  <c:v>28853</c:v>
                </c:pt>
                <c:pt idx="9098">
                  <c:v>28854</c:v>
                </c:pt>
                <c:pt idx="9099">
                  <c:v>28855</c:v>
                </c:pt>
                <c:pt idx="9100">
                  <c:v>28856</c:v>
                </c:pt>
                <c:pt idx="9101">
                  <c:v>28857</c:v>
                </c:pt>
                <c:pt idx="9102">
                  <c:v>28858</c:v>
                </c:pt>
                <c:pt idx="9103">
                  <c:v>28859</c:v>
                </c:pt>
                <c:pt idx="9104">
                  <c:v>28860</c:v>
                </c:pt>
                <c:pt idx="9105">
                  <c:v>28861</c:v>
                </c:pt>
                <c:pt idx="9106">
                  <c:v>28862</c:v>
                </c:pt>
                <c:pt idx="9107">
                  <c:v>28863</c:v>
                </c:pt>
                <c:pt idx="9108">
                  <c:v>28864</c:v>
                </c:pt>
                <c:pt idx="9109">
                  <c:v>28865</c:v>
                </c:pt>
                <c:pt idx="9110">
                  <c:v>28866</c:v>
                </c:pt>
                <c:pt idx="9111">
                  <c:v>28867</c:v>
                </c:pt>
                <c:pt idx="9112">
                  <c:v>28868</c:v>
                </c:pt>
                <c:pt idx="9113">
                  <c:v>28869</c:v>
                </c:pt>
                <c:pt idx="9114">
                  <c:v>28870</c:v>
                </c:pt>
                <c:pt idx="9115">
                  <c:v>28871</c:v>
                </c:pt>
                <c:pt idx="9116">
                  <c:v>28872</c:v>
                </c:pt>
                <c:pt idx="9117">
                  <c:v>28873</c:v>
                </c:pt>
                <c:pt idx="9118">
                  <c:v>28874</c:v>
                </c:pt>
                <c:pt idx="9119">
                  <c:v>28875</c:v>
                </c:pt>
                <c:pt idx="9120">
                  <c:v>28876</c:v>
                </c:pt>
                <c:pt idx="9121">
                  <c:v>28877</c:v>
                </c:pt>
                <c:pt idx="9122">
                  <c:v>28878</c:v>
                </c:pt>
                <c:pt idx="9123">
                  <c:v>28879</c:v>
                </c:pt>
                <c:pt idx="9124">
                  <c:v>28880</c:v>
                </c:pt>
                <c:pt idx="9125">
                  <c:v>28881</c:v>
                </c:pt>
                <c:pt idx="9126">
                  <c:v>28882</c:v>
                </c:pt>
                <c:pt idx="9127">
                  <c:v>28883</c:v>
                </c:pt>
                <c:pt idx="9128">
                  <c:v>28884</c:v>
                </c:pt>
                <c:pt idx="9129">
                  <c:v>28885</c:v>
                </c:pt>
                <c:pt idx="9130">
                  <c:v>28886</c:v>
                </c:pt>
                <c:pt idx="9131">
                  <c:v>28887</c:v>
                </c:pt>
                <c:pt idx="9132">
                  <c:v>28888</c:v>
                </c:pt>
                <c:pt idx="9133">
                  <c:v>28889</c:v>
                </c:pt>
                <c:pt idx="9134">
                  <c:v>28890</c:v>
                </c:pt>
                <c:pt idx="9135">
                  <c:v>28891</c:v>
                </c:pt>
                <c:pt idx="9136">
                  <c:v>28892</c:v>
                </c:pt>
                <c:pt idx="9137">
                  <c:v>28893</c:v>
                </c:pt>
                <c:pt idx="9138">
                  <c:v>28894</c:v>
                </c:pt>
                <c:pt idx="9139">
                  <c:v>28895</c:v>
                </c:pt>
                <c:pt idx="9140">
                  <c:v>28896</c:v>
                </c:pt>
                <c:pt idx="9141">
                  <c:v>28897</c:v>
                </c:pt>
                <c:pt idx="9142">
                  <c:v>28898</c:v>
                </c:pt>
                <c:pt idx="9143">
                  <c:v>28899</c:v>
                </c:pt>
                <c:pt idx="9144">
                  <c:v>28900</c:v>
                </c:pt>
                <c:pt idx="9145">
                  <c:v>28901</c:v>
                </c:pt>
                <c:pt idx="9146">
                  <c:v>28902</c:v>
                </c:pt>
                <c:pt idx="9147">
                  <c:v>28903</c:v>
                </c:pt>
                <c:pt idx="9148">
                  <c:v>28904</c:v>
                </c:pt>
                <c:pt idx="9149">
                  <c:v>28905</c:v>
                </c:pt>
                <c:pt idx="9150">
                  <c:v>28906</c:v>
                </c:pt>
                <c:pt idx="9151">
                  <c:v>28907</c:v>
                </c:pt>
                <c:pt idx="9152">
                  <c:v>28908</c:v>
                </c:pt>
                <c:pt idx="9153">
                  <c:v>28909</c:v>
                </c:pt>
                <c:pt idx="9154">
                  <c:v>28910</c:v>
                </c:pt>
                <c:pt idx="9155">
                  <c:v>28911</c:v>
                </c:pt>
                <c:pt idx="9156">
                  <c:v>28912</c:v>
                </c:pt>
                <c:pt idx="9157">
                  <c:v>28913</c:v>
                </c:pt>
                <c:pt idx="9158">
                  <c:v>28914</c:v>
                </c:pt>
                <c:pt idx="9159">
                  <c:v>28915</c:v>
                </c:pt>
                <c:pt idx="9160">
                  <c:v>28916</c:v>
                </c:pt>
                <c:pt idx="9161">
                  <c:v>28917</c:v>
                </c:pt>
                <c:pt idx="9162">
                  <c:v>28918</c:v>
                </c:pt>
                <c:pt idx="9163">
                  <c:v>28919</c:v>
                </c:pt>
                <c:pt idx="9164">
                  <c:v>28920</c:v>
                </c:pt>
                <c:pt idx="9165">
                  <c:v>28921</c:v>
                </c:pt>
                <c:pt idx="9166">
                  <c:v>28922</c:v>
                </c:pt>
                <c:pt idx="9167">
                  <c:v>28923</c:v>
                </c:pt>
                <c:pt idx="9168">
                  <c:v>28924</c:v>
                </c:pt>
                <c:pt idx="9169">
                  <c:v>28925</c:v>
                </c:pt>
                <c:pt idx="9170">
                  <c:v>28926</c:v>
                </c:pt>
                <c:pt idx="9171">
                  <c:v>28927</c:v>
                </c:pt>
                <c:pt idx="9172">
                  <c:v>28928</c:v>
                </c:pt>
                <c:pt idx="9173">
                  <c:v>28929</c:v>
                </c:pt>
                <c:pt idx="9174">
                  <c:v>28930</c:v>
                </c:pt>
                <c:pt idx="9175">
                  <c:v>28931</c:v>
                </c:pt>
                <c:pt idx="9176">
                  <c:v>28932</c:v>
                </c:pt>
                <c:pt idx="9177">
                  <c:v>28933</c:v>
                </c:pt>
                <c:pt idx="9178">
                  <c:v>28934</c:v>
                </c:pt>
                <c:pt idx="9179">
                  <c:v>28935</c:v>
                </c:pt>
                <c:pt idx="9180">
                  <c:v>28936</c:v>
                </c:pt>
                <c:pt idx="9181">
                  <c:v>28937</c:v>
                </c:pt>
                <c:pt idx="9182">
                  <c:v>28938</c:v>
                </c:pt>
                <c:pt idx="9183">
                  <c:v>28939</c:v>
                </c:pt>
                <c:pt idx="9184">
                  <c:v>28940</c:v>
                </c:pt>
                <c:pt idx="9185">
                  <c:v>28941</c:v>
                </c:pt>
                <c:pt idx="9186">
                  <c:v>28942</c:v>
                </c:pt>
                <c:pt idx="9187">
                  <c:v>28943</c:v>
                </c:pt>
                <c:pt idx="9188">
                  <c:v>28944</c:v>
                </c:pt>
                <c:pt idx="9189">
                  <c:v>28945</c:v>
                </c:pt>
                <c:pt idx="9190">
                  <c:v>28946</c:v>
                </c:pt>
                <c:pt idx="9191">
                  <c:v>28947</c:v>
                </c:pt>
                <c:pt idx="9192">
                  <c:v>28948</c:v>
                </c:pt>
                <c:pt idx="9193">
                  <c:v>28949</c:v>
                </c:pt>
                <c:pt idx="9194">
                  <c:v>28950</c:v>
                </c:pt>
                <c:pt idx="9195">
                  <c:v>28951</c:v>
                </c:pt>
                <c:pt idx="9196">
                  <c:v>28952</c:v>
                </c:pt>
                <c:pt idx="9197">
                  <c:v>28953</c:v>
                </c:pt>
                <c:pt idx="9198">
                  <c:v>28954</c:v>
                </c:pt>
                <c:pt idx="9199">
                  <c:v>28955</c:v>
                </c:pt>
                <c:pt idx="9200">
                  <c:v>28956</c:v>
                </c:pt>
                <c:pt idx="9201">
                  <c:v>28957</c:v>
                </c:pt>
                <c:pt idx="9202">
                  <c:v>28958</c:v>
                </c:pt>
                <c:pt idx="9203">
                  <c:v>28959</c:v>
                </c:pt>
                <c:pt idx="9204">
                  <c:v>28960</c:v>
                </c:pt>
                <c:pt idx="9205">
                  <c:v>28961</c:v>
                </c:pt>
                <c:pt idx="9206">
                  <c:v>28962</c:v>
                </c:pt>
                <c:pt idx="9207">
                  <c:v>28963</c:v>
                </c:pt>
                <c:pt idx="9208">
                  <c:v>28964</c:v>
                </c:pt>
                <c:pt idx="9209">
                  <c:v>28965</c:v>
                </c:pt>
                <c:pt idx="9210">
                  <c:v>28966</c:v>
                </c:pt>
                <c:pt idx="9211">
                  <c:v>28967</c:v>
                </c:pt>
                <c:pt idx="9212">
                  <c:v>28968</c:v>
                </c:pt>
                <c:pt idx="9213">
                  <c:v>28969</c:v>
                </c:pt>
                <c:pt idx="9214">
                  <c:v>28970</c:v>
                </c:pt>
                <c:pt idx="9215">
                  <c:v>28971</c:v>
                </c:pt>
                <c:pt idx="9216">
                  <c:v>28972</c:v>
                </c:pt>
                <c:pt idx="9217">
                  <c:v>28973</c:v>
                </c:pt>
                <c:pt idx="9218">
                  <c:v>28974</c:v>
                </c:pt>
                <c:pt idx="9219">
                  <c:v>28975</c:v>
                </c:pt>
                <c:pt idx="9220">
                  <c:v>28976</c:v>
                </c:pt>
                <c:pt idx="9221">
                  <c:v>28977</c:v>
                </c:pt>
                <c:pt idx="9222">
                  <c:v>28978</c:v>
                </c:pt>
                <c:pt idx="9223">
                  <c:v>28979</c:v>
                </c:pt>
                <c:pt idx="9224">
                  <c:v>28980</c:v>
                </c:pt>
                <c:pt idx="9225">
                  <c:v>28981</c:v>
                </c:pt>
                <c:pt idx="9226">
                  <c:v>28982</c:v>
                </c:pt>
                <c:pt idx="9227">
                  <c:v>28983</c:v>
                </c:pt>
                <c:pt idx="9228">
                  <c:v>28984</c:v>
                </c:pt>
                <c:pt idx="9229">
                  <c:v>28985</c:v>
                </c:pt>
                <c:pt idx="9230">
                  <c:v>28986</c:v>
                </c:pt>
                <c:pt idx="9231">
                  <c:v>28987</c:v>
                </c:pt>
                <c:pt idx="9232">
                  <c:v>28988</c:v>
                </c:pt>
                <c:pt idx="9233">
                  <c:v>28989</c:v>
                </c:pt>
                <c:pt idx="9234">
                  <c:v>28990</c:v>
                </c:pt>
                <c:pt idx="9235">
                  <c:v>28991</c:v>
                </c:pt>
                <c:pt idx="9236">
                  <c:v>28992</c:v>
                </c:pt>
                <c:pt idx="9237">
                  <c:v>28993</c:v>
                </c:pt>
                <c:pt idx="9238">
                  <c:v>28994</c:v>
                </c:pt>
                <c:pt idx="9239">
                  <c:v>28995</c:v>
                </c:pt>
                <c:pt idx="9240">
                  <c:v>28996</c:v>
                </c:pt>
                <c:pt idx="9241">
                  <c:v>28997</c:v>
                </c:pt>
                <c:pt idx="9242">
                  <c:v>28998</c:v>
                </c:pt>
                <c:pt idx="9243">
                  <c:v>28999</c:v>
                </c:pt>
                <c:pt idx="9244">
                  <c:v>29000</c:v>
                </c:pt>
                <c:pt idx="9245">
                  <c:v>29001</c:v>
                </c:pt>
                <c:pt idx="9246">
                  <c:v>29002</c:v>
                </c:pt>
                <c:pt idx="9247">
                  <c:v>29003</c:v>
                </c:pt>
                <c:pt idx="9248">
                  <c:v>29004</c:v>
                </c:pt>
                <c:pt idx="9249">
                  <c:v>29005</c:v>
                </c:pt>
                <c:pt idx="9250">
                  <c:v>29006</c:v>
                </c:pt>
                <c:pt idx="9251">
                  <c:v>29007</c:v>
                </c:pt>
                <c:pt idx="9252">
                  <c:v>29008</c:v>
                </c:pt>
                <c:pt idx="9253">
                  <c:v>29009</c:v>
                </c:pt>
                <c:pt idx="9254">
                  <c:v>29010</c:v>
                </c:pt>
                <c:pt idx="9255">
                  <c:v>29011</c:v>
                </c:pt>
                <c:pt idx="9256">
                  <c:v>29012</c:v>
                </c:pt>
                <c:pt idx="9257">
                  <c:v>29013</c:v>
                </c:pt>
                <c:pt idx="9258">
                  <c:v>29014</c:v>
                </c:pt>
                <c:pt idx="9259">
                  <c:v>29015</c:v>
                </c:pt>
                <c:pt idx="9260">
                  <c:v>29016</c:v>
                </c:pt>
                <c:pt idx="9261">
                  <c:v>29017</c:v>
                </c:pt>
                <c:pt idx="9262">
                  <c:v>29018</c:v>
                </c:pt>
                <c:pt idx="9263">
                  <c:v>29019</c:v>
                </c:pt>
                <c:pt idx="9264">
                  <c:v>29020</c:v>
                </c:pt>
                <c:pt idx="9265">
                  <c:v>29021</c:v>
                </c:pt>
                <c:pt idx="9266">
                  <c:v>29022</c:v>
                </c:pt>
                <c:pt idx="9267">
                  <c:v>29023</c:v>
                </c:pt>
                <c:pt idx="9268">
                  <c:v>29024</c:v>
                </c:pt>
                <c:pt idx="9269">
                  <c:v>29025</c:v>
                </c:pt>
                <c:pt idx="9270">
                  <c:v>29026</c:v>
                </c:pt>
                <c:pt idx="9271">
                  <c:v>29027</c:v>
                </c:pt>
                <c:pt idx="9272">
                  <c:v>29028</c:v>
                </c:pt>
                <c:pt idx="9273">
                  <c:v>29029</c:v>
                </c:pt>
                <c:pt idx="9274">
                  <c:v>29030</c:v>
                </c:pt>
                <c:pt idx="9275">
                  <c:v>29031</c:v>
                </c:pt>
                <c:pt idx="9276">
                  <c:v>29032</c:v>
                </c:pt>
                <c:pt idx="9277">
                  <c:v>29033</c:v>
                </c:pt>
                <c:pt idx="9278">
                  <c:v>29034</c:v>
                </c:pt>
                <c:pt idx="9279">
                  <c:v>29035</c:v>
                </c:pt>
                <c:pt idx="9280">
                  <c:v>29036</c:v>
                </c:pt>
                <c:pt idx="9281">
                  <c:v>29037</c:v>
                </c:pt>
                <c:pt idx="9282">
                  <c:v>29038</c:v>
                </c:pt>
                <c:pt idx="9283">
                  <c:v>29039</c:v>
                </c:pt>
                <c:pt idx="9284">
                  <c:v>29040</c:v>
                </c:pt>
                <c:pt idx="9285">
                  <c:v>29041</c:v>
                </c:pt>
                <c:pt idx="9286">
                  <c:v>29042</c:v>
                </c:pt>
                <c:pt idx="9287">
                  <c:v>29043</c:v>
                </c:pt>
                <c:pt idx="9288">
                  <c:v>29044</c:v>
                </c:pt>
                <c:pt idx="9289">
                  <c:v>29045</c:v>
                </c:pt>
                <c:pt idx="9290">
                  <c:v>29046</c:v>
                </c:pt>
                <c:pt idx="9291">
                  <c:v>29047</c:v>
                </c:pt>
                <c:pt idx="9292">
                  <c:v>29048</c:v>
                </c:pt>
                <c:pt idx="9293">
                  <c:v>29049</c:v>
                </c:pt>
                <c:pt idx="9294">
                  <c:v>29050</c:v>
                </c:pt>
                <c:pt idx="9295">
                  <c:v>29051</c:v>
                </c:pt>
                <c:pt idx="9296">
                  <c:v>29052</c:v>
                </c:pt>
                <c:pt idx="9297">
                  <c:v>29053</c:v>
                </c:pt>
                <c:pt idx="9298">
                  <c:v>29054</c:v>
                </c:pt>
                <c:pt idx="9299">
                  <c:v>29055</c:v>
                </c:pt>
                <c:pt idx="9300">
                  <c:v>29056</c:v>
                </c:pt>
                <c:pt idx="9301">
                  <c:v>29057</c:v>
                </c:pt>
                <c:pt idx="9302">
                  <c:v>29058</c:v>
                </c:pt>
                <c:pt idx="9303">
                  <c:v>29059</c:v>
                </c:pt>
                <c:pt idx="9304">
                  <c:v>29060</c:v>
                </c:pt>
                <c:pt idx="9305">
                  <c:v>29061</c:v>
                </c:pt>
                <c:pt idx="9306">
                  <c:v>29062</c:v>
                </c:pt>
                <c:pt idx="9307">
                  <c:v>29063</c:v>
                </c:pt>
                <c:pt idx="9308">
                  <c:v>29064</c:v>
                </c:pt>
                <c:pt idx="9309">
                  <c:v>29065</c:v>
                </c:pt>
                <c:pt idx="9310">
                  <c:v>29066</c:v>
                </c:pt>
                <c:pt idx="9311">
                  <c:v>29067</c:v>
                </c:pt>
                <c:pt idx="9312">
                  <c:v>29068</c:v>
                </c:pt>
                <c:pt idx="9313">
                  <c:v>29069</c:v>
                </c:pt>
                <c:pt idx="9314">
                  <c:v>29070</c:v>
                </c:pt>
                <c:pt idx="9315">
                  <c:v>29071</c:v>
                </c:pt>
                <c:pt idx="9316">
                  <c:v>29072</c:v>
                </c:pt>
                <c:pt idx="9317">
                  <c:v>29073</c:v>
                </c:pt>
                <c:pt idx="9318">
                  <c:v>29074</c:v>
                </c:pt>
                <c:pt idx="9319">
                  <c:v>29075</c:v>
                </c:pt>
                <c:pt idx="9320">
                  <c:v>29076</c:v>
                </c:pt>
                <c:pt idx="9321">
                  <c:v>29077</c:v>
                </c:pt>
                <c:pt idx="9322">
                  <c:v>29078</c:v>
                </c:pt>
                <c:pt idx="9323">
                  <c:v>29079</c:v>
                </c:pt>
                <c:pt idx="9324">
                  <c:v>29080</c:v>
                </c:pt>
                <c:pt idx="9325">
                  <c:v>29081</c:v>
                </c:pt>
                <c:pt idx="9326">
                  <c:v>29082</c:v>
                </c:pt>
                <c:pt idx="9327">
                  <c:v>29083</c:v>
                </c:pt>
                <c:pt idx="9328">
                  <c:v>29084</c:v>
                </c:pt>
                <c:pt idx="9329">
                  <c:v>29085</c:v>
                </c:pt>
                <c:pt idx="9330">
                  <c:v>29086</c:v>
                </c:pt>
                <c:pt idx="9331">
                  <c:v>29087</c:v>
                </c:pt>
                <c:pt idx="9332">
                  <c:v>29088</c:v>
                </c:pt>
                <c:pt idx="9333">
                  <c:v>29089</c:v>
                </c:pt>
                <c:pt idx="9334">
                  <c:v>29090</c:v>
                </c:pt>
                <c:pt idx="9335">
                  <c:v>29091</c:v>
                </c:pt>
                <c:pt idx="9336">
                  <c:v>29092</c:v>
                </c:pt>
                <c:pt idx="9337">
                  <c:v>29093</c:v>
                </c:pt>
                <c:pt idx="9338">
                  <c:v>29094</c:v>
                </c:pt>
                <c:pt idx="9339">
                  <c:v>29095</c:v>
                </c:pt>
                <c:pt idx="9340">
                  <c:v>29096</c:v>
                </c:pt>
                <c:pt idx="9341">
                  <c:v>29097</c:v>
                </c:pt>
                <c:pt idx="9342">
                  <c:v>29098</c:v>
                </c:pt>
                <c:pt idx="9343">
                  <c:v>29099</c:v>
                </c:pt>
                <c:pt idx="9344">
                  <c:v>29100</c:v>
                </c:pt>
                <c:pt idx="9345">
                  <c:v>29101</c:v>
                </c:pt>
                <c:pt idx="9346">
                  <c:v>29102</c:v>
                </c:pt>
                <c:pt idx="9347">
                  <c:v>29103</c:v>
                </c:pt>
                <c:pt idx="9348">
                  <c:v>29104</c:v>
                </c:pt>
                <c:pt idx="9349">
                  <c:v>29105</c:v>
                </c:pt>
                <c:pt idx="9350">
                  <c:v>29106</c:v>
                </c:pt>
                <c:pt idx="9351">
                  <c:v>29107</c:v>
                </c:pt>
                <c:pt idx="9352">
                  <c:v>29108</c:v>
                </c:pt>
                <c:pt idx="9353">
                  <c:v>29109</c:v>
                </c:pt>
                <c:pt idx="9354">
                  <c:v>29110</c:v>
                </c:pt>
                <c:pt idx="9355">
                  <c:v>29111</c:v>
                </c:pt>
                <c:pt idx="9356">
                  <c:v>29112</c:v>
                </c:pt>
                <c:pt idx="9357">
                  <c:v>29113</c:v>
                </c:pt>
                <c:pt idx="9358">
                  <c:v>29114</c:v>
                </c:pt>
                <c:pt idx="9359">
                  <c:v>29115</c:v>
                </c:pt>
                <c:pt idx="9360">
                  <c:v>29116</c:v>
                </c:pt>
                <c:pt idx="9361">
                  <c:v>29117</c:v>
                </c:pt>
                <c:pt idx="9362">
                  <c:v>29118</c:v>
                </c:pt>
                <c:pt idx="9363">
                  <c:v>29119</c:v>
                </c:pt>
                <c:pt idx="9364">
                  <c:v>29120</c:v>
                </c:pt>
                <c:pt idx="9365">
                  <c:v>29121</c:v>
                </c:pt>
                <c:pt idx="9366">
                  <c:v>29122</c:v>
                </c:pt>
                <c:pt idx="9367">
                  <c:v>29123</c:v>
                </c:pt>
                <c:pt idx="9368">
                  <c:v>29124</c:v>
                </c:pt>
                <c:pt idx="9369">
                  <c:v>29125</c:v>
                </c:pt>
                <c:pt idx="9370">
                  <c:v>29126</c:v>
                </c:pt>
                <c:pt idx="9371">
                  <c:v>29127</c:v>
                </c:pt>
                <c:pt idx="9372">
                  <c:v>29128</c:v>
                </c:pt>
                <c:pt idx="9373">
                  <c:v>29129</c:v>
                </c:pt>
                <c:pt idx="9374">
                  <c:v>29130</c:v>
                </c:pt>
                <c:pt idx="9375">
                  <c:v>29131</c:v>
                </c:pt>
                <c:pt idx="9376">
                  <c:v>29132</c:v>
                </c:pt>
                <c:pt idx="9377">
                  <c:v>29133</c:v>
                </c:pt>
                <c:pt idx="9378">
                  <c:v>29134</c:v>
                </c:pt>
                <c:pt idx="9379">
                  <c:v>29135</c:v>
                </c:pt>
                <c:pt idx="9380">
                  <c:v>29136</c:v>
                </c:pt>
                <c:pt idx="9381">
                  <c:v>29137</c:v>
                </c:pt>
                <c:pt idx="9382">
                  <c:v>29138</c:v>
                </c:pt>
                <c:pt idx="9383">
                  <c:v>29139</c:v>
                </c:pt>
                <c:pt idx="9384">
                  <c:v>29140</c:v>
                </c:pt>
                <c:pt idx="9385">
                  <c:v>29141</c:v>
                </c:pt>
                <c:pt idx="9386">
                  <c:v>29142</c:v>
                </c:pt>
                <c:pt idx="9387">
                  <c:v>29143</c:v>
                </c:pt>
                <c:pt idx="9388">
                  <c:v>29144</c:v>
                </c:pt>
                <c:pt idx="9389">
                  <c:v>29145</c:v>
                </c:pt>
                <c:pt idx="9390">
                  <c:v>29146</c:v>
                </c:pt>
                <c:pt idx="9391">
                  <c:v>29147</c:v>
                </c:pt>
                <c:pt idx="9392">
                  <c:v>29148</c:v>
                </c:pt>
                <c:pt idx="9393">
                  <c:v>29149</c:v>
                </c:pt>
                <c:pt idx="9394">
                  <c:v>29150</c:v>
                </c:pt>
                <c:pt idx="9395">
                  <c:v>29151</c:v>
                </c:pt>
                <c:pt idx="9396">
                  <c:v>29152</c:v>
                </c:pt>
                <c:pt idx="9397">
                  <c:v>29153</c:v>
                </c:pt>
                <c:pt idx="9398">
                  <c:v>29154</c:v>
                </c:pt>
                <c:pt idx="9399">
                  <c:v>29155</c:v>
                </c:pt>
                <c:pt idx="9400">
                  <c:v>29156</c:v>
                </c:pt>
                <c:pt idx="9401">
                  <c:v>29157</c:v>
                </c:pt>
                <c:pt idx="9402">
                  <c:v>29158</c:v>
                </c:pt>
                <c:pt idx="9403">
                  <c:v>29159</c:v>
                </c:pt>
                <c:pt idx="9404">
                  <c:v>29160</c:v>
                </c:pt>
                <c:pt idx="9405">
                  <c:v>29161</c:v>
                </c:pt>
                <c:pt idx="9406">
                  <c:v>29162</c:v>
                </c:pt>
                <c:pt idx="9407">
                  <c:v>29163</c:v>
                </c:pt>
                <c:pt idx="9408">
                  <c:v>29164</c:v>
                </c:pt>
                <c:pt idx="9409">
                  <c:v>29165</c:v>
                </c:pt>
                <c:pt idx="9410">
                  <c:v>29166</c:v>
                </c:pt>
                <c:pt idx="9411">
                  <c:v>29167</c:v>
                </c:pt>
                <c:pt idx="9412">
                  <c:v>29168</c:v>
                </c:pt>
                <c:pt idx="9413">
                  <c:v>29169</c:v>
                </c:pt>
                <c:pt idx="9414">
                  <c:v>29170</c:v>
                </c:pt>
                <c:pt idx="9415">
                  <c:v>29171</c:v>
                </c:pt>
                <c:pt idx="9416">
                  <c:v>29172</c:v>
                </c:pt>
                <c:pt idx="9417">
                  <c:v>29173</c:v>
                </c:pt>
                <c:pt idx="9418">
                  <c:v>29174</c:v>
                </c:pt>
                <c:pt idx="9419">
                  <c:v>29175</c:v>
                </c:pt>
                <c:pt idx="9420">
                  <c:v>29176</c:v>
                </c:pt>
                <c:pt idx="9421">
                  <c:v>29177</c:v>
                </c:pt>
                <c:pt idx="9422">
                  <c:v>29178</c:v>
                </c:pt>
                <c:pt idx="9423">
                  <c:v>29179</c:v>
                </c:pt>
                <c:pt idx="9424">
                  <c:v>29180</c:v>
                </c:pt>
                <c:pt idx="9425">
                  <c:v>29181</c:v>
                </c:pt>
                <c:pt idx="9426">
                  <c:v>29182</c:v>
                </c:pt>
                <c:pt idx="9427">
                  <c:v>29183</c:v>
                </c:pt>
                <c:pt idx="9428">
                  <c:v>29184</c:v>
                </c:pt>
                <c:pt idx="9429">
                  <c:v>29185</c:v>
                </c:pt>
                <c:pt idx="9430">
                  <c:v>29186</c:v>
                </c:pt>
                <c:pt idx="9431">
                  <c:v>29187</c:v>
                </c:pt>
                <c:pt idx="9432">
                  <c:v>29188</c:v>
                </c:pt>
                <c:pt idx="9433">
                  <c:v>29189</c:v>
                </c:pt>
                <c:pt idx="9434">
                  <c:v>29190</c:v>
                </c:pt>
                <c:pt idx="9435">
                  <c:v>29191</c:v>
                </c:pt>
                <c:pt idx="9436">
                  <c:v>29192</c:v>
                </c:pt>
                <c:pt idx="9437">
                  <c:v>29193</c:v>
                </c:pt>
                <c:pt idx="9438">
                  <c:v>29194</c:v>
                </c:pt>
                <c:pt idx="9439">
                  <c:v>29195</c:v>
                </c:pt>
                <c:pt idx="9440">
                  <c:v>29196</c:v>
                </c:pt>
                <c:pt idx="9441">
                  <c:v>29197</c:v>
                </c:pt>
                <c:pt idx="9442">
                  <c:v>29198</c:v>
                </c:pt>
                <c:pt idx="9443">
                  <c:v>29199</c:v>
                </c:pt>
                <c:pt idx="9444">
                  <c:v>29200</c:v>
                </c:pt>
                <c:pt idx="9445">
                  <c:v>29201</c:v>
                </c:pt>
                <c:pt idx="9446">
                  <c:v>29202</c:v>
                </c:pt>
                <c:pt idx="9447">
                  <c:v>29203</c:v>
                </c:pt>
                <c:pt idx="9448">
                  <c:v>29204</c:v>
                </c:pt>
                <c:pt idx="9449">
                  <c:v>29205</c:v>
                </c:pt>
                <c:pt idx="9450">
                  <c:v>29206</c:v>
                </c:pt>
                <c:pt idx="9451">
                  <c:v>29207</c:v>
                </c:pt>
                <c:pt idx="9452">
                  <c:v>29208</c:v>
                </c:pt>
                <c:pt idx="9453">
                  <c:v>29209</c:v>
                </c:pt>
                <c:pt idx="9454">
                  <c:v>29210</c:v>
                </c:pt>
                <c:pt idx="9455">
                  <c:v>29211</c:v>
                </c:pt>
                <c:pt idx="9456">
                  <c:v>29212</c:v>
                </c:pt>
                <c:pt idx="9457">
                  <c:v>29213</c:v>
                </c:pt>
                <c:pt idx="9458">
                  <c:v>29214</c:v>
                </c:pt>
                <c:pt idx="9459">
                  <c:v>29215</c:v>
                </c:pt>
                <c:pt idx="9460">
                  <c:v>29216</c:v>
                </c:pt>
                <c:pt idx="9461">
                  <c:v>29217</c:v>
                </c:pt>
                <c:pt idx="9462">
                  <c:v>29218</c:v>
                </c:pt>
                <c:pt idx="9463">
                  <c:v>29219</c:v>
                </c:pt>
                <c:pt idx="9464">
                  <c:v>29220</c:v>
                </c:pt>
                <c:pt idx="9465">
                  <c:v>29221</c:v>
                </c:pt>
                <c:pt idx="9466">
                  <c:v>29222</c:v>
                </c:pt>
                <c:pt idx="9467">
                  <c:v>29223</c:v>
                </c:pt>
                <c:pt idx="9468">
                  <c:v>29224</c:v>
                </c:pt>
                <c:pt idx="9469">
                  <c:v>29225</c:v>
                </c:pt>
                <c:pt idx="9470">
                  <c:v>29226</c:v>
                </c:pt>
                <c:pt idx="9471">
                  <c:v>29227</c:v>
                </c:pt>
                <c:pt idx="9472">
                  <c:v>29228</c:v>
                </c:pt>
                <c:pt idx="9473">
                  <c:v>29229</c:v>
                </c:pt>
                <c:pt idx="9474">
                  <c:v>29230</c:v>
                </c:pt>
                <c:pt idx="9475">
                  <c:v>29231</c:v>
                </c:pt>
                <c:pt idx="9476">
                  <c:v>29232</c:v>
                </c:pt>
                <c:pt idx="9477">
                  <c:v>29233</c:v>
                </c:pt>
                <c:pt idx="9478">
                  <c:v>29234</c:v>
                </c:pt>
                <c:pt idx="9479">
                  <c:v>29235</c:v>
                </c:pt>
                <c:pt idx="9480">
                  <c:v>29236</c:v>
                </c:pt>
                <c:pt idx="9481">
                  <c:v>29237</c:v>
                </c:pt>
                <c:pt idx="9482">
                  <c:v>29238</c:v>
                </c:pt>
                <c:pt idx="9483">
                  <c:v>29239</c:v>
                </c:pt>
                <c:pt idx="9484">
                  <c:v>29240</c:v>
                </c:pt>
                <c:pt idx="9485">
                  <c:v>29241</c:v>
                </c:pt>
                <c:pt idx="9486">
                  <c:v>29242</c:v>
                </c:pt>
                <c:pt idx="9487">
                  <c:v>29243</c:v>
                </c:pt>
                <c:pt idx="9488">
                  <c:v>29244</c:v>
                </c:pt>
                <c:pt idx="9489">
                  <c:v>29245</c:v>
                </c:pt>
                <c:pt idx="9490">
                  <c:v>29246</c:v>
                </c:pt>
                <c:pt idx="9491">
                  <c:v>29247</c:v>
                </c:pt>
                <c:pt idx="9492">
                  <c:v>29248</c:v>
                </c:pt>
                <c:pt idx="9493">
                  <c:v>29249</c:v>
                </c:pt>
                <c:pt idx="9494">
                  <c:v>29250</c:v>
                </c:pt>
                <c:pt idx="9495">
                  <c:v>29251</c:v>
                </c:pt>
                <c:pt idx="9496">
                  <c:v>29252</c:v>
                </c:pt>
                <c:pt idx="9497">
                  <c:v>29253</c:v>
                </c:pt>
                <c:pt idx="9498">
                  <c:v>29254</c:v>
                </c:pt>
                <c:pt idx="9499">
                  <c:v>29255</c:v>
                </c:pt>
                <c:pt idx="9500">
                  <c:v>29256</c:v>
                </c:pt>
                <c:pt idx="9501">
                  <c:v>29257</c:v>
                </c:pt>
                <c:pt idx="9502">
                  <c:v>29258</c:v>
                </c:pt>
                <c:pt idx="9503">
                  <c:v>29259</c:v>
                </c:pt>
                <c:pt idx="9504">
                  <c:v>29260</c:v>
                </c:pt>
                <c:pt idx="9505">
                  <c:v>29261</c:v>
                </c:pt>
                <c:pt idx="9506">
                  <c:v>29262</c:v>
                </c:pt>
                <c:pt idx="9507">
                  <c:v>29263</c:v>
                </c:pt>
                <c:pt idx="9508">
                  <c:v>29264</c:v>
                </c:pt>
                <c:pt idx="9509">
                  <c:v>29265</c:v>
                </c:pt>
                <c:pt idx="9510">
                  <c:v>29266</c:v>
                </c:pt>
                <c:pt idx="9511">
                  <c:v>29267</c:v>
                </c:pt>
                <c:pt idx="9512">
                  <c:v>29268</c:v>
                </c:pt>
                <c:pt idx="9513">
                  <c:v>29269</c:v>
                </c:pt>
                <c:pt idx="9514">
                  <c:v>29270</c:v>
                </c:pt>
                <c:pt idx="9515">
                  <c:v>29271</c:v>
                </c:pt>
                <c:pt idx="9516">
                  <c:v>29272</c:v>
                </c:pt>
                <c:pt idx="9517">
                  <c:v>29273</c:v>
                </c:pt>
                <c:pt idx="9518">
                  <c:v>29274</c:v>
                </c:pt>
                <c:pt idx="9519">
                  <c:v>29275</c:v>
                </c:pt>
                <c:pt idx="9520">
                  <c:v>29276</c:v>
                </c:pt>
                <c:pt idx="9521">
                  <c:v>29277</c:v>
                </c:pt>
                <c:pt idx="9522">
                  <c:v>29278</c:v>
                </c:pt>
                <c:pt idx="9523">
                  <c:v>29279</c:v>
                </c:pt>
                <c:pt idx="9524">
                  <c:v>29280</c:v>
                </c:pt>
                <c:pt idx="9525">
                  <c:v>29281</c:v>
                </c:pt>
                <c:pt idx="9526">
                  <c:v>29282</c:v>
                </c:pt>
                <c:pt idx="9527">
                  <c:v>29283</c:v>
                </c:pt>
                <c:pt idx="9528">
                  <c:v>29284</c:v>
                </c:pt>
                <c:pt idx="9529">
                  <c:v>29285</c:v>
                </c:pt>
                <c:pt idx="9530">
                  <c:v>29286</c:v>
                </c:pt>
                <c:pt idx="9531">
                  <c:v>29287</c:v>
                </c:pt>
                <c:pt idx="9532">
                  <c:v>29288</c:v>
                </c:pt>
                <c:pt idx="9533">
                  <c:v>29289</c:v>
                </c:pt>
                <c:pt idx="9534">
                  <c:v>29290</c:v>
                </c:pt>
                <c:pt idx="9535">
                  <c:v>29291</c:v>
                </c:pt>
                <c:pt idx="9536">
                  <c:v>29292</c:v>
                </c:pt>
                <c:pt idx="9537">
                  <c:v>29293</c:v>
                </c:pt>
                <c:pt idx="9538">
                  <c:v>29294</c:v>
                </c:pt>
                <c:pt idx="9539">
                  <c:v>29295</c:v>
                </c:pt>
                <c:pt idx="9540">
                  <c:v>29296</c:v>
                </c:pt>
                <c:pt idx="9541">
                  <c:v>29297</c:v>
                </c:pt>
                <c:pt idx="9542">
                  <c:v>29298</c:v>
                </c:pt>
                <c:pt idx="9543">
                  <c:v>29299</c:v>
                </c:pt>
                <c:pt idx="9544">
                  <c:v>29300</c:v>
                </c:pt>
                <c:pt idx="9545">
                  <c:v>29301</c:v>
                </c:pt>
                <c:pt idx="9546">
                  <c:v>29302</c:v>
                </c:pt>
                <c:pt idx="9547">
                  <c:v>29303</c:v>
                </c:pt>
                <c:pt idx="9548">
                  <c:v>29304</c:v>
                </c:pt>
                <c:pt idx="9549">
                  <c:v>29305</c:v>
                </c:pt>
                <c:pt idx="9550">
                  <c:v>29306</c:v>
                </c:pt>
                <c:pt idx="9551">
                  <c:v>29307</c:v>
                </c:pt>
                <c:pt idx="9552">
                  <c:v>29308</c:v>
                </c:pt>
                <c:pt idx="9553">
                  <c:v>29309</c:v>
                </c:pt>
                <c:pt idx="9554">
                  <c:v>29310</c:v>
                </c:pt>
                <c:pt idx="9555">
                  <c:v>29311</c:v>
                </c:pt>
                <c:pt idx="9556">
                  <c:v>29312</c:v>
                </c:pt>
                <c:pt idx="9557">
                  <c:v>29313</c:v>
                </c:pt>
                <c:pt idx="9558">
                  <c:v>29314</c:v>
                </c:pt>
                <c:pt idx="9559">
                  <c:v>29315</c:v>
                </c:pt>
                <c:pt idx="9560">
                  <c:v>29316</c:v>
                </c:pt>
                <c:pt idx="9561">
                  <c:v>29317</c:v>
                </c:pt>
                <c:pt idx="9562">
                  <c:v>29318</c:v>
                </c:pt>
                <c:pt idx="9563">
                  <c:v>29319</c:v>
                </c:pt>
                <c:pt idx="9564">
                  <c:v>29320</c:v>
                </c:pt>
                <c:pt idx="9565">
                  <c:v>29321</c:v>
                </c:pt>
                <c:pt idx="9566">
                  <c:v>29322</c:v>
                </c:pt>
                <c:pt idx="9567">
                  <c:v>29323</c:v>
                </c:pt>
                <c:pt idx="9568">
                  <c:v>29324</c:v>
                </c:pt>
                <c:pt idx="9569">
                  <c:v>29325</c:v>
                </c:pt>
                <c:pt idx="9570">
                  <c:v>29326</c:v>
                </c:pt>
                <c:pt idx="9571">
                  <c:v>29327</c:v>
                </c:pt>
                <c:pt idx="9572">
                  <c:v>29328</c:v>
                </c:pt>
                <c:pt idx="9573">
                  <c:v>29329</c:v>
                </c:pt>
                <c:pt idx="9574">
                  <c:v>29330</c:v>
                </c:pt>
                <c:pt idx="9575">
                  <c:v>29331</c:v>
                </c:pt>
                <c:pt idx="9576">
                  <c:v>29332</c:v>
                </c:pt>
                <c:pt idx="9577">
                  <c:v>29333</c:v>
                </c:pt>
                <c:pt idx="9578">
                  <c:v>29334</c:v>
                </c:pt>
                <c:pt idx="9579">
                  <c:v>29335</c:v>
                </c:pt>
                <c:pt idx="9580">
                  <c:v>29336</c:v>
                </c:pt>
                <c:pt idx="9581">
                  <c:v>29337</c:v>
                </c:pt>
                <c:pt idx="9582">
                  <c:v>29338</c:v>
                </c:pt>
                <c:pt idx="9583">
                  <c:v>29339</c:v>
                </c:pt>
                <c:pt idx="9584">
                  <c:v>29340</c:v>
                </c:pt>
                <c:pt idx="9585">
                  <c:v>29341</c:v>
                </c:pt>
                <c:pt idx="9586">
                  <c:v>29342</c:v>
                </c:pt>
                <c:pt idx="9587">
                  <c:v>29343</c:v>
                </c:pt>
                <c:pt idx="9588">
                  <c:v>29344</c:v>
                </c:pt>
                <c:pt idx="9589">
                  <c:v>29345</c:v>
                </c:pt>
                <c:pt idx="9590">
                  <c:v>29346</c:v>
                </c:pt>
                <c:pt idx="9591">
                  <c:v>29347</c:v>
                </c:pt>
                <c:pt idx="9592">
                  <c:v>29348</c:v>
                </c:pt>
                <c:pt idx="9593">
                  <c:v>29349</c:v>
                </c:pt>
                <c:pt idx="9594">
                  <c:v>29350</c:v>
                </c:pt>
                <c:pt idx="9595">
                  <c:v>29351</c:v>
                </c:pt>
                <c:pt idx="9596">
                  <c:v>29352</c:v>
                </c:pt>
                <c:pt idx="9597">
                  <c:v>29353</c:v>
                </c:pt>
                <c:pt idx="9598">
                  <c:v>29354</c:v>
                </c:pt>
                <c:pt idx="9599">
                  <c:v>29355</c:v>
                </c:pt>
                <c:pt idx="9600">
                  <c:v>29356</c:v>
                </c:pt>
                <c:pt idx="9601">
                  <c:v>29357</c:v>
                </c:pt>
                <c:pt idx="9602">
                  <c:v>29358</c:v>
                </c:pt>
                <c:pt idx="9603">
                  <c:v>29359</c:v>
                </c:pt>
                <c:pt idx="9604">
                  <c:v>29360</c:v>
                </c:pt>
                <c:pt idx="9605">
                  <c:v>29361</c:v>
                </c:pt>
                <c:pt idx="9606">
                  <c:v>29362</c:v>
                </c:pt>
                <c:pt idx="9607">
                  <c:v>29363</c:v>
                </c:pt>
                <c:pt idx="9608">
                  <c:v>29364</c:v>
                </c:pt>
                <c:pt idx="9609">
                  <c:v>29365</c:v>
                </c:pt>
                <c:pt idx="9610">
                  <c:v>29366</c:v>
                </c:pt>
                <c:pt idx="9611">
                  <c:v>29367</c:v>
                </c:pt>
                <c:pt idx="9612">
                  <c:v>29368</c:v>
                </c:pt>
                <c:pt idx="9613">
                  <c:v>29369</c:v>
                </c:pt>
                <c:pt idx="9614">
                  <c:v>29370</c:v>
                </c:pt>
                <c:pt idx="9615">
                  <c:v>29371</c:v>
                </c:pt>
                <c:pt idx="9616">
                  <c:v>29372</c:v>
                </c:pt>
                <c:pt idx="9617">
                  <c:v>29373</c:v>
                </c:pt>
                <c:pt idx="9618">
                  <c:v>29374</c:v>
                </c:pt>
                <c:pt idx="9619">
                  <c:v>29375</c:v>
                </c:pt>
                <c:pt idx="9620">
                  <c:v>29376</c:v>
                </c:pt>
                <c:pt idx="9621">
                  <c:v>29377</c:v>
                </c:pt>
                <c:pt idx="9622">
                  <c:v>29378</c:v>
                </c:pt>
                <c:pt idx="9623">
                  <c:v>29379</c:v>
                </c:pt>
                <c:pt idx="9624">
                  <c:v>29380</c:v>
                </c:pt>
                <c:pt idx="9625">
                  <c:v>29381</c:v>
                </c:pt>
                <c:pt idx="9626">
                  <c:v>29382</c:v>
                </c:pt>
                <c:pt idx="9627">
                  <c:v>29383</c:v>
                </c:pt>
                <c:pt idx="9628">
                  <c:v>29384</c:v>
                </c:pt>
                <c:pt idx="9629">
                  <c:v>29385</c:v>
                </c:pt>
                <c:pt idx="9630">
                  <c:v>29386</c:v>
                </c:pt>
                <c:pt idx="9631">
                  <c:v>29387</c:v>
                </c:pt>
                <c:pt idx="9632">
                  <c:v>29388</c:v>
                </c:pt>
                <c:pt idx="9633">
                  <c:v>29389</c:v>
                </c:pt>
                <c:pt idx="9634">
                  <c:v>29390</c:v>
                </c:pt>
                <c:pt idx="9635">
                  <c:v>29391</c:v>
                </c:pt>
                <c:pt idx="9636">
                  <c:v>29392</c:v>
                </c:pt>
                <c:pt idx="9637">
                  <c:v>29393</c:v>
                </c:pt>
                <c:pt idx="9638">
                  <c:v>29394</c:v>
                </c:pt>
                <c:pt idx="9639">
                  <c:v>29395</c:v>
                </c:pt>
                <c:pt idx="9640">
                  <c:v>29396</c:v>
                </c:pt>
                <c:pt idx="9641">
                  <c:v>29397</c:v>
                </c:pt>
                <c:pt idx="9642">
                  <c:v>29398</c:v>
                </c:pt>
                <c:pt idx="9643">
                  <c:v>29399</c:v>
                </c:pt>
                <c:pt idx="9644">
                  <c:v>29400</c:v>
                </c:pt>
                <c:pt idx="9645">
                  <c:v>29401</c:v>
                </c:pt>
                <c:pt idx="9646">
                  <c:v>29402</c:v>
                </c:pt>
                <c:pt idx="9647">
                  <c:v>29403</c:v>
                </c:pt>
                <c:pt idx="9648">
                  <c:v>29404</c:v>
                </c:pt>
                <c:pt idx="9649">
                  <c:v>29405</c:v>
                </c:pt>
                <c:pt idx="9650">
                  <c:v>29406</c:v>
                </c:pt>
                <c:pt idx="9651">
                  <c:v>29407</c:v>
                </c:pt>
                <c:pt idx="9652">
                  <c:v>29408</c:v>
                </c:pt>
                <c:pt idx="9653">
                  <c:v>29409</c:v>
                </c:pt>
                <c:pt idx="9654">
                  <c:v>29410</c:v>
                </c:pt>
                <c:pt idx="9655">
                  <c:v>29411</c:v>
                </c:pt>
                <c:pt idx="9656">
                  <c:v>29412</c:v>
                </c:pt>
                <c:pt idx="9657">
                  <c:v>29413</c:v>
                </c:pt>
                <c:pt idx="9658">
                  <c:v>29414</c:v>
                </c:pt>
                <c:pt idx="9659">
                  <c:v>29415</c:v>
                </c:pt>
                <c:pt idx="9660">
                  <c:v>29416</c:v>
                </c:pt>
                <c:pt idx="9661">
                  <c:v>29417</c:v>
                </c:pt>
                <c:pt idx="9662">
                  <c:v>29418</c:v>
                </c:pt>
                <c:pt idx="9663">
                  <c:v>29419</c:v>
                </c:pt>
                <c:pt idx="9664">
                  <c:v>29420</c:v>
                </c:pt>
                <c:pt idx="9665">
                  <c:v>29421</c:v>
                </c:pt>
                <c:pt idx="9666">
                  <c:v>29422</c:v>
                </c:pt>
                <c:pt idx="9667">
                  <c:v>29423</c:v>
                </c:pt>
                <c:pt idx="9668">
                  <c:v>29424</c:v>
                </c:pt>
                <c:pt idx="9669">
                  <c:v>29425</c:v>
                </c:pt>
                <c:pt idx="9670">
                  <c:v>29426</c:v>
                </c:pt>
                <c:pt idx="9671">
                  <c:v>29427</c:v>
                </c:pt>
                <c:pt idx="9672">
                  <c:v>29428</c:v>
                </c:pt>
                <c:pt idx="9673">
                  <c:v>29429</c:v>
                </c:pt>
                <c:pt idx="9674">
                  <c:v>29430</c:v>
                </c:pt>
                <c:pt idx="9675">
                  <c:v>29431</c:v>
                </c:pt>
                <c:pt idx="9676">
                  <c:v>29432</c:v>
                </c:pt>
                <c:pt idx="9677">
                  <c:v>29433</c:v>
                </c:pt>
                <c:pt idx="9678">
                  <c:v>29434</c:v>
                </c:pt>
                <c:pt idx="9679">
                  <c:v>29435</c:v>
                </c:pt>
                <c:pt idx="9680">
                  <c:v>29436</c:v>
                </c:pt>
                <c:pt idx="9681">
                  <c:v>29437</c:v>
                </c:pt>
                <c:pt idx="9682">
                  <c:v>29438</c:v>
                </c:pt>
                <c:pt idx="9683">
                  <c:v>29439</c:v>
                </c:pt>
                <c:pt idx="9684">
                  <c:v>29440</c:v>
                </c:pt>
                <c:pt idx="9685">
                  <c:v>29441</c:v>
                </c:pt>
                <c:pt idx="9686">
                  <c:v>29442</c:v>
                </c:pt>
                <c:pt idx="9687">
                  <c:v>29443</c:v>
                </c:pt>
                <c:pt idx="9688">
                  <c:v>29444</c:v>
                </c:pt>
                <c:pt idx="9689">
                  <c:v>29445</c:v>
                </c:pt>
                <c:pt idx="9690">
                  <c:v>29446</c:v>
                </c:pt>
                <c:pt idx="9691">
                  <c:v>29447</c:v>
                </c:pt>
                <c:pt idx="9692">
                  <c:v>29448</c:v>
                </c:pt>
                <c:pt idx="9693">
                  <c:v>29449</c:v>
                </c:pt>
                <c:pt idx="9694">
                  <c:v>29450</c:v>
                </c:pt>
                <c:pt idx="9695">
                  <c:v>29451</c:v>
                </c:pt>
                <c:pt idx="9696">
                  <c:v>29452</c:v>
                </c:pt>
                <c:pt idx="9697">
                  <c:v>29453</c:v>
                </c:pt>
                <c:pt idx="9698">
                  <c:v>29454</c:v>
                </c:pt>
                <c:pt idx="9699">
                  <c:v>29455</c:v>
                </c:pt>
                <c:pt idx="9700">
                  <c:v>29456</c:v>
                </c:pt>
                <c:pt idx="9701">
                  <c:v>29457</c:v>
                </c:pt>
                <c:pt idx="9702">
                  <c:v>29458</c:v>
                </c:pt>
                <c:pt idx="9703">
                  <c:v>29459</c:v>
                </c:pt>
                <c:pt idx="9704">
                  <c:v>29460</c:v>
                </c:pt>
                <c:pt idx="9705">
                  <c:v>29461</c:v>
                </c:pt>
                <c:pt idx="9706">
                  <c:v>29462</c:v>
                </c:pt>
                <c:pt idx="9707">
                  <c:v>29463</c:v>
                </c:pt>
                <c:pt idx="9708">
                  <c:v>29464</c:v>
                </c:pt>
                <c:pt idx="9709">
                  <c:v>29465</c:v>
                </c:pt>
                <c:pt idx="9710">
                  <c:v>29466</c:v>
                </c:pt>
                <c:pt idx="9711">
                  <c:v>29467</c:v>
                </c:pt>
                <c:pt idx="9712">
                  <c:v>29468</c:v>
                </c:pt>
                <c:pt idx="9713">
                  <c:v>29469</c:v>
                </c:pt>
                <c:pt idx="9714">
                  <c:v>29470</c:v>
                </c:pt>
                <c:pt idx="9715">
                  <c:v>29471</c:v>
                </c:pt>
                <c:pt idx="9716">
                  <c:v>29472</c:v>
                </c:pt>
                <c:pt idx="9717">
                  <c:v>29473</c:v>
                </c:pt>
                <c:pt idx="9718">
                  <c:v>29474</c:v>
                </c:pt>
                <c:pt idx="9719">
                  <c:v>29475</c:v>
                </c:pt>
                <c:pt idx="9720">
                  <c:v>29476</c:v>
                </c:pt>
                <c:pt idx="9721">
                  <c:v>29477</c:v>
                </c:pt>
                <c:pt idx="9722">
                  <c:v>29478</c:v>
                </c:pt>
                <c:pt idx="9723">
                  <c:v>29479</c:v>
                </c:pt>
                <c:pt idx="9724">
                  <c:v>29480</c:v>
                </c:pt>
                <c:pt idx="9725">
                  <c:v>29481</c:v>
                </c:pt>
                <c:pt idx="9726">
                  <c:v>29482</c:v>
                </c:pt>
                <c:pt idx="9727">
                  <c:v>29483</c:v>
                </c:pt>
                <c:pt idx="9728">
                  <c:v>29484</c:v>
                </c:pt>
                <c:pt idx="9729">
                  <c:v>29485</c:v>
                </c:pt>
                <c:pt idx="9730">
                  <c:v>29486</c:v>
                </c:pt>
                <c:pt idx="9731">
                  <c:v>29487</c:v>
                </c:pt>
                <c:pt idx="9732">
                  <c:v>29488</c:v>
                </c:pt>
                <c:pt idx="9733">
                  <c:v>29489</c:v>
                </c:pt>
                <c:pt idx="9734">
                  <c:v>29490</c:v>
                </c:pt>
                <c:pt idx="9735">
                  <c:v>29491</c:v>
                </c:pt>
                <c:pt idx="9736">
                  <c:v>29492</c:v>
                </c:pt>
                <c:pt idx="9737">
                  <c:v>29493</c:v>
                </c:pt>
                <c:pt idx="9738">
                  <c:v>29494</c:v>
                </c:pt>
                <c:pt idx="9739">
                  <c:v>29495</c:v>
                </c:pt>
                <c:pt idx="9740">
                  <c:v>29496</c:v>
                </c:pt>
                <c:pt idx="9741">
                  <c:v>29497</c:v>
                </c:pt>
                <c:pt idx="9742">
                  <c:v>29498</c:v>
                </c:pt>
                <c:pt idx="9743">
                  <c:v>29499</c:v>
                </c:pt>
                <c:pt idx="9744">
                  <c:v>29500</c:v>
                </c:pt>
                <c:pt idx="9745">
                  <c:v>29501</c:v>
                </c:pt>
                <c:pt idx="9746">
                  <c:v>29502</c:v>
                </c:pt>
                <c:pt idx="9747">
                  <c:v>29503</c:v>
                </c:pt>
                <c:pt idx="9748">
                  <c:v>29504</c:v>
                </c:pt>
                <c:pt idx="9749">
                  <c:v>29505</c:v>
                </c:pt>
                <c:pt idx="9750">
                  <c:v>29506</c:v>
                </c:pt>
                <c:pt idx="9751">
                  <c:v>29507</c:v>
                </c:pt>
                <c:pt idx="9752">
                  <c:v>29508</c:v>
                </c:pt>
                <c:pt idx="9753">
                  <c:v>29509</c:v>
                </c:pt>
                <c:pt idx="9754">
                  <c:v>29510</c:v>
                </c:pt>
                <c:pt idx="9755">
                  <c:v>29511</c:v>
                </c:pt>
                <c:pt idx="9756">
                  <c:v>29512</c:v>
                </c:pt>
                <c:pt idx="9757">
                  <c:v>29513</c:v>
                </c:pt>
                <c:pt idx="9758">
                  <c:v>29514</c:v>
                </c:pt>
                <c:pt idx="9759">
                  <c:v>29515</c:v>
                </c:pt>
                <c:pt idx="9760">
                  <c:v>29516</c:v>
                </c:pt>
                <c:pt idx="9761">
                  <c:v>29517</c:v>
                </c:pt>
                <c:pt idx="9762">
                  <c:v>29518</c:v>
                </c:pt>
                <c:pt idx="9763">
                  <c:v>29519</c:v>
                </c:pt>
                <c:pt idx="9764">
                  <c:v>29520</c:v>
                </c:pt>
                <c:pt idx="9765">
                  <c:v>29521</c:v>
                </c:pt>
                <c:pt idx="9766">
                  <c:v>29522</c:v>
                </c:pt>
                <c:pt idx="9767">
                  <c:v>29523</c:v>
                </c:pt>
                <c:pt idx="9768">
                  <c:v>29524</c:v>
                </c:pt>
                <c:pt idx="9769">
                  <c:v>29525</c:v>
                </c:pt>
                <c:pt idx="9770">
                  <c:v>29526</c:v>
                </c:pt>
                <c:pt idx="9771">
                  <c:v>29527</c:v>
                </c:pt>
                <c:pt idx="9772">
                  <c:v>29528</c:v>
                </c:pt>
                <c:pt idx="9773">
                  <c:v>29529</c:v>
                </c:pt>
                <c:pt idx="9774">
                  <c:v>29530</c:v>
                </c:pt>
                <c:pt idx="9775">
                  <c:v>29531</c:v>
                </c:pt>
                <c:pt idx="9776">
                  <c:v>29532</c:v>
                </c:pt>
                <c:pt idx="9777">
                  <c:v>29533</c:v>
                </c:pt>
                <c:pt idx="9778">
                  <c:v>29534</c:v>
                </c:pt>
                <c:pt idx="9779">
                  <c:v>29535</c:v>
                </c:pt>
                <c:pt idx="9780">
                  <c:v>29536</c:v>
                </c:pt>
                <c:pt idx="9781">
                  <c:v>29537</c:v>
                </c:pt>
                <c:pt idx="9782">
                  <c:v>29538</c:v>
                </c:pt>
                <c:pt idx="9783">
                  <c:v>29539</c:v>
                </c:pt>
                <c:pt idx="9784">
                  <c:v>29540</c:v>
                </c:pt>
                <c:pt idx="9785">
                  <c:v>29541</c:v>
                </c:pt>
                <c:pt idx="9786">
                  <c:v>29542</c:v>
                </c:pt>
                <c:pt idx="9787">
                  <c:v>29543</c:v>
                </c:pt>
                <c:pt idx="9788">
                  <c:v>29544</c:v>
                </c:pt>
                <c:pt idx="9789">
                  <c:v>29545</c:v>
                </c:pt>
                <c:pt idx="9790">
                  <c:v>29546</c:v>
                </c:pt>
                <c:pt idx="9791">
                  <c:v>29547</c:v>
                </c:pt>
                <c:pt idx="9792">
                  <c:v>29548</c:v>
                </c:pt>
                <c:pt idx="9793">
                  <c:v>29549</c:v>
                </c:pt>
                <c:pt idx="9794">
                  <c:v>29550</c:v>
                </c:pt>
                <c:pt idx="9795">
                  <c:v>29551</c:v>
                </c:pt>
                <c:pt idx="9796">
                  <c:v>29552</c:v>
                </c:pt>
                <c:pt idx="9797">
                  <c:v>29553</c:v>
                </c:pt>
                <c:pt idx="9798">
                  <c:v>29554</c:v>
                </c:pt>
                <c:pt idx="9799">
                  <c:v>29555</c:v>
                </c:pt>
                <c:pt idx="9800">
                  <c:v>29556</c:v>
                </c:pt>
                <c:pt idx="9801">
                  <c:v>29557</c:v>
                </c:pt>
                <c:pt idx="9802">
                  <c:v>29558</c:v>
                </c:pt>
                <c:pt idx="9803">
                  <c:v>29559</c:v>
                </c:pt>
                <c:pt idx="9804">
                  <c:v>29560</c:v>
                </c:pt>
                <c:pt idx="9805">
                  <c:v>29561</c:v>
                </c:pt>
                <c:pt idx="9806">
                  <c:v>29562</c:v>
                </c:pt>
                <c:pt idx="9807">
                  <c:v>29563</c:v>
                </c:pt>
                <c:pt idx="9808">
                  <c:v>29564</c:v>
                </c:pt>
                <c:pt idx="9809">
                  <c:v>29565</c:v>
                </c:pt>
                <c:pt idx="9810">
                  <c:v>29566</c:v>
                </c:pt>
                <c:pt idx="9811">
                  <c:v>29567</c:v>
                </c:pt>
                <c:pt idx="9812">
                  <c:v>29568</c:v>
                </c:pt>
                <c:pt idx="9813">
                  <c:v>29569</c:v>
                </c:pt>
                <c:pt idx="9814">
                  <c:v>29570</c:v>
                </c:pt>
                <c:pt idx="9815">
                  <c:v>29571</c:v>
                </c:pt>
                <c:pt idx="9816">
                  <c:v>29572</c:v>
                </c:pt>
                <c:pt idx="9817">
                  <c:v>29573</c:v>
                </c:pt>
                <c:pt idx="9818">
                  <c:v>29574</c:v>
                </c:pt>
                <c:pt idx="9819">
                  <c:v>29575</c:v>
                </c:pt>
                <c:pt idx="9820">
                  <c:v>29576</c:v>
                </c:pt>
                <c:pt idx="9821">
                  <c:v>29577</c:v>
                </c:pt>
                <c:pt idx="9822">
                  <c:v>29578</c:v>
                </c:pt>
                <c:pt idx="9823">
                  <c:v>29579</c:v>
                </c:pt>
                <c:pt idx="9824">
                  <c:v>29580</c:v>
                </c:pt>
                <c:pt idx="9825">
                  <c:v>29581</c:v>
                </c:pt>
                <c:pt idx="9826">
                  <c:v>29582</c:v>
                </c:pt>
                <c:pt idx="9827">
                  <c:v>29583</c:v>
                </c:pt>
                <c:pt idx="9828">
                  <c:v>29584</c:v>
                </c:pt>
                <c:pt idx="9829">
                  <c:v>29585</c:v>
                </c:pt>
                <c:pt idx="9830">
                  <c:v>29586</c:v>
                </c:pt>
                <c:pt idx="9831">
                  <c:v>29587</c:v>
                </c:pt>
                <c:pt idx="9832">
                  <c:v>29588</c:v>
                </c:pt>
                <c:pt idx="9833">
                  <c:v>29589</c:v>
                </c:pt>
                <c:pt idx="9834">
                  <c:v>29590</c:v>
                </c:pt>
                <c:pt idx="9835">
                  <c:v>29591</c:v>
                </c:pt>
                <c:pt idx="9836">
                  <c:v>29592</c:v>
                </c:pt>
                <c:pt idx="9837">
                  <c:v>29593</c:v>
                </c:pt>
                <c:pt idx="9838">
                  <c:v>29594</c:v>
                </c:pt>
                <c:pt idx="9839">
                  <c:v>29595</c:v>
                </c:pt>
                <c:pt idx="9840">
                  <c:v>29596</c:v>
                </c:pt>
                <c:pt idx="9841">
                  <c:v>29597</c:v>
                </c:pt>
                <c:pt idx="9842">
                  <c:v>29598</c:v>
                </c:pt>
                <c:pt idx="9843">
                  <c:v>29599</c:v>
                </c:pt>
                <c:pt idx="9844">
                  <c:v>29600</c:v>
                </c:pt>
                <c:pt idx="9845">
                  <c:v>29601</c:v>
                </c:pt>
                <c:pt idx="9846">
                  <c:v>29602</c:v>
                </c:pt>
                <c:pt idx="9847">
                  <c:v>29603</c:v>
                </c:pt>
                <c:pt idx="9848">
                  <c:v>29604</c:v>
                </c:pt>
                <c:pt idx="9849">
                  <c:v>29605</c:v>
                </c:pt>
                <c:pt idx="9850">
                  <c:v>29606</c:v>
                </c:pt>
                <c:pt idx="9851">
                  <c:v>29607</c:v>
                </c:pt>
                <c:pt idx="9852">
                  <c:v>29608</c:v>
                </c:pt>
                <c:pt idx="9853">
                  <c:v>29609</c:v>
                </c:pt>
                <c:pt idx="9854">
                  <c:v>29610</c:v>
                </c:pt>
                <c:pt idx="9855">
                  <c:v>29611</c:v>
                </c:pt>
                <c:pt idx="9856">
                  <c:v>29612</c:v>
                </c:pt>
                <c:pt idx="9857">
                  <c:v>29613</c:v>
                </c:pt>
                <c:pt idx="9858">
                  <c:v>29614</c:v>
                </c:pt>
                <c:pt idx="9859">
                  <c:v>29615</c:v>
                </c:pt>
                <c:pt idx="9860">
                  <c:v>29616</c:v>
                </c:pt>
                <c:pt idx="9861">
                  <c:v>29617</c:v>
                </c:pt>
                <c:pt idx="9862">
                  <c:v>29618</c:v>
                </c:pt>
                <c:pt idx="9863">
                  <c:v>29619</c:v>
                </c:pt>
                <c:pt idx="9864">
                  <c:v>29620</c:v>
                </c:pt>
                <c:pt idx="9865">
                  <c:v>29621</c:v>
                </c:pt>
                <c:pt idx="9866">
                  <c:v>29622</c:v>
                </c:pt>
                <c:pt idx="9867">
                  <c:v>29623</c:v>
                </c:pt>
                <c:pt idx="9868">
                  <c:v>29624</c:v>
                </c:pt>
                <c:pt idx="9869">
                  <c:v>29625</c:v>
                </c:pt>
                <c:pt idx="9870">
                  <c:v>29626</c:v>
                </c:pt>
                <c:pt idx="9871">
                  <c:v>29627</c:v>
                </c:pt>
                <c:pt idx="9872">
                  <c:v>29628</c:v>
                </c:pt>
                <c:pt idx="9873">
                  <c:v>29629</c:v>
                </c:pt>
                <c:pt idx="9874">
                  <c:v>29630</c:v>
                </c:pt>
                <c:pt idx="9875">
                  <c:v>29631</c:v>
                </c:pt>
                <c:pt idx="9876">
                  <c:v>29632</c:v>
                </c:pt>
                <c:pt idx="9877">
                  <c:v>29633</c:v>
                </c:pt>
                <c:pt idx="9878">
                  <c:v>29634</c:v>
                </c:pt>
                <c:pt idx="9879">
                  <c:v>29635</c:v>
                </c:pt>
                <c:pt idx="9880">
                  <c:v>29636</c:v>
                </c:pt>
                <c:pt idx="9881">
                  <c:v>29637</c:v>
                </c:pt>
                <c:pt idx="9882">
                  <c:v>29638</c:v>
                </c:pt>
                <c:pt idx="9883">
                  <c:v>29639</c:v>
                </c:pt>
                <c:pt idx="9884">
                  <c:v>29640</c:v>
                </c:pt>
                <c:pt idx="9885">
                  <c:v>29641</c:v>
                </c:pt>
                <c:pt idx="9886">
                  <c:v>29642</c:v>
                </c:pt>
                <c:pt idx="9887">
                  <c:v>29643</c:v>
                </c:pt>
                <c:pt idx="9888">
                  <c:v>29644</c:v>
                </c:pt>
                <c:pt idx="9889">
                  <c:v>29645</c:v>
                </c:pt>
                <c:pt idx="9890">
                  <c:v>29646</c:v>
                </c:pt>
                <c:pt idx="9891">
                  <c:v>29647</c:v>
                </c:pt>
                <c:pt idx="9892">
                  <c:v>29648</c:v>
                </c:pt>
                <c:pt idx="9893">
                  <c:v>29649</c:v>
                </c:pt>
                <c:pt idx="9894">
                  <c:v>29650</c:v>
                </c:pt>
                <c:pt idx="9895">
                  <c:v>29651</c:v>
                </c:pt>
                <c:pt idx="9896">
                  <c:v>29652</c:v>
                </c:pt>
                <c:pt idx="9897">
                  <c:v>29653</c:v>
                </c:pt>
                <c:pt idx="9898">
                  <c:v>29654</c:v>
                </c:pt>
                <c:pt idx="9899">
                  <c:v>29655</c:v>
                </c:pt>
                <c:pt idx="9900">
                  <c:v>29656</c:v>
                </c:pt>
                <c:pt idx="9901">
                  <c:v>29657</c:v>
                </c:pt>
                <c:pt idx="9902">
                  <c:v>29658</c:v>
                </c:pt>
                <c:pt idx="9903">
                  <c:v>29659</c:v>
                </c:pt>
                <c:pt idx="9904">
                  <c:v>29660</c:v>
                </c:pt>
                <c:pt idx="9905">
                  <c:v>29661</c:v>
                </c:pt>
                <c:pt idx="9906">
                  <c:v>29662</c:v>
                </c:pt>
                <c:pt idx="9907">
                  <c:v>29663</c:v>
                </c:pt>
                <c:pt idx="9908">
                  <c:v>29664</c:v>
                </c:pt>
                <c:pt idx="9909">
                  <c:v>29665</c:v>
                </c:pt>
                <c:pt idx="9910">
                  <c:v>29666</c:v>
                </c:pt>
                <c:pt idx="9911">
                  <c:v>29667</c:v>
                </c:pt>
                <c:pt idx="9912">
                  <c:v>29668</c:v>
                </c:pt>
                <c:pt idx="9913">
                  <c:v>29669</c:v>
                </c:pt>
                <c:pt idx="9914">
                  <c:v>29670</c:v>
                </c:pt>
                <c:pt idx="9915">
                  <c:v>29671</c:v>
                </c:pt>
                <c:pt idx="9916">
                  <c:v>29672</c:v>
                </c:pt>
                <c:pt idx="9917">
                  <c:v>29673</c:v>
                </c:pt>
                <c:pt idx="9918">
                  <c:v>29674</c:v>
                </c:pt>
                <c:pt idx="9919">
                  <c:v>29675</c:v>
                </c:pt>
                <c:pt idx="9920">
                  <c:v>29676</c:v>
                </c:pt>
                <c:pt idx="9921">
                  <c:v>29677</c:v>
                </c:pt>
                <c:pt idx="9922">
                  <c:v>29678</c:v>
                </c:pt>
                <c:pt idx="9923">
                  <c:v>29679</c:v>
                </c:pt>
                <c:pt idx="9924">
                  <c:v>29680</c:v>
                </c:pt>
                <c:pt idx="9925">
                  <c:v>29681</c:v>
                </c:pt>
                <c:pt idx="9926">
                  <c:v>29682</c:v>
                </c:pt>
                <c:pt idx="9927">
                  <c:v>29683</c:v>
                </c:pt>
                <c:pt idx="9928">
                  <c:v>29684</c:v>
                </c:pt>
                <c:pt idx="9929">
                  <c:v>29685</c:v>
                </c:pt>
                <c:pt idx="9930">
                  <c:v>29686</c:v>
                </c:pt>
                <c:pt idx="9931">
                  <c:v>29687</c:v>
                </c:pt>
                <c:pt idx="9932">
                  <c:v>29688</c:v>
                </c:pt>
                <c:pt idx="9933">
                  <c:v>29689</c:v>
                </c:pt>
                <c:pt idx="9934">
                  <c:v>29690</c:v>
                </c:pt>
                <c:pt idx="9935">
                  <c:v>29691</c:v>
                </c:pt>
                <c:pt idx="9936">
                  <c:v>29692</c:v>
                </c:pt>
                <c:pt idx="9937">
                  <c:v>29693</c:v>
                </c:pt>
                <c:pt idx="9938">
                  <c:v>29694</c:v>
                </c:pt>
                <c:pt idx="9939">
                  <c:v>29695</c:v>
                </c:pt>
                <c:pt idx="9940">
                  <c:v>29696</c:v>
                </c:pt>
                <c:pt idx="9941">
                  <c:v>29697</c:v>
                </c:pt>
                <c:pt idx="9942">
                  <c:v>29698</c:v>
                </c:pt>
                <c:pt idx="9943">
                  <c:v>29699</c:v>
                </c:pt>
                <c:pt idx="9944">
                  <c:v>29700</c:v>
                </c:pt>
                <c:pt idx="9945">
                  <c:v>29701</c:v>
                </c:pt>
                <c:pt idx="9946">
                  <c:v>29702</c:v>
                </c:pt>
                <c:pt idx="9947">
                  <c:v>29703</c:v>
                </c:pt>
                <c:pt idx="9948">
                  <c:v>29704</c:v>
                </c:pt>
                <c:pt idx="9949">
                  <c:v>29705</c:v>
                </c:pt>
                <c:pt idx="9950">
                  <c:v>29706</c:v>
                </c:pt>
                <c:pt idx="9951">
                  <c:v>29707</c:v>
                </c:pt>
                <c:pt idx="9952">
                  <c:v>29708</c:v>
                </c:pt>
                <c:pt idx="9953">
                  <c:v>29709</c:v>
                </c:pt>
                <c:pt idx="9954">
                  <c:v>29710</c:v>
                </c:pt>
                <c:pt idx="9955">
                  <c:v>29711</c:v>
                </c:pt>
                <c:pt idx="9956">
                  <c:v>29712</c:v>
                </c:pt>
                <c:pt idx="9957">
                  <c:v>29713</c:v>
                </c:pt>
                <c:pt idx="9958">
                  <c:v>29714</c:v>
                </c:pt>
                <c:pt idx="9959">
                  <c:v>29715</c:v>
                </c:pt>
                <c:pt idx="9960">
                  <c:v>29716</c:v>
                </c:pt>
                <c:pt idx="9961">
                  <c:v>29717</c:v>
                </c:pt>
                <c:pt idx="9962">
                  <c:v>29718</c:v>
                </c:pt>
                <c:pt idx="9963">
                  <c:v>29719</c:v>
                </c:pt>
                <c:pt idx="9964">
                  <c:v>29720</c:v>
                </c:pt>
                <c:pt idx="9965">
                  <c:v>29721</c:v>
                </c:pt>
                <c:pt idx="9966">
                  <c:v>29722</c:v>
                </c:pt>
                <c:pt idx="9967">
                  <c:v>29723</c:v>
                </c:pt>
                <c:pt idx="9968">
                  <c:v>29724</c:v>
                </c:pt>
                <c:pt idx="9969">
                  <c:v>29725</c:v>
                </c:pt>
                <c:pt idx="9970">
                  <c:v>29726</c:v>
                </c:pt>
                <c:pt idx="9971">
                  <c:v>29727</c:v>
                </c:pt>
                <c:pt idx="9972">
                  <c:v>29728</c:v>
                </c:pt>
                <c:pt idx="9973">
                  <c:v>29729</c:v>
                </c:pt>
                <c:pt idx="9974">
                  <c:v>29730</c:v>
                </c:pt>
                <c:pt idx="9975">
                  <c:v>29731</c:v>
                </c:pt>
                <c:pt idx="9976">
                  <c:v>29732</c:v>
                </c:pt>
                <c:pt idx="9977">
                  <c:v>29733</c:v>
                </c:pt>
                <c:pt idx="9978">
                  <c:v>29734</c:v>
                </c:pt>
                <c:pt idx="9979">
                  <c:v>29735</c:v>
                </c:pt>
                <c:pt idx="9980">
                  <c:v>29736</c:v>
                </c:pt>
                <c:pt idx="9981">
                  <c:v>29737</c:v>
                </c:pt>
                <c:pt idx="9982">
                  <c:v>29738</c:v>
                </c:pt>
                <c:pt idx="9983">
                  <c:v>29739</c:v>
                </c:pt>
                <c:pt idx="9984">
                  <c:v>29740</c:v>
                </c:pt>
                <c:pt idx="9985">
                  <c:v>29741</c:v>
                </c:pt>
                <c:pt idx="9986">
                  <c:v>29742</c:v>
                </c:pt>
                <c:pt idx="9987">
                  <c:v>29743</c:v>
                </c:pt>
                <c:pt idx="9988">
                  <c:v>29744</c:v>
                </c:pt>
                <c:pt idx="9989">
                  <c:v>29745</c:v>
                </c:pt>
                <c:pt idx="9990">
                  <c:v>29746</c:v>
                </c:pt>
                <c:pt idx="9991">
                  <c:v>29747</c:v>
                </c:pt>
                <c:pt idx="9992">
                  <c:v>29748</c:v>
                </c:pt>
                <c:pt idx="9993">
                  <c:v>29749</c:v>
                </c:pt>
                <c:pt idx="9994">
                  <c:v>29750</c:v>
                </c:pt>
                <c:pt idx="9995">
                  <c:v>29751</c:v>
                </c:pt>
                <c:pt idx="9996">
                  <c:v>29752</c:v>
                </c:pt>
                <c:pt idx="9997">
                  <c:v>29753</c:v>
                </c:pt>
                <c:pt idx="9998">
                  <c:v>29754</c:v>
                </c:pt>
                <c:pt idx="9999">
                  <c:v>29755</c:v>
                </c:pt>
                <c:pt idx="10000">
                  <c:v>29756</c:v>
                </c:pt>
                <c:pt idx="10001">
                  <c:v>29757</c:v>
                </c:pt>
                <c:pt idx="10002">
                  <c:v>29758</c:v>
                </c:pt>
                <c:pt idx="10003">
                  <c:v>29759</c:v>
                </c:pt>
                <c:pt idx="10004">
                  <c:v>29760</c:v>
                </c:pt>
                <c:pt idx="10005">
                  <c:v>29761</c:v>
                </c:pt>
                <c:pt idx="10006">
                  <c:v>29762</c:v>
                </c:pt>
                <c:pt idx="10007">
                  <c:v>29763</c:v>
                </c:pt>
                <c:pt idx="10008">
                  <c:v>29764</c:v>
                </c:pt>
                <c:pt idx="10009">
                  <c:v>29765</c:v>
                </c:pt>
                <c:pt idx="10010">
                  <c:v>29766</c:v>
                </c:pt>
                <c:pt idx="10011">
                  <c:v>29767</c:v>
                </c:pt>
                <c:pt idx="10012">
                  <c:v>29768</c:v>
                </c:pt>
                <c:pt idx="10013">
                  <c:v>29769</c:v>
                </c:pt>
                <c:pt idx="10014">
                  <c:v>29770</c:v>
                </c:pt>
                <c:pt idx="10015">
                  <c:v>29771</c:v>
                </c:pt>
                <c:pt idx="10016">
                  <c:v>29772</c:v>
                </c:pt>
                <c:pt idx="10017">
                  <c:v>29773</c:v>
                </c:pt>
                <c:pt idx="10018">
                  <c:v>29774</c:v>
                </c:pt>
                <c:pt idx="10019">
                  <c:v>29775</c:v>
                </c:pt>
                <c:pt idx="10020">
                  <c:v>29776</c:v>
                </c:pt>
                <c:pt idx="10021">
                  <c:v>29777</c:v>
                </c:pt>
                <c:pt idx="10022">
                  <c:v>29778</c:v>
                </c:pt>
                <c:pt idx="10023">
                  <c:v>29779</c:v>
                </c:pt>
                <c:pt idx="10024">
                  <c:v>29780</c:v>
                </c:pt>
                <c:pt idx="10025">
                  <c:v>29781</c:v>
                </c:pt>
                <c:pt idx="10026">
                  <c:v>29782</c:v>
                </c:pt>
                <c:pt idx="10027">
                  <c:v>29783</c:v>
                </c:pt>
                <c:pt idx="10028">
                  <c:v>29784</c:v>
                </c:pt>
                <c:pt idx="10029">
                  <c:v>29785</c:v>
                </c:pt>
                <c:pt idx="10030">
                  <c:v>29786</c:v>
                </c:pt>
                <c:pt idx="10031">
                  <c:v>29787</c:v>
                </c:pt>
                <c:pt idx="10032">
                  <c:v>29788</c:v>
                </c:pt>
                <c:pt idx="10033">
                  <c:v>29789</c:v>
                </c:pt>
                <c:pt idx="10034">
                  <c:v>29790</c:v>
                </c:pt>
                <c:pt idx="10035">
                  <c:v>29791</c:v>
                </c:pt>
                <c:pt idx="10036">
                  <c:v>29792</c:v>
                </c:pt>
                <c:pt idx="10037">
                  <c:v>29793</c:v>
                </c:pt>
                <c:pt idx="10038">
                  <c:v>29794</c:v>
                </c:pt>
                <c:pt idx="10039">
                  <c:v>29795</c:v>
                </c:pt>
                <c:pt idx="10040">
                  <c:v>29796</c:v>
                </c:pt>
                <c:pt idx="10041">
                  <c:v>29797</c:v>
                </c:pt>
                <c:pt idx="10042">
                  <c:v>29798</c:v>
                </c:pt>
                <c:pt idx="10043">
                  <c:v>29799</c:v>
                </c:pt>
                <c:pt idx="10044">
                  <c:v>29800</c:v>
                </c:pt>
                <c:pt idx="10045">
                  <c:v>29801</c:v>
                </c:pt>
                <c:pt idx="10046">
                  <c:v>29802</c:v>
                </c:pt>
                <c:pt idx="10047">
                  <c:v>29803</c:v>
                </c:pt>
                <c:pt idx="10048">
                  <c:v>29804</c:v>
                </c:pt>
                <c:pt idx="10049">
                  <c:v>29805</c:v>
                </c:pt>
                <c:pt idx="10050">
                  <c:v>29806</c:v>
                </c:pt>
                <c:pt idx="10051">
                  <c:v>29807</c:v>
                </c:pt>
                <c:pt idx="10052">
                  <c:v>29808</c:v>
                </c:pt>
                <c:pt idx="10053">
                  <c:v>29809</c:v>
                </c:pt>
                <c:pt idx="10054">
                  <c:v>29810</c:v>
                </c:pt>
                <c:pt idx="10055">
                  <c:v>29811</c:v>
                </c:pt>
                <c:pt idx="10056">
                  <c:v>29812</c:v>
                </c:pt>
                <c:pt idx="10057">
                  <c:v>29813</c:v>
                </c:pt>
                <c:pt idx="10058">
                  <c:v>29814</c:v>
                </c:pt>
                <c:pt idx="10059">
                  <c:v>29815</c:v>
                </c:pt>
                <c:pt idx="10060">
                  <c:v>29816</c:v>
                </c:pt>
                <c:pt idx="10061">
                  <c:v>29817</c:v>
                </c:pt>
                <c:pt idx="10062">
                  <c:v>29818</c:v>
                </c:pt>
                <c:pt idx="10063">
                  <c:v>29819</c:v>
                </c:pt>
                <c:pt idx="10064">
                  <c:v>29820</c:v>
                </c:pt>
                <c:pt idx="10065">
                  <c:v>29821</c:v>
                </c:pt>
                <c:pt idx="10066">
                  <c:v>29822</c:v>
                </c:pt>
                <c:pt idx="10067">
                  <c:v>29823</c:v>
                </c:pt>
                <c:pt idx="10068">
                  <c:v>29824</c:v>
                </c:pt>
                <c:pt idx="10069">
                  <c:v>29825</c:v>
                </c:pt>
                <c:pt idx="10070">
                  <c:v>29826</c:v>
                </c:pt>
                <c:pt idx="10071">
                  <c:v>29827</c:v>
                </c:pt>
                <c:pt idx="10072">
                  <c:v>29828</c:v>
                </c:pt>
                <c:pt idx="10073">
                  <c:v>29829</c:v>
                </c:pt>
                <c:pt idx="10074">
                  <c:v>29830</c:v>
                </c:pt>
                <c:pt idx="10075">
                  <c:v>29831</c:v>
                </c:pt>
                <c:pt idx="10076">
                  <c:v>29832</c:v>
                </c:pt>
                <c:pt idx="10077">
                  <c:v>29833</c:v>
                </c:pt>
                <c:pt idx="10078">
                  <c:v>29834</c:v>
                </c:pt>
                <c:pt idx="10079">
                  <c:v>29835</c:v>
                </c:pt>
                <c:pt idx="10080">
                  <c:v>29836</c:v>
                </c:pt>
                <c:pt idx="10081">
                  <c:v>29837</c:v>
                </c:pt>
                <c:pt idx="10082">
                  <c:v>29838</c:v>
                </c:pt>
                <c:pt idx="10083">
                  <c:v>29839</c:v>
                </c:pt>
                <c:pt idx="10084">
                  <c:v>29840</c:v>
                </c:pt>
                <c:pt idx="10085">
                  <c:v>29841</c:v>
                </c:pt>
                <c:pt idx="10086">
                  <c:v>29842</c:v>
                </c:pt>
                <c:pt idx="10087">
                  <c:v>29843</c:v>
                </c:pt>
                <c:pt idx="10088">
                  <c:v>29844</c:v>
                </c:pt>
                <c:pt idx="10089">
                  <c:v>29845</c:v>
                </c:pt>
                <c:pt idx="10090">
                  <c:v>29846</c:v>
                </c:pt>
                <c:pt idx="10091">
                  <c:v>29847</c:v>
                </c:pt>
                <c:pt idx="10092">
                  <c:v>29848</c:v>
                </c:pt>
                <c:pt idx="10093">
                  <c:v>29849</c:v>
                </c:pt>
                <c:pt idx="10094">
                  <c:v>29850</c:v>
                </c:pt>
                <c:pt idx="10095">
                  <c:v>29851</c:v>
                </c:pt>
                <c:pt idx="10096">
                  <c:v>29852</c:v>
                </c:pt>
                <c:pt idx="10097">
                  <c:v>29853</c:v>
                </c:pt>
                <c:pt idx="10098">
                  <c:v>29854</c:v>
                </c:pt>
                <c:pt idx="10099">
                  <c:v>29855</c:v>
                </c:pt>
                <c:pt idx="10100">
                  <c:v>29856</c:v>
                </c:pt>
                <c:pt idx="10101">
                  <c:v>29857</c:v>
                </c:pt>
                <c:pt idx="10102">
                  <c:v>29858</c:v>
                </c:pt>
                <c:pt idx="10103">
                  <c:v>29859</c:v>
                </c:pt>
                <c:pt idx="10104">
                  <c:v>29860</c:v>
                </c:pt>
                <c:pt idx="10105">
                  <c:v>29861</c:v>
                </c:pt>
                <c:pt idx="10106">
                  <c:v>29862</c:v>
                </c:pt>
                <c:pt idx="10107">
                  <c:v>29863</c:v>
                </c:pt>
                <c:pt idx="10108">
                  <c:v>29864</c:v>
                </c:pt>
                <c:pt idx="10109">
                  <c:v>29865</c:v>
                </c:pt>
                <c:pt idx="10110">
                  <c:v>29866</c:v>
                </c:pt>
                <c:pt idx="10111">
                  <c:v>29867</c:v>
                </c:pt>
                <c:pt idx="10112">
                  <c:v>29868</c:v>
                </c:pt>
                <c:pt idx="10113">
                  <c:v>29869</c:v>
                </c:pt>
                <c:pt idx="10114">
                  <c:v>29870</c:v>
                </c:pt>
                <c:pt idx="10115">
                  <c:v>29871</c:v>
                </c:pt>
                <c:pt idx="10116">
                  <c:v>29872</c:v>
                </c:pt>
                <c:pt idx="10117">
                  <c:v>29873</c:v>
                </c:pt>
                <c:pt idx="10118">
                  <c:v>29874</c:v>
                </c:pt>
                <c:pt idx="10119">
                  <c:v>29875</c:v>
                </c:pt>
                <c:pt idx="10120">
                  <c:v>29876</c:v>
                </c:pt>
                <c:pt idx="10121">
                  <c:v>29877</c:v>
                </c:pt>
                <c:pt idx="10122">
                  <c:v>29878</c:v>
                </c:pt>
                <c:pt idx="10123">
                  <c:v>29879</c:v>
                </c:pt>
                <c:pt idx="10124">
                  <c:v>29880</c:v>
                </c:pt>
                <c:pt idx="10125">
                  <c:v>29881</c:v>
                </c:pt>
                <c:pt idx="10126">
                  <c:v>29882</c:v>
                </c:pt>
                <c:pt idx="10127">
                  <c:v>29883</c:v>
                </c:pt>
                <c:pt idx="10128">
                  <c:v>29884</c:v>
                </c:pt>
                <c:pt idx="10129">
                  <c:v>29885</c:v>
                </c:pt>
                <c:pt idx="10130">
                  <c:v>29886</c:v>
                </c:pt>
                <c:pt idx="10131">
                  <c:v>29887</c:v>
                </c:pt>
                <c:pt idx="10132">
                  <c:v>29888</c:v>
                </c:pt>
                <c:pt idx="10133">
                  <c:v>29889</c:v>
                </c:pt>
                <c:pt idx="10134">
                  <c:v>29890</c:v>
                </c:pt>
                <c:pt idx="10135">
                  <c:v>29891</c:v>
                </c:pt>
                <c:pt idx="10136">
                  <c:v>29892</c:v>
                </c:pt>
                <c:pt idx="10137">
                  <c:v>29893</c:v>
                </c:pt>
                <c:pt idx="10138">
                  <c:v>29894</c:v>
                </c:pt>
                <c:pt idx="10139">
                  <c:v>29895</c:v>
                </c:pt>
                <c:pt idx="10140">
                  <c:v>29896</c:v>
                </c:pt>
                <c:pt idx="10141">
                  <c:v>29897</c:v>
                </c:pt>
                <c:pt idx="10142">
                  <c:v>29898</c:v>
                </c:pt>
                <c:pt idx="10143">
                  <c:v>29899</c:v>
                </c:pt>
                <c:pt idx="10144">
                  <c:v>29900</c:v>
                </c:pt>
                <c:pt idx="10145">
                  <c:v>29901</c:v>
                </c:pt>
                <c:pt idx="10146">
                  <c:v>29902</c:v>
                </c:pt>
                <c:pt idx="10147">
                  <c:v>29903</c:v>
                </c:pt>
                <c:pt idx="10148">
                  <c:v>29904</c:v>
                </c:pt>
                <c:pt idx="10149">
                  <c:v>29905</c:v>
                </c:pt>
                <c:pt idx="10150">
                  <c:v>29906</c:v>
                </c:pt>
                <c:pt idx="10151">
                  <c:v>29907</c:v>
                </c:pt>
                <c:pt idx="10152">
                  <c:v>29908</c:v>
                </c:pt>
                <c:pt idx="10153">
                  <c:v>29909</c:v>
                </c:pt>
                <c:pt idx="10154">
                  <c:v>29910</c:v>
                </c:pt>
                <c:pt idx="10155">
                  <c:v>29911</c:v>
                </c:pt>
                <c:pt idx="10156">
                  <c:v>29912</c:v>
                </c:pt>
                <c:pt idx="10157">
                  <c:v>29913</c:v>
                </c:pt>
                <c:pt idx="10158">
                  <c:v>29914</c:v>
                </c:pt>
                <c:pt idx="10159">
                  <c:v>29915</c:v>
                </c:pt>
                <c:pt idx="10160">
                  <c:v>29916</c:v>
                </c:pt>
                <c:pt idx="10161">
                  <c:v>29917</c:v>
                </c:pt>
                <c:pt idx="10162">
                  <c:v>29918</c:v>
                </c:pt>
                <c:pt idx="10163">
                  <c:v>29919</c:v>
                </c:pt>
                <c:pt idx="10164">
                  <c:v>29920</c:v>
                </c:pt>
                <c:pt idx="10165">
                  <c:v>29921</c:v>
                </c:pt>
                <c:pt idx="10166">
                  <c:v>29922</c:v>
                </c:pt>
                <c:pt idx="10167">
                  <c:v>29923</c:v>
                </c:pt>
                <c:pt idx="10168">
                  <c:v>29924</c:v>
                </c:pt>
                <c:pt idx="10169">
                  <c:v>29925</c:v>
                </c:pt>
                <c:pt idx="10170">
                  <c:v>29926</c:v>
                </c:pt>
                <c:pt idx="10171">
                  <c:v>29927</c:v>
                </c:pt>
                <c:pt idx="10172">
                  <c:v>29928</c:v>
                </c:pt>
                <c:pt idx="10173">
                  <c:v>29929</c:v>
                </c:pt>
                <c:pt idx="10174">
                  <c:v>29930</c:v>
                </c:pt>
                <c:pt idx="10175">
                  <c:v>29931</c:v>
                </c:pt>
                <c:pt idx="10176">
                  <c:v>29932</c:v>
                </c:pt>
                <c:pt idx="10177">
                  <c:v>29933</c:v>
                </c:pt>
                <c:pt idx="10178">
                  <c:v>29934</c:v>
                </c:pt>
                <c:pt idx="10179">
                  <c:v>29935</c:v>
                </c:pt>
                <c:pt idx="10180">
                  <c:v>29936</c:v>
                </c:pt>
                <c:pt idx="10181">
                  <c:v>29937</c:v>
                </c:pt>
                <c:pt idx="10182">
                  <c:v>29938</c:v>
                </c:pt>
                <c:pt idx="10183">
                  <c:v>29939</c:v>
                </c:pt>
                <c:pt idx="10184">
                  <c:v>29940</c:v>
                </c:pt>
                <c:pt idx="10185">
                  <c:v>29941</c:v>
                </c:pt>
                <c:pt idx="10186">
                  <c:v>29942</c:v>
                </c:pt>
                <c:pt idx="10187">
                  <c:v>29943</c:v>
                </c:pt>
                <c:pt idx="10188">
                  <c:v>29944</c:v>
                </c:pt>
                <c:pt idx="10189">
                  <c:v>29945</c:v>
                </c:pt>
                <c:pt idx="10190">
                  <c:v>29946</c:v>
                </c:pt>
                <c:pt idx="10191">
                  <c:v>29947</c:v>
                </c:pt>
                <c:pt idx="10192">
                  <c:v>29948</c:v>
                </c:pt>
                <c:pt idx="10193">
                  <c:v>29949</c:v>
                </c:pt>
                <c:pt idx="10194">
                  <c:v>29950</c:v>
                </c:pt>
                <c:pt idx="10195">
                  <c:v>29951</c:v>
                </c:pt>
                <c:pt idx="10196">
                  <c:v>29952</c:v>
                </c:pt>
                <c:pt idx="10197">
                  <c:v>29953</c:v>
                </c:pt>
                <c:pt idx="10198">
                  <c:v>29954</c:v>
                </c:pt>
                <c:pt idx="10199">
                  <c:v>29955</c:v>
                </c:pt>
                <c:pt idx="10200">
                  <c:v>29956</c:v>
                </c:pt>
                <c:pt idx="10201">
                  <c:v>29957</c:v>
                </c:pt>
                <c:pt idx="10202">
                  <c:v>29958</c:v>
                </c:pt>
                <c:pt idx="10203">
                  <c:v>29959</c:v>
                </c:pt>
                <c:pt idx="10204">
                  <c:v>29960</c:v>
                </c:pt>
                <c:pt idx="10205">
                  <c:v>29961</c:v>
                </c:pt>
                <c:pt idx="10206">
                  <c:v>29962</c:v>
                </c:pt>
                <c:pt idx="10207">
                  <c:v>29963</c:v>
                </c:pt>
                <c:pt idx="10208">
                  <c:v>29964</c:v>
                </c:pt>
                <c:pt idx="10209">
                  <c:v>29965</c:v>
                </c:pt>
                <c:pt idx="10210">
                  <c:v>29966</c:v>
                </c:pt>
                <c:pt idx="10211">
                  <c:v>29967</c:v>
                </c:pt>
                <c:pt idx="10212">
                  <c:v>29968</c:v>
                </c:pt>
                <c:pt idx="10213">
                  <c:v>29969</c:v>
                </c:pt>
                <c:pt idx="10214">
                  <c:v>29970</c:v>
                </c:pt>
                <c:pt idx="10215">
                  <c:v>29971</c:v>
                </c:pt>
                <c:pt idx="10216">
                  <c:v>29972</c:v>
                </c:pt>
                <c:pt idx="10217">
                  <c:v>29973</c:v>
                </c:pt>
                <c:pt idx="10218">
                  <c:v>29974</c:v>
                </c:pt>
                <c:pt idx="10219">
                  <c:v>29975</c:v>
                </c:pt>
                <c:pt idx="10220">
                  <c:v>29976</c:v>
                </c:pt>
                <c:pt idx="10221">
                  <c:v>29977</c:v>
                </c:pt>
                <c:pt idx="10222">
                  <c:v>29978</c:v>
                </c:pt>
                <c:pt idx="10223">
                  <c:v>29979</c:v>
                </c:pt>
                <c:pt idx="10224">
                  <c:v>29980</c:v>
                </c:pt>
                <c:pt idx="10225">
                  <c:v>29981</c:v>
                </c:pt>
                <c:pt idx="10226">
                  <c:v>29982</c:v>
                </c:pt>
                <c:pt idx="10227">
                  <c:v>29983</c:v>
                </c:pt>
                <c:pt idx="10228">
                  <c:v>29984</c:v>
                </c:pt>
                <c:pt idx="10229">
                  <c:v>29985</c:v>
                </c:pt>
                <c:pt idx="10230">
                  <c:v>29986</c:v>
                </c:pt>
                <c:pt idx="10231">
                  <c:v>29987</c:v>
                </c:pt>
                <c:pt idx="10232">
                  <c:v>29988</c:v>
                </c:pt>
                <c:pt idx="10233">
                  <c:v>29989</c:v>
                </c:pt>
                <c:pt idx="10234">
                  <c:v>29990</c:v>
                </c:pt>
                <c:pt idx="10235">
                  <c:v>29991</c:v>
                </c:pt>
                <c:pt idx="10236">
                  <c:v>29992</c:v>
                </c:pt>
                <c:pt idx="10237">
                  <c:v>29993</c:v>
                </c:pt>
                <c:pt idx="10238">
                  <c:v>29994</c:v>
                </c:pt>
                <c:pt idx="10239">
                  <c:v>29995</c:v>
                </c:pt>
                <c:pt idx="10240">
                  <c:v>29996</c:v>
                </c:pt>
                <c:pt idx="10241">
                  <c:v>29997</c:v>
                </c:pt>
                <c:pt idx="10242">
                  <c:v>29998</c:v>
                </c:pt>
                <c:pt idx="10243">
                  <c:v>29999</c:v>
                </c:pt>
                <c:pt idx="10244">
                  <c:v>30000</c:v>
                </c:pt>
                <c:pt idx="10245">
                  <c:v>30001</c:v>
                </c:pt>
                <c:pt idx="10246">
                  <c:v>30002</c:v>
                </c:pt>
                <c:pt idx="10247">
                  <c:v>30003</c:v>
                </c:pt>
                <c:pt idx="10248">
                  <c:v>30004</c:v>
                </c:pt>
                <c:pt idx="10249">
                  <c:v>30005</c:v>
                </c:pt>
                <c:pt idx="10250">
                  <c:v>30006</c:v>
                </c:pt>
                <c:pt idx="10251">
                  <c:v>30007</c:v>
                </c:pt>
                <c:pt idx="10252">
                  <c:v>30008</c:v>
                </c:pt>
                <c:pt idx="10253">
                  <c:v>30009</c:v>
                </c:pt>
                <c:pt idx="10254">
                  <c:v>30010</c:v>
                </c:pt>
                <c:pt idx="10255">
                  <c:v>30011</c:v>
                </c:pt>
                <c:pt idx="10256">
                  <c:v>30012</c:v>
                </c:pt>
                <c:pt idx="10257">
                  <c:v>30013</c:v>
                </c:pt>
                <c:pt idx="10258">
                  <c:v>30014</c:v>
                </c:pt>
                <c:pt idx="10259">
                  <c:v>30015</c:v>
                </c:pt>
                <c:pt idx="10260">
                  <c:v>30016</c:v>
                </c:pt>
                <c:pt idx="10261">
                  <c:v>30017</c:v>
                </c:pt>
                <c:pt idx="10262">
                  <c:v>30018</c:v>
                </c:pt>
                <c:pt idx="10263">
                  <c:v>30019</c:v>
                </c:pt>
                <c:pt idx="10264">
                  <c:v>30020</c:v>
                </c:pt>
                <c:pt idx="10265">
                  <c:v>30021</c:v>
                </c:pt>
                <c:pt idx="10266">
                  <c:v>30022</c:v>
                </c:pt>
                <c:pt idx="10267">
                  <c:v>30023</c:v>
                </c:pt>
                <c:pt idx="10268">
                  <c:v>30024</c:v>
                </c:pt>
                <c:pt idx="10269">
                  <c:v>30025</c:v>
                </c:pt>
                <c:pt idx="10270">
                  <c:v>30026</c:v>
                </c:pt>
                <c:pt idx="10271">
                  <c:v>30027</c:v>
                </c:pt>
                <c:pt idx="10272">
                  <c:v>30028</c:v>
                </c:pt>
                <c:pt idx="10273">
                  <c:v>30029</c:v>
                </c:pt>
                <c:pt idx="10274">
                  <c:v>30030</c:v>
                </c:pt>
                <c:pt idx="10275">
                  <c:v>30031</c:v>
                </c:pt>
                <c:pt idx="10276">
                  <c:v>30032</c:v>
                </c:pt>
                <c:pt idx="10277">
                  <c:v>30033</c:v>
                </c:pt>
                <c:pt idx="10278">
                  <c:v>30034</c:v>
                </c:pt>
                <c:pt idx="10279">
                  <c:v>30035</c:v>
                </c:pt>
                <c:pt idx="10280">
                  <c:v>30036</c:v>
                </c:pt>
                <c:pt idx="10281">
                  <c:v>30037</c:v>
                </c:pt>
                <c:pt idx="10282">
                  <c:v>30038</c:v>
                </c:pt>
                <c:pt idx="10283">
                  <c:v>30039</c:v>
                </c:pt>
                <c:pt idx="10284">
                  <c:v>30040</c:v>
                </c:pt>
                <c:pt idx="10285">
                  <c:v>30041</c:v>
                </c:pt>
                <c:pt idx="10286">
                  <c:v>30042</c:v>
                </c:pt>
                <c:pt idx="10287">
                  <c:v>30043</c:v>
                </c:pt>
                <c:pt idx="10288">
                  <c:v>30044</c:v>
                </c:pt>
                <c:pt idx="10289">
                  <c:v>30045</c:v>
                </c:pt>
                <c:pt idx="10290">
                  <c:v>30046</c:v>
                </c:pt>
                <c:pt idx="10291">
                  <c:v>30047</c:v>
                </c:pt>
                <c:pt idx="10292">
                  <c:v>30048</c:v>
                </c:pt>
                <c:pt idx="10293">
                  <c:v>30049</c:v>
                </c:pt>
                <c:pt idx="10294">
                  <c:v>30050</c:v>
                </c:pt>
                <c:pt idx="10295">
                  <c:v>30051</c:v>
                </c:pt>
                <c:pt idx="10296">
                  <c:v>30052</c:v>
                </c:pt>
                <c:pt idx="10297">
                  <c:v>30053</c:v>
                </c:pt>
                <c:pt idx="10298">
                  <c:v>30054</c:v>
                </c:pt>
                <c:pt idx="10299">
                  <c:v>30055</c:v>
                </c:pt>
                <c:pt idx="10300">
                  <c:v>30056</c:v>
                </c:pt>
                <c:pt idx="10301">
                  <c:v>30057</c:v>
                </c:pt>
                <c:pt idx="10302">
                  <c:v>30058</c:v>
                </c:pt>
                <c:pt idx="10303">
                  <c:v>30059</c:v>
                </c:pt>
                <c:pt idx="10304">
                  <c:v>30060</c:v>
                </c:pt>
                <c:pt idx="10305">
                  <c:v>30061</c:v>
                </c:pt>
                <c:pt idx="10306">
                  <c:v>30062</c:v>
                </c:pt>
                <c:pt idx="10307">
                  <c:v>30063</c:v>
                </c:pt>
                <c:pt idx="10308">
                  <c:v>30064</c:v>
                </c:pt>
                <c:pt idx="10309">
                  <c:v>30065</c:v>
                </c:pt>
                <c:pt idx="10310">
                  <c:v>30066</c:v>
                </c:pt>
                <c:pt idx="10311">
                  <c:v>30067</c:v>
                </c:pt>
                <c:pt idx="10312">
                  <c:v>30068</c:v>
                </c:pt>
                <c:pt idx="10313">
                  <c:v>30069</c:v>
                </c:pt>
                <c:pt idx="10314">
                  <c:v>30070</c:v>
                </c:pt>
                <c:pt idx="10315">
                  <c:v>30071</c:v>
                </c:pt>
                <c:pt idx="10316">
                  <c:v>30072</c:v>
                </c:pt>
                <c:pt idx="10317">
                  <c:v>30073</c:v>
                </c:pt>
                <c:pt idx="10318">
                  <c:v>30074</c:v>
                </c:pt>
                <c:pt idx="10319">
                  <c:v>30075</c:v>
                </c:pt>
                <c:pt idx="10320">
                  <c:v>30076</c:v>
                </c:pt>
                <c:pt idx="10321">
                  <c:v>30077</c:v>
                </c:pt>
                <c:pt idx="10322">
                  <c:v>30078</c:v>
                </c:pt>
                <c:pt idx="10323">
                  <c:v>30079</c:v>
                </c:pt>
                <c:pt idx="10324">
                  <c:v>30080</c:v>
                </c:pt>
                <c:pt idx="10325">
                  <c:v>30081</c:v>
                </c:pt>
                <c:pt idx="10326">
                  <c:v>30082</c:v>
                </c:pt>
                <c:pt idx="10327">
                  <c:v>30083</c:v>
                </c:pt>
                <c:pt idx="10328">
                  <c:v>30084</c:v>
                </c:pt>
                <c:pt idx="10329">
                  <c:v>30085</c:v>
                </c:pt>
                <c:pt idx="10330">
                  <c:v>30086</c:v>
                </c:pt>
                <c:pt idx="10331">
                  <c:v>30087</c:v>
                </c:pt>
                <c:pt idx="10332">
                  <c:v>30088</c:v>
                </c:pt>
                <c:pt idx="10333">
                  <c:v>30089</c:v>
                </c:pt>
                <c:pt idx="10334">
                  <c:v>30090</c:v>
                </c:pt>
                <c:pt idx="10335">
                  <c:v>30091</c:v>
                </c:pt>
                <c:pt idx="10336">
                  <c:v>30092</c:v>
                </c:pt>
                <c:pt idx="10337">
                  <c:v>30093</c:v>
                </c:pt>
                <c:pt idx="10338">
                  <c:v>30094</c:v>
                </c:pt>
                <c:pt idx="10339">
                  <c:v>30095</c:v>
                </c:pt>
                <c:pt idx="10340">
                  <c:v>30096</c:v>
                </c:pt>
                <c:pt idx="10341">
                  <c:v>30097</c:v>
                </c:pt>
                <c:pt idx="10342">
                  <c:v>30098</c:v>
                </c:pt>
                <c:pt idx="10343">
                  <c:v>30099</c:v>
                </c:pt>
                <c:pt idx="10344">
                  <c:v>30100</c:v>
                </c:pt>
                <c:pt idx="10345">
                  <c:v>30101</c:v>
                </c:pt>
                <c:pt idx="10346">
                  <c:v>30102</c:v>
                </c:pt>
                <c:pt idx="10347">
                  <c:v>30103</c:v>
                </c:pt>
                <c:pt idx="10348">
                  <c:v>30104</c:v>
                </c:pt>
                <c:pt idx="10349">
                  <c:v>30105</c:v>
                </c:pt>
                <c:pt idx="10350">
                  <c:v>30106</c:v>
                </c:pt>
                <c:pt idx="10351">
                  <c:v>30107</c:v>
                </c:pt>
                <c:pt idx="10352">
                  <c:v>30108</c:v>
                </c:pt>
                <c:pt idx="10353">
                  <c:v>30109</c:v>
                </c:pt>
                <c:pt idx="10354">
                  <c:v>30110</c:v>
                </c:pt>
                <c:pt idx="10355">
                  <c:v>30111</c:v>
                </c:pt>
                <c:pt idx="10356">
                  <c:v>30112</c:v>
                </c:pt>
                <c:pt idx="10357">
                  <c:v>30113</c:v>
                </c:pt>
                <c:pt idx="10358">
                  <c:v>30114</c:v>
                </c:pt>
                <c:pt idx="10359">
                  <c:v>30115</c:v>
                </c:pt>
                <c:pt idx="10360">
                  <c:v>30116</c:v>
                </c:pt>
                <c:pt idx="10361">
                  <c:v>30117</c:v>
                </c:pt>
                <c:pt idx="10362">
                  <c:v>30118</c:v>
                </c:pt>
                <c:pt idx="10363">
                  <c:v>30119</c:v>
                </c:pt>
                <c:pt idx="10364">
                  <c:v>30120</c:v>
                </c:pt>
                <c:pt idx="10365">
                  <c:v>30121</c:v>
                </c:pt>
                <c:pt idx="10366">
                  <c:v>30122</c:v>
                </c:pt>
                <c:pt idx="10367">
                  <c:v>30123</c:v>
                </c:pt>
                <c:pt idx="10368">
                  <c:v>30124</c:v>
                </c:pt>
                <c:pt idx="10369">
                  <c:v>30125</c:v>
                </c:pt>
                <c:pt idx="10370">
                  <c:v>30126</c:v>
                </c:pt>
                <c:pt idx="10371">
                  <c:v>30127</c:v>
                </c:pt>
                <c:pt idx="10372">
                  <c:v>30128</c:v>
                </c:pt>
                <c:pt idx="10373">
                  <c:v>30129</c:v>
                </c:pt>
                <c:pt idx="10374">
                  <c:v>30130</c:v>
                </c:pt>
                <c:pt idx="10375">
                  <c:v>30131</c:v>
                </c:pt>
                <c:pt idx="10376">
                  <c:v>30132</c:v>
                </c:pt>
                <c:pt idx="10377">
                  <c:v>30133</c:v>
                </c:pt>
                <c:pt idx="10378">
                  <c:v>30134</c:v>
                </c:pt>
                <c:pt idx="10379">
                  <c:v>30135</c:v>
                </c:pt>
                <c:pt idx="10380">
                  <c:v>30136</c:v>
                </c:pt>
                <c:pt idx="10381">
                  <c:v>30137</c:v>
                </c:pt>
                <c:pt idx="10382">
                  <c:v>30138</c:v>
                </c:pt>
                <c:pt idx="10383">
                  <c:v>30139</c:v>
                </c:pt>
                <c:pt idx="10384">
                  <c:v>30140</c:v>
                </c:pt>
                <c:pt idx="10385">
                  <c:v>30141</c:v>
                </c:pt>
                <c:pt idx="10386">
                  <c:v>30142</c:v>
                </c:pt>
                <c:pt idx="10387">
                  <c:v>30143</c:v>
                </c:pt>
                <c:pt idx="10388">
                  <c:v>30144</c:v>
                </c:pt>
                <c:pt idx="10389">
                  <c:v>30145</c:v>
                </c:pt>
                <c:pt idx="10390">
                  <c:v>30146</c:v>
                </c:pt>
                <c:pt idx="10391">
                  <c:v>30147</c:v>
                </c:pt>
                <c:pt idx="10392">
                  <c:v>30148</c:v>
                </c:pt>
                <c:pt idx="10393">
                  <c:v>30149</c:v>
                </c:pt>
                <c:pt idx="10394">
                  <c:v>30150</c:v>
                </c:pt>
                <c:pt idx="10395">
                  <c:v>30151</c:v>
                </c:pt>
                <c:pt idx="10396">
                  <c:v>30152</c:v>
                </c:pt>
                <c:pt idx="10397">
                  <c:v>30153</c:v>
                </c:pt>
                <c:pt idx="10398">
                  <c:v>30154</c:v>
                </c:pt>
                <c:pt idx="10399">
                  <c:v>30155</c:v>
                </c:pt>
                <c:pt idx="10400">
                  <c:v>30156</c:v>
                </c:pt>
                <c:pt idx="10401">
                  <c:v>30157</c:v>
                </c:pt>
                <c:pt idx="10402">
                  <c:v>30158</c:v>
                </c:pt>
                <c:pt idx="10403">
                  <c:v>30159</c:v>
                </c:pt>
                <c:pt idx="10404">
                  <c:v>30160</c:v>
                </c:pt>
                <c:pt idx="10405">
                  <c:v>30161</c:v>
                </c:pt>
                <c:pt idx="10406">
                  <c:v>30162</c:v>
                </c:pt>
                <c:pt idx="10407">
                  <c:v>30163</c:v>
                </c:pt>
                <c:pt idx="10408">
                  <c:v>30164</c:v>
                </c:pt>
                <c:pt idx="10409">
                  <c:v>30165</c:v>
                </c:pt>
                <c:pt idx="10410">
                  <c:v>30166</c:v>
                </c:pt>
                <c:pt idx="10411">
                  <c:v>30167</c:v>
                </c:pt>
                <c:pt idx="10412">
                  <c:v>30168</c:v>
                </c:pt>
                <c:pt idx="10413">
                  <c:v>30169</c:v>
                </c:pt>
                <c:pt idx="10414">
                  <c:v>30170</c:v>
                </c:pt>
                <c:pt idx="10415">
                  <c:v>30171</c:v>
                </c:pt>
                <c:pt idx="10416">
                  <c:v>30172</c:v>
                </c:pt>
                <c:pt idx="10417">
                  <c:v>30173</c:v>
                </c:pt>
                <c:pt idx="10418">
                  <c:v>30174</c:v>
                </c:pt>
                <c:pt idx="10419">
                  <c:v>30175</c:v>
                </c:pt>
                <c:pt idx="10420">
                  <c:v>30176</c:v>
                </c:pt>
                <c:pt idx="10421">
                  <c:v>30177</c:v>
                </c:pt>
                <c:pt idx="10422">
                  <c:v>30178</c:v>
                </c:pt>
                <c:pt idx="10423">
                  <c:v>30179</c:v>
                </c:pt>
                <c:pt idx="10424">
                  <c:v>30180</c:v>
                </c:pt>
                <c:pt idx="10425">
                  <c:v>30181</c:v>
                </c:pt>
                <c:pt idx="10426">
                  <c:v>30182</c:v>
                </c:pt>
                <c:pt idx="10427">
                  <c:v>30183</c:v>
                </c:pt>
                <c:pt idx="10428">
                  <c:v>30184</c:v>
                </c:pt>
                <c:pt idx="10429">
                  <c:v>30185</c:v>
                </c:pt>
                <c:pt idx="10430">
                  <c:v>30186</c:v>
                </c:pt>
                <c:pt idx="10431">
                  <c:v>30187</c:v>
                </c:pt>
                <c:pt idx="10432">
                  <c:v>30188</c:v>
                </c:pt>
                <c:pt idx="10433">
                  <c:v>30189</c:v>
                </c:pt>
                <c:pt idx="10434">
                  <c:v>30190</c:v>
                </c:pt>
                <c:pt idx="10435">
                  <c:v>30191</c:v>
                </c:pt>
                <c:pt idx="10436">
                  <c:v>30192</c:v>
                </c:pt>
                <c:pt idx="10437">
                  <c:v>30193</c:v>
                </c:pt>
                <c:pt idx="10438">
                  <c:v>30194</c:v>
                </c:pt>
                <c:pt idx="10439">
                  <c:v>30195</c:v>
                </c:pt>
                <c:pt idx="10440">
                  <c:v>30196</c:v>
                </c:pt>
                <c:pt idx="10441">
                  <c:v>30197</c:v>
                </c:pt>
                <c:pt idx="10442">
                  <c:v>30198</c:v>
                </c:pt>
                <c:pt idx="10443">
                  <c:v>30199</c:v>
                </c:pt>
                <c:pt idx="10444">
                  <c:v>30200</c:v>
                </c:pt>
                <c:pt idx="10445">
                  <c:v>30201</c:v>
                </c:pt>
                <c:pt idx="10446">
                  <c:v>30202</c:v>
                </c:pt>
                <c:pt idx="10447">
                  <c:v>30203</c:v>
                </c:pt>
                <c:pt idx="10448">
                  <c:v>30204</c:v>
                </c:pt>
                <c:pt idx="10449">
                  <c:v>30205</c:v>
                </c:pt>
                <c:pt idx="10450">
                  <c:v>30206</c:v>
                </c:pt>
                <c:pt idx="10451">
                  <c:v>30207</c:v>
                </c:pt>
                <c:pt idx="10452">
                  <c:v>30208</c:v>
                </c:pt>
                <c:pt idx="10453">
                  <c:v>30209</c:v>
                </c:pt>
                <c:pt idx="10454">
                  <c:v>30210</c:v>
                </c:pt>
                <c:pt idx="10455">
                  <c:v>30211</c:v>
                </c:pt>
                <c:pt idx="10456">
                  <c:v>30212</c:v>
                </c:pt>
                <c:pt idx="10457">
                  <c:v>30213</c:v>
                </c:pt>
                <c:pt idx="10458">
                  <c:v>30214</c:v>
                </c:pt>
                <c:pt idx="10459">
                  <c:v>30215</c:v>
                </c:pt>
                <c:pt idx="10460">
                  <c:v>30216</c:v>
                </c:pt>
                <c:pt idx="10461">
                  <c:v>30217</c:v>
                </c:pt>
                <c:pt idx="10462">
                  <c:v>30218</c:v>
                </c:pt>
                <c:pt idx="10463">
                  <c:v>30219</c:v>
                </c:pt>
                <c:pt idx="10464">
                  <c:v>30220</c:v>
                </c:pt>
                <c:pt idx="10465">
                  <c:v>30221</c:v>
                </c:pt>
                <c:pt idx="10466">
                  <c:v>30222</c:v>
                </c:pt>
                <c:pt idx="10467">
                  <c:v>30223</c:v>
                </c:pt>
                <c:pt idx="10468">
                  <c:v>30224</c:v>
                </c:pt>
                <c:pt idx="10469">
                  <c:v>30225</c:v>
                </c:pt>
                <c:pt idx="10470">
                  <c:v>30226</c:v>
                </c:pt>
                <c:pt idx="10471">
                  <c:v>30227</c:v>
                </c:pt>
                <c:pt idx="10472">
                  <c:v>30228</c:v>
                </c:pt>
                <c:pt idx="10473">
                  <c:v>30229</c:v>
                </c:pt>
                <c:pt idx="10474">
                  <c:v>30230</c:v>
                </c:pt>
                <c:pt idx="10475">
                  <c:v>30231</c:v>
                </c:pt>
                <c:pt idx="10476">
                  <c:v>30232</c:v>
                </c:pt>
                <c:pt idx="10477">
                  <c:v>30233</c:v>
                </c:pt>
                <c:pt idx="10478">
                  <c:v>30234</c:v>
                </c:pt>
                <c:pt idx="10479">
                  <c:v>30235</c:v>
                </c:pt>
                <c:pt idx="10480">
                  <c:v>30236</c:v>
                </c:pt>
                <c:pt idx="10481">
                  <c:v>30237</c:v>
                </c:pt>
                <c:pt idx="10482">
                  <c:v>30238</c:v>
                </c:pt>
                <c:pt idx="10483">
                  <c:v>30239</c:v>
                </c:pt>
                <c:pt idx="10484">
                  <c:v>30240</c:v>
                </c:pt>
                <c:pt idx="10485">
                  <c:v>30241</c:v>
                </c:pt>
                <c:pt idx="10486">
                  <c:v>30242</c:v>
                </c:pt>
                <c:pt idx="10487">
                  <c:v>30243</c:v>
                </c:pt>
                <c:pt idx="10488">
                  <c:v>30244</c:v>
                </c:pt>
                <c:pt idx="10489">
                  <c:v>30245</c:v>
                </c:pt>
                <c:pt idx="10490">
                  <c:v>30246</c:v>
                </c:pt>
                <c:pt idx="10491">
                  <c:v>30247</c:v>
                </c:pt>
                <c:pt idx="10492">
                  <c:v>30248</c:v>
                </c:pt>
                <c:pt idx="10493">
                  <c:v>30249</c:v>
                </c:pt>
                <c:pt idx="10494">
                  <c:v>30250</c:v>
                </c:pt>
                <c:pt idx="10495">
                  <c:v>30251</c:v>
                </c:pt>
                <c:pt idx="10496">
                  <c:v>30252</c:v>
                </c:pt>
                <c:pt idx="10497">
                  <c:v>30253</c:v>
                </c:pt>
                <c:pt idx="10498">
                  <c:v>30254</c:v>
                </c:pt>
                <c:pt idx="10499">
                  <c:v>30255</c:v>
                </c:pt>
                <c:pt idx="10500">
                  <c:v>30256</c:v>
                </c:pt>
                <c:pt idx="10501">
                  <c:v>30257</c:v>
                </c:pt>
                <c:pt idx="10502">
                  <c:v>30258</c:v>
                </c:pt>
                <c:pt idx="10503">
                  <c:v>30259</c:v>
                </c:pt>
                <c:pt idx="10504">
                  <c:v>30260</c:v>
                </c:pt>
                <c:pt idx="10505">
                  <c:v>30261</c:v>
                </c:pt>
                <c:pt idx="10506">
                  <c:v>30262</c:v>
                </c:pt>
                <c:pt idx="10507">
                  <c:v>30263</c:v>
                </c:pt>
                <c:pt idx="10508">
                  <c:v>30264</c:v>
                </c:pt>
                <c:pt idx="10509">
                  <c:v>30265</c:v>
                </c:pt>
                <c:pt idx="10510">
                  <c:v>30266</c:v>
                </c:pt>
                <c:pt idx="10511">
                  <c:v>30267</c:v>
                </c:pt>
                <c:pt idx="10512">
                  <c:v>30268</c:v>
                </c:pt>
                <c:pt idx="10513">
                  <c:v>30269</c:v>
                </c:pt>
                <c:pt idx="10514">
                  <c:v>30270</c:v>
                </c:pt>
                <c:pt idx="10515">
                  <c:v>30271</c:v>
                </c:pt>
                <c:pt idx="10516">
                  <c:v>30272</c:v>
                </c:pt>
                <c:pt idx="10517">
                  <c:v>30273</c:v>
                </c:pt>
                <c:pt idx="10518">
                  <c:v>30274</c:v>
                </c:pt>
                <c:pt idx="10519">
                  <c:v>30275</c:v>
                </c:pt>
                <c:pt idx="10520">
                  <c:v>30276</c:v>
                </c:pt>
                <c:pt idx="10521">
                  <c:v>30277</c:v>
                </c:pt>
                <c:pt idx="10522">
                  <c:v>30278</c:v>
                </c:pt>
                <c:pt idx="10523">
                  <c:v>30279</c:v>
                </c:pt>
                <c:pt idx="10524">
                  <c:v>30280</c:v>
                </c:pt>
                <c:pt idx="10525">
                  <c:v>30281</c:v>
                </c:pt>
                <c:pt idx="10526">
                  <c:v>30282</c:v>
                </c:pt>
                <c:pt idx="10527">
                  <c:v>30283</c:v>
                </c:pt>
                <c:pt idx="10528">
                  <c:v>30284</c:v>
                </c:pt>
                <c:pt idx="10529">
                  <c:v>30285</c:v>
                </c:pt>
                <c:pt idx="10530">
                  <c:v>30286</c:v>
                </c:pt>
                <c:pt idx="10531">
                  <c:v>30287</c:v>
                </c:pt>
                <c:pt idx="10532">
                  <c:v>30288</c:v>
                </c:pt>
                <c:pt idx="10533">
                  <c:v>30289</c:v>
                </c:pt>
                <c:pt idx="10534">
                  <c:v>30290</c:v>
                </c:pt>
                <c:pt idx="10535">
                  <c:v>30291</c:v>
                </c:pt>
                <c:pt idx="10536">
                  <c:v>30292</c:v>
                </c:pt>
                <c:pt idx="10537">
                  <c:v>30293</c:v>
                </c:pt>
                <c:pt idx="10538">
                  <c:v>30294</c:v>
                </c:pt>
                <c:pt idx="10539">
                  <c:v>30295</c:v>
                </c:pt>
                <c:pt idx="10540">
                  <c:v>30296</c:v>
                </c:pt>
                <c:pt idx="10541">
                  <c:v>30297</c:v>
                </c:pt>
                <c:pt idx="10542">
                  <c:v>30298</c:v>
                </c:pt>
                <c:pt idx="10543">
                  <c:v>30299</c:v>
                </c:pt>
                <c:pt idx="10544">
                  <c:v>30300</c:v>
                </c:pt>
                <c:pt idx="10545">
                  <c:v>30301</c:v>
                </c:pt>
                <c:pt idx="10546">
                  <c:v>30302</c:v>
                </c:pt>
                <c:pt idx="10547">
                  <c:v>30303</c:v>
                </c:pt>
                <c:pt idx="10548">
                  <c:v>30304</c:v>
                </c:pt>
                <c:pt idx="10549">
                  <c:v>30305</c:v>
                </c:pt>
                <c:pt idx="10550">
                  <c:v>30306</c:v>
                </c:pt>
                <c:pt idx="10551">
                  <c:v>30307</c:v>
                </c:pt>
                <c:pt idx="10552">
                  <c:v>30308</c:v>
                </c:pt>
                <c:pt idx="10553">
                  <c:v>30309</c:v>
                </c:pt>
                <c:pt idx="10554">
                  <c:v>30310</c:v>
                </c:pt>
                <c:pt idx="10555">
                  <c:v>30311</c:v>
                </c:pt>
                <c:pt idx="10556">
                  <c:v>30312</c:v>
                </c:pt>
                <c:pt idx="10557">
                  <c:v>30313</c:v>
                </c:pt>
                <c:pt idx="10558">
                  <c:v>30314</c:v>
                </c:pt>
                <c:pt idx="10559">
                  <c:v>30315</c:v>
                </c:pt>
                <c:pt idx="10560">
                  <c:v>30316</c:v>
                </c:pt>
                <c:pt idx="10561">
                  <c:v>30317</c:v>
                </c:pt>
                <c:pt idx="10562">
                  <c:v>30318</c:v>
                </c:pt>
                <c:pt idx="10563">
                  <c:v>30319</c:v>
                </c:pt>
                <c:pt idx="10564">
                  <c:v>30320</c:v>
                </c:pt>
                <c:pt idx="10565">
                  <c:v>30321</c:v>
                </c:pt>
                <c:pt idx="10566">
                  <c:v>30322</c:v>
                </c:pt>
                <c:pt idx="10567">
                  <c:v>30323</c:v>
                </c:pt>
                <c:pt idx="10568">
                  <c:v>30324</c:v>
                </c:pt>
                <c:pt idx="10569">
                  <c:v>30325</c:v>
                </c:pt>
                <c:pt idx="10570">
                  <c:v>30326</c:v>
                </c:pt>
                <c:pt idx="10571">
                  <c:v>30327</c:v>
                </c:pt>
                <c:pt idx="10572">
                  <c:v>30328</c:v>
                </c:pt>
                <c:pt idx="10573">
                  <c:v>30329</c:v>
                </c:pt>
                <c:pt idx="10574">
                  <c:v>30330</c:v>
                </c:pt>
                <c:pt idx="10575">
                  <c:v>30331</c:v>
                </c:pt>
                <c:pt idx="10576">
                  <c:v>30332</c:v>
                </c:pt>
                <c:pt idx="10577">
                  <c:v>30333</c:v>
                </c:pt>
                <c:pt idx="10578">
                  <c:v>30334</c:v>
                </c:pt>
                <c:pt idx="10579">
                  <c:v>30335</c:v>
                </c:pt>
                <c:pt idx="10580">
                  <c:v>30336</c:v>
                </c:pt>
                <c:pt idx="10581">
                  <c:v>30337</c:v>
                </c:pt>
                <c:pt idx="10582">
                  <c:v>30338</c:v>
                </c:pt>
                <c:pt idx="10583">
                  <c:v>30339</c:v>
                </c:pt>
                <c:pt idx="10584">
                  <c:v>30340</c:v>
                </c:pt>
                <c:pt idx="10585">
                  <c:v>30341</c:v>
                </c:pt>
                <c:pt idx="10586">
                  <c:v>30342</c:v>
                </c:pt>
                <c:pt idx="10587">
                  <c:v>30343</c:v>
                </c:pt>
                <c:pt idx="10588">
                  <c:v>30344</c:v>
                </c:pt>
                <c:pt idx="10589">
                  <c:v>30345</c:v>
                </c:pt>
                <c:pt idx="10590">
                  <c:v>30346</c:v>
                </c:pt>
                <c:pt idx="10591">
                  <c:v>30347</c:v>
                </c:pt>
                <c:pt idx="10592">
                  <c:v>30348</c:v>
                </c:pt>
                <c:pt idx="10593">
                  <c:v>30349</c:v>
                </c:pt>
                <c:pt idx="10594">
                  <c:v>30350</c:v>
                </c:pt>
                <c:pt idx="10595">
                  <c:v>30351</c:v>
                </c:pt>
                <c:pt idx="10596">
                  <c:v>30352</c:v>
                </c:pt>
                <c:pt idx="10597">
                  <c:v>30353</c:v>
                </c:pt>
                <c:pt idx="10598">
                  <c:v>30354</c:v>
                </c:pt>
                <c:pt idx="10599">
                  <c:v>30355</c:v>
                </c:pt>
                <c:pt idx="10600">
                  <c:v>30356</c:v>
                </c:pt>
                <c:pt idx="10601">
                  <c:v>30357</c:v>
                </c:pt>
                <c:pt idx="10602">
                  <c:v>30358</c:v>
                </c:pt>
                <c:pt idx="10603">
                  <c:v>30359</c:v>
                </c:pt>
                <c:pt idx="10604">
                  <c:v>30360</c:v>
                </c:pt>
                <c:pt idx="10605">
                  <c:v>30361</c:v>
                </c:pt>
                <c:pt idx="10606">
                  <c:v>30362</c:v>
                </c:pt>
                <c:pt idx="10607">
                  <c:v>30363</c:v>
                </c:pt>
                <c:pt idx="10608">
                  <c:v>30364</c:v>
                </c:pt>
                <c:pt idx="10609">
                  <c:v>30365</c:v>
                </c:pt>
                <c:pt idx="10610">
                  <c:v>30366</c:v>
                </c:pt>
                <c:pt idx="10611">
                  <c:v>30367</c:v>
                </c:pt>
                <c:pt idx="10612">
                  <c:v>30368</c:v>
                </c:pt>
                <c:pt idx="10613">
                  <c:v>30369</c:v>
                </c:pt>
                <c:pt idx="10614">
                  <c:v>30370</c:v>
                </c:pt>
                <c:pt idx="10615">
                  <c:v>30371</c:v>
                </c:pt>
                <c:pt idx="10616">
                  <c:v>30372</c:v>
                </c:pt>
                <c:pt idx="10617">
                  <c:v>30373</c:v>
                </c:pt>
                <c:pt idx="10618">
                  <c:v>30374</c:v>
                </c:pt>
                <c:pt idx="10619">
                  <c:v>30375</c:v>
                </c:pt>
                <c:pt idx="10620">
                  <c:v>30376</c:v>
                </c:pt>
                <c:pt idx="10621">
                  <c:v>30377</c:v>
                </c:pt>
                <c:pt idx="10622">
                  <c:v>30378</c:v>
                </c:pt>
                <c:pt idx="10623">
                  <c:v>30379</c:v>
                </c:pt>
                <c:pt idx="10624">
                  <c:v>30380</c:v>
                </c:pt>
                <c:pt idx="10625">
                  <c:v>30381</c:v>
                </c:pt>
                <c:pt idx="10626">
                  <c:v>30382</c:v>
                </c:pt>
                <c:pt idx="10627">
                  <c:v>30383</c:v>
                </c:pt>
                <c:pt idx="10628">
                  <c:v>30384</c:v>
                </c:pt>
                <c:pt idx="10629">
                  <c:v>30385</c:v>
                </c:pt>
                <c:pt idx="10630">
                  <c:v>30386</c:v>
                </c:pt>
                <c:pt idx="10631">
                  <c:v>30387</c:v>
                </c:pt>
                <c:pt idx="10632">
                  <c:v>30388</c:v>
                </c:pt>
                <c:pt idx="10633">
                  <c:v>30389</c:v>
                </c:pt>
                <c:pt idx="10634">
                  <c:v>30390</c:v>
                </c:pt>
                <c:pt idx="10635">
                  <c:v>30391</c:v>
                </c:pt>
                <c:pt idx="10636">
                  <c:v>30392</c:v>
                </c:pt>
                <c:pt idx="10637">
                  <c:v>30393</c:v>
                </c:pt>
                <c:pt idx="10638">
                  <c:v>30394</c:v>
                </c:pt>
                <c:pt idx="10639">
                  <c:v>30395</c:v>
                </c:pt>
                <c:pt idx="10640">
                  <c:v>30396</c:v>
                </c:pt>
                <c:pt idx="10641">
                  <c:v>30397</c:v>
                </c:pt>
                <c:pt idx="10642">
                  <c:v>30398</c:v>
                </c:pt>
                <c:pt idx="10643">
                  <c:v>30399</c:v>
                </c:pt>
                <c:pt idx="10644">
                  <c:v>30400</c:v>
                </c:pt>
                <c:pt idx="10645">
                  <c:v>30401</c:v>
                </c:pt>
                <c:pt idx="10646">
                  <c:v>30402</c:v>
                </c:pt>
                <c:pt idx="10647">
                  <c:v>30403</c:v>
                </c:pt>
                <c:pt idx="10648">
                  <c:v>30404</c:v>
                </c:pt>
                <c:pt idx="10649">
                  <c:v>30405</c:v>
                </c:pt>
                <c:pt idx="10650">
                  <c:v>30406</c:v>
                </c:pt>
                <c:pt idx="10651">
                  <c:v>30407</c:v>
                </c:pt>
                <c:pt idx="10652">
                  <c:v>30408</c:v>
                </c:pt>
                <c:pt idx="10653">
                  <c:v>30409</c:v>
                </c:pt>
                <c:pt idx="10654">
                  <c:v>30410</c:v>
                </c:pt>
                <c:pt idx="10655">
                  <c:v>30411</c:v>
                </c:pt>
                <c:pt idx="10656">
                  <c:v>30412</c:v>
                </c:pt>
                <c:pt idx="10657">
                  <c:v>30413</c:v>
                </c:pt>
                <c:pt idx="10658">
                  <c:v>30414</c:v>
                </c:pt>
                <c:pt idx="10659">
                  <c:v>30415</c:v>
                </c:pt>
                <c:pt idx="10660">
                  <c:v>30416</c:v>
                </c:pt>
                <c:pt idx="10661">
                  <c:v>30417</c:v>
                </c:pt>
                <c:pt idx="10662">
                  <c:v>30418</c:v>
                </c:pt>
                <c:pt idx="10663">
                  <c:v>30419</c:v>
                </c:pt>
                <c:pt idx="10664">
                  <c:v>30420</c:v>
                </c:pt>
                <c:pt idx="10665">
                  <c:v>30421</c:v>
                </c:pt>
                <c:pt idx="10666">
                  <c:v>30422</c:v>
                </c:pt>
                <c:pt idx="10667">
                  <c:v>30423</c:v>
                </c:pt>
                <c:pt idx="10668">
                  <c:v>30424</c:v>
                </c:pt>
                <c:pt idx="10669">
                  <c:v>30425</c:v>
                </c:pt>
                <c:pt idx="10670">
                  <c:v>30426</c:v>
                </c:pt>
                <c:pt idx="10671">
                  <c:v>30427</c:v>
                </c:pt>
                <c:pt idx="10672">
                  <c:v>30428</c:v>
                </c:pt>
                <c:pt idx="10673">
                  <c:v>30429</c:v>
                </c:pt>
                <c:pt idx="10674">
                  <c:v>30430</c:v>
                </c:pt>
                <c:pt idx="10675">
                  <c:v>30431</c:v>
                </c:pt>
                <c:pt idx="10676">
                  <c:v>30432</c:v>
                </c:pt>
                <c:pt idx="10677">
                  <c:v>30433</c:v>
                </c:pt>
                <c:pt idx="10678">
                  <c:v>30434</c:v>
                </c:pt>
                <c:pt idx="10679">
                  <c:v>30435</c:v>
                </c:pt>
                <c:pt idx="10680">
                  <c:v>30436</c:v>
                </c:pt>
                <c:pt idx="10681">
                  <c:v>30437</c:v>
                </c:pt>
                <c:pt idx="10682">
                  <c:v>30438</c:v>
                </c:pt>
                <c:pt idx="10683">
                  <c:v>30439</c:v>
                </c:pt>
                <c:pt idx="10684">
                  <c:v>30440</c:v>
                </c:pt>
                <c:pt idx="10685">
                  <c:v>30441</c:v>
                </c:pt>
                <c:pt idx="10686">
                  <c:v>30442</c:v>
                </c:pt>
                <c:pt idx="10687">
                  <c:v>30443</c:v>
                </c:pt>
                <c:pt idx="10688">
                  <c:v>30444</c:v>
                </c:pt>
                <c:pt idx="10689">
                  <c:v>30445</c:v>
                </c:pt>
                <c:pt idx="10690">
                  <c:v>30446</c:v>
                </c:pt>
                <c:pt idx="10691">
                  <c:v>30447</c:v>
                </c:pt>
                <c:pt idx="10692">
                  <c:v>30448</c:v>
                </c:pt>
                <c:pt idx="10693">
                  <c:v>30449</c:v>
                </c:pt>
                <c:pt idx="10694">
                  <c:v>30450</c:v>
                </c:pt>
                <c:pt idx="10695">
                  <c:v>30451</c:v>
                </c:pt>
                <c:pt idx="10696">
                  <c:v>30452</c:v>
                </c:pt>
                <c:pt idx="10697">
                  <c:v>30453</c:v>
                </c:pt>
                <c:pt idx="10698">
                  <c:v>30454</c:v>
                </c:pt>
                <c:pt idx="10699">
                  <c:v>30455</c:v>
                </c:pt>
                <c:pt idx="10700">
                  <c:v>30456</c:v>
                </c:pt>
                <c:pt idx="10701">
                  <c:v>30457</c:v>
                </c:pt>
                <c:pt idx="10702">
                  <c:v>30458</c:v>
                </c:pt>
                <c:pt idx="10703">
                  <c:v>30459</c:v>
                </c:pt>
                <c:pt idx="10704">
                  <c:v>30460</c:v>
                </c:pt>
                <c:pt idx="10705">
                  <c:v>30461</c:v>
                </c:pt>
                <c:pt idx="10706">
                  <c:v>30462</c:v>
                </c:pt>
                <c:pt idx="10707">
                  <c:v>30463</c:v>
                </c:pt>
                <c:pt idx="10708">
                  <c:v>30464</c:v>
                </c:pt>
                <c:pt idx="10709">
                  <c:v>30465</c:v>
                </c:pt>
                <c:pt idx="10710">
                  <c:v>30466</c:v>
                </c:pt>
                <c:pt idx="10711">
                  <c:v>30467</c:v>
                </c:pt>
                <c:pt idx="10712">
                  <c:v>30468</c:v>
                </c:pt>
                <c:pt idx="10713">
                  <c:v>30469</c:v>
                </c:pt>
                <c:pt idx="10714">
                  <c:v>30470</c:v>
                </c:pt>
                <c:pt idx="10715">
                  <c:v>30471</c:v>
                </c:pt>
                <c:pt idx="10716">
                  <c:v>30472</c:v>
                </c:pt>
                <c:pt idx="10717">
                  <c:v>30473</c:v>
                </c:pt>
                <c:pt idx="10718">
                  <c:v>30474</c:v>
                </c:pt>
                <c:pt idx="10719">
                  <c:v>30475</c:v>
                </c:pt>
                <c:pt idx="10720">
                  <c:v>30476</c:v>
                </c:pt>
                <c:pt idx="10721">
                  <c:v>30477</c:v>
                </c:pt>
                <c:pt idx="10722">
                  <c:v>30478</c:v>
                </c:pt>
                <c:pt idx="10723">
                  <c:v>30479</c:v>
                </c:pt>
                <c:pt idx="10724">
                  <c:v>30480</c:v>
                </c:pt>
                <c:pt idx="10725">
                  <c:v>30481</c:v>
                </c:pt>
                <c:pt idx="10726">
                  <c:v>30482</c:v>
                </c:pt>
                <c:pt idx="10727">
                  <c:v>30483</c:v>
                </c:pt>
                <c:pt idx="10728">
                  <c:v>30484</c:v>
                </c:pt>
                <c:pt idx="10729">
                  <c:v>30485</c:v>
                </c:pt>
                <c:pt idx="10730">
                  <c:v>30486</c:v>
                </c:pt>
                <c:pt idx="10731">
                  <c:v>30487</c:v>
                </c:pt>
                <c:pt idx="10732">
                  <c:v>30488</c:v>
                </c:pt>
                <c:pt idx="10733">
                  <c:v>30489</c:v>
                </c:pt>
                <c:pt idx="10734">
                  <c:v>30490</c:v>
                </c:pt>
                <c:pt idx="10735">
                  <c:v>30491</c:v>
                </c:pt>
                <c:pt idx="10736">
                  <c:v>30492</c:v>
                </c:pt>
                <c:pt idx="10737">
                  <c:v>30493</c:v>
                </c:pt>
                <c:pt idx="10738">
                  <c:v>30494</c:v>
                </c:pt>
                <c:pt idx="10739">
                  <c:v>30495</c:v>
                </c:pt>
                <c:pt idx="10740">
                  <c:v>30496</c:v>
                </c:pt>
                <c:pt idx="10741">
                  <c:v>30497</c:v>
                </c:pt>
                <c:pt idx="10742">
                  <c:v>30498</c:v>
                </c:pt>
                <c:pt idx="10743">
                  <c:v>30499</c:v>
                </c:pt>
                <c:pt idx="10744">
                  <c:v>30500</c:v>
                </c:pt>
                <c:pt idx="10745">
                  <c:v>30501</c:v>
                </c:pt>
                <c:pt idx="10746">
                  <c:v>30502</c:v>
                </c:pt>
                <c:pt idx="10747">
                  <c:v>30503</c:v>
                </c:pt>
                <c:pt idx="10748">
                  <c:v>30504</c:v>
                </c:pt>
                <c:pt idx="10749">
                  <c:v>30505</c:v>
                </c:pt>
                <c:pt idx="10750">
                  <c:v>30506</c:v>
                </c:pt>
                <c:pt idx="10751">
                  <c:v>30507</c:v>
                </c:pt>
                <c:pt idx="10752">
                  <c:v>30508</c:v>
                </c:pt>
                <c:pt idx="10753">
                  <c:v>30509</c:v>
                </c:pt>
                <c:pt idx="10754">
                  <c:v>30510</c:v>
                </c:pt>
                <c:pt idx="10755">
                  <c:v>30511</c:v>
                </c:pt>
                <c:pt idx="10756">
                  <c:v>30512</c:v>
                </c:pt>
                <c:pt idx="10757">
                  <c:v>30513</c:v>
                </c:pt>
                <c:pt idx="10758">
                  <c:v>30514</c:v>
                </c:pt>
                <c:pt idx="10759">
                  <c:v>30515</c:v>
                </c:pt>
                <c:pt idx="10760">
                  <c:v>30516</c:v>
                </c:pt>
                <c:pt idx="10761">
                  <c:v>30517</c:v>
                </c:pt>
                <c:pt idx="10762">
                  <c:v>30518</c:v>
                </c:pt>
                <c:pt idx="10763">
                  <c:v>30519</c:v>
                </c:pt>
                <c:pt idx="10764">
                  <c:v>30520</c:v>
                </c:pt>
                <c:pt idx="10765">
                  <c:v>30521</c:v>
                </c:pt>
                <c:pt idx="10766">
                  <c:v>30522</c:v>
                </c:pt>
                <c:pt idx="10767">
                  <c:v>30523</c:v>
                </c:pt>
                <c:pt idx="10768">
                  <c:v>30524</c:v>
                </c:pt>
                <c:pt idx="10769">
                  <c:v>30525</c:v>
                </c:pt>
                <c:pt idx="10770">
                  <c:v>30526</c:v>
                </c:pt>
                <c:pt idx="10771">
                  <c:v>30527</c:v>
                </c:pt>
                <c:pt idx="10772">
                  <c:v>30528</c:v>
                </c:pt>
                <c:pt idx="10773">
                  <c:v>30529</c:v>
                </c:pt>
                <c:pt idx="10774">
                  <c:v>30530</c:v>
                </c:pt>
                <c:pt idx="10775">
                  <c:v>30531</c:v>
                </c:pt>
                <c:pt idx="10776">
                  <c:v>30532</c:v>
                </c:pt>
                <c:pt idx="10777">
                  <c:v>30533</c:v>
                </c:pt>
                <c:pt idx="10778">
                  <c:v>30534</c:v>
                </c:pt>
                <c:pt idx="10779">
                  <c:v>30535</c:v>
                </c:pt>
                <c:pt idx="10780">
                  <c:v>30536</c:v>
                </c:pt>
                <c:pt idx="10781">
                  <c:v>30537</c:v>
                </c:pt>
                <c:pt idx="10782">
                  <c:v>30538</c:v>
                </c:pt>
                <c:pt idx="10783">
                  <c:v>30539</c:v>
                </c:pt>
                <c:pt idx="10784">
                  <c:v>30540</c:v>
                </c:pt>
                <c:pt idx="10785">
                  <c:v>30541</c:v>
                </c:pt>
                <c:pt idx="10786">
                  <c:v>30542</c:v>
                </c:pt>
                <c:pt idx="10787">
                  <c:v>30543</c:v>
                </c:pt>
                <c:pt idx="10788">
                  <c:v>30544</c:v>
                </c:pt>
                <c:pt idx="10789">
                  <c:v>30545</c:v>
                </c:pt>
                <c:pt idx="10790">
                  <c:v>30546</c:v>
                </c:pt>
                <c:pt idx="10791">
                  <c:v>30547</c:v>
                </c:pt>
                <c:pt idx="10792">
                  <c:v>30548</c:v>
                </c:pt>
                <c:pt idx="10793">
                  <c:v>30549</c:v>
                </c:pt>
                <c:pt idx="10794">
                  <c:v>30550</c:v>
                </c:pt>
                <c:pt idx="10795">
                  <c:v>30551</c:v>
                </c:pt>
                <c:pt idx="10796">
                  <c:v>30552</c:v>
                </c:pt>
                <c:pt idx="10797">
                  <c:v>30553</c:v>
                </c:pt>
                <c:pt idx="10798">
                  <c:v>30554</c:v>
                </c:pt>
                <c:pt idx="10799">
                  <c:v>30555</c:v>
                </c:pt>
                <c:pt idx="10800">
                  <c:v>30556</c:v>
                </c:pt>
                <c:pt idx="10801">
                  <c:v>30557</c:v>
                </c:pt>
                <c:pt idx="10802">
                  <c:v>30558</c:v>
                </c:pt>
                <c:pt idx="10803">
                  <c:v>30559</c:v>
                </c:pt>
                <c:pt idx="10804">
                  <c:v>30560</c:v>
                </c:pt>
                <c:pt idx="10805">
                  <c:v>30561</c:v>
                </c:pt>
                <c:pt idx="10806">
                  <c:v>30562</c:v>
                </c:pt>
                <c:pt idx="10807">
                  <c:v>30563</c:v>
                </c:pt>
                <c:pt idx="10808">
                  <c:v>30564</c:v>
                </c:pt>
                <c:pt idx="10809">
                  <c:v>30565</c:v>
                </c:pt>
                <c:pt idx="10810">
                  <c:v>30566</c:v>
                </c:pt>
                <c:pt idx="10811">
                  <c:v>30567</c:v>
                </c:pt>
                <c:pt idx="10812">
                  <c:v>30568</c:v>
                </c:pt>
                <c:pt idx="10813">
                  <c:v>30569</c:v>
                </c:pt>
                <c:pt idx="10814">
                  <c:v>30570</c:v>
                </c:pt>
                <c:pt idx="10815">
                  <c:v>30571</c:v>
                </c:pt>
                <c:pt idx="10816">
                  <c:v>30572</c:v>
                </c:pt>
                <c:pt idx="10817">
                  <c:v>30573</c:v>
                </c:pt>
                <c:pt idx="10818">
                  <c:v>30574</c:v>
                </c:pt>
                <c:pt idx="10819">
                  <c:v>30575</c:v>
                </c:pt>
                <c:pt idx="10820">
                  <c:v>30576</c:v>
                </c:pt>
                <c:pt idx="10821">
                  <c:v>30577</c:v>
                </c:pt>
                <c:pt idx="10822">
                  <c:v>30578</c:v>
                </c:pt>
                <c:pt idx="10823">
                  <c:v>30579</c:v>
                </c:pt>
                <c:pt idx="10824">
                  <c:v>30580</c:v>
                </c:pt>
                <c:pt idx="10825">
                  <c:v>30581</c:v>
                </c:pt>
                <c:pt idx="10826">
                  <c:v>30582</c:v>
                </c:pt>
                <c:pt idx="10827">
                  <c:v>30583</c:v>
                </c:pt>
                <c:pt idx="10828">
                  <c:v>30584</c:v>
                </c:pt>
                <c:pt idx="10829">
                  <c:v>30585</c:v>
                </c:pt>
                <c:pt idx="10830">
                  <c:v>30586</c:v>
                </c:pt>
                <c:pt idx="10831">
                  <c:v>30587</c:v>
                </c:pt>
                <c:pt idx="10832">
                  <c:v>30588</c:v>
                </c:pt>
                <c:pt idx="10833">
                  <c:v>30589</c:v>
                </c:pt>
                <c:pt idx="10834">
                  <c:v>30590</c:v>
                </c:pt>
                <c:pt idx="10835">
                  <c:v>30591</c:v>
                </c:pt>
                <c:pt idx="10836">
                  <c:v>30592</c:v>
                </c:pt>
                <c:pt idx="10837">
                  <c:v>30593</c:v>
                </c:pt>
                <c:pt idx="10838">
                  <c:v>30594</c:v>
                </c:pt>
                <c:pt idx="10839">
                  <c:v>30595</c:v>
                </c:pt>
                <c:pt idx="10840">
                  <c:v>30596</c:v>
                </c:pt>
                <c:pt idx="10841">
                  <c:v>30597</c:v>
                </c:pt>
                <c:pt idx="10842">
                  <c:v>30598</c:v>
                </c:pt>
                <c:pt idx="10843">
                  <c:v>30599</c:v>
                </c:pt>
                <c:pt idx="10844">
                  <c:v>30600</c:v>
                </c:pt>
                <c:pt idx="10845">
                  <c:v>30601</c:v>
                </c:pt>
                <c:pt idx="10846">
                  <c:v>30602</c:v>
                </c:pt>
                <c:pt idx="10847">
                  <c:v>30603</c:v>
                </c:pt>
                <c:pt idx="10848">
                  <c:v>30604</c:v>
                </c:pt>
                <c:pt idx="10849">
                  <c:v>30605</c:v>
                </c:pt>
                <c:pt idx="10850">
                  <c:v>30606</c:v>
                </c:pt>
                <c:pt idx="10851">
                  <c:v>30607</c:v>
                </c:pt>
                <c:pt idx="10852">
                  <c:v>30608</c:v>
                </c:pt>
                <c:pt idx="10853">
                  <c:v>30609</c:v>
                </c:pt>
                <c:pt idx="10854">
                  <c:v>30610</c:v>
                </c:pt>
                <c:pt idx="10855">
                  <c:v>30611</c:v>
                </c:pt>
                <c:pt idx="10856">
                  <c:v>30612</c:v>
                </c:pt>
                <c:pt idx="10857">
                  <c:v>30613</c:v>
                </c:pt>
                <c:pt idx="10858">
                  <c:v>30614</c:v>
                </c:pt>
                <c:pt idx="10859">
                  <c:v>30615</c:v>
                </c:pt>
                <c:pt idx="10860">
                  <c:v>30616</c:v>
                </c:pt>
                <c:pt idx="10861">
                  <c:v>30617</c:v>
                </c:pt>
                <c:pt idx="10862">
                  <c:v>30618</c:v>
                </c:pt>
                <c:pt idx="10863">
                  <c:v>30619</c:v>
                </c:pt>
                <c:pt idx="10864">
                  <c:v>30620</c:v>
                </c:pt>
                <c:pt idx="10865">
                  <c:v>30621</c:v>
                </c:pt>
                <c:pt idx="10866">
                  <c:v>30622</c:v>
                </c:pt>
                <c:pt idx="10867">
                  <c:v>30623</c:v>
                </c:pt>
                <c:pt idx="10868">
                  <c:v>30624</c:v>
                </c:pt>
                <c:pt idx="10869">
                  <c:v>30625</c:v>
                </c:pt>
                <c:pt idx="10870">
                  <c:v>30626</c:v>
                </c:pt>
                <c:pt idx="10871">
                  <c:v>30627</c:v>
                </c:pt>
                <c:pt idx="10872">
                  <c:v>30628</c:v>
                </c:pt>
                <c:pt idx="10873">
                  <c:v>30629</c:v>
                </c:pt>
                <c:pt idx="10874">
                  <c:v>30630</c:v>
                </c:pt>
                <c:pt idx="10875">
                  <c:v>30631</c:v>
                </c:pt>
                <c:pt idx="10876">
                  <c:v>30632</c:v>
                </c:pt>
                <c:pt idx="10877">
                  <c:v>30633</c:v>
                </c:pt>
                <c:pt idx="10878">
                  <c:v>30634</c:v>
                </c:pt>
                <c:pt idx="10879">
                  <c:v>30635</c:v>
                </c:pt>
                <c:pt idx="10880">
                  <c:v>30636</c:v>
                </c:pt>
                <c:pt idx="10881">
                  <c:v>30637</c:v>
                </c:pt>
                <c:pt idx="10882">
                  <c:v>30638</c:v>
                </c:pt>
                <c:pt idx="10883">
                  <c:v>30639</c:v>
                </c:pt>
                <c:pt idx="10884">
                  <c:v>30640</c:v>
                </c:pt>
                <c:pt idx="10885">
                  <c:v>30641</c:v>
                </c:pt>
                <c:pt idx="10886">
                  <c:v>30642</c:v>
                </c:pt>
                <c:pt idx="10887">
                  <c:v>30643</c:v>
                </c:pt>
                <c:pt idx="10888">
                  <c:v>30644</c:v>
                </c:pt>
                <c:pt idx="10889">
                  <c:v>30645</c:v>
                </c:pt>
                <c:pt idx="10890">
                  <c:v>30646</c:v>
                </c:pt>
                <c:pt idx="10891">
                  <c:v>30647</c:v>
                </c:pt>
                <c:pt idx="10892">
                  <c:v>30648</c:v>
                </c:pt>
                <c:pt idx="10893">
                  <c:v>30649</c:v>
                </c:pt>
                <c:pt idx="10894">
                  <c:v>30650</c:v>
                </c:pt>
                <c:pt idx="10895">
                  <c:v>30651</c:v>
                </c:pt>
                <c:pt idx="10896">
                  <c:v>30652</c:v>
                </c:pt>
                <c:pt idx="10897">
                  <c:v>30653</c:v>
                </c:pt>
                <c:pt idx="10898">
                  <c:v>30654</c:v>
                </c:pt>
                <c:pt idx="10899">
                  <c:v>30655</c:v>
                </c:pt>
                <c:pt idx="10900">
                  <c:v>30656</c:v>
                </c:pt>
                <c:pt idx="10901">
                  <c:v>30657</c:v>
                </c:pt>
                <c:pt idx="10902">
                  <c:v>30658</c:v>
                </c:pt>
                <c:pt idx="10903">
                  <c:v>30659</c:v>
                </c:pt>
                <c:pt idx="10904">
                  <c:v>30660</c:v>
                </c:pt>
                <c:pt idx="10905">
                  <c:v>30661</c:v>
                </c:pt>
                <c:pt idx="10906">
                  <c:v>30662</c:v>
                </c:pt>
                <c:pt idx="10907">
                  <c:v>30663</c:v>
                </c:pt>
                <c:pt idx="10908">
                  <c:v>30664</c:v>
                </c:pt>
                <c:pt idx="10909">
                  <c:v>30665</c:v>
                </c:pt>
                <c:pt idx="10910">
                  <c:v>30666</c:v>
                </c:pt>
                <c:pt idx="10911">
                  <c:v>30667</c:v>
                </c:pt>
                <c:pt idx="10912">
                  <c:v>30668</c:v>
                </c:pt>
                <c:pt idx="10913">
                  <c:v>30669</c:v>
                </c:pt>
                <c:pt idx="10914">
                  <c:v>30670</c:v>
                </c:pt>
                <c:pt idx="10915">
                  <c:v>30671</c:v>
                </c:pt>
                <c:pt idx="10916">
                  <c:v>30672</c:v>
                </c:pt>
                <c:pt idx="10917">
                  <c:v>30673</c:v>
                </c:pt>
                <c:pt idx="10918">
                  <c:v>30674</c:v>
                </c:pt>
                <c:pt idx="10919">
                  <c:v>30675</c:v>
                </c:pt>
                <c:pt idx="10920">
                  <c:v>30676</c:v>
                </c:pt>
                <c:pt idx="10921">
                  <c:v>30677</c:v>
                </c:pt>
                <c:pt idx="10922">
                  <c:v>30678</c:v>
                </c:pt>
                <c:pt idx="10923">
                  <c:v>30679</c:v>
                </c:pt>
                <c:pt idx="10924">
                  <c:v>30680</c:v>
                </c:pt>
                <c:pt idx="10925">
                  <c:v>30681</c:v>
                </c:pt>
                <c:pt idx="10926">
                  <c:v>30682</c:v>
                </c:pt>
                <c:pt idx="10927">
                  <c:v>30683</c:v>
                </c:pt>
                <c:pt idx="10928">
                  <c:v>30684</c:v>
                </c:pt>
                <c:pt idx="10929">
                  <c:v>30685</c:v>
                </c:pt>
                <c:pt idx="10930">
                  <c:v>30686</c:v>
                </c:pt>
                <c:pt idx="10931">
                  <c:v>30687</c:v>
                </c:pt>
                <c:pt idx="10932">
                  <c:v>30688</c:v>
                </c:pt>
                <c:pt idx="10933">
                  <c:v>30689</c:v>
                </c:pt>
                <c:pt idx="10934">
                  <c:v>30690</c:v>
                </c:pt>
                <c:pt idx="10935">
                  <c:v>30691</c:v>
                </c:pt>
                <c:pt idx="10936">
                  <c:v>30692</c:v>
                </c:pt>
                <c:pt idx="10937">
                  <c:v>30693</c:v>
                </c:pt>
                <c:pt idx="10938">
                  <c:v>30694</c:v>
                </c:pt>
                <c:pt idx="10939">
                  <c:v>30695</c:v>
                </c:pt>
                <c:pt idx="10940">
                  <c:v>30696</c:v>
                </c:pt>
                <c:pt idx="10941">
                  <c:v>30697</c:v>
                </c:pt>
                <c:pt idx="10942">
                  <c:v>30698</c:v>
                </c:pt>
                <c:pt idx="10943">
                  <c:v>30699</c:v>
                </c:pt>
                <c:pt idx="10944">
                  <c:v>30700</c:v>
                </c:pt>
                <c:pt idx="10945">
                  <c:v>30701</c:v>
                </c:pt>
                <c:pt idx="10946">
                  <c:v>30702</c:v>
                </c:pt>
                <c:pt idx="10947">
                  <c:v>30703</c:v>
                </c:pt>
                <c:pt idx="10948">
                  <c:v>30704</c:v>
                </c:pt>
                <c:pt idx="10949">
                  <c:v>30705</c:v>
                </c:pt>
                <c:pt idx="10950">
                  <c:v>30706</c:v>
                </c:pt>
                <c:pt idx="10951">
                  <c:v>30707</c:v>
                </c:pt>
                <c:pt idx="10952">
                  <c:v>30708</c:v>
                </c:pt>
                <c:pt idx="10953">
                  <c:v>30709</c:v>
                </c:pt>
                <c:pt idx="10954">
                  <c:v>30710</c:v>
                </c:pt>
                <c:pt idx="10955">
                  <c:v>30711</c:v>
                </c:pt>
                <c:pt idx="10956">
                  <c:v>30712</c:v>
                </c:pt>
                <c:pt idx="10957">
                  <c:v>30713</c:v>
                </c:pt>
                <c:pt idx="10958">
                  <c:v>30714</c:v>
                </c:pt>
                <c:pt idx="10959">
                  <c:v>30715</c:v>
                </c:pt>
                <c:pt idx="10960">
                  <c:v>30716</c:v>
                </c:pt>
                <c:pt idx="10961">
                  <c:v>30717</c:v>
                </c:pt>
                <c:pt idx="10962">
                  <c:v>30718</c:v>
                </c:pt>
                <c:pt idx="10963">
                  <c:v>30719</c:v>
                </c:pt>
                <c:pt idx="10964">
                  <c:v>30720</c:v>
                </c:pt>
                <c:pt idx="10965">
                  <c:v>30721</c:v>
                </c:pt>
                <c:pt idx="10966">
                  <c:v>30722</c:v>
                </c:pt>
                <c:pt idx="10967">
                  <c:v>30723</c:v>
                </c:pt>
                <c:pt idx="10968">
                  <c:v>30724</c:v>
                </c:pt>
                <c:pt idx="10969">
                  <c:v>30725</c:v>
                </c:pt>
                <c:pt idx="10970">
                  <c:v>30726</c:v>
                </c:pt>
                <c:pt idx="10971">
                  <c:v>30727</c:v>
                </c:pt>
                <c:pt idx="10972">
                  <c:v>30728</c:v>
                </c:pt>
                <c:pt idx="10973">
                  <c:v>30729</c:v>
                </c:pt>
                <c:pt idx="10974">
                  <c:v>30730</c:v>
                </c:pt>
                <c:pt idx="10975">
                  <c:v>30731</c:v>
                </c:pt>
                <c:pt idx="10976">
                  <c:v>30732</c:v>
                </c:pt>
                <c:pt idx="10977">
                  <c:v>30733</c:v>
                </c:pt>
                <c:pt idx="10978">
                  <c:v>30734</c:v>
                </c:pt>
                <c:pt idx="10979">
                  <c:v>30735</c:v>
                </c:pt>
                <c:pt idx="10980">
                  <c:v>30736</c:v>
                </c:pt>
                <c:pt idx="10981">
                  <c:v>30737</c:v>
                </c:pt>
                <c:pt idx="10982">
                  <c:v>30738</c:v>
                </c:pt>
                <c:pt idx="10983">
                  <c:v>30739</c:v>
                </c:pt>
                <c:pt idx="10984">
                  <c:v>30740</c:v>
                </c:pt>
                <c:pt idx="10985">
                  <c:v>30741</c:v>
                </c:pt>
                <c:pt idx="10986">
                  <c:v>30742</c:v>
                </c:pt>
                <c:pt idx="10987">
                  <c:v>30743</c:v>
                </c:pt>
                <c:pt idx="10988">
                  <c:v>30744</c:v>
                </c:pt>
                <c:pt idx="10989">
                  <c:v>30745</c:v>
                </c:pt>
                <c:pt idx="10990">
                  <c:v>30746</c:v>
                </c:pt>
                <c:pt idx="10991">
                  <c:v>30747</c:v>
                </c:pt>
                <c:pt idx="10992">
                  <c:v>30748</c:v>
                </c:pt>
                <c:pt idx="10993">
                  <c:v>30749</c:v>
                </c:pt>
                <c:pt idx="10994">
                  <c:v>30750</c:v>
                </c:pt>
                <c:pt idx="10995">
                  <c:v>30751</c:v>
                </c:pt>
                <c:pt idx="10996">
                  <c:v>30752</c:v>
                </c:pt>
                <c:pt idx="10997">
                  <c:v>30753</c:v>
                </c:pt>
                <c:pt idx="10998">
                  <c:v>30754</c:v>
                </c:pt>
                <c:pt idx="10999">
                  <c:v>30755</c:v>
                </c:pt>
                <c:pt idx="11000">
                  <c:v>30756</c:v>
                </c:pt>
                <c:pt idx="11001">
                  <c:v>30757</c:v>
                </c:pt>
                <c:pt idx="11002">
                  <c:v>30758</c:v>
                </c:pt>
                <c:pt idx="11003">
                  <c:v>30759</c:v>
                </c:pt>
                <c:pt idx="11004">
                  <c:v>30760</c:v>
                </c:pt>
                <c:pt idx="11005">
                  <c:v>30761</c:v>
                </c:pt>
                <c:pt idx="11006">
                  <c:v>30762</c:v>
                </c:pt>
                <c:pt idx="11007">
                  <c:v>30763</c:v>
                </c:pt>
                <c:pt idx="11008">
                  <c:v>30764</c:v>
                </c:pt>
                <c:pt idx="11009">
                  <c:v>30765</c:v>
                </c:pt>
                <c:pt idx="11010">
                  <c:v>30766</c:v>
                </c:pt>
                <c:pt idx="11011">
                  <c:v>30767</c:v>
                </c:pt>
                <c:pt idx="11012">
                  <c:v>30768</c:v>
                </c:pt>
                <c:pt idx="11013">
                  <c:v>30769</c:v>
                </c:pt>
                <c:pt idx="11014">
                  <c:v>30770</c:v>
                </c:pt>
                <c:pt idx="11015">
                  <c:v>30771</c:v>
                </c:pt>
                <c:pt idx="11016">
                  <c:v>30772</c:v>
                </c:pt>
                <c:pt idx="11017">
                  <c:v>30773</c:v>
                </c:pt>
                <c:pt idx="11018">
                  <c:v>30774</c:v>
                </c:pt>
                <c:pt idx="11019">
                  <c:v>30775</c:v>
                </c:pt>
                <c:pt idx="11020">
                  <c:v>30776</c:v>
                </c:pt>
                <c:pt idx="11021">
                  <c:v>30777</c:v>
                </c:pt>
                <c:pt idx="11022">
                  <c:v>30778</c:v>
                </c:pt>
                <c:pt idx="11023">
                  <c:v>30779</c:v>
                </c:pt>
                <c:pt idx="11024">
                  <c:v>30780</c:v>
                </c:pt>
                <c:pt idx="11025">
                  <c:v>30781</c:v>
                </c:pt>
                <c:pt idx="11026">
                  <c:v>30782</c:v>
                </c:pt>
                <c:pt idx="11027">
                  <c:v>30783</c:v>
                </c:pt>
                <c:pt idx="11028">
                  <c:v>30784</c:v>
                </c:pt>
                <c:pt idx="11029">
                  <c:v>30785</c:v>
                </c:pt>
                <c:pt idx="11030">
                  <c:v>30786</c:v>
                </c:pt>
                <c:pt idx="11031">
                  <c:v>30787</c:v>
                </c:pt>
                <c:pt idx="11032">
                  <c:v>30788</c:v>
                </c:pt>
                <c:pt idx="11033">
                  <c:v>30789</c:v>
                </c:pt>
                <c:pt idx="11034">
                  <c:v>30790</c:v>
                </c:pt>
                <c:pt idx="11035">
                  <c:v>30791</c:v>
                </c:pt>
                <c:pt idx="11036">
                  <c:v>30792</c:v>
                </c:pt>
                <c:pt idx="11037">
                  <c:v>30793</c:v>
                </c:pt>
                <c:pt idx="11038">
                  <c:v>30794</c:v>
                </c:pt>
                <c:pt idx="11039">
                  <c:v>30795</c:v>
                </c:pt>
                <c:pt idx="11040">
                  <c:v>30796</c:v>
                </c:pt>
                <c:pt idx="11041">
                  <c:v>30797</c:v>
                </c:pt>
                <c:pt idx="11042">
                  <c:v>30798</c:v>
                </c:pt>
                <c:pt idx="11043">
                  <c:v>30799</c:v>
                </c:pt>
                <c:pt idx="11044">
                  <c:v>30800</c:v>
                </c:pt>
                <c:pt idx="11045">
                  <c:v>30801</c:v>
                </c:pt>
                <c:pt idx="11046">
                  <c:v>30802</c:v>
                </c:pt>
                <c:pt idx="11047">
                  <c:v>30803</c:v>
                </c:pt>
                <c:pt idx="11048">
                  <c:v>30804</c:v>
                </c:pt>
                <c:pt idx="11049">
                  <c:v>30805</c:v>
                </c:pt>
                <c:pt idx="11050">
                  <c:v>30806</c:v>
                </c:pt>
                <c:pt idx="11051">
                  <c:v>30807</c:v>
                </c:pt>
                <c:pt idx="11052">
                  <c:v>30808</c:v>
                </c:pt>
                <c:pt idx="11053">
                  <c:v>30809</c:v>
                </c:pt>
                <c:pt idx="11054">
                  <c:v>30810</c:v>
                </c:pt>
                <c:pt idx="11055">
                  <c:v>30811</c:v>
                </c:pt>
                <c:pt idx="11056">
                  <c:v>30812</c:v>
                </c:pt>
                <c:pt idx="11057">
                  <c:v>30813</c:v>
                </c:pt>
                <c:pt idx="11058">
                  <c:v>30814</c:v>
                </c:pt>
                <c:pt idx="11059">
                  <c:v>30815</c:v>
                </c:pt>
                <c:pt idx="11060">
                  <c:v>30816</c:v>
                </c:pt>
                <c:pt idx="11061">
                  <c:v>30817</c:v>
                </c:pt>
                <c:pt idx="11062">
                  <c:v>30818</c:v>
                </c:pt>
                <c:pt idx="11063">
                  <c:v>30819</c:v>
                </c:pt>
                <c:pt idx="11064">
                  <c:v>30820</c:v>
                </c:pt>
                <c:pt idx="11065">
                  <c:v>30821</c:v>
                </c:pt>
                <c:pt idx="11066">
                  <c:v>30822</c:v>
                </c:pt>
                <c:pt idx="11067">
                  <c:v>30823</c:v>
                </c:pt>
                <c:pt idx="11068">
                  <c:v>30824</c:v>
                </c:pt>
                <c:pt idx="11069">
                  <c:v>30825</c:v>
                </c:pt>
                <c:pt idx="11070">
                  <c:v>30826</c:v>
                </c:pt>
                <c:pt idx="11071">
                  <c:v>30827</c:v>
                </c:pt>
                <c:pt idx="11072">
                  <c:v>30828</c:v>
                </c:pt>
                <c:pt idx="11073">
                  <c:v>30829</c:v>
                </c:pt>
                <c:pt idx="11074">
                  <c:v>30830</c:v>
                </c:pt>
                <c:pt idx="11075">
                  <c:v>30831</c:v>
                </c:pt>
                <c:pt idx="11076">
                  <c:v>30832</c:v>
                </c:pt>
                <c:pt idx="11077">
                  <c:v>30833</c:v>
                </c:pt>
                <c:pt idx="11078">
                  <c:v>30834</c:v>
                </c:pt>
                <c:pt idx="11079">
                  <c:v>30835</c:v>
                </c:pt>
                <c:pt idx="11080">
                  <c:v>30836</c:v>
                </c:pt>
                <c:pt idx="11081">
                  <c:v>30837</c:v>
                </c:pt>
                <c:pt idx="11082">
                  <c:v>30838</c:v>
                </c:pt>
                <c:pt idx="11083">
                  <c:v>30839</c:v>
                </c:pt>
                <c:pt idx="11084">
                  <c:v>30840</c:v>
                </c:pt>
                <c:pt idx="11085">
                  <c:v>30841</c:v>
                </c:pt>
                <c:pt idx="11086">
                  <c:v>30842</c:v>
                </c:pt>
                <c:pt idx="11087">
                  <c:v>30843</c:v>
                </c:pt>
                <c:pt idx="11088">
                  <c:v>30844</c:v>
                </c:pt>
                <c:pt idx="11089">
                  <c:v>30845</c:v>
                </c:pt>
                <c:pt idx="11090">
                  <c:v>30846</c:v>
                </c:pt>
                <c:pt idx="11091">
                  <c:v>30847</c:v>
                </c:pt>
                <c:pt idx="11092">
                  <c:v>30848</c:v>
                </c:pt>
                <c:pt idx="11093">
                  <c:v>30849</c:v>
                </c:pt>
                <c:pt idx="11094">
                  <c:v>30850</c:v>
                </c:pt>
                <c:pt idx="11095">
                  <c:v>30851</c:v>
                </c:pt>
                <c:pt idx="11096">
                  <c:v>30852</c:v>
                </c:pt>
                <c:pt idx="11097">
                  <c:v>30853</c:v>
                </c:pt>
                <c:pt idx="11098">
                  <c:v>30854</c:v>
                </c:pt>
                <c:pt idx="11099">
                  <c:v>30855</c:v>
                </c:pt>
                <c:pt idx="11100">
                  <c:v>30856</c:v>
                </c:pt>
                <c:pt idx="11101">
                  <c:v>30857</c:v>
                </c:pt>
                <c:pt idx="11102">
                  <c:v>30858</c:v>
                </c:pt>
                <c:pt idx="11103">
                  <c:v>30859</c:v>
                </c:pt>
                <c:pt idx="11104">
                  <c:v>30860</c:v>
                </c:pt>
                <c:pt idx="11105">
                  <c:v>30861</c:v>
                </c:pt>
                <c:pt idx="11106">
                  <c:v>30862</c:v>
                </c:pt>
                <c:pt idx="11107">
                  <c:v>30863</c:v>
                </c:pt>
                <c:pt idx="11108">
                  <c:v>30864</c:v>
                </c:pt>
                <c:pt idx="11109">
                  <c:v>30865</c:v>
                </c:pt>
                <c:pt idx="11110">
                  <c:v>30866</c:v>
                </c:pt>
                <c:pt idx="11111">
                  <c:v>30867</c:v>
                </c:pt>
                <c:pt idx="11112">
                  <c:v>30868</c:v>
                </c:pt>
                <c:pt idx="11113">
                  <c:v>30869</c:v>
                </c:pt>
                <c:pt idx="11114">
                  <c:v>30870</c:v>
                </c:pt>
                <c:pt idx="11115">
                  <c:v>30871</c:v>
                </c:pt>
                <c:pt idx="11116">
                  <c:v>30872</c:v>
                </c:pt>
                <c:pt idx="11117">
                  <c:v>30873</c:v>
                </c:pt>
                <c:pt idx="11118">
                  <c:v>30874</c:v>
                </c:pt>
                <c:pt idx="11119">
                  <c:v>30875</c:v>
                </c:pt>
                <c:pt idx="11120">
                  <c:v>30876</c:v>
                </c:pt>
                <c:pt idx="11121">
                  <c:v>30877</c:v>
                </c:pt>
                <c:pt idx="11122">
                  <c:v>30878</c:v>
                </c:pt>
                <c:pt idx="11123">
                  <c:v>30879</c:v>
                </c:pt>
                <c:pt idx="11124">
                  <c:v>30880</c:v>
                </c:pt>
                <c:pt idx="11125">
                  <c:v>30881</c:v>
                </c:pt>
                <c:pt idx="11126">
                  <c:v>30882</c:v>
                </c:pt>
                <c:pt idx="11127">
                  <c:v>30883</c:v>
                </c:pt>
                <c:pt idx="11128">
                  <c:v>30884</c:v>
                </c:pt>
                <c:pt idx="11129">
                  <c:v>30885</c:v>
                </c:pt>
                <c:pt idx="11130">
                  <c:v>30886</c:v>
                </c:pt>
                <c:pt idx="11131">
                  <c:v>30887</c:v>
                </c:pt>
                <c:pt idx="11132">
                  <c:v>30888</c:v>
                </c:pt>
                <c:pt idx="11133">
                  <c:v>30889</c:v>
                </c:pt>
                <c:pt idx="11134">
                  <c:v>30890</c:v>
                </c:pt>
                <c:pt idx="11135">
                  <c:v>30891</c:v>
                </c:pt>
                <c:pt idx="11136">
                  <c:v>30892</c:v>
                </c:pt>
                <c:pt idx="11137">
                  <c:v>30893</c:v>
                </c:pt>
                <c:pt idx="11138">
                  <c:v>30894</c:v>
                </c:pt>
                <c:pt idx="11139">
                  <c:v>30895</c:v>
                </c:pt>
                <c:pt idx="11140">
                  <c:v>30896</c:v>
                </c:pt>
                <c:pt idx="11141">
                  <c:v>30897</c:v>
                </c:pt>
                <c:pt idx="11142">
                  <c:v>30898</c:v>
                </c:pt>
                <c:pt idx="11143">
                  <c:v>30899</c:v>
                </c:pt>
                <c:pt idx="11144">
                  <c:v>30900</c:v>
                </c:pt>
                <c:pt idx="11145">
                  <c:v>30901</c:v>
                </c:pt>
                <c:pt idx="11146">
                  <c:v>30902</c:v>
                </c:pt>
                <c:pt idx="11147">
                  <c:v>30903</c:v>
                </c:pt>
                <c:pt idx="11148">
                  <c:v>30904</c:v>
                </c:pt>
                <c:pt idx="11149">
                  <c:v>30905</c:v>
                </c:pt>
                <c:pt idx="11150">
                  <c:v>30906</c:v>
                </c:pt>
                <c:pt idx="11151">
                  <c:v>30907</c:v>
                </c:pt>
                <c:pt idx="11152">
                  <c:v>30908</c:v>
                </c:pt>
                <c:pt idx="11153">
                  <c:v>30909</c:v>
                </c:pt>
                <c:pt idx="11154">
                  <c:v>30910</c:v>
                </c:pt>
                <c:pt idx="11155">
                  <c:v>30911</c:v>
                </c:pt>
                <c:pt idx="11156">
                  <c:v>30912</c:v>
                </c:pt>
                <c:pt idx="11157">
                  <c:v>30913</c:v>
                </c:pt>
                <c:pt idx="11158">
                  <c:v>30914</c:v>
                </c:pt>
                <c:pt idx="11159">
                  <c:v>30915</c:v>
                </c:pt>
                <c:pt idx="11160">
                  <c:v>30916</c:v>
                </c:pt>
                <c:pt idx="11161">
                  <c:v>30917</c:v>
                </c:pt>
                <c:pt idx="11162">
                  <c:v>30918</c:v>
                </c:pt>
                <c:pt idx="11163">
                  <c:v>30919</c:v>
                </c:pt>
                <c:pt idx="11164">
                  <c:v>30920</c:v>
                </c:pt>
                <c:pt idx="11165">
                  <c:v>30921</c:v>
                </c:pt>
                <c:pt idx="11166">
                  <c:v>30922</c:v>
                </c:pt>
                <c:pt idx="11167">
                  <c:v>30923</c:v>
                </c:pt>
                <c:pt idx="11168">
                  <c:v>30924</c:v>
                </c:pt>
                <c:pt idx="11169">
                  <c:v>30925</c:v>
                </c:pt>
                <c:pt idx="11170">
                  <c:v>30926</c:v>
                </c:pt>
                <c:pt idx="11171">
                  <c:v>30927</c:v>
                </c:pt>
                <c:pt idx="11172">
                  <c:v>30928</c:v>
                </c:pt>
                <c:pt idx="11173">
                  <c:v>30929</c:v>
                </c:pt>
                <c:pt idx="11174">
                  <c:v>30930</c:v>
                </c:pt>
                <c:pt idx="11175">
                  <c:v>30931</c:v>
                </c:pt>
                <c:pt idx="11176">
                  <c:v>30932</c:v>
                </c:pt>
                <c:pt idx="11177">
                  <c:v>30933</c:v>
                </c:pt>
                <c:pt idx="11178">
                  <c:v>30934</c:v>
                </c:pt>
                <c:pt idx="11179">
                  <c:v>30935</c:v>
                </c:pt>
                <c:pt idx="11180">
                  <c:v>30936</c:v>
                </c:pt>
                <c:pt idx="11181">
                  <c:v>30937</c:v>
                </c:pt>
                <c:pt idx="11182">
                  <c:v>30938</c:v>
                </c:pt>
                <c:pt idx="11183">
                  <c:v>30939</c:v>
                </c:pt>
                <c:pt idx="11184">
                  <c:v>30940</c:v>
                </c:pt>
                <c:pt idx="11185">
                  <c:v>30941</c:v>
                </c:pt>
                <c:pt idx="11186">
                  <c:v>30942</c:v>
                </c:pt>
                <c:pt idx="11187">
                  <c:v>30943</c:v>
                </c:pt>
                <c:pt idx="11188">
                  <c:v>30944</c:v>
                </c:pt>
                <c:pt idx="11189">
                  <c:v>30945</c:v>
                </c:pt>
                <c:pt idx="11190">
                  <c:v>30946</c:v>
                </c:pt>
                <c:pt idx="11191">
                  <c:v>30947</c:v>
                </c:pt>
                <c:pt idx="11192">
                  <c:v>30948</c:v>
                </c:pt>
                <c:pt idx="11193">
                  <c:v>30949</c:v>
                </c:pt>
                <c:pt idx="11194">
                  <c:v>30950</c:v>
                </c:pt>
                <c:pt idx="11195">
                  <c:v>30951</c:v>
                </c:pt>
                <c:pt idx="11196">
                  <c:v>30952</c:v>
                </c:pt>
                <c:pt idx="11197">
                  <c:v>30953</c:v>
                </c:pt>
                <c:pt idx="11198">
                  <c:v>30954</c:v>
                </c:pt>
                <c:pt idx="11199">
                  <c:v>30955</c:v>
                </c:pt>
                <c:pt idx="11200">
                  <c:v>30956</c:v>
                </c:pt>
                <c:pt idx="11201">
                  <c:v>30957</c:v>
                </c:pt>
                <c:pt idx="11202">
                  <c:v>30958</c:v>
                </c:pt>
                <c:pt idx="11203">
                  <c:v>30959</c:v>
                </c:pt>
                <c:pt idx="11204">
                  <c:v>30960</c:v>
                </c:pt>
                <c:pt idx="11205">
                  <c:v>30961</c:v>
                </c:pt>
                <c:pt idx="11206">
                  <c:v>30962</c:v>
                </c:pt>
                <c:pt idx="11207">
                  <c:v>30963</c:v>
                </c:pt>
                <c:pt idx="11208">
                  <c:v>30964</c:v>
                </c:pt>
                <c:pt idx="11209">
                  <c:v>30965</c:v>
                </c:pt>
                <c:pt idx="11210">
                  <c:v>30966</c:v>
                </c:pt>
                <c:pt idx="11211">
                  <c:v>30967</c:v>
                </c:pt>
                <c:pt idx="11212">
                  <c:v>30968</c:v>
                </c:pt>
                <c:pt idx="11213">
                  <c:v>30969</c:v>
                </c:pt>
                <c:pt idx="11214">
                  <c:v>30970</c:v>
                </c:pt>
                <c:pt idx="11215">
                  <c:v>30971</c:v>
                </c:pt>
                <c:pt idx="11216">
                  <c:v>30972</c:v>
                </c:pt>
                <c:pt idx="11217">
                  <c:v>30973</c:v>
                </c:pt>
                <c:pt idx="11218">
                  <c:v>30974</c:v>
                </c:pt>
                <c:pt idx="11219">
                  <c:v>30975</c:v>
                </c:pt>
                <c:pt idx="11220">
                  <c:v>30976</c:v>
                </c:pt>
                <c:pt idx="11221">
                  <c:v>30977</c:v>
                </c:pt>
                <c:pt idx="11222">
                  <c:v>30978</c:v>
                </c:pt>
                <c:pt idx="11223">
                  <c:v>30979</c:v>
                </c:pt>
                <c:pt idx="11224">
                  <c:v>30980</c:v>
                </c:pt>
                <c:pt idx="11225">
                  <c:v>30981</c:v>
                </c:pt>
                <c:pt idx="11226">
                  <c:v>30982</c:v>
                </c:pt>
                <c:pt idx="11227">
                  <c:v>30983</c:v>
                </c:pt>
                <c:pt idx="11228">
                  <c:v>30984</c:v>
                </c:pt>
                <c:pt idx="11229">
                  <c:v>30985</c:v>
                </c:pt>
                <c:pt idx="11230">
                  <c:v>30986</c:v>
                </c:pt>
                <c:pt idx="11231">
                  <c:v>30987</c:v>
                </c:pt>
                <c:pt idx="11232">
                  <c:v>30988</c:v>
                </c:pt>
                <c:pt idx="11233">
                  <c:v>30989</c:v>
                </c:pt>
                <c:pt idx="11234">
                  <c:v>30990</c:v>
                </c:pt>
                <c:pt idx="11235">
                  <c:v>30991</c:v>
                </c:pt>
                <c:pt idx="11236">
                  <c:v>30992</c:v>
                </c:pt>
                <c:pt idx="11237">
                  <c:v>30993</c:v>
                </c:pt>
                <c:pt idx="11238">
                  <c:v>30994</c:v>
                </c:pt>
                <c:pt idx="11239">
                  <c:v>30995</c:v>
                </c:pt>
                <c:pt idx="11240">
                  <c:v>30996</c:v>
                </c:pt>
                <c:pt idx="11241">
                  <c:v>30997</c:v>
                </c:pt>
                <c:pt idx="11242">
                  <c:v>30998</c:v>
                </c:pt>
                <c:pt idx="11243">
                  <c:v>30999</c:v>
                </c:pt>
                <c:pt idx="11244">
                  <c:v>31000</c:v>
                </c:pt>
                <c:pt idx="11245">
                  <c:v>31001</c:v>
                </c:pt>
                <c:pt idx="11246">
                  <c:v>31002</c:v>
                </c:pt>
                <c:pt idx="11247">
                  <c:v>31003</c:v>
                </c:pt>
                <c:pt idx="11248">
                  <c:v>31004</c:v>
                </c:pt>
                <c:pt idx="11249">
                  <c:v>31005</c:v>
                </c:pt>
                <c:pt idx="11250">
                  <c:v>31006</c:v>
                </c:pt>
                <c:pt idx="11251">
                  <c:v>31007</c:v>
                </c:pt>
                <c:pt idx="11252">
                  <c:v>31008</c:v>
                </c:pt>
                <c:pt idx="11253">
                  <c:v>31009</c:v>
                </c:pt>
                <c:pt idx="11254">
                  <c:v>31010</c:v>
                </c:pt>
                <c:pt idx="11255">
                  <c:v>31011</c:v>
                </c:pt>
                <c:pt idx="11256">
                  <c:v>31012</c:v>
                </c:pt>
                <c:pt idx="11257">
                  <c:v>31013</c:v>
                </c:pt>
                <c:pt idx="11258">
                  <c:v>31014</c:v>
                </c:pt>
                <c:pt idx="11259">
                  <c:v>31015</c:v>
                </c:pt>
                <c:pt idx="11260">
                  <c:v>31016</c:v>
                </c:pt>
                <c:pt idx="11261">
                  <c:v>31017</c:v>
                </c:pt>
                <c:pt idx="11262">
                  <c:v>31018</c:v>
                </c:pt>
                <c:pt idx="11263">
                  <c:v>31019</c:v>
                </c:pt>
                <c:pt idx="11264">
                  <c:v>31020</c:v>
                </c:pt>
                <c:pt idx="11265">
                  <c:v>31021</c:v>
                </c:pt>
                <c:pt idx="11266">
                  <c:v>31022</c:v>
                </c:pt>
                <c:pt idx="11267">
                  <c:v>31023</c:v>
                </c:pt>
                <c:pt idx="11268">
                  <c:v>31024</c:v>
                </c:pt>
                <c:pt idx="11269">
                  <c:v>31025</c:v>
                </c:pt>
                <c:pt idx="11270">
                  <c:v>31026</c:v>
                </c:pt>
                <c:pt idx="11271">
                  <c:v>31027</c:v>
                </c:pt>
                <c:pt idx="11272">
                  <c:v>31028</c:v>
                </c:pt>
                <c:pt idx="11273">
                  <c:v>31029</c:v>
                </c:pt>
                <c:pt idx="11274">
                  <c:v>31030</c:v>
                </c:pt>
                <c:pt idx="11275">
                  <c:v>31031</c:v>
                </c:pt>
                <c:pt idx="11276">
                  <c:v>31032</c:v>
                </c:pt>
                <c:pt idx="11277">
                  <c:v>31033</c:v>
                </c:pt>
                <c:pt idx="11278">
                  <c:v>31034</c:v>
                </c:pt>
                <c:pt idx="11279">
                  <c:v>31035</c:v>
                </c:pt>
                <c:pt idx="11280">
                  <c:v>31036</c:v>
                </c:pt>
                <c:pt idx="11281">
                  <c:v>31037</c:v>
                </c:pt>
                <c:pt idx="11282">
                  <c:v>31038</c:v>
                </c:pt>
                <c:pt idx="11283">
                  <c:v>31039</c:v>
                </c:pt>
                <c:pt idx="11284">
                  <c:v>31040</c:v>
                </c:pt>
                <c:pt idx="11285">
                  <c:v>31041</c:v>
                </c:pt>
                <c:pt idx="11286">
                  <c:v>31042</c:v>
                </c:pt>
                <c:pt idx="11287">
                  <c:v>31043</c:v>
                </c:pt>
                <c:pt idx="11288">
                  <c:v>31044</c:v>
                </c:pt>
                <c:pt idx="11289">
                  <c:v>31045</c:v>
                </c:pt>
                <c:pt idx="11290">
                  <c:v>31046</c:v>
                </c:pt>
                <c:pt idx="11291">
                  <c:v>31047</c:v>
                </c:pt>
                <c:pt idx="11292">
                  <c:v>31048</c:v>
                </c:pt>
                <c:pt idx="11293">
                  <c:v>31049</c:v>
                </c:pt>
                <c:pt idx="11294">
                  <c:v>31050</c:v>
                </c:pt>
                <c:pt idx="11295">
                  <c:v>31051</c:v>
                </c:pt>
                <c:pt idx="11296">
                  <c:v>31052</c:v>
                </c:pt>
                <c:pt idx="11297">
                  <c:v>31053</c:v>
                </c:pt>
                <c:pt idx="11298">
                  <c:v>31054</c:v>
                </c:pt>
                <c:pt idx="11299">
                  <c:v>31055</c:v>
                </c:pt>
                <c:pt idx="11300">
                  <c:v>31056</c:v>
                </c:pt>
                <c:pt idx="11301">
                  <c:v>31057</c:v>
                </c:pt>
                <c:pt idx="11302">
                  <c:v>31058</c:v>
                </c:pt>
                <c:pt idx="11303">
                  <c:v>31059</c:v>
                </c:pt>
                <c:pt idx="11304">
                  <c:v>31060</c:v>
                </c:pt>
                <c:pt idx="11305">
                  <c:v>31061</c:v>
                </c:pt>
                <c:pt idx="11306">
                  <c:v>31062</c:v>
                </c:pt>
                <c:pt idx="11307">
                  <c:v>31063</c:v>
                </c:pt>
                <c:pt idx="11308">
                  <c:v>31064</c:v>
                </c:pt>
                <c:pt idx="11309">
                  <c:v>31065</c:v>
                </c:pt>
                <c:pt idx="11310">
                  <c:v>31066</c:v>
                </c:pt>
                <c:pt idx="11311">
                  <c:v>31067</c:v>
                </c:pt>
                <c:pt idx="11312">
                  <c:v>31068</c:v>
                </c:pt>
                <c:pt idx="11313">
                  <c:v>31069</c:v>
                </c:pt>
                <c:pt idx="11314">
                  <c:v>31070</c:v>
                </c:pt>
                <c:pt idx="11315">
                  <c:v>31071</c:v>
                </c:pt>
                <c:pt idx="11316">
                  <c:v>31072</c:v>
                </c:pt>
                <c:pt idx="11317">
                  <c:v>31073</c:v>
                </c:pt>
                <c:pt idx="11318">
                  <c:v>31074</c:v>
                </c:pt>
                <c:pt idx="11319">
                  <c:v>31075</c:v>
                </c:pt>
                <c:pt idx="11320">
                  <c:v>31076</c:v>
                </c:pt>
                <c:pt idx="11321">
                  <c:v>31077</c:v>
                </c:pt>
                <c:pt idx="11322">
                  <c:v>31078</c:v>
                </c:pt>
                <c:pt idx="11323">
                  <c:v>31079</c:v>
                </c:pt>
                <c:pt idx="11324">
                  <c:v>31080</c:v>
                </c:pt>
                <c:pt idx="11325">
                  <c:v>31081</c:v>
                </c:pt>
                <c:pt idx="11326">
                  <c:v>31082</c:v>
                </c:pt>
                <c:pt idx="11327">
                  <c:v>31083</c:v>
                </c:pt>
                <c:pt idx="11328">
                  <c:v>31084</c:v>
                </c:pt>
                <c:pt idx="11329">
                  <c:v>31085</c:v>
                </c:pt>
                <c:pt idx="11330">
                  <c:v>31086</c:v>
                </c:pt>
                <c:pt idx="11331">
                  <c:v>31087</c:v>
                </c:pt>
                <c:pt idx="11332">
                  <c:v>31088</c:v>
                </c:pt>
                <c:pt idx="11333">
                  <c:v>31089</c:v>
                </c:pt>
                <c:pt idx="11334">
                  <c:v>31090</c:v>
                </c:pt>
                <c:pt idx="11335">
                  <c:v>31091</c:v>
                </c:pt>
                <c:pt idx="11336">
                  <c:v>31092</c:v>
                </c:pt>
                <c:pt idx="11337">
                  <c:v>31093</c:v>
                </c:pt>
                <c:pt idx="11338">
                  <c:v>31094</c:v>
                </c:pt>
                <c:pt idx="11339">
                  <c:v>31095</c:v>
                </c:pt>
                <c:pt idx="11340">
                  <c:v>31096</c:v>
                </c:pt>
                <c:pt idx="11341">
                  <c:v>31097</c:v>
                </c:pt>
                <c:pt idx="11342">
                  <c:v>31098</c:v>
                </c:pt>
                <c:pt idx="11343">
                  <c:v>31099</c:v>
                </c:pt>
                <c:pt idx="11344">
                  <c:v>31100</c:v>
                </c:pt>
                <c:pt idx="11345">
                  <c:v>31101</c:v>
                </c:pt>
                <c:pt idx="11346">
                  <c:v>31102</c:v>
                </c:pt>
                <c:pt idx="11347">
                  <c:v>31103</c:v>
                </c:pt>
                <c:pt idx="11348">
                  <c:v>31104</c:v>
                </c:pt>
                <c:pt idx="11349">
                  <c:v>31105</c:v>
                </c:pt>
                <c:pt idx="11350">
                  <c:v>31106</c:v>
                </c:pt>
                <c:pt idx="11351">
                  <c:v>31107</c:v>
                </c:pt>
                <c:pt idx="11352">
                  <c:v>31108</c:v>
                </c:pt>
                <c:pt idx="11353">
                  <c:v>31109</c:v>
                </c:pt>
                <c:pt idx="11354">
                  <c:v>31110</c:v>
                </c:pt>
                <c:pt idx="11355">
                  <c:v>31111</c:v>
                </c:pt>
                <c:pt idx="11356">
                  <c:v>31112</c:v>
                </c:pt>
                <c:pt idx="11357">
                  <c:v>31113</c:v>
                </c:pt>
                <c:pt idx="11358">
                  <c:v>31114</c:v>
                </c:pt>
                <c:pt idx="11359">
                  <c:v>31115</c:v>
                </c:pt>
                <c:pt idx="11360">
                  <c:v>31116</c:v>
                </c:pt>
                <c:pt idx="11361">
                  <c:v>31117</c:v>
                </c:pt>
                <c:pt idx="11362">
                  <c:v>31118</c:v>
                </c:pt>
                <c:pt idx="11363">
                  <c:v>31119</c:v>
                </c:pt>
                <c:pt idx="11364">
                  <c:v>31120</c:v>
                </c:pt>
                <c:pt idx="11365">
                  <c:v>31121</c:v>
                </c:pt>
                <c:pt idx="11366">
                  <c:v>31122</c:v>
                </c:pt>
                <c:pt idx="11367">
                  <c:v>31123</c:v>
                </c:pt>
                <c:pt idx="11368">
                  <c:v>31124</c:v>
                </c:pt>
                <c:pt idx="11369">
                  <c:v>31125</c:v>
                </c:pt>
                <c:pt idx="11370">
                  <c:v>31126</c:v>
                </c:pt>
                <c:pt idx="11371">
                  <c:v>31127</c:v>
                </c:pt>
                <c:pt idx="11372">
                  <c:v>31128</c:v>
                </c:pt>
                <c:pt idx="11373">
                  <c:v>31129</c:v>
                </c:pt>
                <c:pt idx="11374">
                  <c:v>31130</c:v>
                </c:pt>
                <c:pt idx="11375">
                  <c:v>31131</c:v>
                </c:pt>
                <c:pt idx="11376">
                  <c:v>31132</c:v>
                </c:pt>
                <c:pt idx="11377">
                  <c:v>31133</c:v>
                </c:pt>
                <c:pt idx="11378">
                  <c:v>31134</c:v>
                </c:pt>
                <c:pt idx="11379">
                  <c:v>31135</c:v>
                </c:pt>
                <c:pt idx="11380">
                  <c:v>31136</c:v>
                </c:pt>
                <c:pt idx="11381">
                  <c:v>31137</c:v>
                </c:pt>
                <c:pt idx="11382">
                  <c:v>31138</c:v>
                </c:pt>
                <c:pt idx="11383">
                  <c:v>31139</c:v>
                </c:pt>
                <c:pt idx="11384">
                  <c:v>31140</c:v>
                </c:pt>
                <c:pt idx="11385">
                  <c:v>31141</c:v>
                </c:pt>
                <c:pt idx="11386">
                  <c:v>31142</c:v>
                </c:pt>
                <c:pt idx="11387">
                  <c:v>31143</c:v>
                </c:pt>
                <c:pt idx="11388">
                  <c:v>31144</c:v>
                </c:pt>
                <c:pt idx="11389">
                  <c:v>31145</c:v>
                </c:pt>
                <c:pt idx="11390">
                  <c:v>31146</c:v>
                </c:pt>
                <c:pt idx="11391">
                  <c:v>31147</c:v>
                </c:pt>
                <c:pt idx="11392">
                  <c:v>31148</c:v>
                </c:pt>
                <c:pt idx="11393">
                  <c:v>31149</c:v>
                </c:pt>
                <c:pt idx="11394">
                  <c:v>31150</c:v>
                </c:pt>
                <c:pt idx="11395">
                  <c:v>31151</c:v>
                </c:pt>
                <c:pt idx="11396">
                  <c:v>31152</c:v>
                </c:pt>
                <c:pt idx="11397">
                  <c:v>31153</c:v>
                </c:pt>
                <c:pt idx="11398">
                  <c:v>31154</c:v>
                </c:pt>
                <c:pt idx="11399">
                  <c:v>31155</c:v>
                </c:pt>
                <c:pt idx="11400">
                  <c:v>31156</c:v>
                </c:pt>
                <c:pt idx="11401">
                  <c:v>31157</c:v>
                </c:pt>
                <c:pt idx="11402">
                  <c:v>31158</c:v>
                </c:pt>
                <c:pt idx="11403">
                  <c:v>31159</c:v>
                </c:pt>
                <c:pt idx="11404">
                  <c:v>31160</c:v>
                </c:pt>
                <c:pt idx="11405">
                  <c:v>31161</c:v>
                </c:pt>
                <c:pt idx="11406">
                  <c:v>31162</c:v>
                </c:pt>
                <c:pt idx="11407">
                  <c:v>31163</c:v>
                </c:pt>
                <c:pt idx="11408">
                  <c:v>31164</c:v>
                </c:pt>
                <c:pt idx="11409">
                  <c:v>31165</c:v>
                </c:pt>
                <c:pt idx="11410">
                  <c:v>31166</c:v>
                </c:pt>
                <c:pt idx="11411">
                  <c:v>31167</c:v>
                </c:pt>
                <c:pt idx="11412">
                  <c:v>31168</c:v>
                </c:pt>
                <c:pt idx="11413">
                  <c:v>31169</c:v>
                </c:pt>
                <c:pt idx="11414">
                  <c:v>31170</c:v>
                </c:pt>
                <c:pt idx="11415">
                  <c:v>31171</c:v>
                </c:pt>
                <c:pt idx="11416">
                  <c:v>31172</c:v>
                </c:pt>
                <c:pt idx="11417">
                  <c:v>31173</c:v>
                </c:pt>
                <c:pt idx="11418">
                  <c:v>31174</c:v>
                </c:pt>
                <c:pt idx="11419">
                  <c:v>31175</c:v>
                </c:pt>
                <c:pt idx="11420">
                  <c:v>31176</c:v>
                </c:pt>
                <c:pt idx="11421">
                  <c:v>31177</c:v>
                </c:pt>
                <c:pt idx="11422">
                  <c:v>31178</c:v>
                </c:pt>
                <c:pt idx="11423">
                  <c:v>31179</c:v>
                </c:pt>
                <c:pt idx="11424">
                  <c:v>31180</c:v>
                </c:pt>
                <c:pt idx="11425">
                  <c:v>31181</c:v>
                </c:pt>
                <c:pt idx="11426">
                  <c:v>31182</c:v>
                </c:pt>
                <c:pt idx="11427">
                  <c:v>31183</c:v>
                </c:pt>
                <c:pt idx="11428">
                  <c:v>31184</c:v>
                </c:pt>
                <c:pt idx="11429">
                  <c:v>31185</c:v>
                </c:pt>
                <c:pt idx="11430">
                  <c:v>31186</c:v>
                </c:pt>
                <c:pt idx="11431">
                  <c:v>31187</c:v>
                </c:pt>
                <c:pt idx="11432">
                  <c:v>31188</c:v>
                </c:pt>
                <c:pt idx="11433">
                  <c:v>31189</c:v>
                </c:pt>
                <c:pt idx="11434">
                  <c:v>31190</c:v>
                </c:pt>
                <c:pt idx="11435">
                  <c:v>31191</c:v>
                </c:pt>
                <c:pt idx="11436">
                  <c:v>31192</c:v>
                </c:pt>
                <c:pt idx="11437">
                  <c:v>31193</c:v>
                </c:pt>
                <c:pt idx="11438">
                  <c:v>31194</c:v>
                </c:pt>
                <c:pt idx="11439">
                  <c:v>31195</c:v>
                </c:pt>
                <c:pt idx="11440">
                  <c:v>31196</c:v>
                </c:pt>
                <c:pt idx="11441">
                  <c:v>31197</c:v>
                </c:pt>
                <c:pt idx="11442">
                  <c:v>31198</c:v>
                </c:pt>
                <c:pt idx="11443">
                  <c:v>31199</c:v>
                </c:pt>
                <c:pt idx="11444">
                  <c:v>31200</c:v>
                </c:pt>
                <c:pt idx="11445">
                  <c:v>31201</c:v>
                </c:pt>
                <c:pt idx="11446">
                  <c:v>31202</c:v>
                </c:pt>
                <c:pt idx="11447">
                  <c:v>31203</c:v>
                </c:pt>
                <c:pt idx="11448">
                  <c:v>31204</c:v>
                </c:pt>
                <c:pt idx="11449">
                  <c:v>31205</c:v>
                </c:pt>
                <c:pt idx="11450">
                  <c:v>31206</c:v>
                </c:pt>
                <c:pt idx="11451">
                  <c:v>31207</c:v>
                </c:pt>
                <c:pt idx="11452">
                  <c:v>31208</c:v>
                </c:pt>
                <c:pt idx="11453">
                  <c:v>31209</c:v>
                </c:pt>
                <c:pt idx="11454">
                  <c:v>31210</c:v>
                </c:pt>
                <c:pt idx="11455">
                  <c:v>31211</c:v>
                </c:pt>
                <c:pt idx="11456">
                  <c:v>31212</c:v>
                </c:pt>
                <c:pt idx="11457">
                  <c:v>31213</c:v>
                </c:pt>
                <c:pt idx="11458">
                  <c:v>31214</c:v>
                </c:pt>
                <c:pt idx="11459">
                  <c:v>31215</c:v>
                </c:pt>
                <c:pt idx="11460">
                  <c:v>31216</c:v>
                </c:pt>
                <c:pt idx="11461">
                  <c:v>31217</c:v>
                </c:pt>
                <c:pt idx="11462">
                  <c:v>31218</c:v>
                </c:pt>
                <c:pt idx="11463">
                  <c:v>31219</c:v>
                </c:pt>
                <c:pt idx="11464">
                  <c:v>31220</c:v>
                </c:pt>
                <c:pt idx="11465">
                  <c:v>31221</c:v>
                </c:pt>
                <c:pt idx="11466">
                  <c:v>31222</c:v>
                </c:pt>
                <c:pt idx="11467">
                  <c:v>31223</c:v>
                </c:pt>
                <c:pt idx="11468">
                  <c:v>31224</c:v>
                </c:pt>
                <c:pt idx="11469">
                  <c:v>31225</c:v>
                </c:pt>
                <c:pt idx="11470">
                  <c:v>31226</c:v>
                </c:pt>
                <c:pt idx="11471">
                  <c:v>31227</c:v>
                </c:pt>
                <c:pt idx="11472">
                  <c:v>31228</c:v>
                </c:pt>
                <c:pt idx="11473">
                  <c:v>31229</c:v>
                </c:pt>
                <c:pt idx="11474">
                  <c:v>31230</c:v>
                </c:pt>
                <c:pt idx="11475">
                  <c:v>31231</c:v>
                </c:pt>
                <c:pt idx="11476">
                  <c:v>31232</c:v>
                </c:pt>
                <c:pt idx="11477">
                  <c:v>31233</c:v>
                </c:pt>
                <c:pt idx="11478">
                  <c:v>31234</c:v>
                </c:pt>
                <c:pt idx="11479">
                  <c:v>31235</c:v>
                </c:pt>
                <c:pt idx="11480">
                  <c:v>31236</c:v>
                </c:pt>
                <c:pt idx="11481">
                  <c:v>31237</c:v>
                </c:pt>
                <c:pt idx="11482">
                  <c:v>31238</c:v>
                </c:pt>
                <c:pt idx="11483">
                  <c:v>31239</c:v>
                </c:pt>
                <c:pt idx="11484">
                  <c:v>31240</c:v>
                </c:pt>
                <c:pt idx="11485">
                  <c:v>31241</c:v>
                </c:pt>
                <c:pt idx="11486">
                  <c:v>31242</c:v>
                </c:pt>
                <c:pt idx="11487">
                  <c:v>31243</c:v>
                </c:pt>
                <c:pt idx="11488">
                  <c:v>31244</c:v>
                </c:pt>
                <c:pt idx="11489">
                  <c:v>31245</c:v>
                </c:pt>
                <c:pt idx="11490">
                  <c:v>31246</c:v>
                </c:pt>
                <c:pt idx="11491">
                  <c:v>31247</c:v>
                </c:pt>
                <c:pt idx="11492">
                  <c:v>31248</c:v>
                </c:pt>
                <c:pt idx="11493">
                  <c:v>31249</c:v>
                </c:pt>
                <c:pt idx="11494">
                  <c:v>31250</c:v>
                </c:pt>
                <c:pt idx="11495">
                  <c:v>31251</c:v>
                </c:pt>
                <c:pt idx="11496">
                  <c:v>31252</c:v>
                </c:pt>
                <c:pt idx="11497">
                  <c:v>31253</c:v>
                </c:pt>
                <c:pt idx="11498">
                  <c:v>31254</c:v>
                </c:pt>
                <c:pt idx="11499">
                  <c:v>31255</c:v>
                </c:pt>
                <c:pt idx="11500">
                  <c:v>31256</c:v>
                </c:pt>
                <c:pt idx="11501">
                  <c:v>31257</c:v>
                </c:pt>
                <c:pt idx="11502">
                  <c:v>31258</c:v>
                </c:pt>
                <c:pt idx="11503">
                  <c:v>31259</c:v>
                </c:pt>
                <c:pt idx="11504">
                  <c:v>31260</c:v>
                </c:pt>
                <c:pt idx="11505">
                  <c:v>31261</c:v>
                </c:pt>
                <c:pt idx="11506">
                  <c:v>31262</c:v>
                </c:pt>
                <c:pt idx="11507">
                  <c:v>31263</c:v>
                </c:pt>
                <c:pt idx="11508">
                  <c:v>31264</c:v>
                </c:pt>
                <c:pt idx="11509">
                  <c:v>31265</c:v>
                </c:pt>
                <c:pt idx="11510">
                  <c:v>31266</c:v>
                </c:pt>
                <c:pt idx="11511">
                  <c:v>31267</c:v>
                </c:pt>
                <c:pt idx="11512">
                  <c:v>31268</c:v>
                </c:pt>
                <c:pt idx="11513">
                  <c:v>31269</c:v>
                </c:pt>
                <c:pt idx="11514">
                  <c:v>31270</c:v>
                </c:pt>
                <c:pt idx="11515">
                  <c:v>31271</c:v>
                </c:pt>
                <c:pt idx="11516">
                  <c:v>31272</c:v>
                </c:pt>
                <c:pt idx="11517">
                  <c:v>31273</c:v>
                </c:pt>
                <c:pt idx="11518">
                  <c:v>31274</c:v>
                </c:pt>
                <c:pt idx="11519">
                  <c:v>31275</c:v>
                </c:pt>
                <c:pt idx="11520">
                  <c:v>31276</c:v>
                </c:pt>
                <c:pt idx="11521">
                  <c:v>31277</c:v>
                </c:pt>
                <c:pt idx="11522">
                  <c:v>31278</c:v>
                </c:pt>
                <c:pt idx="11523">
                  <c:v>31279</c:v>
                </c:pt>
                <c:pt idx="11524">
                  <c:v>31280</c:v>
                </c:pt>
                <c:pt idx="11525">
                  <c:v>31281</c:v>
                </c:pt>
                <c:pt idx="11526">
                  <c:v>31282</c:v>
                </c:pt>
                <c:pt idx="11527">
                  <c:v>31283</c:v>
                </c:pt>
                <c:pt idx="11528">
                  <c:v>31284</c:v>
                </c:pt>
                <c:pt idx="11529">
                  <c:v>31285</c:v>
                </c:pt>
                <c:pt idx="11530">
                  <c:v>31286</c:v>
                </c:pt>
                <c:pt idx="11531">
                  <c:v>31287</c:v>
                </c:pt>
                <c:pt idx="11532">
                  <c:v>31288</c:v>
                </c:pt>
                <c:pt idx="11533">
                  <c:v>31289</c:v>
                </c:pt>
                <c:pt idx="11534">
                  <c:v>31290</c:v>
                </c:pt>
                <c:pt idx="11535">
                  <c:v>31291</c:v>
                </c:pt>
                <c:pt idx="11536">
                  <c:v>31292</c:v>
                </c:pt>
                <c:pt idx="11537">
                  <c:v>31293</c:v>
                </c:pt>
                <c:pt idx="11538">
                  <c:v>31294</c:v>
                </c:pt>
                <c:pt idx="11539">
                  <c:v>31295</c:v>
                </c:pt>
                <c:pt idx="11540">
                  <c:v>31296</c:v>
                </c:pt>
                <c:pt idx="11541">
                  <c:v>31297</c:v>
                </c:pt>
                <c:pt idx="11542">
                  <c:v>31298</c:v>
                </c:pt>
                <c:pt idx="11543">
                  <c:v>31299</c:v>
                </c:pt>
                <c:pt idx="11544">
                  <c:v>31300</c:v>
                </c:pt>
                <c:pt idx="11545">
                  <c:v>31301</c:v>
                </c:pt>
                <c:pt idx="11546">
                  <c:v>31302</c:v>
                </c:pt>
                <c:pt idx="11547">
                  <c:v>31303</c:v>
                </c:pt>
                <c:pt idx="11548">
                  <c:v>31304</c:v>
                </c:pt>
                <c:pt idx="11549">
                  <c:v>31305</c:v>
                </c:pt>
                <c:pt idx="11550">
                  <c:v>31306</c:v>
                </c:pt>
                <c:pt idx="11551">
                  <c:v>31307</c:v>
                </c:pt>
                <c:pt idx="11552">
                  <c:v>31308</c:v>
                </c:pt>
                <c:pt idx="11553">
                  <c:v>31309</c:v>
                </c:pt>
                <c:pt idx="11554">
                  <c:v>31310</c:v>
                </c:pt>
                <c:pt idx="11555">
                  <c:v>31311</c:v>
                </c:pt>
                <c:pt idx="11556">
                  <c:v>31312</c:v>
                </c:pt>
                <c:pt idx="11557">
                  <c:v>31313</c:v>
                </c:pt>
                <c:pt idx="11558">
                  <c:v>31314</c:v>
                </c:pt>
                <c:pt idx="11559">
                  <c:v>31315</c:v>
                </c:pt>
                <c:pt idx="11560">
                  <c:v>31316</c:v>
                </c:pt>
                <c:pt idx="11561">
                  <c:v>31317</c:v>
                </c:pt>
                <c:pt idx="11562">
                  <c:v>31318</c:v>
                </c:pt>
                <c:pt idx="11563">
                  <c:v>31319</c:v>
                </c:pt>
                <c:pt idx="11564">
                  <c:v>31320</c:v>
                </c:pt>
                <c:pt idx="11565">
                  <c:v>31321</c:v>
                </c:pt>
                <c:pt idx="11566">
                  <c:v>31322</c:v>
                </c:pt>
                <c:pt idx="11567">
                  <c:v>31323</c:v>
                </c:pt>
                <c:pt idx="11568">
                  <c:v>31324</c:v>
                </c:pt>
                <c:pt idx="11569">
                  <c:v>31325</c:v>
                </c:pt>
                <c:pt idx="11570">
                  <c:v>31326</c:v>
                </c:pt>
                <c:pt idx="11571">
                  <c:v>31327</c:v>
                </c:pt>
                <c:pt idx="11572">
                  <c:v>31328</c:v>
                </c:pt>
                <c:pt idx="11573">
                  <c:v>31329</c:v>
                </c:pt>
                <c:pt idx="11574">
                  <c:v>31330</c:v>
                </c:pt>
                <c:pt idx="11575">
                  <c:v>31331</c:v>
                </c:pt>
                <c:pt idx="11576">
                  <c:v>31332</c:v>
                </c:pt>
                <c:pt idx="11577">
                  <c:v>31333</c:v>
                </c:pt>
                <c:pt idx="11578">
                  <c:v>31334</c:v>
                </c:pt>
                <c:pt idx="11579">
                  <c:v>31335</c:v>
                </c:pt>
                <c:pt idx="11580">
                  <c:v>31336</c:v>
                </c:pt>
                <c:pt idx="11581">
                  <c:v>31337</c:v>
                </c:pt>
                <c:pt idx="11582">
                  <c:v>31338</c:v>
                </c:pt>
                <c:pt idx="11583">
                  <c:v>31339</c:v>
                </c:pt>
                <c:pt idx="11584">
                  <c:v>31340</c:v>
                </c:pt>
                <c:pt idx="11585">
                  <c:v>31341</c:v>
                </c:pt>
                <c:pt idx="11586">
                  <c:v>31342</c:v>
                </c:pt>
                <c:pt idx="11587">
                  <c:v>31343</c:v>
                </c:pt>
                <c:pt idx="11588">
                  <c:v>31344</c:v>
                </c:pt>
                <c:pt idx="11589">
                  <c:v>31345</c:v>
                </c:pt>
                <c:pt idx="11590">
                  <c:v>31346</c:v>
                </c:pt>
                <c:pt idx="11591">
                  <c:v>31347</c:v>
                </c:pt>
                <c:pt idx="11592">
                  <c:v>31348</c:v>
                </c:pt>
                <c:pt idx="11593">
                  <c:v>31349</c:v>
                </c:pt>
                <c:pt idx="11594">
                  <c:v>31350</c:v>
                </c:pt>
                <c:pt idx="11595">
                  <c:v>31351</c:v>
                </c:pt>
                <c:pt idx="11596">
                  <c:v>31352</c:v>
                </c:pt>
                <c:pt idx="11597">
                  <c:v>31353</c:v>
                </c:pt>
                <c:pt idx="11598">
                  <c:v>31354</c:v>
                </c:pt>
                <c:pt idx="11599">
                  <c:v>31355</c:v>
                </c:pt>
                <c:pt idx="11600">
                  <c:v>31356</c:v>
                </c:pt>
                <c:pt idx="11601">
                  <c:v>31357</c:v>
                </c:pt>
                <c:pt idx="11602">
                  <c:v>31358</c:v>
                </c:pt>
                <c:pt idx="11603">
                  <c:v>31359</c:v>
                </c:pt>
                <c:pt idx="11604">
                  <c:v>31360</c:v>
                </c:pt>
                <c:pt idx="11605">
                  <c:v>31361</c:v>
                </c:pt>
                <c:pt idx="11606">
                  <c:v>31362</c:v>
                </c:pt>
                <c:pt idx="11607">
                  <c:v>31363</c:v>
                </c:pt>
                <c:pt idx="11608">
                  <c:v>31364</c:v>
                </c:pt>
                <c:pt idx="11609">
                  <c:v>31365</c:v>
                </c:pt>
                <c:pt idx="11610">
                  <c:v>31366</c:v>
                </c:pt>
                <c:pt idx="11611">
                  <c:v>31367</c:v>
                </c:pt>
                <c:pt idx="11612">
                  <c:v>31368</c:v>
                </c:pt>
                <c:pt idx="11613">
                  <c:v>31369</c:v>
                </c:pt>
                <c:pt idx="11614">
                  <c:v>31370</c:v>
                </c:pt>
                <c:pt idx="11615">
                  <c:v>31371</c:v>
                </c:pt>
                <c:pt idx="11616">
                  <c:v>31372</c:v>
                </c:pt>
                <c:pt idx="11617">
                  <c:v>31373</c:v>
                </c:pt>
                <c:pt idx="11618">
                  <c:v>31374</c:v>
                </c:pt>
                <c:pt idx="11619">
                  <c:v>31375</c:v>
                </c:pt>
                <c:pt idx="11620">
                  <c:v>31376</c:v>
                </c:pt>
                <c:pt idx="11621">
                  <c:v>31377</c:v>
                </c:pt>
                <c:pt idx="11622">
                  <c:v>31378</c:v>
                </c:pt>
                <c:pt idx="11623">
                  <c:v>31379</c:v>
                </c:pt>
                <c:pt idx="11624">
                  <c:v>31380</c:v>
                </c:pt>
                <c:pt idx="11625">
                  <c:v>31381</c:v>
                </c:pt>
                <c:pt idx="11626">
                  <c:v>31382</c:v>
                </c:pt>
                <c:pt idx="11627">
                  <c:v>31383</c:v>
                </c:pt>
                <c:pt idx="11628">
                  <c:v>31384</c:v>
                </c:pt>
                <c:pt idx="11629">
                  <c:v>31385</c:v>
                </c:pt>
                <c:pt idx="11630">
                  <c:v>31386</c:v>
                </c:pt>
                <c:pt idx="11631">
                  <c:v>31387</c:v>
                </c:pt>
                <c:pt idx="11632">
                  <c:v>31388</c:v>
                </c:pt>
                <c:pt idx="11633">
                  <c:v>31389</c:v>
                </c:pt>
                <c:pt idx="11634">
                  <c:v>31390</c:v>
                </c:pt>
                <c:pt idx="11635">
                  <c:v>31391</c:v>
                </c:pt>
                <c:pt idx="11636">
                  <c:v>31392</c:v>
                </c:pt>
                <c:pt idx="11637">
                  <c:v>31393</c:v>
                </c:pt>
                <c:pt idx="11638">
                  <c:v>31394</c:v>
                </c:pt>
                <c:pt idx="11639">
                  <c:v>31395</c:v>
                </c:pt>
                <c:pt idx="11640">
                  <c:v>31396</c:v>
                </c:pt>
                <c:pt idx="11641">
                  <c:v>31397</c:v>
                </c:pt>
                <c:pt idx="11642">
                  <c:v>31398</c:v>
                </c:pt>
                <c:pt idx="11643">
                  <c:v>31399</c:v>
                </c:pt>
                <c:pt idx="11644">
                  <c:v>31400</c:v>
                </c:pt>
                <c:pt idx="11645">
                  <c:v>31401</c:v>
                </c:pt>
                <c:pt idx="11646">
                  <c:v>31402</c:v>
                </c:pt>
                <c:pt idx="11647">
                  <c:v>31403</c:v>
                </c:pt>
                <c:pt idx="11648">
                  <c:v>31404</c:v>
                </c:pt>
                <c:pt idx="11649">
                  <c:v>31405</c:v>
                </c:pt>
                <c:pt idx="11650">
                  <c:v>31406</c:v>
                </c:pt>
                <c:pt idx="11651">
                  <c:v>31407</c:v>
                </c:pt>
                <c:pt idx="11652">
                  <c:v>31408</c:v>
                </c:pt>
                <c:pt idx="11653">
                  <c:v>31409</c:v>
                </c:pt>
                <c:pt idx="11654">
                  <c:v>31410</c:v>
                </c:pt>
                <c:pt idx="11655">
                  <c:v>31411</c:v>
                </c:pt>
                <c:pt idx="11656">
                  <c:v>31412</c:v>
                </c:pt>
                <c:pt idx="11657">
                  <c:v>31413</c:v>
                </c:pt>
                <c:pt idx="11658">
                  <c:v>31414</c:v>
                </c:pt>
                <c:pt idx="11659">
                  <c:v>31415</c:v>
                </c:pt>
                <c:pt idx="11660">
                  <c:v>31416</c:v>
                </c:pt>
                <c:pt idx="11661">
                  <c:v>31417</c:v>
                </c:pt>
                <c:pt idx="11662">
                  <c:v>31418</c:v>
                </c:pt>
                <c:pt idx="11663">
                  <c:v>31419</c:v>
                </c:pt>
                <c:pt idx="11664">
                  <c:v>31420</c:v>
                </c:pt>
                <c:pt idx="11665">
                  <c:v>31421</c:v>
                </c:pt>
                <c:pt idx="11666">
                  <c:v>31422</c:v>
                </c:pt>
                <c:pt idx="11667">
                  <c:v>31423</c:v>
                </c:pt>
                <c:pt idx="11668">
                  <c:v>31424</c:v>
                </c:pt>
                <c:pt idx="11669">
                  <c:v>31425</c:v>
                </c:pt>
                <c:pt idx="11670">
                  <c:v>31426</c:v>
                </c:pt>
                <c:pt idx="11671">
                  <c:v>31427</c:v>
                </c:pt>
                <c:pt idx="11672">
                  <c:v>31428</c:v>
                </c:pt>
                <c:pt idx="11673">
                  <c:v>31429</c:v>
                </c:pt>
                <c:pt idx="11674">
                  <c:v>31430</c:v>
                </c:pt>
                <c:pt idx="11675">
                  <c:v>31431</c:v>
                </c:pt>
                <c:pt idx="11676">
                  <c:v>31432</c:v>
                </c:pt>
                <c:pt idx="11677">
                  <c:v>31433</c:v>
                </c:pt>
                <c:pt idx="11678">
                  <c:v>31434</c:v>
                </c:pt>
                <c:pt idx="11679">
                  <c:v>31435</c:v>
                </c:pt>
                <c:pt idx="11680">
                  <c:v>31436</c:v>
                </c:pt>
                <c:pt idx="11681">
                  <c:v>31437</c:v>
                </c:pt>
                <c:pt idx="11682">
                  <c:v>31438</c:v>
                </c:pt>
                <c:pt idx="11683">
                  <c:v>31439</c:v>
                </c:pt>
                <c:pt idx="11684">
                  <c:v>31440</c:v>
                </c:pt>
                <c:pt idx="11685">
                  <c:v>31441</c:v>
                </c:pt>
                <c:pt idx="11686">
                  <c:v>31442</c:v>
                </c:pt>
                <c:pt idx="11687">
                  <c:v>31443</c:v>
                </c:pt>
                <c:pt idx="11688">
                  <c:v>31444</c:v>
                </c:pt>
                <c:pt idx="11689">
                  <c:v>31445</c:v>
                </c:pt>
                <c:pt idx="11690">
                  <c:v>31446</c:v>
                </c:pt>
                <c:pt idx="11691">
                  <c:v>31447</c:v>
                </c:pt>
                <c:pt idx="11692">
                  <c:v>31448</c:v>
                </c:pt>
                <c:pt idx="11693">
                  <c:v>31449</c:v>
                </c:pt>
                <c:pt idx="11694">
                  <c:v>31450</c:v>
                </c:pt>
                <c:pt idx="11695">
                  <c:v>31451</c:v>
                </c:pt>
                <c:pt idx="11696">
                  <c:v>31452</c:v>
                </c:pt>
                <c:pt idx="11697">
                  <c:v>31453</c:v>
                </c:pt>
                <c:pt idx="11698">
                  <c:v>31454</c:v>
                </c:pt>
                <c:pt idx="11699">
                  <c:v>31455</c:v>
                </c:pt>
                <c:pt idx="11700">
                  <c:v>31456</c:v>
                </c:pt>
                <c:pt idx="11701">
                  <c:v>31457</c:v>
                </c:pt>
                <c:pt idx="11702">
                  <c:v>31458</c:v>
                </c:pt>
                <c:pt idx="11703">
                  <c:v>31459</c:v>
                </c:pt>
                <c:pt idx="11704">
                  <c:v>31460</c:v>
                </c:pt>
                <c:pt idx="11705">
                  <c:v>31461</c:v>
                </c:pt>
                <c:pt idx="11706">
                  <c:v>31462</c:v>
                </c:pt>
                <c:pt idx="11707">
                  <c:v>31463</c:v>
                </c:pt>
                <c:pt idx="11708">
                  <c:v>31464</c:v>
                </c:pt>
                <c:pt idx="11709">
                  <c:v>31465</c:v>
                </c:pt>
                <c:pt idx="11710">
                  <c:v>31466</c:v>
                </c:pt>
                <c:pt idx="11711">
                  <c:v>31467</c:v>
                </c:pt>
                <c:pt idx="11712">
                  <c:v>31468</c:v>
                </c:pt>
                <c:pt idx="11713">
                  <c:v>31469</c:v>
                </c:pt>
                <c:pt idx="11714">
                  <c:v>31470</c:v>
                </c:pt>
                <c:pt idx="11715">
                  <c:v>31471</c:v>
                </c:pt>
                <c:pt idx="11716">
                  <c:v>31472</c:v>
                </c:pt>
                <c:pt idx="11717">
                  <c:v>31473</c:v>
                </c:pt>
                <c:pt idx="11718">
                  <c:v>31474</c:v>
                </c:pt>
                <c:pt idx="11719">
                  <c:v>31475</c:v>
                </c:pt>
                <c:pt idx="11720">
                  <c:v>31476</c:v>
                </c:pt>
                <c:pt idx="11721">
                  <c:v>31477</c:v>
                </c:pt>
                <c:pt idx="11722">
                  <c:v>31478</c:v>
                </c:pt>
                <c:pt idx="11723">
                  <c:v>31479</c:v>
                </c:pt>
                <c:pt idx="11724">
                  <c:v>31480</c:v>
                </c:pt>
                <c:pt idx="11725">
                  <c:v>31481</c:v>
                </c:pt>
                <c:pt idx="11726">
                  <c:v>31482</c:v>
                </c:pt>
                <c:pt idx="11727">
                  <c:v>31483</c:v>
                </c:pt>
                <c:pt idx="11728">
                  <c:v>31484</c:v>
                </c:pt>
                <c:pt idx="11729">
                  <c:v>31485</c:v>
                </c:pt>
                <c:pt idx="11730">
                  <c:v>31486</c:v>
                </c:pt>
                <c:pt idx="11731">
                  <c:v>31487</c:v>
                </c:pt>
                <c:pt idx="11732">
                  <c:v>31488</c:v>
                </c:pt>
                <c:pt idx="11733">
                  <c:v>31489</c:v>
                </c:pt>
                <c:pt idx="11734">
                  <c:v>31490</c:v>
                </c:pt>
                <c:pt idx="11735">
                  <c:v>31491</c:v>
                </c:pt>
                <c:pt idx="11736">
                  <c:v>31492</c:v>
                </c:pt>
                <c:pt idx="11737">
                  <c:v>31493</c:v>
                </c:pt>
                <c:pt idx="11738">
                  <c:v>31494</c:v>
                </c:pt>
                <c:pt idx="11739">
                  <c:v>31495</c:v>
                </c:pt>
                <c:pt idx="11740">
                  <c:v>31496</c:v>
                </c:pt>
                <c:pt idx="11741">
                  <c:v>31497</c:v>
                </c:pt>
                <c:pt idx="11742">
                  <c:v>31498</c:v>
                </c:pt>
                <c:pt idx="11743">
                  <c:v>31499</c:v>
                </c:pt>
                <c:pt idx="11744">
                  <c:v>31500</c:v>
                </c:pt>
                <c:pt idx="11745">
                  <c:v>31501</c:v>
                </c:pt>
                <c:pt idx="11746">
                  <c:v>31502</c:v>
                </c:pt>
                <c:pt idx="11747">
                  <c:v>31503</c:v>
                </c:pt>
                <c:pt idx="11748">
                  <c:v>31504</c:v>
                </c:pt>
                <c:pt idx="11749">
                  <c:v>31505</c:v>
                </c:pt>
                <c:pt idx="11750">
                  <c:v>31506</c:v>
                </c:pt>
                <c:pt idx="11751">
                  <c:v>31507</c:v>
                </c:pt>
                <c:pt idx="11752">
                  <c:v>31508</c:v>
                </c:pt>
                <c:pt idx="11753">
                  <c:v>31509</c:v>
                </c:pt>
                <c:pt idx="11754">
                  <c:v>31510</c:v>
                </c:pt>
                <c:pt idx="11755">
                  <c:v>31511</c:v>
                </c:pt>
                <c:pt idx="11756">
                  <c:v>31512</c:v>
                </c:pt>
                <c:pt idx="11757">
                  <c:v>31513</c:v>
                </c:pt>
                <c:pt idx="11758">
                  <c:v>31514</c:v>
                </c:pt>
                <c:pt idx="11759">
                  <c:v>31515</c:v>
                </c:pt>
                <c:pt idx="11760">
                  <c:v>31516</c:v>
                </c:pt>
                <c:pt idx="11761">
                  <c:v>31517</c:v>
                </c:pt>
                <c:pt idx="11762">
                  <c:v>31518</c:v>
                </c:pt>
                <c:pt idx="11763">
                  <c:v>31519</c:v>
                </c:pt>
                <c:pt idx="11764">
                  <c:v>31520</c:v>
                </c:pt>
                <c:pt idx="11765">
                  <c:v>31521</c:v>
                </c:pt>
                <c:pt idx="11766">
                  <c:v>31522</c:v>
                </c:pt>
                <c:pt idx="11767">
                  <c:v>31523</c:v>
                </c:pt>
                <c:pt idx="11768">
                  <c:v>31524</c:v>
                </c:pt>
                <c:pt idx="11769">
                  <c:v>31525</c:v>
                </c:pt>
                <c:pt idx="11770">
                  <c:v>31526</c:v>
                </c:pt>
                <c:pt idx="11771">
                  <c:v>31527</c:v>
                </c:pt>
                <c:pt idx="11772">
                  <c:v>31528</c:v>
                </c:pt>
                <c:pt idx="11773">
                  <c:v>31529</c:v>
                </c:pt>
                <c:pt idx="11774">
                  <c:v>31530</c:v>
                </c:pt>
                <c:pt idx="11775">
                  <c:v>31531</c:v>
                </c:pt>
                <c:pt idx="11776">
                  <c:v>31532</c:v>
                </c:pt>
                <c:pt idx="11777">
                  <c:v>31533</c:v>
                </c:pt>
                <c:pt idx="11778">
                  <c:v>31534</c:v>
                </c:pt>
                <c:pt idx="11779">
                  <c:v>31535</c:v>
                </c:pt>
                <c:pt idx="11780">
                  <c:v>31536</c:v>
                </c:pt>
                <c:pt idx="11781">
                  <c:v>31537</c:v>
                </c:pt>
                <c:pt idx="11782">
                  <c:v>31538</c:v>
                </c:pt>
                <c:pt idx="11783">
                  <c:v>31539</c:v>
                </c:pt>
                <c:pt idx="11784">
                  <c:v>31540</c:v>
                </c:pt>
                <c:pt idx="11785">
                  <c:v>31541</c:v>
                </c:pt>
                <c:pt idx="11786">
                  <c:v>31542</c:v>
                </c:pt>
                <c:pt idx="11787">
                  <c:v>31543</c:v>
                </c:pt>
                <c:pt idx="11788">
                  <c:v>31544</c:v>
                </c:pt>
                <c:pt idx="11789">
                  <c:v>31545</c:v>
                </c:pt>
                <c:pt idx="11790">
                  <c:v>31546</c:v>
                </c:pt>
                <c:pt idx="11791">
                  <c:v>31547</c:v>
                </c:pt>
                <c:pt idx="11792">
                  <c:v>31548</c:v>
                </c:pt>
                <c:pt idx="11793">
                  <c:v>31549</c:v>
                </c:pt>
                <c:pt idx="11794">
                  <c:v>31550</c:v>
                </c:pt>
                <c:pt idx="11795">
                  <c:v>31551</c:v>
                </c:pt>
                <c:pt idx="11796">
                  <c:v>31552</c:v>
                </c:pt>
                <c:pt idx="11797">
                  <c:v>31553</c:v>
                </c:pt>
                <c:pt idx="11798">
                  <c:v>31554</c:v>
                </c:pt>
                <c:pt idx="11799">
                  <c:v>31555</c:v>
                </c:pt>
                <c:pt idx="11800">
                  <c:v>31556</c:v>
                </c:pt>
                <c:pt idx="11801">
                  <c:v>31557</c:v>
                </c:pt>
                <c:pt idx="11802">
                  <c:v>31558</c:v>
                </c:pt>
                <c:pt idx="11803">
                  <c:v>31559</c:v>
                </c:pt>
                <c:pt idx="11804">
                  <c:v>31560</c:v>
                </c:pt>
                <c:pt idx="11805">
                  <c:v>31561</c:v>
                </c:pt>
                <c:pt idx="11806">
                  <c:v>31562</c:v>
                </c:pt>
                <c:pt idx="11807">
                  <c:v>31563</c:v>
                </c:pt>
                <c:pt idx="11808">
                  <c:v>31564</c:v>
                </c:pt>
                <c:pt idx="11809">
                  <c:v>31565</c:v>
                </c:pt>
                <c:pt idx="11810">
                  <c:v>31566</c:v>
                </c:pt>
                <c:pt idx="11811">
                  <c:v>31567</c:v>
                </c:pt>
                <c:pt idx="11812">
                  <c:v>31568</c:v>
                </c:pt>
                <c:pt idx="11813">
                  <c:v>31569</c:v>
                </c:pt>
                <c:pt idx="11814">
                  <c:v>31570</c:v>
                </c:pt>
                <c:pt idx="11815">
                  <c:v>31571</c:v>
                </c:pt>
                <c:pt idx="11816">
                  <c:v>31572</c:v>
                </c:pt>
                <c:pt idx="11817">
                  <c:v>31573</c:v>
                </c:pt>
                <c:pt idx="11818">
                  <c:v>31574</c:v>
                </c:pt>
                <c:pt idx="11819">
                  <c:v>31575</c:v>
                </c:pt>
                <c:pt idx="11820">
                  <c:v>31576</c:v>
                </c:pt>
                <c:pt idx="11821">
                  <c:v>31577</c:v>
                </c:pt>
                <c:pt idx="11822">
                  <c:v>31578</c:v>
                </c:pt>
                <c:pt idx="11823">
                  <c:v>31579</c:v>
                </c:pt>
                <c:pt idx="11824">
                  <c:v>31580</c:v>
                </c:pt>
                <c:pt idx="11825">
                  <c:v>31581</c:v>
                </c:pt>
                <c:pt idx="11826">
                  <c:v>31582</c:v>
                </c:pt>
                <c:pt idx="11827">
                  <c:v>31583</c:v>
                </c:pt>
                <c:pt idx="11828">
                  <c:v>31584</c:v>
                </c:pt>
                <c:pt idx="11829">
                  <c:v>31585</c:v>
                </c:pt>
                <c:pt idx="11830">
                  <c:v>31586</c:v>
                </c:pt>
                <c:pt idx="11831">
                  <c:v>31587</c:v>
                </c:pt>
                <c:pt idx="11832">
                  <c:v>31588</c:v>
                </c:pt>
                <c:pt idx="11833">
                  <c:v>31589</c:v>
                </c:pt>
                <c:pt idx="11834">
                  <c:v>31590</c:v>
                </c:pt>
                <c:pt idx="11835">
                  <c:v>31591</c:v>
                </c:pt>
                <c:pt idx="11836">
                  <c:v>31592</c:v>
                </c:pt>
                <c:pt idx="11837">
                  <c:v>31593</c:v>
                </c:pt>
                <c:pt idx="11838">
                  <c:v>31594</c:v>
                </c:pt>
                <c:pt idx="11839">
                  <c:v>31595</c:v>
                </c:pt>
                <c:pt idx="11840">
                  <c:v>31596</c:v>
                </c:pt>
                <c:pt idx="11841">
                  <c:v>31597</c:v>
                </c:pt>
                <c:pt idx="11842">
                  <c:v>31598</c:v>
                </c:pt>
                <c:pt idx="11843">
                  <c:v>31599</c:v>
                </c:pt>
                <c:pt idx="11844">
                  <c:v>31600</c:v>
                </c:pt>
                <c:pt idx="11845">
                  <c:v>31601</c:v>
                </c:pt>
                <c:pt idx="11846">
                  <c:v>31602</c:v>
                </c:pt>
                <c:pt idx="11847">
                  <c:v>31603</c:v>
                </c:pt>
                <c:pt idx="11848">
                  <c:v>31604</c:v>
                </c:pt>
                <c:pt idx="11849">
                  <c:v>31605</c:v>
                </c:pt>
                <c:pt idx="11850">
                  <c:v>31606</c:v>
                </c:pt>
                <c:pt idx="11851">
                  <c:v>31607</c:v>
                </c:pt>
                <c:pt idx="11852">
                  <c:v>31608</c:v>
                </c:pt>
                <c:pt idx="11853">
                  <c:v>31609</c:v>
                </c:pt>
                <c:pt idx="11854">
                  <c:v>31610</c:v>
                </c:pt>
                <c:pt idx="11855">
                  <c:v>31611</c:v>
                </c:pt>
                <c:pt idx="11856">
                  <c:v>31612</c:v>
                </c:pt>
                <c:pt idx="11857">
                  <c:v>31613</c:v>
                </c:pt>
                <c:pt idx="11858">
                  <c:v>31614</c:v>
                </c:pt>
                <c:pt idx="11859">
                  <c:v>31615</c:v>
                </c:pt>
                <c:pt idx="11860">
                  <c:v>31616</c:v>
                </c:pt>
                <c:pt idx="11861">
                  <c:v>31617</c:v>
                </c:pt>
                <c:pt idx="11862">
                  <c:v>31618</c:v>
                </c:pt>
                <c:pt idx="11863">
                  <c:v>31619</c:v>
                </c:pt>
                <c:pt idx="11864">
                  <c:v>31620</c:v>
                </c:pt>
                <c:pt idx="11865">
                  <c:v>31621</c:v>
                </c:pt>
                <c:pt idx="11866">
                  <c:v>31622</c:v>
                </c:pt>
                <c:pt idx="11867">
                  <c:v>31623</c:v>
                </c:pt>
                <c:pt idx="11868">
                  <c:v>31624</c:v>
                </c:pt>
                <c:pt idx="11869">
                  <c:v>31625</c:v>
                </c:pt>
                <c:pt idx="11870">
                  <c:v>31626</c:v>
                </c:pt>
                <c:pt idx="11871">
                  <c:v>31627</c:v>
                </c:pt>
                <c:pt idx="11872">
                  <c:v>31628</c:v>
                </c:pt>
                <c:pt idx="11873">
                  <c:v>31629</c:v>
                </c:pt>
                <c:pt idx="11874">
                  <c:v>31630</c:v>
                </c:pt>
                <c:pt idx="11875">
                  <c:v>31631</c:v>
                </c:pt>
                <c:pt idx="11876">
                  <c:v>31632</c:v>
                </c:pt>
                <c:pt idx="11877">
                  <c:v>31633</c:v>
                </c:pt>
                <c:pt idx="11878">
                  <c:v>31634</c:v>
                </c:pt>
                <c:pt idx="11879">
                  <c:v>31635</c:v>
                </c:pt>
                <c:pt idx="11880">
                  <c:v>31636</c:v>
                </c:pt>
                <c:pt idx="11881">
                  <c:v>31637</c:v>
                </c:pt>
                <c:pt idx="11882">
                  <c:v>31638</c:v>
                </c:pt>
                <c:pt idx="11883">
                  <c:v>31639</c:v>
                </c:pt>
                <c:pt idx="11884">
                  <c:v>31640</c:v>
                </c:pt>
                <c:pt idx="11885">
                  <c:v>31641</c:v>
                </c:pt>
                <c:pt idx="11886">
                  <c:v>31642</c:v>
                </c:pt>
                <c:pt idx="11887">
                  <c:v>31643</c:v>
                </c:pt>
                <c:pt idx="11888">
                  <c:v>31644</c:v>
                </c:pt>
                <c:pt idx="11889">
                  <c:v>31645</c:v>
                </c:pt>
                <c:pt idx="11890">
                  <c:v>31646</c:v>
                </c:pt>
                <c:pt idx="11891">
                  <c:v>31647</c:v>
                </c:pt>
                <c:pt idx="11892">
                  <c:v>31648</c:v>
                </c:pt>
                <c:pt idx="11893">
                  <c:v>31649</c:v>
                </c:pt>
                <c:pt idx="11894">
                  <c:v>31650</c:v>
                </c:pt>
                <c:pt idx="11895">
                  <c:v>31651</c:v>
                </c:pt>
                <c:pt idx="11896">
                  <c:v>31652</c:v>
                </c:pt>
                <c:pt idx="11897">
                  <c:v>31653</c:v>
                </c:pt>
                <c:pt idx="11898">
                  <c:v>31654</c:v>
                </c:pt>
                <c:pt idx="11899">
                  <c:v>31655</c:v>
                </c:pt>
                <c:pt idx="11900">
                  <c:v>31656</c:v>
                </c:pt>
                <c:pt idx="11901">
                  <c:v>31657</c:v>
                </c:pt>
                <c:pt idx="11902">
                  <c:v>31658</c:v>
                </c:pt>
                <c:pt idx="11903">
                  <c:v>31659</c:v>
                </c:pt>
                <c:pt idx="11904">
                  <c:v>31660</c:v>
                </c:pt>
                <c:pt idx="11905">
                  <c:v>31661</c:v>
                </c:pt>
                <c:pt idx="11906">
                  <c:v>31662</c:v>
                </c:pt>
                <c:pt idx="11907">
                  <c:v>31663</c:v>
                </c:pt>
                <c:pt idx="11908">
                  <c:v>31664</c:v>
                </c:pt>
                <c:pt idx="11909">
                  <c:v>31665</c:v>
                </c:pt>
                <c:pt idx="11910">
                  <c:v>31666</c:v>
                </c:pt>
                <c:pt idx="11911">
                  <c:v>31667</c:v>
                </c:pt>
                <c:pt idx="11912">
                  <c:v>31668</c:v>
                </c:pt>
                <c:pt idx="11913">
                  <c:v>31669</c:v>
                </c:pt>
                <c:pt idx="11914">
                  <c:v>31670</c:v>
                </c:pt>
                <c:pt idx="11915">
                  <c:v>31671</c:v>
                </c:pt>
                <c:pt idx="11916">
                  <c:v>31672</c:v>
                </c:pt>
                <c:pt idx="11917">
                  <c:v>31673</c:v>
                </c:pt>
                <c:pt idx="11918">
                  <c:v>31674</c:v>
                </c:pt>
                <c:pt idx="11919">
                  <c:v>31675</c:v>
                </c:pt>
                <c:pt idx="11920">
                  <c:v>31676</c:v>
                </c:pt>
                <c:pt idx="11921">
                  <c:v>31677</c:v>
                </c:pt>
                <c:pt idx="11922">
                  <c:v>31678</c:v>
                </c:pt>
                <c:pt idx="11923">
                  <c:v>31679</c:v>
                </c:pt>
                <c:pt idx="11924">
                  <c:v>31680</c:v>
                </c:pt>
                <c:pt idx="11925">
                  <c:v>31681</c:v>
                </c:pt>
                <c:pt idx="11926">
                  <c:v>31682</c:v>
                </c:pt>
                <c:pt idx="11927">
                  <c:v>31683</c:v>
                </c:pt>
                <c:pt idx="11928">
                  <c:v>31684</c:v>
                </c:pt>
                <c:pt idx="11929">
                  <c:v>31685</c:v>
                </c:pt>
                <c:pt idx="11930">
                  <c:v>31686</c:v>
                </c:pt>
                <c:pt idx="11931">
                  <c:v>31687</c:v>
                </c:pt>
                <c:pt idx="11932">
                  <c:v>31688</c:v>
                </c:pt>
                <c:pt idx="11933">
                  <c:v>31689</c:v>
                </c:pt>
                <c:pt idx="11934">
                  <c:v>31690</c:v>
                </c:pt>
                <c:pt idx="11935">
                  <c:v>31691</c:v>
                </c:pt>
                <c:pt idx="11936">
                  <c:v>31692</c:v>
                </c:pt>
                <c:pt idx="11937">
                  <c:v>31693</c:v>
                </c:pt>
                <c:pt idx="11938">
                  <c:v>31694</c:v>
                </c:pt>
                <c:pt idx="11939">
                  <c:v>31695</c:v>
                </c:pt>
                <c:pt idx="11940">
                  <c:v>31696</c:v>
                </c:pt>
                <c:pt idx="11941">
                  <c:v>31697</c:v>
                </c:pt>
                <c:pt idx="11942">
                  <c:v>31698</c:v>
                </c:pt>
                <c:pt idx="11943">
                  <c:v>31699</c:v>
                </c:pt>
                <c:pt idx="11944">
                  <c:v>31700</c:v>
                </c:pt>
                <c:pt idx="11945">
                  <c:v>31701</c:v>
                </c:pt>
                <c:pt idx="11946">
                  <c:v>31702</c:v>
                </c:pt>
                <c:pt idx="11947">
                  <c:v>31703</c:v>
                </c:pt>
                <c:pt idx="11948">
                  <c:v>31704</c:v>
                </c:pt>
                <c:pt idx="11949">
                  <c:v>31705</c:v>
                </c:pt>
                <c:pt idx="11950">
                  <c:v>31706</c:v>
                </c:pt>
                <c:pt idx="11951">
                  <c:v>31707</c:v>
                </c:pt>
                <c:pt idx="11952">
                  <c:v>31708</c:v>
                </c:pt>
                <c:pt idx="11953">
                  <c:v>31709</c:v>
                </c:pt>
                <c:pt idx="11954">
                  <c:v>31710</c:v>
                </c:pt>
                <c:pt idx="11955">
                  <c:v>31711</c:v>
                </c:pt>
                <c:pt idx="11956">
                  <c:v>31712</c:v>
                </c:pt>
                <c:pt idx="11957">
                  <c:v>31713</c:v>
                </c:pt>
                <c:pt idx="11958">
                  <c:v>31714</c:v>
                </c:pt>
                <c:pt idx="11959">
                  <c:v>31715</c:v>
                </c:pt>
                <c:pt idx="11960">
                  <c:v>31716</c:v>
                </c:pt>
                <c:pt idx="11961">
                  <c:v>31717</c:v>
                </c:pt>
                <c:pt idx="11962">
                  <c:v>31718</c:v>
                </c:pt>
                <c:pt idx="11963">
                  <c:v>31719</c:v>
                </c:pt>
                <c:pt idx="11964">
                  <c:v>31720</c:v>
                </c:pt>
                <c:pt idx="11965">
                  <c:v>31721</c:v>
                </c:pt>
                <c:pt idx="11966">
                  <c:v>31722</c:v>
                </c:pt>
                <c:pt idx="11967">
                  <c:v>31723</c:v>
                </c:pt>
                <c:pt idx="11968">
                  <c:v>31724</c:v>
                </c:pt>
                <c:pt idx="11969">
                  <c:v>31725</c:v>
                </c:pt>
                <c:pt idx="11970">
                  <c:v>31726</c:v>
                </c:pt>
                <c:pt idx="11971">
                  <c:v>31727</c:v>
                </c:pt>
                <c:pt idx="11972">
                  <c:v>31728</c:v>
                </c:pt>
                <c:pt idx="11973">
                  <c:v>31729</c:v>
                </c:pt>
                <c:pt idx="11974">
                  <c:v>31730</c:v>
                </c:pt>
                <c:pt idx="11975">
                  <c:v>31731</c:v>
                </c:pt>
                <c:pt idx="11976">
                  <c:v>31732</c:v>
                </c:pt>
                <c:pt idx="11977">
                  <c:v>31733</c:v>
                </c:pt>
                <c:pt idx="11978">
                  <c:v>31734</c:v>
                </c:pt>
                <c:pt idx="11979">
                  <c:v>31735</c:v>
                </c:pt>
                <c:pt idx="11980">
                  <c:v>31736</c:v>
                </c:pt>
                <c:pt idx="11981">
                  <c:v>31737</c:v>
                </c:pt>
                <c:pt idx="11982">
                  <c:v>31738</c:v>
                </c:pt>
                <c:pt idx="11983">
                  <c:v>31739</c:v>
                </c:pt>
                <c:pt idx="11984">
                  <c:v>31740</c:v>
                </c:pt>
                <c:pt idx="11985">
                  <c:v>31741</c:v>
                </c:pt>
                <c:pt idx="11986">
                  <c:v>31742</c:v>
                </c:pt>
                <c:pt idx="11987">
                  <c:v>31743</c:v>
                </c:pt>
                <c:pt idx="11988">
                  <c:v>31744</c:v>
                </c:pt>
                <c:pt idx="11989">
                  <c:v>31745</c:v>
                </c:pt>
                <c:pt idx="11990">
                  <c:v>31746</c:v>
                </c:pt>
                <c:pt idx="11991">
                  <c:v>31747</c:v>
                </c:pt>
                <c:pt idx="11992">
                  <c:v>31748</c:v>
                </c:pt>
                <c:pt idx="11993">
                  <c:v>31749</c:v>
                </c:pt>
                <c:pt idx="11994">
                  <c:v>31750</c:v>
                </c:pt>
                <c:pt idx="11995">
                  <c:v>31751</c:v>
                </c:pt>
                <c:pt idx="11996">
                  <c:v>31752</c:v>
                </c:pt>
                <c:pt idx="11997">
                  <c:v>31753</c:v>
                </c:pt>
                <c:pt idx="11998">
                  <c:v>31754</c:v>
                </c:pt>
                <c:pt idx="11999">
                  <c:v>31755</c:v>
                </c:pt>
                <c:pt idx="12000">
                  <c:v>31756</c:v>
                </c:pt>
                <c:pt idx="12001">
                  <c:v>31757</c:v>
                </c:pt>
                <c:pt idx="12002">
                  <c:v>31758</c:v>
                </c:pt>
                <c:pt idx="12003">
                  <c:v>31759</c:v>
                </c:pt>
                <c:pt idx="12004">
                  <c:v>31760</c:v>
                </c:pt>
                <c:pt idx="12005">
                  <c:v>31761</c:v>
                </c:pt>
                <c:pt idx="12006">
                  <c:v>31762</c:v>
                </c:pt>
                <c:pt idx="12007">
                  <c:v>31763</c:v>
                </c:pt>
                <c:pt idx="12008">
                  <c:v>31764</c:v>
                </c:pt>
                <c:pt idx="12009">
                  <c:v>31765</c:v>
                </c:pt>
                <c:pt idx="12010">
                  <c:v>31766</c:v>
                </c:pt>
                <c:pt idx="12011">
                  <c:v>31767</c:v>
                </c:pt>
                <c:pt idx="12012">
                  <c:v>31768</c:v>
                </c:pt>
                <c:pt idx="12013">
                  <c:v>31769</c:v>
                </c:pt>
                <c:pt idx="12014">
                  <c:v>31770</c:v>
                </c:pt>
                <c:pt idx="12015">
                  <c:v>31771</c:v>
                </c:pt>
                <c:pt idx="12016">
                  <c:v>31772</c:v>
                </c:pt>
                <c:pt idx="12017">
                  <c:v>31773</c:v>
                </c:pt>
                <c:pt idx="12018">
                  <c:v>31774</c:v>
                </c:pt>
                <c:pt idx="12019">
                  <c:v>31775</c:v>
                </c:pt>
                <c:pt idx="12020">
                  <c:v>31776</c:v>
                </c:pt>
                <c:pt idx="12021">
                  <c:v>31777</c:v>
                </c:pt>
                <c:pt idx="12022">
                  <c:v>31778</c:v>
                </c:pt>
                <c:pt idx="12023">
                  <c:v>31779</c:v>
                </c:pt>
                <c:pt idx="12024">
                  <c:v>31780</c:v>
                </c:pt>
                <c:pt idx="12025">
                  <c:v>31781</c:v>
                </c:pt>
                <c:pt idx="12026">
                  <c:v>31782</c:v>
                </c:pt>
                <c:pt idx="12027">
                  <c:v>31783</c:v>
                </c:pt>
                <c:pt idx="12028">
                  <c:v>31784</c:v>
                </c:pt>
                <c:pt idx="12029">
                  <c:v>31785</c:v>
                </c:pt>
                <c:pt idx="12030">
                  <c:v>31786</c:v>
                </c:pt>
                <c:pt idx="12031">
                  <c:v>31787</c:v>
                </c:pt>
                <c:pt idx="12032">
                  <c:v>31788</c:v>
                </c:pt>
                <c:pt idx="12033">
                  <c:v>31789</c:v>
                </c:pt>
                <c:pt idx="12034">
                  <c:v>31790</c:v>
                </c:pt>
                <c:pt idx="12035">
                  <c:v>31791</c:v>
                </c:pt>
                <c:pt idx="12036">
                  <c:v>31792</c:v>
                </c:pt>
                <c:pt idx="12037">
                  <c:v>31793</c:v>
                </c:pt>
                <c:pt idx="12038">
                  <c:v>31794</c:v>
                </c:pt>
                <c:pt idx="12039">
                  <c:v>31795</c:v>
                </c:pt>
                <c:pt idx="12040">
                  <c:v>31796</c:v>
                </c:pt>
                <c:pt idx="12041">
                  <c:v>31797</c:v>
                </c:pt>
                <c:pt idx="12042">
                  <c:v>31798</c:v>
                </c:pt>
                <c:pt idx="12043">
                  <c:v>31799</c:v>
                </c:pt>
                <c:pt idx="12044">
                  <c:v>31800</c:v>
                </c:pt>
                <c:pt idx="12045">
                  <c:v>31801</c:v>
                </c:pt>
                <c:pt idx="12046">
                  <c:v>31802</c:v>
                </c:pt>
                <c:pt idx="12047">
                  <c:v>31803</c:v>
                </c:pt>
                <c:pt idx="12048">
                  <c:v>31804</c:v>
                </c:pt>
                <c:pt idx="12049">
                  <c:v>31805</c:v>
                </c:pt>
                <c:pt idx="12050">
                  <c:v>31806</c:v>
                </c:pt>
                <c:pt idx="12051">
                  <c:v>31807</c:v>
                </c:pt>
                <c:pt idx="12052">
                  <c:v>31808</c:v>
                </c:pt>
                <c:pt idx="12053">
                  <c:v>31809</c:v>
                </c:pt>
                <c:pt idx="12054">
                  <c:v>31810</c:v>
                </c:pt>
                <c:pt idx="12055">
                  <c:v>31811</c:v>
                </c:pt>
                <c:pt idx="12056">
                  <c:v>31812</c:v>
                </c:pt>
                <c:pt idx="12057">
                  <c:v>31813</c:v>
                </c:pt>
                <c:pt idx="12058">
                  <c:v>31814</c:v>
                </c:pt>
                <c:pt idx="12059">
                  <c:v>31815</c:v>
                </c:pt>
                <c:pt idx="12060">
                  <c:v>31816</c:v>
                </c:pt>
                <c:pt idx="12061">
                  <c:v>31817</c:v>
                </c:pt>
                <c:pt idx="12062">
                  <c:v>31818</c:v>
                </c:pt>
                <c:pt idx="12063">
                  <c:v>31819</c:v>
                </c:pt>
                <c:pt idx="12064">
                  <c:v>31820</c:v>
                </c:pt>
                <c:pt idx="12065">
                  <c:v>31821</c:v>
                </c:pt>
                <c:pt idx="12066">
                  <c:v>31822</c:v>
                </c:pt>
                <c:pt idx="12067">
                  <c:v>31823</c:v>
                </c:pt>
                <c:pt idx="12068">
                  <c:v>31824</c:v>
                </c:pt>
                <c:pt idx="12069">
                  <c:v>31825</c:v>
                </c:pt>
                <c:pt idx="12070">
                  <c:v>31826</c:v>
                </c:pt>
                <c:pt idx="12071">
                  <c:v>31827</c:v>
                </c:pt>
                <c:pt idx="12072">
                  <c:v>31828</c:v>
                </c:pt>
                <c:pt idx="12073">
                  <c:v>31829</c:v>
                </c:pt>
                <c:pt idx="12074">
                  <c:v>31830</c:v>
                </c:pt>
                <c:pt idx="12075">
                  <c:v>31831</c:v>
                </c:pt>
                <c:pt idx="12076">
                  <c:v>31832</c:v>
                </c:pt>
                <c:pt idx="12077">
                  <c:v>31833</c:v>
                </c:pt>
                <c:pt idx="12078">
                  <c:v>31834</c:v>
                </c:pt>
                <c:pt idx="12079">
                  <c:v>31835</c:v>
                </c:pt>
                <c:pt idx="12080">
                  <c:v>31836</c:v>
                </c:pt>
                <c:pt idx="12081">
                  <c:v>31837</c:v>
                </c:pt>
                <c:pt idx="12082">
                  <c:v>31838</c:v>
                </c:pt>
                <c:pt idx="12083">
                  <c:v>31839</c:v>
                </c:pt>
                <c:pt idx="12084">
                  <c:v>31840</c:v>
                </c:pt>
                <c:pt idx="12085">
                  <c:v>31841</c:v>
                </c:pt>
                <c:pt idx="12086">
                  <c:v>31842</c:v>
                </c:pt>
                <c:pt idx="12087">
                  <c:v>31843</c:v>
                </c:pt>
                <c:pt idx="12088">
                  <c:v>31844</c:v>
                </c:pt>
                <c:pt idx="12089">
                  <c:v>31845</c:v>
                </c:pt>
                <c:pt idx="12090">
                  <c:v>31846</c:v>
                </c:pt>
                <c:pt idx="12091">
                  <c:v>31847</c:v>
                </c:pt>
                <c:pt idx="12092">
                  <c:v>31848</c:v>
                </c:pt>
                <c:pt idx="12093">
                  <c:v>31849</c:v>
                </c:pt>
                <c:pt idx="12094">
                  <c:v>31850</c:v>
                </c:pt>
                <c:pt idx="12095">
                  <c:v>31851</c:v>
                </c:pt>
                <c:pt idx="12096">
                  <c:v>31852</c:v>
                </c:pt>
                <c:pt idx="12097">
                  <c:v>31853</c:v>
                </c:pt>
                <c:pt idx="12098">
                  <c:v>31854</c:v>
                </c:pt>
                <c:pt idx="12099">
                  <c:v>31855</c:v>
                </c:pt>
                <c:pt idx="12100">
                  <c:v>31856</c:v>
                </c:pt>
                <c:pt idx="12101">
                  <c:v>31857</c:v>
                </c:pt>
                <c:pt idx="12102">
                  <c:v>31858</c:v>
                </c:pt>
                <c:pt idx="12103">
                  <c:v>31859</c:v>
                </c:pt>
                <c:pt idx="12104">
                  <c:v>31860</c:v>
                </c:pt>
                <c:pt idx="12105">
                  <c:v>31861</c:v>
                </c:pt>
                <c:pt idx="12106">
                  <c:v>31862</c:v>
                </c:pt>
                <c:pt idx="12107">
                  <c:v>31863</c:v>
                </c:pt>
                <c:pt idx="12108">
                  <c:v>31864</c:v>
                </c:pt>
                <c:pt idx="12109">
                  <c:v>31865</c:v>
                </c:pt>
                <c:pt idx="12110">
                  <c:v>31866</c:v>
                </c:pt>
                <c:pt idx="12111">
                  <c:v>31867</c:v>
                </c:pt>
                <c:pt idx="12112">
                  <c:v>31868</c:v>
                </c:pt>
                <c:pt idx="12113">
                  <c:v>31869</c:v>
                </c:pt>
                <c:pt idx="12114">
                  <c:v>31870</c:v>
                </c:pt>
                <c:pt idx="12115">
                  <c:v>31871</c:v>
                </c:pt>
                <c:pt idx="12116">
                  <c:v>31872</c:v>
                </c:pt>
                <c:pt idx="12117">
                  <c:v>31873</c:v>
                </c:pt>
                <c:pt idx="12118">
                  <c:v>31874</c:v>
                </c:pt>
                <c:pt idx="12119">
                  <c:v>31875</c:v>
                </c:pt>
                <c:pt idx="12120">
                  <c:v>31876</c:v>
                </c:pt>
                <c:pt idx="12121">
                  <c:v>31877</c:v>
                </c:pt>
                <c:pt idx="12122">
                  <c:v>31878</c:v>
                </c:pt>
                <c:pt idx="12123">
                  <c:v>31879</c:v>
                </c:pt>
                <c:pt idx="12124">
                  <c:v>31880</c:v>
                </c:pt>
                <c:pt idx="12125">
                  <c:v>31881</c:v>
                </c:pt>
                <c:pt idx="12126">
                  <c:v>31882</c:v>
                </c:pt>
                <c:pt idx="12127">
                  <c:v>31883</c:v>
                </c:pt>
                <c:pt idx="12128">
                  <c:v>31884</c:v>
                </c:pt>
                <c:pt idx="12129">
                  <c:v>31885</c:v>
                </c:pt>
                <c:pt idx="12130">
                  <c:v>31886</c:v>
                </c:pt>
                <c:pt idx="12131">
                  <c:v>31887</c:v>
                </c:pt>
                <c:pt idx="12132">
                  <c:v>31888</c:v>
                </c:pt>
                <c:pt idx="12133">
                  <c:v>31889</c:v>
                </c:pt>
                <c:pt idx="12134">
                  <c:v>31890</c:v>
                </c:pt>
                <c:pt idx="12135">
                  <c:v>31891</c:v>
                </c:pt>
                <c:pt idx="12136">
                  <c:v>31892</c:v>
                </c:pt>
                <c:pt idx="12137">
                  <c:v>31893</c:v>
                </c:pt>
                <c:pt idx="12138">
                  <c:v>31894</c:v>
                </c:pt>
                <c:pt idx="12139">
                  <c:v>31895</c:v>
                </c:pt>
                <c:pt idx="12140">
                  <c:v>31896</c:v>
                </c:pt>
                <c:pt idx="12141">
                  <c:v>31897</c:v>
                </c:pt>
                <c:pt idx="12142">
                  <c:v>31898</c:v>
                </c:pt>
                <c:pt idx="12143">
                  <c:v>31899</c:v>
                </c:pt>
                <c:pt idx="12144">
                  <c:v>31900</c:v>
                </c:pt>
                <c:pt idx="12145">
                  <c:v>31901</c:v>
                </c:pt>
                <c:pt idx="12146">
                  <c:v>31902</c:v>
                </c:pt>
                <c:pt idx="12147">
                  <c:v>31903</c:v>
                </c:pt>
                <c:pt idx="12148">
                  <c:v>31904</c:v>
                </c:pt>
                <c:pt idx="12149">
                  <c:v>31905</c:v>
                </c:pt>
                <c:pt idx="12150">
                  <c:v>31906</c:v>
                </c:pt>
                <c:pt idx="12151">
                  <c:v>31907</c:v>
                </c:pt>
                <c:pt idx="12152">
                  <c:v>31908</c:v>
                </c:pt>
                <c:pt idx="12153">
                  <c:v>31909</c:v>
                </c:pt>
                <c:pt idx="12154">
                  <c:v>31910</c:v>
                </c:pt>
                <c:pt idx="12155">
                  <c:v>31911</c:v>
                </c:pt>
                <c:pt idx="12156">
                  <c:v>31912</c:v>
                </c:pt>
                <c:pt idx="12157">
                  <c:v>31913</c:v>
                </c:pt>
                <c:pt idx="12158">
                  <c:v>31914</c:v>
                </c:pt>
                <c:pt idx="12159">
                  <c:v>31915</c:v>
                </c:pt>
                <c:pt idx="12160">
                  <c:v>31916</c:v>
                </c:pt>
                <c:pt idx="12161">
                  <c:v>31917</c:v>
                </c:pt>
                <c:pt idx="12162">
                  <c:v>31918</c:v>
                </c:pt>
                <c:pt idx="12163">
                  <c:v>31919</c:v>
                </c:pt>
                <c:pt idx="12164">
                  <c:v>31920</c:v>
                </c:pt>
                <c:pt idx="12165">
                  <c:v>31921</c:v>
                </c:pt>
                <c:pt idx="12166">
                  <c:v>31922</c:v>
                </c:pt>
                <c:pt idx="12167">
                  <c:v>31923</c:v>
                </c:pt>
                <c:pt idx="12168">
                  <c:v>31924</c:v>
                </c:pt>
                <c:pt idx="12169">
                  <c:v>31925</c:v>
                </c:pt>
                <c:pt idx="12170">
                  <c:v>31926</c:v>
                </c:pt>
                <c:pt idx="12171">
                  <c:v>31927</c:v>
                </c:pt>
                <c:pt idx="12172">
                  <c:v>31928</c:v>
                </c:pt>
                <c:pt idx="12173">
                  <c:v>31929</c:v>
                </c:pt>
                <c:pt idx="12174">
                  <c:v>31930</c:v>
                </c:pt>
                <c:pt idx="12175">
                  <c:v>31931</c:v>
                </c:pt>
                <c:pt idx="12176">
                  <c:v>31932</c:v>
                </c:pt>
                <c:pt idx="12177">
                  <c:v>31933</c:v>
                </c:pt>
                <c:pt idx="12178">
                  <c:v>31934</c:v>
                </c:pt>
                <c:pt idx="12179">
                  <c:v>31935</c:v>
                </c:pt>
                <c:pt idx="12180">
                  <c:v>31936</c:v>
                </c:pt>
                <c:pt idx="12181">
                  <c:v>31937</c:v>
                </c:pt>
                <c:pt idx="12182">
                  <c:v>31938</c:v>
                </c:pt>
                <c:pt idx="12183">
                  <c:v>31939</c:v>
                </c:pt>
                <c:pt idx="12184">
                  <c:v>31940</c:v>
                </c:pt>
                <c:pt idx="12185">
                  <c:v>31941</c:v>
                </c:pt>
                <c:pt idx="12186">
                  <c:v>31942</c:v>
                </c:pt>
                <c:pt idx="12187">
                  <c:v>31943</c:v>
                </c:pt>
                <c:pt idx="12188">
                  <c:v>31944</c:v>
                </c:pt>
                <c:pt idx="12189">
                  <c:v>31945</c:v>
                </c:pt>
                <c:pt idx="12190">
                  <c:v>31946</c:v>
                </c:pt>
                <c:pt idx="12191">
                  <c:v>31947</c:v>
                </c:pt>
                <c:pt idx="12192">
                  <c:v>31948</c:v>
                </c:pt>
                <c:pt idx="12193">
                  <c:v>31949</c:v>
                </c:pt>
                <c:pt idx="12194">
                  <c:v>31950</c:v>
                </c:pt>
                <c:pt idx="12195">
                  <c:v>31951</c:v>
                </c:pt>
                <c:pt idx="12196">
                  <c:v>31952</c:v>
                </c:pt>
                <c:pt idx="12197">
                  <c:v>31953</c:v>
                </c:pt>
                <c:pt idx="12198">
                  <c:v>31954</c:v>
                </c:pt>
                <c:pt idx="12199">
                  <c:v>31955</c:v>
                </c:pt>
                <c:pt idx="12200">
                  <c:v>31956</c:v>
                </c:pt>
                <c:pt idx="12201">
                  <c:v>31957</c:v>
                </c:pt>
                <c:pt idx="12202">
                  <c:v>31958</c:v>
                </c:pt>
                <c:pt idx="12203">
                  <c:v>31959</c:v>
                </c:pt>
                <c:pt idx="12204">
                  <c:v>31960</c:v>
                </c:pt>
                <c:pt idx="12205">
                  <c:v>31961</c:v>
                </c:pt>
                <c:pt idx="12206">
                  <c:v>31962</c:v>
                </c:pt>
                <c:pt idx="12207">
                  <c:v>31963</c:v>
                </c:pt>
                <c:pt idx="12208">
                  <c:v>31964</c:v>
                </c:pt>
                <c:pt idx="12209">
                  <c:v>31965</c:v>
                </c:pt>
                <c:pt idx="12210">
                  <c:v>31966</c:v>
                </c:pt>
                <c:pt idx="12211">
                  <c:v>31967</c:v>
                </c:pt>
                <c:pt idx="12212">
                  <c:v>31968</c:v>
                </c:pt>
                <c:pt idx="12213">
                  <c:v>31969</c:v>
                </c:pt>
                <c:pt idx="12214">
                  <c:v>31970</c:v>
                </c:pt>
                <c:pt idx="12215">
                  <c:v>31971</c:v>
                </c:pt>
                <c:pt idx="12216">
                  <c:v>31972</c:v>
                </c:pt>
                <c:pt idx="12217">
                  <c:v>31973</c:v>
                </c:pt>
                <c:pt idx="12218">
                  <c:v>31974</c:v>
                </c:pt>
                <c:pt idx="12219">
                  <c:v>31975</c:v>
                </c:pt>
                <c:pt idx="12220">
                  <c:v>31976</c:v>
                </c:pt>
                <c:pt idx="12221">
                  <c:v>31977</c:v>
                </c:pt>
                <c:pt idx="12222">
                  <c:v>31978</c:v>
                </c:pt>
                <c:pt idx="12223">
                  <c:v>31979</c:v>
                </c:pt>
                <c:pt idx="12224">
                  <c:v>31980</c:v>
                </c:pt>
                <c:pt idx="12225">
                  <c:v>31981</c:v>
                </c:pt>
                <c:pt idx="12226">
                  <c:v>31982</c:v>
                </c:pt>
                <c:pt idx="12227">
                  <c:v>31983</c:v>
                </c:pt>
                <c:pt idx="12228">
                  <c:v>31984</c:v>
                </c:pt>
                <c:pt idx="12229">
                  <c:v>31985</c:v>
                </c:pt>
                <c:pt idx="12230">
                  <c:v>31986</c:v>
                </c:pt>
                <c:pt idx="12231">
                  <c:v>31987</c:v>
                </c:pt>
                <c:pt idx="12232">
                  <c:v>31988</c:v>
                </c:pt>
                <c:pt idx="12233">
                  <c:v>31989</c:v>
                </c:pt>
                <c:pt idx="12234">
                  <c:v>31990</c:v>
                </c:pt>
                <c:pt idx="12235">
                  <c:v>31991</c:v>
                </c:pt>
                <c:pt idx="12236">
                  <c:v>31992</c:v>
                </c:pt>
                <c:pt idx="12237">
                  <c:v>31993</c:v>
                </c:pt>
                <c:pt idx="12238">
                  <c:v>31994</c:v>
                </c:pt>
                <c:pt idx="12239">
                  <c:v>31995</c:v>
                </c:pt>
                <c:pt idx="12240">
                  <c:v>31996</c:v>
                </c:pt>
                <c:pt idx="12241">
                  <c:v>31997</c:v>
                </c:pt>
                <c:pt idx="12242">
                  <c:v>31998</c:v>
                </c:pt>
                <c:pt idx="12243">
                  <c:v>31999</c:v>
                </c:pt>
                <c:pt idx="12244">
                  <c:v>32000</c:v>
                </c:pt>
                <c:pt idx="12245">
                  <c:v>32001</c:v>
                </c:pt>
                <c:pt idx="12246">
                  <c:v>32002</c:v>
                </c:pt>
                <c:pt idx="12247">
                  <c:v>32003</c:v>
                </c:pt>
                <c:pt idx="12248">
                  <c:v>32004</c:v>
                </c:pt>
                <c:pt idx="12249">
                  <c:v>32005</c:v>
                </c:pt>
                <c:pt idx="12250">
                  <c:v>32006</c:v>
                </c:pt>
                <c:pt idx="12251">
                  <c:v>32007</c:v>
                </c:pt>
                <c:pt idx="12252">
                  <c:v>32008</c:v>
                </c:pt>
                <c:pt idx="12253">
                  <c:v>32009</c:v>
                </c:pt>
                <c:pt idx="12254">
                  <c:v>32010</c:v>
                </c:pt>
                <c:pt idx="12255">
                  <c:v>32011</c:v>
                </c:pt>
                <c:pt idx="12256">
                  <c:v>32012</c:v>
                </c:pt>
                <c:pt idx="12257">
                  <c:v>32013</c:v>
                </c:pt>
                <c:pt idx="12258">
                  <c:v>32014</c:v>
                </c:pt>
                <c:pt idx="12259">
                  <c:v>32015</c:v>
                </c:pt>
                <c:pt idx="12260">
                  <c:v>32016</c:v>
                </c:pt>
                <c:pt idx="12261">
                  <c:v>32017</c:v>
                </c:pt>
                <c:pt idx="12262">
                  <c:v>32018</c:v>
                </c:pt>
                <c:pt idx="12263">
                  <c:v>32019</c:v>
                </c:pt>
                <c:pt idx="12264">
                  <c:v>32020</c:v>
                </c:pt>
                <c:pt idx="12265">
                  <c:v>32021</c:v>
                </c:pt>
                <c:pt idx="12266">
                  <c:v>32022</c:v>
                </c:pt>
                <c:pt idx="12267">
                  <c:v>32023</c:v>
                </c:pt>
                <c:pt idx="12268">
                  <c:v>32024</c:v>
                </c:pt>
                <c:pt idx="12269">
                  <c:v>32025</c:v>
                </c:pt>
                <c:pt idx="12270">
                  <c:v>32026</c:v>
                </c:pt>
                <c:pt idx="12271">
                  <c:v>32027</c:v>
                </c:pt>
                <c:pt idx="12272">
                  <c:v>32028</c:v>
                </c:pt>
                <c:pt idx="12273">
                  <c:v>32029</c:v>
                </c:pt>
                <c:pt idx="12274">
                  <c:v>32030</c:v>
                </c:pt>
                <c:pt idx="12275">
                  <c:v>32031</c:v>
                </c:pt>
                <c:pt idx="12276">
                  <c:v>32032</c:v>
                </c:pt>
                <c:pt idx="12277">
                  <c:v>32033</c:v>
                </c:pt>
                <c:pt idx="12278">
                  <c:v>32034</c:v>
                </c:pt>
                <c:pt idx="12279">
                  <c:v>32035</c:v>
                </c:pt>
                <c:pt idx="12280">
                  <c:v>32036</c:v>
                </c:pt>
                <c:pt idx="12281">
                  <c:v>32037</c:v>
                </c:pt>
                <c:pt idx="12282">
                  <c:v>32038</c:v>
                </c:pt>
                <c:pt idx="12283">
                  <c:v>32039</c:v>
                </c:pt>
                <c:pt idx="12284">
                  <c:v>32040</c:v>
                </c:pt>
                <c:pt idx="12285">
                  <c:v>32041</c:v>
                </c:pt>
                <c:pt idx="12286">
                  <c:v>32042</c:v>
                </c:pt>
                <c:pt idx="12287">
                  <c:v>32043</c:v>
                </c:pt>
                <c:pt idx="12288">
                  <c:v>32044</c:v>
                </c:pt>
                <c:pt idx="12289">
                  <c:v>32045</c:v>
                </c:pt>
                <c:pt idx="12290">
                  <c:v>32046</c:v>
                </c:pt>
                <c:pt idx="12291">
                  <c:v>32047</c:v>
                </c:pt>
                <c:pt idx="12292">
                  <c:v>32048</c:v>
                </c:pt>
                <c:pt idx="12293">
                  <c:v>32049</c:v>
                </c:pt>
                <c:pt idx="12294">
                  <c:v>32050</c:v>
                </c:pt>
                <c:pt idx="12295">
                  <c:v>32051</c:v>
                </c:pt>
                <c:pt idx="12296">
                  <c:v>32052</c:v>
                </c:pt>
                <c:pt idx="12297">
                  <c:v>32053</c:v>
                </c:pt>
                <c:pt idx="12298">
                  <c:v>32054</c:v>
                </c:pt>
                <c:pt idx="12299">
                  <c:v>32055</c:v>
                </c:pt>
                <c:pt idx="12300">
                  <c:v>32056</c:v>
                </c:pt>
                <c:pt idx="12301">
                  <c:v>32057</c:v>
                </c:pt>
                <c:pt idx="12302">
                  <c:v>32058</c:v>
                </c:pt>
                <c:pt idx="12303">
                  <c:v>32059</c:v>
                </c:pt>
                <c:pt idx="12304">
                  <c:v>32060</c:v>
                </c:pt>
                <c:pt idx="12305">
                  <c:v>32061</c:v>
                </c:pt>
                <c:pt idx="12306">
                  <c:v>32062</c:v>
                </c:pt>
                <c:pt idx="12307">
                  <c:v>32063</c:v>
                </c:pt>
                <c:pt idx="12308">
                  <c:v>32064</c:v>
                </c:pt>
                <c:pt idx="12309">
                  <c:v>32065</c:v>
                </c:pt>
                <c:pt idx="12310">
                  <c:v>32066</c:v>
                </c:pt>
                <c:pt idx="12311">
                  <c:v>32067</c:v>
                </c:pt>
                <c:pt idx="12312">
                  <c:v>32068</c:v>
                </c:pt>
                <c:pt idx="12313">
                  <c:v>32069</c:v>
                </c:pt>
                <c:pt idx="12314">
                  <c:v>32070</c:v>
                </c:pt>
                <c:pt idx="12315">
                  <c:v>32071</c:v>
                </c:pt>
                <c:pt idx="12316">
                  <c:v>32072</c:v>
                </c:pt>
                <c:pt idx="12317">
                  <c:v>32073</c:v>
                </c:pt>
                <c:pt idx="12318">
                  <c:v>32074</c:v>
                </c:pt>
                <c:pt idx="12319">
                  <c:v>32075</c:v>
                </c:pt>
                <c:pt idx="12320">
                  <c:v>32076</c:v>
                </c:pt>
                <c:pt idx="12321">
                  <c:v>32077</c:v>
                </c:pt>
                <c:pt idx="12322">
                  <c:v>32078</c:v>
                </c:pt>
                <c:pt idx="12323">
                  <c:v>32079</c:v>
                </c:pt>
                <c:pt idx="12324">
                  <c:v>32080</c:v>
                </c:pt>
                <c:pt idx="12325">
                  <c:v>32081</c:v>
                </c:pt>
                <c:pt idx="12326">
                  <c:v>32082</c:v>
                </c:pt>
                <c:pt idx="12327">
                  <c:v>32083</c:v>
                </c:pt>
                <c:pt idx="12328">
                  <c:v>32084</c:v>
                </c:pt>
                <c:pt idx="12329">
                  <c:v>32085</c:v>
                </c:pt>
                <c:pt idx="12330">
                  <c:v>32086</c:v>
                </c:pt>
                <c:pt idx="12331">
                  <c:v>32087</c:v>
                </c:pt>
                <c:pt idx="12332">
                  <c:v>32088</c:v>
                </c:pt>
                <c:pt idx="12333">
                  <c:v>32089</c:v>
                </c:pt>
                <c:pt idx="12334">
                  <c:v>32090</c:v>
                </c:pt>
                <c:pt idx="12335">
                  <c:v>32091</c:v>
                </c:pt>
                <c:pt idx="12336">
                  <c:v>32092</c:v>
                </c:pt>
                <c:pt idx="12337">
                  <c:v>32093</c:v>
                </c:pt>
                <c:pt idx="12338">
                  <c:v>32094</c:v>
                </c:pt>
                <c:pt idx="12339">
                  <c:v>32095</c:v>
                </c:pt>
                <c:pt idx="12340">
                  <c:v>32096</c:v>
                </c:pt>
                <c:pt idx="12341">
                  <c:v>32097</c:v>
                </c:pt>
                <c:pt idx="12342">
                  <c:v>32098</c:v>
                </c:pt>
                <c:pt idx="12343">
                  <c:v>32099</c:v>
                </c:pt>
                <c:pt idx="12344">
                  <c:v>32100</c:v>
                </c:pt>
                <c:pt idx="12345">
                  <c:v>32101</c:v>
                </c:pt>
                <c:pt idx="12346">
                  <c:v>32102</c:v>
                </c:pt>
                <c:pt idx="12347">
                  <c:v>32103</c:v>
                </c:pt>
                <c:pt idx="12348">
                  <c:v>32104</c:v>
                </c:pt>
                <c:pt idx="12349">
                  <c:v>32105</c:v>
                </c:pt>
                <c:pt idx="12350">
                  <c:v>32106</c:v>
                </c:pt>
                <c:pt idx="12351">
                  <c:v>32107</c:v>
                </c:pt>
                <c:pt idx="12352">
                  <c:v>32108</c:v>
                </c:pt>
                <c:pt idx="12353">
                  <c:v>32109</c:v>
                </c:pt>
                <c:pt idx="12354">
                  <c:v>32110</c:v>
                </c:pt>
                <c:pt idx="12355">
                  <c:v>32111</c:v>
                </c:pt>
                <c:pt idx="12356">
                  <c:v>32112</c:v>
                </c:pt>
                <c:pt idx="12357">
                  <c:v>32113</c:v>
                </c:pt>
                <c:pt idx="12358">
                  <c:v>32114</c:v>
                </c:pt>
                <c:pt idx="12359">
                  <c:v>32115</c:v>
                </c:pt>
                <c:pt idx="12360">
                  <c:v>32116</c:v>
                </c:pt>
                <c:pt idx="12361">
                  <c:v>32117</c:v>
                </c:pt>
                <c:pt idx="12362">
                  <c:v>32118</c:v>
                </c:pt>
                <c:pt idx="12363">
                  <c:v>32119</c:v>
                </c:pt>
                <c:pt idx="12364">
                  <c:v>32120</c:v>
                </c:pt>
                <c:pt idx="12365">
                  <c:v>32121</c:v>
                </c:pt>
                <c:pt idx="12366">
                  <c:v>32122</c:v>
                </c:pt>
                <c:pt idx="12367">
                  <c:v>32123</c:v>
                </c:pt>
                <c:pt idx="12368">
                  <c:v>32124</c:v>
                </c:pt>
                <c:pt idx="12369">
                  <c:v>32125</c:v>
                </c:pt>
                <c:pt idx="12370">
                  <c:v>32126</c:v>
                </c:pt>
                <c:pt idx="12371">
                  <c:v>32127</c:v>
                </c:pt>
                <c:pt idx="12372">
                  <c:v>32128</c:v>
                </c:pt>
                <c:pt idx="12373">
                  <c:v>32129</c:v>
                </c:pt>
                <c:pt idx="12374">
                  <c:v>32130</c:v>
                </c:pt>
                <c:pt idx="12375">
                  <c:v>32131</c:v>
                </c:pt>
                <c:pt idx="12376">
                  <c:v>32132</c:v>
                </c:pt>
                <c:pt idx="12377">
                  <c:v>32133</c:v>
                </c:pt>
                <c:pt idx="12378">
                  <c:v>32134</c:v>
                </c:pt>
                <c:pt idx="12379">
                  <c:v>32135</c:v>
                </c:pt>
                <c:pt idx="12380">
                  <c:v>32136</c:v>
                </c:pt>
                <c:pt idx="12381">
                  <c:v>32137</c:v>
                </c:pt>
                <c:pt idx="12382">
                  <c:v>32138</c:v>
                </c:pt>
                <c:pt idx="12383">
                  <c:v>32139</c:v>
                </c:pt>
                <c:pt idx="12384">
                  <c:v>32140</c:v>
                </c:pt>
                <c:pt idx="12385">
                  <c:v>32141</c:v>
                </c:pt>
                <c:pt idx="12386">
                  <c:v>32142</c:v>
                </c:pt>
                <c:pt idx="12387">
                  <c:v>32143</c:v>
                </c:pt>
                <c:pt idx="12388">
                  <c:v>32144</c:v>
                </c:pt>
                <c:pt idx="12389">
                  <c:v>32145</c:v>
                </c:pt>
                <c:pt idx="12390">
                  <c:v>32146</c:v>
                </c:pt>
                <c:pt idx="12391">
                  <c:v>32147</c:v>
                </c:pt>
                <c:pt idx="12392">
                  <c:v>32148</c:v>
                </c:pt>
                <c:pt idx="12393">
                  <c:v>32149</c:v>
                </c:pt>
                <c:pt idx="12394">
                  <c:v>32150</c:v>
                </c:pt>
                <c:pt idx="12395">
                  <c:v>32151</c:v>
                </c:pt>
                <c:pt idx="12396">
                  <c:v>32152</c:v>
                </c:pt>
                <c:pt idx="12397">
                  <c:v>32153</c:v>
                </c:pt>
                <c:pt idx="12398">
                  <c:v>32154</c:v>
                </c:pt>
                <c:pt idx="12399">
                  <c:v>32155</c:v>
                </c:pt>
                <c:pt idx="12400">
                  <c:v>32156</c:v>
                </c:pt>
                <c:pt idx="12401">
                  <c:v>32157</c:v>
                </c:pt>
                <c:pt idx="12402">
                  <c:v>32158</c:v>
                </c:pt>
                <c:pt idx="12403">
                  <c:v>32159</c:v>
                </c:pt>
                <c:pt idx="12404">
                  <c:v>32160</c:v>
                </c:pt>
                <c:pt idx="12405">
                  <c:v>32161</c:v>
                </c:pt>
                <c:pt idx="12406">
                  <c:v>32162</c:v>
                </c:pt>
                <c:pt idx="12407">
                  <c:v>32163</c:v>
                </c:pt>
                <c:pt idx="12408">
                  <c:v>32164</c:v>
                </c:pt>
                <c:pt idx="12409">
                  <c:v>32165</c:v>
                </c:pt>
                <c:pt idx="12410">
                  <c:v>32166</c:v>
                </c:pt>
                <c:pt idx="12411">
                  <c:v>32167</c:v>
                </c:pt>
                <c:pt idx="12412">
                  <c:v>32168</c:v>
                </c:pt>
                <c:pt idx="12413">
                  <c:v>32169</c:v>
                </c:pt>
                <c:pt idx="12414">
                  <c:v>32170</c:v>
                </c:pt>
                <c:pt idx="12415">
                  <c:v>32171</c:v>
                </c:pt>
                <c:pt idx="12416">
                  <c:v>32172</c:v>
                </c:pt>
                <c:pt idx="12417">
                  <c:v>32173</c:v>
                </c:pt>
                <c:pt idx="12418">
                  <c:v>32174</c:v>
                </c:pt>
                <c:pt idx="12419">
                  <c:v>32175</c:v>
                </c:pt>
                <c:pt idx="12420">
                  <c:v>32176</c:v>
                </c:pt>
                <c:pt idx="12421">
                  <c:v>32177</c:v>
                </c:pt>
                <c:pt idx="12422">
                  <c:v>32178</c:v>
                </c:pt>
                <c:pt idx="12423">
                  <c:v>32179</c:v>
                </c:pt>
                <c:pt idx="12424">
                  <c:v>32180</c:v>
                </c:pt>
                <c:pt idx="12425">
                  <c:v>32181</c:v>
                </c:pt>
                <c:pt idx="12426">
                  <c:v>32182</c:v>
                </c:pt>
                <c:pt idx="12427">
                  <c:v>32183</c:v>
                </c:pt>
                <c:pt idx="12428">
                  <c:v>32184</c:v>
                </c:pt>
                <c:pt idx="12429">
                  <c:v>32185</c:v>
                </c:pt>
                <c:pt idx="12430">
                  <c:v>32186</c:v>
                </c:pt>
                <c:pt idx="12431">
                  <c:v>32187</c:v>
                </c:pt>
                <c:pt idx="12432">
                  <c:v>32188</c:v>
                </c:pt>
                <c:pt idx="12433">
                  <c:v>32189</c:v>
                </c:pt>
                <c:pt idx="12434">
                  <c:v>32190</c:v>
                </c:pt>
                <c:pt idx="12435">
                  <c:v>32191</c:v>
                </c:pt>
                <c:pt idx="12436">
                  <c:v>32192</c:v>
                </c:pt>
                <c:pt idx="12437">
                  <c:v>32193</c:v>
                </c:pt>
                <c:pt idx="12438">
                  <c:v>32194</c:v>
                </c:pt>
                <c:pt idx="12439">
                  <c:v>32195</c:v>
                </c:pt>
                <c:pt idx="12440">
                  <c:v>32196</c:v>
                </c:pt>
                <c:pt idx="12441">
                  <c:v>32197</c:v>
                </c:pt>
                <c:pt idx="12442">
                  <c:v>32198</c:v>
                </c:pt>
                <c:pt idx="12443">
                  <c:v>32199</c:v>
                </c:pt>
                <c:pt idx="12444">
                  <c:v>32200</c:v>
                </c:pt>
                <c:pt idx="12445">
                  <c:v>32201</c:v>
                </c:pt>
                <c:pt idx="12446">
                  <c:v>32202</c:v>
                </c:pt>
                <c:pt idx="12447">
                  <c:v>32203</c:v>
                </c:pt>
                <c:pt idx="12448">
                  <c:v>32204</c:v>
                </c:pt>
                <c:pt idx="12449">
                  <c:v>32205</c:v>
                </c:pt>
                <c:pt idx="12450">
                  <c:v>32206</c:v>
                </c:pt>
                <c:pt idx="12451">
                  <c:v>32207</c:v>
                </c:pt>
                <c:pt idx="12452">
                  <c:v>32208</c:v>
                </c:pt>
                <c:pt idx="12453">
                  <c:v>32209</c:v>
                </c:pt>
                <c:pt idx="12454">
                  <c:v>32210</c:v>
                </c:pt>
                <c:pt idx="12455">
                  <c:v>32211</c:v>
                </c:pt>
                <c:pt idx="12456">
                  <c:v>32212</c:v>
                </c:pt>
                <c:pt idx="12457">
                  <c:v>32213</c:v>
                </c:pt>
                <c:pt idx="12458">
                  <c:v>32214</c:v>
                </c:pt>
                <c:pt idx="12459">
                  <c:v>32215</c:v>
                </c:pt>
                <c:pt idx="12460">
                  <c:v>32216</c:v>
                </c:pt>
                <c:pt idx="12461">
                  <c:v>32217</c:v>
                </c:pt>
                <c:pt idx="12462">
                  <c:v>32218</c:v>
                </c:pt>
                <c:pt idx="12463">
                  <c:v>32219</c:v>
                </c:pt>
                <c:pt idx="12464">
                  <c:v>32220</c:v>
                </c:pt>
                <c:pt idx="12465">
                  <c:v>32221</c:v>
                </c:pt>
                <c:pt idx="12466">
                  <c:v>32222</c:v>
                </c:pt>
                <c:pt idx="12467">
                  <c:v>32223</c:v>
                </c:pt>
                <c:pt idx="12468">
                  <c:v>32224</c:v>
                </c:pt>
                <c:pt idx="12469">
                  <c:v>32225</c:v>
                </c:pt>
                <c:pt idx="12470">
                  <c:v>32226</c:v>
                </c:pt>
                <c:pt idx="12471">
                  <c:v>32227</c:v>
                </c:pt>
                <c:pt idx="12472">
                  <c:v>32228</c:v>
                </c:pt>
                <c:pt idx="12473">
                  <c:v>32229</c:v>
                </c:pt>
                <c:pt idx="12474">
                  <c:v>32230</c:v>
                </c:pt>
                <c:pt idx="12475">
                  <c:v>32231</c:v>
                </c:pt>
                <c:pt idx="12476">
                  <c:v>32232</c:v>
                </c:pt>
                <c:pt idx="12477">
                  <c:v>32233</c:v>
                </c:pt>
                <c:pt idx="12478">
                  <c:v>32234</c:v>
                </c:pt>
                <c:pt idx="12479">
                  <c:v>32235</c:v>
                </c:pt>
                <c:pt idx="12480">
                  <c:v>32236</c:v>
                </c:pt>
                <c:pt idx="12481">
                  <c:v>32237</c:v>
                </c:pt>
                <c:pt idx="12482">
                  <c:v>32238</c:v>
                </c:pt>
                <c:pt idx="12483">
                  <c:v>32239</c:v>
                </c:pt>
                <c:pt idx="12484">
                  <c:v>32240</c:v>
                </c:pt>
                <c:pt idx="12485">
                  <c:v>32241</c:v>
                </c:pt>
                <c:pt idx="12486">
                  <c:v>32242</c:v>
                </c:pt>
                <c:pt idx="12487">
                  <c:v>32243</c:v>
                </c:pt>
                <c:pt idx="12488">
                  <c:v>32244</c:v>
                </c:pt>
                <c:pt idx="12489">
                  <c:v>32245</c:v>
                </c:pt>
                <c:pt idx="12490">
                  <c:v>32246</c:v>
                </c:pt>
                <c:pt idx="12491">
                  <c:v>32247</c:v>
                </c:pt>
                <c:pt idx="12492">
                  <c:v>32248</c:v>
                </c:pt>
                <c:pt idx="12493">
                  <c:v>32249</c:v>
                </c:pt>
                <c:pt idx="12494">
                  <c:v>32250</c:v>
                </c:pt>
                <c:pt idx="12495">
                  <c:v>32251</c:v>
                </c:pt>
                <c:pt idx="12496">
                  <c:v>32252</c:v>
                </c:pt>
                <c:pt idx="12497">
                  <c:v>32253</c:v>
                </c:pt>
                <c:pt idx="12498">
                  <c:v>32254</c:v>
                </c:pt>
                <c:pt idx="12499">
                  <c:v>32255</c:v>
                </c:pt>
                <c:pt idx="12500">
                  <c:v>32256</c:v>
                </c:pt>
                <c:pt idx="12501">
                  <c:v>32257</c:v>
                </c:pt>
                <c:pt idx="12502">
                  <c:v>32258</c:v>
                </c:pt>
                <c:pt idx="12503">
                  <c:v>32259</c:v>
                </c:pt>
                <c:pt idx="12504">
                  <c:v>32260</c:v>
                </c:pt>
                <c:pt idx="12505">
                  <c:v>32261</c:v>
                </c:pt>
                <c:pt idx="12506">
                  <c:v>32262</c:v>
                </c:pt>
                <c:pt idx="12507">
                  <c:v>32263</c:v>
                </c:pt>
                <c:pt idx="12508">
                  <c:v>32264</c:v>
                </c:pt>
                <c:pt idx="12509">
                  <c:v>32265</c:v>
                </c:pt>
                <c:pt idx="12510">
                  <c:v>32266</c:v>
                </c:pt>
                <c:pt idx="12511">
                  <c:v>32267</c:v>
                </c:pt>
                <c:pt idx="12512">
                  <c:v>32268</c:v>
                </c:pt>
                <c:pt idx="12513">
                  <c:v>32269</c:v>
                </c:pt>
                <c:pt idx="12514">
                  <c:v>32270</c:v>
                </c:pt>
                <c:pt idx="12515">
                  <c:v>32271</c:v>
                </c:pt>
                <c:pt idx="12516">
                  <c:v>32272</c:v>
                </c:pt>
                <c:pt idx="12517">
                  <c:v>32273</c:v>
                </c:pt>
                <c:pt idx="12518">
                  <c:v>32274</c:v>
                </c:pt>
                <c:pt idx="12519">
                  <c:v>32275</c:v>
                </c:pt>
                <c:pt idx="12520">
                  <c:v>32276</c:v>
                </c:pt>
                <c:pt idx="12521">
                  <c:v>32277</c:v>
                </c:pt>
                <c:pt idx="12522">
                  <c:v>32278</c:v>
                </c:pt>
                <c:pt idx="12523">
                  <c:v>32279</c:v>
                </c:pt>
                <c:pt idx="12524">
                  <c:v>32280</c:v>
                </c:pt>
                <c:pt idx="12525">
                  <c:v>32281</c:v>
                </c:pt>
                <c:pt idx="12526">
                  <c:v>32282</c:v>
                </c:pt>
                <c:pt idx="12527">
                  <c:v>32283</c:v>
                </c:pt>
                <c:pt idx="12528">
                  <c:v>32284</c:v>
                </c:pt>
                <c:pt idx="12529">
                  <c:v>32285</c:v>
                </c:pt>
                <c:pt idx="12530">
                  <c:v>32286</c:v>
                </c:pt>
                <c:pt idx="12531">
                  <c:v>32287</c:v>
                </c:pt>
                <c:pt idx="12532">
                  <c:v>32288</c:v>
                </c:pt>
                <c:pt idx="12533">
                  <c:v>32289</c:v>
                </c:pt>
                <c:pt idx="12534">
                  <c:v>32290</c:v>
                </c:pt>
                <c:pt idx="12535">
                  <c:v>32291</c:v>
                </c:pt>
                <c:pt idx="12536">
                  <c:v>32292</c:v>
                </c:pt>
                <c:pt idx="12537">
                  <c:v>32293</c:v>
                </c:pt>
                <c:pt idx="12538">
                  <c:v>32294</c:v>
                </c:pt>
                <c:pt idx="12539">
                  <c:v>32295</c:v>
                </c:pt>
                <c:pt idx="12540">
                  <c:v>32296</c:v>
                </c:pt>
                <c:pt idx="12541">
                  <c:v>32297</c:v>
                </c:pt>
                <c:pt idx="12542">
                  <c:v>32298</c:v>
                </c:pt>
                <c:pt idx="12543">
                  <c:v>32299</c:v>
                </c:pt>
                <c:pt idx="12544">
                  <c:v>32300</c:v>
                </c:pt>
                <c:pt idx="12545">
                  <c:v>32301</c:v>
                </c:pt>
                <c:pt idx="12546">
                  <c:v>32302</c:v>
                </c:pt>
                <c:pt idx="12547">
                  <c:v>32303</c:v>
                </c:pt>
                <c:pt idx="12548">
                  <c:v>32304</c:v>
                </c:pt>
                <c:pt idx="12549">
                  <c:v>32305</c:v>
                </c:pt>
                <c:pt idx="12550">
                  <c:v>32306</c:v>
                </c:pt>
                <c:pt idx="12551">
                  <c:v>32307</c:v>
                </c:pt>
                <c:pt idx="12552">
                  <c:v>32308</c:v>
                </c:pt>
                <c:pt idx="12553">
                  <c:v>32309</c:v>
                </c:pt>
                <c:pt idx="12554">
                  <c:v>32310</c:v>
                </c:pt>
                <c:pt idx="12555">
                  <c:v>32311</c:v>
                </c:pt>
                <c:pt idx="12556">
                  <c:v>32312</c:v>
                </c:pt>
                <c:pt idx="12557">
                  <c:v>32313</c:v>
                </c:pt>
                <c:pt idx="12558">
                  <c:v>32314</c:v>
                </c:pt>
                <c:pt idx="12559">
                  <c:v>32315</c:v>
                </c:pt>
                <c:pt idx="12560">
                  <c:v>32316</c:v>
                </c:pt>
                <c:pt idx="12561">
                  <c:v>32317</c:v>
                </c:pt>
                <c:pt idx="12562">
                  <c:v>32318</c:v>
                </c:pt>
                <c:pt idx="12563">
                  <c:v>32319</c:v>
                </c:pt>
                <c:pt idx="12564">
                  <c:v>32320</c:v>
                </c:pt>
                <c:pt idx="12565">
                  <c:v>32321</c:v>
                </c:pt>
                <c:pt idx="12566">
                  <c:v>32322</c:v>
                </c:pt>
                <c:pt idx="12567">
                  <c:v>32323</c:v>
                </c:pt>
                <c:pt idx="12568">
                  <c:v>32324</c:v>
                </c:pt>
                <c:pt idx="12569">
                  <c:v>32325</c:v>
                </c:pt>
                <c:pt idx="12570">
                  <c:v>32326</c:v>
                </c:pt>
                <c:pt idx="12571">
                  <c:v>32327</c:v>
                </c:pt>
                <c:pt idx="12572">
                  <c:v>32328</c:v>
                </c:pt>
                <c:pt idx="12573">
                  <c:v>32329</c:v>
                </c:pt>
                <c:pt idx="12574">
                  <c:v>32330</c:v>
                </c:pt>
                <c:pt idx="12575">
                  <c:v>32331</c:v>
                </c:pt>
                <c:pt idx="12576">
                  <c:v>32332</c:v>
                </c:pt>
                <c:pt idx="12577">
                  <c:v>32333</c:v>
                </c:pt>
                <c:pt idx="12578">
                  <c:v>32334</c:v>
                </c:pt>
                <c:pt idx="12579">
                  <c:v>32335</c:v>
                </c:pt>
                <c:pt idx="12580">
                  <c:v>32336</c:v>
                </c:pt>
                <c:pt idx="12581">
                  <c:v>32337</c:v>
                </c:pt>
                <c:pt idx="12582">
                  <c:v>32338</c:v>
                </c:pt>
                <c:pt idx="12583">
                  <c:v>32339</c:v>
                </c:pt>
                <c:pt idx="12584">
                  <c:v>32340</c:v>
                </c:pt>
                <c:pt idx="12585">
                  <c:v>32341</c:v>
                </c:pt>
                <c:pt idx="12586">
                  <c:v>32342</c:v>
                </c:pt>
                <c:pt idx="12587">
                  <c:v>32343</c:v>
                </c:pt>
                <c:pt idx="12588">
                  <c:v>32344</c:v>
                </c:pt>
                <c:pt idx="12589">
                  <c:v>32345</c:v>
                </c:pt>
                <c:pt idx="12590">
                  <c:v>32346</c:v>
                </c:pt>
                <c:pt idx="12591">
                  <c:v>32347</c:v>
                </c:pt>
                <c:pt idx="12592">
                  <c:v>32348</c:v>
                </c:pt>
                <c:pt idx="12593">
                  <c:v>32349</c:v>
                </c:pt>
                <c:pt idx="12594">
                  <c:v>32350</c:v>
                </c:pt>
                <c:pt idx="12595">
                  <c:v>32351</c:v>
                </c:pt>
                <c:pt idx="12596">
                  <c:v>32352</c:v>
                </c:pt>
                <c:pt idx="12597">
                  <c:v>32353</c:v>
                </c:pt>
                <c:pt idx="12598">
                  <c:v>32354</c:v>
                </c:pt>
                <c:pt idx="12599">
                  <c:v>32355</c:v>
                </c:pt>
                <c:pt idx="12600">
                  <c:v>32356</c:v>
                </c:pt>
                <c:pt idx="12601">
                  <c:v>32357</c:v>
                </c:pt>
                <c:pt idx="12602">
                  <c:v>32358</c:v>
                </c:pt>
                <c:pt idx="12603">
                  <c:v>32359</c:v>
                </c:pt>
                <c:pt idx="12604">
                  <c:v>32360</c:v>
                </c:pt>
                <c:pt idx="12605">
                  <c:v>32361</c:v>
                </c:pt>
                <c:pt idx="12606">
                  <c:v>32362</c:v>
                </c:pt>
                <c:pt idx="12607">
                  <c:v>32363</c:v>
                </c:pt>
                <c:pt idx="12608">
                  <c:v>32364</c:v>
                </c:pt>
                <c:pt idx="12609">
                  <c:v>32365</c:v>
                </c:pt>
                <c:pt idx="12610">
                  <c:v>32366</c:v>
                </c:pt>
                <c:pt idx="12611">
                  <c:v>32367</c:v>
                </c:pt>
                <c:pt idx="12612">
                  <c:v>32368</c:v>
                </c:pt>
                <c:pt idx="12613">
                  <c:v>32369</c:v>
                </c:pt>
                <c:pt idx="12614">
                  <c:v>32370</c:v>
                </c:pt>
                <c:pt idx="12615">
                  <c:v>32371</c:v>
                </c:pt>
                <c:pt idx="12616">
                  <c:v>32372</c:v>
                </c:pt>
                <c:pt idx="12617">
                  <c:v>32373</c:v>
                </c:pt>
                <c:pt idx="12618">
                  <c:v>32374</c:v>
                </c:pt>
                <c:pt idx="12619">
                  <c:v>32375</c:v>
                </c:pt>
                <c:pt idx="12620">
                  <c:v>32376</c:v>
                </c:pt>
                <c:pt idx="12621">
                  <c:v>32377</c:v>
                </c:pt>
                <c:pt idx="12622">
                  <c:v>32378</c:v>
                </c:pt>
                <c:pt idx="12623">
                  <c:v>32379</c:v>
                </c:pt>
                <c:pt idx="12624">
                  <c:v>32380</c:v>
                </c:pt>
                <c:pt idx="12625">
                  <c:v>32381</c:v>
                </c:pt>
                <c:pt idx="12626">
                  <c:v>32382</c:v>
                </c:pt>
                <c:pt idx="12627">
                  <c:v>32383</c:v>
                </c:pt>
                <c:pt idx="12628">
                  <c:v>32384</c:v>
                </c:pt>
                <c:pt idx="12629">
                  <c:v>32385</c:v>
                </c:pt>
                <c:pt idx="12630">
                  <c:v>32386</c:v>
                </c:pt>
                <c:pt idx="12631">
                  <c:v>32387</c:v>
                </c:pt>
                <c:pt idx="12632">
                  <c:v>32388</c:v>
                </c:pt>
                <c:pt idx="12633">
                  <c:v>32389</c:v>
                </c:pt>
                <c:pt idx="12634">
                  <c:v>32390</c:v>
                </c:pt>
                <c:pt idx="12635">
                  <c:v>32391</c:v>
                </c:pt>
                <c:pt idx="12636">
                  <c:v>32392</c:v>
                </c:pt>
                <c:pt idx="12637">
                  <c:v>32393</c:v>
                </c:pt>
                <c:pt idx="12638">
                  <c:v>32394</c:v>
                </c:pt>
                <c:pt idx="12639">
                  <c:v>32395</c:v>
                </c:pt>
                <c:pt idx="12640">
                  <c:v>32396</c:v>
                </c:pt>
                <c:pt idx="12641">
                  <c:v>32397</c:v>
                </c:pt>
                <c:pt idx="12642">
                  <c:v>32398</c:v>
                </c:pt>
                <c:pt idx="12643">
                  <c:v>32399</c:v>
                </c:pt>
                <c:pt idx="12644">
                  <c:v>32400</c:v>
                </c:pt>
                <c:pt idx="12645">
                  <c:v>32401</c:v>
                </c:pt>
                <c:pt idx="12646">
                  <c:v>32402</c:v>
                </c:pt>
                <c:pt idx="12647">
                  <c:v>32403</c:v>
                </c:pt>
                <c:pt idx="12648">
                  <c:v>32404</c:v>
                </c:pt>
                <c:pt idx="12649">
                  <c:v>32405</c:v>
                </c:pt>
                <c:pt idx="12650">
                  <c:v>32406</c:v>
                </c:pt>
                <c:pt idx="12651">
                  <c:v>32407</c:v>
                </c:pt>
                <c:pt idx="12652">
                  <c:v>32408</c:v>
                </c:pt>
                <c:pt idx="12653">
                  <c:v>32409</c:v>
                </c:pt>
                <c:pt idx="12654">
                  <c:v>32410</c:v>
                </c:pt>
                <c:pt idx="12655">
                  <c:v>32411</c:v>
                </c:pt>
                <c:pt idx="12656">
                  <c:v>32412</c:v>
                </c:pt>
                <c:pt idx="12657">
                  <c:v>32413</c:v>
                </c:pt>
                <c:pt idx="12658">
                  <c:v>32414</c:v>
                </c:pt>
                <c:pt idx="12659">
                  <c:v>32415</c:v>
                </c:pt>
                <c:pt idx="12660">
                  <c:v>32416</c:v>
                </c:pt>
                <c:pt idx="12661">
                  <c:v>32417</c:v>
                </c:pt>
                <c:pt idx="12662">
                  <c:v>32418</c:v>
                </c:pt>
                <c:pt idx="12663">
                  <c:v>32419</c:v>
                </c:pt>
                <c:pt idx="12664">
                  <c:v>32420</c:v>
                </c:pt>
                <c:pt idx="12665">
                  <c:v>32421</c:v>
                </c:pt>
                <c:pt idx="12666">
                  <c:v>32422</c:v>
                </c:pt>
                <c:pt idx="12667">
                  <c:v>32423</c:v>
                </c:pt>
                <c:pt idx="12668">
                  <c:v>32424</c:v>
                </c:pt>
                <c:pt idx="12669">
                  <c:v>32425</c:v>
                </c:pt>
                <c:pt idx="12670">
                  <c:v>32426</c:v>
                </c:pt>
                <c:pt idx="12671">
                  <c:v>32427</c:v>
                </c:pt>
                <c:pt idx="12672">
                  <c:v>32428</c:v>
                </c:pt>
                <c:pt idx="12673">
                  <c:v>32429</c:v>
                </c:pt>
                <c:pt idx="12674">
                  <c:v>32430</c:v>
                </c:pt>
                <c:pt idx="12675">
                  <c:v>32431</c:v>
                </c:pt>
                <c:pt idx="12676">
                  <c:v>32432</c:v>
                </c:pt>
                <c:pt idx="12677">
                  <c:v>32433</c:v>
                </c:pt>
                <c:pt idx="12678">
                  <c:v>32434</c:v>
                </c:pt>
                <c:pt idx="12679">
                  <c:v>32435</c:v>
                </c:pt>
                <c:pt idx="12680">
                  <c:v>32436</c:v>
                </c:pt>
                <c:pt idx="12681">
                  <c:v>32437</c:v>
                </c:pt>
                <c:pt idx="12682">
                  <c:v>32438</c:v>
                </c:pt>
                <c:pt idx="12683">
                  <c:v>32439</c:v>
                </c:pt>
                <c:pt idx="12684">
                  <c:v>32440</c:v>
                </c:pt>
                <c:pt idx="12685">
                  <c:v>32441</c:v>
                </c:pt>
                <c:pt idx="12686">
                  <c:v>32442</c:v>
                </c:pt>
                <c:pt idx="12687">
                  <c:v>32443</c:v>
                </c:pt>
                <c:pt idx="12688">
                  <c:v>32444</c:v>
                </c:pt>
                <c:pt idx="12689">
                  <c:v>32445</c:v>
                </c:pt>
                <c:pt idx="12690">
                  <c:v>32446</c:v>
                </c:pt>
                <c:pt idx="12691">
                  <c:v>32447</c:v>
                </c:pt>
                <c:pt idx="12692">
                  <c:v>32448</c:v>
                </c:pt>
                <c:pt idx="12693">
                  <c:v>32449</c:v>
                </c:pt>
                <c:pt idx="12694">
                  <c:v>32450</c:v>
                </c:pt>
                <c:pt idx="12695">
                  <c:v>32451</c:v>
                </c:pt>
                <c:pt idx="12696">
                  <c:v>32452</c:v>
                </c:pt>
                <c:pt idx="12697">
                  <c:v>32453</c:v>
                </c:pt>
                <c:pt idx="12698">
                  <c:v>32454</c:v>
                </c:pt>
                <c:pt idx="12699">
                  <c:v>32455</c:v>
                </c:pt>
                <c:pt idx="12700">
                  <c:v>32456</c:v>
                </c:pt>
                <c:pt idx="12701">
                  <c:v>32457</c:v>
                </c:pt>
                <c:pt idx="12702">
                  <c:v>32458</c:v>
                </c:pt>
                <c:pt idx="12703">
                  <c:v>32459</c:v>
                </c:pt>
                <c:pt idx="12704">
                  <c:v>32460</c:v>
                </c:pt>
                <c:pt idx="12705">
                  <c:v>32461</c:v>
                </c:pt>
                <c:pt idx="12706">
                  <c:v>32462</c:v>
                </c:pt>
                <c:pt idx="12707">
                  <c:v>32463</c:v>
                </c:pt>
                <c:pt idx="12708">
                  <c:v>32464</c:v>
                </c:pt>
                <c:pt idx="12709">
                  <c:v>32465</c:v>
                </c:pt>
                <c:pt idx="12710">
                  <c:v>32466</c:v>
                </c:pt>
                <c:pt idx="12711">
                  <c:v>32467</c:v>
                </c:pt>
                <c:pt idx="12712">
                  <c:v>32468</c:v>
                </c:pt>
                <c:pt idx="12713">
                  <c:v>32469</c:v>
                </c:pt>
                <c:pt idx="12714">
                  <c:v>32470</c:v>
                </c:pt>
                <c:pt idx="12715">
                  <c:v>32471</c:v>
                </c:pt>
                <c:pt idx="12716">
                  <c:v>32472</c:v>
                </c:pt>
                <c:pt idx="12717">
                  <c:v>32473</c:v>
                </c:pt>
                <c:pt idx="12718">
                  <c:v>32474</c:v>
                </c:pt>
                <c:pt idx="12719">
                  <c:v>32475</c:v>
                </c:pt>
                <c:pt idx="12720">
                  <c:v>32476</c:v>
                </c:pt>
                <c:pt idx="12721">
                  <c:v>32477</c:v>
                </c:pt>
                <c:pt idx="12722">
                  <c:v>32478</c:v>
                </c:pt>
                <c:pt idx="12723">
                  <c:v>32479</c:v>
                </c:pt>
                <c:pt idx="12724">
                  <c:v>32480</c:v>
                </c:pt>
                <c:pt idx="12725">
                  <c:v>32481</c:v>
                </c:pt>
                <c:pt idx="12726">
                  <c:v>32482</c:v>
                </c:pt>
                <c:pt idx="12727">
                  <c:v>32483</c:v>
                </c:pt>
                <c:pt idx="12728">
                  <c:v>32484</c:v>
                </c:pt>
                <c:pt idx="12729">
                  <c:v>32485</c:v>
                </c:pt>
                <c:pt idx="12730">
                  <c:v>32486</c:v>
                </c:pt>
                <c:pt idx="12731">
                  <c:v>32487</c:v>
                </c:pt>
                <c:pt idx="12732">
                  <c:v>32488</c:v>
                </c:pt>
                <c:pt idx="12733">
                  <c:v>32489</c:v>
                </c:pt>
                <c:pt idx="12734">
                  <c:v>32490</c:v>
                </c:pt>
                <c:pt idx="12735">
                  <c:v>32491</c:v>
                </c:pt>
                <c:pt idx="12736">
                  <c:v>32492</c:v>
                </c:pt>
                <c:pt idx="12737">
                  <c:v>32493</c:v>
                </c:pt>
                <c:pt idx="12738">
                  <c:v>32494</c:v>
                </c:pt>
                <c:pt idx="12739">
                  <c:v>32495</c:v>
                </c:pt>
                <c:pt idx="12740">
                  <c:v>32496</c:v>
                </c:pt>
                <c:pt idx="12741">
                  <c:v>32497</c:v>
                </c:pt>
                <c:pt idx="12742">
                  <c:v>32498</c:v>
                </c:pt>
                <c:pt idx="12743">
                  <c:v>32499</c:v>
                </c:pt>
                <c:pt idx="12744">
                  <c:v>32500</c:v>
                </c:pt>
                <c:pt idx="12745">
                  <c:v>32501</c:v>
                </c:pt>
                <c:pt idx="12746">
                  <c:v>32502</c:v>
                </c:pt>
                <c:pt idx="12747">
                  <c:v>32503</c:v>
                </c:pt>
                <c:pt idx="12748">
                  <c:v>32504</c:v>
                </c:pt>
                <c:pt idx="12749">
                  <c:v>32505</c:v>
                </c:pt>
                <c:pt idx="12750">
                  <c:v>32506</c:v>
                </c:pt>
                <c:pt idx="12751">
                  <c:v>32507</c:v>
                </c:pt>
                <c:pt idx="12752">
                  <c:v>32508</c:v>
                </c:pt>
                <c:pt idx="12753">
                  <c:v>32509</c:v>
                </c:pt>
                <c:pt idx="12754">
                  <c:v>32510</c:v>
                </c:pt>
                <c:pt idx="12755">
                  <c:v>32511</c:v>
                </c:pt>
                <c:pt idx="12756">
                  <c:v>32512</c:v>
                </c:pt>
                <c:pt idx="12757">
                  <c:v>32513</c:v>
                </c:pt>
                <c:pt idx="12758">
                  <c:v>32514</c:v>
                </c:pt>
                <c:pt idx="12759">
                  <c:v>32515</c:v>
                </c:pt>
                <c:pt idx="12760">
                  <c:v>32516</c:v>
                </c:pt>
                <c:pt idx="12761">
                  <c:v>32517</c:v>
                </c:pt>
                <c:pt idx="12762">
                  <c:v>32518</c:v>
                </c:pt>
                <c:pt idx="12763">
                  <c:v>32519</c:v>
                </c:pt>
                <c:pt idx="12764">
                  <c:v>32520</c:v>
                </c:pt>
                <c:pt idx="12765">
                  <c:v>32521</c:v>
                </c:pt>
                <c:pt idx="12766">
                  <c:v>32522</c:v>
                </c:pt>
                <c:pt idx="12767">
                  <c:v>32523</c:v>
                </c:pt>
                <c:pt idx="12768">
                  <c:v>32524</c:v>
                </c:pt>
                <c:pt idx="12769">
                  <c:v>32525</c:v>
                </c:pt>
                <c:pt idx="12770">
                  <c:v>32526</c:v>
                </c:pt>
                <c:pt idx="12771">
                  <c:v>32527</c:v>
                </c:pt>
                <c:pt idx="12772">
                  <c:v>32528</c:v>
                </c:pt>
                <c:pt idx="12773">
                  <c:v>32529</c:v>
                </c:pt>
                <c:pt idx="12774">
                  <c:v>32530</c:v>
                </c:pt>
                <c:pt idx="12775">
                  <c:v>32531</c:v>
                </c:pt>
                <c:pt idx="12776">
                  <c:v>32532</c:v>
                </c:pt>
                <c:pt idx="12777">
                  <c:v>32533</c:v>
                </c:pt>
                <c:pt idx="12778">
                  <c:v>32534</c:v>
                </c:pt>
                <c:pt idx="12779">
                  <c:v>32535</c:v>
                </c:pt>
                <c:pt idx="12780">
                  <c:v>32536</c:v>
                </c:pt>
                <c:pt idx="12781">
                  <c:v>32537</c:v>
                </c:pt>
                <c:pt idx="12782">
                  <c:v>32538</c:v>
                </c:pt>
                <c:pt idx="12783">
                  <c:v>32539</c:v>
                </c:pt>
                <c:pt idx="12784">
                  <c:v>32540</c:v>
                </c:pt>
                <c:pt idx="12785">
                  <c:v>32541</c:v>
                </c:pt>
                <c:pt idx="12786">
                  <c:v>32542</c:v>
                </c:pt>
                <c:pt idx="12787">
                  <c:v>32543</c:v>
                </c:pt>
                <c:pt idx="12788">
                  <c:v>32544</c:v>
                </c:pt>
                <c:pt idx="12789">
                  <c:v>32545</c:v>
                </c:pt>
                <c:pt idx="12790">
                  <c:v>32546</c:v>
                </c:pt>
                <c:pt idx="12791">
                  <c:v>32547</c:v>
                </c:pt>
                <c:pt idx="12792">
                  <c:v>32548</c:v>
                </c:pt>
                <c:pt idx="12793">
                  <c:v>32549</c:v>
                </c:pt>
                <c:pt idx="12794">
                  <c:v>32550</c:v>
                </c:pt>
                <c:pt idx="12795">
                  <c:v>32551</c:v>
                </c:pt>
                <c:pt idx="12796">
                  <c:v>32552</c:v>
                </c:pt>
                <c:pt idx="12797">
                  <c:v>32553</c:v>
                </c:pt>
                <c:pt idx="12798">
                  <c:v>32554</c:v>
                </c:pt>
                <c:pt idx="12799">
                  <c:v>32555</c:v>
                </c:pt>
                <c:pt idx="12800">
                  <c:v>32556</c:v>
                </c:pt>
                <c:pt idx="12801">
                  <c:v>32557</c:v>
                </c:pt>
                <c:pt idx="12802">
                  <c:v>32558</c:v>
                </c:pt>
                <c:pt idx="12803">
                  <c:v>32559</c:v>
                </c:pt>
                <c:pt idx="12804">
                  <c:v>32560</c:v>
                </c:pt>
                <c:pt idx="12805">
                  <c:v>32561</c:v>
                </c:pt>
                <c:pt idx="12806">
                  <c:v>32562</c:v>
                </c:pt>
                <c:pt idx="12807">
                  <c:v>32563</c:v>
                </c:pt>
                <c:pt idx="12808">
                  <c:v>32564</c:v>
                </c:pt>
                <c:pt idx="12809">
                  <c:v>32565</c:v>
                </c:pt>
                <c:pt idx="12810">
                  <c:v>32566</c:v>
                </c:pt>
                <c:pt idx="12811">
                  <c:v>32567</c:v>
                </c:pt>
                <c:pt idx="12812">
                  <c:v>32568</c:v>
                </c:pt>
                <c:pt idx="12813">
                  <c:v>32569</c:v>
                </c:pt>
                <c:pt idx="12814">
                  <c:v>32570</c:v>
                </c:pt>
                <c:pt idx="12815">
                  <c:v>32571</c:v>
                </c:pt>
                <c:pt idx="12816">
                  <c:v>32572</c:v>
                </c:pt>
                <c:pt idx="12817">
                  <c:v>32573</c:v>
                </c:pt>
                <c:pt idx="12818">
                  <c:v>32574</c:v>
                </c:pt>
                <c:pt idx="12819">
                  <c:v>32575</c:v>
                </c:pt>
                <c:pt idx="12820">
                  <c:v>32576</c:v>
                </c:pt>
                <c:pt idx="12821">
                  <c:v>32577</c:v>
                </c:pt>
                <c:pt idx="12822">
                  <c:v>32578</c:v>
                </c:pt>
                <c:pt idx="12823">
                  <c:v>32579</c:v>
                </c:pt>
                <c:pt idx="12824">
                  <c:v>32580</c:v>
                </c:pt>
                <c:pt idx="12825">
                  <c:v>32581</c:v>
                </c:pt>
                <c:pt idx="12826">
                  <c:v>32582</c:v>
                </c:pt>
                <c:pt idx="12827">
                  <c:v>32583</c:v>
                </c:pt>
                <c:pt idx="12828">
                  <c:v>32584</c:v>
                </c:pt>
                <c:pt idx="12829">
                  <c:v>32585</c:v>
                </c:pt>
                <c:pt idx="12830">
                  <c:v>32586</c:v>
                </c:pt>
                <c:pt idx="12831">
                  <c:v>32587</c:v>
                </c:pt>
                <c:pt idx="12832">
                  <c:v>32588</c:v>
                </c:pt>
                <c:pt idx="12833">
                  <c:v>32589</c:v>
                </c:pt>
                <c:pt idx="12834">
                  <c:v>32590</c:v>
                </c:pt>
                <c:pt idx="12835">
                  <c:v>32591</c:v>
                </c:pt>
                <c:pt idx="12836">
                  <c:v>32592</c:v>
                </c:pt>
                <c:pt idx="12837">
                  <c:v>32593</c:v>
                </c:pt>
                <c:pt idx="12838">
                  <c:v>32594</c:v>
                </c:pt>
                <c:pt idx="12839">
                  <c:v>32595</c:v>
                </c:pt>
                <c:pt idx="12840">
                  <c:v>32596</c:v>
                </c:pt>
                <c:pt idx="12841">
                  <c:v>32597</c:v>
                </c:pt>
                <c:pt idx="12842">
                  <c:v>32598</c:v>
                </c:pt>
                <c:pt idx="12843">
                  <c:v>32599</c:v>
                </c:pt>
                <c:pt idx="12844">
                  <c:v>32600</c:v>
                </c:pt>
                <c:pt idx="12845">
                  <c:v>32601</c:v>
                </c:pt>
                <c:pt idx="12846">
                  <c:v>32602</c:v>
                </c:pt>
                <c:pt idx="12847">
                  <c:v>32603</c:v>
                </c:pt>
                <c:pt idx="12848">
                  <c:v>32604</c:v>
                </c:pt>
                <c:pt idx="12849">
                  <c:v>32605</c:v>
                </c:pt>
                <c:pt idx="12850">
                  <c:v>32606</c:v>
                </c:pt>
                <c:pt idx="12851">
                  <c:v>32607</c:v>
                </c:pt>
                <c:pt idx="12852">
                  <c:v>32608</c:v>
                </c:pt>
                <c:pt idx="12853">
                  <c:v>32609</c:v>
                </c:pt>
                <c:pt idx="12854">
                  <c:v>32610</c:v>
                </c:pt>
                <c:pt idx="12855">
                  <c:v>32611</c:v>
                </c:pt>
                <c:pt idx="12856">
                  <c:v>32612</c:v>
                </c:pt>
                <c:pt idx="12857">
                  <c:v>32613</c:v>
                </c:pt>
                <c:pt idx="12858">
                  <c:v>32614</c:v>
                </c:pt>
                <c:pt idx="12859">
                  <c:v>32615</c:v>
                </c:pt>
                <c:pt idx="12860">
                  <c:v>32616</c:v>
                </c:pt>
                <c:pt idx="12861">
                  <c:v>32617</c:v>
                </c:pt>
                <c:pt idx="12862">
                  <c:v>32618</c:v>
                </c:pt>
                <c:pt idx="12863">
                  <c:v>32619</c:v>
                </c:pt>
                <c:pt idx="12864">
                  <c:v>32620</c:v>
                </c:pt>
                <c:pt idx="12865">
                  <c:v>32621</c:v>
                </c:pt>
                <c:pt idx="12866">
                  <c:v>32622</c:v>
                </c:pt>
                <c:pt idx="12867">
                  <c:v>32623</c:v>
                </c:pt>
                <c:pt idx="12868">
                  <c:v>32624</c:v>
                </c:pt>
                <c:pt idx="12869">
                  <c:v>32625</c:v>
                </c:pt>
                <c:pt idx="12870">
                  <c:v>32626</c:v>
                </c:pt>
                <c:pt idx="12871">
                  <c:v>32627</c:v>
                </c:pt>
                <c:pt idx="12872">
                  <c:v>32628</c:v>
                </c:pt>
                <c:pt idx="12873">
                  <c:v>32629</c:v>
                </c:pt>
                <c:pt idx="12874">
                  <c:v>32630</c:v>
                </c:pt>
                <c:pt idx="12875">
                  <c:v>32631</c:v>
                </c:pt>
                <c:pt idx="12876">
                  <c:v>32632</c:v>
                </c:pt>
                <c:pt idx="12877">
                  <c:v>32633</c:v>
                </c:pt>
                <c:pt idx="12878">
                  <c:v>32634</c:v>
                </c:pt>
                <c:pt idx="12879">
                  <c:v>32635</c:v>
                </c:pt>
                <c:pt idx="12880">
                  <c:v>32636</c:v>
                </c:pt>
                <c:pt idx="12881">
                  <c:v>32637</c:v>
                </c:pt>
                <c:pt idx="12882">
                  <c:v>32638</c:v>
                </c:pt>
                <c:pt idx="12883">
                  <c:v>32639</c:v>
                </c:pt>
                <c:pt idx="12884">
                  <c:v>32640</c:v>
                </c:pt>
                <c:pt idx="12885">
                  <c:v>32641</c:v>
                </c:pt>
                <c:pt idx="12886">
                  <c:v>32642</c:v>
                </c:pt>
                <c:pt idx="12887">
                  <c:v>32643</c:v>
                </c:pt>
                <c:pt idx="12888">
                  <c:v>32644</c:v>
                </c:pt>
                <c:pt idx="12889">
                  <c:v>32645</c:v>
                </c:pt>
                <c:pt idx="12890">
                  <c:v>32646</c:v>
                </c:pt>
                <c:pt idx="12891">
                  <c:v>32647</c:v>
                </c:pt>
                <c:pt idx="12892">
                  <c:v>32648</c:v>
                </c:pt>
                <c:pt idx="12893">
                  <c:v>32649</c:v>
                </c:pt>
                <c:pt idx="12894">
                  <c:v>32650</c:v>
                </c:pt>
                <c:pt idx="12895">
                  <c:v>32651</c:v>
                </c:pt>
                <c:pt idx="12896">
                  <c:v>32652</c:v>
                </c:pt>
                <c:pt idx="12897">
                  <c:v>32653</c:v>
                </c:pt>
                <c:pt idx="12898">
                  <c:v>32654</c:v>
                </c:pt>
                <c:pt idx="12899">
                  <c:v>32655</c:v>
                </c:pt>
                <c:pt idx="12900">
                  <c:v>32656</c:v>
                </c:pt>
                <c:pt idx="12901">
                  <c:v>32657</c:v>
                </c:pt>
                <c:pt idx="12902">
                  <c:v>32658</c:v>
                </c:pt>
                <c:pt idx="12903">
                  <c:v>32659</c:v>
                </c:pt>
                <c:pt idx="12904">
                  <c:v>32660</c:v>
                </c:pt>
                <c:pt idx="12905">
                  <c:v>32661</c:v>
                </c:pt>
                <c:pt idx="12906">
                  <c:v>32662</c:v>
                </c:pt>
                <c:pt idx="12907">
                  <c:v>32663</c:v>
                </c:pt>
                <c:pt idx="12908">
                  <c:v>32664</c:v>
                </c:pt>
                <c:pt idx="12909">
                  <c:v>32665</c:v>
                </c:pt>
                <c:pt idx="12910">
                  <c:v>32666</c:v>
                </c:pt>
                <c:pt idx="12911">
                  <c:v>32667</c:v>
                </c:pt>
                <c:pt idx="12912">
                  <c:v>32668</c:v>
                </c:pt>
                <c:pt idx="12913">
                  <c:v>32669</c:v>
                </c:pt>
                <c:pt idx="12914">
                  <c:v>32670</c:v>
                </c:pt>
                <c:pt idx="12915">
                  <c:v>32671</c:v>
                </c:pt>
                <c:pt idx="12916">
                  <c:v>32672</c:v>
                </c:pt>
                <c:pt idx="12917">
                  <c:v>32673</c:v>
                </c:pt>
                <c:pt idx="12918">
                  <c:v>32674</c:v>
                </c:pt>
                <c:pt idx="12919">
                  <c:v>32675</c:v>
                </c:pt>
                <c:pt idx="12920">
                  <c:v>32676</c:v>
                </c:pt>
                <c:pt idx="12921">
                  <c:v>32677</c:v>
                </c:pt>
                <c:pt idx="12922">
                  <c:v>32678</c:v>
                </c:pt>
                <c:pt idx="12923">
                  <c:v>32679</c:v>
                </c:pt>
                <c:pt idx="12924">
                  <c:v>32680</c:v>
                </c:pt>
                <c:pt idx="12925">
                  <c:v>32681</c:v>
                </c:pt>
                <c:pt idx="12926">
                  <c:v>32682</c:v>
                </c:pt>
                <c:pt idx="12927">
                  <c:v>32683</c:v>
                </c:pt>
                <c:pt idx="12928">
                  <c:v>32684</c:v>
                </c:pt>
                <c:pt idx="12929">
                  <c:v>32685</c:v>
                </c:pt>
                <c:pt idx="12930">
                  <c:v>32686</c:v>
                </c:pt>
                <c:pt idx="12931">
                  <c:v>32687</c:v>
                </c:pt>
                <c:pt idx="12932">
                  <c:v>32688</c:v>
                </c:pt>
                <c:pt idx="12933">
                  <c:v>32689</c:v>
                </c:pt>
                <c:pt idx="12934">
                  <c:v>32690</c:v>
                </c:pt>
                <c:pt idx="12935">
                  <c:v>32691</c:v>
                </c:pt>
                <c:pt idx="12936">
                  <c:v>32692</c:v>
                </c:pt>
                <c:pt idx="12937">
                  <c:v>32693</c:v>
                </c:pt>
                <c:pt idx="12938">
                  <c:v>32694</c:v>
                </c:pt>
                <c:pt idx="12939">
                  <c:v>32695</c:v>
                </c:pt>
                <c:pt idx="12940">
                  <c:v>32696</c:v>
                </c:pt>
                <c:pt idx="12941">
                  <c:v>32697</c:v>
                </c:pt>
                <c:pt idx="12942">
                  <c:v>32698</c:v>
                </c:pt>
                <c:pt idx="12943">
                  <c:v>32699</c:v>
                </c:pt>
                <c:pt idx="12944">
                  <c:v>32700</c:v>
                </c:pt>
                <c:pt idx="12945">
                  <c:v>32701</c:v>
                </c:pt>
                <c:pt idx="12946">
                  <c:v>32702</c:v>
                </c:pt>
                <c:pt idx="12947">
                  <c:v>32703</c:v>
                </c:pt>
                <c:pt idx="12948">
                  <c:v>32704</c:v>
                </c:pt>
                <c:pt idx="12949">
                  <c:v>32705</c:v>
                </c:pt>
                <c:pt idx="12950">
                  <c:v>32706</c:v>
                </c:pt>
                <c:pt idx="12951">
                  <c:v>32707</c:v>
                </c:pt>
                <c:pt idx="12952">
                  <c:v>32708</c:v>
                </c:pt>
                <c:pt idx="12953">
                  <c:v>32709</c:v>
                </c:pt>
                <c:pt idx="12954">
                  <c:v>32710</c:v>
                </c:pt>
                <c:pt idx="12955">
                  <c:v>32711</c:v>
                </c:pt>
                <c:pt idx="12956">
                  <c:v>32712</c:v>
                </c:pt>
                <c:pt idx="12957">
                  <c:v>32713</c:v>
                </c:pt>
                <c:pt idx="12958">
                  <c:v>32714</c:v>
                </c:pt>
                <c:pt idx="12959">
                  <c:v>32715</c:v>
                </c:pt>
                <c:pt idx="12960">
                  <c:v>32716</c:v>
                </c:pt>
                <c:pt idx="12961">
                  <c:v>32717</c:v>
                </c:pt>
                <c:pt idx="12962">
                  <c:v>32718</c:v>
                </c:pt>
                <c:pt idx="12963">
                  <c:v>32719</c:v>
                </c:pt>
                <c:pt idx="12964">
                  <c:v>32720</c:v>
                </c:pt>
                <c:pt idx="12965">
                  <c:v>32721</c:v>
                </c:pt>
                <c:pt idx="12966">
                  <c:v>32722</c:v>
                </c:pt>
                <c:pt idx="12967">
                  <c:v>32723</c:v>
                </c:pt>
                <c:pt idx="12968">
                  <c:v>32724</c:v>
                </c:pt>
                <c:pt idx="12969">
                  <c:v>32725</c:v>
                </c:pt>
                <c:pt idx="12970">
                  <c:v>32726</c:v>
                </c:pt>
                <c:pt idx="12971">
                  <c:v>32727</c:v>
                </c:pt>
                <c:pt idx="12972">
                  <c:v>32728</c:v>
                </c:pt>
                <c:pt idx="12973">
                  <c:v>32729</c:v>
                </c:pt>
                <c:pt idx="12974">
                  <c:v>32730</c:v>
                </c:pt>
                <c:pt idx="12975">
                  <c:v>32731</c:v>
                </c:pt>
                <c:pt idx="12976">
                  <c:v>32732</c:v>
                </c:pt>
                <c:pt idx="12977">
                  <c:v>32733</c:v>
                </c:pt>
                <c:pt idx="12978">
                  <c:v>32734</c:v>
                </c:pt>
                <c:pt idx="12979">
                  <c:v>32735</c:v>
                </c:pt>
                <c:pt idx="12980">
                  <c:v>32736</c:v>
                </c:pt>
                <c:pt idx="12981">
                  <c:v>32737</c:v>
                </c:pt>
                <c:pt idx="12982">
                  <c:v>32738</c:v>
                </c:pt>
                <c:pt idx="12983">
                  <c:v>32739</c:v>
                </c:pt>
                <c:pt idx="12984">
                  <c:v>32740</c:v>
                </c:pt>
                <c:pt idx="12985">
                  <c:v>32741</c:v>
                </c:pt>
                <c:pt idx="12986">
                  <c:v>32742</c:v>
                </c:pt>
                <c:pt idx="12987">
                  <c:v>32743</c:v>
                </c:pt>
                <c:pt idx="12988">
                  <c:v>32744</c:v>
                </c:pt>
                <c:pt idx="12989">
                  <c:v>32745</c:v>
                </c:pt>
                <c:pt idx="12990">
                  <c:v>32746</c:v>
                </c:pt>
                <c:pt idx="12991">
                  <c:v>32747</c:v>
                </c:pt>
                <c:pt idx="12992">
                  <c:v>32748</c:v>
                </c:pt>
                <c:pt idx="12993">
                  <c:v>32749</c:v>
                </c:pt>
                <c:pt idx="12994">
                  <c:v>32750</c:v>
                </c:pt>
                <c:pt idx="12995">
                  <c:v>32751</c:v>
                </c:pt>
                <c:pt idx="12996">
                  <c:v>32752</c:v>
                </c:pt>
                <c:pt idx="12997">
                  <c:v>32753</c:v>
                </c:pt>
                <c:pt idx="12998">
                  <c:v>32754</c:v>
                </c:pt>
                <c:pt idx="12999">
                  <c:v>32755</c:v>
                </c:pt>
                <c:pt idx="13000">
                  <c:v>32756</c:v>
                </c:pt>
                <c:pt idx="13001">
                  <c:v>32757</c:v>
                </c:pt>
                <c:pt idx="13002">
                  <c:v>32758</c:v>
                </c:pt>
                <c:pt idx="13003">
                  <c:v>32759</c:v>
                </c:pt>
                <c:pt idx="13004">
                  <c:v>32760</c:v>
                </c:pt>
                <c:pt idx="13005">
                  <c:v>32761</c:v>
                </c:pt>
                <c:pt idx="13006">
                  <c:v>32762</c:v>
                </c:pt>
                <c:pt idx="13007">
                  <c:v>32763</c:v>
                </c:pt>
                <c:pt idx="13008">
                  <c:v>32764</c:v>
                </c:pt>
                <c:pt idx="13009">
                  <c:v>32765</c:v>
                </c:pt>
                <c:pt idx="13010">
                  <c:v>32766</c:v>
                </c:pt>
                <c:pt idx="13011">
                  <c:v>32767</c:v>
                </c:pt>
                <c:pt idx="13012">
                  <c:v>32768</c:v>
                </c:pt>
                <c:pt idx="13013">
                  <c:v>32769</c:v>
                </c:pt>
                <c:pt idx="13014">
                  <c:v>32770</c:v>
                </c:pt>
                <c:pt idx="13015">
                  <c:v>32771</c:v>
                </c:pt>
                <c:pt idx="13016">
                  <c:v>32772</c:v>
                </c:pt>
                <c:pt idx="13017">
                  <c:v>32773</c:v>
                </c:pt>
                <c:pt idx="13018">
                  <c:v>32774</c:v>
                </c:pt>
                <c:pt idx="13019">
                  <c:v>32775</c:v>
                </c:pt>
                <c:pt idx="13020">
                  <c:v>32776</c:v>
                </c:pt>
                <c:pt idx="13021">
                  <c:v>32777</c:v>
                </c:pt>
                <c:pt idx="13022">
                  <c:v>32778</c:v>
                </c:pt>
                <c:pt idx="13023">
                  <c:v>32779</c:v>
                </c:pt>
                <c:pt idx="13024">
                  <c:v>32780</c:v>
                </c:pt>
                <c:pt idx="13025">
                  <c:v>32781</c:v>
                </c:pt>
                <c:pt idx="13026">
                  <c:v>32782</c:v>
                </c:pt>
                <c:pt idx="13027">
                  <c:v>32783</c:v>
                </c:pt>
                <c:pt idx="13028">
                  <c:v>32784</c:v>
                </c:pt>
                <c:pt idx="13029">
                  <c:v>32785</c:v>
                </c:pt>
                <c:pt idx="13030">
                  <c:v>32786</c:v>
                </c:pt>
                <c:pt idx="13031">
                  <c:v>32787</c:v>
                </c:pt>
                <c:pt idx="13032">
                  <c:v>32788</c:v>
                </c:pt>
                <c:pt idx="13033">
                  <c:v>32789</c:v>
                </c:pt>
                <c:pt idx="13034">
                  <c:v>32790</c:v>
                </c:pt>
                <c:pt idx="13035">
                  <c:v>32791</c:v>
                </c:pt>
                <c:pt idx="13036">
                  <c:v>32792</c:v>
                </c:pt>
                <c:pt idx="13037">
                  <c:v>32793</c:v>
                </c:pt>
                <c:pt idx="13038">
                  <c:v>32794</c:v>
                </c:pt>
                <c:pt idx="13039">
                  <c:v>32795</c:v>
                </c:pt>
                <c:pt idx="13040">
                  <c:v>32796</c:v>
                </c:pt>
                <c:pt idx="13041">
                  <c:v>32797</c:v>
                </c:pt>
                <c:pt idx="13042">
                  <c:v>32798</c:v>
                </c:pt>
                <c:pt idx="13043">
                  <c:v>32799</c:v>
                </c:pt>
                <c:pt idx="13044">
                  <c:v>32800</c:v>
                </c:pt>
                <c:pt idx="13045">
                  <c:v>32801</c:v>
                </c:pt>
                <c:pt idx="13046">
                  <c:v>32802</c:v>
                </c:pt>
                <c:pt idx="13047">
                  <c:v>32803</c:v>
                </c:pt>
                <c:pt idx="13048">
                  <c:v>32804</c:v>
                </c:pt>
                <c:pt idx="13049">
                  <c:v>32805</c:v>
                </c:pt>
                <c:pt idx="13050">
                  <c:v>32806</c:v>
                </c:pt>
                <c:pt idx="13051">
                  <c:v>32807</c:v>
                </c:pt>
                <c:pt idx="13052">
                  <c:v>32808</c:v>
                </c:pt>
                <c:pt idx="13053">
                  <c:v>32809</c:v>
                </c:pt>
                <c:pt idx="13054">
                  <c:v>32810</c:v>
                </c:pt>
                <c:pt idx="13055">
                  <c:v>32811</c:v>
                </c:pt>
                <c:pt idx="13056">
                  <c:v>32812</c:v>
                </c:pt>
                <c:pt idx="13057">
                  <c:v>32813</c:v>
                </c:pt>
                <c:pt idx="13058">
                  <c:v>32814</c:v>
                </c:pt>
                <c:pt idx="13059">
                  <c:v>32815</c:v>
                </c:pt>
                <c:pt idx="13060">
                  <c:v>32816</c:v>
                </c:pt>
                <c:pt idx="13061">
                  <c:v>32817</c:v>
                </c:pt>
                <c:pt idx="13062">
                  <c:v>32818</c:v>
                </c:pt>
                <c:pt idx="13063">
                  <c:v>32819</c:v>
                </c:pt>
                <c:pt idx="13064">
                  <c:v>32820</c:v>
                </c:pt>
                <c:pt idx="13065">
                  <c:v>32821</c:v>
                </c:pt>
                <c:pt idx="13066">
                  <c:v>32822</c:v>
                </c:pt>
                <c:pt idx="13067">
                  <c:v>32823</c:v>
                </c:pt>
                <c:pt idx="13068">
                  <c:v>32824</c:v>
                </c:pt>
                <c:pt idx="13069">
                  <c:v>32825</c:v>
                </c:pt>
                <c:pt idx="13070">
                  <c:v>32826</c:v>
                </c:pt>
                <c:pt idx="13071">
                  <c:v>32827</c:v>
                </c:pt>
                <c:pt idx="13072">
                  <c:v>32828</c:v>
                </c:pt>
                <c:pt idx="13073">
                  <c:v>32829</c:v>
                </c:pt>
                <c:pt idx="13074">
                  <c:v>32830</c:v>
                </c:pt>
                <c:pt idx="13075">
                  <c:v>32831</c:v>
                </c:pt>
                <c:pt idx="13076">
                  <c:v>32832</c:v>
                </c:pt>
                <c:pt idx="13077">
                  <c:v>32833</c:v>
                </c:pt>
                <c:pt idx="13078">
                  <c:v>32834</c:v>
                </c:pt>
                <c:pt idx="13079">
                  <c:v>32835</c:v>
                </c:pt>
                <c:pt idx="13080">
                  <c:v>32836</c:v>
                </c:pt>
                <c:pt idx="13081">
                  <c:v>32837</c:v>
                </c:pt>
                <c:pt idx="13082">
                  <c:v>32838</c:v>
                </c:pt>
                <c:pt idx="13083">
                  <c:v>32839</c:v>
                </c:pt>
                <c:pt idx="13084">
                  <c:v>32840</c:v>
                </c:pt>
                <c:pt idx="13085">
                  <c:v>32841</c:v>
                </c:pt>
                <c:pt idx="13086">
                  <c:v>32842</c:v>
                </c:pt>
                <c:pt idx="13087">
                  <c:v>32843</c:v>
                </c:pt>
                <c:pt idx="13088">
                  <c:v>32844</c:v>
                </c:pt>
                <c:pt idx="13089">
                  <c:v>32845</c:v>
                </c:pt>
                <c:pt idx="13090">
                  <c:v>32846</c:v>
                </c:pt>
                <c:pt idx="13091">
                  <c:v>32847</c:v>
                </c:pt>
                <c:pt idx="13092">
                  <c:v>32848</c:v>
                </c:pt>
                <c:pt idx="13093">
                  <c:v>32849</c:v>
                </c:pt>
                <c:pt idx="13094">
                  <c:v>32850</c:v>
                </c:pt>
                <c:pt idx="13095">
                  <c:v>32851</c:v>
                </c:pt>
                <c:pt idx="13096">
                  <c:v>32852</c:v>
                </c:pt>
                <c:pt idx="13097">
                  <c:v>32853</c:v>
                </c:pt>
                <c:pt idx="13098">
                  <c:v>32854</c:v>
                </c:pt>
                <c:pt idx="13099">
                  <c:v>32855</c:v>
                </c:pt>
                <c:pt idx="13100">
                  <c:v>32856</c:v>
                </c:pt>
                <c:pt idx="13101">
                  <c:v>32857</c:v>
                </c:pt>
                <c:pt idx="13102">
                  <c:v>32858</c:v>
                </c:pt>
                <c:pt idx="13103">
                  <c:v>32859</c:v>
                </c:pt>
                <c:pt idx="13104">
                  <c:v>32860</c:v>
                </c:pt>
                <c:pt idx="13105">
                  <c:v>32861</c:v>
                </c:pt>
                <c:pt idx="13106">
                  <c:v>32862</c:v>
                </c:pt>
                <c:pt idx="13107">
                  <c:v>32863</c:v>
                </c:pt>
                <c:pt idx="13108">
                  <c:v>32864</c:v>
                </c:pt>
                <c:pt idx="13109">
                  <c:v>32865</c:v>
                </c:pt>
                <c:pt idx="13110">
                  <c:v>32866</c:v>
                </c:pt>
                <c:pt idx="13111">
                  <c:v>32867</c:v>
                </c:pt>
                <c:pt idx="13112">
                  <c:v>32868</c:v>
                </c:pt>
                <c:pt idx="13113">
                  <c:v>32869</c:v>
                </c:pt>
                <c:pt idx="13114">
                  <c:v>32870</c:v>
                </c:pt>
                <c:pt idx="13115">
                  <c:v>32871</c:v>
                </c:pt>
                <c:pt idx="13116">
                  <c:v>32872</c:v>
                </c:pt>
                <c:pt idx="13117">
                  <c:v>32873</c:v>
                </c:pt>
                <c:pt idx="13118">
                  <c:v>32874</c:v>
                </c:pt>
                <c:pt idx="13119">
                  <c:v>32875</c:v>
                </c:pt>
                <c:pt idx="13120">
                  <c:v>32876</c:v>
                </c:pt>
                <c:pt idx="13121">
                  <c:v>32877</c:v>
                </c:pt>
                <c:pt idx="13122">
                  <c:v>32878</c:v>
                </c:pt>
                <c:pt idx="13123">
                  <c:v>32879</c:v>
                </c:pt>
                <c:pt idx="13124">
                  <c:v>32880</c:v>
                </c:pt>
                <c:pt idx="13125">
                  <c:v>32881</c:v>
                </c:pt>
                <c:pt idx="13126">
                  <c:v>32882</c:v>
                </c:pt>
                <c:pt idx="13127">
                  <c:v>32883</c:v>
                </c:pt>
                <c:pt idx="13128">
                  <c:v>32884</c:v>
                </c:pt>
                <c:pt idx="13129">
                  <c:v>32885</c:v>
                </c:pt>
                <c:pt idx="13130">
                  <c:v>32886</c:v>
                </c:pt>
                <c:pt idx="13131">
                  <c:v>32887</c:v>
                </c:pt>
                <c:pt idx="13132">
                  <c:v>32888</c:v>
                </c:pt>
                <c:pt idx="13133">
                  <c:v>32889</c:v>
                </c:pt>
                <c:pt idx="13134">
                  <c:v>32890</c:v>
                </c:pt>
                <c:pt idx="13135">
                  <c:v>32891</c:v>
                </c:pt>
                <c:pt idx="13136">
                  <c:v>32892</c:v>
                </c:pt>
                <c:pt idx="13137">
                  <c:v>32893</c:v>
                </c:pt>
                <c:pt idx="13138">
                  <c:v>32894</c:v>
                </c:pt>
                <c:pt idx="13139">
                  <c:v>32895</c:v>
                </c:pt>
                <c:pt idx="13140">
                  <c:v>32896</c:v>
                </c:pt>
                <c:pt idx="13141">
                  <c:v>32897</c:v>
                </c:pt>
                <c:pt idx="13142">
                  <c:v>32898</c:v>
                </c:pt>
                <c:pt idx="13143">
                  <c:v>32899</c:v>
                </c:pt>
                <c:pt idx="13144">
                  <c:v>32900</c:v>
                </c:pt>
                <c:pt idx="13145">
                  <c:v>32901</c:v>
                </c:pt>
                <c:pt idx="13146">
                  <c:v>32902</c:v>
                </c:pt>
                <c:pt idx="13147">
                  <c:v>32903</c:v>
                </c:pt>
                <c:pt idx="13148">
                  <c:v>32904</c:v>
                </c:pt>
                <c:pt idx="13149">
                  <c:v>32905</c:v>
                </c:pt>
                <c:pt idx="13150">
                  <c:v>32906</c:v>
                </c:pt>
                <c:pt idx="13151">
                  <c:v>32907</c:v>
                </c:pt>
                <c:pt idx="13152">
                  <c:v>32908</c:v>
                </c:pt>
                <c:pt idx="13153">
                  <c:v>32909</c:v>
                </c:pt>
                <c:pt idx="13154">
                  <c:v>32910</c:v>
                </c:pt>
                <c:pt idx="13155">
                  <c:v>32911</c:v>
                </c:pt>
                <c:pt idx="13156">
                  <c:v>32912</c:v>
                </c:pt>
                <c:pt idx="13157">
                  <c:v>32913</c:v>
                </c:pt>
                <c:pt idx="13158">
                  <c:v>32914</c:v>
                </c:pt>
                <c:pt idx="13159">
                  <c:v>32915</c:v>
                </c:pt>
                <c:pt idx="13160">
                  <c:v>32916</c:v>
                </c:pt>
                <c:pt idx="13161">
                  <c:v>32917</c:v>
                </c:pt>
                <c:pt idx="13162">
                  <c:v>32918</c:v>
                </c:pt>
                <c:pt idx="13163">
                  <c:v>32919</c:v>
                </c:pt>
                <c:pt idx="13164">
                  <c:v>32920</c:v>
                </c:pt>
                <c:pt idx="13165">
                  <c:v>32921</c:v>
                </c:pt>
                <c:pt idx="13166">
                  <c:v>32922</c:v>
                </c:pt>
                <c:pt idx="13167">
                  <c:v>32923</c:v>
                </c:pt>
                <c:pt idx="13168">
                  <c:v>32924</c:v>
                </c:pt>
                <c:pt idx="13169">
                  <c:v>32925</c:v>
                </c:pt>
                <c:pt idx="13170">
                  <c:v>32926</c:v>
                </c:pt>
                <c:pt idx="13171">
                  <c:v>32927</c:v>
                </c:pt>
                <c:pt idx="13172">
                  <c:v>32928</c:v>
                </c:pt>
                <c:pt idx="13173">
                  <c:v>32929</c:v>
                </c:pt>
                <c:pt idx="13174">
                  <c:v>32930</c:v>
                </c:pt>
                <c:pt idx="13175">
                  <c:v>32931</c:v>
                </c:pt>
                <c:pt idx="13176">
                  <c:v>32932</c:v>
                </c:pt>
                <c:pt idx="13177">
                  <c:v>32933</c:v>
                </c:pt>
                <c:pt idx="13178">
                  <c:v>32934</c:v>
                </c:pt>
                <c:pt idx="13179">
                  <c:v>32935</c:v>
                </c:pt>
                <c:pt idx="13180">
                  <c:v>32936</c:v>
                </c:pt>
                <c:pt idx="13181">
                  <c:v>32937</c:v>
                </c:pt>
                <c:pt idx="13182">
                  <c:v>32938</c:v>
                </c:pt>
                <c:pt idx="13183">
                  <c:v>32939</c:v>
                </c:pt>
                <c:pt idx="13184">
                  <c:v>32940</c:v>
                </c:pt>
                <c:pt idx="13185">
                  <c:v>32941</c:v>
                </c:pt>
                <c:pt idx="13186">
                  <c:v>32942</c:v>
                </c:pt>
                <c:pt idx="13187">
                  <c:v>32943</c:v>
                </c:pt>
                <c:pt idx="13188">
                  <c:v>32944</c:v>
                </c:pt>
                <c:pt idx="13189">
                  <c:v>32945</c:v>
                </c:pt>
                <c:pt idx="13190">
                  <c:v>32946</c:v>
                </c:pt>
                <c:pt idx="13191">
                  <c:v>32947</c:v>
                </c:pt>
                <c:pt idx="13192">
                  <c:v>32948</c:v>
                </c:pt>
                <c:pt idx="13193">
                  <c:v>32949</c:v>
                </c:pt>
                <c:pt idx="13194">
                  <c:v>32950</c:v>
                </c:pt>
                <c:pt idx="13195">
                  <c:v>32951</c:v>
                </c:pt>
                <c:pt idx="13196">
                  <c:v>32952</c:v>
                </c:pt>
                <c:pt idx="13197">
                  <c:v>32953</c:v>
                </c:pt>
                <c:pt idx="13198">
                  <c:v>32954</c:v>
                </c:pt>
                <c:pt idx="13199">
                  <c:v>32955</c:v>
                </c:pt>
                <c:pt idx="13200">
                  <c:v>32956</c:v>
                </c:pt>
                <c:pt idx="13201">
                  <c:v>32957</c:v>
                </c:pt>
                <c:pt idx="13202">
                  <c:v>32958</c:v>
                </c:pt>
                <c:pt idx="13203">
                  <c:v>32959</c:v>
                </c:pt>
                <c:pt idx="13204">
                  <c:v>32960</c:v>
                </c:pt>
                <c:pt idx="13205">
                  <c:v>32961</c:v>
                </c:pt>
                <c:pt idx="13206">
                  <c:v>32962</c:v>
                </c:pt>
                <c:pt idx="13207">
                  <c:v>32963</c:v>
                </c:pt>
                <c:pt idx="13208">
                  <c:v>32964</c:v>
                </c:pt>
                <c:pt idx="13209">
                  <c:v>32965</c:v>
                </c:pt>
                <c:pt idx="13210">
                  <c:v>32966</c:v>
                </c:pt>
                <c:pt idx="13211">
                  <c:v>32967</c:v>
                </c:pt>
                <c:pt idx="13212">
                  <c:v>32968</c:v>
                </c:pt>
                <c:pt idx="13213">
                  <c:v>32969</c:v>
                </c:pt>
                <c:pt idx="13214">
                  <c:v>32970</c:v>
                </c:pt>
                <c:pt idx="13215">
                  <c:v>32971</c:v>
                </c:pt>
                <c:pt idx="13216">
                  <c:v>32972</c:v>
                </c:pt>
                <c:pt idx="13217">
                  <c:v>32973</c:v>
                </c:pt>
                <c:pt idx="13218">
                  <c:v>32974</c:v>
                </c:pt>
                <c:pt idx="13219">
                  <c:v>32975</c:v>
                </c:pt>
                <c:pt idx="13220">
                  <c:v>32976</c:v>
                </c:pt>
                <c:pt idx="13221">
                  <c:v>32977</c:v>
                </c:pt>
                <c:pt idx="13222">
                  <c:v>32978</c:v>
                </c:pt>
                <c:pt idx="13223">
                  <c:v>32979</c:v>
                </c:pt>
                <c:pt idx="13224">
                  <c:v>32980</c:v>
                </c:pt>
                <c:pt idx="13225">
                  <c:v>32981</c:v>
                </c:pt>
                <c:pt idx="13226">
                  <c:v>32982</c:v>
                </c:pt>
                <c:pt idx="13227">
                  <c:v>32983</c:v>
                </c:pt>
                <c:pt idx="13228">
                  <c:v>32984</c:v>
                </c:pt>
                <c:pt idx="13229">
                  <c:v>32985</c:v>
                </c:pt>
                <c:pt idx="13230">
                  <c:v>32986</c:v>
                </c:pt>
                <c:pt idx="13231">
                  <c:v>32987</c:v>
                </c:pt>
                <c:pt idx="13232">
                  <c:v>32988</c:v>
                </c:pt>
                <c:pt idx="13233">
                  <c:v>32989</c:v>
                </c:pt>
                <c:pt idx="13234">
                  <c:v>32990</c:v>
                </c:pt>
                <c:pt idx="13235">
                  <c:v>32991</c:v>
                </c:pt>
                <c:pt idx="13236">
                  <c:v>32992</c:v>
                </c:pt>
                <c:pt idx="13237">
                  <c:v>32993</c:v>
                </c:pt>
                <c:pt idx="13238">
                  <c:v>32994</c:v>
                </c:pt>
                <c:pt idx="13239">
                  <c:v>32995</c:v>
                </c:pt>
                <c:pt idx="13240">
                  <c:v>32996</c:v>
                </c:pt>
                <c:pt idx="13241">
                  <c:v>32997</c:v>
                </c:pt>
                <c:pt idx="13242">
                  <c:v>32998</c:v>
                </c:pt>
                <c:pt idx="13243">
                  <c:v>32999</c:v>
                </c:pt>
                <c:pt idx="13244">
                  <c:v>33000</c:v>
                </c:pt>
                <c:pt idx="13245">
                  <c:v>33001</c:v>
                </c:pt>
                <c:pt idx="13246">
                  <c:v>33002</c:v>
                </c:pt>
                <c:pt idx="13247">
                  <c:v>33003</c:v>
                </c:pt>
                <c:pt idx="13248">
                  <c:v>33004</c:v>
                </c:pt>
                <c:pt idx="13249">
                  <c:v>33005</c:v>
                </c:pt>
                <c:pt idx="13250">
                  <c:v>33006</c:v>
                </c:pt>
                <c:pt idx="13251">
                  <c:v>33007</c:v>
                </c:pt>
                <c:pt idx="13252">
                  <c:v>33008</c:v>
                </c:pt>
                <c:pt idx="13253">
                  <c:v>33009</c:v>
                </c:pt>
                <c:pt idx="13254">
                  <c:v>33010</c:v>
                </c:pt>
                <c:pt idx="13255">
                  <c:v>33011</c:v>
                </c:pt>
                <c:pt idx="13256">
                  <c:v>33012</c:v>
                </c:pt>
                <c:pt idx="13257">
                  <c:v>33013</c:v>
                </c:pt>
                <c:pt idx="13258">
                  <c:v>33014</c:v>
                </c:pt>
                <c:pt idx="13259">
                  <c:v>33015</c:v>
                </c:pt>
                <c:pt idx="13260">
                  <c:v>33016</c:v>
                </c:pt>
                <c:pt idx="13261">
                  <c:v>33017</c:v>
                </c:pt>
                <c:pt idx="13262">
                  <c:v>33018</c:v>
                </c:pt>
                <c:pt idx="13263">
                  <c:v>33019</c:v>
                </c:pt>
                <c:pt idx="13264">
                  <c:v>33020</c:v>
                </c:pt>
                <c:pt idx="13265">
                  <c:v>33021</c:v>
                </c:pt>
                <c:pt idx="13266">
                  <c:v>33022</c:v>
                </c:pt>
                <c:pt idx="13267">
                  <c:v>33023</c:v>
                </c:pt>
                <c:pt idx="13268">
                  <c:v>33024</c:v>
                </c:pt>
                <c:pt idx="13269">
                  <c:v>33025</c:v>
                </c:pt>
                <c:pt idx="13270">
                  <c:v>33026</c:v>
                </c:pt>
                <c:pt idx="13271">
                  <c:v>33027</c:v>
                </c:pt>
                <c:pt idx="13272">
                  <c:v>33028</c:v>
                </c:pt>
                <c:pt idx="13273">
                  <c:v>33029</c:v>
                </c:pt>
                <c:pt idx="13274">
                  <c:v>33030</c:v>
                </c:pt>
                <c:pt idx="13275">
                  <c:v>33031</c:v>
                </c:pt>
                <c:pt idx="13276">
                  <c:v>33032</c:v>
                </c:pt>
                <c:pt idx="13277">
                  <c:v>33033</c:v>
                </c:pt>
                <c:pt idx="13278">
                  <c:v>33034</c:v>
                </c:pt>
                <c:pt idx="13279">
                  <c:v>33035</c:v>
                </c:pt>
                <c:pt idx="13280">
                  <c:v>33036</c:v>
                </c:pt>
                <c:pt idx="13281">
                  <c:v>33037</c:v>
                </c:pt>
                <c:pt idx="13282">
                  <c:v>33038</c:v>
                </c:pt>
                <c:pt idx="13283">
                  <c:v>33039</c:v>
                </c:pt>
                <c:pt idx="13284">
                  <c:v>33040</c:v>
                </c:pt>
                <c:pt idx="13285">
                  <c:v>33041</c:v>
                </c:pt>
                <c:pt idx="13286">
                  <c:v>33042</c:v>
                </c:pt>
                <c:pt idx="13287">
                  <c:v>33043</c:v>
                </c:pt>
                <c:pt idx="13288">
                  <c:v>33044</c:v>
                </c:pt>
                <c:pt idx="13289">
                  <c:v>33045</c:v>
                </c:pt>
                <c:pt idx="13290">
                  <c:v>33046</c:v>
                </c:pt>
                <c:pt idx="13291">
                  <c:v>33047</c:v>
                </c:pt>
                <c:pt idx="13292">
                  <c:v>33048</c:v>
                </c:pt>
                <c:pt idx="13293">
                  <c:v>33049</c:v>
                </c:pt>
                <c:pt idx="13294">
                  <c:v>33050</c:v>
                </c:pt>
                <c:pt idx="13295">
                  <c:v>33051</c:v>
                </c:pt>
                <c:pt idx="13296">
                  <c:v>33052</c:v>
                </c:pt>
                <c:pt idx="13297">
                  <c:v>33053</c:v>
                </c:pt>
                <c:pt idx="13298">
                  <c:v>33054</c:v>
                </c:pt>
                <c:pt idx="13299">
                  <c:v>33055</c:v>
                </c:pt>
                <c:pt idx="13300">
                  <c:v>33056</c:v>
                </c:pt>
                <c:pt idx="13301">
                  <c:v>33057</c:v>
                </c:pt>
                <c:pt idx="13302">
                  <c:v>33058</c:v>
                </c:pt>
                <c:pt idx="13303">
                  <c:v>33059</c:v>
                </c:pt>
                <c:pt idx="13304">
                  <c:v>33060</c:v>
                </c:pt>
                <c:pt idx="13305">
                  <c:v>33061</c:v>
                </c:pt>
                <c:pt idx="13306">
                  <c:v>33062</c:v>
                </c:pt>
                <c:pt idx="13307">
                  <c:v>33063</c:v>
                </c:pt>
                <c:pt idx="13308">
                  <c:v>33064</c:v>
                </c:pt>
                <c:pt idx="13309">
                  <c:v>33065</c:v>
                </c:pt>
                <c:pt idx="13310">
                  <c:v>33066</c:v>
                </c:pt>
                <c:pt idx="13311">
                  <c:v>33067</c:v>
                </c:pt>
                <c:pt idx="13312">
                  <c:v>33068</c:v>
                </c:pt>
                <c:pt idx="13313">
                  <c:v>33069</c:v>
                </c:pt>
                <c:pt idx="13314">
                  <c:v>33070</c:v>
                </c:pt>
                <c:pt idx="13315">
                  <c:v>33071</c:v>
                </c:pt>
                <c:pt idx="13316">
                  <c:v>33072</c:v>
                </c:pt>
                <c:pt idx="13317">
                  <c:v>33073</c:v>
                </c:pt>
                <c:pt idx="13318">
                  <c:v>33074</c:v>
                </c:pt>
                <c:pt idx="13319">
                  <c:v>33075</c:v>
                </c:pt>
                <c:pt idx="13320">
                  <c:v>33076</c:v>
                </c:pt>
                <c:pt idx="13321">
                  <c:v>33077</c:v>
                </c:pt>
                <c:pt idx="13322">
                  <c:v>33078</c:v>
                </c:pt>
                <c:pt idx="13323">
                  <c:v>33079</c:v>
                </c:pt>
                <c:pt idx="13324">
                  <c:v>33080</c:v>
                </c:pt>
                <c:pt idx="13325">
                  <c:v>33081</c:v>
                </c:pt>
                <c:pt idx="13326">
                  <c:v>33082</c:v>
                </c:pt>
                <c:pt idx="13327">
                  <c:v>33083</c:v>
                </c:pt>
                <c:pt idx="13328">
                  <c:v>33084</c:v>
                </c:pt>
                <c:pt idx="13329">
                  <c:v>33085</c:v>
                </c:pt>
                <c:pt idx="13330">
                  <c:v>33086</c:v>
                </c:pt>
                <c:pt idx="13331">
                  <c:v>33087</c:v>
                </c:pt>
                <c:pt idx="13332">
                  <c:v>33088</c:v>
                </c:pt>
                <c:pt idx="13333">
                  <c:v>33089</c:v>
                </c:pt>
                <c:pt idx="13334">
                  <c:v>33090</c:v>
                </c:pt>
                <c:pt idx="13335">
                  <c:v>33091</c:v>
                </c:pt>
                <c:pt idx="13336">
                  <c:v>33092</c:v>
                </c:pt>
                <c:pt idx="13337">
                  <c:v>33093</c:v>
                </c:pt>
                <c:pt idx="13338">
                  <c:v>33094</c:v>
                </c:pt>
                <c:pt idx="13339">
                  <c:v>33095</c:v>
                </c:pt>
                <c:pt idx="13340">
                  <c:v>33096</c:v>
                </c:pt>
                <c:pt idx="13341">
                  <c:v>33097</c:v>
                </c:pt>
                <c:pt idx="13342">
                  <c:v>33098</c:v>
                </c:pt>
                <c:pt idx="13343">
                  <c:v>33099</c:v>
                </c:pt>
                <c:pt idx="13344">
                  <c:v>33100</c:v>
                </c:pt>
                <c:pt idx="13345">
                  <c:v>33101</c:v>
                </c:pt>
                <c:pt idx="13346">
                  <c:v>33102</c:v>
                </c:pt>
                <c:pt idx="13347">
                  <c:v>33103</c:v>
                </c:pt>
                <c:pt idx="13348">
                  <c:v>33104</c:v>
                </c:pt>
                <c:pt idx="13349">
                  <c:v>33105</c:v>
                </c:pt>
                <c:pt idx="13350">
                  <c:v>33106</c:v>
                </c:pt>
                <c:pt idx="13351">
                  <c:v>33107</c:v>
                </c:pt>
                <c:pt idx="13352">
                  <c:v>33108</c:v>
                </c:pt>
                <c:pt idx="13353">
                  <c:v>33109</c:v>
                </c:pt>
                <c:pt idx="13354">
                  <c:v>33110</c:v>
                </c:pt>
                <c:pt idx="13355">
                  <c:v>33111</c:v>
                </c:pt>
                <c:pt idx="13356">
                  <c:v>33112</c:v>
                </c:pt>
                <c:pt idx="13357">
                  <c:v>33113</c:v>
                </c:pt>
                <c:pt idx="13358">
                  <c:v>33114</c:v>
                </c:pt>
                <c:pt idx="13359">
                  <c:v>33115</c:v>
                </c:pt>
                <c:pt idx="13360">
                  <c:v>33116</c:v>
                </c:pt>
                <c:pt idx="13361">
                  <c:v>33117</c:v>
                </c:pt>
                <c:pt idx="13362">
                  <c:v>33118</c:v>
                </c:pt>
                <c:pt idx="13363">
                  <c:v>33119</c:v>
                </c:pt>
                <c:pt idx="13364">
                  <c:v>33120</c:v>
                </c:pt>
                <c:pt idx="13365">
                  <c:v>33121</c:v>
                </c:pt>
                <c:pt idx="13366">
                  <c:v>33122</c:v>
                </c:pt>
                <c:pt idx="13367">
                  <c:v>33123</c:v>
                </c:pt>
                <c:pt idx="13368">
                  <c:v>33124</c:v>
                </c:pt>
                <c:pt idx="13369">
                  <c:v>33125</c:v>
                </c:pt>
                <c:pt idx="13370">
                  <c:v>33126</c:v>
                </c:pt>
                <c:pt idx="13371">
                  <c:v>33127</c:v>
                </c:pt>
                <c:pt idx="13372">
                  <c:v>33128</c:v>
                </c:pt>
                <c:pt idx="13373">
                  <c:v>33129</c:v>
                </c:pt>
                <c:pt idx="13374">
                  <c:v>33130</c:v>
                </c:pt>
                <c:pt idx="13375">
                  <c:v>33131</c:v>
                </c:pt>
                <c:pt idx="13376">
                  <c:v>33132</c:v>
                </c:pt>
                <c:pt idx="13377">
                  <c:v>33133</c:v>
                </c:pt>
                <c:pt idx="13378">
                  <c:v>33134</c:v>
                </c:pt>
                <c:pt idx="13379">
                  <c:v>33135</c:v>
                </c:pt>
                <c:pt idx="13380">
                  <c:v>33136</c:v>
                </c:pt>
                <c:pt idx="13381">
                  <c:v>33137</c:v>
                </c:pt>
                <c:pt idx="13382">
                  <c:v>33138</c:v>
                </c:pt>
                <c:pt idx="13383">
                  <c:v>33139</c:v>
                </c:pt>
                <c:pt idx="13384">
                  <c:v>33140</c:v>
                </c:pt>
                <c:pt idx="13385">
                  <c:v>33141</c:v>
                </c:pt>
                <c:pt idx="13386">
                  <c:v>33142</c:v>
                </c:pt>
                <c:pt idx="13387">
                  <c:v>33143</c:v>
                </c:pt>
                <c:pt idx="13388">
                  <c:v>33144</c:v>
                </c:pt>
                <c:pt idx="13389">
                  <c:v>33145</c:v>
                </c:pt>
                <c:pt idx="13390">
                  <c:v>33146</c:v>
                </c:pt>
                <c:pt idx="13391">
                  <c:v>33147</c:v>
                </c:pt>
                <c:pt idx="13392">
                  <c:v>33148</c:v>
                </c:pt>
                <c:pt idx="13393">
                  <c:v>33149</c:v>
                </c:pt>
                <c:pt idx="13394">
                  <c:v>33150</c:v>
                </c:pt>
                <c:pt idx="13395">
                  <c:v>33151</c:v>
                </c:pt>
                <c:pt idx="13396">
                  <c:v>33152</c:v>
                </c:pt>
                <c:pt idx="13397">
                  <c:v>33153</c:v>
                </c:pt>
                <c:pt idx="13398">
                  <c:v>33154</c:v>
                </c:pt>
                <c:pt idx="13399">
                  <c:v>33155</c:v>
                </c:pt>
                <c:pt idx="13400">
                  <c:v>33156</c:v>
                </c:pt>
                <c:pt idx="13401">
                  <c:v>33157</c:v>
                </c:pt>
                <c:pt idx="13402">
                  <c:v>33158</c:v>
                </c:pt>
                <c:pt idx="13403">
                  <c:v>33159</c:v>
                </c:pt>
                <c:pt idx="13404">
                  <c:v>33160</c:v>
                </c:pt>
                <c:pt idx="13405">
                  <c:v>33161</c:v>
                </c:pt>
                <c:pt idx="13406">
                  <c:v>33162</c:v>
                </c:pt>
                <c:pt idx="13407">
                  <c:v>33163</c:v>
                </c:pt>
                <c:pt idx="13408">
                  <c:v>33164</c:v>
                </c:pt>
                <c:pt idx="13409">
                  <c:v>33165</c:v>
                </c:pt>
                <c:pt idx="13410">
                  <c:v>33166</c:v>
                </c:pt>
                <c:pt idx="13411">
                  <c:v>33167</c:v>
                </c:pt>
                <c:pt idx="13412">
                  <c:v>33168</c:v>
                </c:pt>
                <c:pt idx="13413">
                  <c:v>33169</c:v>
                </c:pt>
                <c:pt idx="13414">
                  <c:v>33170</c:v>
                </c:pt>
                <c:pt idx="13415">
                  <c:v>33171</c:v>
                </c:pt>
                <c:pt idx="13416">
                  <c:v>33172</c:v>
                </c:pt>
                <c:pt idx="13417">
                  <c:v>33173</c:v>
                </c:pt>
                <c:pt idx="13418">
                  <c:v>33174</c:v>
                </c:pt>
                <c:pt idx="13419">
                  <c:v>33175</c:v>
                </c:pt>
                <c:pt idx="13420">
                  <c:v>33176</c:v>
                </c:pt>
                <c:pt idx="13421">
                  <c:v>33177</c:v>
                </c:pt>
                <c:pt idx="13422">
                  <c:v>33178</c:v>
                </c:pt>
                <c:pt idx="13423">
                  <c:v>33179</c:v>
                </c:pt>
                <c:pt idx="13424">
                  <c:v>33180</c:v>
                </c:pt>
                <c:pt idx="13425">
                  <c:v>33181</c:v>
                </c:pt>
                <c:pt idx="13426">
                  <c:v>33182</c:v>
                </c:pt>
                <c:pt idx="13427">
                  <c:v>33183</c:v>
                </c:pt>
                <c:pt idx="13428">
                  <c:v>33184</c:v>
                </c:pt>
                <c:pt idx="13429">
                  <c:v>33185</c:v>
                </c:pt>
                <c:pt idx="13430">
                  <c:v>33186</c:v>
                </c:pt>
                <c:pt idx="13431">
                  <c:v>33187</c:v>
                </c:pt>
                <c:pt idx="13432">
                  <c:v>33188</c:v>
                </c:pt>
                <c:pt idx="13433">
                  <c:v>33189</c:v>
                </c:pt>
                <c:pt idx="13434">
                  <c:v>33190</c:v>
                </c:pt>
                <c:pt idx="13435">
                  <c:v>33191</c:v>
                </c:pt>
                <c:pt idx="13436">
                  <c:v>33192</c:v>
                </c:pt>
                <c:pt idx="13437">
                  <c:v>33193</c:v>
                </c:pt>
                <c:pt idx="13438">
                  <c:v>33194</c:v>
                </c:pt>
                <c:pt idx="13439">
                  <c:v>33195</c:v>
                </c:pt>
                <c:pt idx="13440">
                  <c:v>33196</c:v>
                </c:pt>
                <c:pt idx="13441">
                  <c:v>33197</c:v>
                </c:pt>
                <c:pt idx="13442">
                  <c:v>33198</c:v>
                </c:pt>
                <c:pt idx="13443">
                  <c:v>33199</c:v>
                </c:pt>
                <c:pt idx="13444">
                  <c:v>33200</c:v>
                </c:pt>
                <c:pt idx="13445">
                  <c:v>33201</c:v>
                </c:pt>
                <c:pt idx="13446">
                  <c:v>33202</c:v>
                </c:pt>
                <c:pt idx="13447">
                  <c:v>33203</c:v>
                </c:pt>
                <c:pt idx="13448">
                  <c:v>33204</c:v>
                </c:pt>
                <c:pt idx="13449">
                  <c:v>33205</c:v>
                </c:pt>
                <c:pt idx="13450">
                  <c:v>33206</c:v>
                </c:pt>
                <c:pt idx="13451">
                  <c:v>33207</c:v>
                </c:pt>
                <c:pt idx="13452">
                  <c:v>33208</c:v>
                </c:pt>
                <c:pt idx="13453">
                  <c:v>33209</c:v>
                </c:pt>
                <c:pt idx="13454">
                  <c:v>33210</c:v>
                </c:pt>
                <c:pt idx="13455">
                  <c:v>33211</c:v>
                </c:pt>
                <c:pt idx="13456">
                  <c:v>33212</c:v>
                </c:pt>
                <c:pt idx="13457">
                  <c:v>33213</c:v>
                </c:pt>
                <c:pt idx="13458">
                  <c:v>33214</c:v>
                </c:pt>
                <c:pt idx="13459">
                  <c:v>33215</c:v>
                </c:pt>
                <c:pt idx="13460">
                  <c:v>33216</c:v>
                </c:pt>
                <c:pt idx="13461">
                  <c:v>33217</c:v>
                </c:pt>
                <c:pt idx="13462">
                  <c:v>33218</c:v>
                </c:pt>
                <c:pt idx="13463">
                  <c:v>33219</c:v>
                </c:pt>
                <c:pt idx="13464">
                  <c:v>33220</c:v>
                </c:pt>
                <c:pt idx="13465">
                  <c:v>33221</c:v>
                </c:pt>
                <c:pt idx="13466">
                  <c:v>33222</c:v>
                </c:pt>
                <c:pt idx="13467">
                  <c:v>33223</c:v>
                </c:pt>
                <c:pt idx="13468">
                  <c:v>33224</c:v>
                </c:pt>
                <c:pt idx="13469">
                  <c:v>33225</c:v>
                </c:pt>
                <c:pt idx="13470">
                  <c:v>33226</c:v>
                </c:pt>
                <c:pt idx="13471">
                  <c:v>33227</c:v>
                </c:pt>
                <c:pt idx="13472">
                  <c:v>33228</c:v>
                </c:pt>
                <c:pt idx="13473">
                  <c:v>33229</c:v>
                </c:pt>
                <c:pt idx="13474">
                  <c:v>33230</c:v>
                </c:pt>
                <c:pt idx="13475">
                  <c:v>33231</c:v>
                </c:pt>
                <c:pt idx="13476">
                  <c:v>33232</c:v>
                </c:pt>
                <c:pt idx="13477">
                  <c:v>33233</c:v>
                </c:pt>
                <c:pt idx="13478">
                  <c:v>33234</c:v>
                </c:pt>
                <c:pt idx="13479">
                  <c:v>33235</c:v>
                </c:pt>
                <c:pt idx="13480">
                  <c:v>33236</c:v>
                </c:pt>
                <c:pt idx="13481">
                  <c:v>33237</c:v>
                </c:pt>
                <c:pt idx="13482">
                  <c:v>33238</c:v>
                </c:pt>
                <c:pt idx="13483">
                  <c:v>33239</c:v>
                </c:pt>
                <c:pt idx="13484">
                  <c:v>33240</c:v>
                </c:pt>
                <c:pt idx="13485">
                  <c:v>33241</c:v>
                </c:pt>
                <c:pt idx="13486">
                  <c:v>33242</c:v>
                </c:pt>
                <c:pt idx="13487">
                  <c:v>33243</c:v>
                </c:pt>
                <c:pt idx="13488">
                  <c:v>33244</c:v>
                </c:pt>
                <c:pt idx="13489">
                  <c:v>33245</c:v>
                </c:pt>
                <c:pt idx="13490">
                  <c:v>33246</c:v>
                </c:pt>
                <c:pt idx="13491">
                  <c:v>33247</c:v>
                </c:pt>
                <c:pt idx="13492">
                  <c:v>33248</c:v>
                </c:pt>
                <c:pt idx="13493">
                  <c:v>33249</c:v>
                </c:pt>
                <c:pt idx="13494">
                  <c:v>33250</c:v>
                </c:pt>
                <c:pt idx="13495">
                  <c:v>33251</c:v>
                </c:pt>
                <c:pt idx="13496">
                  <c:v>33252</c:v>
                </c:pt>
                <c:pt idx="13497">
                  <c:v>33253</c:v>
                </c:pt>
                <c:pt idx="13498">
                  <c:v>33254</c:v>
                </c:pt>
                <c:pt idx="13499">
                  <c:v>33255</c:v>
                </c:pt>
                <c:pt idx="13500">
                  <c:v>33256</c:v>
                </c:pt>
                <c:pt idx="13501">
                  <c:v>33257</c:v>
                </c:pt>
                <c:pt idx="13502">
                  <c:v>33258</c:v>
                </c:pt>
                <c:pt idx="13503">
                  <c:v>33259</c:v>
                </c:pt>
                <c:pt idx="13504">
                  <c:v>33260</c:v>
                </c:pt>
                <c:pt idx="13505">
                  <c:v>33261</c:v>
                </c:pt>
                <c:pt idx="13506">
                  <c:v>33262</c:v>
                </c:pt>
                <c:pt idx="13507">
                  <c:v>33263</c:v>
                </c:pt>
                <c:pt idx="13508">
                  <c:v>33264</c:v>
                </c:pt>
                <c:pt idx="13509">
                  <c:v>33265</c:v>
                </c:pt>
                <c:pt idx="13510">
                  <c:v>33266</c:v>
                </c:pt>
                <c:pt idx="13511">
                  <c:v>33267</c:v>
                </c:pt>
                <c:pt idx="13512">
                  <c:v>33268</c:v>
                </c:pt>
                <c:pt idx="13513">
                  <c:v>33269</c:v>
                </c:pt>
                <c:pt idx="13514">
                  <c:v>33270</c:v>
                </c:pt>
                <c:pt idx="13515">
                  <c:v>33271</c:v>
                </c:pt>
                <c:pt idx="13516">
                  <c:v>33272</c:v>
                </c:pt>
                <c:pt idx="13517">
                  <c:v>33273</c:v>
                </c:pt>
                <c:pt idx="13518">
                  <c:v>33274</c:v>
                </c:pt>
                <c:pt idx="13519">
                  <c:v>33275</c:v>
                </c:pt>
                <c:pt idx="13520">
                  <c:v>33276</c:v>
                </c:pt>
                <c:pt idx="13521">
                  <c:v>33277</c:v>
                </c:pt>
                <c:pt idx="13522">
                  <c:v>33278</c:v>
                </c:pt>
                <c:pt idx="13523">
                  <c:v>33279</c:v>
                </c:pt>
                <c:pt idx="13524">
                  <c:v>33280</c:v>
                </c:pt>
                <c:pt idx="13525">
                  <c:v>33281</c:v>
                </c:pt>
                <c:pt idx="13526">
                  <c:v>33282</c:v>
                </c:pt>
                <c:pt idx="13527">
                  <c:v>33283</c:v>
                </c:pt>
                <c:pt idx="13528">
                  <c:v>33284</c:v>
                </c:pt>
                <c:pt idx="13529">
                  <c:v>33285</c:v>
                </c:pt>
                <c:pt idx="13530">
                  <c:v>33286</c:v>
                </c:pt>
                <c:pt idx="13531">
                  <c:v>33287</c:v>
                </c:pt>
                <c:pt idx="13532">
                  <c:v>33288</c:v>
                </c:pt>
                <c:pt idx="13533">
                  <c:v>33289</c:v>
                </c:pt>
                <c:pt idx="13534">
                  <c:v>33290</c:v>
                </c:pt>
                <c:pt idx="13535">
                  <c:v>33291</c:v>
                </c:pt>
                <c:pt idx="13536">
                  <c:v>33292</c:v>
                </c:pt>
                <c:pt idx="13537">
                  <c:v>33293</c:v>
                </c:pt>
                <c:pt idx="13538">
                  <c:v>33294</c:v>
                </c:pt>
                <c:pt idx="13539">
                  <c:v>33295</c:v>
                </c:pt>
                <c:pt idx="13540">
                  <c:v>33296</c:v>
                </c:pt>
                <c:pt idx="13541">
                  <c:v>33297</c:v>
                </c:pt>
                <c:pt idx="13542">
                  <c:v>33298</c:v>
                </c:pt>
                <c:pt idx="13543">
                  <c:v>33299</c:v>
                </c:pt>
                <c:pt idx="13544">
                  <c:v>33300</c:v>
                </c:pt>
                <c:pt idx="13545">
                  <c:v>33301</c:v>
                </c:pt>
                <c:pt idx="13546">
                  <c:v>33302</c:v>
                </c:pt>
                <c:pt idx="13547">
                  <c:v>33303</c:v>
                </c:pt>
                <c:pt idx="13548">
                  <c:v>33304</c:v>
                </c:pt>
                <c:pt idx="13549">
                  <c:v>33305</c:v>
                </c:pt>
                <c:pt idx="13550">
                  <c:v>33306</c:v>
                </c:pt>
                <c:pt idx="13551">
                  <c:v>33307</c:v>
                </c:pt>
                <c:pt idx="13552">
                  <c:v>33308</c:v>
                </c:pt>
                <c:pt idx="13553">
                  <c:v>33309</c:v>
                </c:pt>
                <c:pt idx="13554">
                  <c:v>33310</c:v>
                </c:pt>
                <c:pt idx="13555">
                  <c:v>33311</c:v>
                </c:pt>
                <c:pt idx="13556">
                  <c:v>33312</c:v>
                </c:pt>
                <c:pt idx="13557">
                  <c:v>33313</c:v>
                </c:pt>
                <c:pt idx="13558">
                  <c:v>33314</c:v>
                </c:pt>
                <c:pt idx="13559">
                  <c:v>33315</c:v>
                </c:pt>
                <c:pt idx="13560">
                  <c:v>33316</c:v>
                </c:pt>
                <c:pt idx="13561">
                  <c:v>33317</c:v>
                </c:pt>
                <c:pt idx="13562">
                  <c:v>33318</c:v>
                </c:pt>
                <c:pt idx="13563">
                  <c:v>33319</c:v>
                </c:pt>
                <c:pt idx="13564">
                  <c:v>33320</c:v>
                </c:pt>
                <c:pt idx="13565">
                  <c:v>33321</c:v>
                </c:pt>
                <c:pt idx="13566">
                  <c:v>33322</c:v>
                </c:pt>
                <c:pt idx="13567">
                  <c:v>33323</c:v>
                </c:pt>
                <c:pt idx="13568">
                  <c:v>33324</c:v>
                </c:pt>
                <c:pt idx="13569">
                  <c:v>33325</c:v>
                </c:pt>
                <c:pt idx="13570">
                  <c:v>33326</c:v>
                </c:pt>
                <c:pt idx="13571">
                  <c:v>33327</c:v>
                </c:pt>
                <c:pt idx="13572">
                  <c:v>33328</c:v>
                </c:pt>
                <c:pt idx="13573">
                  <c:v>33329</c:v>
                </c:pt>
                <c:pt idx="13574">
                  <c:v>33330</c:v>
                </c:pt>
                <c:pt idx="13575">
                  <c:v>33331</c:v>
                </c:pt>
                <c:pt idx="13576">
                  <c:v>33332</c:v>
                </c:pt>
                <c:pt idx="13577">
                  <c:v>33333</c:v>
                </c:pt>
                <c:pt idx="13578">
                  <c:v>33334</c:v>
                </c:pt>
                <c:pt idx="13579">
                  <c:v>33335</c:v>
                </c:pt>
                <c:pt idx="13580">
                  <c:v>33336</c:v>
                </c:pt>
                <c:pt idx="13581">
                  <c:v>33337</c:v>
                </c:pt>
                <c:pt idx="13582">
                  <c:v>33338</c:v>
                </c:pt>
                <c:pt idx="13583">
                  <c:v>33339</c:v>
                </c:pt>
                <c:pt idx="13584">
                  <c:v>33340</c:v>
                </c:pt>
                <c:pt idx="13585">
                  <c:v>33341</c:v>
                </c:pt>
                <c:pt idx="13586">
                  <c:v>33342</c:v>
                </c:pt>
                <c:pt idx="13587">
                  <c:v>33343</c:v>
                </c:pt>
                <c:pt idx="13588">
                  <c:v>33344</c:v>
                </c:pt>
                <c:pt idx="13589">
                  <c:v>33345</c:v>
                </c:pt>
                <c:pt idx="13590">
                  <c:v>33346</c:v>
                </c:pt>
                <c:pt idx="13591">
                  <c:v>33347</c:v>
                </c:pt>
                <c:pt idx="13592">
                  <c:v>33348</c:v>
                </c:pt>
                <c:pt idx="13593">
                  <c:v>33349</c:v>
                </c:pt>
                <c:pt idx="13594">
                  <c:v>33350</c:v>
                </c:pt>
                <c:pt idx="13595">
                  <c:v>33351</c:v>
                </c:pt>
                <c:pt idx="13596">
                  <c:v>33352</c:v>
                </c:pt>
                <c:pt idx="13597">
                  <c:v>33353</c:v>
                </c:pt>
                <c:pt idx="13598">
                  <c:v>33354</c:v>
                </c:pt>
                <c:pt idx="13599">
                  <c:v>33355</c:v>
                </c:pt>
                <c:pt idx="13600">
                  <c:v>33356</c:v>
                </c:pt>
                <c:pt idx="13601">
                  <c:v>33357</c:v>
                </c:pt>
                <c:pt idx="13602">
                  <c:v>33358</c:v>
                </c:pt>
                <c:pt idx="13603">
                  <c:v>33359</c:v>
                </c:pt>
                <c:pt idx="13604">
                  <c:v>33360</c:v>
                </c:pt>
                <c:pt idx="13605">
                  <c:v>33361</c:v>
                </c:pt>
                <c:pt idx="13606">
                  <c:v>33362</c:v>
                </c:pt>
                <c:pt idx="13607">
                  <c:v>33363</c:v>
                </c:pt>
                <c:pt idx="13608">
                  <c:v>33364</c:v>
                </c:pt>
                <c:pt idx="13609">
                  <c:v>33365</c:v>
                </c:pt>
                <c:pt idx="13610">
                  <c:v>33366</c:v>
                </c:pt>
                <c:pt idx="13611">
                  <c:v>33367</c:v>
                </c:pt>
                <c:pt idx="13612">
                  <c:v>33368</c:v>
                </c:pt>
                <c:pt idx="13613">
                  <c:v>33369</c:v>
                </c:pt>
                <c:pt idx="13614">
                  <c:v>33370</c:v>
                </c:pt>
                <c:pt idx="13615">
                  <c:v>33371</c:v>
                </c:pt>
                <c:pt idx="13616">
                  <c:v>33372</c:v>
                </c:pt>
                <c:pt idx="13617">
                  <c:v>33373</c:v>
                </c:pt>
                <c:pt idx="13618">
                  <c:v>33374</c:v>
                </c:pt>
                <c:pt idx="13619">
                  <c:v>33375</c:v>
                </c:pt>
                <c:pt idx="13620">
                  <c:v>33376</c:v>
                </c:pt>
                <c:pt idx="13621">
                  <c:v>33377</c:v>
                </c:pt>
                <c:pt idx="13622">
                  <c:v>33378</c:v>
                </c:pt>
                <c:pt idx="13623">
                  <c:v>33379</c:v>
                </c:pt>
                <c:pt idx="13624">
                  <c:v>33380</c:v>
                </c:pt>
                <c:pt idx="13625">
                  <c:v>33381</c:v>
                </c:pt>
                <c:pt idx="13626">
                  <c:v>33382</c:v>
                </c:pt>
                <c:pt idx="13627">
                  <c:v>33383</c:v>
                </c:pt>
                <c:pt idx="13628">
                  <c:v>33384</c:v>
                </c:pt>
                <c:pt idx="13629">
                  <c:v>33385</c:v>
                </c:pt>
                <c:pt idx="13630">
                  <c:v>33386</c:v>
                </c:pt>
                <c:pt idx="13631">
                  <c:v>33387</c:v>
                </c:pt>
                <c:pt idx="13632">
                  <c:v>33388</c:v>
                </c:pt>
                <c:pt idx="13633">
                  <c:v>33389</c:v>
                </c:pt>
                <c:pt idx="13634">
                  <c:v>33390</c:v>
                </c:pt>
                <c:pt idx="13635">
                  <c:v>33391</c:v>
                </c:pt>
                <c:pt idx="13636">
                  <c:v>33392</c:v>
                </c:pt>
                <c:pt idx="13637">
                  <c:v>33393</c:v>
                </c:pt>
                <c:pt idx="13638">
                  <c:v>33394</c:v>
                </c:pt>
                <c:pt idx="13639">
                  <c:v>33395</c:v>
                </c:pt>
                <c:pt idx="13640">
                  <c:v>33396</c:v>
                </c:pt>
                <c:pt idx="13641">
                  <c:v>33397</c:v>
                </c:pt>
                <c:pt idx="13642">
                  <c:v>33398</c:v>
                </c:pt>
                <c:pt idx="13643">
                  <c:v>33399</c:v>
                </c:pt>
                <c:pt idx="13644">
                  <c:v>33400</c:v>
                </c:pt>
                <c:pt idx="13645">
                  <c:v>33401</c:v>
                </c:pt>
                <c:pt idx="13646">
                  <c:v>33402</c:v>
                </c:pt>
                <c:pt idx="13647">
                  <c:v>33403</c:v>
                </c:pt>
                <c:pt idx="13648">
                  <c:v>33404</c:v>
                </c:pt>
                <c:pt idx="13649">
                  <c:v>33405</c:v>
                </c:pt>
                <c:pt idx="13650">
                  <c:v>33406</c:v>
                </c:pt>
                <c:pt idx="13651">
                  <c:v>33407</c:v>
                </c:pt>
                <c:pt idx="13652">
                  <c:v>33408</c:v>
                </c:pt>
                <c:pt idx="13653">
                  <c:v>33409</c:v>
                </c:pt>
                <c:pt idx="13654">
                  <c:v>33410</c:v>
                </c:pt>
                <c:pt idx="13655">
                  <c:v>33411</c:v>
                </c:pt>
                <c:pt idx="13656">
                  <c:v>33412</c:v>
                </c:pt>
                <c:pt idx="13657">
                  <c:v>33413</c:v>
                </c:pt>
                <c:pt idx="13658">
                  <c:v>33414</c:v>
                </c:pt>
                <c:pt idx="13659">
                  <c:v>33415</c:v>
                </c:pt>
                <c:pt idx="13660">
                  <c:v>33416</c:v>
                </c:pt>
                <c:pt idx="13661">
                  <c:v>33417</c:v>
                </c:pt>
                <c:pt idx="13662">
                  <c:v>33418</c:v>
                </c:pt>
                <c:pt idx="13663">
                  <c:v>33419</c:v>
                </c:pt>
                <c:pt idx="13664">
                  <c:v>33420</c:v>
                </c:pt>
                <c:pt idx="13665">
                  <c:v>33421</c:v>
                </c:pt>
                <c:pt idx="13666">
                  <c:v>33422</c:v>
                </c:pt>
                <c:pt idx="13667">
                  <c:v>33423</c:v>
                </c:pt>
                <c:pt idx="13668">
                  <c:v>33424</c:v>
                </c:pt>
                <c:pt idx="13669">
                  <c:v>33425</c:v>
                </c:pt>
                <c:pt idx="13670">
                  <c:v>33426</c:v>
                </c:pt>
                <c:pt idx="13671">
                  <c:v>33427</c:v>
                </c:pt>
                <c:pt idx="13672">
                  <c:v>33428</c:v>
                </c:pt>
                <c:pt idx="13673">
                  <c:v>33429</c:v>
                </c:pt>
                <c:pt idx="13674">
                  <c:v>33430</c:v>
                </c:pt>
                <c:pt idx="13675">
                  <c:v>33431</c:v>
                </c:pt>
                <c:pt idx="13676">
                  <c:v>33432</c:v>
                </c:pt>
                <c:pt idx="13677">
                  <c:v>33433</c:v>
                </c:pt>
                <c:pt idx="13678">
                  <c:v>33434</c:v>
                </c:pt>
                <c:pt idx="13679">
                  <c:v>33435</c:v>
                </c:pt>
                <c:pt idx="13680">
                  <c:v>33436</c:v>
                </c:pt>
                <c:pt idx="13681">
                  <c:v>33437</c:v>
                </c:pt>
                <c:pt idx="13682">
                  <c:v>33438</c:v>
                </c:pt>
                <c:pt idx="13683">
                  <c:v>33439</c:v>
                </c:pt>
                <c:pt idx="13684">
                  <c:v>33440</c:v>
                </c:pt>
                <c:pt idx="13685">
                  <c:v>33441</c:v>
                </c:pt>
                <c:pt idx="13686">
                  <c:v>33442</c:v>
                </c:pt>
                <c:pt idx="13687">
                  <c:v>33443</c:v>
                </c:pt>
                <c:pt idx="13688">
                  <c:v>33444</c:v>
                </c:pt>
                <c:pt idx="13689">
                  <c:v>33445</c:v>
                </c:pt>
                <c:pt idx="13690">
                  <c:v>33446</c:v>
                </c:pt>
                <c:pt idx="13691">
                  <c:v>33447</c:v>
                </c:pt>
                <c:pt idx="13692">
                  <c:v>33448</c:v>
                </c:pt>
                <c:pt idx="13693">
                  <c:v>33449</c:v>
                </c:pt>
                <c:pt idx="13694">
                  <c:v>33450</c:v>
                </c:pt>
                <c:pt idx="13695">
                  <c:v>33451</c:v>
                </c:pt>
                <c:pt idx="13696">
                  <c:v>33452</c:v>
                </c:pt>
                <c:pt idx="13697">
                  <c:v>33453</c:v>
                </c:pt>
                <c:pt idx="13698">
                  <c:v>33454</c:v>
                </c:pt>
                <c:pt idx="13699">
                  <c:v>33455</c:v>
                </c:pt>
                <c:pt idx="13700">
                  <c:v>33456</c:v>
                </c:pt>
                <c:pt idx="13701">
                  <c:v>33457</c:v>
                </c:pt>
                <c:pt idx="13702">
                  <c:v>33458</c:v>
                </c:pt>
                <c:pt idx="13703">
                  <c:v>33459</c:v>
                </c:pt>
                <c:pt idx="13704">
                  <c:v>33460</c:v>
                </c:pt>
                <c:pt idx="13705">
                  <c:v>33461</c:v>
                </c:pt>
                <c:pt idx="13706">
                  <c:v>33462</c:v>
                </c:pt>
                <c:pt idx="13707">
                  <c:v>33463</c:v>
                </c:pt>
                <c:pt idx="13708">
                  <c:v>33464</c:v>
                </c:pt>
                <c:pt idx="13709">
                  <c:v>33465</c:v>
                </c:pt>
                <c:pt idx="13710">
                  <c:v>33466</c:v>
                </c:pt>
                <c:pt idx="13711">
                  <c:v>33467</c:v>
                </c:pt>
                <c:pt idx="13712">
                  <c:v>33468</c:v>
                </c:pt>
                <c:pt idx="13713">
                  <c:v>33469</c:v>
                </c:pt>
                <c:pt idx="13714">
                  <c:v>33470</c:v>
                </c:pt>
                <c:pt idx="13715">
                  <c:v>33471</c:v>
                </c:pt>
                <c:pt idx="13716">
                  <c:v>33472</c:v>
                </c:pt>
                <c:pt idx="13717">
                  <c:v>33473</c:v>
                </c:pt>
                <c:pt idx="13718">
                  <c:v>33474</c:v>
                </c:pt>
                <c:pt idx="13719">
                  <c:v>33475</c:v>
                </c:pt>
                <c:pt idx="13720">
                  <c:v>33476</c:v>
                </c:pt>
                <c:pt idx="13721">
                  <c:v>33477</c:v>
                </c:pt>
                <c:pt idx="13722">
                  <c:v>33478</c:v>
                </c:pt>
                <c:pt idx="13723">
                  <c:v>33479</c:v>
                </c:pt>
                <c:pt idx="13724">
                  <c:v>33480</c:v>
                </c:pt>
                <c:pt idx="13725">
                  <c:v>33481</c:v>
                </c:pt>
                <c:pt idx="13726">
                  <c:v>33482</c:v>
                </c:pt>
                <c:pt idx="13727">
                  <c:v>33483</c:v>
                </c:pt>
                <c:pt idx="13728">
                  <c:v>33484</c:v>
                </c:pt>
                <c:pt idx="13729">
                  <c:v>33485</c:v>
                </c:pt>
                <c:pt idx="13730">
                  <c:v>33486</c:v>
                </c:pt>
                <c:pt idx="13731">
                  <c:v>33487</c:v>
                </c:pt>
                <c:pt idx="13732">
                  <c:v>33488</c:v>
                </c:pt>
                <c:pt idx="13733">
                  <c:v>33489</c:v>
                </c:pt>
                <c:pt idx="13734">
                  <c:v>33490</c:v>
                </c:pt>
                <c:pt idx="13735">
                  <c:v>33491</c:v>
                </c:pt>
                <c:pt idx="13736">
                  <c:v>33492</c:v>
                </c:pt>
                <c:pt idx="13737">
                  <c:v>33493</c:v>
                </c:pt>
                <c:pt idx="13738">
                  <c:v>33494</c:v>
                </c:pt>
                <c:pt idx="13739">
                  <c:v>33495</c:v>
                </c:pt>
                <c:pt idx="13740">
                  <c:v>33496</c:v>
                </c:pt>
                <c:pt idx="13741">
                  <c:v>33497</c:v>
                </c:pt>
                <c:pt idx="13742">
                  <c:v>33498</c:v>
                </c:pt>
                <c:pt idx="13743">
                  <c:v>33499</c:v>
                </c:pt>
                <c:pt idx="13744">
                  <c:v>33500</c:v>
                </c:pt>
                <c:pt idx="13745">
                  <c:v>33501</c:v>
                </c:pt>
                <c:pt idx="13746">
                  <c:v>33502</c:v>
                </c:pt>
                <c:pt idx="13747">
                  <c:v>33503</c:v>
                </c:pt>
                <c:pt idx="13748">
                  <c:v>33504</c:v>
                </c:pt>
                <c:pt idx="13749">
                  <c:v>33505</c:v>
                </c:pt>
                <c:pt idx="13750">
                  <c:v>33506</c:v>
                </c:pt>
                <c:pt idx="13751">
                  <c:v>33507</c:v>
                </c:pt>
                <c:pt idx="13752">
                  <c:v>33508</c:v>
                </c:pt>
                <c:pt idx="13753">
                  <c:v>33509</c:v>
                </c:pt>
                <c:pt idx="13754">
                  <c:v>33510</c:v>
                </c:pt>
                <c:pt idx="13755">
                  <c:v>33511</c:v>
                </c:pt>
                <c:pt idx="13756">
                  <c:v>33512</c:v>
                </c:pt>
                <c:pt idx="13757">
                  <c:v>33513</c:v>
                </c:pt>
                <c:pt idx="13758">
                  <c:v>33514</c:v>
                </c:pt>
                <c:pt idx="13759">
                  <c:v>33515</c:v>
                </c:pt>
                <c:pt idx="13760">
                  <c:v>33516</c:v>
                </c:pt>
                <c:pt idx="13761">
                  <c:v>33517</c:v>
                </c:pt>
                <c:pt idx="13762">
                  <c:v>33518</c:v>
                </c:pt>
                <c:pt idx="13763">
                  <c:v>33519</c:v>
                </c:pt>
                <c:pt idx="13764">
                  <c:v>33520</c:v>
                </c:pt>
                <c:pt idx="13765">
                  <c:v>33521</c:v>
                </c:pt>
                <c:pt idx="13766">
                  <c:v>33522</c:v>
                </c:pt>
                <c:pt idx="13767">
                  <c:v>33523</c:v>
                </c:pt>
                <c:pt idx="13768">
                  <c:v>33524</c:v>
                </c:pt>
                <c:pt idx="13769">
                  <c:v>33525</c:v>
                </c:pt>
                <c:pt idx="13770">
                  <c:v>33526</c:v>
                </c:pt>
                <c:pt idx="13771">
                  <c:v>33527</c:v>
                </c:pt>
                <c:pt idx="13772">
                  <c:v>33528</c:v>
                </c:pt>
                <c:pt idx="13773">
                  <c:v>33529</c:v>
                </c:pt>
                <c:pt idx="13774">
                  <c:v>33530</c:v>
                </c:pt>
                <c:pt idx="13775">
                  <c:v>33531</c:v>
                </c:pt>
                <c:pt idx="13776">
                  <c:v>33532</c:v>
                </c:pt>
                <c:pt idx="13777">
                  <c:v>33533</c:v>
                </c:pt>
                <c:pt idx="13778">
                  <c:v>33534</c:v>
                </c:pt>
                <c:pt idx="13779">
                  <c:v>33535</c:v>
                </c:pt>
                <c:pt idx="13780">
                  <c:v>33536</c:v>
                </c:pt>
                <c:pt idx="13781">
                  <c:v>33537</c:v>
                </c:pt>
                <c:pt idx="13782">
                  <c:v>33538</c:v>
                </c:pt>
                <c:pt idx="13783">
                  <c:v>33539</c:v>
                </c:pt>
                <c:pt idx="13784">
                  <c:v>33540</c:v>
                </c:pt>
                <c:pt idx="13785">
                  <c:v>33541</c:v>
                </c:pt>
                <c:pt idx="13786">
                  <c:v>33542</c:v>
                </c:pt>
                <c:pt idx="13787">
                  <c:v>33543</c:v>
                </c:pt>
                <c:pt idx="13788">
                  <c:v>33544</c:v>
                </c:pt>
                <c:pt idx="13789">
                  <c:v>33545</c:v>
                </c:pt>
                <c:pt idx="13790">
                  <c:v>33546</c:v>
                </c:pt>
                <c:pt idx="13791">
                  <c:v>33547</c:v>
                </c:pt>
                <c:pt idx="13792">
                  <c:v>33548</c:v>
                </c:pt>
                <c:pt idx="13793">
                  <c:v>33549</c:v>
                </c:pt>
                <c:pt idx="13794">
                  <c:v>33550</c:v>
                </c:pt>
                <c:pt idx="13795">
                  <c:v>33551</c:v>
                </c:pt>
                <c:pt idx="13796">
                  <c:v>33552</c:v>
                </c:pt>
                <c:pt idx="13797">
                  <c:v>33553</c:v>
                </c:pt>
                <c:pt idx="13798">
                  <c:v>33554</c:v>
                </c:pt>
                <c:pt idx="13799">
                  <c:v>33555</c:v>
                </c:pt>
                <c:pt idx="13800">
                  <c:v>33556</c:v>
                </c:pt>
                <c:pt idx="13801">
                  <c:v>33557</c:v>
                </c:pt>
                <c:pt idx="13802">
                  <c:v>33558</c:v>
                </c:pt>
                <c:pt idx="13803">
                  <c:v>33559</c:v>
                </c:pt>
                <c:pt idx="13804">
                  <c:v>33560</c:v>
                </c:pt>
                <c:pt idx="13805">
                  <c:v>33561</c:v>
                </c:pt>
                <c:pt idx="13806">
                  <c:v>33562</c:v>
                </c:pt>
                <c:pt idx="13807">
                  <c:v>33563</c:v>
                </c:pt>
                <c:pt idx="13808">
                  <c:v>33564</c:v>
                </c:pt>
                <c:pt idx="13809">
                  <c:v>33565</c:v>
                </c:pt>
                <c:pt idx="13810">
                  <c:v>33566</c:v>
                </c:pt>
                <c:pt idx="13811">
                  <c:v>33567</c:v>
                </c:pt>
                <c:pt idx="13812">
                  <c:v>33568</c:v>
                </c:pt>
                <c:pt idx="13813">
                  <c:v>33569</c:v>
                </c:pt>
                <c:pt idx="13814">
                  <c:v>33570</c:v>
                </c:pt>
                <c:pt idx="13815">
                  <c:v>33571</c:v>
                </c:pt>
                <c:pt idx="13816">
                  <c:v>33572</c:v>
                </c:pt>
                <c:pt idx="13817">
                  <c:v>33573</c:v>
                </c:pt>
                <c:pt idx="13818">
                  <c:v>33574</c:v>
                </c:pt>
                <c:pt idx="13819">
                  <c:v>33575</c:v>
                </c:pt>
                <c:pt idx="13820">
                  <c:v>33576</c:v>
                </c:pt>
                <c:pt idx="13821">
                  <c:v>33577</c:v>
                </c:pt>
                <c:pt idx="13822">
                  <c:v>33578</c:v>
                </c:pt>
                <c:pt idx="13823">
                  <c:v>33579</c:v>
                </c:pt>
                <c:pt idx="13824">
                  <c:v>33580</c:v>
                </c:pt>
                <c:pt idx="13825">
                  <c:v>33581</c:v>
                </c:pt>
                <c:pt idx="13826">
                  <c:v>33582</c:v>
                </c:pt>
                <c:pt idx="13827">
                  <c:v>33583</c:v>
                </c:pt>
                <c:pt idx="13828">
                  <c:v>33584</c:v>
                </c:pt>
                <c:pt idx="13829">
                  <c:v>33585</c:v>
                </c:pt>
                <c:pt idx="13830">
                  <c:v>33586</c:v>
                </c:pt>
                <c:pt idx="13831">
                  <c:v>33587</c:v>
                </c:pt>
                <c:pt idx="13832">
                  <c:v>33588</c:v>
                </c:pt>
                <c:pt idx="13833">
                  <c:v>33589</c:v>
                </c:pt>
                <c:pt idx="13834">
                  <c:v>33590</c:v>
                </c:pt>
                <c:pt idx="13835">
                  <c:v>33591</c:v>
                </c:pt>
                <c:pt idx="13836">
                  <c:v>33592</c:v>
                </c:pt>
                <c:pt idx="13837">
                  <c:v>33593</c:v>
                </c:pt>
                <c:pt idx="13838">
                  <c:v>33594</c:v>
                </c:pt>
                <c:pt idx="13839">
                  <c:v>33595</c:v>
                </c:pt>
                <c:pt idx="13840">
                  <c:v>33596</c:v>
                </c:pt>
                <c:pt idx="13841">
                  <c:v>33597</c:v>
                </c:pt>
                <c:pt idx="13842">
                  <c:v>33598</c:v>
                </c:pt>
                <c:pt idx="13843">
                  <c:v>33599</c:v>
                </c:pt>
                <c:pt idx="13844">
                  <c:v>33600</c:v>
                </c:pt>
                <c:pt idx="13845">
                  <c:v>33601</c:v>
                </c:pt>
                <c:pt idx="13846">
                  <c:v>33602</c:v>
                </c:pt>
                <c:pt idx="13847">
                  <c:v>33603</c:v>
                </c:pt>
                <c:pt idx="13848">
                  <c:v>33604</c:v>
                </c:pt>
                <c:pt idx="13849">
                  <c:v>33605</c:v>
                </c:pt>
                <c:pt idx="13850">
                  <c:v>33606</c:v>
                </c:pt>
                <c:pt idx="13851">
                  <c:v>33607</c:v>
                </c:pt>
                <c:pt idx="13852">
                  <c:v>33608</c:v>
                </c:pt>
                <c:pt idx="13853">
                  <c:v>33609</c:v>
                </c:pt>
                <c:pt idx="13854">
                  <c:v>33610</c:v>
                </c:pt>
                <c:pt idx="13855">
                  <c:v>33611</c:v>
                </c:pt>
                <c:pt idx="13856">
                  <c:v>33612</c:v>
                </c:pt>
                <c:pt idx="13857">
                  <c:v>33613</c:v>
                </c:pt>
                <c:pt idx="13858">
                  <c:v>33614</c:v>
                </c:pt>
                <c:pt idx="13859">
                  <c:v>33615</c:v>
                </c:pt>
                <c:pt idx="13860">
                  <c:v>33616</c:v>
                </c:pt>
                <c:pt idx="13861">
                  <c:v>33617</c:v>
                </c:pt>
                <c:pt idx="13862">
                  <c:v>33618</c:v>
                </c:pt>
                <c:pt idx="13863">
                  <c:v>33619</c:v>
                </c:pt>
                <c:pt idx="13864">
                  <c:v>33620</c:v>
                </c:pt>
                <c:pt idx="13865">
                  <c:v>33621</c:v>
                </c:pt>
                <c:pt idx="13866">
                  <c:v>33622</c:v>
                </c:pt>
                <c:pt idx="13867">
                  <c:v>33623</c:v>
                </c:pt>
                <c:pt idx="13868">
                  <c:v>33624</c:v>
                </c:pt>
                <c:pt idx="13869">
                  <c:v>33625</c:v>
                </c:pt>
                <c:pt idx="13870">
                  <c:v>33626</c:v>
                </c:pt>
                <c:pt idx="13871">
                  <c:v>33627</c:v>
                </c:pt>
                <c:pt idx="13872">
                  <c:v>33628</c:v>
                </c:pt>
                <c:pt idx="13873">
                  <c:v>33629</c:v>
                </c:pt>
                <c:pt idx="13874">
                  <c:v>33630</c:v>
                </c:pt>
                <c:pt idx="13875">
                  <c:v>33631</c:v>
                </c:pt>
                <c:pt idx="13876">
                  <c:v>33632</c:v>
                </c:pt>
                <c:pt idx="13877">
                  <c:v>33633</c:v>
                </c:pt>
                <c:pt idx="13878">
                  <c:v>33634</c:v>
                </c:pt>
                <c:pt idx="13879">
                  <c:v>33635</c:v>
                </c:pt>
                <c:pt idx="13880">
                  <c:v>33636</c:v>
                </c:pt>
                <c:pt idx="13881">
                  <c:v>33637</c:v>
                </c:pt>
                <c:pt idx="13882">
                  <c:v>33638</c:v>
                </c:pt>
                <c:pt idx="13883">
                  <c:v>33639</c:v>
                </c:pt>
                <c:pt idx="13884">
                  <c:v>33640</c:v>
                </c:pt>
                <c:pt idx="13885">
                  <c:v>33641</c:v>
                </c:pt>
                <c:pt idx="13886">
                  <c:v>33642</c:v>
                </c:pt>
                <c:pt idx="13887">
                  <c:v>33643</c:v>
                </c:pt>
                <c:pt idx="13888">
                  <c:v>33644</c:v>
                </c:pt>
                <c:pt idx="13889">
                  <c:v>33645</c:v>
                </c:pt>
                <c:pt idx="13890">
                  <c:v>33646</c:v>
                </c:pt>
                <c:pt idx="13891">
                  <c:v>33647</c:v>
                </c:pt>
                <c:pt idx="13892">
                  <c:v>33648</c:v>
                </c:pt>
                <c:pt idx="13893">
                  <c:v>33649</c:v>
                </c:pt>
                <c:pt idx="13894">
                  <c:v>33650</c:v>
                </c:pt>
                <c:pt idx="13895">
                  <c:v>33651</c:v>
                </c:pt>
                <c:pt idx="13896">
                  <c:v>33652</c:v>
                </c:pt>
                <c:pt idx="13897">
                  <c:v>33653</c:v>
                </c:pt>
                <c:pt idx="13898">
                  <c:v>33654</c:v>
                </c:pt>
                <c:pt idx="13899">
                  <c:v>33655</c:v>
                </c:pt>
                <c:pt idx="13900">
                  <c:v>33656</c:v>
                </c:pt>
                <c:pt idx="13901">
                  <c:v>33657</c:v>
                </c:pt>
                <c:pt idx="13902">
                  <c:v>33658</c:v>
                </c:pt>
                <c:pt idx="13903">
                  <c:v>33659</c:v>
                </c:pt>
                <c:pt idx="13904">
                  <c:v>33660</c:v>
                </c:pt>
                <c:pt idx="13905">
                  <c:v>33661</c:v>
                </c:pt>
                <c:pt idx="13906">
                  <c:v>33662</c:v>
                </c:pt>
                <c:pt idx="13907">
                  <c:v>33663</c:v>
                </c:pt>
                <c:pt idx="13908">
                  <c:v>33664</c:v>
                </c:pt>
                <c:pt idx="13909">
                  <c:v>33665</c:v>
                </c:pt>
                <c:pt idx="13910">
                  <c:v>33666</c:v>
                </c:pt>
                <c:pt idx="13911">
                  <c:v>33667</c:v>
                </c:pt>
                <c:pt idx="13912">
                  <c:v>33668</c:v>
                </c:pt>
                <c:pt idx="13913">
                  <c:v>33669</c:v>
                </c:pt>
                <c:pt idx="13914">
                  <c:v>33670</c:v>
                </c:pt>
                <c:pt idx="13915">
                  <c:v>33671</c:v>
                </c:pt>
                <c:pt idx="13916">
                  <c:v>33672</c:v>
                </c:pt>
                <c:pt idx="13917">
                  <c:v>33673</c:v>
                </c:pt>
                <c:pt idx="13918">
                  <c:v>33674</c:v>
                </c:pt>
                <c:pt idx="13919">
                  <c:v>33675</c:v>
                </c:pt>
                <c:pt idx="13920">
                  <c:v>33676</c:v>
                </c:pt>
                <c:pt idx="13921">
                  <c:v>33677</c:v>
                </c:pt>
                <c:pt idx="13922">
                  <c:v>33678</c:v>
                </c:pt>
                <c:pt idx="13923">
                  <c:v>33679</c:v>
                </c:pt>
                <c:pt idx="13924">
                  <c:v>33680</c:v>
                </c:pt>
                <c:pt idx="13925">
                  <c:v>33681</c:v>
                </c:pt>
                <c:pt idx="13926">
                  <c:v>33682</c:v>
                </c:pt>
                <c:pt idx="13927">
                  <c:v>33683</c:v>
                </c:pt>
                <c:pt idx="13928">
                  <c:v>33684</c:v>
                </c:pt>
                <c:pt idx="13929">
                  <c:v>33685</c:v>
                </c:pt>
                <c:pt idx="13930">
                  <c:v>33686</c:v>
                </c:pt>
                <c:pt idx="13931">
                  <c:v>33687</c:v>
                </c:pt>
                <c:pt idx="13932">
                  <c:v>33688</c:v>
                </c:pt>
                <c:pt idx="13933">
                  <c:v>33689</c:v>
                </c:pt>
                <c:pt idx="13934">
                  <c:v>33690</c:v>
                </c:pt>
                <c:pt idx="13935">
                  <c:v>33691</c:v>
                </c:pt>
                <c:pt idx="13936">
                  <c:v>33692</c:v>
                </c:pt>
                <c:pt idx="13937">
                  <c:v>33693</c:v>
                </c:pt>
                <c:pt idx="13938">
                  <c:v>33694</c:v>
                </c:pt>
                <c:pt idx="13939">
                  <c:v>33695</c:v>
                </c:pt>
                <c:pt idx="13940">
                  <c:v>33696</c:v>
                </c:pt>
                <c:pt idx="13941">
                  <c:v>33697</c:v>
                </c:pt>
                <c:pt idx="13942">
                  <c:v>33698</c:v>
                </c:pt>
                <c:pt idx="13943">
                  <c:v>33699</c:v>
                </c:pt>
                <c:pt idx="13944">
                  <c:v>33700</c:v>
                </c:pt>
                <c:pt idx="13945">
                  <c:v>33701</c:v>
                </c:pt>
                <c:pt idx="13946">
                  <c:v>33702</c:v>
                </c:pt>
                <c:pt idx="13947">
                  <c:v>33703</c:v>
                </c:pt>
                <c:pt idx="13948">
                  <c:v>33704</c:v>
                </c:pt>
                <c:pt idx="13949">
                  <c:v>33705</c:v>
                </c:pt>
                <c:pt idx="13950">
                  <c:v>33706</c:v>
                </c:pt>
                <c:pt idx="13951">
                  <c:v>33707</c:v>
                </c:pt>
                <c:pt idx="13952">
                  <c:v>33708</c:v>
                </c:pt>
                <c:pt idx="13953">
                  <c:v>33709</c:v>
                </c:pt>
                <c:pt idx="13954">
                  <c:v>33710</c:v>
                </c:pt>
                <c:pt idx="13955">
                  <c:v>33711</c:v>
                </c:pt>
                <c:pt idx="13956">
                  <c:v>33712</c:v>
                </c:pt>
                <c:pt idx="13957">
                  <c:v>33713</c:v>
                </c:pt>
                <c:pt idx="13958">
                  <c:v>33714</c:v>
                </c:pt>
                <c:pt idx="13959">
                  <c:v>33715</c:v>
                </c:pt>
                <c:pt idx="13960">
                  <c:v>33716</c:v>
                </c:pt>
                <c:pt idx="13961">
                  <c:v>33717</c:v>
                </c:pt>
                <c:pt idx="13962">
                  <c:v>33718</c:v>
                </c:pt>
                <c:pt idx="13963">
                  <c:v>33719</c:v>
                </c:pt>
                <c:pt idx="13964">
                  <c:v>33720</c:v>
                </c:pt>
                <c:pt idx="13965">
                  <c:v>33721</c:v>
                </c:pt>
                <c:pt idx="13966">
                  <c:v>33722</c:v>
                </c:pt>
                <c:pt idx="13967">
                  <c:v>33723</c:v>
                </c:pt>
                <c:pt idx="13968">
                  <c:v>33724</c:v>
                </c:pt>
                <c:pt idx="13969">
                  <c:v>33725</c:v>
                </c:pt>
                <c:pt idx="13970">
                  <c:v>33726</c:v>
                </c:pt>
                <c:pt idx="13971">
                  <c:v>33727</c:v>
                </c:pt>
                <c:pt idx="13972">
                  <c:v>33728</c:v>
                </c:pt>
                <c:pt idx="13973">
                  <c:v>33729</c:v>
                </c:pt>
                <c:pt idx="13974">
                  <c:v>33730</c:v>
                </c:pt>
                <c:pt idx="13975">
                  <c:v>33731</c:v>
                </c:pt>
                <c:pt idx="13976">
                  <c:v>33732</c:v>
                </c:pt>
                <c:pt idx="13977">
                  <c:v>33733</c:v>
                </c:pt>
                <c:pt idx="13978">
                  <c:v>33734</c:v>
                </c:pt>
                <c:pt idx="13979">
                  <c:v>33735</c:v>
                </c:pt>
                <c:pt idx="13980">
                  <c:v>33736</c:v>
                </c:pt>
                <c:pt idx="13981">
                  <c:v>33737</c:v>
                </c:pt>
                <c:pt idx="13982">
                  <c:v>33738</c:v>
                </c:pt>
                <c:pt idx="13983">
                  <c:v>33739</c:v>
                </c:pt>
                <c:pt idx="13984">
                  <c:v>33740</c:v>
                </c:pt>
                <c:pt idx="13985">
                  <c:v>33741</c:v>
                </c:pt>
                <c:pt idx="13986">
                  <c:v>33742</c:v>
                </c:pt>
                <c:pt idx="13987">
                  <c:v>33743</c:v>
                </c:pt>
                <c:pt idx="13988">
                  <c:v>33744</c:v>
                </c:pt>
                <c:pt idx="13989">
                  <c:v>33745</c:v>
                </c:pt>
                <c:pt idx="13990">
                  <c:v>33746</c:v>
                </c:pt>
                <c:pt idx="13991">
                  <c:v>33747</c:v>
                </c:pt>
                <c:pt idx="13992">
                  <c:v>33748</c:v>
                </c:pt>
                <c:pt idx="13993">
                  <c:v>33749</c:v>
                </c:pt>
                <c:pt idx="13994">
                  <c:v>33750</c:v>
                </c:pt>
                <c:pt idx="13995">
                  <c:v>33751</c:v>
                </c:pt>
                <c:pt idx="13996">
                  <c:v>33752</c:v>
                </c:pt>
                <c:pt idx="13997">
                  <c:v>33753</c:v>
                </c:pt>
                <c:pt idx="13998">
                  <c:v>33754</c:v>
                </c:pt>
                <c:pt idx="13999">
                  <c:v>33755</c:v>
                </c:pt>
                <c:pt idx="14000">
                  <c:v>33756</c:v>
                </c:pt>
                <c:pt idx="14001">
                  <c:v>33757</c:v>
                </c:pt>
                <c:pt idx="14002">
                  <c:v>33758</c:v>
                </c:pt>
                <c:pt idx="14003">
                  <c:v>33759</c:v>
                </c:pt>
                <c:pt idx="14004">
                  <c:v>33760</c:v>
                </c:pt>
                <c:pt idx="14005">
                  <c:v>33761</c:v>
                </c:pt>
                <c:pt idx="14006">
                  <c:v>33762</c:v>
                </c:pt>
                <c:pt idx="14007">
                  <c:v>33763</c:v>
                </c:pt>
                <c:pt idx="14008">
                  <c:v>33764</c:v>
                </c:pt>
                <c:pt idx="14009">
                  <c:v>33765</c:v>
                </c:pt>
                <c:pt idx="14010">
                  <c:v>33766</c:v>
                </c:pt>
                <c:pt idx="14011">
                  <c:v>33767</c:v>
                </c:pt>
                <c:pt idx="14012">
                  <c:v>33768</c:v>
                </c:pt>
                <c:pt idx="14013">
                  <c:v>33769</c:v>
                </c:pt>
                <c:pt idx="14014">
                  <c:v>33770</c:v>
                </c:pt>
                <c:pt idx="14015">
                  <c:v>33771</c:v>
                </c:pt>
                <c:pt idx="14016">
                  <c:v>33772</c:v>
                </c:pt>
                <c:pt idx="14017">
                  <c:v>33773</c:v>
                </c:pt>
                <c:pt idx="14018">
                  <c:v>33774</c:v>
                </c:pt>
                <c:pt idx="14019">
                  <c:v>33775</c:v>
                </c:pt>
                <c:pt idx="14020">
                  <c:v>33776</c:v>
                </c:pt>
                <c:pt idx="14021">
                  <c:v>33777</c:v>
                </c:pt>
                <c:pt idx="14022">
                  <c:v>33778</c:v>
                </c:pt>
                <c:pt idx="14023">
                  <c:v>33779</c:v>
                </c:pt>
                <c:pt idx="14024">
                  <c:v>33780</c:v>
                </c:pt>
                <c:pt idx="14025">
                  <c:v>33781</c:v>
                </c:pt>
                <c:pt idx="14026">
                  <c:v>33782</c:v>
                </c:pt>
                <c:pt idx="14027">
                  <c:v>33783</c:v>
                </c:pt>
                <c:pt idx="14028">
                  <c:v>33784</c:v>
                </c:pt>
                <c:pt idx="14029">
                  <c:v>33785</c:v>
                </c:pt>
                <c:pt idx="14030">
                  <c:v>33786</c:v>
                </c:pt>
                <c:pt idx="14031">
                  <c:v>33787</c:v>
                </c:pt>
                <c:pt idx="14032">
                  <c:v>33788</c:v>
                </c:pt>
                <c:pt idx="14033">
                  <c:v>33789</c:v>
                </c:pt>
                <c:pt idx="14034">
                  <c:v>33790</c:v>
                </c:pt>
                <c:pt idx="14035">
                  <c:v>33791</c:v>
                </c:pt>
                <c:pt idx="14036">
                  <c:v>33792</c:v>
                </c:pt>
                <c:pt idx="14037">
                  <c:v>33793</c:v>
                </c:pt>
                <c:pt idx="14038">
                  <c:v>33794</c:v>
                </c:pt>
                <c:pt idx="14039">
                  <c:v>33795</c:v>
                </c:pt>
                <c:pt idx="14040">
                  <c:v>33796</c:v>
                </c:pt>
                <c:pt idx="14041">
                  <c:v>33797</c:v>
                </c:pt>
                <c:pt idx="14042">
                  <c:v>33798</c:v>
                </c:pt>
                <c:pt idx="14043">
                  <c:v>33799</c:v>
                </c:pt>
                <c:pt idx="14044">
                  <c:v>33800</c:v>
                </c:pt>
                <c:pt idx="14045">
                  <c:v>33801</c:v>
                </c:pt>
                <c:pt idx="14046">
                  <c:v>33802</c:v>
                </c:pt>
                <c:pt idx="14047">
                  <c:v>33803</c:v>
                </c:pt>
                <c:pt idx="14048">
                  <c:v>33804</c:v>
                </c:pt>
                <c:pt idx="14049">
                  <c:v>33805</c:v>
                </c:pt>
                <c:pt idx="14050">
                  <c:v>33806</c:v>
                </c:pt>
                <c:pt idx="14051">
                  <c:v>33807</c:v>
                </c:pt>
                <c:pt idx="14052">
                  <c:v>33808</c:v>
                </c:pt>
                <c:pt idx="14053">
                  <c:v>33809</c:v>
                </c:pt>
                <c:pt idx="14054">
                  <c:v>33810</c:v>
                </c:pt>
                <c:pt idx="14055">
                  <c:v>33811</c:v>
                </c:pt>
                <c:pt idx="14056">
                  <c:v>33812</c:v>
                </c:pt>
                <c:pt idx="14057">
                  <c:v>33813</c:v>
                </c:pt>
                <c:pt idx="14058">
                  <c:v>33814</c:v>
                </c:pt>
                <c:pt idx="14059">
                  <c:v>33815</c:v>
                </c:pt>
                <c:pt idx="14060">
                  <c:v>33816</c:v>
                </c:pt>
                <c:pt idx="14061">
                  <c:v>33817</c:v>
                </c:pt>
                <c:pt idx="14062">
                  <c:v>33818</c:v>
                </c:pt>
                <c:pt idx="14063">
                  <c:v>33819</c:v>
                </c:pt>
                <c:pt idx="14064">
                  <c:v>33820</c:v>
                </c:pt>
                <c:pt idx="14065">
                  <c:v>33821</c:v>
                </c:pt>
                <c:pt idx="14066">
                  <c:v>33822</c:v>
                </c:pt>
                <c:pt idx="14067">
                  <c:v>33823</c:v>
                </c:pt>
                <c:pt idx="14068">
                  <c:v>33824</c:v>
                </c:pt>
                <c:pt idx="14069">
                  <c:v>33825</c:v>
                </c:pt>
                <c:pt idx="14070">
                  <c:v>33826</c:v>
                </c:pt>
                <c:pt idx="14071">
                  <c:v>33827</c:v>
                </c:pt>
                <c:pt idx="14072">
                  <c:v>33828</c:v>
                </c:pt>
                <c:pt idx="14073">
                  <c:v>33829</c:v>
                </c:pt>
                <c:pt idx="14074">
                  <c:v>33830</c:v>
                </c:pt>
                <c:pt idx="14075">
                  <c:v>33831</c:v>
                </c:pt>
                <c:pt idx="14076">
                  <c:v>33832</c:v>
                </c:pt>
                <c:pt idx="14077">
                  <c:v>33833</c:v>
                </c:pt>
                <c:pt idx="14078">
                  <c:v>33834</c:v>
                </c:pt>
                <c:pt idx="14079">
                  <c:v>33835</c:v>
                </c:pt>
                <c:pt idx="14080">
                  <c:v>33836</c:v>
                </c:pt>
                <c:pt idx="14081">
                  <c:v>33837</c:v>
                </c:pt>
                <c:pt idx="14082">
                  <c:v>33838</c:v>
                </c:pt>
                <c:pt idx="14083">
                  <c:v>33839</c:v>
                </c:pt>
                <c:pt idx="14084">
                  <c:v>33840</c:v>
                </c:pt>
                <c:pt idx="14085">
                  <c:v>33841</c:v>
                </c:pt>
                <c:pt idx="14086">
                  <c:v>33842</c:v>
                </c:pt>
                <c:pt idx="14087">
                  <c:v>33843</c:v>
                </c:pt>
                <c:pt idx="14088">
                  <c:v>33844</c:v>
                </c:pt>
                <c:pt idx="14089">
                  <c:v>33845</c:v>
                </c:pt>
                <c:pt idx="14090">
                  <c:v>33846</c:v>
                </c:pt>
                <c:pt idx="14091">
                  <c:v>33847</c:v>
                </c:pt>
                <c:pt idx="14092">
                  <c:v>33848</c:v>
                </c:pt>
                <c:pt idx="14093">
                  <c:v>33849</c:v>
                </c:pt>
                <c:pt idx="14094">
                  <c:v>33850</c:v>
                </c:pt>
                <c:pt idx="14095">
                  <c:v>33851</c:v>
                </c:pt>
                <c:pt idx="14096">
                  <c:v>33852</c:v>
                </c:pt>
                <c:pt idx="14097">
                  <c:v>33853</c:v>
                </c:pt>
                <c:pt idx="14098">
                  <c:v>33854</c:v>
                </c:pt>
                <c:pt idx="14099">
                  <c:v>33855</c:v>
                </c:pt>
                <c:pt idx="14100">
                  <c:v>33856</c:v>
                </c:pt>
                <c:pt idx="14101">
                  <c:v>33857</c:v>
                </c:pt>
                <c:pt idx="14102">
                  <c:v>33858</c:v>
                </c:pt>
                <c:pt idx="14103">
                  <c:v>33859</c:v>
                </c:pt>
                <c:pt idx="14104">
                  <c:v>33860</c:v>
                </c:pt>
                <c:pt idx="14105">
                  <c:v>33861</c:v>
                </c:pt>
                <c:pt idx="14106">
                  <c:v>33862</c:v>
                </c:pt>
                <c:pt idx="14107">
                  <c:v>33863</c:v>
                </c:pt>
                <c:pt idx="14108">
                  <c:v>33864</c:v>
                </c:pt>
                <c:pt idx="14109">
                  <c:v>33865</c:v>
                </c:pt>
                <c:pt idx="14110">
                  <c:v>33866</c:v>
                </c:pt>
                <c:pt idx="14111">
                  <c:v>33867</c:v>
                </c:pt>
                <c:pt idx="14112">
                  <c:v>33868</c:v>
                </c:pt>
                <c:pt idx="14113">
                  <c:v>33869</c:v>
                </c:pt>
                <c:pt idx="14114">
                  <c:v>33870</c:v>
                </c:pt>
                <c:pt idx="14115">
                  <c:v>33871</c:v>
                </c:pt>
                <c:pt idx="14116">
                  <c:v>33872</c:v>
                </c:pt>
                <c:pt idx="14117">
                  <c:v>33873</c:v>
                </c:pt>
                <c:pt idx="14118">
                  <c:v>33874</c:v>
                </c:pt>
                <c:pt idx="14119">
                  <c:v>33875</c:v>
                </c:pt>
                <c:pt idx="14120">
                  <c:v>33876</c:v>
                </c:pt>
                <c:pt idx="14121">
                  <c:v>33877</c:v>
                </c:pt>
                <c:pt idx="14122">
                  <c:v>33878</c:v>
                </c:pt>
                <c:pt idx="14123">
                  <c:v>33879</c:v>
                </c:pt>
                <c:pt idx="14124">
                  <c:v>33880</c:v>
                </c:pt>
                <c:pt idx="14125">
                  <c:v>33881</c:v>
                </c:pt>
                <c:pt idx="14126">
                  <c:v>33882</c:v>
                </c:pt>
                <c:pt idx="14127">
                  <c:v>33883</c:v>
                </c:pt>
                <c:pt idx="14128">
                  <c:v>33884</c:v>
                </c:pt>
                <c:pt idx="14129">
                  <c:v>33885</c:v>
                </c:pt>
                <c:pt idx="14130">
                  <c:v>33886</c:v>
                </c:pt>
                <c:pt idx="14131">
                  <c:v>33887</c:v>
                </c:pt>
                <c:pt idx="14132">
                  <c:v>33888</c:v>
                </c:pt>
                <c:pt idx="14133">
                  <c:v>33889</c:v>
                </c:pt>
                <c:pt idx="14134">
                  <c:v>33890</c:v>
                </c:pt>
                <c:pt idx="14135">
                  <c:v>33891</c:v>
                </c:pt>
                <c:pt idx="14136">
                  <c:v>33892</c:v>
                </c:pt>
                <c:pt idx="14137">
                  <c:v>33893</c:v>
                </c:pt>
                <c:pt idx="14138">
                  <c:v>33894</c:v>
                </c:pt>
                <c:pt idx="14139">
                  <c:v>33895</c:v>
                </c:pt>
                <c:pt idx="14140">
                  <c:v>33896</c:v>
                </c:pt>
                <c:pt idx="14141">
                  <c:v>33897</c:v>
                </c:pt>
                <c:pt idx="14142">
                  <c:v>33898</c:v>
                </c:pt>
                <c:pt idx="14143">
                  <c:v>33899</c:v>
                </c:pt>
                <c:pt idx="14144">
                  <c:v>33900</c:v>
                </c:pt>
                <c:pt idx="14145">
                  <c:v>33901</c:v>
                </c:pt>
                <c:pt idx="14146">
                  <c:v>33902</c:v>
                </c:pt>
                <c:pt idx="14147">
                  <c:v>33903</c:v>
                </c:pt>
                <c:pt idx="14148">
                  <c:v>33904</c:v>
                </c:pt>
                <c:pt idx="14149">
                  <c:v>33905</c:v>
                </c:pt>
                <c:pt idx="14150">
                  <c:v>33906</c:v>
                </c:pt>
                <c:pt idx="14151">
                  <c:v>33907</c:v>
                </c:pt>
                <c:pt idx="14152">
                  <c:v>33908</c:v>
                </c:pt>
                <c:pt idx="14153">
                  <c:v>33909</c:v>
                </c:pt>
                <c:pt idx="14154">
                  <c:v>33910</c:v>
                </c:pt>
                <c:pt idx="14155">
                  <c:v>33911</c:v>
                </c:pt>
                <c:pt idx="14156">
                  <c:v>33912</c:v>
                </c:pt>
                <c:pt idx="14157">
                  <c:v>33913</c:v>
                </c:pt>
                <c:pt idx="14158">
                  <c:v>33914</c:v>
                </c:pt>
                <c:pt idx="14159">
                  <c:v>33915</c:v>
                </c:pt>
                <c:pt idx="14160">
                  <c:v>33916</c:v>
                </c:pt>
                <c:pt idx="14161">
                  <c:v>33917</c:v>
                </c:pt>
                <c:pt idx="14162">
                  <c:v>33918</c:v>
                </c:pt>
                <c:pt idx="14163">
                  <c:v>33919</c:v>
                </c:pt>
                <c:pt idx="14164">
                  <c:v>33920</c:v>
                </c:pt>
                <c:pt idx="14165">
                  <c:v>33921</c:v>
                </c:pt>
                <c:pt idx="14166">
                  <c:v>33922</c:v>
                </c:pt>
                <c:pt idx="14167">
                  <c:v>33923</c:v>
                </c:pt>
                <c:pt idx="14168">
                  <c:v>33924</c:v>
                </c:pt>
                <c:pt idx="14169">
                  <c:v>33925</c:v>
                </c:pt>
                <c:pt idx="14170">
                  <c:v>33926</c:v>
                </c:pt>
                <c:pt idx="14171">
                  <c:v>33927</c:v>
                </c:pt>
                <c:pt idx="14172">
                  <c:v>33928</c:v>
                </c:pt>
                <c:pt idx="14173">
                  <c:v>33929</c:v>
                </c:pt>
                <c:pt idx="14174">
                  <c:v>33930</c:v>
                </c:pt>
                <c:pt idx="14175">
                  <c:v>33931</c:v>
                </c:pt>
                <c:pt idx="14176">
                  <c:v>33932</c:v>
                </c:pt>
                <c:pt idx="14177">
                  <c:v>33933</c:v>
                </c:pt>
                <c:pt idx="14178">
                  <c:v>33934</c:v>
                </c:pt>
                <c:pt idx="14179">
                  <c:v>33935</c:v>
                </c:pt>
                <c:pt idx="14180">
                  <c:v>33936</c:v>
                </c:pt>
                <c:pt idx="14181">
                  <c:v>33937</c:v>
                </c:pt>
                <c:pt idx="14182">
                  <c:v>33938</c:v>
                </c:pt>
                <c:pt idx="14183">
                  <c:v>33939</c:v>
                </c:pt>
                <c:pt idx="14184">
                  <c:v>33940</c:v>
                </c:pt>
                <c:pt idx="14185">
                  <c:v>33941</c:v>
                </c:pt>
                <c:pt idx="14186">
                  <c:v>33942</c:v>
                </c:pt>
                <c:pt idx="14187">
                  <c:v>33943</c:v>
                </c:pt>
                <c:pt idx="14188">
                  <c:v>33944</c:v>
                </c:pt>
                <c:pt idx="14189">
                  <c:v>33945</c:v>
                </c:pt>
                <c:pt idx="14190">
                  <c:v>33946</c:v>
                </c:pt>
                <c:pt idx="14191">
                  <c:v>33947</c:v>
                </c:pt>
                <c:pt idx="14192">
                  <c:v>33948</c:v>
                </c:pt>
                <c:pt idx="14193">
                  <c:v>33949</c:v>
                </c:pt>
                <c:pt idx="14194">
                  <c:v>33950</c:v>
                </c:pt>
                <c:pt idx="14195">
                  <c:v>33951</c:v>
                </c:pt>
                <c:pt idx="14196">
                  <c:v>33952</c:v>
                </c:pt>
                <c:pt idx="14197">
                  <c:v>33953</c:v>
                </c:pt>
                <c:pt idx="14198">
                  <c:v>33954</c:v>
                </c:pt>
                <c:pt idx="14199">
                  <c:v>33955</c:v>
                </c:pt>
                <c:pt idx="14200">
                  <c:v>33956</c:v>
                </c:pt>
                <c:pt idx="14201">
                  <c:v>33957</c:v>
                </c:pt>
                <c:pt idx="14202">
                  <c:v>33958</c:v>
                </c:pt>
                <c:pt idx="14203">
                  <c:v>33959</c:v>
                </c:pt>
                <c:pt idx="14204">
                  <c:v>33960</c:v>
                </c:pt>
                <c:pt idx="14205">
                  <c:v>33961</c:v>
                </c:pt>
                <c:pt idx="14206">
                  <c:v>33962</c:v>
                </c:pt>
                <c:pt idx="14207">
                  <c:v>33963</c:v>
                </c:pt>
                <c:pt idx="14208">
                  <c:v>33964</c:v>
                </c:pt>
                <c:pt idx="14209">
                  <c:v>33965</c:v>
                </c:pt>
                <c:pt idx="14210">
                  <c:v>33966</c:v>
                </c:pt>
                <c:pt idx="14211">
                  <c:v>33967</c:v>
                </c:pt>
                <c:pt idx="14212">
                  <c:v>33968</c:v>
                </c:pt>
                <c:pt idx="14213">
                  <c:v>33969</c:v>
                </c:pt>
                <c:pt idx="14214">
                  <c:v>33970</c:v>
                </c:pt>
                <c:pt idx="14215">
                  <c:v>33971</c:v>
                </c:pt>
                <c:pt idx="14216">
                  <c:v>33972</c:v>
                </c:pt>
                <c:pt idx="14217">
                  <c:v>33973</c:v>
                </c:pt>
                <c:pt idx="14218">
                  <c:v>33974</c:v>
                </c:pt>
                <c:pt idx="14219">
                  <c:v>33975</c:v>
                </c:pt>
                <c:pt idx="14220">
                  <c:v>33976</c:v>
                </c:pt>
                <c:pt idx="14221">
                  <c:v>33977</c:v>
                </c:pt>
                <c:pt idx="14222">
                  <c:v>33978</c:v>
                </c:pt>
                <c:pt idx="14223">
                  <c:v>33979</c:v>
                </c:pt>
                <c:pt idx="14224">
                  <c:v>33980</c:v>
                </c:pt>
                <c:pt idx="14225">
                  <c:v>33981</c:v>
                </c:pt>
                <c:pt idx="14226">
                  <c:v>33982</c:v>
                </c:pt>
                <c:pt idx="14227">
                  <c:v>33983</c:v>
                </c:pt>
                <c:pt idx="14228">
                  <c:v>33984</c:v>
                </c:pt>
                <c:pt idx="14229">
                  <c:v>33985</c:v>
                </c:pt>
                <c:pt idx="14230">
                  <c:v>33986</c:v>
                </c:pt>
                <c:pt idx="14231">
                  <c:v>33987</c:v>
                </c:pt>
                <c:pt idx="14232">
                  <c:v>33988</c:v>
                </c:pt>
                <c:pt idx="14233">
                  <c:v>33989</c:v>
                </c:pt>
                <c:pt idx="14234">
                  <c:v>33990</c:v>
                </c:pt>
                <c:pt idx="14235">
                  <c:v>33991</c:v>
                </c:pt>
                <c:pt idx="14236">
                  <c:v>33992</c:v>
                </c:pt>
                <c:pt idx="14237">
                  <c:v>33993</c:v>
                </c:pt>
                <c:pt idx="14238">
                  <c:v>33994</c:v>
                </c:pt>
                <c:pt idx="14239">
                  <c:v>33995</c:v>
                </c:pt>
                <c:pt idx="14240">
                  <c:v>33996</c:v>
                </c:pt>
                <c:pt idx="14241">
                  <c:v>33997</c:v>
                </c:pt>
                <c:pt idx="14242">
                  <c:v>33998</c:v>
                </c:pt>
                <c:pt idx="14243">
                  <c:v>33999</c:v>
                </c:pt>
                <c:pt idx="14244">
                  <c:v>34000</c:v>
                </c:pt>
                <c:pt idx="14245">
                  <c:v>34001</c:v>
                </c:pt>
                <c:pt idx="14246">
                  <c:v>34002</c:v>
                </c:pt>
                <c:pt idx="14247">
                  <c:v>34003</c:v>
                </c:pt>
                <c:pt idx="14248">
                  <c:v>34004</c:v>
                </c:pt>
                <c:pt idx="14249">
                  <c:v>34005</c:v>
                </c:pt>
                <c:pt idx="14250">
                  <c:v>34006</c:v>
                </c:pt>
                <c:pt idx="14251">
                  <c:v>34007</c:v>
                </c:pt>
                <c:pt idx="14252">
                  <c:v>34008</c:v>
                </c:pt>
                <c:pt idx="14253">
                  <c:v>34009</c:v>
                </c:pt>
                <c:pt idx="14254">
                  <c:v>34010</c:v>
                </c:pt>
                <c:pt idx="14255">
                  <c:v>34011</c:v>
                </c:pt>
                <c:pt idx="14256">
                  <c:v>34012</c:v>
                </c:pt>
                <c:pt idx="14257">
                  <c:v>34013</c:v>
                </c:pt>
                <c:pt idx="14258">
                  <c:v>34014</c:v>
                </c:pt>
                <c:pt idx="14259">
                  <c:v>34015</c:v>
                </c:pt>
                <c:pt idx="14260">
                  <c:v>34016</c:v>
                </c:pt>
                <c:pt idx="14261">
                  <c:v>34017</c:v>
                </c:pt>
                <c:pt idx="14262">
                  <c:v>34018</c:v>
                </c:pt>
                <c:pt idx="14263">
                  <c:v>34019</c:v>
                </c:pt>
                <c:pt idx="14264">
                  <c:v>34020</c:v>
                </c:pt>
                <c:pt idx="14265">
                  <c:v>34021</c:v>
                </c:pt>
                <c:pt idx="14266">
                  <c:v>34022</c:v>
                </c:pt>
                <c:pt idx="14267">
                  <c:v>34023</c:v>
                </c:pt>
                <c:pt idx="14268">
                  <c:v>34024</c:v>
                </c:pt>
                <c:pt idx="14269">
                  <c:v>34025</c:v>
                </c:pt>
                <c:pt idx="14270">
                  <c:v>34026</c:v>
                </c:pt>
                <c:pt idx="14271">
                  <c:v>34027</c:v>
                </c:pt>
                <c:pt idx="14272">
                  <c:v>34028</c:v>
                </c:pt>
                <c:pt idx="14273">
                  <c:v>34029</c:v>
                </c:pt>
                <c:pt idx="14274">
                  <c:v>34030</c:v>
                </c:pt>
                <c:pt idx="14275">
                  <c:v>34031</c:v>
                </c:pt>
                <c:pt idx="14276">
                  <c:v>34032</c:v>
                </c:pt>
                <c:pt idx="14277">
                  <c:v>34033</c:v>
                </c:pt>
                <c:pt idx="14278">
                  <c:v>34034</c:v>
                </c:pt>
                <c:pt idx="14279">
                  <c:v>34035</c:v>
                </c:pt>
                <c:pt idx="14280">
                  <c:v>34036</c:v>
                </c:pt>
                <c:pt idx="14281">
                  <c:v>34037</c:v>
                </c:pt>
                <c:pt idx="14282">
                  <c:v>34038</c:v>
                </c:pt>
                <c:pt idx="14283">
                  <c:v>34039</c:v>
                </c:pt>
                <c:pt idx="14284">
                  <c:v>34040</c:v>
                </c:pt>
                <c:pt idx="14285">
                  <c:v>34041</c:v>
                </c:pt>
                <c:pt idx="14286">
                  <c:v>34042</c:v>
                </c:pt>
                <c:pt idx="14287">
                  <c:v>34043</c:v>
                </c:pt>
                <c:pt idx="14288">
                  <c:v>34044</c:v>
                </c:pt>
                <c:pt idx="14289">
                  <c:v>34045</c:v>
                </c:pt>
                <c:pt idx="14290">
                  <c:v>34046</c:v>
                </c:pt>
                <c:pt idx="14291">
                  <c:v>34047</c:v>
                </c:pt>
                <c:pt idx="14292">
                  <c:v>34048</c:v>
                </c:pt>
                <c:pt idx="14293">
                  <c:v>34049</c:v>
                </c:pt>
                <c:pt idx="14294">
                  <c:v>34050</c:v>
                </c:pt>
                <c:pt idx="14295">
                  <c:v>34051</c:v>
                </c:pt>
                <c:pt idx="14296">
                  <c:v>34052</c:v>
                </c:pt>
                <c:pt idx="14297">
                  <c:v>34053</c:v>
                </c:pt>
                <c:pt idx="14298">
                  <c:v>34054</c:v>
                </c:pt>
                <c:pt idx="14299">
                  <c:v>34055</c:v>
                </c:pt>
                <c:pt idx="14300">
                  <c:v>34056</c:v>
                </c:pt>
                <c:pt idx="14301">
                  <c:v>34057</c:v>
                </c:pt>
                <c:pt idx="14302">
                  <c:v>34058</c:v>
                </c:pt>
                <c:pt idx="14303">
                  <c:v>34059</c:v>
                </c:pt>
                <c:pt idx="14304">
                  <c:v>34060</c:v>
                </c:pt>
                <c:pt idx="14305">
                  <c:v>34061</c:v>
                </c:pt>
                <c:pt idx="14306">
                  <c:v>34062</c:v>
                </c:pt>
                <c:pt idx="14307">
                  <c:v>34063</c:v>
                </c:pt>
                <c:pt idx="14308">
                  <c:v>34064</c:v>
                </c:pt>
                <c:pt idx="14309">
                  <c:v>34065</c:v>
                </c:pt>
                <c:pt idx="14310">
                  <c:v>34066</c:v>
                </c:pt>
                <c:pt idx="14311">
                  <c:v>34067</c:v>
                </c:pt>
                <c:pt idx="14312">
                  <c:v>34068</c:v>
                </c:pt>
                <c:pt idx="14313">
                  <c:v>34069</c:v>
                </c:pt>
                <c:pt idx="14314">
                  <c:v>34070</c:v>
                </c:pt>
                <c:pt idx="14315">
                  <c:v>34071</c:v>
                </c:pt>
                <c:pt idx="14316">
                  <c:v>34072</c:v>
                </c:pt>
                <c:pt idx="14317">
                  <c:v>34073</c:v>
                </c:pt>
                <c:pt idx="14318">
                  <c:v>34074</c:v>
                </c:pt>
                <c:pt idx="14319">
                  <c:v>34075</c:v>
                </c:pt>
                <c:pt idx="14320">
                  <c:v>34076</c:v>
                </c:pt>
                <c:pt idx="14321">
                  <c:v>34077</c:v>
                </c:pt>
                <c:pt idx="14322">
                  <c:v>34078</c:v>
                </c:pt>
                <c:pt idx="14323">
                  <c:v>34079</c:v>
                </c:pt>
                <c:pt idx="14324">
                  <c:v>34080</c:v>
                </c:pt>
                <c:pt idx="14325">
                  <c:v>34081</c:v>
                </c:pt>
                <c:pt idx="14326">
                  <c:v>34082</c:v>
                </c:pt>
                <c:pt idx="14327">
                  <c:v>34083</c:v>
                </c:pt>
                <c:pt idx="14328">
                  <c:v>34084</c:v>
                </c:pt>
                <c:pt idx="14329">
                  <c:v>34085</c:v>
                </c:pt>
                <c:pt idx="14330">
                  <c:v>34086</c:v>
                </c:pt>
                <c:pt idx="14331">
                  <c:v>34087</c:v>
                </c:pt>
                <c:pt idx="14332">
                  <c:v>34088</c:v>
                </c:pt>
                <c:pt idx="14333">
                  <c:v>34089</c:v>
                </c:pt>
                <c:pt idx="14334">
                  <c:v>34090</c:v>
                </c:pt>
                <c:pt idx="14335">
                  <c:v>34091</c:v>
                </c:pt>
                <c:pt idx="14336">
                  <c:v>34092</c:v>
                </c:pt>
                <c:pt idx="14337">
                  <c:v>34093</c:v>
                </c:pt>
                <c:pt idx="14338">
                  <c:v>34094</c:v>
                </c:pt>
                <c:pt idx="14339">
                  <c:v>34095</c:v>
                </c:pt>
                <c:pt idx="14340">
                  <c:v>34096</c:v>
                </c:pt>
                <c:pt idx="14341">
                  <c:v>34097</c:v>
                </c:pt>
                <c:pt idx="14342">
                  <c:v>34098</c:v>
                </c:pt>
                <c:pt idx="14343">
                  <c:v>34099</c:v>
                </c:pt>
                <c:pt idx="14344">
                  <c:v>34100</c:v>
                </c:pt>
                <c:pt idx="14345">
                  <c:v>34101</c:v>
                </c:pt>
                <c:pt idx="14346">
                  <c:v>34102</c:v>
                </c:pt>
                <c:pt idx="14347">
                  <c:v>34103</c:v>
                </c:pt>
                <c:pt idx="14348">
                  <c:v>34104</c:v>
                </c:pt>
                <c:pt idx="14349">
                  <c:v>34105</c:v>
                </c:pt>
                <c:pt idx="14350">
                  <c:v>34106</c:v>
                </c:pt>
                <c:pt idx="14351">
                  <c:v>34107</c:v>
                </c:pt>
                <c:pt idx="14352">
                  <c:v>34108</c:v>
                </c:pt>
                <c:pt idx="14353">
                  <c:v>34109</c:v>
                </c:pt>
                <c:pt idx="14354">
                  <c:v>34110</c:v>
                </c:pt>
                <c:pt idx="14355">
                  <c:v>34111</c:v>
                </c:pt>
                <c:pt idx="14356">
                  <c:v>34112</c:v>
                </c:pt>
                <c:pt idx="14357">
                  <c:v>34113</c:v>
                </c:pt>
                <c:pt idx="14358">
                  <c:v>34114</c:v>
                </c:pt>
                <c:pt idx="14359">
                  <c:v>34115</c:v>
                </c:pt>
                <c:pt idx="14360">
                  <c:v>34116</c:v>
                </c:pt>
                <c:pt idx="14361">
                  <c:v>34117</c:v>
                </c:pt>
                <c:pt idx="14362">
                  <c:v>34118</c:v>
                </c:pt>
                <c:pt idx="14363">
                  <c:v>34119</c:v>
                </c:pt>
                <c:pt idx="14364">
                  <c:v>34120</c:v>
                </c:pt>
                <c:pt idx="14365">
                  <c:v>34121</c:v>
                </c:pt>
                <c:pt idx="14366">
                  <c:v>34122</c:v>
                </c:pt>
                <c:pt idx="14367">
                  <c:v>34123</c:v>
                </c:pt>
                <c:pt idx="14368">
                  <c:v>34124</c:v>
                </c:pt>
                <c:pt idx="14369">
                  <c:v>34125</c:v>
                </c:pt>
                <c:pt idx="14370">
                  <c:v>34126</c:v>
                </c:pt>
                <c:pt idx="14371">
                  <c:v>34127</c:v>
                </c:pt>
                <c:pt idx="14372">
                  <c:v>34128</c:v>
                </c:pt>
                <c:pt idx="14373">
                  <c:v>34129</c:v>
                </c:pt>
                <c:pt idx="14374">
                  <c:v>34130</c:v>
                </c:pt>
                <c:pt idx="14375">
                  <c:v>34131</c:v>
                </c:pt>
                <c:pt idx="14376">
                  <c:v>34132</c:v>
                </c:pt>
                <c:pt idx="14377">
                  <c:v>34133</c:v>
                </c:pt>
                <c:pt idx="14378">
                  <c:v>34134</c:v>
                </c:pt>
                <c:pt idx="14379">
                  <c:v>34135</c:v>
                </c:pt>
                <c:pt idx="14380">
                  <c:v>34136</c:v>
                </c:pt>
                <c:pt idx="14381">
                  <c:v>34137</c:v>
                </c:pt>
                <c:pt idx="14382">
                  <c:v>34138</c:v>
                </c:pt>
                <c:pt idx="14383">
                  <c:v>34139</c:v>
                </c:pt>
                <c:pt idx="14384">
                  <c:v>34140</c:v>
                </c:pt>
                <c:pt idx="14385">
                  <c:v>34141</c:v>
                </c:pt>
                <c:pt idx="14386">
                  <c:v>34142</c:v>
                </c:pt>
                <c:pt idx="14387">
                  <c:v>34143</c:v>
                </c:pt>
                <c:pt idx="14388">
                  <c:v>34144</c:v>
                </c:pt>
                <c:pt idx="14389">
                  <c:v>34145</c:v>
                </c:pt>
                <c:pt idx="14390">
                  <c:v>34146</c:v>
                </c:pt>
                <c:pt idx="14391">
                  <c:v>34147</c:v>
                </c:pt>
                <c:pt idx="14392">
                  <c:v>34148</c:v>
                </c:pt>
                <c:pt idx="14393">
                  <c:v>34149</c:v>
                </c:pt>
                <c:pt idx="14394">
                  <c:v>34150</c:v>
                </c:pt>
                <c:pt idx="14395">
                  <c:v>34151</c:v>
                </c:pt>
                <c:pt idx="14396">
                  <c:v>34152</c:v>
                </c:pt>
                <c:pt idx="14397">
                  <c:v>34153</c:v>
                </c:pt>
                <c:pt idx="14398">
                  <c:v>34154</c:v>
                </c:pt>
                <c:pt idx="14399">
                  <c:v>34155</c:v>
                </c:pt>
                <c:pt idx="14400">
                  <c:v>34156</c:v>
                </c:pt>
                <c:pt idx="14401">
                  <c:v>34157</c:v>
                </c:pt>
                <c:pt idx="14402">
                  <c:v>34158</c:v>
                </c:pt>
                <c:pt idx="14403">
                  <c:v>34159</c:v>
                </c:pt>
                <c:pt idx="14404">
                  <c:v>34160</c:v>
                </c:pt>
                <c:pt idx="14405">
                  <c:v>34161</c:v>
                </c:pt>
                <c:pt idx="14406">
                  <c:v>34162</c:v>
                </c:pt>
                <c:pt idx="14407">
                  <c:v>34163</c:v>
                </c:pt>
                <c:pt idx="14408">
                  <c:v>34164</c:v>
                </c:pt>
                <c:pt idx="14409">
                  <c:v>34165</c:v>
                </c:pt>
                <c:pt idx="14410">
                  <c:v>34166</c:v>
                </c:pt>
                <c:pt idx="14411">
                  <c:v>34167</c:v>
                </c:pt>
                <c:pt idx="14412">
                  <c:v>34168</c:v>
                </c:pt>
                <c:pt idx="14413">
                  <c:v>34169</c:v>
                </c:pt>
                <c:pt idx="14414">
                  <c:v>34170</c:v>
                </c:pt>
                <c:pt idx="14415">
                  <c:v>34171</c:v>
                </c:pt>
                <c:pt idx="14416">
                  <c:v>34172</c:v>
                </c:pt>
                <c:pt idx="14417">
                  <c:v>34173</c:v>
                </c:pt>
                <c:pt idx="14418">
                  <c:v>34174</c:v>
                </c:pt>
                <c:pt idx="14419">
                  <c:v>34175</c:v>
                </c:pt>
                <c:pt idx="14420">
                  <c:v>34176</c:v>
                </c:pt>
                <c:pt idx="14421">
                  <c:v>34177</c:v>
                </c:pt>
                <c:pt idx="14422">
                  <c:v>34178</c:v>
                </c:pt>
                <c:pt idx="14423">
                  <c:v>34179</c:v>
                </c:pt>
                <c:pt idx="14424">
                  <c:v>34180</c:v>
                </c:pt>
                <c:pt idx="14425">
                  <c:v>34181</c:v>
                </c:pt>
                <c:pt idx="14426">
                  <c:v>34182</c:v>
                </c:pt>
                <c:pt idx="14427">
                  <c:v>34183</c:v>
                </c:pt>
                <c:pt idx="14428">
                  <c:v>34184</c:v>
                </c:pt>
                <c:pt idx="14429">
                  <c:v>34185</c:v>
                </c:pt>
                <c:pt idx="14430">
                  <c:v>34186</c:v>
                </c:pt>
                <c:pt idx="14431">
                  <c:v>34187</c:v>
                </c:pt>
                <c:pt idx="14432">
                  <c:v>34188</c:v>
                </c:pt>
                <c:pt idx="14433">
                  <c:v>34189</c:v>
                </c:pt>
                <c:pt idx="14434">
                  <c:v>34190</c:v>
                </c:pt>
                <c:pt idx="14435">
                  <c:v>34191</c:v>
                </c:pt>
                <c:pt idx="14436">
                  <c:v>34192</c:v>
                </c:pt>
                <c:pt idx="14437">
                  <c:v>34193</c:v>
                </c:pt>
                <c:pt idx="14438">
                  <c:v>34194</c:v>
                </c:pt>
                <c:pt idx="14439">
                  <c:v>34195</c:v>
                </c:pt>
                <c:pt idx="14440">
                  <c:v>34196</c:v>
                </c:pt>
                <c:pt idx="14441">
                  <c:v>34197</c:v>
                </c:pt>
                <c:pt idx="14442">
                  <c:v>34198</c:v>
                </c:pt>
                <c:pt idx="14443">
                  <c:v>34199</c:v>
                </c:pt>
                <c:pt idx="14444">
                  <c:v>34200</c:v>
                </c:pt>
                <c:pt idx="14445">
                  <c:v>34201</c:v>
                </c:pt>
                <c:pt idx="14446">
                  <c:v>34202</c:v>
                </c:pt>
                <c:pt idx="14447">
                  <c:v>34203</c:v>
                </c:pt>
                <c:pt idx="14448">
                  <c:v>34204</c:v>
                </c:pt>
                <c:pt idx="14449">
                  <c:v>34205</c:v>
                </c:pt>
                <c:pt idx="14450">
                  <c:v>34206</c:v>
                </c:pt>
                <c:pt idx="14451">
                  <c:v>34207</c:v>
                </c:pt>
                <c:pt idx="14452">
                  <c:v>34208</c:v>
                </c:pt>
                <c:pt idx="14453">
                  <c:v>34209</c:v>
                </c:pt>
                <c:pt idx="14454">
                  <c:v>34210</c:v>
                </c:pt>
                <c:pt idx="14455">
                  <c:v>34211</c:v>
                </c:pt>
                <c:pt idx="14456">
                  <c:v>34212</c:v>
                </c:pt>
                <c:pt idx="14457">
                  <c:v>34213</c:v>
                </c:pt>
                <c:pt idx="14458">
                  <c:v>34214</c:v>
                </c:pt>
                <c:pt idx="14459">
                  <c:v>34215</c:v>
                </c:pt>
                <c:pt idx="14460">
                  <c:v>34216</c:v>
                </c:pt>
                <c:pt idx="14461">
                  <c:v>34217</c:v>
                </c:pt>
                <c:pt idx="14462">
                  <c:v>34218</c:v>
                </c:pt>
                <c:pt idx="14463">
                  <c:v>34219</c:v>
                </c:pt>
                <c:pt idx="14464">
                  <c:v>34220</c:v>
                </c:pt>
                <c:pt idx="14465">
                  <c:v>34221</c:v>
                </c:pt>
                <c:pt idx="14466">
                  <c:v>34222</c:v>
                </c:pt>
                <c:pt idx="14467">
                  <c:v>34223</c:v>
                </c:pt>
                <c:pt idx="14468">
                  <c:v>34224</c:v>
                </c:pt>
                <c:pt idx="14469">
                  <c:v>34225</c:v>
                </c:pt>
                <c:pt idx="14470">
                  <c:v>34226</c:v>
                </c:pt>
                <c:pt idx="14471">
                  <c:v>34227</c:v>
                </c:pt>
                <c:pt idx="14472">
                  <c:v>34228</c:v>
                </c:pt>
                <c:pt idx="14473">
                  <c:v>34229</c:v>
                </c:pt>
                <c:pt idx="14474">
                  <c:v>34230</c:v>
                </c:pt>
                <c:pt idx="14475">
                  <c:v>34231</c:v>
                </c:pt>
                <c:pt idx="14476">
                  <c:v>34232</c:v>
                </c:pt>
                <c:pt idx="14477">
                  <c:v>34233</c:v>
                </c:pt>
                <c:pt idx="14478">
                  <c:v>34234</c:v>
                </c:pt>
                <c:pt idx="14479">
                  <c:v>34235</c:v>
                </c:pt>
                <c:pt idx="14480">
                  <c:v>34236</c:v>
                </c:pt>
                <c:pt idx="14481">
                  <c:v>34237</c:v>
                </c:pt>
                <c:pt idx="14482">
                  <c:v>34238</c:v>
                </c:pt>
                <c:pt idx="14483">
                  <c:v>34239</c:v>
                </c:pt>
                <c:pt idx="14484">
                  <c:v>34240</c:v>
                </c:pt>
                <c:pt idx="14485">
                  <c:v>34241</c:v>
                </c:pt>
                <c:pt idx="14486">
                  <c:v>34242</c:v>
                </c:pt>
                <c:pt idx="14487">
                  <c:v>34243</c:v>
                </c:pt>
                <c:pt idx="14488">
                  <c:v>34244</c:v>
                </c:pt>
                <c:pt idx="14489">
                  <c:v>34245</c:v>
                </c:pt>
                <c:pt idx="14490">
                  <c:v>34246</c:v>
                </c:pt>
                <c:pt idx="14491">
                  <c:v>34247</c:v>
                </c:pt>
                <c:pt idx="14492">
                  <c:v>34248</c:v>
                </c:pt>
                <c:pt idx="14493">
                  <c:v>34249</c:v>
                </c:pt>
                <c:pt idx="14494">
                  <c:v>34250</c:v>
                </c:pt>
                <c:pt idx="14495">
                  <c:v>34251</c:v>
                </c:pt>
                <c:pt idx="14496">
                  <c:v>34252</c:v>
                </c:pt>
                <c:pt idx="14497">
                  <c:v>34253</c:v>
                </c:pt>
                <c:pt idx="14498">
                  <c:v>34254</c:v>
                </c:pt>
                <c:pt idx="14499">
                  <c:v>34255</c:v>
                </c:pt>
                <c:pt idx="14500">
                  <c:v>34256</c:v>
                </c:pt>
                <c:pt idx="14501">
                  <c:v>34257</c:v>
                </c:pt>
                <c:pt idx="14502">
                  <c:v>34258</c:v>
                </c:pt>
                <c:pt idx="14503">
                  <c:v>34259</c:v>
                </c:pt>
                <c:pt idx="14504">
                  <c:v>34260</c:v>
                </c:pt>
                <c:pt idx="14505">
                  <c:v>34261</c:v>
                </c:pt>
                <c:pt idx="14506">
                  <c:v>34262</c:v>
                </c:pt>
                <c:pt idx="14507">
                  <c:v>34263</c:v>
                </c:pt>
                <c:pt idx="14508">
                  <c:v>34264</c:v>
                </c:pt>
                <c:pt idx="14509">
                  <c:v>34265</c:v>
                </c:pt>
                <c:pt idx="14510">
                  <c:v>34266</c:v>
                </c:pt>
                <c:pt idx="14511">
                  <c:v>34267</c:v>
                </c:pt>
                <c:pt idx="14512">
                  <c:v>34268</c:v>
                </c:pt>
                <c:pt idx="14513">
                  <c:v>34269</c:v>
                </c:pt>
                <c:pt idx="14514">
                  <c:v>34270</c:v>
                </c:pt>
                <c:pt idx="14515">
                  <c:v>34271</c:v>
                </c:pt>
                <c:pt idx="14516">
                  <c:v>34272</c:v>
                </c:pt>
                <c:pt idx="14517">
                  <c:v>34273</c:v>
                </c:pt>
                <c:pt idx="14518">
                  <c:v>34274</c:v>
                </c:pt>
                <c:pt idx="14519">
                  <c:v>34275</c:v>
                </c:pt>
                <c:pt idx="14520">
                  <c:v>34276</c:v>
                </c:pt>
                <c:pt idx="14521">
                  <c:v>34277</c:v>
                </c:pt>
                <c:pt idx="14522">
                  <c:v>34278</c:v>
                </c:pt>
                <c:pt idx="14523">
                  <c:v>34279</c:v>
                </c:pt>
                <c:pt idx="14524">
                  <c:v>34280</c:v>
                </c:pt>
                <c:pt idx="14525">
                  <c:v>34281</c:v>
                </c:pt>
                <c:pt idx="14526">
                  <c:v>34282</c:v>
                </c:pt>
                <c:pt idx="14527">
                  <c:v>34283</c:v>
                </c:pt>
                <c:pt idx="14528">
                  <c:v>34284</c:v>
                </c:pt>
                <c:pt idx="14529">
                  <c:v>34285</c:v>
                </c:pt>
                <c:pt idx="14530">
                  <c:v>34286</c:v>
                </c:pt>
                <c:pt idx="14531">
                  <c:v>34287</c:v>
                </c:pt>
                <c:pt idx="14532">
                  <c:v>34288</c:v>
                </c:pt>
                <c:pt idx="14533">
                  <c:v>34289</c:v>
                </c:pt>
                <c:pt idx="14534">
                  <c:v>34290</c:v>
                </c:pt>
                <c:pt idx="14535">
                  <c:v>34291</c:v>
                </c:pt>
                <c:pt idx="14536">
                  <c:v>34292</c:v>
                </c:pt>
                <c:pt idx="14537">
                  <c:v>34293</c:v>
                </c:pt>
                <c:pt idx="14538">
                  <c:v>34294</c:v>
                </c:pt>
                <c:pt idx="14539">
                  <c:v>34295</c:v>
                </c:pt>
                <c:pt idx="14540">
                  <c:v>34296</c:v>
                </c:pt>
                <c:pt idx="14541">
                  <c:v>34297</c:v>
                </c:pt>
                <c:pt idx="14542">
                  <c:v>34298</c:v>
                </c:pt>
                <c:pt idx="14543">
                  <c:v>34299</c:v>
                </c:pt>
                <c:pt idx="14544">
                  <c:v>34300</c:v>
                </c:pt>
                <c:pt idx="14545">
                  <c:v>34301</c:v>
                </c:pt>
                <c:pt idx="14546">
                  <c:v>34302</c:v>
                </c:pt>
                <c:pt idx="14547">
                  <c:v>34303</c:v>
                </c:pt>
                <c:pt idx="14548">
                  <c:v>34304</c:v>
                </c:pt>
                <c:pt idx="14549">
                  <c:v>34305</c:v>
                </c:pt>
                <c:pt idx="14550">
                  <c:v>34306</c:v>
                </c:pt>
                <c:pt idx="14551">
                  <c:v>34307</c:v>
                </c:pt>
                <c:pt idx="14552">
                  <c:v>34308</c:v>
                </c:pt>
                <c:pt idx="14553">
                  <c:v>34309</c:v>
                </c:pt>
                <c:pt idx="14554">
                  <c:v>34310</c:v>
                </c:pt>
                <c:pt idx="14555">
                  <c:v>34311</c:v>
                </c:pt>
                <c:pt idx="14556">
                  <c:v>34312</c:v>
                </c:pt>
                <c:pt idx="14557">
                  <c:v>34313</c:v>
                </c:pt>
                <c:pt idx="14558">
                  <c:v>34314</c:v>
                </c:pt>
                <c:pt idx="14559">
                  <c:v>34315</c:v>
                </c:pt>
                <c:pt idx="14560">
                  <c:v>34316</c:v>
                </c:pt>
                <c:pt idx="14561">
                  <c:v>34317</c:v>
                </c:pt>
                <c:pt idx="14562">
                  <c:v>34318</c:v>
                </c:pt>
                <c:pt idx="14563">
                  <c:v>34319</c:v>
                </c:pt>
                <c:pt idx="14564">
                  <c:v>34320</c:v>
                </c:pt>
                <c:pt idx="14565">
                  <c:v>34321</c:v>
                </c:pt>
                <c:pt idx="14566">
                  <c:v>34322</c:v>
                </c:pt>
                <c:pt idx="14567">
                  <c:v>34323</c:v>
                </c:pt>
                <c:pt idx="14568">
                  <c:v>34324</c:v>
                </c:pt>
                <c:pt idx="14569">
                  <c:v>34325</c:v>
                </c:pt>
                <c:pt idx="14570">
                  <c:v>34326</c:v>
                </c:pt>
                <c:pt idx="14571">
                  <c:v>34327</c:v>
                </c:pt>
                <c:pt idx="14572">
                  <c:v>34328</c:v>
                </c:pt>
                <c:pt idx="14573">
                  <c:v>34329</c:v>
                </c:pt>
                <c:pt idx="14574">
                  <c:v>34330</c:v>
                </c:pt>
                <c:pt idx="14575">
                  <c:v>34331</c:v>
                </c:pt>
                <c:pt idx="14576">
                  <c:v>34332</c:v>
                </c:pt>
                <c:pt idx="14577">
                  <c:v>34333</c:v>
                </c:pt>
                <c:pt idx="14578">
                  <c:v>34334</c:v>
                </c:pt>
                <c:pt idx="14579">
                  <c:v>34335</c:v>
                </c:pt>
                <c:pt idx="14580">
                  <c:v>34336</c:v>
                </c:pt>
                <c:pt idx="14581">
                  <c:v>34337</c:v>
                </c:pt>
                <c:pt idx="14582">
                  <c:v>34338</c:v>
                </c:pt>
                <c:pt idx="14583">
                  <c:v>34339</c:v>
                </c:pt>
                <c:pt idx="14584">
                  <c:v>34340</c:v>
                </c:pt>
                <c:pt idx="14585">
                  <c:v>34341</c:v>
                </c:pt>
                <c:pt idx="14586">
                  <c:v>34342</c:v>
                </c:pt>
                <c:pt idx="14587">
                  <c:v>34343</c:v>
                </c:pt>
                <c:pt idx="14588">
                  <c:v>34344</c:v>
                </c:pt>
                <c:pt idx="14589">
                  <c:v>34345</c:v>
                </c:pt>
                <c:pt idx="14590">
                  <c:v>34346</c:v>
                </c:pt>
                <c:pt idx="14591">
                  <c:v>34347</c:v>
                </c:pt>
                <c:pt idx="14592">
                  <c:v>34348</c:v>
                </c:pt>
                <c:pt idx="14593">
                  <c:v>34349</c:v>
                </c:pt>
                <c:pt idx="14594">
                  <c:v>34350</c:v>
                </c:pt>
                <c:pt idx="14595">
                  <c:v>34351</c:v>
                </c:pt>
                <c:pt idx="14596">
                  <c:v>34352</c:v>
                </c:pt>
                <c:pt idx="14597">
                  <c:v>34353</c:v>
                </c:pt>
                <c:pt idx="14598">
                  <c:v>34354</c:v>
                </c:pt>
                <c:pt idx="14599">
                  <c:v>34355</c:v>
                </c:pt>
                <c:pt idx="14600">
                  <c:v>34356</c:v>
                </c:pt>
                <c:pt idx="14601">
                  <c:v>34357</c:v>
                </c:pt>
                <c:pt idx="14602">
                  <c:v>34358</c:v>
                </c:pt>
                <c:pt idx="14603">
                  <c:v>34359</c:v>
                </c:pt>
                <c:pt idx="14604">
                  <c:v>34360</c:v>
                </c:pt>
                <c:pt idx="14605">
                  <c:v>34361</c:v>
                </c:pt>
                <c:pt idx="14606">
                  <c:v>34362</c:v>
                </c:pt>
                <c:pt idx="14607">
                  <c:v>34363</c:v>
                </c:pt>
                <c:pt idx="14608">
                  <c:v>34364</c:v>
                </c:pt>
                <c:pt idx="14609">
                  <c:v>34365</c:v>
                </c:pt>
                <c:pt idx="14610">
                  <c:v>34366</c:v>
                </c:pt>
                <c:pt idx="14611">
                  <c:v>34367</c:v>
                </c:pt>
                <c:pt idx="14612">
                  <c:v>34368</c:v>
                </c:pt>
                <c:pt idx="14613">
                  <c:v>34369</c:v>
                </c:pt>
                <c:pt idx="14614">
                  <c:v>34370</c:v>
                </c:pt>
                <c:pt idx="14615">
                  <c:v>34371</c:v>
                </c:pt>
                <c:pt idx="14616">
                  <c:v>34372</c:v>
                </c:pt>
                <c:pt idx="14617">
                  <c:v>34373</c:v>
                </c:pt>
                <c:pt idx="14618">
                  <c:v>34374</c:v>
                </c:pt>
                <c:pt idx="14619">
                  <c:v>34375</c:v>
                </c:pt>
                <c:pt idx="14620">
                  <c:v>34376</c:v>
                </c:pt>
                <c:pt idx="14621">
                  <c:v>34377</c:v>
                </c:pt>
                <c:pt idx="14622">
                  <c:v>34378</c:v>
                </c:pt>
                <c:pt idx="14623">
                  <c:v>34379</c:v>
                </c:pt>
                <c:pt idx="14624">
                  <c:v>34380</c:v>
                </c:pt>
                <c:pt idx="14625">
                  <c:v>34381</c:v>
                </c:pt>
                <c:pt idx="14626">
                  <c:v>34382</c:v>
                </c:pt>
                <c:pt idx="14627">
                  <c:v>34383</c:v>
                </c:pt>
                <c:pt idx="14628">
                  <c:v>34384</c:v>
                </c:pt>
                <c:pt idx="14629">
                  <c:v>34385</c:v>
                </c:pt>
                <c:pt idx="14630">
                  <c:v>34386</c:v>
                </c:pt>
                <c:pt idx="14631">
                  <c:v>34387</c:v>
                </c:pt>
                <c:pt idx="14632">
                  <c:v>34388</c:v>
                </c:pt>
                <c:pt idx="14633">
                  <c:v>34389</c:v>
                </c:pt>
                <c:pt idx="14634">
                  <c:v>34390</c:v>
                </c:pt>
                <c:pt idx="14635">
                  <c:v>34391</c:v>
                </c:pt>
                <c:pt idx="14636">
                  <c:v>34392</c:v>
                </c:pt>
                <c:pt idx="14637">
                  <c:v>34393</c:v>
                </c:pt>
                <c:pt idx="14638">
                  <c:v>34394</c:v>
                </c:pt>
                <c:pt idx="14639">
                  <c:v>34395</c:v>
                </c:pt>
                <c:pt idx="14640">
                  <c:v>34396</c:v>
                </c:pt>
                <c:pt idx="14641">
                  <c:v>34397</c:v>
                </c:pt>
                <c:pt idx="14642">
                  <c:v>34398</c:v>
                </c:pt>
                <c:pt idx="14643">
                  <c:v>34399</c:v>
                </c:pt>
                <c:pt idx="14644">
                  <c:v>34400</c:v>
                </c:pt>
                <c:pt idx="14645">
                  <c:v>34401</c:v>
                </c:pt>
                <c:pt idx="14646">
                  <c:v>34402</c:v>
                </c:pt>
                <c:pt idx="14647">
                  <c:v>34403</c:v>
                </c:pt>
                <c:pt idx="14648">
                  <c:v>34404</c:v>
                </c:pt>
                <c:pt idx="14649">
                  <c:v>34405</c:v>
                </c:pt>
                <c:pt idx="14650">
                  <c:v>34406</c:v>
                </c:pt>
                <c:pt idx="14651">
                  <c:v>34407</c:v>
                </c:pt>
                <c:pt idx="14652">
                  <c:v>34408</c:v>
                </c:pt>
                <c:pt idx="14653">
                  <c:v>34409</c:v>
                </c:pt>
                <c:pt idx="14654">
                  <c:v>34410</c:v>
                </c:pt>
                <c:pt idx="14655">
                  <c:v>34411</c:v>
                </c:pt>
                <c:pt idx="14656">
                  <c:v>34412</c:v>
                </c:pt>
                <c:pt idx="14657">
                  <c:v>34413</c:v>
                </c:pt>
                <c:pt idx="14658">
                  <c:v>34414</c:v>
                </c:pt>
                <c:pt idx="14659">
                  <c:v>34415</c:v>
                </c:pt>
                <c:pt idx="14660">
                  <c:v>34416</c:v>
                </c:pt>
                <c:pt idx="14661">
                  <c:v>34417</c:v>
                </c:pt>
                <c:pt idx="14662">
                  <c:v>34418</c:v>
                </c:pt>
                <c:pt idx="14663">
                  <c:v>34419</c:v>
                </c:pt>
                <c:pt idx="14664">
                  <c:v>34420</c:v>
                </c:pt>
                <c:pt idx="14665">
                  <c:v>34421</c:v>
                </c:pt>
                <c:pt idx="14666">
                  <c:v>34422</c:v>
                </c:pt>
                <c:pt idx="14667">
                  <c:v>34423</c:v>
                </c:pt>
                <c:pt idx="14668">
                  <c:v>34424</c:v>
                </c:pt>
                <c:pt idx="14669">
                  <c:v>34425</c:v>
                </c:pt>
                <c:pt idx="14670">
                  <c:v>34426</c:v>
                </c:pt>
                <c:pt idx="14671">
                  <c:v>34427</c:v>
                </c:pt>
                <c:pt idx="14672">
                  <c:v>34428</c:v>
                </c:pt>
                <c:pt idx="14673">
                  <c:v>34429</c:v>
                </c:pt>
                <c:pt idx="14674">
                  <c:v>34430</c:v>
                </c:pt>
                <c:pt idx="14675">
                  <c:v>34431</c:v>
                </c:pt>
                <c:pt idx="14676">
                  <c:v>34432</c:v>
                </c:pt>
                <c:pt idx="14677">
                  <c:v>34433</c:v>
                </c:pt>
                <c:pt idx="14678">
                  <c:v>34434</c:v>
                </c:pt>
                <c:pt idx="14679">
                  <c:v>34435</c:v>
                </c:pt>
                <c:pt idx="14680">
                  <c:v>34436</c:v>
                </c:pt>
                <c:pt idx="14681">
                  <c:v>34437</c:v>
                </c:pt>
                <c:pt idx="14682">
                  <c:v>34438</c:v>
                </c:pt>
                <c:pt idx="14683">
                  <c:v>34439</c:v>
                </c:pt>
                <c:pt idx="14684">
                  <c:v>34440</c:v>
                </c:pt>
                <c:pt idx="14685">
                  <c:v>34441</c:v>
                </c:pt>
                <c:pt idx="14686">
                  <c:v>34442</c:v>
                </c:pt>
                <c:pt idx="14687">
                  <c:v>34443</c:v>
                </c:pt>
                <c:pt idx="14688">
                  <c:v>34444</c:v>
                </c:pt>
                <c:pt idx="14689">
                  <c:v>34445</c:v>
                </c:pt>
                <c:pt idx="14690">
                  <c:v>34446</c:v>
                </c:pt>
                <c:pt idx="14691">
                  <c:v>34447</c:v>
                </c:pt>
                <c:pt idx="14692">
                  <c:v>34448</c:v>
                </c:pt>
                <c:pt idx="14693">
                  <c:v>34449</c:v>
                </c:pt>
                <c:pt idx="14694">
                  <c:v>34450</c:v>
                </c:pt>
                <c:pt idx="14695">
                  <c:v>34451</c:v>
                </c:pt>
                <c:pt idx="14696">
                  <c:v>34452</c:v>
                </c:pt>
                <c:pt idx="14697">
                  <c:v>34453</c:v>
                </c:pt>
                <c:pt idx="14698">
                  <c:v>34454</c:v>
                </c:pt>
                <c:pt idx="14699">
                  <c:v>34455</c:v>
                </c:pt>
                <c:pt idx="14700">
                  <c:v>34456</c:v>
                </c:pt>
                <c:pt idx="14701">
                  <c:v>34457</c:v>
                </c:pt>
                <c:pt idx="14702">
                  <c:v>34458</c:v>
                </c:pt>
                <c:pt idx="14703">
                  <c:v>34459</c:v>
                </c:pt>
                <c:pt idx="14704">
                  <c:v>34460</c:v>
                </c:pt>
                <c:pt idx="14705">
                  <c:v>34461</c:v>
                </c:pt>
                <c:pt idx="14706">
                  <c:v>34462</c:v>
                </c:pt>
                <c:pt idx="14707">
                  <c:v>34463</c:v>
                </c:pt>
                <c:pt idx="14708">
                  <c:v>34464</c:v>
                </c:pt>
                <c:pt idx="14709">
                  <c:v>34465</c:v>
                </c:pt>
                <c:pt idx="14710">
                  <c:v>34466</c:v>
                </c:pt>
                <c:pt idx="14711">
                  <c:v>34467</c:v>
                </c:pt>
                <c:pt idx="14712">
                  <c:v>34468</c:v>
                </c:pt>
                <c:pt idx="14713">
                  <c:v>34469</c:v>
                </c:pt>
                <c:pt idx="14714">
                  <c:v>34470</c:v>
                </c:pt>
                <c:pt idx="14715">
                  <c:v>34471</c:v>
                </c:pt>
                <c:pt idx="14716">
                  <c:v>34472</c:v>
                </c:pt>
                <c:pt idx="14717">
                  <c:v>34473</c:v>
                </c:pt>
                <c:pt idx="14718">
                  <c:v>34474</c:v>
                </c:pt>
                <c:pt idx="14719">
                  <c:v>34475</c:v>
                </c:pt>
                <c:pt idx="14720">
                  <c:v>34476</c:v>
                </c:pt>
                <c:pt idx="14721">
                  <c:v>34477</c:v>
                </c:pt>
                <c:pt idx="14722">
                  <c:v>34478</c:v>
                </c:pt>
                <c:pt idx="14723">
                  <c:v>34479</c:v>
                </c:pt>
                <c:pt idx="14724">
                  <c:v>34480</c:v>
                </c:pt>
                <c:pt idx="14725">
                  <c:v>34481</c:v>
                </c:pt>
                <c:pt idx="14726">
                  <c:v>34482</c:v>
                </c:pt>
                <c:pt idx="14727">
                  <c:v>34483</c:v>
                </c:pt>
                <c:pt idx="14728">
                  <c:v>34484</c:v>
                </c:pt>
                <c:pt idx="14729">
                  <c:v>34485</c:v>
                </c:pt>
                <c:pt idx="14730">
                  <c:v>34486</c:v>
                </c:pt>
                <c:pt idx="14731">
                  <c:v>34487</c:v>
                </c:pt>
                <c:pt idx="14732">
                  <c:v>34488</c:v>
                </c:pt>
                <c:pt idx="14733">
                  <c:v>34489</c:v>
                </c:pt>
                <c:pt idx="14734">
                  <c:v>34490</c:v>
                </c:pt>
                <c:pt idx="14735">
                  <c:v>34491</c:v>
                </c:pt>
                <c:pt idx="14736">
                  <c:v>34492</c:v>
                </c:pt>
                <c:pt idx="14737">
                  <c:v>34493</c:v>
                </c:pt>
                <c:pt idx="14738">
                  <c:v>34494</c:v>
                </c:pt>
                <c:pt idx="14739">
                  <c:v>34495</c:v>
                </c:pt>
                <c:pt idx="14740">
                  <c:v>34496</c:v>
                </c:pt>
                <c:pt idx="14741">
                  <c:v>34497</c:v>
                </c:pt>
                <c:pt idx="14742">
                  <c:v>34498</c:v>
                </c:pt>
                <c:pt idx="14743">
                  <c:v>34499</c:v>
                </c:pt>
                <c:pt idx="14744">
                  <c:v>34500</c:v>
                </c:pt>
                <c:pt idx="14745">
                  <c:v>34501</c:v>
                </c:pt>
                <c:pt idx="14746">
                  <c:v>34502</c:v>
                </c:pt>
                <c:pt idx="14747">
                  <c:v>34503</c:v>
                </c:pt>
                <c:pt idx="14748">
                  <c:v>34504</c:v>
                </c:pt>
                <c:pt idx="14749">
                  <c:v>34505</c:v>
                </c:pt>
                <c:pt idx="14750">
                  <c:v>34506</c:v>
                </c:pt>
                <c:pt idx="14751">
                  <c:v>34507</c:v>
                </c:pt>
                <c:pt idx="14752">
                  <c:v>34508</c:v>
                </c:pt>
                <c:pt idx="14753">
                  <c:v>34509</c:v>
                </c:pt>
                <c:pt idx="14754">
                  <c:v>34510</c:v>
                </c:pt>
                <c:pt idx="14755">
                  <c:v>34511</c:v>
                </c:pt>
                <c:pt idx="14756">
                  <c:v>34512</c:v>
                </c:pt>
                <c:pt idx="14757">
                  <c:v>34513</c:v>
                </c:pt>
                <c:pt idx="14758">
                  <c:v>34514</c:v>
                </c:pt>
                <c:pt idx="14759">
                  <c:v>34515</c:v>
                </c:pt>
                <c:pt idx="14760">
                  <c:v>34516</c:v>
                </c:pt>
                <c:pt idx="14761">
                  <c:v>34517</c:v>
                </c:pt>
                <c:pt idx="14762">
                  <c:v>34518</c:v>
                </c:pt>
                <c:pt idx="14763">
                  <c:v>34519</c:v>
                </c:pt>
                <c:pt idx="14764">
                  <c:v>34520</c:v>
                </c:pt>
                <c:pt idx="14765">
                  <c:v>34521</c:v>
                </c:pt>
                <c:pt idx="14766">
                  <c:v>34522</c:v>
                </c:pt>
                <c:pt idx="14767">
                  <c:v>34523</c:v>
                </c:pt>
                <c:pt idx="14768">
                  <c:v>34524</c:v>
                </c:pt>
                <c:pt idx="14769">
                  <c:v>34525</c:v>
                </c:pt>
                <c:pt idx="14770">
                  <c:v>34526</c:v>
                </c:pt>
                <c:pt idx="14771">
                  <c:v>34527</c:v>
                </c:pt>
                <c:pt idx="14772">
                  <c:v>34528</c:v>
                </c:pt>
                <c:pt idx="14773">
                  <c:v>34529</c:v>
                </c:pt>
                <c:pt idx="14774">
                  <c:v>34530</c:v>
                </c:pt>
                <c:pt idx="14775">
                  <c:v>34531</c:v>
                </c:pt>
                <c:pt idx="14776">
                  <c:v>34532</c:v>
                </c:pt>
                <c:pt idx="14777">
                  <c:v>34533</c:v>
                </c:pt>
                <c:pt idx="14778">
                  <c:v>34534</c:v>
                </c:pt>
                <c:pt idx="14779">
                  <c:v>34535</c:v>
                </c:pt>
                <c:pt idx="14780">
                  <c:v>34536</c:v>
                </c:pt>
                <c:pt idx="14781">
                  <c:v>34537</c:v>
                </c:pt>
                <c:pt idx="14782">
                  <c:v>34538</c:v>
                </c:pt>
                <c:pt idx="14783">
                  <c:v>34539</c:v>
                </c:pt>
                <c:pt idx="14784">
                  <c:v>34540</c:v>
                </c:pt>
                <c:pt idx="14785">
                  <c:v>34541</c:v>
                </c:pt>
                <c:pt idx="14786">
                  <c:v>34542</c:v>
                </c:pt>
                <c:pt idx="14787">
                  <c:v>34543</c:v>
                </c:pt>
                <c:pt idx="14788">
                  <c:v>34544</c:v>
                </c:pt>
                <c:pt idx="14789">
                  <c:v>34545</c:v>
                </c:pt>
                <c:pt idx="14790">
                  <c:v>34546</c:v>
                </c:pt>
                <c:pt idx="14791">
                  <c:v>34547</c:v>
                </c:pt>
                <c:pt idx="14792">
                  <c:v>34548</c:v>
                </c:pt>
                <c:pt idx="14793">
                  <c:v>34549</c:v>
                </c:pt>
                <c:pt idx="14794">
                  <c:v>34550</c:v>
                </c:pt>
                <c:pt idx="14795">
                  <c:v>34551</c:v>
                </c:pt>
                <c:pt idx="14796">
                  <c:v>34552</c:v>
                </c:pt>
                <c:pt idx="14797">
                  <c:v>34553</c:v>
                </c:pt>
                <c:pt idx="14798">
                  <c:v>34554</c:v>
                </c:pt>
                <c:pt idx="14799">
                  <c:v>34555</c:v>
                </c:pt>
                <c:pt idx="14800">
                  <c:v>34556</c:v>
                </c:pt>
                <c:pt idx="14801">
                  <c:v>34557</c:v>
                </c:pt>
                <c:pt idx="14802">
                  <c:v>34558</c:v>
                </c:pt>
                <c:pt idx="14803">
                  <c:v>34559</c:v>
                </c:pt>
                <c:pt idx="14804">
                  <c:v>34560</c:v>
                </c:pt>
                <c:pt idx="14805">
                  <c:v>34561</c:v>
                </c:pt>
                <c:pt idx="14806">
                  <c:v>34562</c:v>
                </c:pt>
                <c:pt idx="14807">
                  <c:v>34563</c:v>
                </c:pt>
                <c:pt idx="14808">
                  <c:v>34564</c:v>
                </c:pt>
                <c:pt idx="14809">
                  <c:v>34565</c:v>
                </c:pt>
                <c:pt idx="14810">
                  <c:v>34566</c:v>
                </c:pt>
                <c:pt idx="14811">
                  <c:v>34567</c:v>
                </c:pt>
                <c:pt idx="14812">
                  <c:v>34568</c:v>
                </c:pt>
                <c:pt idx="14813">
                  <c:v>34569</c:v>
                </c:pt>
                <c:pt idx="14814">
                  <c:v>34570</c:v>
                </c:pt>
                <c:pt idx="14815">
                  <c:v>34571</c:v>
                </c:pt>
                <c:pt idx="14816">
                  <c:v>34572</c:v>
                </c:pt>
                <c:pt idx="14817">
                  <c:v>34573</c:v>
                </c:pt>
                <c:pt idx="14818">
                  <c:v>34574</c:v>
                </c:pt>
                <c:pt idx="14819">
                  <c:v>34575</c:v>
                </c:pt>
                <c:pt idx="14820">
                  <c:v>34576</c:v>
                </c:pt>
                <c:pt idx="14821">
                  <c:v>34577</c:v>
                </c:pt>
                <c:pt idx="14822">
                  <c:v>34578</c:v>
                </c:pt>
                <c:pt idx="14823">
                  <c:v>34579</c:v>
                </c:pt>
                <c:pt idx="14824">
                  <c:v>34580</c:v>
                </c:pt>
                <c:pt idx="14825">
                  <c:v>34581</c:v>
                </c:pt>
                <c:pt idx="14826">
                  <c:v>34582</c:v>
                </c:pt>
                <c:pt idx="14827">
                  <c:v>34583</c:v>
                </c:pt>
                <c:pt idx="14828">
                  <c:v>34584</c:v>
                </c:pt>
                <c:pt idx="14829">
                  <c:v>34585</c:v>
                </c:pt>
                <c:pt idx="14830">
                  <c:v>34586</c:v>
                </c:pt>
                <c:pt idx="14831">
                  <c:v>34587</c:v>
                </c:pt>
                <c:pt idx="14832">
                  <c:v>34588</c:v>
                </c:pt>
                <c:pt idx="14833">
                  <c:v>34589</c:v>
                </c:pt>
                <c:pt idx="14834">
                  <c:v>34590</c:v>
                </c:pt>
                <c:pt idx="14835">
                  <c:v>34591</c:v>
                </c:pt>
                <c:pt idx="14836">
                  <c:v>34592</c:v>
                </c:pt>
                <c:pt idx="14837">
                  <c:v>34593</c:v>
                </c:pt>
                <c:pt idx="14838">
                  <c:v>34594</c:v>
                </c:pt>
                <c:pt idx="14839">
                  <c:v>34595</c:v>
                </c:pt>
                <c:pt idx="14840">
                  <c:v>34596</c:v>
                </c:pt>
                <c:pt idx="14841">
                  <c:v>34597</c:v>
                </c:pt>
                <c:pt idx="14842">
                  <c:v>34598</c:v>
                </c:pt>
                <c:pt idx="14843">
                  <c:v>34599</c:v>
                </c:pt>
                <c:pt idx="14844">
                  <c:v>34600</c:v>
                </c:pt>
                <c:pt idx="14845">
                  <c:v>34601</c:v>
                </c:pt>
                <c:pt idx="14846">
                  <c:v>34602</c:v>
                </c:pt>
                <c:pt idx="14847">
                  <c:v>34603</c:v>
                </c:pt>
                <c:pt idx="14848">
                  <c:v>34604</c:v>
                </c:pt>
                <c:pt idx="14849">
                  <c:v>34605</c:v>
                </c:pt>
                <c:pt idx="14850">
                  <c:v>34606</c:v>
                </c:pt>
                <c:pt idx="14851">
                  <c:v>34607</c:v>
                </c:pt>
                <c:pt idx="14852">
                  <c:v>34608</c:v>
                </c:pt>
                <c:pt idx="14853">
                  <c:v>34609</c:v>
                </c:pt>
                <c:pt idx="14854">
                  <c:v>34610</c:v>
                </c:pt>
                <c:pt idx="14855">
                  <c:v>34611</c:v>
                </c:pt>
                <c:pt idx="14856">
                  <c:v>34612</c:v>
                </c:pt>
                <c:pt idx="14857">
                  <c:v>34613</c:v>
                </c:pt>
                <c:pt idx="14858">
                  <c:v>34614</c:v>
                </c:pt>
                <c:pt idx="14859">
                  <c:v>34615</c:v>
                </c:pt>
                <c:pt idx="14860">
                  <c:v>34616</c:v>
                </c:pt>
                <c:pt idx="14861">
                  <c:v>34617</c:v>
                </c:pt>
                <c:pt idx="14862">
                  <c:v>34618</c:v>
                </c:pt>
                <c:pt idx="14863">
                  <c:v>34619</c:v>
                </c:pt>
                <c:pt idx="14864">
                  <c:v>34620</c:v>
                </c:pt>
                <c:pt idx="14865">
                  <c:v>34621</c:v>
                </c:pt>
                <c:pt idx="14866">
                  <c:v>34622</c:v>
                </c:pt>
                <c:pt idx="14867">
                  <c:v>34623</c:v>
                </c:pt>
                <c:pt idx="14868">
                  <c:v>34624</c:v>
                </c:pt>
                <c:pt idx="14869">
                  <c:v>34625</c:v>
                </c:pt>
                <c:pt idx="14870">
                  <c:v>34626</c:v>
                </c:pt>
                <c:pt idx="14871">
                  <c:v>34627</c:v>
                </c:pt>
                <c:pt idx="14872">
                  <c:v>34628</c:v>
                </c:pt>
                <c:pt idx="14873">
                  <c:v>34629</c:v>
                </c:pt>
                <c:pt idx="14874">
                  <c:v>34630</c:v>
                </c:pt>
                <c:pt idx="14875">
                  <c:v>34631</c:v>
                </c:pt>
                <c:pt idx="14876">
                  <c:v>34632</c:v>
                </c:pt>
                <c:pt idx="14877">
                  <c:v>34633</c:v>
                </c:pt>
                <c:pt idx="14878">
                  <c:v>34634</c:v>
                </c:pt>
                <c:pt idx="14879">
                  <c:v>34635</c:v>
                </c:pt>
                <c:pt idx="14880">
                  <c:v>34636</c:v>
                </c:pt>
                <c:pt idx="14881">
                  <c:v>34637</c:v>
                </c:pt>
                <c:pt idx="14882">
                  <c:v>34638</c:v>
                </c:pt>
                <c:pt idx="14883">
                  <c:v>34639</c:v>
                </c:pt>
                <c:pt idx="14884">
                  <c:v>34640</c:v>
                </c:pt>
                <c:pt idx="14885">
                  <c:v>34641</c:v>
                </c:pt>
                <c:pt idx="14886">
                  <c:v>34642</c:v>
                </c:pt>
                <c:pt idx="14887">
                  <c:v>34643</c:v>
                </c:pt>
                <c:pt idx="14888">
                  <c:v>34644</c:v>
                </c:pt>
                <c:pt idx="14889">
                  <c:v>34645</c:v>
                </c:pt>
                <c:pt idx="14890">
                  <c:v>34646</c:v>
                </c:pt>
                <c:pt idx="14891">
                  <c:v>34647</c:v>
                </c:pt>
                <c:pt idx="14892">
                  <c:v>34648</c:v>
                </c:pt>
                <c:pt idx="14893">
                  <c:v>34649</c:v>
                </c:pt>
                <c:pt idx="14894">
                  <c:v>34650</c:v>
                </c:pt>
                <c:pt idx="14895">
                  <c:v>34651</c:v>
                </c:pt>
                <c:pt idx="14896">
                  <c:v>34652</c:v>
                </c:pt>
                <c:pt idx="14897">
                  <c:v>34653</c:v>
                </c:pt>
                <c:pt idx="14898">
                  <c:v>34654</c:v>
                </c:pt>
                <c:pt idx="14899">
                  <c:v>34655</c:v>
                </c:pt>
                <c:pt idx="14900">
                  <c:v>34656</c:v>
                </c:pt>
                <c:pt idx="14901">
                  <c:v>34657</c:v>
                </c:pt>
                <c:pt idx="14902">
                  <c:v>34658</c:v>
                </c:pt>
                <c:pt idx="14903">
                  <c:v>34659</c:v>
                </c:pt>
                <c:pt idx="14904">
                  <c:v>34660</c:v>
                </c:pt>
                <c:pt idx="14905">
                  <c:v>34661</c:v>
                </c:pt>
                <c:pt idx="14906">
                  <c:v>34662</c:v>
                </c:pt>
                <c:pt idx="14907">
                  <c:v>34663</c:v>
                </c:pt>
                <c:pt idx="14908">
                  <c:v>34664</c:v>
                </c:pt>
                <c:pt idx="14909">
                  <c:v>34665</c:v>
                </c:pt>
                <c:pt idx="14910">
                  <c:v>34666</c:v>
                </c:pt>
                <c:pt idx="14911">
                  <c:v>34667</c:v>
                </c:pt>
                <c:pt idx="14912">
                  <c:v>34668</c:v>
                </c:pt>
                <c:pt idx="14913">
                  <c:v>34669</c:v>
                </c:pt>
                <c:pt idx="14914">
                  <c:v>34670</c:v>
                </c:pt>
                <c:pt idx="14915">
                  <c:v>34671</c:v>
                </c:pt>
                <c:pt idx="14916">
                  <c:v>34672</c:v>
                </c:pt>
                <c:pt idx="14917">
                  <c:v>34673</c:v>
                </c:pt>
                <c:pt idx="14918">
                  <c:v>34674</c:v>
                </c:pt>
                <c:pt idx="14919">
                  <c:v>34675</c:v>
                </c:pt>
                <c:pt idx="14920">
                  <c:v>34676</c:v>
                </c:pt>
                <c:pt idx="14921">
                  <c:v>34677</c:v>
                </c:pt>
                <c:pt idx="14922">
                  <c:v>34678</c:v>
                </c:pt>
                <c:pt idx="14923">
                  <c:v>34679</c:v>
                </c:pt>
                <c:pt idx="14924">
                  <c:v>34680</c:v>
                </c:pt>
                <c:pt idx="14925">
                  <c:v>34681</c:v>
                </c:pt>
                <c:pt idx="14926">
                  <c:v>34682</c:v>
                </c:pt>
                <c:pt idx="14927">
                  <c:v>34683</c:v>
                </c:pt>
                <c:pt idx="14928">
                  <c:v>34684</c:v>
                </c:pt>
                <c:pt idx="14929">
                  <c:v>34685</c:v>
                </c:pt>
                <c:pt idx="14930">
                  <c:v>34686</c:v>
                </c:pt>
                <c:pt idx="14931">
                  <c:v>34687</c:v>
                </c:pt>
                <c:pt idx="14932">
                  <c:v>34688</c:v>
                </c:pt>
                <c:pt idx="14933">
                  <c:v>34689</c:v>
                </c:pt>
                <c:pt idx="14934">
                  <c:v>34690</c:v>
                </c:pt>
                <c:pt idx="14935">
                  <c:v>34691</c:v>
                </c:pt>
                <c:pt idx="14936">
                  <c:v>34692</c:v>
                </c:pt>
                <c:pt idx="14937">
                  <c:v>34693</c:v>
                </c:pt>
                <c:pt idx="14938">
                  <c:v>34694</c:v>
                </c:pt>
                <c:pt idx="14939">
                  <c:v>34695</c:v>
                </c:pt>
                <c:pt idx="14940">
                  <c:v>34696</c:v>
                </c:pt>
                <c:pt idx="14941">
                  <c:v>34697</c:v>
                </c:pt>
                <c:pt idx="14942">
                  <c:v>34698</c:v>
                </c:pt>
                <c:pt idx="14943">
                  <c:v>34699</c:v>
                </c:pt>
                <c:pt idx="14944">
                  <c:v>34700</c:v>
                </c:pt>
                <c:pt idx="14945">
                  <c:v>34701</c:v>
                </c:pt>
                <c:pt idx="14946">
                  <c:v>34702</c:v>
                </c:pt>
                <c:pt idx="14947">
                  <c:v>34703</c:v>
                </c:pt>
                <c:pt idx="14948">
                  <c:v>34704</c:v>
                </c:pt>
                <c:pt idx="14949">
                  <c:v>34705</c:v>
                </c:pt>
                <c:pt idx="14950">
                  <c:v>34706</c:v>
                </c:pt>
                <c:pt idx="14951">
                  <c:v>34707</c:v>
                </c:pt>
                <c:pt idx="14952">
                  <c:v>34708</c:v>
                </c:pt>
                <c:pt idx="14953">
                  <c:v>34709</c:v>
                </c:pt>
                <c:pt idx="14954">
                  <c:v>34710</c:v>
                </c:pt>
                <c:pt idx="14955">
                  <c:v>34711</c:v>
                </c:pt>
                <c:pt idx="14956">
                  <c:v>34712</c:v>
                </c:pt>
                <c:pt idx="14957">
                  <c:v>34713</c:v>
                </c:pt>
                <c:pt idx="14958">
                  <c:v>34714</c:v>
                </c:pt>
                <c:pt idx="14959">
                  <c:v>34715</c:v>
                </c:pt>
                <c:pt idx="14960">
                  <c:v>34716</c:v>
                </c:pt>
                <c:pt idx="14961">
                  <c:v>34717</c:v>
                </c:pt>
                <c:pt idx="14962">
                  <c:v>34718</c:v>
                </c:pt>
                <c:pt idx="14963">
                  <c:v>34719</c:v>
                </c:pt>
                <c:pt idx="14964">
                  <c:v>34720</c:v>
                </c:pt>
                <c:pt idx="14965">
                  <c:v>34721</c:v>
                </c:pt>
                <c:pt idx="14966">
                  <c:v>34722</c:v>
                </c:pt>
                <c:pt idx="14967">
                  <c:v>34723</c:v>
                </c:pt>
                <c:pt idx="14968">
                  <c:v>34724</c:v>
                </c:pt>
                <c:pt idx="14969">
                  <c:v>34725</c:v>
                </c:pt>
                <c:pt idx="14970">
                  <c:v>34726</c:v>
                </c:pt>
                <c:pt idx="14971">
                  <c:v>34727</c:v>
                </c:pt>
                <c:pt idx="14972">
                  <c:v>34728</c:v>
                </c:pt>
                <c:pt idx="14973">
                  <c:v>34729</c:v>
                </c:pt>
                <c:pt idx="14974">
                  <c:v>34730</c:v>
                </c:pt>
                <c:pt idx="14975">
                  <c:v>34731</c:v>
                </c:pt>
                <c:pt idx="14976">
                  <c:v>34732</c:v>
                </c:pt>
                <c:pt idx="14977">
                  <c:v>34733</c:v>
                </c:pt>
                <c:pt idx="14978">
                  <c:v>34734</c:v>
                </c:pt>
                <c:pt idx="14979">
                  <c:v>34735</c:v>
                </c:pt>
                <c:pt idx="14980">
                  <c:v>34736</c:v>
                </c:pt>
                <c:pt idx="14981">
                  <c:v>34737</c:v>
                </c:pt>
                <c:pt idx="14982">
                  <c:v>34738</c:v>
                </c:pt>
                <c:pt idx="14983">
                  <c:v>34739</c:v>
                </c:pt>
                <c:pt idx="14984">
                  <c:v>34740</c:v>
                </c:pt>
                <c:pt idx="14985">
                  <c:v>34741</c:v>
                </c:pt>
                <c:pt idx="14986">
                  <c:v>34742</c:v>
                </c:pt>
                <c:pt idx="14987">
                  <c:v>34743</c:v>
                </c:pt>
                <c:pt idx="14988">
                  <c:v>34744</c:v>
                </c:pt>
                <c:pt idx="14989">
                  <c:v>34745</c:v>
                </c:pt>
                <c:pt idx="14990">
                  <c:v>34746</c:v>
                </c:pt>
                <c:pt idx="14991">
                  <c:v>34747</c:v>
                </c:pt>
                <c:pt idx="14992">
                  <c:v>34748</c:v>
                </c:pt>
                <c:pt idx="14993">
                  <c:v>34749</c:v>
                </c:pt>
                <c:pt idx="14994">
                  <c:v>34750</c:v>
                </c:pt>
                <c:pt idx="14995">
                  <c:v>34751</c:v>
                </c:pt>
                <c:pt idx="14996">
                  <c:v>34752</c:v>
                </c:pt>
                <c:pt idx="14997">
                  <c:v>34753</c:v>
                </c:pt>
                <c:pt idx="14998">
                  <c:v>34754</c:v>
                </c:pt>
                <c:pt idx="14999">
                  <c:v>34755</c:v>
                </c:pt>
                <c:pt idx="15000">
                  <c:v>34756</c:v>
                </c:pt>
                <c:pt idx="15001">
                  <c:v>34757</c:v>
                </c:pt>
                <c:pt idx="15002">
                  <c:v>34758</c:v>
                </c:pt>
                <c:pt idx="15003">
                  <c:v>34759</c:v>
                </c:pt>
                <c:pt idx="15004">
                  <c:v>34760</c:v>
                </c:pt>
                <c:pt idx="15005">
                  <c:v>34761</c:v>
                </c:pt>
                <c:pt idx="15006">
                  <c:v>34762</c:v>
                </c:pt>
                <c:pt idx="15007">
                  <c:v>34763</c:v>
                </c:pt>
                <c:pt idx="15008">
                  <c:v>34764</c:v>
                </c:pt>
                <c:pt idx="15009">
                  <c:v>34765</c:v>
                </c:pt>
                <c:pt idx="15010">
                  <c:v>34766</c:v>
                </c:pt>
                <c:pt idx="15011">
                  <c:v>34767</c:v>
                </c:pt>
                <c:pt idx="15012">
                  <c:v>34768</c:v>
                </c:pt>
                <c:pt idx="15013">
                  <c:v>34769</c:v>
                </c:pt>
                <c:pt idx="15014">
                  <c:v>34770</c:v>
                </c:pt>
                <c:pt idx="15015">
                  <c:v>34771</c:v>
                </c:pt>
                <c:pt idx="15016">
                  <c:v>34772</c:v>
                </c:pt>
                <c:pt idx="15017">
                  <c:v>34773</c:v>
                </c:pt>
                <c:pt idx="15018">
                  <c:v>34774</c:v>
                </c:pt>
                <c:pt idx="15019">
                  <c:v>34775</c:v>
                </c:pt>
                <c:pt idx="15020">
                  <c:v>34776</c:v>
                </c:pt>
                <c:pt idx="15021">
                  <c:v>34777</c:v>
                </c:pt>
                <c:pt idx="15022">
                  <c:v>34778</c:v>
                </c:pt>
                <c:pt idx="15023">
                  <c:v>34779</c:v>
                </c:pt>
                <c:pt idx="15024">
                  <c:v>34780</c:v>
                </c:pt>
                <c:pt idx="15025">
                  <c:v>34781</c:v>
                </c:pt>
                <c:pt idx="15026">
                  <c:v>34782</c:v>
                </c:pt>
                <c:pt idx="15027">
                  <c:v>34783</c:v>
                </c:pt>
                <c:pt idx="15028">
                  <c:v>34784</c:v>
                </c:pt>
                <c:pt idx="15029">
                  <c:v>34785</c:v>
                </c:pt>
                <c:pt idx="15030">
                  <c:v>34786</c:v>
                </c:pt>
                <c:pt idx="15031">
                  <c:v>34787</c:v>
                </c:pt>
                <c:pt idx="15032">
                  <c:v>34788</c:v>
                </c:pt>
                <c:pt idx="15033">
                  <c:v>34789</c:v>
                </c:pt>
                <c:pt idx="15034">
                  <c:v>34790</c:v>
                </c:pt>
                <c:pt idx="15035">
                  <c:v>34791</c:v>
                </c:pt>
                <c:pt idx="15036">
                  <c:v>34792</c:v>
                </c:pt>
                <c:pt idx="15037">
                  <c:v>34793</c:v>
                </c:pt>
                <c:pt idx="15038">
                  <c:v>34794</c:v>
                </c:pt>
                <c:pt idx="15039">
                  <c:v>34795</c:v>
                </c:pt>
                <c:pt idx="15040">
                  <c:v>34796</c:v>
                </c:pt>
                <c:pt idx="15041">
                  <c:v>34797</c:v>
                </c:pt>
                <c:pt idx="15042">
                  <c:v>34798</c:v>
                </c:pt>
                <c:pt idx="15043">
                  <c:v>34799</c:v>
                </c:pt>
                <c:pt idx="15044">
                  <c:v>34800</c:v>
                </c:pt>
                <c:pt idx="15045">
                  <c:v>34801</c:v>
                </c:pt>
                <c:pt idx="15046">
                  <c:v>34802</c:v>
                </c:pt>
                <c:pt idx="15047">
                  <c:v>34803</c:v>
                </c:pt>
                <c:pt idx="15048">
                  <c:v>34804</c:v>
                </c:pt>
                <c:pt idx="15049">
                  <c:v>34805</c:v>
                </c:pt>
                <c:pt idx="15050">
                  <c:v>34806</c:v>
                </c:pt>
                <c:pt idx="15051">
                  <c:v>34807</c:v>
                </c:pt>
                <c:pt idx="15052">
                  <c:v>34808</c:v>
                </c:pt>
                <c:pt idx="15053">
                  <c:v>34809</c:v>
                </c:pt>
                <c:pt idx="15054">
                  <c:v>34810</c:v>
                </c:pt>
                <c:pt idx="15055">
                  <c:v>34811</c:v>
                </c:pt>
                <c:pt idx="15056">
                  <c:v>34812</c:v>
                </c:pt>
                <c:pt idx="15057">
                  <c:v>34813</c:v>
                </c:pt>
                <c:pt idx="15058">
                  <c:v>34814</c:v>
                </c:pt>
                <c:pt idx="15059">
                  <c:v>34815</c:v>
                </c:pt>
                <c:pt idx="15060">
                  <c:v>34816</c:v>
                </c:pt>
                <c:pt idx="15061">
                  <c:v>34817</c:v>
                </c:pt>
                <c:pt idx="15062">
                  <c:v>34818</c:v>
                </c:pt>
                <c:pt idx="15063">
                  <c:v>34819</c:v>
                </c:pt>
                <c:pt idx="15064">
                  <c:v>34820</c:v>
                </c:pt>
                <c:pt idx="15065">
                  <c:v>34821</c:v>
                </c:pt>
                <c:pt idx="15066">
                  <c:v>34822</c:v>
                </c:pt>
                <c:pt idx="15067">
                  <c:v>34823</c:v>
                </c:pt>
                <c:pt idx="15068">
                  <c:v>34824</c:v>
                </c:pt>
                <c:pt idx="15069">
                  <c:v>34825</c:v>
                </c:pt>
                <c:pt idx="15070">
                  <c:v>34826</c:v>
                </c:pt>
                <c:pt idx="15071">
                  <c:v>34827</c:v>
                </c:pt>
                <c:pt idx="15072">
                  <c:v>34828</c:v>
                </c:pt>
                <c:pt idx="15073">
                  <c:v>34829</c:v>
                </c:pt>
                <c:pt idx="15074">
                  <c:v>34830</c:v>
                </c:pt>
                <c:pt idx="15075">
                  <c:v>34831</c:v>
                </c:pt>
                <c:pt idx="15076">
                  <c:v>34832</c:v>
                </c:pt>
                <c:pt idx="15077">
                  <c:v>34833</c:v>
                </c:pt>
                <c:pt idx="15078">
                  <c:v>34834</c:v>
                </c:pt>
                <c:pt idx="15079">
                  <c:v>34835</c:v>
                </c:pt>
                <c:pt idx="15080">
                  <c:v>34836</c:v>
                </c:pt>
                <c:pt idx="15081">
                  <c:v>34837</c:v>
                </c:pt>
                <c:pt idx="15082">
                  <c:v>34838</c:v>
                </c:pt>
                <c:pt idx="15083">
                  <c:v>34839</c:v>
                </c:pt>
                <c:pt idx="15084">
                  <c:v>34840</c:v>
                </c:pt>
                <c:pt idx="15085">
                  <c:v>34841</c:v>
                </c:pt>
                <c:pt idx="15086">
                  <c:v>34842</c:v>
                </c:pt>
                <c:pt idx="15087">
                  <c:v>34843</c:v>
                </c:pt>
                <c:pt idx="15088">
                  <c:v>34844</c:v>
                </c:pt>
                <c:pt idx="15089">
                  <c:v>34845</c:v>
                </c:pt>
                <c:pt idx="15090">
                  <c:v>34846</c:v>
                </c:pt>
                <c:pt idx="15091">
                  <c:v>34847</c:v>
                </c:pt>
                <c:pt idx="15092">
                  <c:v>34848</c:v>
                </c:pt>
                <c:pt idx="15093">
                  <c:v>34849</c:v>
                </c:pt>
                <c:pt idx="15094">
                  <c:v>34850</c:v>
                </c:pt>
                <c:pt idx="15095">
                  <c:v>34851</c:v>
                </c:pt>
                <c:pt idx="15096">
                  <c:v>34852</c:v>
                </c:pt>
                <c:pt idx="15097">
                  <c:v>34853</c:v>
                </c:pt>
                <c:pt idx="15098">
                  <c:v>34854</c:v>
                </c:pt>
                <c:pt idx="15099">
                  <c:v>34855</c:v>
                </c:pt>
                <c:pt idx="15100">
                  <c:v>34856</c:v>
                </c:pt>
                <c:pt idx="15101">
                  <c:v>34857</c:v>
                </c:pt>
                <c:pt idx="15102">
                  <c:v>34858</c:v>
                </c:pt>
                <c:pt idx="15103">
                  <c:v>34859</c:v>
                </c:pt>
                <c:pt idx="15104">
                  <c:v>34860</c:v>
                </c:pt>
                <c:pt idx="15105">
                  <c:v>34861</c:v>
                </c:pt>
                <c:pt idx="15106">
                  <c:v>34862</c:v>
                </c:pt>
                <c:pt idx="15107">
                  <c:v>34863</c:v>
                </c:pt>
                <c:pt idx="15108">
                  <c:v>34864</c:v>
                </c:pt>
                <c:pt idx="15109">
                  <c:v>34865</c:v>
                </c:pt>
                <c:pt idx="15110">
                  <c:v>34866</c:v>
                </c:pt>
                <c:pt idx="15111">
                  <c:v>34867</c:v>
                </c:pt>
                <c:pt idx="15112">
                  <c:v>34868</c:v>
                </c:pt>
                <c:pt idx="15113">
                  <c:v>34869</c:v>
                </c:pt>
                <c:pt idx="15114">
                  <c:v>34870</c:v>
                </c:pt>
                <c:pt idx="15115">
                  <c:v>34871</c:v>
                </c:pt>
                <c:pt idx="15116">
                  <c:v>34872</c:v>
                </c:pt>
                <c:pt idx="15117">
                  <c:v>34873</c:v>
                </c:pt>
                <c:pt idx="15118">
                  <c:v>34874</c:v>
                </c:pt>
                <c:pt idx="15119">
                  <c:v>34875</c:v>
                </c:pt>
                <c:pt idx="15120">
                  <c:v>34876</c:v>
                </c:pt>
                <c:pt idx="15121">
                  <c:v>34877</c:v>
                </c:pt>
                <c:pt idx="15122">
                  <c:v>34878</c:v>
                </c:pt>
                <c:pt idx="15123">
                  <c:v>34879</c:v>
                </c:pt>
                <c:pt idx="15124">
                  <c:v>34880</c:v>
                </c:pt>
                <c:pt idx="15125">
                  <c:v>34881</c:v>
                </c:pt>
                <c:pt idx="15126">
                  <c:v>34882</c:v>
                </c:pt>
                <c:pt idx="15127">
                  <c:v>34883</c:v>
                </c:pt>
                <c:pt idx="15128">
                  <c:v>34884</c:v>
                </c:pt>
                <c:pt idx="15129">
                  <c:v>34885</c:v>
                </c:pt>
                <c:pt idx="15130">
                  <c:v>34886</c:v>
                </c:pt>
                <c:pt idx="15131">
                  <c:v>34887</c:v>
                </c:pt>
                <c:pt idx="15132">
                  <c:v>34888</c:v>
                </c:pt>
                <c:pt idx="15133">
                  <c:v>34889</c:v>
                </c:pt>
                <c:pt idx="15134">
                  <c:v>34890</c:v>
                </c:pt>
                <c:pt idx="15135">
                  <c:v>34891</c:v>
                </c:pt>
                <c:pt idx="15136">
                  <c:v>34892</c:v>
                </c:pt>
                <c:pt idx="15137">
                  <c:v>34893</c:v>
                </c:pt>
                <c:pt idx="15138">
                  <c:v>34894</c:v>
                </c:pt>
                <c:pt idx="15139">
                  <c:v>34895</c:v>
                </c:pt>
                <c:pt idx="15140">
                  <c:v>34896</c:v>
                </c:pt>
                <c:pt idx="15141">
                  <c:v>34897</c:v>
                </c:pt>
                <c:pt idx="15142">
                  <c:v>34898</c:v>
                </c:pt>
                <c:pt idx="15143">
                  <c:v>34899</c:v>
                </c:pt>
                <c:pt idx="15144">
                  <c:v>34900</c:v>
                </c:pt>
                <c:pt idx="15145">
                  <c:v>34901</c:v>
                </c:pt>
                <c:pt idx="15146">
                  <c:v>34902</c:v>
                </c:pt>
                <c:pt idx="15147">
                  <c:v>34903</c:v>
                </c:pt>
                <c:pt idx="15148">
                  <c:v>34904</c:v>
                </c:pt>
                <c:pt idx="15149">
                  <c:v>34905</c:v>
                </c:pt>
                <c:pt idx="15150">
                  <c:v>34906</c:v>
                </c:pt>
                <c:pt idx="15151">
                  <c:v>34907</c:v>
                </c:pt>
                <c:pt idx="15152">
                  <c:v>34908</c:v>
                </c:pt>
                <c:pt idx="15153">
                  <c:v>34909</c:v>
                </c:pt>
                <c:pt idx="15154">
                  <c:v>34910</c:v>
                </c:pt>
                <c:pt idx="15155">
                  <c:v>34911</c:v>
                </c:pt>
                <c:pt idx="15156">
                  <c:v>34912</c:v>
                </c:pt>
                <c:pt idx="15157">
                  <c:v>34913</c:v>
                </c:pt>
                <c:pt idx="15158">
                  <c:v>34914</c:v>
                </c:pt>
                <c:pt idx="15159">
                  <c:v>34915</c:v>
                </c:pt>
                <c:pt idx="15160">
                  <c:v>34916</c:v>
                </c:pt>
                <c:pt idx="15161">
                  <c:v>34917</c:v>
                </c:pt>
                <c:pt idx="15162">
                  <c:v>34918</c:v>
                </c:pt>
                <c:pt idx="15163">
                  <c:v>34919</c:v>
                </c:pt>
                <c:pt idx="15164">
                  <c:v>34920</c:v>
                </c:pt>
                <c:pt idx="15165">
                  <c:v>34921</c:v>
                </c:pt>
                <c:pt idx="15166">
                  <c:v>34922</c:v>
                </c:pt>
                <c:pt idx="15167">
                  <c:v>34923</c:v>
                </c:pt>
                <c:pt idx="15168">
                  <c:v>34924</c:v>
                </c:pt>
                <c:pt idx="15169">
                  <c:v>34925</c:v>
                </c:pt>
                <c:pt idx="15170">
                  <c:v>34926</c:v>
                </c:pt>
                <c:pt idx="15171">
                  <c:v>34927</c:v>
                </c:pt>
                <c:pt idx="15172">
                  <c:v>34928</c:v>
                </c:pt>
                <c:pt idx="15173">
                  <c:v>34929</c:v>
                </c:pt>
                <c:pt idx="15174">
                  <c:v>34930</c:v>
                </c:pt>
                <c:pt idx="15175">
                  <c:v>34931</c:v>
                </c:pt>
                <c:pt idx="15176">
                  <c:v>34932</c:v>
                </c:pt>
                <c:pt idx="15177">
                  <c:v>34933</c:v>
                </c:pt>
                <c:pt idx="15178">
                  <c:v>34934</c:v>
                </c:pt>
                <c:pt idx="15179">
                  <c:v>34935</c:v>
                </c:pt>
                <c:pt idx="15180">
                  <c:v>34936</c:v>
                </c:pt>
                <c:pt idx="15181">
                  <c:v>34937</c:v>
                </c:pt>
                <c:pt idx="15182">
                  <c:v>34938</c:v>
                </c:pt>
                <c:pt idx="15183">
                  <c:v>34939</c:v>
                </c:pt>
                <c:pt idx="15184">
                  <c:v>34940</c:v>
                </c:pt>
                <c:pt idx="15185">
                  <c:v>34941</c:v>
                </c:pt>
                <c:pt idx="15186">
                  <c:v>34942</c:v>
                </c:pt>
                <c:pt idx="15187">
                  <c:v>34943</c:v>
                </c:pt>
                <c:pt idx="15188">
                  <c:v>34944</c:v>
                </c:pt>
                <c:pt idx="15189">
                  <c:v>34945</c:v>
                </c:pt>
                <c:pt idx="15190">
                  <c:v>34946</c:v>
                </c:pt>
                <c:pt idx="15191">
                  <c:v>34947</c:v>
                </c:pt>
                <c:pt idx="15192">
                  <c:v>34948</c:v>
                </c:pt>
                <c:pt idx="15193">
                  <c:v>34949</c:v>
                </c:pt>
                <c:pt idx="15194">
                  <c:v>34950</c:v>
                </c:pt>
                <c:pt idx="15195">
                  <c:v>34951</c:v>
                </c:pt>
                <c:pt idx="15196">
                  <c:v>34952</c:v>
                </c:pt>
                <c:pt idx="15197">
                  <c:v>34953</c:v>
                </c:pt>
                <c:pt idx="15198">
                  <c:v>34954</c:v>
                </c:pt>
                <c:pt idx="15199">
                  <c:v>34955</c:v>
                </c:pt>
                <c:pt idx="15200">
                  <c:v>34956</c:v>
                </c:pt>
                <c:pt idx="15201">
                  <c:v>34957</c:v>
                </c:pt>
                <c:pt idx="15202">
                  <c:v>34958</c:v>
                </c:pt>
                <c:pt idx="15203">
                  <c:v>34959</c:v>
                </c:pt>
                <c:pt idx="15204">
                  <c:v>34960</c:v>
                </c:pt>
                <c:pt idx="15205">
                  <c:v>34961</c:v>
                </c:pt>
                <c:pt idx="15206">
                  <c:v>34962</c:v>
                </c:pt>
                <c:pt idx="15207">
                  <c:v>34963</c:v>
                </c:pt>
                <c:pt idx="15208">
                  <c:v>34964</c:v>
                </c:pt>
                <c:pt idx="15209">
                  <c:v>34965</c:v>
                </c:pt>
                <c:pt idx="15210">
                  <c:v>34966</c:v>
                </c:pt>
                <c:pt idx="15211">
                  <c:v>34967</c:v>
                </c:pt>
                <c:pt idx="15212">
                  <c:v>34968</c:v>
                </c:pt>
                <c:pt idx="15213">
                  <c:v>34969</c:v>
                </c:pt>
                <c:pt idx="15214">
                  <c:v>34970</c:v>
                </c:pt>
                <c:pt idx="15215">
                  <c:v>34971</c:v>
                </c:pt>
                <c:pt idx="15216">
                  <c:v>34972</c:v>
                </c:pt>
                <c:pt idx="15217">
                  <c:v>34973</c:v>
                </c:pt>
                <c:pt idx="15218">
                  <c:v>34974</c:v>
                </c:pt>
                <c:pt idx="15219">
                  <c:v>34975</c:v>
                </c:pt>
                <c:pt idx="15220">
                  <c:v>34976</c:v>
                </c:pt>
                <c:pt idx="15221">
                  <c:v>34977</c:v>
                </c:pt>
                <c:pt idx="15222">
                  <c:v>34978</c:v>
                </c:pt>
                <c:pt idx="15223">
                  <c:v>34979</c:v>
                </c:pt>
                <c:pt idx="15224">
                  <c:v>34980</c:v>
                </c:pt>
                <c:pt idx="15225">
                  <c:v>34981</c:v>
                </c:pt>
                <c:pt idx="15226">
                  <c:v>34982</c:v>
                </c:pt>
                <c:pt idx="15227">
                  <c:v>34983</c:v>
                </c:pt>
                <c:pt idx="15228">
                  <c:v>34984</c:v>
                </c:pt>
                <c:pt idx="15229">
                  <c:v>34985</c:v>
                </c:pt>
                <c:pt idx="15230">
                  <c:v>34986</c:v>
                </c:pt>
                <c:pt idx="15231">
                  <c:v>34987</c:v>
                </c:pt>
                <c:pt idx="15232">
                  <c:v>34988</c:v>
                </c:pt>
                <c:pt idx="15233">
                  <c:v>34989</c:v>
                </c:pt>
                <c:pt idx="15234">
                  <c:v>34990</c:v>
                </c:pt>
                <c:pt idx="15235">
                  <c:v>34991</c:v>
                </c:pt>
                <c:pt idx="15236">
                  <c:v>34992</c:v>
                </c:pt>
                <c:pt idx="15237">
                  <c:v>34993</c:v>
                </c:pt>
                <c:pt idx="15238">
                  <c:v>34994</c:v>
                </c:pt>
                <c:pt idx="15239">
                  <c:v>34995</c:v>
                </c:pt>
                <c:pt idx="15240">
                  <c:v>34996</c:v>
                </c:pt>
                <c:pt idx="15241">
                  <c:v>34997</c:v>
                </c:pt>
                <c:pt idx="15242">
                  <c:v>34998</c:v>
                </c:pt>
                <c:pt idx="15243">
                  <c:v>34999</c:v>
                </c:pt>
                <c:pt idx="15244">
                  <c:v>35000</c:v>
                </c:pt>
                <c:pt idx="15245">
                  <c:v>35001</c:v>
                </c:pt>
                <c:pt idx="15246">
                  <c:v>35002</c:v>
                </c:pt>
                <c:pt idx="15247">
                  <c:v>35003</c:v>
                </c:pt>
                <c:pt idx="15248">
                  <c:v>35004</c:v>
                </c:pt>
                <c:pt idx="15249">
                  <c:v>35005</c:v>
                </c:pt>
                <c:pt idx="15250">
                  <c:v>35006</c:v>
                </c:pt>
                <c:pt idx="15251">
                  <c:v>35007</c:v>
                </c:pt>
                <c:pt idx="15252">
                  <c:v>35008</c:v>
                </c:pt>
                <c:pt idx="15253">
                  <c:v>35009</c:v>
                </c:pt>
                <c:pt idx="15254">
                  <c:v>35010</c:v>
                </c:pt>
                <c:pt idx="15255">
                  <c:v>35011</c:v>
                </c:pt>
                <c:pt idx="15256">
                  <c:v>35012</c:v>
                </c:pt>
                <c:pt idx="15257">
                  <c:v>35013</c:v>
                </c:pt>
                <c:pt idx="15258">
                  <c:v>35014</c:v>
                </c:pt>
                <c:pt idx="15259">
                  <c:v>35015</c:v>
                </c:pt>
                <c:pt idx="15260">
                  <c:v>35016</c:v>
                </c:pt>
                <c:pt idx="15261">
                  <c:v>35017</c:v>
                </c:pt>
                <c:pt idx="15262">
                  <c:v>35018</c:v>
                </c:pt>
                <c:pt idx="15263">
                  <c:v>35019</c:v>
                </c:pt>
                <c:pt idx="15264">
                  <c:v>35020</c:v>
                </c:pt>
                <c:pt idx="15265">
                  <c:v>35021</c:v>
                </c:pt>
                <c:pt idx="15266">
                  <c:v>35022</c:v>
                </c:pt>
                <c:pt idx="15267">
                  <c:v>35023</c:v>
                </c:pt>
                <c:pt idx="15268">
                  <c:v>35024</c:v>
                </c:pt>
                <c:pt idx="15269">
                  <c:v>35025</c:v>
                </c:pt>
                <c:pt idx="15270">
                  <c:v>35026</c:v>
                </c:pt>
                <c:pt idx="15271">
                  <c:v>35027</c:v>
                </c:pt>
                <c:pt idx="15272">
                  <c:v>35028</c:v>
                </c:pt>
                <c:pt idx="15273">
                  <c:v>35029</c:v>
                </c:pt>
                <c:pt idx="15274">
                  <c:v>35030</c:v>
                </c:pt>
                <c:pt idx="15275">
                  <c:v>35031</c:v>
                </c:pt>
                <c:pt idx="15276">
                  <c:v>35032</c:v>
                </c:pt>
                <c:pt idx="15277">
                  <c:v>35033</c:v>
                </c:pt>
                <c:pt idx="15278">
                  <c:v>35034</c:v>
                </c:pt>
                <c:pt idx="15279">
                  <c:v>35035</c:v>
                </c:pt>
                <c:pt idx="15280">
                  <c:v>35036</c:v>
                </c:pt>
                <c:pt idx="15281">
                  <c:v>35037</c:v>
                </c:pt>
                <c:pt idx="15282">
                  <c:v>35038</c:v>
                </c:pt>
                <c:pt idx="15283">
                  <c:v>35039</c:v>
                </c:pt>
                <c:pt idx="15284">
                  <c:v>35040</c:v>
                </c:pt>
                <c:pt idx="15285">
                  <c:v>35041</c:v>
                </c:pt>
                <c:pt idx="15286">
                  <c:v>35042</c:v>
                </c:pt>
                <c:pt idx="15287">
                  <c:v>35043</c:v>
                </c:pt>
                <c:pt idx="15288">
                  <c:v>35044</c:v>
                </c:pt>
                <c:pt idx="15289">
                  <c:v>35045</c:v>
                </c:pt>
                <c:pt idx="15290">
                  <c:v>35046</c:v>
                </c:pt>
                <c:pt idx="15291">
                  <c:v>35047</c:v>
                </c:pt>
                <c:pt idx="15292">
                  <c:v>35048</c:v>
                </c:pt>
                <c:pt idx="15293">
                  <c:v>35049</c:v>
                </c:pt>
                <c:pt idx="15294">
                  <c:v>35050</c:v>
                </c:pt>
                <c:pt idx="15295">
                  <c:v>35051</c:v>
                </c:pt>
                <c:pt idx="15296">
                  <c:v>35052</c:v>
                </c:pt>
                <c:pt idx="15297">
                  <c:v>35053</c:v>
                </c:pt>
                <c:pt idx="15298">
                  <c:v>35054</c:v>
                </c:pt>
                <c:pt idx="15299">
                  <c:v>35055</c:v>
                </c:pt>
                <c:pt idx="15300">
                  <c:v>35056</c:v>
                </c:pt>
                <c:pt idx="15301">
                  <c:v>35057</c:v>
                </c:pt>
                <c:pt idx="15302">
                  <c:v>35058</c:v>
                </c:pt>
                <c:pt idx="15303">
                  <c:v>35059</c:v>
                </c:pt>
                <c:pt idx="15304">
                  <c:v>35060</c:v>
                </c:pt>
                <c:pt idx="15305">
                  <c:v>35061</c:v>
                </c:pt>
                <c:pt idx="15306">
                  <c:v>35062</c:v>
                </c:pt>
                <c:pt idx="15307">
                  <c:v>35063</c:v>
                </c:pt>
                <c:pt idx="15308">
                  <c:v>35064</c:v>
                </c:pt>
                <c:pt idx="15309">
                  <c:v>35065</c:v>
                </c:pt>
                <c:pt idx="15310">
                  <c:v>35066</c:v>
                </c:pt>
                <c:pt idx="15311">
                  <c:v>35067</c:v>
                </c:pt>
                <c:pt idx="15312">
                  <c:v>35068</c:v>
                </c:pt>
                <c:pt idx="15313">
                  <c:v>35069</c:v>
                </c:pt>
                <c:pt idx="15314">
                  <c:v>35070</c:v>
                </c:pt>
                <c:pt idx="15315">
                  <c:v>35071</c:v>
                </c:pt>
                <c:pt idx="15316">
                  <c:v>35072</c:v>
                </c:pt>
                <c:pt idx="15317">
                  <c:v>35073</c:v>
                </c:pt>
                <c:pt idx="15318">
                  <c:v>35074</c:v>
                </c:pt>
                <c:pt idx="15319">
                  <c:v>35075</c:v>
                </c:pt>
                <c:pt idx="15320">
                  <c:v>35076</c:v>
                </c:pt>
                <c:pt idx="15321">
                  <c:v>35077</c:v>
                </c:pt>
                <c:pt idx="15322">
                  <c:v>35078</c:v>
                </c:pt>
                <c:pt idx="15323">
                  <c:v>35079</c:v>
                </c:pt>
                <c:pt idx="15324">
                  <c:v>35080</c:v>
                </c:pt>
                <c:pt idx="15325">
                  <c:v>35081</c:v>
                </c:pt>
                <c:pt idx="15326">
                  <c:v>35082</c:v>
                </c:pt>
                <c:pt idx="15327">
                  <c:v>35083</c:v>
                </c:pt>
                <c:pt idx="15328">
                  <c:v>35084</c:v>
                </c:pt>
                <c:pt idx="15329">
                  <c:v>35085</c:v>
                </c:pt>
                <c:pt idx="15330">
                  <c:v>35086</c:v>
                </c:pt>
                <c:pt idx="15331">
                  <c:v>35087</c:v>
                </c:pt>
                <c:pt idx="15332">
                  <c:v>35088</c:v>
                </c:pt>
                <c:pt idx="15333">
                  <c:v>35089</c:v>
                </c:pt>
                <c:pt idx="15334">
                  <c:v>35090</c:v>
                </c:pt>
                <c:pt idx="15335">
                  <c:v>35091</c:v>
                </c:pt>
                <c:pt idx="15336">
                  <c:v>35092</c:v>
                </c:pt>
                <c:pt idx="15337">
                  <c:v>35093</c:v>
                </c:pt>
                <c:pt idx="15338">
                  <c:v>35094</c:v>
                </c:pt>
                <c:pt idx="15339">
                  <c:v>35095</c:v>
                </c:pt>
                <c:pt idx="15340">
                  <c:v>35096</c:v>
                </c:pt>
                <c:pt idx="15341">
                  <c:v>35097</c:v>
                </c:pt>
                <c:pt idx="15342">
                  <c:v>35098</c:v>
                </c:pt>
                <c:pt idx="15343">
                  <c:v>35099</c:v>
                </c:pt>
                <c:pt idx="15344">
                  <c:v>35100</c:v>
                </c:pt>
                <c:pt idx="15345">
                  <c:v>35101</c:v>
                </c:pt>
                <c:pt idx="15346">
                  <c:v>35102</c:v>
                </c:pt>
                <c:pt idx="15347">
                  <c:v>35103</c:v>
                </c:pt>
                <c:pt idx="15348">
                  <c:v>35104</c:v>
                </c:pt>
                <c:pt idx="15349">
                  <c:v>35105</c:v>
                </c:pt>
                <c:pt idx="15350">
                  <c:v>35106</c:v>
                </c:pt>
                <c:pt idx="15351">
                  <c:v>35107</c:v>
                </c:pt>
                <c:pt idx="15352">
                  <c:v>35108</c:v>
                </c:pt>
                <c:pt idx="15353">
                  <c:v>35109</c:v>
                </c:pt>
                <c:pt idx="15354">
                  <c:v>35110</c:v>
                </c:pt>
                <c:pt idx="15355">
                  <c:v>35111</c:v>
                </c:pt>
                <c:pt idx="15356">
                  <c:v>35112</c:v>
                </c:pt>
                <c:pt idx="15357">
                  <c:v>35113</c:v>
                </c:pt>
                <c:pt idx="15358">
                  <c:v>35114</c:v>
                </c:pt>
                <c:pt idx="15359">
                  <c:v>35115</c:v>
                </c:pt>
                <c:pt idx="15360">
                  <c:v>35116</c:v>
                </c:pt>
                <c:pt idx="15361">
                  <c:v>35117</c:v>
                </c:pt>
                <c:pt idx="15362">
                  <c:v>35118</c:v>
                </c:pt>
                <c:pt idx="15363">
                  <c:v>35119</c:v>
                </c:pt>
                <c:pt idx="15364">
                  <c:v>35120</c:v>
                </c:pt>
                <c:pt idx="15365">
                  <c:v>35121</c:v>
                </c:pt>
                <c:pt idx="15366">
                  <c:v>35122</c:v>
                </c:pt>
                <c:pt idx="15367">
                  <c:v>35123</c:v>
                </c:pt>
                <c:pt idx="15368">
                  <c:v>35124</c:v>
                </c:pt>
                <c:pt idx="15369">
                  <c:v>35125</c:v>
                </c:pt>
                <c:pt idx="15370">
                  <c:v>35126</c:v>
                </c:pt>
                <c:pt idx="15371">
                  <c:v>35127</c:v>
                </c:pt>
                <c:pt idx="15372">
                  <c:v>35128</c:v>
                </c:pt>
                <c:pt idx="15373">
                  <c:v>35129</c:v>
                </c:pt>
                <c:pt idx="15374">
                  <c:v>35130</c:v>
                </c:pt>
                <c:pt idx="15375">
                  <c:v>35131</c:v>
                </c:pt>
                <c:pt idx="15376">
                  <c:v>35132</c:v>
                </c:pt>
                <c:pt idx="15377">
                  <c:v>35133</c:v>
                </c:pt>
                <c:pt idx="15378">
                  <c:v>35134</c:v>
                </c:pt>
                <c:pt idx="15379">
                  <c:v>35135</c:v>
                </c:pt>
                <c:pt idx="15380">
                  <c:v>35136</c:v>
                </c:pt>
                <c:pt idx="15381">
                  <c:v>35137</c:v>
                </c:pt>
                <c:pt idx="15382">
                  <c:v>35138</c:v>
                </c:pt>
                <c:pt idx="15383">
                  <c:v>35139</c:v>
                </c:pt>
                <c:pt idx="15384">
                  <c:v>35140</c:v>
                </c:pt>
                <c:pt idx="15385">
                  <c:v>35141</c:v>
                </c:pt>
                <c:pt idx="15386">
                  <c:v>35142</c:v>
                </c:pt>
                <c:pt idx="15387">
                  <c:v>35143</c:v>
                </c:pt>
                <c:pt idx="15388">
                  <c:v>35144</c:v>
                </c:pt>
                <c:pt idx="15389">
                  <c:v>35145</c:v>
                </c:pt>
                <c:pt idx="15390">
                  <c:v>35146</c:v>
                </c:pt>
                <c:pt idx="15391">
                  <c:v>35147</c:v>
                </c:pt>
                <c:pt idx="15392">
                  <c:v>35148</c:v>
                </c:pt>
                <c:pt idx="15393">
                  <c:v>35149</c:v>
                </c:pt>
                <c:pt idx="15394">
                  <c:v>35150</c:v>
                </c:pt>
                <c:pt idx="15395">
                  <c:v>35151</c:v>
                </c:pt>
                <c:pt idx="15396">
                  <c:v>35152</c:v>
                </c:pt>
                <c:pt idx="15397">
                  <c:v>35153</c:v>
                </c:pt>
                <c:pt idx="15398">
                  <c:v>35154</c:v>
                </c:pt>
                <c:pt idx="15399">
                  <c:v>35155</c:v>
                </c:pt>
                <c:pt idx="15400">
                  <c:v>35156</c:v>
                </c:pt>
                <c:pt idx="15401">
                  <c:v>35157</c:v>
                </c:pt>
                <c:pt idx="15402">
                  <c:v>35158</c:v>
                </c:pt>
                <c:pt idx="15403">
                  <c:v>35159</c:v>
                </c:pt>
                <c:pt idx="15404">
                  <c:v>35160</c:v>
                </c:pt>
                <c:pt idx="15405">
                  <c:v>35161</c:v>
                </c:pt>
                <c:pt idx="15406">
                  <c:v>35162</c:v>
                </c:pt>
                <c:pt idx="15407">
                  <c:v>35163</c:v>
                </c:pt>
                <c:pt idx="15408">
                  <c:v>35164</c:v>
                </c:pt>
                <c:pt idx="15409">
                  <c:v>35165</c:v>
                </c:pt>
                <c:pt idx="15410">
                  <c:v>35166</c:v>
                </c:pt>
                <c:pt idx="15411">
                  <c:v>35167</c:v>
                </c:pt>
                <c:pt idx="15412">
                  <c:v>35168</c:v>
                </c:pt>
                <c:pt idx="15413">
                  <c:v>35169</c:v>
                </c:pt>
                <c:pt idx="15414">
                  <c:v>35170</c:v>
                </c:pt>
                <c:pt idx="15415">
                  <c:v>35171</c:v>
                </c:pt>
                <c:pt idx="15416">
                  <c:v>35172</c:v>
                </c:pt>
                <c:pt idx="15417">
                  <c:v>35173</c:v>
                </c:pt>
                <c:pt idx="15418">
                  <c:v>35174</c:v>
                </c:pt>
                <c:pt idx="15419">
                  <c:v>35175</c:v>
                </c:pt>
                <c:pt idx="15420">
                  <c:v>35176</c:v>
                </c:pt>
                <c:pt idx="15421">
                  <c:v>35177</c:v>
                </c:pt>
                <c:pt idx="15422">
                  <c:v>35178</c:v>
                </c:pt>
                <c:pt idx="15423">
                  <c:v>35179</c:v>
                </c:pt>
                <c:pt idx="15424">
                  <c:v>35180</c:v>
                </c:pt>
                <c:pt idx="15425">
                  <c:v>35181</c:v>
                </c:pt>
                <c:pt idx="15426">
                  <c:v>35182</c:v>
                </c:pt>
                <c:pt idx="15427">
                  <c:v>35183</c:v>
                </c:pt>
                <c:pt idx="15428">
                  <c:v>35184</c:v>
                </c:pt>
                <c:pt idx="15429">
                  <c:v>35185</c:v>
                </c:pt>
                <c:pt idx="15430">
                  <c:v>35186</c:v>
                </c:pt>
                <c:pt idx="15431">
                  <c:v>35187</c:v>
                </c:pt>
                <c:pt idx="15432">
                  <c:v>35188</c:v>
                </c:pt>
                <c:pt idx="15433">
                  <c:v>35189</c:v>
                </c:pt>
                <c:pt idx="15434">
                  <c:v>35190</c:v>
                </c:pt>
                <c:pt idx="15435">
                  <c:v>35191</c:v>
                </c:pt>
                <c:pt idx="15436">
                  <c:v>35192</c:v>
                </c:pt>
                <c:pt idx="15437">
                  <c:v>35193</c:v>
                </c:pt>
                <c:pt idx="15438">
                  <c:v>35194</c:v>
                </c:pt>
                <c:pt idx="15439">
                  <c:v>35195</c:v>
                </c:pt>
                <c:pt idx="15440">
                  <c:v>35196</c:v>
                </c:pt>
                <c:pt idx="15441">
                  <c:v>35197</c:v>
                </c:pt>
                <c:pt idx="15442">
                  <c:v>35198</c:v>
                </c:pt>
                <c:pt idx="15443">
                  <c:v>35199</c:v>
                </c:pt>
                <c:pt idx="15444">
                  <c:v>35200</c:v>
                </c:pt>
                <c:pt idx="15445">
                  <c:v>35201</c:v>
                </c:pt>
                <c:pt idx="15446">
                  <c:v>35202</c:v>
                </c:pt>
                <c:pt idx="15447">
                  <c:v>35203</c:v>
                </c:pt>
                <c:pt idx="15448">
                  <c:v>35204</c:v>
                </c:pt>
                <c:pt idx="15449">
                  <c:v>35205</c:v>
                </c:pt>
                <c:pt idx="15450">
                  <c:v>35206</c:v>
                </c:pt>
                <c:pt idx="15451">
                  <c:v>35207</c:v>
                </c:pt>
                <c:pt idx="15452">
                  <c:v>35208</c:v>
                </c:pt>
                <c:pt idx="15453">
                  <c:v>35209</c:v>
                </c:pt>
                <c:pt idx="15454">
                  <c:v>35210</c:v>
                </c:pt>
                <c:pt idx="15455">
                  <c:v>35211</c:v>
                </c:pt>
                <c:pt idx="15456">
                  <c:v>35212</c:v>
                </c:pt>
                <c:pt idx="15457">
                  <c:v>35213</c:v>
                </c:pt>
                <c:pt idx="15458">
                  <c:v>35214</c:v>
                </c:pt>
                <c:pt idx="15459">
                  <c:v>35215</c:v>
                </c:pt>
                <c:pt idx="15460">
                  <c:v>35216</c:v>
                </c:pt>
                <c:pt idx="15461">
                  <c:v>35217</c:v>
                </c:pt>
                <c:pt idx="15462">
                  <c:v>35218</c:v>
                </c:pt>
                <c:pt idx="15463">
                  <c:v>35219</c:v>
                </c:pt>
                <c:pt idx="15464">
                  <c:v>35220</c:v>
                </c:pt>
                <c:pt idx="15465">
                  <c:v>35221</c:v>
                </c:pt>
                <c:pt idx="15466">
                  <c:v>35222</c:v>
                </c:pt>
                <c:pt idx="15467">
                  <c:v>35223</c:v>
                </c:pt>
                <c:pt idx="15468">
                  <c:v>35224</c:v>
                </c:pt>
                <c:pt idx="15469">
                  <c:v>35225</c:v>
                </c:pt>
                <c:pt idx="15470">
                  <c:v>35226</c:v>
                </c:pt>
                <c:pt idx="15471">
                  <c:v>35227</c:v>
                </c:pt>
                <c:pt idx="15472">
                  <c:v>35228</c:v>
                </c:pt>
                <c:pt idx="15473">
                  <c:v>35229</c:v>
                </c:pt>
                <c:pt idx="15474">
                  <c:v>35230</c:v>
                </c:pt>
                <c:pt idx="15475">
                  <c:v>35231</c:v>
                </c:pt>
                <c:pt idx="15476">
                  <c:v>35232</c:v>
                </c:pt>
                <c:pt idx="15477">
                  <c:v>35233</c:v>
                </c:pt>
                <c:pt idx="15478">
                  <c:v>35234</c:v>
                </c:pt>
                <c:pt idx="15479">
                  <c:v>35235</c:v>
                </c:pt>
                <c:pt idx="15480">
                  <c:v>35236</c:v>
                </c:pt>
                <c:pt idx="15481">
                  <c:v>35237</c:v>
                </c:pt>
                <c:pt idx="15482">
                  <c:v>35238</c:v>
                </c:pt>
                <c:pt idx="15483">
                  <c:v>35239</c:v>
                </c:pt>
                <c:pt idx="15484">
                  <c:v>35240</c:v>
                </c:pt>
                <c:pt idx="15485">
                  <c:v>35241</c:v>
                </c:pt>
                <c:pt idx="15486">
                  <c:v>35242</c:v>
                </c:pt>
                <c:pt idx="15487">
                  <c:v>35243</c:v>
                </c:pt>
                <c:pt idx="15488">
                  <c:v>35244</c:v>
                </c:pt>
                <c:pt idx="15489">
                  <c:v>35245</c:v>
                </c:pt>
                <c:pt idx="15490">
                  <c:v>35246</c:v>
                </c:pt>
                <c:pt idx="15491">
                  <c:v>35247</c:v>
                </c:pt>
                <c:pt idx="15492">
                  <c:v>35248</c:v>
                </c:pt>
                <c:pt idx="15493">
                  <c:v>35249</c:v>
                </c:pt>
                <c:pt idx="15494">
                  <c:v>35250</c:v>
                </c:pt>
                <c:pt idx="15495">
                  <c:v>35251</c:v>
                </c:pt>
                <c:pt idx="15496">
                  <c:v>35252</c:v>
                </c:pt>
                <c:pt idx="15497">
                  <c:v>35253</c:v>
                </c:pt>
                <c:pt idx="15498">
                  <c:v>35254</c:v>
                </c:pt>
                <c:pt idx="15499">
                  <c:v>35255</c:v>
                </c:pt>
                <c:pt idx="15500">
                  <c:v>35256</c:v>
                </c:pt>
                <c:pt idx="15501">
                  <c:v>35257</c:v>
                </c:pt>
                <c:pt idx="15502">
                  <c:v>35258</c:v>
                </c:pt>
                <c:pt idx="15503">
                  <c:v>35259</c:v>
                </c:pt>
                <c:pt idx="15504">
                  <c:v>35260</c:v>
                </c:pt>
                <c:pt idx="15505">
                  <c:v>35261</c:v>
                </c:pt>
                <c:pt idx="15506">
                  <c:v>35262</c:v>
                </c:pt>
                <c:pt idx="15507">
                  <c:v>35263</c:v>
                </c:pt>
                <c:pt idx="15508">
                  <c:v>35264</c:v>
                </c:pt>
                <c:pt idx="15509">
                  <c:v>35265</c:v>
                </c:pt>
                <c:pt idx="15510">
                  <c:v>35266</c:v>
                </c:pt>
                <c:pt idx="15511">
                  <c:v>35267</c:v>
                </c:pt>
                <c:pt idx="15512">
                  <c:v>35268</c:v>
                </c:pt>
                <c:pt idx="15513">
                  <c:v>35269</c:v>
                </c:pt>
                <c:pt idx="15514">
                  <c:v>35270</c:v>
                </c:pt>
                <c:pt idx="15515">
                  <c:v>35271</c:v>
                </c:pt>
                <c:pt idx="15516">
                  <c:v>35272</c:v>
                </c:pt>
                <c:pt idx="15517">
                  <c:v>35273</c:v>
                </c:pt>
                <c:pt idx="15518">
                  <c:v>35274</c:v>
                </c:pt>
                <c:pt idx="15519">
                  <c:v>35275</c:v>
                </c:pt>
                <c:pt idx="15520">
                  <c:v>35276</c:v>
                </c:pt>
                <c:pt idx="15521">
                  <c:v>35277</c:v>
                </c:pt>
                <c:pt idx="15522">
                  <c:v>35278</c:v>
                </c:pt>
                <c:pt idx="15523">
                  <c:v>35279</c:v>
                </c:pt>
                <c:pt idx="15524">
                  <c:v>35280</c:v>
                </c:pt>
                <c:pt idx="15525">
                  <c:v>35281</c:v>
                </c:pt>
                <c:pt idx="15526">
                  <c:v>35282</c:v>
                </c:pt>
                <c:pt idx="15527">
                  <c:v>35283</c:v>
                </c:pt>
                <c:pt idx="15528">
                  <c:v>35284</c:v>
                </c:pt>
                <c:pt idx="15529">
                  <c:v>35285</c:v>
                </c:pt>
                <c:pt idx="15530">
                  <c:v>35286</c:v>
                </c:pt>
                <c:pt idx="15531">
                  <c:v>35287</c:v>
                </c:pt>
                <c:pt idx="15532">
                  <c:v>35288</c:v>
                </c:pt>
                <c:pt idx="15533">
                  <c:v>35289</c:v>
                </c:pt>
                <c:pt idx="15534">
                  <c:v>35290</c:v>
                </c:pt>
                <c:pt idx="15535">
                  <c:v>35291</c:v>
                </c:pt>
                <c:pt idx="15536">
                  <c:v>35292</c:v>
                </c:pt>
                <c:pt idx="15537">
                  <c:v>35293</c:v>
                </c:pt>
                <c:pt idx="15538">
                  <c:v>35294</c:v>
                </c:pt>
                <c:pt idx="15539">
                  <c:v>35295</c:v>
                </c:pt>
                <c:pt idx="15540">
                  <c:v>35296</c:v>
                </c:pt>
                <c:pt idx="15541">
                  <c:v>35297</c:v>
                </c:pt>
                <c:pt idx="15542">
                  <c:v>35298</c:v>
                </c:pt>
                <c:pt idx="15543">
                  <c:v>35299</c:v>
                </c:pt>
                <c:pt idx="15544">
                  <c:v>35300</c:v>
                </c:pt>
                <c:pt idx="15545">
                  <c:v>35301</c:v>
                </c:pt>
                <c:pt idx="15546">
                  <c:v>35302</c:v>
                </c:pt>
                <c:pt idx="15547">
                  <c:v>35303</c:v>
                </c:pt>
                <c:pt idx="15548">
                  <c:v>35304</c:v>
                </c:pt>
                <c:pt idx="15549">
                  <c:v>35305</c:v>
                </c:pt>
                <c:pt idx="15550">
                  <c:v>35306</c:v>
                </c:pt>
                <c:pt idx="15551">
                  <c:v>35307</c:v>
                </c:pt>
                <c:pt idx="15552">
                  <c:v>35308</c:v>
                </c:pt>
                <c:pt idx="15553">
                  <c:v>35309</c:v>
                </c:pt>
                <c:pt idx="15554">
                  <c:v>35310</c:v>
                </c:pt>
                <c:pt idx="15555">
                  <c:v>35311</c:v>
                </c:pt>
                <c:pt idx="15556">
                  <c:v>35312</c:v>
                </c:pt>
                <c:pt idx="15557">
                  <c:v>35313</c:v>
                </c:pt>
                <c:pt idx="15558">
                  <c:v>35314</c:v>
                </c:pt>
                <c:pt idx="15559">
                  <c:v>35315</c:v>
                </c:pt>
                <c:pt idx="15560">
                  <c:v>35316</c:v>
                </c:pt>
                <c:pt idx="15561">
                  <c:v>35317</c:v>
                </c:pt>
                <c:pt idx="15562">
                  <c:v>35318</c:v>
                </c:pt>
                <c:pt idx="15563">
                  <c:v>35319</c:v>
                </c:pt>
                <c:pt idx="15564">
                  <c:v>35320</c:v>
                </c:pt>
                <c:pt idx="15565">
                  <c:v>35321</c:v>
                </c:pt>
                <c:pt idx="15566">
                  <c:v>35322</c:v>
                </c:pt>
                <c:pt idx="15567">
                  <c:v>35323</c:v>
                </c:pt>
                <c:pt idx="15568">
                  <c:v>35324</c:v>
                </c:pt>
                <c:pt idx="15569">
                  <c:v>35325</c:v>
                </c:pt>
                <c:pt idx="15570">
                  <c:v>35326</c:v>
                </c:pt>
                <c:pt idx="15571">
                  <c:v>35327</c:v>
                </c:pt>
                <c:pt idx="15572">
                  <c:v>35328</c:v>
                </c:pt>
                <c:pt idx="15573">
                  <c:v>35329</c:v>
                </c:pt>
                <c:pt idx="15574">
                  <c:v>35330</c:v>
                </c:pt>
                <c:pt idx="15575">
                  <c:v>35331</c:v>
                </c:pt>
                <c:pt idx="15576">
                  <c:v>35332</c:v>
                </c:pt>
                <c:pt idx="15577">
                  <c:v>35333</c:v>
                </c:pt>
                <c:pt idx="15578">
                  <c:v>35334</c:v>
                </c:pt>
                <c:pt idx="15579">
                  <c:v>35335</c:v>
                </c:pt>
                <c:pt idx="15580">
                  <c:v>35336</c:v>
                </c:pt>
                <c:pt idx="15581">
                  <c:v>35337</c:v>
                </c:pt>
                <c:pt idx="15582">
                  <c:v>35338</c:v>
                </c:pt>
                <c:pt idx="15583">
                  <c:v>35339</c:v>
                </c:pt>
                <c:pt idx="15584">
                  <c:v>35340</c:v>
                </c:pt>
                <c:pt idx="15585">
                  <c:v>35341</c:v>
                </c:pt>
                <c:pt idx="15586">
                  <c:v>35342</c:v>
                </c:pt>
                <c:pt idx="15587">
                  <c:v>35343</c:v>
                </c:pt>
                <c:pt idx="15588">
                  <c:v>35344</c:v>
                </c:pt>
                <c:pt idx="15589">
                  <c:v>35345</c:v>
                </c:pt>
                <c:pt idx="15590">
                  <c:v>35346</c:v>
                </c:pt>
                <c:pt idx="15591">
                  <c:v>35347</c:v>
                </c:pt>
                <c:pt idx="15592">
                  <c:v>35348</c:v>
                </c:pt>
                <c:pt idx="15593">
                  <c:v>35349</c:v>
                </c:pt>
                <c:pt idx="15594">
                  <c:v>35350</c:v>
                </c:pt>
                <c:pt idx="15595">
                  <c:v>35351</c:v>
                </c:pt>
                <c:pt idx="15596">
                  <c:v>35352</c:v>
                </c:pt>
                <c:pt idx="15597">
                  <c:v>35353</c:v>
                </c:pt>
                <c:pt idx="15598">
                  <c:v>35354</c:v>
                </c:pt>
                <c:pt idx="15599">
                  <c:v>35355</c:v>
                </c:pt>
                <c:pt idx="15600">
                  <c:v>35356</c:v>
                </c:pt>
                <c:pt idx="15601">
                  <c:v>35357</c:v>
                </c:pt>
                <c:pt idx="15602">
                  <c:v>35358</c:v>
                </c:pt>
                <c:pt idx="15603">
                  <c:v>35359</c:v>
                </c:pt>
                <c:pt idx="15604">
                  <c:v>35360</c:v>
                </c:pt>
                <c:pt idx="15605">
                  <c:v>35361</c:v>
                </c:pt>
                <c:pt idx="15606">
                  <c:v>35362</c:v>
                </c:pt>
                <c:pt idx="15607">
                  <c:v>35363</c:v>
                </c:pt>
                <c:pt idx="15608">
                  <c:v>35364</c:v>
                </c:pt>
                <c:pt idx="15609">
                  <c:v>35365</c:v>
                </c:pt>
                <c:pt idx="15610">
                  <c:v>35366</c:v>
                </c:pt>
                <c:pt idx="15611">
                  <c:v>35367</c:v>
                </c:pt>
                <c:pt idx="15612">
                  <c:v>35368</c:v>
                </c:pt>
                <c:pt idx="15613">
                  <c:v>35369</c:v>
                </c:pt>
                <c:pt idx="15614">
                  <c:v>35370</c:v>
                </c:pt>
                <c:pt idx="15615">
                  <c:v>35371</c:v>
                </c:pt>
                <c:pt idx="15616">
                  <c:v>35372</c:v>
                </c:pt>
                <c:pt idx="15617">
                  <c:v>35373</c:v>
                </c:pt>
                <c:pt idx="15618">
                  <c:v>35374</c:v>
                </c:pt>
                <c:pt idx="15619">
                  <c:v>35375</c:v>
                </c:pt>
                <c:pt idx="15620">
                  <c:v>35376</c:v>
                </c:pt>
                <c:pt idx="15621">
                  <c:v>35377</c:v>
                </c:pt>
                <c:pt idx="15622">
                  <c:v>35378</c:v>
                </c:pt>
                <c:pt idx="15623">
                  <c:v>35379</c:v>
                </c:pt>
                <c:pt idx="15624">
                  <c:v>35380</c:v>
                </c:pt>
                <c:pt idx="15625">
                  <c:v>35381</c:v>
                </c:pt>
                <c:pt idx="15626">
                  <c:v>35382</c:v>
                </c:pt>
                <c:pt idx="15627">
                  <c:v>35383</c:v>
                </c:pt>
                <c:pt idx="15628">
                  <c:v>35384</c:v>
                </c:pt>
                <c:pt idx="15629">
                  <c:v>35385</c:v>
                </c:pt>
                <c:pt idx="15630">
                  <c:v>35386</c:v>
                </c:pt>
                <c:pt idx="15631">
                  <c:v>35387</c:v>
                </c:pt>
                <c:pt idx="15632">
                  <c:v>35388</c:v>
                </c:pt>
                <c:pt idx="15633">
                  <c:v>35389</c:v>
                </c:pt>
                <c:pt idx="15634">
                  <c:v>35390</c:v>
                </c:pt>
                <c:pt idx="15635">
                  <c:v>35391</c:v>
                </c:pt>
                <c:pt idx="15636">
                  <c:v>35392</c:v>
                </c:pt>
                <c:pt idx="15637">
                  <c:v>35393</c:v>
                </c:pt>
                <c:pt idx="15638">
                  <c:v>35394</c:v>
                </c:pt>
                <c:pt idx="15639">
                  <c:v>35395</c:v>
                </c:pt>
                <c:pt idx="15640">
                  <c:v>35396</c:v>
                </c:pt>
                <c:pt idx="15641">
                  <c:v>35397</c:v>
                </c:pt>
                <c:pt idx="15642">
                  <c:v>35398</c:v>
                </c:pt>
                <c:pt idx="15643">
                  <c:v>35399</c:v>
                </c:pt>
                <c:pt idx="15644">
                  <c:v>35400</c:v>
                </c:pt>
                <c:pt idx="15645">
                  <c:v>35401</c:v>
                </c:pt>
                <c:pt idx="15646">
                  <c:v>35402</c:v>
                </c:pt>
                <c:pt idx="15647">
                  <c:v>35403</c:v>
                </c:pt>
                <c:pt idx="15648">
                  <c:v>35404</c:v>
                </c:pt>
                <c:pt idx="15649">
                  <c:v>35405</c:v>
                </c:pt>
                <c:pt idx="15650">
                  <c:v>35406</c:v>
                </c:pt>
                <c:pt idx="15651">
                  <c:v>35407</c:v>
                </c:pt>
                <c:pt idx="15652">
                  <c:v>35408</c:v>
                </c:pt>
                <c:pt idx="15653">
                  <c:v>35409</c:v>
                </c:pt>
                <c:pt idx="15654">
                  <c:v>35410</c:v>
                </c:pt>
                <c:pt idx="15655">
                  <c:v>35411</c:v>
                </c:pt>
                <c:pt idx="15656">
                  <c:v>35412</c:v>
                </c:pt>
                <c:pt idx="15657">
                  <c:v>35413</c:v>
                </c:pt>
                <c:pt idx="15658">
                  <c:v>35414</c:v>
                </c:pt>
                <c:pt idx="15659">
                  <c:v>35415</c:v>
                </c:pt>
                <c:pt idx="15660">
                  <c:v>35416</c:v>
                </c:pt>
                <c:pt idx="15661">
                  <c:v>35417</c:v>
                </c:pt>
                <c:pt idx="15662">
                  <c:v>35418</c:v>
                </c:pt>
                <c:pt idx="15663">
                  <c:v>35419</c:v>
                </c:pt>
                <c:pt idx="15664">
                  <c:v>35420</c:v>
                </c:pt>
                <c:pt idx="15665">
                  <c:v>35421</c:v>
                </c:pt>
                <c:pt idx="15666">
                  <c:v>35422</c:v>
                </c:pt>
                <c:pt idx="15667">
                  <c:v>35423</c:v>
                </c:pt>
                <c:pt idx="15668">
                  <c:v>35424</c:v>
                </c:pt>
                <c:pt idx="15669">
                  <c:v>35425</c:v>
                </c:pt>
                <c:pt idx="15670">
                  <c:v>35426</c:v>
                </c:pt>
                <c:pt idx="15671">
                  <c:v>35427</c:v>
                </c:pt>
                <c:pt idx="15672">
                  <c:v>35428</c:v>
                </c:pt>
                <c:pt idx="15673">
                  <c:v>35429</c:v>
                </c:pt>
                <c:pt idx="15674">
                  <c:v>35430</c:v>
                </c:pt>
                <c:pt idx="15675">
                  <c:v>35431</c:v>
                </c:pt>
                <c:pt idx="15676">
                  <c:v>35432</c:v>
                </c:pt>
                <c:pt idx="15677">
                  <c:v>35433</c:v>
                </c:pt>
                <c:pt idx="15678">
                  <c:v>35434</c:v>
                </c:pt>
                <c:pt idx="15679">
                  <c:v>35435</c:v>
                </c:pt>
                <c:pt idx="15680">
                  <c:v>35436</c:v>
                </c:pt>
                <c:pt idx="15681">
                  <c:v>35437</c:v>
                </c:pt>
                <c:pt idx="15682">
                  <c:v>35438</c:v>
                </c:pt>
                <c:pt idx="15683">
                  <c:v>35439</c:v>
                </c:pt>
                <c:pt idx="15684">
                  <c:v>35440</c:v>
                </c:pt>
                <c:pt idx="15685">
                  <c:v>35441</c:v>
                </c:pt>
                <c:pt idx="15686">
                  <c:v>35442</c:v>
                </c:pt>
                <c:pt idx="15687">
                  <c:v>35443</c:v>
                </c:pt>
                <c:pt idx="15688">
                  <c:v>35444</c:v>
                </c:pt>
                <c:pt idx="15689">
                  <c:v>35445</c:v>
                </c:pt>
                <c:pt idx="15690">
                  <c:v>35446</c:v>
                </c:pt>
                <c:pt idx="15691">
                  <c:v>35447</c:v>
                </c:pt>
                <c:pt idx="15692">
                  <c:v>35448</c:v>
                </c:pt>
                <c:pt idx="15693">
                  <c:v>35449</c:v>
                </c:pt>
                <c:pt idx="15694">
                  <c:v>35450</c:v>
                </c:pt>
                <c:pt idx="15695">
                  <c:v>35451</c:v>
                </c:pt>
                <c:pt idx="15696">
                  <c:v>35452</c:v>
                </c:pt>
                <c:pt idx="15697">
                  <c:v>35453</c:v>
                </c:pt>
                <c:pt idx="15698">
                  <c:v>35454</c:v>
                </c:pt>
                <c:pt idx="15699">
                  <c:v>35455</c:v>
                </c:pt>
                <c:pt idx="15700">
                  <c:v>35456</c:v>
                </c:pt>
                <c:pt idx="15701">
                  <c:v>35457</c:v>
                </c:pt>
                <c:pt idx="15702">
                  <c:v>35458</c:v>
                </c:pt>
                <c:pt idx="15703">
                  <c:v>35459</c:v>
                </c:pt>
                <c:pt idx="15704">
                  <c:v>35460</c:v>
                </c:pt>
                <c:pt idx="15705">
                  <c:v>35461</c:v>
                </c:pt>
                <c:pt idx="15706">
                  <c:v>35462</c:v>
                </c:pt>
                <c:pt idx="15707">
                  <c:v>35463</c:v>
                </c:pt>
                <c:pt idx="15708">
                  <c:v>35464</c:v>
                </c:pt>
                <c:pt idx="15709">
                  <c:v>35465</c:v>
                </c:pt>
                <c:pt idx="15710">
                  <c:v>35466</c:v>
                </c:pt>
                <c:pt idx="15711">
                  <c:v>35467</c:v>
                </c:pt>
                <c:pt idx="15712">
                  <c:v>35468</c:v>
                </c:pt>
                <c:pt idx="15713">
                  <c:v>35469</c:v>
                </c:pt>
                <c:pt idx="15714">
                  <c:v>35470</c:v>
                </c:pt>
                <c:pt idx="15715">
                  <c:v>35471</c:v>
                </c:pt>
                <c:pt idx="15716">
                  <c:v>35472</c:v>
                </c:pt>
                <c:pt idx="15717">
                  <c:v>35473</c:v>
                </c:pt>
                <c:pt idx="15718">
                  <c:v>35474</c:v>
                </c:pt>
                <c:pt idx="15719">
                  <c:v>35475</c:v>
                </c:pt>
                <c:pt idx="15720">
                  <c:v>35476</c:v>
                </c:pt>
                <c:pt idx="15721">
                  <c:v>35477</c:v>
                </c:pt>
                <c:pt idx="15722">
                  <c:v>35478</c:v>
                </c:pt>
                <c:pt idx="15723">
                  <c:v>35479</c:v>
                </c:pt>
                <c:pt idx="15724">
                  <c:v>35480</c:v>
                </c:pt>
                <c:pt idx="15725">
                  <c:v>35481</c:v>
                </c:pt>
                <c:pt idx="15726">
                  <c:v>35482</c:v>
                </c:pt>
                <c:pt idx="15727">
                  <c:v>35483</c:v>
                </c:pt>
                <c:pt idx="15728">
                  <c:v>35484</c:v>
                </c:pt>
                <c:pt idx="15729">
                  <c:v>35485</c:v>
                </c:pt>
                <c:pt idx="15730">
                  <c:v>35486</c:v>
                </c:pt>
                <c:pt idx="15731">
                  <c:v>35487</c:v>
                </c:pt>
                <c:pt idx="15732">
                  <c:v>35488</c:v>
                </c:pt>
                <c:pt idx="15733">
                  <c:v>35489</c:v>
                </c:pt>
                <c:pt idx="15734">
                  <c:v>35490</c:v>
                </c:pt>
                <c:pt idx="15735">
                  <c:v>35491</c:v>
                </c:pt>
                <c:pt idx="15736">
                  <c:v>35492</c:v>
                </c:pt>
                <c:pt idx="15737">
                  <c:v>35493</c:v>
                </c:pt>
                <c:pt idx="15738">
                  <c:v>35494</c:v>
                </c:pt>
                <c:pt idx="15739">
                  <c:v>35495</c:v>
                </c:pt>
                <c:pt idx="15740">
                  <c:v>35496</c:v>
                </c:pt>
                <c:pt idx="15741">
                  <c:v>35497</c:v>
                </c:pt>
                <c:pt idx="15742">
                  <c:v>35498</c:v>
                </c:pt>
                <c:pt idx="15743">
                  <c:v>35499</c:v>
                </c:pt>
                <c:pt idx="15744">
                  <c:v>35500</c:v>
                </c:pt>
                <c:pt idx="15745">
                  <c:v>35501</c:v>
                </c:pt>
                <c:pt idx="15746">
                  <c:v>35502</c:v>
                </c:pt>
                <c:pt idx="15747">
                  <c:v>35503</c:v>
                </c:pt>
                <c:pt idx="15748">
                  <c:v>35504</c:v>
                </c:pt>
                <c:pt idx="15749">
                  <c:v>35505</c:v>
                </c:pt>
                <c:pt idx="15750">
                  <c:v>35506</c:v>
                </c:pt>
                <c:pt idx="15751">
                  <c:v>35507</c:v>
                </c:pt>
                <c:pt idx="15752">
                  <c:v>35508</c:v>
                </c:pt>
                <c:pt idx="15753">
                  <c:v>35509</c:v>
                </c:pt>
                <c:pt idx="15754">
                  <c:v>35510</c:v>
                </c:pt>
                <c:pt idx="15755">
                  <c:v>35511</c:v>
                </c:pt>
                <c:pt idx="15756">
                  <c:v>35512</c:v>
                </c:pt>
                <c:pt idx="15757">
                  <c:v>35513</c:v>
                </c:pt>
                <c:pt idx="15758">
                  <c:v>35514</c:v>
                </c:pt>
                <c:pt idx="15759">
                  <c:v>35515</c:v>
                </c:pt>
                <c:pt idx="15760">
                  <c:v>35516</c:v>
                </c:pt>
                <c:pt idx="15761">
                  <c:v>35517</c:v>
                </c:pt>
                <c:pt idx="15762">
                  <c:v>35518</c:v>
                </c:pt>
                <c:pt idx="15763">
                  <c:v>35519</c:v>
                </c:pt>
                <c:pt idx="15764">
                  <c:v>35520</c:v>
                </c:pt>
                <c:pt idx="15765">
                  <c:v>35521</c:v>
                </c:pt>
                <c:pt idx="15766">
                  <c:v>35522</c:v>
                </c:pt>
                <c:pt idx="15767">
                  <c:v>35523</c:v>
                </c:pt>
                <c:pt idx="15768">
                  <c:v>35524</c:v>
                </c:pt>
                <c:pt idx="15769">
                  <c:v>35525</c:v>
                </c:pt>
                <c:pt idx="15770">
                  <c:v>35526</c:v>
                </c:pt>
                <c:pt idx="15771">
                  <c:v>35527</c:v>
                </c:pt>
                <c:pt idx="15772">
                  <c:v>35528</c:v>
                </c:pt>
                <c:pt idx="15773">
                  <c:v>35529</c:v>
                </c:pt>
                <c:pt idx="15774">
                  <c:v>35530</c:v>
                </c:pt>
                <c:pt idx="15775">
                  <c:v>35531</c:v>
                </c:pt>
                <c:pt idx="15776">
                  <c:v>35532</c:v>
                </c:pt>
                <c:pt idx="15777">
                  <c:v>35533</c:v>
                </c:pt>
                <c:pt idx="15778">
                  <c:v>35534</c:v>
                </c:pt>
                <c:pt idx="15779">
                  <c:v>35535</c:v>
                </c:pt>
                <c:pt idx="15780">
                  <c:v>35536</c:v>
                </c:pt>
                <c:pt idx="15781">
                  <c:v>35537</c:v>
                </c:pt>
                <c:pt idx="15782">
                  <c:v>35538</c:v>
                </c:pt>
                <c:pt idx="15783">
                  <c:v>35539</c:v>
                </c:pt>
                <c:pt idx="15784">
                  <c:v>35540</c:v>
                </c:pt>
                <c:pt idx="15785">
                  <c:v>35541</c:v>
                </c:pt>
                <c:pt idx="15786">
                  <c:v>35542</c:v>
                </c:pt>
                <c:pt idx="15787">
                  <c:v>35543</c:v>
                </c:pt>
                <c:pt idx="15788">
                  <c:v>35544</c:v>
                </c:pt>
                <c:pt idx="15789">
                  <c:v>35545</c:v>
                </c:pt>
                <c:pt idx="15790">
                  <c:v>35546</c:v>
                </c:pt>
                <c:pt idx="15791">
                  <c:v>35547</c:v>
                </c:pt>
                <c:pt idx="15792">
                  <c:v>35548</c:v>
                </c:pt>
                <c:pt idx="15793">
                  <c:v>35549</c:v>
                </c:pt>
                <c:pt idx="15794">
                  <c:v>35550</c:v>
                </c:pt>
                <c:pt idx="15795">
                  <c:v>35551</c:v>
                </c:pt>
                <c:pt idx="15796">
                  <c:v>35552</c:v>
                </c:pt>
                <c:pt idx="15797">
                  <c:v>35553</c:v>
                </c:pt>
                <c:pt idx="15798">
                  <c:v>35554</c:v>
                </c:pt>
                <c:pt idx="15799">
                  <c:v>35555</c:v>
                </c:pt>
                <c:pt idx="15800">
                  <c:v>35556</c:v>
                </c:pt>
                <c:pt idx="15801">
                  <c:v>35557</c:v>
                </c:pt>
                <c:pt idx="15802">
                  <c:v>35558</c:v>
                </c:pt>
                <c:pt idx="15803">
                  <c:v>35559</c:v>
                </c:pt>
                <c:pt idx="15804">
                  <c:v>35560</c:v>
                </c:pt>
                <c:pt idx="15805">
                  <c:v>35561</c:v>
                </c:pt>
                <c:pt idx="15806">
                  <c:v>35562</c:v>
                </c:pt>
                <c:pt idx="15807">
                  <c:v>35563</c:v>
                </c:pt>
                <c:pt idx="15808">
                  <c:v>35564</c:v>
                </c:pt>
                <c:pt idx="15809">
                  <c:v>35565</c:v>
                </c:pt>
                <c:pt idx="15810">
                  <c:v>35566</c:v>
                </c:pt>
                <c:pt idx="15811">
                  <c:v>35567</c:v>
                </c:pt>
                <c:pt idx="15812">
                  <c:v>35568</c:v>
                </c:pt>
                <c:pt idx="15813">
                  <c:v>35569</c:v>
                </c:pt>
                <c:pt idx="15814">
                  <c:v>35570</c:v>
                </c:pt>
                <c:pt idx="15815">
                  <c:v>35571</c:v>
                </c:pt>
                <c:pt idx="15816">
                  <c:v>35572</c:v>
                </c:pt>
                <c:pt idx="15817">
                  <c:v>35573</c:v>
                </c:pt>
                <c:pt idx="15818">
                  <c:v>35574</c:v>
                </c:pt>
                <c:pt idx="15819">
                  <c:v>35575</c:v>
                </c:pt>
                <c:pt idx="15820">
                  <c:v>35576</c:v>
                </c:pt>
                <c:pt idx="15821">
                  <c:v>35577</c:v>
                </c:pt>
                <c:pt idx="15822">
                  <c:v>35578</c:v>
                </c:pt>
                <c:pt idx="15823">
                  <c:v>35579</c:v>
                </c:pt>
                <c:pt idx="15824">
                  <c:v>35580</c:v>
                </c:pt>
                <c:pt idx="15825">
                  <c:v>35581</c:v>
                </c:pt>
                <c:pt idx="15826">
                  <c:v>35582</c:v>
                </c:pt>
                <c:pt idx="15827">
                  <c:v>35583</c:v>
                </c:pt>
                <c:pt idx="15828">
                  <c:v>35584</c:v>
                </c:pt>
                <c:pt idx="15829">
                  <c:v>35585</c:v>
                </c:pt>
                <c:pt idx="15830">
                  <c:v>35586</c:v>
                </c:pt>
                <c:pt idx="15831">
                  <c:v>35587</c:v>
                </c:pt>
                <c:pt idx="15832">
                  <c:v>35588</c:v>
                </c:pt>
                <c:pt idx="15833">
                  <c:v>35589</c:v>
                </c:pt>
                <c:pt idx="15834">
                  <c:v>35590</c:v>
                </c:pt>
                <c:pt idx="15835">
                  <c:v>35591</c:v>
                </c:pt>
                <c:pt idx="15836">
                  <c:v>35592</c:v>
                </c:pt>
                <c:pt idx="15837">
                  <c:v>35593</c:v>
                </c:pt>
                <c:pt idx="15838">
                  <c:v>35594</c:v>
                </c:pt>
                <c:pt idx="15839">
                  <c:v>35595</c:v>
                </c:pt>
                <c:pt idx="15840">
                  <c:v>35596</c:v>
                </c:pt>
                <c:pt idx="15841">
                  <c:v>35597</c:v>
                </c:pt>
                <c:pt idx="15842">
                  <c:v>35598</c:v>
                </c:pt>
                <c:pt idx="15843">
                  <c:v>35599</c:v>
                </c:pt>
                <c:pt idx="15844">
                  <c:v>35600</c:v>
                </c:pt>
                <c:pt idx="15845">
                  <c:v>35601</c:v>
                </c:pt>
                <c:pt idx="15846">
                  <c:v>35602</c:v>
                </c:pt>
                <c:pt idx="15847">
                  <c:v>35603</c:v>
                </c:pt>
                <c:pt idx="15848">
                  <c:v>35604</c:v>
                </c:pt>
                <c:pt idx="15849">
                  <c:v>35605</c:v>
                </c:pt>
                <c:pt idx="15850">
                  <c:v>35606</c:v>
                </c:pt>
                <c:pt idx="15851">
                  <c:v>35607</c:v>
                </c:pt>
                <c:pt idx="15852">
                  <c:v>35608</c:v>
                </c:pt>
                <c:pt idx="15853">
                  <c:v>35609</c:v>
                </c:pt>
                <c:pt idx="15854">
                  <c:v>35610</c:v>
                </c:pt>
                <c:pt idx="15855">
                  <c:v>35611</c:v>
                </c:pt>
                <c:pt idx="15856">
                  <c:v>35612</c:v>
                </c:pt>
                <c:pt idx="15857">
                  <c:v>35613</c:v>
                </c:pt>
                <c:pt idx="15858">
                  <c:v>35614</c:v>
                </c:pt>
                <c:pt idx="15859">
                  <c:v>35615</c:v>
                </c:pt>
                <c:pt idx="15860">
                  <c:v>35616</c:v>
                </c:pt>
                <c:pt idx="15861">
                  <c:v>35617</c:v>
                </c:pt>
                <c:pt idx="15862">
                  <c:v>35618</c:v>
                </c:pt>
                <c:pt idx="15863">
                  <c:v>35619</c:v>
                </c:pt>
                <c:pt idx="15864">
                  <c:v>35620</c:v>
                </c:pt>
                <c:pt idx="15865">
                  <c:v>35621</c:v>
                </c:pt>
                <c:pt idx="15866">
                  <c:v>35622</c:v>
                </c:pt>
                <c:pt idx="15867">
                  <c:v>35623</c:v>
                </c:pt>
                <c:pt idx="15868">
                  <c:v>35624</c:v>
                </c:pt>
                <c:pt idx="15869">
                  <c:v>35625</c:v>
                </c:pt>
                <c:pt idx="15870">
                  <c:v>35626</c:v>
                </c:pt>
                <c:pt idx="15871">
                  <c:v>35627</c:v>
                </c:pt>
                <c:pt idx="15872">
                  <c:v>35628</c:v>
                </c:pt>
                <c:pt idx="15873">
                  <c:v>35629</c:v>
                </c:pt>
                <c:pt idx="15874">
                  <c:v>35630</c:v>
                </c:pt>
                <c:pt idx="15875">
                  <c:v>35631</c:v>
                </c:pt>
                <c:pt idx="15876">
                  <c:v>35632</c:v>
                </c:pt>
                <c:pt idx="15877">
                  <c:v>35633</c:v>
                </c:pt>
                <c:pt idx="15878">
                  <c:v>35634</c:v>
                </c:pt>
                <c:pt idx="15879">
                  <c:v>35635</c:v>
                </c:pt>
                <c:pt idx="15880">
                  <c:v>35636</c:v>
                </c:pt>
                <c:pt idx="15881">
                  <c:v>35637</c:v>
                </c:pt>
                <c:pt idx="15882">
                  <c:v>35638</c:v>
                </c:pt>
                <c:pt idx="15883">
                  <c:v>35639</c:v>
                </c:pt>
                <c:pt idx="15884">
                  <c:v>35640</c:v>
                </c:pt>
                <c:pt idx="15885">
                  <c:v>35641</c:v>
                </c:pt>
                <c:pt idx="15886">
                  <c:v>35642</c:v>
                </c:pt>
                <c:pt idx="15887">
                  <c:v>35643</c:v>
                </c:pt>
                <c:pt idx="15888">
                  <c:v>35644</c:v>
                </c:pt>
                <c:pt idx="15889">
                  <c:v>35645</c:v>
                </c:pt>
                <c:pt idx="15890">
                  <c:v>35646</c:v>
                </c:pt>
                <c:pt idx="15891">
                  <c:v>35647</c:v>
                </c:pt>
                <c:pt idx="15892">
                  <c:v>35648</c:v>
                </c:pt>
                <c:pt idx="15893">
                  <c:v>35649</c:v>
                </c:pt>
                <c:pt idx="15894">
                  <c:v>35650</c:v>
                </c:pt>
                <c:pt idx="15895">
                  <c:v>35651</c:v>
                </c:pt>
                <c:pt idx="15896">
                  <c:v>35652</c:v>
                </c:pt>
                <c:pt idx="15897">
                  <c:v>35653</c:v>
                </c:pt>
                <c:pt idx="15898">
                  <c:v>35654</c:v>
                </c:pt>
                <c:pt idx="15899">
                  <c:v>35655</c:v>
                </c:pt>
                <c:pt idx="15900">
                  <c:v>35656</c:v>
                </c:pt>
                <c:pt idx="15901">
                  <c:v>35657</c:v>
                </c:pt>
                <c:pt idx="15902">
                  <c:v>35658</c:v>
                </c:pt>
                <c:pt idx="15903">
                  <c:v>35659</c:v>
                </c:pt>
                <c:pt idx="15904">
                  <c:v>35660</c:v>
                </c:pt>
                <c:pt idx="15905">
                  <c:v>35661</c:v>
                </c:pt>
                <c:pt idx="15906">
                  <c:v>35662</c:v>
                </c:pt>
                <c:pt idx="15907">
                  <c:v>35663</c:v>
                </c:pt>
                <c:pt idx="15908">
                  <c:v>35664</c:v>
                </c:pt>
                <c:pt idx="15909">
                  <c:v>35665</c:v>
                </c:pt>
                <c:pt idx="15910">
                  <c:v>35666</c:v>
                </c:pt>
                <c:pt idx="15911">
                  <c:v>35667</c:v>
                </c:pt>
                <c:pt idx="15912">
                  <c:v>35668</c:v>
                </c:pt>
                <c:pt idx="15913">
                  <c:v>35669</c:v>
                </c:pt>
                <c:pt idx="15914">
                  <c:v>35670</c:v>
                </c:pt>
                <c:pt idx="15915">
                  <c:v>35671</c:v>
                </c:pt>
                <c:pt idx="15916">
                  <c:v>35672</c:v>
                </c:pt>
                <c:pt idx="15917">
                  <c:v>35673</c:v>
                </c:pt>
                <c:pt idx="15918">
                  <c:v>35674</c:v>
                </c:pt>
                <c:pt idx="15919">
                  <c:v>35675</c:v>
                </c:pt>
                <c:pt idx="15920">
                  <c:v>35676</c:v>
                </c:pt>
                <c:pt idx="15921">
                  <c:v>35677</c:v>
                </c:pt>
                <c:pt idx="15922">
                  <c:v>35678</c:v>
                </c:pt>
                <c:pt idx="15923">
                  <c:v>35679</c:v>
                </c:pt>
                <c:pt idx="15924">
                  <c:v>35680</c:v>
                </c:pt>
                <c:pt idx="15925">
                  <c:v>35681</c:v>
                </c:pt>
                <c:pt idx="15926">
                  <c:v>35682</c:v>
                </c:pt>
                <c:pt idx="15927">
                  <c:v>35683</c:v>
                </c:pt>
                <c:pt idx="15928">
                  <c:v>35684</c:v>
                </c:pt>
                <c:pt idx="15929">
                  <c:v>35685</c:v>
                </c:pt>
                <c:pt idx="15930">
                  <c:v>35686</c:v>
                </c:pt>
                <c:pt idx="15931">
                  <c:v>35687</c:v>
                </c:pt>
                <c:pt idx="15932">
                  <c:v>35688</c:v>
                </c:pt>
                <c:pt idx="15933">
                  <c:v>35689</c:v>
                </c:pt>
                <c:pt idx="15934">
                  <c:v>35690</c:v>
                </c:pt>
                <c:pt idx="15935">
                  <c:v>35691</c:v>
                </c:pt>
                <c:pt idx="15936">
                  <c:v>35692</c:v>
                </c:pt>
                <c:pt idx="15937">
                  <c:v>35693</c:v>
                </c:pt>
                <c:pt idx="15938">
                  <c:v>35694</c:v>
                </c:pt>
                <c:pt idx="15939">
                  <c:v>35695</c:v>
                </c:pt>
                <c:pt idx="15940">
                  <c:v>35696</c:v>
                </c:pt>
                <c:pt idx="15941">
                  <c:v>35697</c:v>
                </c:pt>
                <c:pt idx="15942">
                  <c:v>35698</c:v>
                </c:pt>
                <c:pt idx="15943">
                  <c:v>35699</c:v>
                </c:pt>
                <c:pt idx="15944">
                  <c:v>35700</c:v>
                </c:pt>
                <c:pt idx="15945">
                  <c:v>35701</c:v>
                </c:pt>
                <c:pt idx="15946">
                  <c:v>35702</c:v>
                </c:pt>
                <c:pt idx="15947">
                  <c:v>35703</c:v>
                </c:pt>
                <c:pt idx="15948">
                  <c:v>35704</c:v>
                </c:pt>
                <c:pt idx="15949">
                  <c:v>35705</c:v>
                </c:pt>
                <c:pt idx="15950">
                  <c:v>35706</c:v>
                </c:pt>
                <c:pt idx="15951">
                  <c:v>35707</c:v>
                </c:pt>
                <c:pt idx="15952">
                  <c:v>35708</c:v>
                </c:pt>
                <c:pt idx="15953">
                  <c:v>35709</c:v>
                </c:pt>
                <c:pt idx="15954">
                  <c:v>35710</c:v>
                </c:pt>
                <c:pt idx="15955">
                  <c:v>35711</c:v>
                </c:pt>
                <c:pt idx="15956">
                  <c:v>35712</c:v>
                </c:pt>
                <c:pt idx="15957">
                  <c:v>35713</c:v>
                </c:pt>
                <c:pt idx="15958">
                  <c:v>35714</c:v>
                </c:pt>
                <c:pt idx="15959">
                  <c:v>35715</c:v>
                </c:pt>
                <c:pt idx="15960">
                  <c:v>35716</c:v>
                </c:pt>
                <c:pt idx="15961">
                  <c:v>35717</c:v>
                </c:pt>
                <c:pt idx="15962">
                  <c:v>35718</c:v>
                </c:pt>
                <c:pt idx="15963">
                  <c:v>35719</c:v>
                </c:pt>
                <c:pt idx="15964">
                  <c:v>35720</c:v>
                </c:pt>
                <c:pt idx="15965">
                  <c:v>35721</c:v>
                </c:pt>
                <c:pt idx="15966">
                  <c:v>35722</c:v>
                </c:pt>
                <c:pt idx="15967">
                  <c:v>35723</c:v>
                </c:pt>
                <c:pt idx="15968">
                  <c:v>35724</c:v>
                </c:pt>
                <c:pt idx="15969">
                  <c:v>35725</c:v>
                </c:pt>
                <c:pt idx="15970">
                  <c:v>35726</c:v>
                </c:pt>
                <c:pt idx="15971">
                  <c:v>35727</c:v>
                </c:pt>
                <c:pt idx="15972">
                  <c:v>35728</c:v>
                </c:pt>
                <c:pt idx="15973">
                  <c:v>35729</c:v>
                </c:pt>
                <c:pt idx="15974">
                  <c:v>35730</c:v>
                </c:pt>
                <c:pt idx="15975">
                  <c:v>35731</c:v>
                </c:pt>
                <c:pt idx="15976">
                  <c:v>35732</c:v>
                </c:pt>
                <c:pt idx="15977">
                  <c:v>35733</c:v>
                </c:pt>
                <c:pt idx="15978">
                  <c:v>35734</c:v>
                </c:pt>
                <c:pt idx="15979">
                  <c:v>35735</c:v>
                </c:pt>
                <c:pt idx="15980">
                  <c:v>35736</c:v>
                </c:pt>
                <c:pt idx="15981">
                  <c:v>35737</c:v>
                </c:pt>
                <c:pt idx="15982">
                  <c:v>35738</c:v>
                </c:pt>
                <c:pt idx="15983">
                  <c:v>35739</c:v>
                </c:pt>
                <c:pt idx="15984">
                  <c:v>35740</c:v>
                </c:pt>
                <c:pt idx="15985">
                  <c:v>35741</c:v>
                </c:pt>
                <c:pt idx="15986">
                  <c:v>35742</c:v>
                </c:pt>
                <c:pt idx="15987">
                  <c:v>35743</c:v>
                </c:pt>
                <c:pt idx="15988">
                  <c:v>35744</c:v>
                </c:pt>
                <c:pt idx="15989">
                  <c:v>35745</c:v>
                </c:pt>
                <c:pt idx="15990">
                  <c:v>35746</c:v>
                </c:pt>
                <c:pt idx="15991">
                  <c:v>35747</c:v>
                </c:pt>
                <c:pt idx="15992">
                  <c:v>35748</c:v>
                </c:pt>
                <c:pt idx="15993">
                  <c:v>35749</c:v>
                </c:pt>
                <c:pt idx="15994">
                  <c:v>35750</c:v>
                </c:pt>
                <c:pt idx="15995">
                  <c:v>35751</c:v>
                </c:pt>
                <c:pt idx="15996">
                  <c:v>35752</c:v>
                </c:pt>
                <c:pt idx="15997">
                  <c:v>35753</c:v>
                </c:pt>
                <c:pt idx="15998">
                  <c:v>35754</c:v>
                </c:pt>
                <c:pt idx="15999">
                  <c:v>35755</c:v>
                </c:pt>
                <c:pt idx="16000">
                  <c:v>35756</c:v>
                </c:pt>
                <c:pt idx="16001">
                  <c:v>35757</c:v>
                </c:pt>
                <c:pt idx="16002">
                  <c:v>35758</c:v>
                </c:pt>
                <c:pt idx="16003">
                  <c:v>35759</c:v>
                </c:pt>
                <c:pt idx="16004">
                  <c:v>35760</c:v>
                </c:pt>
                <c:pt idx="16005">
                  <c:v>35761</c:v>
                </c:pt>
                <c:pt idx="16006">
                  <c:v>35762</c:v>
                </c:pt>
                <c:pt idx="16007">
                  <c:v>35763</c:v>
                </c:pt>
                <c:pt idx="16008">
                  <c:v>35764</c:v>
                </c:pt>
                <c:pt idx="16009">
                  <c:v>35765</c:v>
                </c:pt>
                <c:pt idx="16010">
                  <c:v>35766</c:v>
                </c:pt>
                <c:pt idx="16011">
                  <c:v>35767</c:v>
                </c:pt>
                <c:pt idx="16012">
                  <c:v>35768</c:v>
                </c:pt>
                <c:pt idx="16013">
                  <c:v>35769</c:v>
                </c:pt>
                <c:pt idx="16014">
                  <c:v>35770</c:v>
                </c:pt>
                <c:pt idx="16015">
                  <c:v>35771</c:v>
                </c:pt>
                <c:pt idx="16016">
                  <c:v>35772</c:v>
                </c:pt>
                <c:pt idx="16017">
                  <c:v>35773</c:v>
                </c:pt>
                <c:pt idx="16018">
                  <c:v>35774</c:v>
                </c:pt>
                <c:pt idx="16019">
                  <c:v>35775</c:v>
                </c:pt>
                <c:pt idx="16020">
                  <c:v>35776</c:v>
                </c:pt>
                <c:pt idx="16021">
                  <c:v>35777</c:v>
                </c:pt>
                <c:pt idx="16022">
                  <c:v>35778</c:v>
                </c:pt>
                <c:pt idx="16023">
                  <c:v>35779</c:v>
                </c:pt>
                <c:pt idx="16024">
                  <c:v>35780</c:v>
                </c:pt>
                <c:pt idx="16025">
                  <c:v>35781</c:v>
                </c:pt>
                <c:pt idx="16026">
                  <c:v>35782</c:v>
                </c:pt>
                <c:pt idx="16027">
                  <c:v>35783</c:v>
                </c:pt>
                <c:pt idx="16028">
                  <c:v>35784</c:v>
                </c:pt>
                <c:pt idx="16029">
                  <c:v>35785</c:v>
                </c:pt>
                <c:pt idx="16030">
                  <c:v>35786</c:v>
                </c:pt>
                <c:pt idx="16031">
                  <c:v>35787</c:v>
                </c:pt>
                <c:pt idx="16032">
                  <c:v>35788</c:v>
                </c:pt>
                <c:pt idx="16033">
                  <c:v>35789</c:v>
                </c:pt>
                <c:pt idx="16034">
                  <c:v>35790</c:v>
                </c:pt>
                <c:pt idx="16035">
                  <c:v>35791</c:v>
                </c:pt>
                <c:pt idx="16036">
                  <c:v>35792</c:v>
                </c:pt>
                <c:pt idx="16037">
                  <c:v>35793</c:v>
                </c:pt>
                <c:pt idx="16038">
                  <c:v>35794</c:v>
                </c:pt>
                <c:pt idx="16039">
                  <c:v>35795</c:v>
                </c:pt>
                <c:pt idx="16040">
                  <c:v>35796</c:v>
                </c:pt>
                <c:pt idx="16041">
                  <c:v>35797</c:v>
                </c:pt>
                <c:pt idx="16042">
                  <c:v>35798</c:v>
                </c:pt>
                <c:pt idx="16043">
                  <c:v>35799</c:v>
                </c:pt>
                <c:pt idx="16044">
                  <c:v>35800</c:v>
                </c:pt>
                <c:pt idx="16045">
                  <c:v>35801</c:v>
                </c:pt>
                <c:pt idx="16046">
                  <c:v>35802</c:v>
                </c:pt>
                <c:pt idx="16047">
                  <c:v>35803</c:v>
                </c:pt>
                <c:pt idx="16048">
                  <c:v>35804</c:v>
                </c:pt>
                <c:pt idx="16049">
                  <c:v>35805</c:v>
                </c:pt>
                <c:pt idx="16050">
                  <c:v>35806</c:v>
                </c:pt>
                <c:pt idx="16051">
                  <c:v>35807</c:v>
                </c:pt>
                <c:pt idx="16052">
                  <c:v>35808</c:v>
                </c:pt>
                <c:pt idx="16053">
                  <c:v>35809</c:v>
                </c:pt>
                <c:pt idx="16054">
                  <c:v>35810</c:v>
                </c:pt>
                <c:pt idx="16055">
                  <c:v>35811</c:v>
                </c:pt>
                <c:pt idx="16056">
                  <c:v>35812</c:v>
                </c:pt>
                <c:pt idx="16057">
                  <c:v>35813</c:v>
                </c:pt>
                <c:pt idx="16058">
                  <c:v>35814</c:v>
                </c:pt>
                <c:pt idx="16059">
                  <c:v>35815</c:v>
                </c:pt>
                <c:pt idx="16060">
                  <c:v>35816</c:v>
                </c:pt>
                <c:pt idx="16061">
                  <c:v>35817</c:v>
                </c:pt>
                <c:pt idx="16062">
                  <c:v>35818</c:v>
                </c:pt>
                <c:pt idx="16063">
                  <c:v>35819</c:v>
                </c:pt>
                <c:pt idx="16064">
                  <c:v>35820</c:v>
                </c:pt>
                <c:pt idx="16065">
                  <c:v>35821</c:v>
                </c:pt>
                <c:pt idx="16066">
                  <c:v>35822</c:v>
                </c:pt>
                <c:pt idx="16067">
                  <c:v>35823</c:v>
                </c:pt>
                <c:pt idx="16068">
                  <c:v>35824</c:v>
                </c:pt>
                <c:pt idx="16069">
                  <c:v>35825</c:v>
                </c:pt>
                <c:pt idx="16070">
                  <c:v>35826</c:v>
                </c:pt>
                <c:pt idx="16071">
                  <c:v>35827</c:v>
                </c:pt>
                <c:pt idx="16072">
                  <c:v>35828</c:v>
                </c:pt>
                <c:pt idx="16073">
                  <c:v>35829</c:v>
                </c:pt>
                <c:pt idx="16074">
                  <c:v>35830</c:v>
                </c:pt>
                <c:pt idx="16075">
                  <c:v>35831</c:v>
                </c:pt>
                <c:pt idx="16076">
                  <c:v>35832</c:v>
                </c:pt>
                <c:pt idx="16077">
                  <c:v>35833</c:v>
                </c:pt>
                <c:pt idx="16078">
                  <c:v>35834</c:v>
                </c:pt>
                <c:pt idx="16079">
                  <c:v>35835</c:v>
                </c:pt>
                <c:pt idx="16080">
                  <c:v>35836</c:v>
                </c:pt>
                <c:pt idx="16081">
                  <c:v>35837</c:v>
                </c:pt>
                <c:pt idx="16082">
                  <c:v>35838</c:v>
                </c:pt>
                <c:pt idx="16083">
                  <c:v>35839</c:v>
                </c:pt>
                <c:pt idx="16084">
                  <c:v>35840</c:v>
                </c:pt>
                <c:pt idx="16085">
                  <c:v>35841</c:v>
                </c:pt>
                <c:pt idx="16086">
                  <c:v>35842</c:v>
                </c:pt>
                <c:pt idx="16087">
                  <c:v>35843</c:v>
                </c:pt>
                <c:pt idx="16088">
                  <c:v>35844</c:v>
                </c:pt>
                <c:pt idx="16089">
                  <c:v>35845</c:v>
                </c:pt>
                <c:pt idx="16090">
                  <c:v>35846</c:v>
                </c:pt>
                <c:pt idx="16091">
                  <c:v>35847</c:v>
                </c:pt>
                <c:pt idx="16092">
                  <c:v>35848</c:v>
                </c:pt>
                <c:pt idx="16093">
                  <c:v>35849</c:v>
                </c:pt>
                <c:pt idx="16094">
                  <c:v>35850</c:v>
                </c:pt>
                <c:pt idx="16095">
                  <c:v>35851</c:v>
                </c:pt>
                <c:pt idx="16096">
                  <c:v>35852</c:v>
                </c:pt>
                <c:pt idx="16097">
                  <c:v>35853</c:v>
                </c:pt>
                <c:pt idx="16098">
                  <c:v>35854</c:v>
                </c:pt>
                <c:pt idx="16099">
                  <c:v>35855</c:v>
                </c:pt>
                <c:pt idx="16100">
                  <c:v>35856</c:v>
                </c:pt>
                <c:pt idx="16101">
                  <c:v>35857</c:v>
                </c:pt>
                <c:pt idx="16102">
                  <c:v>35858</c:v>
                </c:pt>
                <c:pt idx="16103">
                  <c:v>35859</c:v>
                </c:pt>
                <c:pt idx="16104">
                  <c:v>35860</c:v>
                </c:pt>
                <c:pt idx="16105">
                  <c:v>35861</c:v>
                </c:pt>
                <c:pt idx="16106">
                  <c:v>35862</c:v>
                </c:pt>
                <c:pt idx="16107">
                  <c:v>35863</c:v>
                </c:pt>
                <c:pt idx="16108">
                  <c:v>35864</c:v>
                </c:pt>
                <c:pt idx="16109">
                  <c:v>35865</c:v>
                </c:pt>
                <c:pt idx="16110">
                  <c:v>35866</c:v>
                </c:pt>
                <c:pt idx="16111">
                  <c:v>35867</c:v>
                </c:pt>
                <c:pt idx="16112">
                  <c:v>35868</c:v>
                </c:pt>
                <c:pt idx="16113">
                  <c:v>35869</c:v>
                </c:pt>
                <c:pt idx="16114">
                  <c:v>35870</c:v>
                </c:pt>
                <c:pt idx="16115">
                  <c:v>35871</c:v>
                </c:pt>
                <c:pt idx="16116">
                  <c:v>35872</c:v>
                </c:pt>
                <c:pt idx="16117">
                  <c:v>35873</c:v>
                </c:pt>
                <c:pt idx="16118">
                  <c:v>35874</c:v>
                </c:pt>
                <c:pt idx="16119">
                  <c:v>35875</c:v>
                </c:pt>
                <c:pt idx="16120">
                  <c:v>35876</c:v>
                </c:pt>
                <c:pt idx="16121">
                  <c:v>35877</c:v>
                </c:pt>
                <c:pt idx="16122">
                  <c:v>35878</c:v>
                </c:pt>
                <c:pt idx="16123">
                  <c:v>35879</c:v>
                </c:pt>
                <c:pt idx="16124">
                  <c:v>35880</c:v>
                </c:pt>
                <c:pt idx="16125">
                  <c:v>35881</c:v>
                </c:pt>
                <c:pt idx="16126">
                  <c:v>35882</c:v>
                </c:pt>
                <c:pt idx="16127">
                  <c:v>35883</c:v>
                </c:pt>
                <c:pt idx="16128">
                  <c:v>35884</c:v>
                </c:pt>
                <c:pt idx="16129">
                  <c:v>35885</c:v>
                </c:pt>
                <c:pt idx="16130">
                  <c:v>35886</c:v>
                </c:pt>
                <c:pt idx="16131">
                  <c:v>35887</c:v>
                </c:pt>
                <c:pt idx="16132">
                  <c:v>35888</c:v>
                </c:pt>
                <c:pt idx="16133">
                  <c:v>35889</c:v>
                </c:pt>
                <c:pt idx="16134">
                  <c:v>35890</c:v>
                </c:pt>
                <c:pt idx="16135">
                  <c:v>35891</c:v>
                </c:pt>
                <c:pt idx="16136">
                  <c:v>35892</c:v>
                </c:pt>
                <c:pt idx="16137">
                  <c:v>35893</c:v>
                </c:pt>
                <c:pt idx="16138">
                  <c:v>35894</c:v>
                </c:pt>
                <c:pt idx="16139">
                  <c:v>35895</c:v>
                </c:pt>
                <c:pt idx="16140">
                  <c:v>35896</c:v>
                </c:pt>
                <c:pt idx="16141">
                  <c:v>35897</c:v>
                </c:pt>
                <c:pt idx="16142">
                  <c:v>35898</c:v>
                </c:pt>
                <c:pt idx="16143">
                  <c:v>35899</c:v>
                </c:pt>
                <c:pt idx="16144">
                  <c:v>35900</c:v>
                </c:pt>
                <c:pt idx="16145">
                  <c:v>35901</c:v>
                </c:pt>
                <c:pt idx="16146">
                  <c:v>35902</c:v>
                </c:pt>
                <c:pt idx="16147">
                  <c:v>35903</c:v>
                </c:pt>
                <c:pt idx="16148">
                  <c:v>35904</c:v>
                </c:pt>
                <c:pt idx="16149">
                  <c:v>35905</c:v>
                </c:pt>
                <c:pt idx="16150">
                  <c:v>35906</c:v>
                </c:pt>
                <c:pt idx="16151">
                  <c:v>35907</c:v>
                </c:pt>
                <c:pt idx="16152">
                  <c:v>35908</c:v>
                </c:pt>
                <c:pt idx="16153">
                  <c:v>35909</c:v>
                </c:pt>
                <c:pt idx="16154">
                  <c:v>35910</c:v>
                </c:pt>
                <c:pt idx="16155">
                  <c:v>35911</c:v>
                </c:pt>
                <c:pt idx="16156">
                  <c:v>35912</c:v>
                </c:pt>
                <c:pt idx="16157">
                  <c:v>35913</c:v>
                </c:pt>
                <c:pt idx="16158">
                  <c:v>35914</c:v>
                </c:pt>
                <c:pt idx="16159">
                  <c:v>35915</c:v>
                </c:pt>
                <c:pt idx="16160">
                  <c:v>35916</c:v>
                </c:pt>
                <c:pt idx="16161">
                  <c:v>35917</c:v>
                </c:pt>
                <c:pt idx="16162">
                  <c:v>35918</c:v>
                </c:pt>
                <c:pt idx="16163">
                  <c:v>35919</c:v>
                </c:pt>
                <c:pt idx="16164">
                  <c:v>35920</c:v>
                </c:pt>
                <c:pt idx="16165">
                  <c:v>35921</c:v>
                </c:pt>
                <c:pt idx="16166">
                  <c:v>35922</c:v>
                </c:pt>
                <c:pt idx="16167">
                  <c:v>35923</c:v>
                </c:pt>
                <c:pt idx="16168">
                  <c:v>35924</c:v>
                </c:pt>
                <c:pt idx="16169">
                  <c:v>35925</c:v>
                </c:pt>
                <c:pt idx="16170">
                  <c:v>35926</c:v>
                </c:pt>
                <c:pt idx="16171">
                  <c:v>35927</c:v>
                </c:pt>
                <c:pt idx="16172">
                  <c:v>35928</c:v>
                </c:pt>
                <c:pt idx="16173">
                  <c:v>35929</c:v>
                </c:pt>
                <c:pt idx="16174">
                  <c:v>35930</c:v>
                </c:pt>
                <c:pt idx="16175">
                  <c:v>35931</c:v>
                </c:pt>
                <c:pt idx="16176">
                  <c:v>35932</c:v>
                </c:pt>
                <c:pt idx="16177">
                  <c:v>35933</c:v>
                </c:pt>
                <c:pt idx="16178">
                  <c:v>35934</c:v>
                </c:pt>
                <c:pt idx="16179">
                  <c:v>35935</c:v>
                </c:pt>
                <c:pt idx="16180">
                  <c:v>35936</c:v>
                </c:pt>
                <c:pt idx="16181">
                  <c:v>35937</c:v>
                </c:pt>
                <c:pt idx="16182">
                  <c:v>35938</c:v>
                </c:pt>
                <c:pt idx="16183">
                  <c:v>35939</c:v>
                </c:pt>
                <c:pt idx="16184">
                  <c:v>35940</c:v>
                </c:pt>
                <c:pt idx="16185">
                  <c:v>35941</c:v>
                </c:pt>
                <c:pt idx="16186">
                  <c:v>35942</c:v>
                </c:pt>
                <c:pt idx="16187">
                  <c:v>35943</c:v>
                </c:pt>
                <c:pt idx="16188">
                  <c:v>35944</c:v>
                </c:pt>
                <c:pt idx="16189">
                  <c:v>35945</c:v>
                </c:pt>
                <c:pt idx="16190">
                  <c:v>35946</c:v>
                </c:pt>
                <c:pt idx="16191">
                  <c:v>35947</c:v>
                </c:pt>
                <c:pt idx="16192">
                  <c:v>35948</c:v>
                </c:pt>
                <c:pt idx="16193">
                  <c:v>35949</c:v>
                </c:pt>
                <c:pt idx="16194">
                  <c:v>35950</c:v>
                </c:pt>
                <c:pt idx="16195">
                  <c:v>35951</c:v>
                </c:pt>
                <c:pt idx="16196">
                  <c:v>35952</c:v>
                </c:pt>
                <c:pt idx="16197">
                  <c:v>35953</c:v>
                </c:pt>
                <c:pt idx="16198">
                  <c:v>35954</c:v>
                </c:pt>
                <c:pt idx="16199">
                  <c:v>35955</c:v>
                </c:pt>
                <c:pt idx="16200">
                  <c:v>35956</c:v>
                </c:pt>
                <c:pt idx="16201">
                  <c:v>35957</c:v>
                </c:pt>
                <c:pt idx="16202">
                  <c:v>35958</c:v>
                </c:pt>
                <c:pt idx="16203">
                  <c:v>35959</c:v>
                </c:pt>
                <c:pt idx="16204">
                  <c:v>35960</c:v>
                </c:pt>
                <c:pt idx="16205">
                  <c:v>35961</c:v>
                </c:pt>
                <c:pt idx="16206">
                  <c:v>35962</c:v>
                </c:pt>
                <c:pt idx="16207">
                  <c:v>35963</c:v>
                </c:pt>
                <c:pt idx="16208">
                  <c:v>35964</c:v>
                </c:pt>
                <c:pt idx="16209">
                  <c:v>35965</c:v>
                </c:pt>
                <c:pt idx="16210">
                  <c:v>35966</c:v>
                </c:pt>
                <c:pt idx="16211">
                  <c:v>35967</c:v>
                </c:pt>
                <c:pt idx="16212">
                  <c:v>35968</c:v>
                </c:pt>
                <c:pt idx="16213">
                  <c:v>35969</c:v>
                </c:pt>
                <c:pt idx="16214">
                  <c:v>35970</c:v>
                </c:pt>
                <c:pt idx="16215">
                  <c:v>35971</c:v>
                </c:pt>
                <c:pt idx="16216">
                  <c:v>35972</c:v>
                </c:pt>
                <c:pt idx="16217">
                  <c:v>35973</c:v>
                </c:pt>
                <c:pt idx="16218">
                  <c:v>35974</c:v>
                </c:pt>
                <c:pt idx="16219">
                  <c:v>35975</c:v>
                </c:pt>
                <c:pt idx="16220">
                  <c:v>35976</c:v>
                </c:pt>
                <c:pt idx="16221">
                  <c:v>35977</c:v>
                </c:pt>
                <c:pt idx="16222">
                  <c:v>35978</c:v>
                </c:pt>
                <c:pt idx="16223">
                  <c:v>35979</c:v>
                </c:pt>
                <c:pt idx="16224">
                  <c:v>35980</c:v>
                </c:pt>
                <c:pt idx="16225">
                  <c:v>35981</c:v>
                </c:pt>
                <c:pt idx="16226">
                  <c:v>35982</c:v>
                </c:pt>
                <c:pt idx="16227">
                  <c:v>35983</c:v>
                </c:pt>
                <c:pt idx="16228">
                  <c:v>35984</c:v>
                </c:pt>
                <c:pt idx="16229">
                  <c:v>35985</c:v>
                </c:pt>
                <c:pt idx="16230">
                  <c:v>35986</c:v>
                </c:pt>
                <c:pt idx="16231">
                  <c:v>35987</c:v>
                </c:pt>
                <c:pt idx="16232">
                  <c:v>35988</c:v>
                </c:pt>
                <c:pt idx="16233">
                  <c:v>35989</c:v>
                </c:pt>
                <c:pt idx="16234">
                  <c:v>35990</c:v>
                </c:pt>
                <c:pt idx="16235">
                  <c:v>35991</c:v>
                </c:pt>
                <c:pt idx="16236">
                  <c:v>35992</c:v>
                </c:pt>
                <c:pt idx="16237">
                  <c:v>35993</c:v>
                </c:pt>
                <c:pt idx="16238">
                  <c:v>35994</c:v>
                </c:pt>
                <c:pt idx="16239">
                  <c:v>35995</c:v>
                </c:pt>
                <c:pt idx="16240">
                  <c:v>35996</c:v>
                </c:pt>
                <c:pt idx="16241">
                  <c:v>35997</c:v>
                </c:pt>
                <c:pt idx="16242">
                  <c:v>35998</c:v>
                </c:pt>
                <c:pt idx="16243">
                  <c:v>35999</c:v>
                </c:pt>
                <c:pt idx="16244">
                  <c:v>36000</c:v>
                </c:pt>
                <c:pt idx="16245">
                  <c:v>36001</c:v>
                </c:pt>
                <c:pt idx="16246">
                  <c:v>36002</c:v>
                </c:pt>
                <c:pt idx="16247">
                  <c:v>36003</c:v>
                </c:pt>
                <c:pt idx="16248">
                  <c:v>36004</c:v>
                </c:pt>
                <c:pt idx="16249">
                  <c:v>36005</c:v>
                </c:pt>
                <c:pt idx="16250">
                  <c:v>36006</c:v>
                </c:pt>
                <c:pt idx="16251">
                  <c:v>36007</c:v>
                </c:pt>
                <c:pt idx="16252">
                  <c:v>36008</c:v>
                </c:pt>
                <c:pt idx="16253">
                  <c:v>36009</c:v>
                </c:pt>
                <c:pt idx="16254">
                  <c:v>36010</c:v>
                </c:pt>
                <c:pt idx="16255">
                  <c:v>36011</c:v>
                </c:pt>
                <c:pt idx="16256">
                  <c:v>36012</c:v>
                </c:pt>
                <c:pt idx="16257">
                  <c:v>36013</c:v>
                </c:pt>
                <c:pt idx="16258">
                  <c:v>36014</c:v>
                </c:pt>
                <c:pt idx="16259">
                  <c:v>36015</c:v>
                </c:pt>
                <c:pt idx="16260">
                  <c:v>36016</c:v>
                </c:pt>
                <c:pt idx="16261">
                  <c:v>36017</c:v>
                </c:pt>
                <c:pt idx="16262">
                  <c:v>36018</c:v>
                </c:pt>
                <c:pt idx="16263">
                  <c:v>36019</c:v>
                </c:pt>
                <c:pt idx="16264">
                  <c:v>36020</c:v>
                </c:pt>
                <c:pt idx="16265">
                  <c:v>36021</c:v>
                </c:pt>
                <c:pt idx="16266">
                  <c:v>36022</c:v>
                </c:pt>
                <c:pt idx="16267">
                  <c:v>36023</c:v>
                </c:pt>
                <c:pt idx="16268">
                  <c:v>36024</c:v>
                </c:pt>
                <c:pt idx="16269">
                  <c:v>36025</c:v>
                </c:pt>
                <c:pt idx="16270">
                  <c:v>36026</c:v>
                </c:pt>
                <c:pt idx="16271">
                  <c:v>36027</c:v>
                </c:pt>
                <c:pt idx="16272">
                  <c:v>36028</c:v>
                </c:pt>
                <c:pt idx="16273">
                  <c:v>36029</c:v>
                </c:pt>
                <c:pt idx="16274">
                  <c:v>36030</c:v>
                </c:pt>
                <c:pt idx="16275">
                  <c:v>36031</c:v>
                </c:pt>
                <c:pt idx="16276">
                  <c:v>36032</c:v>
                </c:pt>
                <c:pt idx="16277">
                  <c:v>36033</c:v>
                </c:pt>
                <c:pt idx="16278">
                  <c:v>36034</c:v>
                </c:pt>
                <c:pt idx="16279">
                  <c:v>36035</c:v>
                </c:pt>
                <c:pt idx="16280">
                  <c:v>36036</c:v>
                </c:pt>
                <c:pt idx="16281">
                  <c:v>36037</c:v>
                </c:pt>
                <c:pt idx="16282">
                  <c:v>36038</c:v>
                </c:pt>
                <c:pt idx="16283">
                  <c:v>36039</c:v>
                </c:pt>
                <c:pt idx="16284">
                  <c:v>36040</c:v>
                </c:pt>
                <c:pt idx="16285">
                  <c:v>36041</c:v>
                </c:pt>
                <c:pt idx="16286">
                  <c:v>36042</c:v>
                </c:pt>
                <c:pt idx="16287">
                  <c:v>36043</c:v>
                </c:pt>
                <c:pt idx="16288">
                  <c:v>36044</c:v>
                </c:pt>
                <c:pt idx="16289">
                  <c:v>36045</c:v>
                </c:pt>
                <c:pt idx="16290">
                  <c:v>36046</c:v>
                </c:pt>
                <c:pt idx="16291">
                  <c:v>36047</c:v>
                </c:pt>
                <c:pt idx="16292">
                  <c:v>36048</c:v>
                </c:pt>
                <c:pt idx="16293">
                  <c:v>36049</c:v>
                </c:pt>
                <c:pt idx="16294">
                  <c:v>36050</c:v>
                </c:pt>
                <c:pt idx="16295">
                  <c:v>36051</c:v>
                </c:pt>
                <c:pt idx="16296">
                  <c:v>36052</c:v>
                </c:pt>
                <c:pt idx="16297">
                  <c:v>36053</c:v>
                </c:pt>
                <c:pt idx="16298">
                  <c:v>36054</c:v>
                </c:pt>
                <c:pt idx="16299">
                  <c:v>36055</c:v>
                </c:pt>
                <c:pt idx="16300">
                  <c:v>36056</c:v>
                </c:pt>
                <c:pt idx="16301">
                  <c:v>36057</c:v>
                </c:pt>
                <c:pt idx="16302">
                  <c:v>36058</c:v>
                </c:pt>
                <c:pt idx="16303">
                  <c:v>36059</c:v>
                </c:pt>
                <c:pt idx="16304">
                  <c:v>36060</c:v>
                </c:pt>
                <c:pt idx="16305">
                  <c:v>36061</c:v>
                </c:pt>
                <c:pt idx="16306">
                  <c:v>36062</c:v>
                </c:pt>
                <c:pt idx="16307">
                  <c:v>36063</c:v>
                </c:pt>
                <c:pt idx="16308">
                  <c:v>36064</c:v>
                </c:pt>
                <c:pt idx="16309">
                  <c:v>36065</c:v>
                </c:pt>
                <c:pt idx="16310">
                  <c:v>36066</c:v>
                </c:pt>
                <c:pt idx="16311">
                  <c:v>36067</c:v>
                </c:pt>
                <c:pt idx="16312">
                  <c:v>36068</c:v>
                </c:pt>
                <c:pt idx="16313">
                  <c:v>36069</c:v>
                </c:pt>
                <c:pt idx="16314">
                  <c:v>36070</c:v>
                </c:pt>
                <c:pt idx="16315">
                  <c:v>36071</c:v>
                </c:pt>
                <c:pt idx="16316">
                  <c:v>36072</c:v>
                </c:pt>
                <c:pt idx="16317">
                  <c:v>36073</c:v>
                </c:pt>
                <c:pt idx="16318">
                  <c:v>36074</c:v>
                </c:pt>
                <c:pt idx="16319">
                  <c:v>36075</c:v>
                </c:pt>
                <c:pt idx="16320">
                  <c:v>36076</c:v>
                </c:pt>
                <c:pt idx="16321">
                  <c:v>36077</c:v>
                </c:pt>
                <c:pt idx="16322">
                  <c:v>36078</c:v>
                </c:pt>
                <c:pt idx="16323">
                  <c:v>36079</c:v>
                </c:pt>
                <c:pt idx="16324">
                  <c:v>36080</c:v>
                </c:pt>
                <c:pt idx="16325">
                  <c:v>36081</c:v>
                </c:pt>
                <c:pt idx="16326">
                  <c:v>36082</c:v>
                </c:pt>
                <c:pt idx="16327">
                  <c:v>36083</c:v>
                </c:pt>
                <c:pt idx="16328">
                  <c:v>36084</c:v>
                </c:pt>
                <c:pt idx="16329">
                  <c:v>36085</c:v>
                </c:pt>
                <c:pt idx="16330">
                  <c:v>36086</c:v>
                </c:pt>
                <c:pt idx="16331">
                  <c:v>36087</c:v>
                </c:pt>
                <c:pt idx="16332">
                  <c:v>36088</c:v>
                </c:pt>
                <c:pt idx="16333">
                  <c:v>36089</c:v>
                </c:pt>
                <c:pt idx="16334">
                  <c:v>36090</c:v>
                </c:pt>
                <c:pt idx="16335">
                  <c:v>36091</c:v>
                </c:pt>
                <c:pt idx="16336">
                  <c:v>36092</c:v>
                </c:pt>
                <c:pt idx="16337">
                  <c:v>36093</c:v>
                </c:pt>
                <c:pt idx="16338">
                  <c:v>36094</c:v>
                </c:pt>
                <c:pt idx="16339">
                  <c:v>36095</c:v>
                </c:pt>
                <c:pt idx="16340">
                  <c:v>36096</c:v>
                </c:pt>
                <c:pt idx="16341">
                  <c:v>36097</c:v>
                </c:pt>
                <c:pt idx="16342">
                  <c:v>36098</c:v>
                </c:pt>
                <c:pt idx="16343">
                  <c:v>36099</c:v>
                </c:pt>
                <c:pt idx="16344">
                  <c:v>36100</c:v>
                </c:pt>
                <c:pt idx="16345">
                  <c:v>36101</c:v>
                </c:pt>
                <c:pt idx="16346">
                  <c:v>36102</c:v>
                </c:pt>
                <c:pt idx="16347">
                  <c:v>36103</c:v>
                </c:pt>
                <c:pt idx="16348">
                  <c:v>36104</c:v>
                </c:pt>
                <c:pt idx="16349">
                  <c:v>36105</c:v>
                </c:pt>
                <c:pt idx="16350">
                  <c:v>36106</c:v>
                </c:pt>
                <c:pt idx="16351">
                  <c:v>36107</c:v>
                </c:pt>
                <c:pt idx="16352">
                  <c:v>36108</c:v>
                </c:pt>
                <c:pt idx="16353">
                  <c:v>36109</c:v>
                </c:pt>
                <c:pt idx="16354">
                  <c:v>36110</c:v>
                </c:pt>
                <c:pt idx="16355">
                  <c:v>36111</c:v>
                </c:pt>
                <c:pt idx="16356">
                  <c:v>36112</c:v>
                </c:pt>
                <c:pt idx="16357">
                  <c:v>36113</c:v>
                </c:pt>
                <c:pt idx="16358">
                  <c:v>36114</c:v>
                </c:pt>
                <c:pt idx="16359">
                  <c:v>36115</c:v>
                </c:pt>
                <c:pt idx="16360">
                  <c:v>36116</c:v>
                </c:pt>
                <c:pt idx="16361">
                  <c:v>36117</c:v>
                </c:pt>
                <c:pt idx="16362">
                  <c:v>36118</c:v>
                </c:pt>
                <c:pt idx="16363">
                  <c:v>36119</c:v>
                </c:pt>
                <c:pt idx="16364">
                  <c:v>36120</c:v>
                </c:pt>
                <c:pt idx="16365">
                  <c:v>36121</c:v>
                </c:pt>
                <c:pt idx="16366">
                  <c:v>36122</c:v>
                </c:pt>
                <c:pt idx="16367">
                  <c:v>36123</c:v>
                </c:pt>
                <c:pt idx="16368">
                  <c:v>36124</c:v>
                </c:pt>
                <c:pt idx="16369">
                  <c:v>36125</c:v>
                </c:pt>
                <c:pt idx="16370">
                  <c:v>36126</c:v>
                </c:pt>
                <c:pt idx="16371">
                  <c:v>36127</c:v>
                </c:pt>
                <c:pt idx="16372">
                  <c:v>36128</c:v>
                </c:pt>
                <c:pt idx="16373">
                  <c:v>36129</c:v>
                </c:pt>
                <c:pt idx="16374">
                  <c:v>36130</c:v>
                </c:pt>
                <c:pt idx="16375">
                  <c:v>36131</c:v>
                </c:pt>
                <c:pt idx="16376">
                  <c:v>36132</c:v>
                </c:pt>
                <c:pt idx="16377">
                  <c:v>36133</c:v>
                </c:pt>
                <c:pt idx="16378">
                  <c:v>36134</c:v>
                </c:pt>
                <c:pt idx="16379">
                  <c:v>36135</c:v>
                </c:pt>
                <c:pt idx="16380">
                  <c:v>36136</c:v>
                </c:pt>
                <c:pt idx="16381">
                  <c:v>36137</c:v>
                </c:pt>
                <c:pt idx="16382">
                  <c:v>36138</c:v>
                </c:pt>
                <c:pt idx="16383">
                  <c:v>36139</c:v>
                </c:pt>
                <c:pt idx="16384">
                  <c:v>36140</c:v>
                </c:pt>
                <c:pt idx="16385">
                  <c:v>36141</c:v>
                </c:pt>
                <c:pt idx="16386">
                  <c:v>36142</c:v>
                </c:pt>
                <c:pt idx="16387">
                  <c:v>36143</c:v>
                </c:pt>
                <c:pt idx="16388">
                  <c:v>36144</c:v>
                </c:pt>
                <c:pt idx="16389">
                  <c:v>36145</c:v>
                </c:pt>
                <c:pt idx="16390">
                  <c:v>36146</c:v>
                </c:pt>
                <c:pt idx="16391">
                  <c:v>36147</c:v>
                </c:pt>
                <c:pt idx="16392">
                  <c:v>36148</c:v>
                </c:pt>
                <c:pt idx="16393">
                  <c:v>36149</c:v>
                </c:pt>
                <c:pt idx="16394">
                  <c:v>36150</c:v>
                </c:pt>
                <c:pt idx="16395">
                  <c:v>36151</c:v>
                </c:pt>
                <c:pt idx="16396">
                  <c:v>36152</c:v>
                </c:pt>
                <c:pt idx="16397">
                  <c:v>36153</c:v>
                </c:pt>
                <c:pt idx="16398">
                  <c:v>36154</c:v>
                </c:pt>
                <c:pt idx="16399">
                  <c:v>36155</c:v>
                </c:pt>
                <c:pt idx="16400">
                  <c:v>36156</c:v>
                </c:pt>
                <c:pt idx="16401">
                  <c:v>36157</c:v>
                </c:pt>
                <c:pt idx="16402">
                  <c:v>36158</c:v>
                </c:pt>
                <c:pt idx="16403">
                  <c:v>36159</c:v>
                </c:pt>
                <c:pt idx="16404">
                  <c:v>36160</c:v>
                </c:pt>
                <c:pt idx="16405">
                  <c:v>36161</c:v>
                </c:pt>
                <c:pt idx="16406">
                  <c:v>36162</c:v>
                </c:pt>
                <c:pt idx="16407">
                  <c:v>36163</c:v>
                </c:pt>
                <c:pt idx="16408">
                  <c:v>36164</c:v>
                </c:pt>
                <c:pt idx="16409">
                  <c:v>36165</c:v>
                </c:pt>
                <c:pt idx="16410">
                  <c:v>36166</c:v>
                </c:pt>
                <c:pt idx="16411">
                  <c:v>36167</c:v>
                </c:pt>
                <c:pt idx="16412">
                  <c:v>36168</c:v>
                </c:pt>
                <c:pt idx="16413">
                  <c:v>36169</c:v>
                </c:pt>
                <c:pt idx="16414">
                  <c:v>36170</c:v>
                </c:pt>
                <c:pt idx="16415">
                  <c:v>36171</c:v>
                </c:pt>
                <c:pt idx="16416">
                  <c:v>36172</c:v>
                </c:pt>
                <c:pt idx="16417">
                  <c:v>36173</c:v>
                </c:pt>
                <c:pt idx="16418">
                  <c:v>36174</c:v>
                </c:pt>
                <c:pt idx="16419">
                  <c:v>36175</c:v>
                </c:pt>
                <c:pt idx="16420">
                  <c:v>36176</c:v>
                </c:pt>
                <c:pt idx="16421">
                  <c:v>36177</c:v>
                </c:pt>
                <c:pt idx="16422">
                  <c:v>36178</c:v>
                </c:pt>
                <c:pt idx="16423">
                  <c:v>36179</c:v>
                </c:pt>
                <c:pt idx="16424">
                  <c:v>36180</c:v>
                </c:pt>
                <c:pt idx="16425">
                  <c:v>36181</c:v>
                </c:pt>
                <c:pt idx="16426">
                  <c:v>36182</c:v>
                </c:pt>
                <c:pt idx="16427">
                  <c:v>36183</c:v>
                </c:pt>
                <c:pt idx="16428">
                  <c:v>36184</c:v>
                </c:pt>
                <c:pt idx="16429">
                  <c:v>36185</c:v>
                </c:pt>
                <c:pt idx="16430">
                  <c:v>36186</c:v>
                </c:pt>
                <c:pt idx="16431">
                  <c:v>36187</c:v>
                </c:pt>
                <c:pt idx="16432">
                  <c:v>36188</c:v>
                </c:pt>
                <c:pt idx="16433">
                  <c:v>36189</c:v>
                </c:pt>
                <c:pt idx="16434">
                  <c:v>36190</c:v>
                </c:pt>
                <c:pt idx="16435">
                  <c:v>36191</c:v>
                </c:pt>
                <c:pt idx="16436">
                  <c:v>36192</c:v>
                </c:pt>
                <c:pt idx="16437">
                  <c:v>36193</c:v>
                </c:pt>
                <c:pt idx="16438">
                  <c:v>36194</c:v>
                </c:pt>
                <c:pt idx="16439">
                  <c:v>36195</c:v>
                </c:pt>
                <c:pt idx="16440">
                  <c:v>36196</c:v>
                </c:pt>
                <c:pt idx="16441">
                  <c:v>36197</c:v>
                </c:pt>
                <c:pt idx="16442">
                  <c:v>36198</c:v>
                </c:pt>
                <c:pt idx="16443">
                  <c:v>36199</c:v>
                </c:pt>
                <c:pt idx="16444">
                  <c:v>36200</c:v>
                </c:pt>
                <c:pt idx="16445">
                  <c:v>36201</c:v>
                </c:pt>
                <c:pt idx="16446">
                  <c:v>36202</c:v>
                </c:pt>
                <c:pt idx="16447">
                  <c:v>36203</c:v>
                </c:pt>
                <c:pt idx="16448">
                  <c:v>36204</c:v>
                </c:pt>
                <c:pt idx="16449">
                  <c:v>36205</c:v>
                </c:pt>
                <c:pt idx="16450">
                  <c:v>36206</c:v>
                </c:pt>
                <c:pt idx="16451">
                  <c:v>36207</c:v>
                </c:pt>
                <c:pt idx="16452">
                  <c:v>36208</c:v>
                </c:pt>
                <c:pt idx="16453">
                  <c:v>36209</c:v>
                </c:pt>
                <c:pt idx="16454">
                  <c:v>36210</c:v>
                </c:pt>
                <c:pt idx="16455">
                  <c:v>36211</c:v>
                </c:pt>
                <c:pt idx="16456">
                  <c:v>36212</c:v>
                </c:pt>
                <c:pt idx="16457">
                  <c:v>36213</c:v>
                </c:pt>
                <c:pt idx="16458">
                  <c:v>36214</c:v>
                </c:pt>
                <c:pt idx="16459">
                  <c:v>36215</c:v>
                </c:pt>
                <c:pt idx="16460">
                  <c:v>36216</c:v>
                </c:pt>
                <c:pt idx="16461">
                  <c:v>36217</c:v>
                </c:pt>
                <c:pt idx="16462">
                  <c:v>36218</c:v>
                </c:pt>
                <c:pt idx="16463">
                  <c:v>36219</c:v>
                </c:pt>
                <c:pt idx="16464">
                  <c:v>36220</c:v>
                </c:pt>
                <c:pt idx="16465">
                  <c:v>36221</c:v>
                </c:pt>
                <c:pt idx="16466">
                  <c:v>36222</c:v>
                </c:pt>
                <c:pt idx="16467">
                  <c:v>36223</c:v>
                </c:pt>
                <c:pt idx="16468">
                  <c:v>36224</c:v>
                </c:pt>
                <c:pt idx="16469">
                  <c:v>36225</c:v>
                </c:pt>
                <c:pt idx="16470">
                  <c:v>36226</c:v>
                </c:pt>
                <c:pt idx="16471">
                  <c:v>36227</c:v>
                </c:pt>
                <c:pt idx="16472">
                  <c:v>36228</c:v>
                </c:pt>
                <c:pt idx="16473">
                  <c:v>36229</c:v>
                </c:pt>
                <c:pt idx="16474">
                  <c:v>36230</c:v>
                </c:pt>
                <c:pt idx="16475">
                  <c:v>36231</c:v>
                </c:pt>
                <c:pt idx="16476">
                  <c:v>36232</c:v>
                </c:pt>
                <c:pt idx="16477">
                  <c:v>36233</c:v>
                </c:pt>
                <c:pt idx="16478">
                  <c:v>36234</c:v>
                </c:pt>
                <c:pt idx="16479">
                  <c:v>36235</c:v>
                </c:pt>
                <c:pt idx="16480">
                  <c:v>36236</c:v>
                </c:pt>
                <c:pt idx="16481">
                  <c:v>36237</c:v>
                </c:pt>
                <c:pt idx="16482">
                  <c:v>36238</c:v>
                </c:pt>
                <c:pt idx="16483">
                  <c:v>36239</c:v>
                </c:pt>
                <c:pt idx="16484">
                  <c:v>36240</c:v>
                </c:pt>
                <c:pt idx="16485">
                  <c:v>36241</c:v>
                </c:pt>
                <c:pt idx="16486">
                  <c:v>36242</c:v>
                </c:pt>
                <c:pt idx="16487">
                  <c:v>36243</c:v>
                </c:pt>
                <c:pt idx="16488">
                  <c:v>36244</c:v>
                </c:pt>
                <c:pt idx="16489">
                  <c:v>36245</c:v>
                </c:pt>
                <c:pt idx="16490">
                  <c:v>36246</c:v>
                </c:pt>
                <c:pt idx="16491">
                  <c:v>36247</c:v>
                </c:pt>
                <c:pt idx="16492">
                  <c:v>36248</c:v>
                </c:pt>
                <c:pt idx="16493">
                  <c:v>36249</c:v>
                </c:pt>
                <c:pt idx="16494">
                  <c:v>36250</c:v>
                </c:pt>
                <c:pt idx="16495">
                  <c:v>36251</c:v>
                </c:pt>
                <c:pt idx="16496">
                  <c:v>36252</c:v>
                </c:pt>
                <c:pt idx="16497">
                  <c:v>36253</c:v>
                </c:pt>
                <c:pt idx="16498">
                  <c:v>36254</c:v>
                </c:pt>
                <c:pt idx="16499">
                  <c:v>36255</c:v>
                </c:pt>
                <c:pt idx="16500">
                  <c:v>36256</c:v>
                </c:pt>
                <c:pt idx="16501">
                  <c:v>36257</c:v>
                </c:pt>
                <c:pt idx="16502">
                  <c:v>36258</c:v>
                </c:pt>
                <c:pt idx="16503">
                  <c:v>36259</c:v>
                </c:pt>
                <c:pt idx="16504">
                  <c:v>36260</c:v>
                </c:pt>
                <c:pt idx="16505">
                  <c:v>36261</c:v>
                </c:pt>
                <c:pt idx="16506">
                  <c:v>36262</c:v>
                </c:pt>
                <c:pt idx="16507">
                  <c:v>36263</c:v>
                </c:pt>
                <c:pt idx="16508">
                  <c:v>36264</c:v>
                </c:pt>
                <c:pt idx="16509">
                  <c:v>36265</c:v>
                </c:pt>
                <c:pt idx="16510">
                  <c:v>36266</c:v>
                </c:pt>
                <c:pt idx="16511">
                  <c:v>36267</c:v>
                </c:pt>
                <c:pt idx="16512">
                  <c:v>36268</c:v>
                </c:pt>
                <c:pt idx="16513">
                  <c:v>36269</c:v>
                </c:pt>
                <c:pt idx="16514">
                  <c:v>36270</c:v>
                </c:pt>
                <c:pt idx="16515">
                  <c:v>36271</c:v>
                </c:pt>
                <c:pt idx="16516">
                  <c:v>36272</c:v>
                </c:pt>
                <c:pt idx="16517">
                  <c:v>36273</c:v>
                </c:pt>
                <c:pt idx="16518">
                  <c:v>36274</c:v>
                </c:pt>
                <c:pt idx="16519">
                  <c:v>36275</c:v>
                </c:pt>
                <c:pt idx="16520">
                  <c:v>36276</c:v>
                </c:pt>
                <c:pt idx="16521">
                  <c:v>36277</c:v>
                </c:pt>
                <c:pt idx="16522">
                  <c:v>36278</c:v>
                </c:pt>
                <c:pt idx="16523">
                  <c:v>36279</c:v>
                </c:pt>
                <c:pt idx="16524">
                  <c:v>36280</c:v>
                </c:pt>
                <c:pt idx="16525">
                  <c:v>36281</c:v>
                </c:pt>
                <c:pt idx="16526">
                  <c:v>36282</c:v>
                </c:pt>
                <c:pt idx="16527">
                  <c:v>36283</c:v>
                </c:pt>
                <c:pt idx="16528">
                  <c:v>36284</c:v>
                </c:pt>
                <c:pt idx="16529">
                  <c:v>36285</c:v>
                </c:pt>
                <c:pt idx="16530">
                  <c:v>36286</c:v>
                </c:pt>
                <c:pt idx="16531">
                  <c:v>36287</c:v>
                </c:pt>
                <c:pt idx="16532">
                  <c:v>36288</c:v>
                </c:pt>
                <c:pt idx="16533">
                  <c:v>36289</c:v>
                </c:pt>
                <c:pt idx="16534">
                  <c:v>36290</c:v>
                </c:pt>
                <c:pt idx="16535">
                  <c:v>36291</c:v>
                </c:pt>
                <c:pt idx="16536">
                  <c:v>36292</c:v>
                </c:pt>
                <c:pt idx="16537">
                  <c:v>36293</c:v>
                </c:pt>
                <c:pt idx="16538">
                  <c:v>36294</c:v>
                </c:pt>
                <c:pt idx="16539">
                  <c:v>36295</c:v>
                </c:pt>
                <c:pt idx="16540">
                  <c:v>36296</c:v>
                </c:pt>
                <c:pt idx="16541">
                  <c:v>36297</c:v>
                </c:pt>
                <c:pt idx="16542">
                  <c:v>36298</c:v>
                </c:pt>
                <c:pt idx="16543">
                  <c:v>36299</c:v>
                </c:pt>
                <c:pt idx="16544">
                  <c:v>36300</c:v>
                </c:pt>
                <c:pt idx="16545">
                  <c:v>36301</c:v>
                </c:pt>
                <c:pt idx="16546">
                  <c:v>36302</c:v>
                </c:pt>
                <c:pt idx="16547">
                  <c:v>36303</c:v>
                </c:pt>
                <c:pt idx="16548">
                  <c:v>36304</c:v>
                </c:pt>
                <c:pt idx="16549">
                  <c:v>36305</c:v>
                </c:pt>
                <c:pt idx="16550">
                  <c:v>36306</c:v>
                </c:pt>
                <c:pt idx="16551">
                  <c:v>36307</c:v>
                </c:pt>
                <c:pt idx="16552">
                  <c:v>36308</c:v>
                </c:pt>
                <c:pt idx="16553">
                  <c:v>36309</c:v>
                </c:pt>
                <c:pt idx="16554">
                  <c:v>36310</c:v>
                </c:pt>
                <c:pt idx="16555">
                  <c:v>36311</c:v>
                </c:pt>
                <c:pt idx="16556">
                  <c:v>36312</c:v>
                </c:pt>
                <c:pt idx="16557">
                  <c:v>36313</c:v>
                </c:pt>
                <c:pt idx="16558">
                  <c:v>36314</c:v>
                </c:pt>
                <c:pt idx="16559">
                  <c:v>36315</c:v>
                </c:pt>
                <c:pt idx="16560">
                  <c:v>36316</c:v>
                </c:pt>
                <c:pt idx="16561">
                  <c:v>36317</c:v>
                </c:pt>
                <c:pt idx="16562">
                  <c:v>36318</c:v>
                </c:pt>
                <c:pt idx="16563">
                  <c:v>36319</c:v>
                </c:pt>
                <c:pt idx="16564">
                  <c:v>36320</c:v>
                </c:pt>
                <c:pt idx="16565">
                  <c:v>36321</c:v>
                </c:pt>
                <c:pt idx="16566">
                  <c:v>36322</c:v>
                </c:pt>
                <c:pt idx="16567">
                  <c:v>36323</c:v>
                </c:pt>
                <c:pt idx="16568">
                  <c:v>36324</c:v>
                </c:pt>
                <c:pt idx="16569">
                  <c:v>36325</c:v>
                </c:pt>
                <c:pt idx="16570">
                  <c:v>36326</c:v>
                </c:pt>
                <c:pt idx="16571">
                  <c:v>36327</c:v>
                </c:pt>
                <c:pt idx="16572">
                  <c:v>36328</c:v>
                </c:pt>
                <c:pt idx="16573">
                  <c:v>36329</c:v>
                </c:pt>
                <c:pt idx="16574">
                  <c:v>36330</c:v>
                </c:pt>
                <c:pt idx="16575">
                  <c:v>36331</c:v>
                </c:pt>
                <c:pt idx="16576">
                  <c:v>36332</c:v>
                </c:pt>
                <c:pt idx="16577">
                  <c:v>36333</c:v>
                </c:pt>
                <c:pt idx="16578">
                  <c:v>36334</c:v>
                </c:pt>
                <c:pt idx="16579">
                  <c:v>36335</c:v>
                </c:pt>
                <c:pt idx="16580">
                  <c:v>36336</c:v>
                </c:pt>
                <c:pt idx="16581">
                  <c:v>36337</c:v>
                </c:pt>
                <c:pt idx="16582">
                  <c:v>36338</c:v>
                </c:pt>
                <c:pt idx="16583">
                  <c:v>36339</c:v>
                </c:pt>
                <c:pt idx="16584">
                  <c:v>36340</c:v>
                </c:pt>
                <c:pt idx="16585">
                  <c:v>36341</c:v>
                </c:pt>
                <c:pt idx="16586">
                  <c:v>36342</c:v>
                </c:pt>
                <c:pt idx="16587">
                  <c:v>36343</c:v>
                </c:pt>
                <c:pt idx="16588">
                  <c:v>36344</c:v>
                </c:pt>
                <c:pt idx="16589">
                  <c:v>36345</c:v>
                </c:pt>
                <c:pt idx="16590">
                  <c:v>36346</c:v>
                </c:pt>
                <c:pt idx="16591">
                  <c:v>36347</c:v>
                </c:pt>
                <c:pt idx="16592">
                  <c:v>36348</c:v>
                </c:pt>
                <c:pt idx="16593">
                  <c:v>36349</c:v>
                </c:pt>
                <c:pt idx="16594">
                  <c:v>36350</c:v>
                </c:pt>
                <c:pt idx="16595">
                  <c:v>36351</c:v>
                </c:pt>
                <c:pt idx="16596">
                  <c:v>36352</c:v>
                </c:pt>
                <c:pt idx="16597">
                  <c:v>36353</c:v>
                </c:pt>
                <c:pt idx="16598">
                  <c:v>36354</c:v>
                </c:pt>
                <c:pt idx="16599">
                  <c:v>36355</c:v>
                </c:pt>
                <c:pt idx="16600">
                  <c:v>36356</c:v>
                </c:pt>
                <c:pt idx="16601">
                  <c:v>36357</c:v>
                </c:pt>
                <c:pt idx="16602">
                  <c:v>36358</c:v>
                </c:pt>
                <c:pt idx="16603">
                  <c:v>36359</c:v>
                </c:pt>
                <c:pt idx="16604">
                  <c:v>36360</c:v>
                </c:pt>
                <c:pt idx="16605">
                  <c:v>36361</c:v>
                </c:pt>
                <c:pt idx="16606">
                  <c:v>36362</c:v>
                </c:pt>
                <c:pt idx="16607">
                  <c:v>36363</c:v>
                </c:pt>
                <c:pt idx="16608">
                  <c:v>36364</c:v>
                </c:pt>
                <c:pt idx="16609">
                  <c:v>36365</c:v>
                </c:pt>
                <c:pt idx="16610">
                  <c:v>36366</c:v>
                </c:pt>
                <c:pt idx="16611">
                  <c:v>36367</c:v>
                </c:pt>
                <c:pt idx="16612">
                  <c:v>36368</c:v>
                </c:pt>
                <c:pt idx="16613">
                  <c:v>36369</c:v>
                </c:pt>
                <c:pt idx="16614">
                  <c:v>36370</c:v>
                </c:pt>
                <c:pt idx="16615">
                  <c:v>36371</c:v>
                </c:pt>
                <c:pt idx="16616">
                  <c:v>36372</c:v>
                </c:pt>
                <c:pt idx="16617">
                  <c:v>36373</c:v>
                </c:pt>
                <c:pt idx="16618">
                  <c:v>36374</c:v>
                </c:pt>
                <c:pt idx="16619">
                  <c:v>36375</c:v>
                </c:pt>
                <c:pt idx="16620">
                  <c:v>36376</c:v>
                </c:pt>
                <c:pt idx="16621">
                  <c:v>36377</c:v>
                </c:pt>
                <c:pt idx="16622">
                  <c:v>36378</c:v>
                </c:pt>
                <c:pt idx="16623">
                  <c:v>36379</c:v>
                </c:pt>
                <c:pt idx="16624">
                  <c:v>36380</c:v>
                </c:pt>
                <c:pt idx="16625">
                  <c:v>36381</c:v>
                </c:pt>
                <c:pt idx="16626">
                  <c:v>36382</c:v>
                </c:pt>
                <c:pt idx="16627">
                  <c:v>36383</c:v>
                </c:pt>
                <c:pt idx="16628">
                  <c:v>36384</c:v>
                </c:pt>
                <c:pt idx="16629">
                  <c:v>36385</c:v>
                </c:pt>
                <c:pt idx="16630">
                  <c:v>36386</c:v>
                </c:pt>
                <c:pt idx="16631">
                  <c:v>36387</c:v>
                </c:pt>
                <c:pt idx="16632">
                  <c:v>36388</c:v>
                </c:pt>
                <c:pt idx="16633">
                  <c:v>36389</c:v>
                </c:pt>
                <c:pt idx="16634">
                  <c:v>36390</c:v>
                </c:pt>
                <c:pt idx="16635">
                  <c:v>36391</c:v>
                </c:pt>
                <c:pt idx="16636">
                  <c:v>36392</c:v>
                </c:pt>
                <c:pt idx="16637">
                  <c:v>36393</c:v>
                </c:pt>
                <c:pt idx="16638">
                  <c:v>36394</c:v>
                </c:pt>
                <c:pt idx="16639">
                  <c:v>36395</c:v>
                </c:pt>
                <c:pt idx="16640">
                  <c:v>36396</c:v>
                </c:pt>
                <c:pt idx="16641">
                  <c:v>36397</c:v>
                </c:pt>
                <c:pt idx="16642">
                  <c:v>36398</c:v>
                </c:pt>
                <c:pt idx="16643">
                  <c:v>36399</c:v>
                </c:pt>
                <c:pt idx="16644">
                  <c:v>36400</c:v>
                </c:pt>
                <c:pt idx="16645">
                  <c:v>36401</c:v>
                </c:pt>
                <c:pt idx="16646">
                  <c:v>36402</c:v>
                </c:pt>
                <c:pt idx="16647">
                  <c:v>36403</c:v>
                </c:pt>
                <c:pt idx="16648">
                  <c:v>36404</c:v>
                </c:pt>
                <c:pt idx="16649">
                  <c:v>36405</c:v>
                </c:pt>
                <c:pt idx="16650">
                  <c:v>36406</c:v>
                </c:pt>
                <c:pt idx="16651">
                  <c:v>36407</c:v>
                </c:pt>
                <c:pt idx="16652">
                  <c:v>36408</c:v>
                </c:pt>
                <c:pt idx="16653">
                  <c:v>36409</c:v>
                </c:pt>
                <c:pt idx="16654">
                  <c:v>36410</c:v>
                </c:pt>
                <c:pt idx="16655">
                  <c:v>36411</c:v>
                </c:pt>
                <c:pt idx="16656">
                  <c:v>36412</c:v>
                </c:pt>
                <c:pt idx="16657">
                  <c:v>36413</c:v>
                </c:pt>
                <c:pt idx="16658">
                  <c:v>36414</c:v>
                </c:pt>
                <c:pt idx="16659">
                  <c:v>36415</c:v>
                </c:pt>
                <c:pt idx="16660">
                  <c:v>36416</c:v>
                </c:pt>
                <c:pt idx="16661">
                  <c:v>36417</c:v>
                </c:pt>
                <c:pt idx="16662">
                  <c:v>36418</c:v>
                </c:pt>
                <c:pt idx="16663">
                  <c:v>36419</c:v>
                </c:pt>
                <c:pt idx="16664">
                  <c:v>36420</c:v>
                </c:pt>
                <c:pt idx="16665">
                  <c:v>36421</c:v>
                </c:pt>
                <c:pt idx="16666">
                  <c:v>36422</c:v>
                </c:pt>
                <c:pt idx="16667">
                  <c:v>36423</c:v>
                </c:pt>
                <c:pt idx="16668">
                  <c:v>36424</c:v>
                </c:pt>
                <c:pt idx="16669">
                  <c:v>36425</c:v>
                </c:pt>
                <c:pt idx="16670">
                  <c:v>36426</c:v>
                </c:pt>
                <c:pt idx="16671">
                  <c:v>36427</c:v>
                </c:pt>
                <c:pt idx="16672">
                  <c:v>36428</c:v>
                </c:pt>
                <c:pt idx="16673">
                  <c:v>36429</c:v>
                </c:pt>
                <c:pt idx="16674">
                  <c:v>36430</c:v>
                </c:pt>
                <c:pt idx="16675">
                  <c:v>36431</c:v>
                </c:pt>
                <c:pt idx="16676">
                  <c:v>36432</c:v>
                </c:pt>
                <c:pt idx="16677">
                  <c:v>36433</c:v>
                </c:pt>
                <c:pt idx="16678">
                  <c:v>36434</c:v>
                </c:pt>
                <c:pt idx="16679">
                  <c:v>36435</c:v>
                </c:pt>
                <c:pt idx="16680">
                  <c:v>36436</c:v>
                </c:pt>
                <c:pt idx="16681">
                  <c:v>36437</c:v>
                </c:pt>
                <c:pt idx="16682">
                  <c:v>36438</c:v>
                </c:pt>
                <c:pt idx="16683">
                  <c:v>36439</c:v>
                </c:pt>
                <c:pt idx="16684">
                  <c:v>36440</c:v>
                </c:pt>
                <c:pt idx="16685">
                  <c:v>36441</c:v>
                </c:pt>
                <c:pt idx="16686">
                  <c:v>36442</c:v>
                </c:pt>
                <c:pt idx="16687">
                  <c:v>36443</c:v>
                </c:pt>
                <c:pt idx="16688">
                  <c:v>36444</c:v>
                </c:pt>
                <c:pt idx="16689">
                  <c:v>36445</c:v>
                </c:pt>
                <c:pt idx="16690">
                  <c:v>36446</c:v>
                </c:pt>
                <c:pt idx="16691">
                  <c:v>36447</c:v>
                </c:pt>
                <c:pt idx="16692">
                  <c:v>36448</c:v>
                </c:pt>
                <c:pt idx="16693">
                  <c:v>36449</c:v>
                </c:pt>
                <c:pt idx="16694">
                  <c:v>36450</c:v>
                </c:pt>
                <c:pt idx="16695">
                  <c:v>36451</c:v>
                </c:pt>
                <c:pt idx="16696">
                  <c:v>36452</c:v>
                </c:pt>
                <c:pt idx="16697">
                  <c:v>36453</c:v>
                </c:pt>
                <c:pt idx="16698">
                  <c:v>36454</c:v>
                </c:pt>
                <c:pt idx="16699">
                  <c:v>36455</c:v>
                </c:pt>
                <c:pt idx="16700">
                  <c:v>36456</c:v>
                </c:pt>
                <c:pt idx="16701">
                  <c:v>36457</c:v>
                </c:pt>
                <c:pt idx="16702">
                  <c:v>36458</c:v>
                </c:pt>
                <c:pt idx="16703">
                  <c:v>36459</c:v>
                </c:pt>
                <c:pt idx="16704">
                  <c:v>36460</c:v>
                </c:pt>
                <c:pt idx="16705">
                  <c:v>36461</c:v>
                </c:pt>
                <c:pt idx="16706">
                  <c:v>36462</c:v>
                </c:pt>
                <c:pt idx="16707">
                  <c:v>36463</c:v>
                </c:pt>
                <c:pt idx="16708">
                  <c:v>36464</c:v>
                </c:pt>
                <c:pt idx="16709">
                  <c:v>36465</c:v>
                </c:pt>
                <c:pt idx="16710">
                  <c:v>36466</c:v>
                </c:pt>
                <c:pt idx="16711">
                  <c:v>36467</c:v>
                </c:pt>
                <c:pt idx="16712">
                  <c:v>36468</c:v>
                </c:pt>
                <c:pt idx="16713">
                  <c:v>36469</c:v>
                </c:pt>
                <c:pt idx="16714">
                  <c:v>36470</c:v>
                </c:pt>
                <c:pt idx="16715">
                  <c:v>36471</c:v>
                </c:pt>
                <c:pt idx="16716">
                  <c:v>36472</c:v>
                </c:pt>
                <c:pt idx="16717">
                  <c:v>36473</c:v>
                </c:pt>
                <c:pt idx="16718">
                  <c:v>36474</c:v>
                </c:pt>
                <c:pt idx="16719">
                  <c:v>36475</c:v>
                </c:pt>
                <c:pt idx="16720">
                  <c:v>36476</c:v>
                </c:pt>
                <c:pt idx="16721">
                  <c:v>36477</c:v>
                </c:pt>
                <c:pt idx="16722">
                  <c:v>36478</c:v>
                </c:pt>
                <c:pt idx="16723">
                  <c:v>36479</c:v>
                </c:pt>
                <c:pt idx="16724">
                  <c:v>36480</c:v>
                </c:pt>
                <c:pt idx="16725">
                  <c:v>36481</c:v>
                </c:pt>
                <c:pt idx="16726">
                  <c:v>36482</c:v>
                </c:pt>
                <c:pt idx="16727">
                  <c:v>36483</c:v>
                </c:pt>
                <c:pt idx="16728">
                  <c:v>36484</c:v>
                </c:pt>
                <c:pt idx="16729">
                  <c:v>36485</c:v>
                </c:pt>
                <c:pt idx="16730">
                  <c:v>36486</c:v>
                </c:pt>
                <c:pt idx="16731">
                  <c:v>36487</c:v>
                </c:pt>
                <c:pt idx="16732">
                  <c:v>36488</c:v>
                </c:pt>
                <c:pt idx="16733">
                  <c:v>36489</c:v>
                </c:pt>
                <c:pt idx="16734">
                  <c:v>36490</c:v>
                </c:pt>
                <c:pt idx="16735">
                  <c:v>36491</c:v>
                </c:pt>
                <c:pt idx="16736">
                  <c:v>36492</c:v>
                </c:pt>
                <c:pt idx="16737">
                  <c:v>36493</c:v>
                </c:pt>
                <c:pt idx="16738">
                  <c:v>36494</c:v>
                </c:pt>
                <c:pt idx="16739">
                  <c:v>36495</c:v>
                </c:pt>
                <c:pt idx="16740">
                  <c:v>36496</c:v>
                </c:pt>
                <c:pt idx="16741">
                  <c:v>36497</c:v>
                </c:pt>
                <c:pt idx="16742">
                  <c:v>36498</c:v>
                </c:pt>
                <c:pt idx="16743">
                  <c:v>36499</c:v>
                </c:pt>
                <c:pt idx="16744">
                  <c:v>36500</c:v>
                </c:pt>
                <c:pt idx="16745">
                  <c:v>36501</c:v>
                </c:pt>
                <c:pt idx="16746">
                  <c:v>36502</c:v>
                </c:pt>
                <c:pt idx="16747">
                  <c:v>36503</c:v>
                </c:pt>
                <c:pt idx="16748">
                  <c:v>36504</c:v>
                </c:pt>
                <c:pt idx="16749">
                  <c:v>36505</c:v>
                </c:pt>
                <c:pt idx="16750">
                  <c:v>36506</c:v>
                </c:pt>
                <c:pt idx="16751">
                  <c:v>36507</c:v>
                </c:pt>
                <c:pt idx="16752">
                  <c:v>36508</c:v>
                </c:pt>
                <c:pt idx="16753">
                  <c:v>36509</c:v>
                </c:pt>
                <c:pt idx="16754">
                  <c:v>36510</c:v>
                </c:pt>
                <c:pt idx="16755">
                  <c:v>36511</c:v>
                </c:pt>
                <c:pt idx="16756">
                  <c:v>36512</c:v>
                </c:pt>
                <c:pt idx="16757">
                  <c:v>36513</c:v>
                </c:pt>
                <c:pt idx="16758">
                  <c:v>36514</c:v>
                </c:pt>
                <c:pt idx="16759">
                  <c:v>36515</c:v>
                </c:pt>
                <c:pt idx="16760">
                  <c:v>36516</c:v>
                </c:pt>
                <c:pt idx="16761">
                  <c:v>36517</c:v>
                </c:pt>
                <c:pt idx="16762">
                  <c:v>36518</c:v>
                </c:pt>
                <c:pt idx="16763">
                  <c:v>36519</c:v>
                </c:pt>
                <c:pt idx="16764">
                  <c:v>36520</c:v>
                </c:pt>
                <c:pt idx="16765">
                  <c:v>36521</c:v>
                </c:pt>
                <c:pt idx="16766">
                  <c:v>36522</c:v>
                </c:pt>
                <c:pt idx="16767">
                  <c:v>36523</c:v>
                </c:pt>
                <c:pt idx="16768">
                  <c:v>36524</c:v>
                </c:pt>
                <c:pt idx="16769">
                  <c:v>36525</c:v>
                </c:pt>
                <c:pt idx="16770">
                  <c:v>36526</c:v>
                </c:pt>
                <c:pt idx="16771">
                  <c:v>36527</c:v>
                </c:pt>
                <c:pt idx="16772">
                  <c:v>36528</c:v>
                </c:pt>
                <c:pt idx="16773">
                  <c:v>36529</c:v>
                </c:pt>
                <c:pt idx="16774">
                  <c:v>36530</c:v>
                </c:pt>
                <c:pt idx="16775">
                  <c:v>36531</c:v>
                </c:pt>
                <c:pt idx="16776">
                  <c:v>36532</c:v>
                </c:pt>
                <c:pt idx="16777">
                  <c:v>36533</c:v>
                </c:pt>
                <c:pt idx="16778">
                  <c:v>36534</c:v>
                </c:pt>
                <c:pt idx="16779">
                  <c:v>36535</c:v>
                </c:pt>
                <c:pt idx="16780">
                  <c:v>36536</c:v>
                </c:pt>
                <c:pt idx="16781">
                  <c:v>36537</c:v>
                </c:pt>
                <c:pt idx="16782">
                  <c:v>36538</c:v>
                </c:pt>
                <c:pt idx="16783">
                  <c:v>36539</c:v>
                </c:pt>
                <c:pt idx="16784">
                  <c:v>36540</c:v>
                </c:pt>
                <c:pt idx="16785">
                  <c:v>36541</c:v>
                </c:pt>
                <c:pt idx="16786">
                  <c:v>36542</c:v>
                </c:pt>
                <c:pt idx="16787">
                  <c:v>36543</c:v>
                </c:pt>
                <c:pt idx="16788">
                  <c:v>36544</c:v>
                </c:pt>
                <c:pt idx="16789">
                  <c:v>36545</c:v>
                </c:pt>
                <c:pt idx="16790">
                  <c:v>36546</c:v>
                </c:pt>
                <c:pt idx="16791">
                  <c:v>36547</c:v>
                </c:pt>
                <c:pt idx="16792">
                  <c:v>36548</c:v>
                </c:pt>
                <c:pt idx="16793">
                  <c:v>36549</c:v>
                </c:pt>
                <c:pt idx="16794">
                  <c:v>36550</c:v>
                </c:pt>
                <c:pt idx="16795">
                  <c:v>36551</c:v>
                </c:pt>
                <c:pt idx="16796">
                  <c:v>36552</c:v>
                </c:pt>
                <c:pt idx="16797">
                  <c:v>36553</c:v>
                </c:pt>
                <c:pt idx="16798">
                  <c:v>36554</c:v>
                </c:pt>
                <c:pt idx="16799">
                  <c:v>36555</c:v>
                </c:pt>
                <c:pt idx="16800">
                  <c:v>36556</c:v>
                </c:pt>
                <c:pt idx="16801">
                  <c:v>36557</c:v>
                </c:pt>
                <c:pt idx="16802">
                  <c:v>36558</c:v>
                </c:pt>
                <c:pt idx="16803">
                  <c:v>36559</c:v>
                </c:pt>
                <c:pt idx="16804">
                  <c:v>36560</c:v>
                </c:pt>
                <c:pt idx="16805">
                  <c:v>36561</c:v>
                </c:pt>
                <c:pt idx="16806">
                  <c:v>36562</c:v>
                </c:pt>
                <c:pt idx="16807">
                  <c:v>36563</c:v>
                </c:pt>
                <c:pt idx="16808">
                  <c:v>36564</c:v>
                </c:pt>
                <c:pt idx="16809">
                  <c:v>36565</c:v>
                </c:pt>
                <c:pt idx="16810">
                  <c:v>36566</c:v>
                </c:pt>
                <c:pt idx="16811">
                  <c:v>36567</c:v>
                </c:pt>
                <c:pt idx="16812">
                  <c:v>36568</c:v>
                </c:pt>
                <c:pt idx="16813">
                  <c:v>36569</c:v>
                </c:pt>
                <c:pt idx="16814">
                  <c:v>36570</c:v>
                </c:pt>
                <c:pt idx="16815">
                  <c:v>36571</c:v>
                </c:pt>
                <c:pt idx="16816">
                  <c:v>36572</c:v>
                </c:pt>
                <c:pt idx="16817">
                  <c:v>36573</c:v>
                </c:pt>
                <c:pt idx="16818">
                  <c:v>36574</c:v>
                </c:pt>
                <c:pt idx="16819">
                  <c:v>36575</c:v>
                </c:pt>
                <c:pt idx="16820">
                  <c:v>36576</c:v>
                </c:pt>
                <c:pt idx="16821">
                  <c:v>36577</c:v>
                </c:pt>
                <c:pt idx="16822">
                  <c:v>36578</c:v>
                </c:pt>
                <c:pt idx="16823">
                  <c:v>36579</c:v>
                </c:pt>
                <c:pt idx="16824">
                  <c:v>36580</c:v>
                </c:pt>
                <c:pt idx="16825">
                  <c:v>36581</c:v>
                </c:pt>
                <c:pt idx="16826">
                  <c:v>36582</c:v>
                </c:pt>
                <c:pt idx="16827">
                  <c:v>36583</c:v>
                </c:pt>
                <c:pt idx="16828">
                  <c:v>36584</c:v>
                </c:pt>
                <c:pt idx="16829">
                  <c:v>36585</c:v>
                </c:pt>
                <c:pt idx="16830">
                  <c:v>36586</c:v>
                </c:pt>
                <c:pt idx="16831">
                  <c:v>36587</c:v>
                </c:pt>
                <c:pt idx="16832">
                  <c:v>36588</c:v>
                </c:pt>
                <c:pt idx="16833">
                  <c:v>36589</c:v>
                </c:pt>
                <c:pt idx="16834">
                  <c:v>36590</c:v>
                </c:pt>
                <c:pt idx="16835">
                  <c:v>36591</c:v>
                </c:pt>
                <c:pt idx="16836">
                  <c:v>36592</c:v>
                </c:pt>
                <c:pt idx="16837">
                  <c:v>36593</c:v>
                </c:pt>
                <c:pt idx="16838">
                  <c:v>36594</c:v>
                </c:pt>
                <c:pt idx="16839">
                  <c:v>36595</c:v>
                </c:pt>
                <c:pt idx="16840">
                  <c:v>36596</c:v>
                </c:pt>
                <c:pt idx="16841">
                  <c:v>36597</c:v>
                </c:pt>
                <c:pt idx="16842">
                  <c:v>36598</c:v>
                </c:pt>
                <c:pt idx="16843">
                  <c:v>36599</c:v>
                </c:pt>
                <c:pt idx="16844">
                  <c:v>36600</c:v>
                </c:pt>
                <c:pt idx="16845">
                  <c:v>36601</c:v>
                </c:pt>
                <c:pt idx="16846">
                  <c:v>36602</c:v>
                </c:pt>
                <c:pt idx="16847">
                  <c:v>36603</c:v>
                </c:pt>
                <c:pt idx="16848">
                  <c:v>36604</c:v>
                </c:pt>
                <c:pt idx="16849">
                  <c:v>36605</c:v>
                </c:pt>
                <c:pt idx="16850">
                  <c:v>36606</c:v>
                </c:pt>
                <c:pt idx="16851">
                  <c:v>36607</c:v>
                </c:pt>
                <c:pt idx="16852">
                  <c:v>36608</c:v>
                </c:pt>
                <c:pt idx="16853">
                  <c:v>36609</c:v>
                </c:pt>
                <c:pt idx="16854">
                  <c:v>36610</c:v>
                </c:pt>
                <c:pt idx="16855">
                  <c:v>36611</c:v>
                </c:pt>
                <c:pt idx="16856">
                  <c:v>36612</c:v>
                </c:pt>
                <c:pt idx="16857">
                  <c:v>36613</c:v>
                </c:pt>
                <c:pt idx="16858">
                  <c:v>36614</c:v>
                </c:pt>
                <c:pt idx="16859">
                  <c:v>36615</c:v>
                </c:pt>
                <c:pt idx="16860">
                  <c:v>36616</c:v>
                </c:pt>
                <c:pt idx="16861">
                  <c:v>36617</c:v>
                </c:pt>
                <c:pt idx="16862">
                  <c:v>36618</c:v>
                </c:pt>
                <c:pt idx="16863">
                  <c:v>36619</c:v>
                </c:pt>
                <c:pt idx="16864">
                  <c:v>36620</c:v>
                </c:pt>
                <c:pt idx="16865">
                  <c:v>36621</c:v>
                </c:pt>
                <c:pt idx="16866">
                  <c:v>36622</c:v>
                </c:pt>
                <c:pt idx="16867">
                  <c:v>36623</c:v>
                </c:pt>
                <c:pt idx="16868">
                  <c:v>36624</c:v>
                </c:pt>
                <c:pt idx="16869">
                  <c:v>36625</c:v>
                </c:pt>
                <c:pt idx="16870">
                  <c:v>36626</c:v>
                </c:pt>
                <c:pt idx="16871">
                  <c:v>36627</c:v>
                </c:pt>
                <c:pt idx="16872">
                  <c:v>36628</c:v>
                </c:pt>
                <c:pt idx="16873">
                  <c:v>36629</c:v>
                </c:pt>
                <c:pt idx="16874">
                  <c:v>36630</c:v>
                </c:pt>
                <c:pt idx="16875">
                  <c:v>36631</c:v>
                </c:pt>
                <c:pt idx="16876">
                  <c:v>36632</c:v>
                </c:pt>
                <c:pt idx="16877">
                  <c:v>36633</c:v>
                </c:pt>
                <c:pt idx="16878">
                  <c:v>36634</c:v>
                </c:pt>
                <c:pt idx="16879">
                  <c:v>36635</c:v>
                </c:pt>
                <c:pt idx="16880">
                  <c:v>36636</c:v>
                </c:pt>
                <c:pt idx="16881">
                  <c:v>36637</c:v>
                </c:pt>
                <c:pt idx="16882">
                  <c:v>36638</c:v>
                </c:pt>
                <c:pt idx="16883">
                  <c:v>36639</c:v>
                </c:pt>
                <c:pt idx="16884">
                  <c:v>36640</c:v>
                </c:pt>
                <c:pt idx="16885">
                  <c:v>36641</c:v>
                </c:pt>
                <c:pt idx="16886">
                  <c:v>36642</c:v>
                </c:pt>
                <c:pt idx="16887">
                  <c:v>36643</c:v>
                </c:pt>
                <c:pt idx="16888">
                  <c:v>36644</c:v>
                </c:pt>
                <c:pt idx="16889">
                  <c:v>36645</c:v>
                </c:pt>
                <c:pt idx="16890">
                  <c:v>36646</c:v>
                </c:pt>
                <c:pt idx="16891">
                  <c:v>36647</c:v>
                </c:pt>
                <c:pt idx="16892">
                  <c:v>36648</c:v>
                </c:pt>
                <c:pt idx="16893">
                  <c:v>36649</c:v>
                </c:pt>
                <c:pt idx="16894">
                  <c:v>36650</c:v>
                </c:pt>
                <c:pt idx="16895">
                  <c:v>36651</c:v>
                </c:pt>
                <c:pt idx="16896">
                  <c:v>36652</c:v>
                </c:pt>
                <c:pt idx="16897">
                  <c:v>36653</c:v>
                </c:pt>
                <c:pt idx="16898">
                  <c:v>36654</c:v>
                </c:pt>
                <c:pt idx="16899">
                  <c:v>36655</c:v>
                </c:pt>
                <c:pt idx="16900">
                  <c:v>36656</c:v>
                </c:pt>
                <c:pt idx="16901">
                  <c:v>36657</c:v>
                </c:pt>
                <c:pt idx="16902">
                  <c:v>36658</c:v>
                </c:pt>
                <c:pt idx="16903">
                  <c:v>36659</c:v>
                </c:pt>
                <c:pt idx="16904">
                  <c:v>36660</c:v>
                </c:pt>
                <c:pt idx="16905">
                  <c:v>36661</c:v>
                </c:pt>
                <c:pt idx="16906">
                  <c:v>36662</c:v>
                </c:pt>
                <c:pt idx="16907">
                  <c:v>36663</c:v>
                </c:pt>
                <c:pt idx="16908">
                  <c:v>36664</c:v>
                </c:pt>
                <c:pt idx="16909">
                  <c:v>36665</c:v>
                </c:pt>
                <c:pt idx="16910">
                  <c:v>36666</c:v>
                </c:pt>
                <c:pt idx="16911">
                  <c:v>36667</c:v>
                </c:pt>
                <c:pt idx="16912">
                  <c:v>36668</c:v>
                </c:pt>
                <c:pt idx="16913">
                  <c:v>36669</c:v>
                </c:pt>
                <c:pt idx="16914">
                  <c:v>36670</c:v>
                </c:pt>
                <c:pt idx="16915">
                  <c:v>36671</c:v>
                </c:pt>
                <c:pt idx="16916">
                  <c:v>36672</c:v>
                </c:pt>
                <c:pt idx="16917">
                  <c:v>36673</c:v>
                </c:pt>
                <c:pt idx="16918">
                  <c:v>36674</c:v>
                </c:pt>
                <c:pt idx="16919">
                  <c:v>36675</c:v>
                </c:pt>
                <c:pt idx="16920">
                  <c:v>36676</c:v>
                </c:pt>
                <c:pt idx="16921">
                  <c:v>36677</c:v>
                </c:pt>
                <c:pt idx="16922">
                  <c:v>36678</c:v>
                </c:pt>
                <c:pt idx="16923">
                  <c:v>36679</c:v>
                </c:pt>
                <c:pt idx="16924">
                  <c:v>36680</c:v>
                </c:pt>
                <c:pt idx="16925">
                  <c:v>36681</c:v>
                </c:pt>
                <c:pt idx="16926">
                  <c:v>36682</c:v>
                </c:pt>
                <c:pt idx="16927">
                  <c:v>36683</c:v>
                </c:pt>
                <c:pt idx="16928">
                  <c:v>36684</c:v>
                </c:pt>
                <c:pt idx="16929">
                  <c:v>36685</c:v>
                </c:pt>
                <c:pt idx="16930">
                  <c:v>36686</c:v>
                </c:pt>
                <c:pt idx="16931">
                  <c:v>36687</c:v>
                </c:pt>
                <c:pt idx="16932">
                  <c:v>36688</c:v>
                </c:pt>
                <c:pt idx="16933">
                  <c:v>36689</c:v>
                </c:pt>
                <c:pt idx="16934">
                  <c:v>36690</c:v>
                </c:pt>
                <c:pt idx="16935">
                  <c:v>36691</c:v>
                </c:pt>
                <c:pt idx="16936">
                  <c:v>36692</c:v>
                </c:pt>
                <c:pt idx="16937">
                  <c:v>36693</c:v>
                </c:pt>
                <c:pt idx="16938">
                  <c:v>36694</c:v>
                </c:pt>
                <c:pt idx="16939">
                  <c:v>36695</c:v>
                </c:pt>
                <c:pt idx="16940">
                  <c:v>36696</c:v>
                </c:pt>
                <c:pt idx="16941">
                  <c:v>36697</c:v>
                </c:pt>
                <c:pt idx="16942">
                  <c:v>36698</c:v>
                </c:pt>
                <c:pt idx="16943">
                  <c:v>36699</c:v>
                </c:pt>
                <c:pt idx="16944">
                  <c:v>36700</c:v>
                </c:pt>
                <c:pt idx="16945">
                  <c:v>36701</c:v>
                </c:pt>
                <c:pt idx="16946">
                  <c:v>36702</c:v>
                </c:pt>
                <c:pt idx="16947">
                  <c:v>36703</c:v>
                </c:pt>
                <c:pt idx="16948">
                  <c:v>36704</c:v>
                </c:pt>
                <c:pt idx="16949">
                  <c:v>36705</c:v>
                </c:pt>
                <c:pt idx="16950">
                  <c:v>36706</c:v>
                </c:pt>
                <c:pt idx="16951">
                  <c:v>36707</c:v>
                </c:pt>
                <c:pt idx="16952">
                  <c:v>36708</c:v>
                </c:pt>
                <c:pt idx="16953">
                  <c:v>36709</c:v>
                </c:pt>
                <c:pt idx="16954">
                  <c:v>36710</c:v>
                </c:pt>
                <c:pt idx="16955">
                  <c:v>36711</c:v>
                </c:pt>
                <c:pt idx="16956">
                  <c:v>36712</c:v>
                </c:pt>
                <c:pt idx="16957">
                  <c:v>36713</c:v>
                </c:pt>
                <c:pt idx="16958">
                  <c:v>36714</c:v>
                </c:pt>
                <c:pt idx="16959">
                  <c:v>36715</c:v>
                </c:pt>
                <c:pt idx="16960">
                  <c:v>36716</c:v>
                </c:pt>
                <c:pt idx="16961">
                  <c:v>36717</c:v>
                </c:pt>
                <c:pt idx="16962">
                  <c:v>36718</c:v>
                </c:pt>
                <c:pt idx="16963">
                  <c:v>36719</c:v>
                </c:pt>
                <c:pt idx="16964">
                  <c:v>36720</c:v>
                </c:pt>
                <c:pt idx="16965">
                  <c:v>36721</c:v>
                </c:pt>
                <c:pt idx="16966">
                  <c:v>36722</c:v>
                </c:pt>
                <c:pt idx="16967">
                  <c:v>36723</c:v>
                </c:pt>
                <c:pt idx="16968">
                  <c:v>36724</c:v>
                </c:pt>
                <c:pt idx="16969">
                  <c:v>36725</c:v>
                </c:pt>
                <c:pt idx="16970">
                  <c:v>36726</c:v>
                </c:pt>
                <c:pt idx="16971">
                  <c:v>36727</c:v>
                </c:pt>
                <c:pt idx="16972">
                  <c:v>36728</c:v>
                </c:pt>
                <c:pt idx="16973">
                  <c:v>36729</c:v>
                </c:pt>
                <c:pt idx="16974">
                  <c:v>36730</c:v>
                </c:pt>
                <c:pt idx="16975">
                  <c:v>36731</c:v>
                </c:pt>
                <c:pt idx="16976">
                  <c:v>36732</c:v>
                </c:pt>
                <c:pt idx="16977">
                  <c:v>36733</c:v>
                </c:pt>
                <c:pt idx="16978">
                  <c:v>36734</c:v>
                </c:pt>
                <c:pt idx="16979">
                  <c:v>36735</c:v>
                </c:pt>
                <c:pt idx="16980">
                  <c:v>36736</c:v>
                </c:pt>
                <c:pt idx="16981">
                  <c:v>36737</c:v>
                </c:pt>
                <c:pt idx="16982">
                  <c:v>36738</c:v>
                </c:pt>
                <c:pt idx="16983">
                  <c:v>36739</c:v>
                </c:pt>
                <c:pt idx="16984">
                  <c:v>36740</c:v>
                </c:pt>
                <c:pt idx="16985">
                  <c:v>36741</c:v>
                </c:pt>
                <c:pt idx="16986">
                  <c:v>36742</c:v>
                </c:pt>
                <c:pt idx="16987">
                  <c:v>36743</c:v>
                </c:pt>
                <c:pt idx="16988">
                  <c:v>36744</c:v>
                </c:pt>
                <c:pt idx="16989">
                  <c:v>36745</c:v>
                </c:pt>
                <c:pt idx="16990">
                  <c:v>36746</c:v>
                </c:pt>
                <c:pt idx="16991">
                  <c:v>36747</c:v>
                </c:pt>
                <c:pt idx="16992">
                  <c:v>36748</c:v>
                </c:pt>
                <c:pt idx="16993">
                  <c:v>36749</c:v>
                </c:pt>
                <c:pt idx="16994">
                  <c:v>36750</c:v>
                </c:pt>
                <c:pt idx="16995">
                  <c:v>36751</c:v>
                </c:pt>
                <c:pt idx="16996">
                  <c:v>36752</c:v>
                </c:pt>
                <c:pt idx="16997">
                  <c:v>36753</c:v>
                </c:pt>
                <c:pt idx="16998">
                  <c:v>36754</c:v>
                </c:pt>
                <c:pt idx="16999">
                  <c:v>36755</c:v>
                </c:pt>
                <c:pt idx="17000">
                  <c:v>36756</c:v>
                </c:pt>
                <c:pt idx="17001">
                  <c:v>36757</c:v>
                </c:pt>
                <c:pt idx="17002">
                  <c:v>36758</c:v>
                </c:pt>
                <c:pt idx="17003">
                  <c:v>36759</c:v>
                </c:pt>
                <c:pt idx="17004">
                  <c:v>36760</c:v>
                </c:pt>
                <c:pt idx="17005">
                  <c:v>36761</c:v>
                </c:pt>
                <c:pt idx="17006">
                  <c:v>36762</c:v>
                </c:pt>
                <c:pt idx="17007">
                  <c:v>36763</c:v>
                </c:pt>
                <c:pt idx="17008">
                  <c:v>36764</c:v>
                </c:pt>
                <c:pt idx="17009">
                  <c:v>36765</c:v>
                </c:pt>
                <c:pt idx="17010">
                  <c:v>36766</c:v>
                </c:pt>
                <c:pt idx="17011">
                  <c:v>36767</c:v>
                </c:pt>
                <c:pt idx="17012">
                  <c:v>36768</c:v>
                </c:pt>
                <c:pt idx="17013">
                  <c:v>36769</c:v>
                </c:pt>
                <c:pt idx="17014">
                  <c:v>36770</c:v>
                </c:pt>
                <c:pt idx="17015">
                  <c:v>36771</c:v>
                </c:pt>
                <c:pt idx="17016">
                  <c:v>36772</c:v>
                </c:pt>
                <c:pt idx="17017">
                  <c:v>36773</c:v>
                </c:pt>
                <c:pt idx="17018">
                  <c:v>36774</c:v>
                </c:pt>
                <c:pt idx="17019">
                  <c:v>36775</c:v>
                </c:pt>
                <c:pt idx="17020">
                  <c:v>36776</c:v>
                </c:pt>
                <c:pt idx="17021">
                  <c:v>36777</c:v>
                </c:pt>
                <c:pt idx="17022">
                  <c:v>36778</c:v>
                </c:pt>
                <c:pt idx="17023">
                  <c:v>36779</c:v>
                </c:pt>
                <c:pt idx="17024">
                  <c:v>36780</c:v>
                </c:pt>
                <c:pt idx="17025">
                  <c:v>36781</c:v>
                </c:pt>
                <c:pt idx="17026">
                  <c:v>36782</c:v>
                </c:pt>
                <c:pt idx="17027">
                  <c:v>36783</c:v>
                </c:pt>
                <c:pt idx="17028">
                  <c:v>36784</c:v>
                </c:pt>
                <c:pt idx="17029">
                  <c:v>36785</c:v>
                </c:pt>
                <c:pt idx="17030">
                  <c:v>36786</c:v>
                </c:pt>
                <c:pt idx="17031">
                  <c:v>36787</c:v>
                </c:pt>
                <c:pt idx="17032">
                  <c:v>36788</c:v>
                </c:pt>
                <c:pt idx="17033">
                  <c:v>36789</c:v>
                </c:pt>
                <c:pt idx="17034">
                  <c:v>36790</c:v>
                </c:pt>
                <c:pt idx="17035">
                  <c:v>36791</c:v>
                </c:pt>
                <c:pt idx="17036">
                  <c:v>36792</c:v>
                </c:pt>
                <c:pt idx="17037">
                  <c:v>36793</c:v>
                </c:pt>
                <c:pt idx="17038">
                  <c:v>36794</c:v>
                </c:pt>
                <c:pt idx="17039">
                  <c:v>36795</c:v>
                </c:pt>
                <c:pt idx="17040">
                  <c:v>36796</c:v>
                </c:pt>
                <c:pt idx="17041">
                  <c:v>36797</c:v>
                </c:pt>
                <c:pt idx="17042">
                  <c:v>36798</c:v>
                </c:pt>
                <c:pt idx="17043">
                  <c:v>36799</c:v>
                </c:pt>
                <c:pt idx="17044">
                  <c:v>36800</c:v>
                </c:pt>
                <c:pt idx="17045">
                  <c:v>36801</c:v>
                </c:pt>
                <c:pt idx="17046">
                  <c:v>36802</c:v>
                </c:pt>
                <c:pt idx="17047">
                  <c:v>36803</c:v>
                </c:pt>
                <c:pt idx="17048">
                  <c:v>36804</c:v>
                </c:pt>
                <c:pt idx="17049">
                  <c:v>36805</c:v>
                </c:pt>
                <c:pt idx="17050">
                  <c:v>36806</c:v>
                </c:pt>
                <c:pt idx="17051">
                  <c:v>36807</c:v>
                </c:pt>
                <c:pt idx="17052">
                  <c:v>36808</c:v>
                </c:pt>
                <c:pt idx="17053">
                  <c:v>36809</c:v>
                </c:pt>
                <c:pt idx="17054">
                  <c:v>36810</c:v>
                </c:pt>
                <c:pt idx="17055">
                  <c:v>36811</c:v>
                </c:pt>
                <c:pt idx="17056">
                  <c:v>36812</c:v>
                </c:pt>
                <c:pt idx="17057">
                  <c:v>36813</c:v>
                </c:pt>
                <c:pt idx="17058">
                  <c:v>36814</c:v>
                </c:pt>
                <c:pt idx="17059">
                  <c:v>36815</c:v>
                </c:pt>
                <c:pt idx="17060">
                  <c:v>36816</c:v>
                </c:pt>
                <c:pt idx="17061">
                  <c:v>36817</c:v>
                </c:pt>
                <c:pt idx="17062">
                  <c:v>36818</c:v>
                </c:pt>
                <c:pt idx="17063">
                  <c:v>36819</c:v>
                </c:pt>
                <c:pt idx="17064">
                  <c:v>36820</c:v>
                </c:pt>
                <c:pt idx="17065">
                  <c:v>36821</c:v>
                </c:pt>
                <c:pt idx="17066">
                  <c:v>36822</c:v>
                </c:pt>
                <c:pt idx="17067">
                  <c:v>36823</c:v>
                </c:pt>
                <c:pt idx="17068">
                  <c:v>36824</c:v>
                </c:pt>
                <c:pt idx="17069">
                  <c:v>36825</c:v>
                </c:pt>
                <c:pt idx="17070">
                  <c:v>36826</c:v>
                </c:pt>
                <c:pt idx="17071">
                  <c:v>36827</c:v>
                </c:pt>
                <c:pt idx="17072">
                  <c:v>36828</c:v>
                </c:pt>
                <c:pt idx="17073">
                  <c:v>36829</c:v>
                </c:pt>
                <c:pt idx="17074">
                  <c:v>36830</c:v>
                </c:pt>
                <c:pt idx="17075">
                  <c:v>36831</c:v>
                </c:pt>
                <c:pt idx="17076">
                  <c:v>36832</c:v>
                </c:pt>
                <c:pt idx="17077">
                  <c:v>36833</c:v>
                </c:pt>
                <c:pt idx="17078">
                  <c:v>36834</c:v>
                </c:pt>
                <c:pt idx="17079">
                  <c:v>36835</c:v>
                </c:pt>
                <c:pt idx="17080">
                  <c:v>36836</c:v>
                </c:pt>
                <c:pt idx="17081">
                  <c:v>36837</c:v>
                </c:pt>
                <c:pt idx="17082">
                  <c:v>36838</c:v>
                </c:pt>
                <c:pt idx="17083">
                  <c:v>36839</c:v>
                </c:pt>
                <c:pt idx="17084">
                  <c:v>36840</c:v>
                </c:pt>
                <c:pt idx="17085">
                  <c:v>36841</c:v>
                </c:pt>
                <c:pt idx="17086">
                  <c:v>36842</c:v>
                </c:pt>
                <c:pt idx="17087">
                  <c:v>36843</c:v>
                </c:pt>
                <c:pt idx="17088">
                  <c:v>36844</c:v>
                </c:pt>
                <c:pt idx="17089">
                  <c:v>36845</c:v>
                </c:pt>
                <c:pt idx="17090">
                  <c:v>36846</c:v>
                </c:pt>
                <c:pt idx="17091">
                  <c:v>36847</c:v>
                </c:pt>
                <c:pt idx="17092">
                  <c:v>36848</c:v>
                </c:pt>
                <c:pt idx="17093">
                  <c:v>36849</c:v>
                </c:pt>
                <c:pt idx="17094">
                  <c:v>36850</c:v>
                </c:pt>
                <c:pt idx="17095">
                  <c:v>36851</c:v>
                </c:pt>
                <c:pt idx="17096">
                  <c:v>36852</c:v>
                </c:pt>
                <c:pt idx="17097">
                  <c:v>36853</c:v>
                </c:pt>
                <c:pt idx="17098">
                  <c:v>36854</c:v>
                </c:pt>
                <c:pt idx="17099">
                  <c:v>36855</c:v>
                </c:pt>
                <c:pt idx="17100">
                  <c:v>36856</c:v>
                </c:pt>
                <c:pt idx="17101">
                  <c:v>36857</c:v>
                </c:pt>
                <c:pt idx="17102">
                  <c:v>36858</c:v>
                </c:pt>
                <c:pt idx="17103">
                  <c:v>36859</c:v>
                </c:pt>
                <c:pt idx="17104">
                  <c:v>36860</c:v>
                </c:pt>
                <c:pt idx="17105">
                  <c:v>36861</c:v>
                </c:pt>
                <c:pt idx="17106">
                  <c:v>36862</c:v>
                </c:pt>
                <c:pt idx="17107">
                  <c:v>36863</c:v>
                </c:pt>
                <c:pt idx="17108">
                  <c:v>36864</c:v>
                </c:pt>
                <c:pt idx="17109">
                  <c:v>36865</c:v>
                </c:pt>
                <c:pt idx="17110">
                  <c:v>36866</c:v>
                </c:pt>
                <c:pt idx="17111">
                  <c:v>36867</c:v>
                </c:pt>
                <c:pt idx="17112">
                  <c:v>36868</c:v>
                </c:pt>
                <c:pt idx="17113">
                  <c:v>36869</c:v>
                </c:pt>
                <c:pt idx="17114">
                  <c:v>36870</c:v>
                </c:pt>
                <c:pt idx="17115">
                  <c:v>36871</c:v>
                </c:pt>
                <c:pt idx="17116">
                  <c:v>36872</c:v>
                </c:pt>
                <c:pt idx="17117">
                  <c:v>36873</c:v>
                </c:pt>
                <c:pt idx="17118">
                  <c:v>36874</c:v>
                </c:pt>
                <c:pt idx="17119">
                  <c:v>36875</c:v>
                </c:pt>
                <c:pt idx="17120">
                  <c:v>36876</c:v>
                </c:pt>
                <c:pt idx="17121">
                  <c:v>36877</c:v>
                </c:pt>
                <c:pt idx="17122">
                  <c:v>36878</c:v>
                </c:pt>
                <c:pt idx="17123">
                  <c:v>36879</c:v>
                </c:pt>
                <c:pt idx="17124">
                  <c:v>36880</c:v>
                </c:pt>
                <c:pt idx="17125">
                  <c:v>36881</c:v>
                </c:pt>
                <c:pt idx="17126">
                  <c:v>36882</c:v>
                </c:pt>
                <c:pt idx="17127">
                  <c:v>36883</c:v>
                </c:pt>
                <c:pt idx="17128">
                  <c:v>36884</c:v>
                </c:pt>
                <c:pt idx="17129">
                  <c:v>36885</c:v>
                </c:pt>
                <c:pt idx="17130">
                  <c:v>36886</c:v>
                </c:pt>
                <c:pt idx="17131">
                  <c:v>36887</c:v>
                </c:pt>
                <c:pt idx="17132">
                  <c:v>36888</c:v>
                </c:pt>
                <c:pt idx="17133">
                  <c:v>36889</c:v>
                </c:pt>
                <c:pt idx="17134">
                  <c:v>36890</c:v>
                </c:pt>
                <c:pt idx="17135">
                  <c:v>36891</c:v>
                </c:pt>
                <c:pt idx="17136">
                  <c:v>36892</c:v>
                </c:pt>
                <c:pt idx="17137">
                  <c:v>36893</c:v>
                </c:pt>
                <c:pt idx="17138">
                  <c:v>36894</c:v>
                </c:pt>
                <c:pt idx="17139">
                  <c:v>36895</c:v>
                </c:pt>
                <c:pt idx="17140">
                  <c:v>36896</c:v>
                </c:pt>
                <c:pt idx="17141">
                  <c:v>36897</c:v>
                </c:pt>
                <c:pt idx="17142">
                  <c:v>36898</c:v>
                </c:pt>
                <c:pt idx="17143">
                  <c:v>36899</c:v>
                </c:pt>
                <c:pt idx="17144">
                  <c:v>36900</c:v>
                </c:pt>
                <c:pt idx="17145">
                  <c:v>36901</c:v>
                </c:pt>
                <c:pt idx="17146">
                  <c:v>36902</c:v>
                </c:pt>
                <c:pt idx="17147">
                  <c:v>36903</c:v>
                </c:pt>
                <c:pt idx="17148">
                  <c:v>36904</c:v>
                </c:pt>
                <c:pt idx="17149">
                  <c:v>36905</c:v>
                </c:pt>
                <c:pt idx="17150">
                  <c:v>36906</c:v>
                </c:pt>
                <c:pt idx="17151">
                  <c:v>36907</c:v>
                </c:pt>
                <c:pt idx="17152">
                  <c:v>36908</c:v>
                </c:pt>
                <c:pt idx="17153">
                  <c:v>36909</c:v>
                </c:pt>
                <c:pt idx="17154">
                  <c:v>36910</c:v>
                </c:pt>
                <c:pt idx="17155">
                  <c:v>36911</c:v>
                </c:pt>
                <c:pt idx="17156">
                  <c:v>36912</c:v>
                </c:pt>
                <c:pt idx="17157">
                  <c:v>36913</c:v>
                </c:pt>
                <c:pt idx="17158">
                  <c:v>36914</c:v>
                </c:pt>
                <c:pt idx="17159">
                  <c:v>36915</c:v>
                </c:pt>
                <c:pt idx="17160">
                  <c:v>36916</c:v>
                </c:pt>
                <c:pt idx="17161">
                  <c:v>36917</c:v>
                </c:pt>
                <c:pt idx="17162">
                  <c:v>36918</c:v>
                </c:pt>
                <c:pt idx="17163">
                  <c:v>36919</c:v>
                </c:pt>
                <c:pt idx="17164">
                  <c:v>36920</c:v>
                </c:pt>
                <c:pt idx="17165">
                  <c:v>36921</c:v>
                </c:pt>
                <c:pt idx="17166">
                  <c:v>36922</c:v>
                </c:pt>
                <c:pt idx="17167">
                  <c:v>36923</c:v>
                </c:pt>
                <c:pt idx="17168">
                  <c:v>36924</c:v>
                </c:pt>
                <c:pt idx="17169">
                  <c:v>36925</c:v>
                </c:pt>
                <c:pt idx="17170">
                  <c:v>36926</c:v>
                </c:pt>
                <c:pt idx="17171">
                  <c:v>36927</c:v>
                </c:pt>
                <c:pt idx="17172">
                  <c:v>36928</c:v>
                </c:pt>
                <c:pt idx="17173">
                  <c:v>36929</c:v>
                </c:pt>
                <c:pt idx="17174">
                  <c:v>36930</c:v>
                </c:pt>
                <c:pt idx="17175">
                  <c:v>36931</c:v>
                </c:pt>
                <c:pt idx="17176">
                  <c:v>36932</c:v>
                </c:pt>
                <c:pt idx="17177">
                  <c:v>36933</c:v>
                </c:pt>
                <c:pt idx="17178">
                  <c:v>36934</c:v>
                </c:pt>
                <c:pt idx="17179">
                  <c:v>36935</c:v>
                </c:pt>
                <c:pt idx="17180">
                  <c:v>36936</c:v>
                </c:pt>
                <c:pt idx="17181">
                  <c:v>36937</c:v>
                </c:pt>
                <c:pt idx="17182">
                  <c:v>36938</c:v>
                </c:pt>
                <c:pt idx="17183">
                  <c:v>36939</c:v>
                </c:pt>
                <c:pt idx="17184">
                  <c:v>36940</c:v>
                </c:pt>
                <c:pt idx="17185">
                  <c:v>36941</c:v>
                </c:pt>
                <c:pt idx="17186">
                  <c:v>36942</c:v>
                </c:pt>
                <c:pt idx="17187">
                  <c:v>36943</c:v>
                </c:pt>
                <c:pt idx="17188">
                  <c:v>36944</c:v>
                </c:pt>
                <c:pt idx="17189">
                  <c:v>36945</c:v>
                </c:pt>
                <c:pt idx="17190">
                  <c:v>36946</c:v>
                </c:pt>
                <c:pt idx="17191">
                  <c:v>36947</c:v>
                </c:pt>
                <c:pt idx="17192">
                  <c:v>36948</c:v>
                </c:pt>
                <c:pt idx="17193">
                  <c:v>36949</c:v>
                </c:pt>
                <c:pt idx="17194">
                  <c:v>36950</c:v>
                </c:pt>
                <c:pt idx="17195">
                  <c:v>36951</c:v>
                </c:pt>
                <c:pt idx="17196">
                  <c:v>36952</c:v>
                </c:pt>
                <c:pt idx="17197">
                  <c:v>36953</c:v>
                </c:pt>
                <c:pt idx="17198">
                  <c:v>36954</c:v>
                </c:pt>
                <c:pt idx="17199">
                  <c:v>36955</c:v>
                </c:pt>
                <c:pt idx="17200">
                  <c:v>36956</c:v>
                </c:pt>
                <c:pt idx="17201">
                  <c:v>36957</c:v>
                </c:pt>
                <c:pt idx="17202">
                  <c:v>36958</c:v>
                </c:pt>
                <c:pt idx="17203">
                  <c:v>36959</c:v>
                </c:pt>
                <c:pt idx="17204">
                  <c:v>36960</c:v>
                </c:pt>
                <c:pt idx="17205">
                  <c:v>36961</c:v>
                </c:pt>
                <c:pt idx="17206">
                  <c:v>36962</c:v>
                </c:pt>
                <c:pt idx="17207">
                  <c:v>36963</c:v>
                </c:pt>
                <c:pt idx="17208">
                  <c:v>36964</c:v>
                </c:pt>
                <c:pt idx="17209">
                  <c:v>36965</c:v>
                </c:pt>
                <c:pt idx="17210">
                  <c:v>36966</c:v>
                </c:pt>
                <c:pt idx="17211">
                  <c:v>36967</c:v>
                </c:pt>
                <c:pt idx="17212">
                  <c:v>36968</c:v>
                </c:pt>
                <c:pt idx="17213">
                  <c:v>36969</c:v>
                </c:pt>
                <c:pt idx="17214">
                  <c:v>36970</c:v>
                </c:pt>
                <c:pt idx="17215">
                  <c:v>36971</c:v>
                </c:pt>
                <c:pt idx="17216">
                  <c:v>36972</c:v>
                </c:pt>
                <c:pt idx="17217">
                  <c:v>36973</c:v>
                </c:pt>
                <c:pt idx="17218">
                  <c:v>36974</c:v>
                </c:pt>
                <c:pt idx="17219">
                  <c:v>36975</c:v>
                </c:pt>
                <c:pt idx="17220">
                  <c:v>36976</c:v>
                </c:pt>
                <c:pt idx="17221">
                  <c:v>36977</c:v>
                </c:pt>
                <c:pt idx="17222">
                  <c:v>36978</c:v>
                </c:pt>
                <c:pt idx="17223">
                  <c:v>36979</c:v>
                </c:pt>
                <c:pt idx="17224">
                  <c:v>36980</c:v>
                </c:pt>
                <c:pt idx="17225">
                  <c:v>36981</c:v>
                </c:pt>
                <c:pt idx="17226">
                  <c:v>36982</c:v>
                </c:pt>
                <c:pt idx="17227">
                  <c:v>36983</c:v>
                </c:pt>
                <c:pt idx="17228">
                  <c:v>36984</c:v>
                </c:pt>
                <c:pt idx="17229">
                  <c:v>36985</c:v>
                </c:pt>
                <c:pt idx="17230">
                  <c:v>36986</c:v>
                </c:pt>
                <c:pt idx="17231">
                  <c:v>36987</c:v>
                </c:pt>
                <c:pt idx="17232">
                  <c:v>36988</c:v>
                </c:pt>
                <c:pt idx="17233">
                  <c:v>36989</c:v>
                </c:pt>
                <c:pt idx="17234">
                  <c:v>36990</c:v>
                </c:pt>
                <c:pt idx="17235">
                  <c:v>36991</c:v>
                </c:pt>
                <c:pt idx="17236">
                  <c:v>36992</c:v>
                </c:pt>
                <c:pt idx="17237">
                  <c:v>36993</c:v>
                </c:pt>
                <c:pt idx="17238">
                  <c:v>36994</c:v>
                </c:pt>
                <c:pt idx="17239">
                  <c:v>36995</c:v>
                </c:pt>
                <c:pt idx="17240">
                  <c:v>36996</c:v>
                </c:pt>
                <c:pt idx="17241">
                  <c:v>36997</c:v>
                </c:pt>
                <c:pt idx="17242">
                  <c:v>36998</c:v>
                </c:pt>
                <c:pt idx="17243">
                  <c:v>36999</c:v>
                </c:pt>
                <c:pt idx="17244">
                  <c:v>37000</c:v>
                </c:pt>
                <c:pt idx="17245">
                  <c:v>37001</c:v>
                </c:pt>
                <c:pt idx="17246">
                  <c:v>37002</c:v>
                </c:pt>
                <c:pt idx="17247">
                  <c:v>37003</c:v>
                </c:pt>
                <c:pt idx="17248">
                  <c:v>37004</c:v>
                </c:pt>
                <c:pt idx="17249">
                  <c:v>37005</c:v>
                </c:pt>
                <c:pt idx="17250">
                  <c:v>37006</c:v>
                </c:pt>
                <c:pt idx="17251">
                  <c:v>37007</c:v>
                </c:pt>
                <c:pt idx="17252">
                  <c:v>37008</c:v>
                </c:pt>
                <c:pt idx="17253">
                  <c:v>37009</c:v>
                </c:pt>
                <c:pt idx="17254">
                  <c:v>37010</c:v>
                </c:pt>
                <c:pt idx="17255">
                  <c:v>37011</c:v>
                </c:pt>
                <c:pt idx="17256">
                  <c:v>37012</c:v>
                </c:pt>
                <c:pt idx="17257">
                  <c:v>37013</c:v>
                </c:pt>
                <c:pt idx="17258">
                  <c:v>37014</c:v>
                </c:pt>
                <c:pt idx="17259">
                  <c:v>37015</c:v>
                </c:pt>
                <c:pt idx="17260">
                  <c:v>37016</c:v>
                </c:pt>
                <c:pt idx="17261">
                  <c:v>37017</c:v>
                </c:pt>
                <c:pt idx="17262">
                  <c:v>37018</c:v>
                </c:pt>
                <c:pt idx="17263">
                  <c:v>37019</c:v>
                </c:pt>
                <c:pt idx="17264">
                  <c:v>37020</c:v>
                </c:pt>
                <c:pt idx="17265">
                  <c:v>37021</c:v>
                </c:pt>
                <c:pt idx="17266">
                  <c:v>37022</c:v>
                </c:pt>
                <c:pt idx="17267">
                  <c:v>37023</c:v>
                </c:pt>
                <c:pt idx="17268">
                  <c:v>37024</c:v>
                </c:pt>
                <c:pt idx="17269">
                  <c:v>37025</c:v>
                </c:pt>
                <c:pt idx="17270">
                  <c:v>37026</c:v>
                </c:pt>
                <c:pt idx="17271">
                  <c:v>37027</c:v>
                </c:pt>
                <c:pt idx="17272">
                  <c:v>37028</c:v>
                </c:pt>
                <c:pt idx="17273">
                  <c:v>37029</c:v>
                </c:pt>
                <c:pt idx="17274">
                  <c:v>37030</c:v>
                </c:pt>
                <c:pt idx="17275">
                  <c:v>37031</c:v>
                </c:pt>
                <c:pt idx="17276">
                  <c:v>37032</c:v>
                </c:pt>
                <c:pt idx="17277">
                  <c:v>37033</c:v>
                </c:pt>
                <c:pt idx="17278">
                  <c:v>37034</c:v>
                </c:pt>
                <c:pt idx="17279">
                  <c:v>37035</c:v>
                </c:pt>
                <c:pt idx="17280">
                  <c:v>37036</c:v>
                </c:pt>
                <c:pt idx="17281">
                  <c:v>37037</c:v>
                </c:pt>
                <c:pt idx="17282">
                  <c:v>37038</c:v>
                </c:pt>
                <c:pt idx="17283">
                  <c:v>37039</c:v>
                </c:pt>
                <c:pt idx="17284">
                  <c:v>37040</c:v>
                </c:pt>
                <c:pt idx="17285">
                  <c:v>37041</c:v>
                </c:pt>
                <c:pt idx="17286">
                  <c:v>37042</c:v>
                </c:pt>
                <c:pt idx="17287">
                  <c:v>37043</c:v>
                </c:pt>
                <c:pt idx="17288">
                  <c:v>37044</c:v>
                </c:pt>
                <c:pt idx="17289">
                  <c:v>37045</c:v>
                </c:pt>
                <c:pt idx="17290">
                  <c:v>37046</c:v>
                </c:pt>
                <c:pt idx="17291">
                  <c:v>37047</c:v>
                </c:pt>
                <c:pt idx="17292">
                  <c:v>37048</c:v>
                </c:pt>
                <c:pt idx="17293">
                  <c:v>37049</c:v>
                </c:pt>
                <c:pt idx="17294">
                  <c:v>37050</c:v>
                </c:pt>
                <c:pt idx="17295">
                  <c:v>37051</c:v>
                </c:pt>
                <c:pt idx="17296">
                  <c:v>37052</c:v>
                </c:pt>
                <c:pt idx="17297">
                  <c:v>37053</c:v>
                </c:pt>
                <c:pt idx="17298">
                  <c:v>37054</c:v>
                </c:pt>
                <c:pt idx="17299">
                  <c:v>37055</c:v>
                </c:pt>
                <c:pt idx="17300">
                  <c:v>37056</c:v>
                </c:pt>
                <c:pt idx="17301">
                  <c:v>37057</c:v>
                </c:pt>
                <c:pt idx="17302">
                  <c:v>37058</c:v>
                </c:pt>
                <c:pt idx="17303">
                  <c:v>37059</c:v>
                </c:pt>
                <c:pt idx="17304">
                  <c:v>37060</c:v>
                </c:pt>
                <c:pt idx="17305">
                  <c:v>37061</c:v>
                </c:pt>
                <c:pt idx="17306">
                  <c:v>37062</c:v>
                </c:pt>
                <c:pt idx="17307">
                  <c:v>37063</c:v>
                </c:pt>
                <c:pt idx="17308">
                  <c:v>37064</c:v>
                </c:pt>
                <c:pt idx="17309">
                  <c:v>37065</c:v>
                </c:pt>
                <c:pt idx="17310">
                  <c:v>37066</c:v>
                </c:pt>
                <c:pt idx="17311">
                  <c:v>37067</c:v>
                </c:pt>
                <c:pt idx="17312">
                  <c:v>37068</c:v>
                </c:pt>
                <c:pt idx="17313">
                  <c:v>37069</c:v>
                </c:pt>
                <c:pt idx="17314">
                  <c:v>37070</c:v>
                </c:pt>
                <c:pt idx="17315">
                  <c:v>37071</c:v>
                </c:pt>
                <c:pt idx="17316">
                  <c:v>37072</c:v>
                </c:pt>
                <c:pt idx="17317">
                  <c:v>37073</c:v>
                </c:pt>
                <c:pt idx="17318">
                  <c:v>37074</c:v>
                </c:pt>
                <c:pt idx="17319">
                  <c:v>37075</c:v>
                </c:pt>
                <c:pt idx="17320">
                  <c:v>37076</c:v>
                </c:pt>
                <c:pt idx="17321">
                  <c:v>37077</c:v>
                </c:pt>
                <c:pt idx="17322">
                  <c:v>37078</c:v>
                </c:pt>
                <c:pt idx="17323">
                  <c:v>37079</c:v>
                </c:pt>
                <c:pt idx="17324">
                  <c:v>37080</c:v>
                </c:pt>
                <c:pt idx="17325">
                  <c:v>37081</c:v>
                </c:pt>
                <c:pt idx="17326">
                  <c:v>37082</c:v>
                </c:pt>
                <c:pt idx="17327">
                  <c:v>37083</c:v>
                </c:pt>
                <c:pt idx="17328">
                  <c:v>37084</c:v>
                </c:pt>
                <c:pt idx="17329">
                  <c:v>37085</c:v>
                </c:pt>
                <c:pt idx="17330">
                  <c:v>37086</c:v>
                </c:pt>
                <c:pt idx="17331">
                  <c:v>37087</c:v>
                </c:pt>
                <c:pt idx="17332">
                  <c:v>37088</c:v>
                </c:pt>
                <c:pt idx="17333">
                  <c:v>37089</c:v>
                </c:pt>
                <c:pt idx="17334">
                  <c:v>37090</c:v>
                </c:pt>
                <c:pt idx="17335">
                  <c:v>37091</c:v>
                </c:pt>
                <c:pt idx="17336">
                  <c:v>37092</c:v>
                </c:pt>
                <c:pt idx="17337">
                  <c:v>37093</c:v>
                </c:pt>
                <c:pt idx="17338">
                  <c:v>37094</c:v>
                </c:pt>
                <c:pt idx="17339">
                  <c:v>37095</c:v>
                </c:pt>
                <c:pt idx="17340">
                  <c:v>37096</c:v>
                </c:pt>
                <c:pt idx="17341">
                  <c:v>37097</c:v>
                </c:pt>
                <c:pt idx="17342">
                  <c:v>37098</c:v>
                </c:pt>
                <c:pt idx="17343">
                  <c:v>37099</c:v>
                </c:pt>
                <c:pt idx="17344">
                  <c:v>37100</c:v>
                </c:pt>
                <c:pt idx="17345">
                  <c:v>37101</c:v>
                </c:pt>
                <c:pt idx="17346">
                  <c:v>37102</c:v>
                </c:pt>
                <c:pt idx="17347">
                  <c:v>37103</c:v>
                </c:pt>
                <c:pt idx="17348">
                  <c:v>37104</c:v>
                </c:pt>
                <c:pt idx="17349">
                  <c:v>37105</c:v>
                </c:pt>
                <c:pt idx="17350">
                  <c:v>37106</c:v>
                </c:pt>
                <c:pt idx="17351">
                  <c:v>37107</c:v>
                </c:pt>
                <c:pt idx="17352">
                  <c:v>37108</c:v>
                </c:pt>
                <c:pt idx="17353">
                  <c:v>37109</c:v>
                </c:pt>
                <c:pt idx="17354">
                  <c:v>37110</c:v>
                </c:pt>
                <c:pt idx="17355">
                  <c:v>37111</c:v>
                </c:pt>
                <c:pt idx="17356">
                  <c:v>37112</c:v>
                </c:pt>
                <c:pt idx="17357">
                  <c:v>37113</c:v>
                </c:pt>
                <c:pt idx="17358">
                  <c:v>37114</c:v>
                </c:pt>
                <c:pt idx="17359">
                  <c:v>37115</c:v>
                </c:pt>
                <c:pt idx="17360">
                  <c:v>37116</c:v>
                </c:pt>
                <c:pt idx="17361">
                  <c:v>37117</c:v>
                </c:pt>
                <c:pt idx="17362">
                  <c:v>37118</c:v>
                </c:pt>
                <c:pt idx="17363">
                  <c:v>37119</c:v>
                </c:pt>
                <c:pt idx="17364">
                  <c:v>37120</c:v>
                </c:pt>
                <c:pt idx="17365">
                  <c:v>37121</c:v>
                </c:pt>
                <c:pt idx="17366">
                  <c:v>37122</c:v>
                </c:pt>
                <c:pt idx="17367">
                  <c:v>37123</c:v>
                </c:pt>
                <c:pt idx="17368">
                  <c:v>37124</c:v>
                </c:pt>
                <c:pt idx="17369">
                  <c:v>37125</c:v>
                </c:pt>
                <c:pt idx="17370">
                  <c:v>37126</c:v>
                </c:pt>
                <c:pt idx="17371">
                  <c:v>37127</c:v>
                </c:pt>
                <c:pt idx="17372">
                  <c:v>37128</c:v>
                </c:pt>
                <c:pt idx="17373">
                  <c:v>37129</c:v>
                </c:pt>
                <c:pt idx="17374">
                  <c:v>37130</c:v>
                </c:pt>
                <c:pt idx="17375">
                  <c:v>37131</c:v>
                </c:pt>
                <c:pt idx="17376">
                  <c:v>37132</c:v>
                </c:pt>
                <c:pt idx="17377">
                  <c:v>37133</c:v>
                </c:pt>
                <c:pt idx="17378">
                  <c:v>37134</c:v>
                </c:pt>
                <c:pt idx="17379">
                  <c:v>37135</c:v>
                </c:pt>
                <c:pt idx="17380">
                  <c:v>37136</c:v>
                </c:pt>
                <c:pt idx="17381">
                  <c:v>37137</c:v>
                </c:pt>
                <c:pt idx="17382">
                  <c:v>37138</c:v>
                </c:pt>
                <c:pt idx="17383">
                  <c:v>37139</c:v>
                </c:pt>
                <c:pt idx="17384">
                  <c:v>37140</c:v>
                </c:pt>
                <c:pt idx="17385">
                  <c:v>37141</c:v>
                </c:pt>
                <c:pt idx="17386">
                  <c:v>37142</c:v>
                </c:pt>
                <c:pt idx="17387">
                  <c:v>37143</c:v>
                </c:pt>
                <c:pt idx="17388">
                  <c:v>37144</c:v>
                </c:pt>
                <c:pt idx="17389">
                  <c:v>37145</c:v>
                </c:pt>
                <c:pt idx="17390">
                  <c:v>37146</c:v>
                </c:pt>
                <c:pt idx="17391">
                  <c:v>37147</c:v>
                </c:pt>
                <c:pt idx="17392">
                  <c:v>37148</c:v>
                </c:pt>
                <c:pt idx="17393">
                  <c:v>37149</c:v>
                </c:pt>
                <c:pt idx="17394">
                  <c:v>37150</c:v>
                </c:pt>
                <c:pt idx="17395">
                  <c:v>37151</c:v>
                </c:pt>
                <c:pt idx="17396">
                  <c:v>37152</c:v>
                </c:pt>
                <c:pt idx="17397">
                  <c:v>37153</c:v>
                </c:pt>
                <c:pt idx="17398">
                  <c:v>37154</c:v>
                </c:pt>
                <c:pt idx="17399">
                  <c:v>37155</c:v>
                </c:pt>
                <c:pt idx="17400">
                  <c:v>37156</c:v>
                </c:pt>
                <c:pt idx="17401">
                  <c:v>37157</c:v>
                </c:pt>
                <c:pt idx="17402">
                  <c:v>37158</c:v>
                </c:pt>
                <c:pt idx="17403">
                  <c:v>37159</c:v>
                </c:pt>
                <c:pt idx="17404">
                  <c:v>37160</c:v>
                </c:pt>
                <c:pt idx="17405">
                  <c:v>37161</c:v>
                </c:pt>
                <c:pt idx="17406">
                  <c:v>37162</c:v>
                </c:pt>
                <c:pt idx="17407">
                  <c:v>37163</c:v>
                </c:pt>
                <c:pt idx="17408">
                  <c:v>37164</c:v>
                </c:pt>
                <c:pt idx="17409">
                  <c:v>37165</c:v>
                </c:pt>
                <c:pt idx="17410">
                  <c:v>37166</c:v>
                </c:pt>
                <c:pt idx="17411">
                  <c:v>37167</c:v>
                </c:pt>
                <c:pt idx="17412">
                  <c:v>37168</c:v>
                </c:pt>
                <c:pt idx="17413">
                  <c:v>37169</c:v>
                </c:pt>
                <c:pt idx="17414">
                  <c:v>37170</c:v>
                </c:pt>
                <c:pt idx="17415">
                  <c:v>37171</c:v>
                </c:pt>
                <c:pt idx="17416">
                  <c:v>37172</c:v>
                </c:pt>
                <c:pt idx="17417">
                  <c:v>37173</c:v>
                </c:pt>
                <c:pt idx="17418">
                  <c:v>37174</c:v>
                </c:pt>
                <c:pt idx="17419">
                  <c:v>37175</c:v>
                </c:pt>
                <c:pt idx="17420">
                  <c:v>37176</c:v>
                </c:pt>
                <c:pt idx="17421">
                  <c:v>37177</c:v>
                </c:pt>
                <c:pt idx="17422">
                  <c:v>37178</c:v>
                </c:pt>
                <c:pt idx="17423">
                  <c:v>37179</c:v>
                </c:pt>
                <c:pt idx="17424">
                  <c:v>37180</c:v>
                </c:pt>
                <c:pt idx="17425">
                  <c:v>37181</c:v>
                </c:pt>
                <c:pt idx="17426">
                  <c:v>37182</c:v>
                </c:pt>
                <c:pt idx="17427">
                  <c:v>37183</c:v>
                </c:pt>
                <c:pt idx="17428">
                  <c:v>37184</c:v>
                </c:pt>
                <c:pt idx="17429">
                  <c:v>37185</c:v>
                </c:pt>
                <c:pt idx="17430">
                  <c:v>37186</c:v>
                </c:pt>
                <c:pt idx="17431">
                  <c:v>37187</c:v>
                </c:pt>
                <c:pt idx="17432">
                  <c:v>37188</c:v>
                </c:pt>
                <c:pt idx="17433">
                  <c:v>37189</c:v>
                </c:pt>
                <c:pt idx="17434">
                  <c:v>37190</c:v>
                </c:pt>
                <c:pt idx="17435">
                  <c:v>37191</c:v>
                </c:pt>
                <c:pt idx="17436">
                  <c:v>37192</c:v>
                </c:pt>
                <c:pt idx="17437">
                  <c:v>37193</c:v>
                </c:pt>
                <c:pt idx="17438">
                  <c:v>37194</c:v>
                </c:pt>
                <c:pt idx="17439">
                  <c:v>37195</c:v>
                </c:pt>
                <c:pt idx="17440">
                  <c:v>37196</c:v>
                </c:pt>
                <c:pt idx="17441">
                  <c:v>37197</c:v>
                </c:pt>
                <c:pt idx="17442">
                  <c:v>37198</c:v>
                </c:pt>
                <c:pt idx="17443">
                  <c:v>37199</c:v>
                </c:pt>
                <c:pt idx="17444">
                  <c:v>37200</c:v>
                </c:pt>
                <c:pt idx="17445">
                  <c:v>37201</c:v>
                </c:pt>
                <c:pt idx="17446">
                  <c:v>37202</c:v>
                </c:pt>
                <c:pt idx="17447">
                  <c:v>37203</c:v>
                </c:pt>
                <c:pt idx="17448">
                  <c:v>37204</c:v>
                </c:pt>
                <c:pt idx="17449">
                  <c:v>37205</c:v>
                </c:pt>
                <c:pt idx="17450">
                  <c:v>37206</c:v>
                </c:pt>
                <c:pt idx="17451">
                  <c:v>37207</c:v>
                </c:pt>
                <c:pt idx="17452">
                  <c:v>37208</c:v>
                </c:pt>
                <c:pt idx="17453">
                  <c:v>37209</c:v>
                </c:pt>
                <c:pt idx="17454">
                  <c:v>37210</c:v>
                </c:pt>
                <c:pt idx="17455">
                  <c:v>37211</c:v>
                </c:pt>
                <c:pt idx="17456">
                  <c:v>37212</c:v>
                </c:pt>
                <c:pt idx="17457">
                  <c:v>37213</c:v>
                </c:pt>
                <c:pt idx="17458">
                  <c:v>37214</c:v>
                </c:pt>
                <c:pt idx="17459">
                  <c:v>37215</c:v>
                </c:pt>
                <c:pt idx="17460">
                  <c:v>37216</c:v>
                </c:pt>
                <c:pt idx="17461">
                  <c:v>37217</c:v>
                </c:pt>
                <c:pt idx="17462">
                  <c:v>37218</c:v>
                </c:pt>
                <c:pt idx="17463">
                  <c:v>37219</c:v>
                </c:pt>
                <c:pt idx="17464">
                  <c:v>37220</c:v>
                </c:pt>
                <c:pt idx="17465">
                  <c:v>37221</c:v>
                </c:pt>
                <c:pt idx="17466">
                  <c:v>37222</c:v>
                </c:pt>
                <c:pt idx="17467">
                  <c:v>37223</c:v>
                </c:pt>
                <c:pt idx="17468">
                  <c:v>37224</c:v>
                </c:pt>
                <c:pt idx="17469">
                  <c:v>37225</c:v>
                </c:pt>
                <c:pt idx="17470">
                  <c:v>37226</c:v>
                </c:pt>
                <c:pt idx="17471">
                  <c:v>37227</c:v>
                </c:pt>
                <c:pt idx="17472">
                  <c:v>37228</c:v>
                </c:pt>
                <c:pt idx="17473">
                  <c:v>37229</c:v>
                </c:pt>
                <c:pt idx="17474">
                  <c:v>37230</c:v>
                </c:pt>
                <c:pt idx="17475">
                  <c:v>37231</c:v>
                </c:pt>
                <c:pt idx="17476">
                  <c:v>37232</c:v>
                </c:pt>
                <c:pt idx="17477">
                  <c:v>37233</c:v>
                </c:pt>
                <c:pt idx="17478">
                  <c:v>37234</c:v>
                </c:pt>
                <c:pt idx="17479">
                  <c:v>37235</c:v>
                </c:pt>
                <c:pt idx="17480">
                  <c:v>37236</c:v>
                </c:pt>
                <c:pt idx="17481">
                  <c:v>37237</c:v>
                </c:pt>
                <c:pt idx="17482">
                  <c:v>37238</c:v>
                </c:pt>
                <c:pt idx="17483">
                  <c:v>37239</c:v>
                </c:pt>
                <c:pt idx="17484">
                  <c:v>37240</c:v>
                </c:pt>
                <c:pt idx="17485">
                  <c:v>37241</c:v>
                </c:pt>
                <c:pt idx="17486">
                  <c:v>37242</c:v>
                </c:pt>
                <c:pt idx="17487">
                  <c:v>37243</c:v>
                </c:pt>
                <c:pt idx="17488">
                  <c:v>37244</c:v>
                </c:pt>
                <c:pt idx="17489">
                  <c:v>37245</c:v>
                </c:pt>
                <c:pt idx="17490">
                  <c:v>37246</c:v>
                </c:pt>
                <c:pt idx="17491">
                  <c:v>37247</c:v>
                </c:pt>
                <c:pt idx="17492">
                  <c:v>37248</c:v>
                </c:pt>
                <c:pt idx="17493">
                  <c:v>37249</c:v>
                </c:pt>
                <c:pt idx="17494">
                  <c:v>37250</c:v>
                </c:pt>
                <c:pt idx="17495">
                  <c:v>37251</c:v>
                </c:pt>
                <c:pt idx="17496">
                  <c:v>37252</c:v>
                </c:pt>
                <c:pt idx="17497">
                  <c:v>37253</c:v>
                </c:pt>
                <c:pt idx="17498">
                  <c:v>37254</c:v>
                </c:pt>
                <c:pt idx="17499">
                  <c:v>37255</c:v>
                </c:pt>
                <c:pt idx="17500">
                  <c:v>37256</c:v>
                </c:pt>
                <c:pt idx="17501">
                  <c:v>37257</c:v>
                </c:pt>
                <c:pt idx="17502">
                  <c:v>37258</c:v>
                </c:pt>
                <c:pt idx="17503">
                  <c:v>37259</c:v>
                </c:pt>
                <c:pt idx="17504">
                  <c:v>37260</c:v>
                </c:pt>
                <c:pt idx="17505">
                  <c:v>37261</c:v>
                </c:pt>
                <c:pt idx="17506">
                  <c:v>37262</c:v>
                </c:pt>
                <c:pt idx="17507">
                  <c:v>37263</c:v>
                </c:pt>
                <c:pt idx="17508">
                  <c:v>37264</c:v>
                </c:pt>
                <c:pt idx="17509">
                  <c:v>37265</c:v>
                </c:pt>
                <c:pt idx="17510">
                  <c:v>37266</c:v>
                </c:pt>
                <c:pt idx="17511">
                  <c:v>37267</c:v>
                </c:pt>
                <c:pt idx="17512">
                  <c:v>37268</c:v>
                </c:pt>
                <c:pt idx="17513">
                  <c:v>37269</c:v>
                </c:pt>
                <c:pt idx="17514">
                  <c:v>37270</c:v>
                </c:pt>
                <c:pt idx="17515">
                  <c:v>37271</c:v>
                </c:pt>
                <c:pt idx="17516">
                  <c:v>37272</c:v>
                </c:pt>
                <c:pt idx="17517">
                  <c:v>37273</c:v>
                </c:pt>
                <c:pt idx="17518">
                  <c:v>37274</c:v>
                </c:pt>
                <c:pt idx="17519">
                  <c:v>37275</c:v>
                </c:pt>
                <c:pt idx="17520">
                  <c:v>37276</c:v>
                </c:pt>
                <c:pt idx="17521">
                  <c:v>37277</c:v>
                </c:pt>
                <c:pt idx="17522">
                  <c:v>37278</c:v>
                </c:pt>
                <c:pt idx="17523">
                  <c:v>37279</c:v>
                </c:pt>
                <c:pt idx="17524">
                  <c:v>37280</c:v>
                </c:pt>
                <c:pt idx="17525">
                  <c:v>37281</c:v>
                </c:pt>
                <c:pt idx="17526">
                  <c:v>37282</c:v>
                </c:pt>
                <c:pt idx="17527">
                  <c:v>37283</c:v>
                </c:pt>
                <c:pt idx="17528">
                  <c:v>37284</c:v>
                </c:pt>
                <c:pt idx="17529">
                  <c:v>37285</c:v>
                </c:pt>
                <c:pt idx="17530">
                  <c:v>37286</c:v>
                </c:pt>
                <c:pt idx="17531">
                  <c:v>37287</c:v>
                </c:pt>
                <c:pt idx="17532">
                  <c:v>37288</c:v>
                </c:pt>
                <c:pt idx="17533">
                  <c:v>37289</c:v>
                </c:pt>
                <c:pt idx="17534">
                  <c:v>37290</c:v>
                </c:pt>
                <c:pt idx="17535">
                  <c:v>37291</c:v>
                </c:pt>
                <c:pt idx="17536">
                  <c:v>37292</c:v>
                </c:pt>
                <c:pt idx="17537">
                  <c:v>37293</c:v>
                </c:pt>
                <c:pt idx="17538">
                  <c:v>37294</c:v>
                </c:pt>
                <c:pt idx="17539">
                  <c:v>37295</c:v>
                </c:pt>
                <c:pt idx="17540">
                  <c:v>37296</c:v>
                </c:pt>
                <c:pt idx="17541">
                  <c:v>37297</c:v>
                </c:pt>
                <c:pt idx="17542">
                  <c:v>37298</c:v>
                </c:pt>
                <c:pt idx="17543">
                  <c:v>37299</c:v>
                </c:pt>
                <c:pt idx="17544">
                  <c:v>37300</c:v>
                </c:pt>
                <c:pt idx="17545">
                  <c:v>37301</c:v>
                </c:pt>
                <c:pt idx="17546">
                  <c:v>37302</c:v>
                </c:pt>
                <c:pt idx="17547">
                  <c:v>37303</c:v>
                </c:pt>
                <c:pt idx="17548">
                  <c:v>37304</c:v>
                </c:pt>
                <c:pt idx="17549">
                  <c:v>37305</c:v>
                </c:pt>
                <c:pt idx="17550">
                  <c:v>37306</c:v>
                </c:pt>
                <c:pt idx="17551">
                  <c:v>37307</c:v>
                </c:pt>
                <c:pt idx="17552">
                  <c:v>37308</c:v>
                </c:pt>
                <c:pt idx="17553">
                  <c:v>37309</c:v>
                </c:pt>
                <c:pt idx="17554">
                  <c:v>37310</c:v>
                </c:pt>
                <c:pt idx="17555">
                  <c:v>37311</c:v>
                </c:pt>
                <c:pt idx="17556">
                  <c:v>37312</c:v>
                </c:pt>
                <c:pt idx="17557">
                  <c:v>37313</c:v>
                </c:pt>
                <c:pt idx="17558">
                  <c:v>37314</c:v>
                </c:pt>
                <c:pt idx="17559">
                  <c:v>37315</c:v>
                </c:pt>
                <c:pt idx="17560">
                  <c:v>37316</c:v>
                </c:pt>
                <c:pt idx="17561">
                  <c:v>37317</c:v>
                </c:pt>
                <c:pt idx="17562">
                  <c:v>37318</c:v>
                </c:pt>
                <c:pt idx="17563">
                  <c:v>37319</c:v>
                </c:pt>
                <c:pt idx="17564">
                  <c:v>37320</c:v>
                </c:pt>
                <c:pt idx="17565">
                  <c:v>37321</c:v>
                </c:pt>
                <c:pt idx="17566">
                  <c:v>37322</c:v>
                </c:pt>
                <c:pt idx="17567">
                  <c:v>37323</c:v>
                </c:pt>
                <c:pt idx="17568">
                  <c:v>37324</c:v>
                </c:pt>
                <c:pt idx="17569">
                  <c:v>37325</c:v>
                </c:pt>
                <c:pt idx="17570">
                  <c:v>37326</c:v>
                </c:pt>
                <c:pt idx="17571">
                  <c:v>37327</c:v>
                </c:pt>
                <c:pt idx="17572">
                  <c:v>37328</c:v>
                </c:pt>
                <c:pt idx="17573">
                  <c:v>37329</c:v>
                </c:pt>
                <c:pt idx="17574">
                  <c:v>37330</c:v>
                </c:pt>
                <c:pt idx="17575">
                  <c:v>37331</c:v>
                </c:pt>
                <c:pt idx="17576">
                  <c:v>37332</c:v>
                </c:pt>
                <c:pt idx="17577">
                  <c:v>37333</c:v>
                </c:pt>
                <c:pt idx="17578">
                  <c:v>37334</c:v>
                </c:pt>
                <c:pt idx="17579">
                  <c:v>37335</c:v>
                </c:pt>
                <c:pt idx="17580">
                  <c:v>37336</c:v>
                </c:pt>
                <c:pt idx="17581">
                  <c:v>37337</c:v>
                </c:pt>
                <c:pt idx="17582">
                  <c:v>37338</c:v>
                </c:pt>
                <c:pt idx="17583">
                  <c:v>37339</c:v>
                </c:pt>
                <c:pt idx="17584">
                  <c:v>37340</c:v>
                </c:pt>
                <c:pt idx="17585">
                  <c:v>37341</c:v>
                </c:pt>
                <c:pt idx="17586">
                  <c:v>37342</c:v>
                </c:pt>
                <c:pt idx="17587">
                  <c:v>37343</c:v>
                </c:pt>
                <c:pt idx="17588">
                  <c:v>37344</c:v>
                </c:pt>
                <c:pt idx="17589">
                  <c:v>37345</c:v>
                </c:pt>
                <c:pt idx="17590">
                  <c:v>37346</c:v>
                </c:pt>
                <c:pt idx="17591">
                  <c:v>37347</c:v>
                </c:pt>
                <c:pt idx="17592">
                  <c:v>37348</c:v>
                </c:pt>
                <c:pt idx="17593">
                  <c:v>37349</c:v>
                </c:pt>
                <c:pt idx="17594">
                  <c:v>37350</c:v>
                </c:pt>
                <c:pt idx="17595">
                  <c:v>37351</c:v>
                </c:pt>
                <c:pt idx="17596">
                  <c:v>37352</c:v>
                </c:pt>
                <c:pt idx="17597">
                  <c:v>37353</c:v>
                </c:pt>
                <c:pt idx="17598">
                  <c:v>37354</c:v>
                </c:pt>
                <c:pt idx="17599">
                  <c:v>37355</c:v>
                </c:pt>
                <c:pt idx="17600">
                  <c:v>37356</c:v>
                </c:pt>
                <c:pt idx="17601">
                  <c:v>37357</c:v>
                </c:pt>
                <c:pt idx="17602">
                  <c:v>37358</c:v>
                </c:pt>
                <c:pt idx="17603">
                  <c:v>37359</c:v>
                </c:pt>
                <c:pt idx="17604">
                  <c:v>37360</c:v>
                </c:pt>
                <c:pt idx="17605">
                  <c:v>37361</c:v>
                </c:pt>
                <c:pt idx="17606">
                  <c:v>37362</c:v>
                </c:pt>
                <c:pt idx="17607">
                  <c:v>37363</c:v>
                </c:pt>
                <c:pt idx="17608">
                  <c:v>37364</c:v>
                </c:pt>
                <c:pt idx="17609">
                  <c:v>37365</c:v>
                </c:pt>
                <c:pt idx="17610">
                  <c:v>37366</c:v>
                </c:pt>
                <c:pt idx="17611">
                  <c:v>37367</c:v>
                </c:pt>
                <c:pt idx="17612">
                  <c:v>37368</c:v>
                </c:pt>
                <c:pt idx="17613">
                  <c:v>37369</c:v>
                </c:pt>
                <c:pt idx="17614">
                  <c:v>37370</c:v>
                </c:pt>
                <c:pt idx="17615">
                  <c:v>37371</c:v>
                </c:pt>
                <c:pt idx="17616">
                  <c:v>37372</c:v>
                </c:pt>
                <c:pt idx="17617">
                  <c:v>37373</c:v>
                </c:pt>
                <c:pt idx="17618">
                  <c:v>37374</c:v>
                </c:pt>
                <c:pt idx="17619">
                  <c:v>37375</c:v>
                </c:pt>
                <c:pt idx="17620">
                  <c:v>37376</c:v>
                </c:pt>
                <c:pt idx="17621">
                  <c:v>37377</c:v>
                </c:pt>
                <c:pt idx="17622">
                  <c:v>37378</c:v>
                </c:pt>
                <c:pt idx="17623">
                  <c:v>37379</c:v>
                </c:pt>
                <c:pt idx="17624">
                  <c:v>37380</c:v>
                </c:pt>
                <c:pt idx="17625">
                  <c:v>37381</c:v>
                </c:pt>
                <c:pt idx="17626">
                  <c:v>37382</c:v>
                </c:pt>
                <c:pt idx="17627">
                  <c:v>37383</c:v>
                </c:pt>
                <c:pt idx="17628">
                  <c:v>37384</c:v>
                </c:pt>
                <c:pt idx="17629">
                  <c:v>37385</c:v>
                </c:pt>
                <c:pt idx="17630">
                  <c:v>37386</c:v>
                </c:pt>
                <c:pt idx="17631">
                  <c:v>37387</c:v>
                </c:pt>
                <c:pt idx="17632">
                  <c:v>37388</c:v>
                </c:pt>
                <c:pt idx="17633">
                  <c:v>37389</c:v>
                </c:pt>
                <c:pt idx="17634">
                  <c:v>37390</c:v>
                </c:pt>
                <c:pt idx="17635">
                  <c:v>37391</c:v>
                </c:pt>
                <c:pt idx="17636">
                  <c:v>37392</c:v>
                </c:pt>
                <c:pt idx="17637">
                  <c:v>37393</c:v>
                </c:pt>
                <c:pt idx="17638">
                  <c:v>37394</c:v>
                </c:pt>
                <c:pt idx="17639">
                  <c:v>37395</c:v>
                </c:pt>
                <c:pt idx="17640">
                  <c:v>37396</c:v>
                </c:pt>
                <c:pt idx="17641">
                  <c:v>37397</c:v>
                </c:pt>
                <c:pt idx="17642">
                  <c:v>37398</c:v>
                </c:pt>
                <c:pt idx="17643">
                  <c:v>37399</c:v>
                </c:pt>
                <c:pt idx="17644">
                  <c:v>37400</c:v>
                </c:pt>
                <c:pt idx="17645">
                  <c:v>37401</c:v>
                </c:pt>
                <c:pt idx="17646">
                  <c:v>37402</c:v>
                </c:pt>
                <c:pt idx="17647">
                  <c:v>37403</c:v>
                </c:pt>
                <c:pt idx="17648">
                  <c:v>37404</c:v>
                </c:pt>
                <c:pt idx="17649">
                  <c:v>37405</c:v>
                </c:pt>
                <c:pt idx="17650">
                  <c:v>37406</c:v>
                </c:pt>
                <c:pt idx="17651">
                  <c:v>37407</c:v>
                </c:pt>
                <c:pt idx="17652">
                  <c:v>37408</c:v>
                </c:pt>
                <c:pt idx="17653">
                  <c:v>37409</c:v>
                </c:pt>
                <c:pt idx="17654">
                  <c:v>37410</c:v>
                </c:pt>
                <c:pt idx="17655">
                  <c:v>37411</c:v>
                </c:pt>
                <c:pt idx="17656">
                  <c:v>37412</c:v>
                </c:pt>
                <c:pt idx="17657">
                  <c:v>37413</c:v>
                </c:pt>
                <c:pt idx="17658">
                  <c:v>37414</c:v>
                </c:pt>
                <c:pt idx="17659">
                  <c:v>37415</c:v>
                </c:pt>
                <c:pt idx="17660">
                  <c:v>37416</c:v>
                </c:pt>
                <c:pt idx="17661">
                  <c:v>37417</c:v>
                </c:pt>
                <c:pt idx="17662">
                  <c:v>37418</c:v>
                </c:pt>
                <c:pt idx="17663">
                  <c:v>37419</c:v>
                </c:pt>
                <c:pt idx="17664">
                  <c:v>37420</c:v>
                </c:pt>
                <c:pt idx="17665">
                  <c:v>37421</c:v>
                </c:pt>
                <c:pt idx="17666">
                  <c:v>37422</c:v>
                </c:pt>
                <c:pt idx="17667">
                  <c:v>37423</c:v>
                </c:pt>
                <c:pt idx="17668">
                  <c:v>37424</c:v>
                </c:pt>
                <c:pt idx="17669">
                  <c:v>37425</c:v>
                </c:pt>
                <c:pt idx="17670">
                  <c:v>37426</c:v>
                </c:pt>
                <c:pt idx="17671">
                  <c:v>37427</c:v>
                </c:pt>
                <c:pt idx="17672">
                  <c:v>37428</c:v>
                </c:pt>
                <c:pt idx="17673">
                  <c:v>37429</c:v>
                </c:pt>
                <c:pt idx="17674">
                  <c:v>37430</c:v>
                </c:pt>
                <c:pt idx="17675">
                  <c:v>37431</c:v>
                </c:pt>
                <c:pt idx="17676">
                  <c:v>37432</c:v>
                </c:pt>
                <c:pt idx="17677">
                  <c:v>37433</c:v>
                </c:pt>
                <c:pt idx="17678">
                  <c:v>37434</c:v>
                </c:pt>
                <c:pt idx="17679">
                  <c:v>37435</c:v>
                </c:pt>
                <c:pt idx="17680">
                  <c:v>37436</c:v>
                </c:pt>
                <c:pt idx="17681">
                  <c:v>37437</c:v>
                </c:pt>
                <c:pt idx="17682">
                  <c:v>37438</c:v>
                </c:pt>
                <c:pt idx="17683">
                  <c:v>37439</c:v>
                </c:pt>
                <c:pt idx="17684">
                  <c:v>37440</c:v>
                </c:pt>
                <c:pt idx="17685">
                  <c:v>37441</c:v>
                </c:pt>
                <c:pt idx="17686">
                  <c:v>37442</c:v>
                </c:pt>
                <c:pt idx="17687">
                  <c:v>37443</c:v>
                </c:pt>
                <c:pt idx="17688">
                  <c:v>37444</c:v>
                </c:pt>
                <c:pt idx="17689">
                  <c:v>37445</c:v>
                </c:pt>
                <c:pt idx="17690">
                  <c:v>37446</c:v>
                </c:pt>
                <c:pt idx="17691">
                  <c:v>37447</c:v>
                </c:pt>
                <c:pt idx="17692">
                  <c:v>37448</c:v>
                </c:pt>
                <c:pt idx="17693">
                  <c:v>37449</c:v>
                </c:pt>
                <c:pt idx="17694">
                  <c:v>37450</c:v>
                </c:pt>
                <c:pt idx="17695">
                  <c:v>37451</c:v>
                </c:pt>
                <c:pt idx="17696">
                  <c:v>37452</c:v>
                </c:pt>
                <c:pt idx="17697">
                  <c:v>37453</c:v>
                </c:pt>
                <c:pt idx="17698">
                  <c:v>37454</c:v>
                </c:pt>
                <c:pt idx="17699">
                  <c:v>37455</c:v>
                </c:pt>
                <c:pt idx="17700">
                  <c:v>37456</c:v>
                </c:pt>
                <c:pt idx="17701">
                  <c:v>37457</c:v>
                </c:pt>
                <c:pt idx="17702">
                  <c:v>37458</c:v>
                </c:pt>
                <c:pt idx="17703">
                  <c:v>37459</c:v>
                </c:pt>
                <c:pt idx="17704">
                  <c:v>37460</c:v>
                </c:pt>
                <c:pt idx="17705">
                  <c:v>37461</c:v>
                </c:pt>
                <c:pt idx="17706">
                  <c:v>37462</c:v>
                </c:pt>
                <c:pt idx="17707">
                  <c:v>37463</c:v>
                </c:pt>
                <c:pt idx="17708">
                  <c:v>37464</c:v>
                </c:pt>
                <c:pt idx="17709">
                  <c:v>37465</c:v>
                </c:pt>
                <c:pt idx="17710">
                  <c:v>37466</c:v>
                </c:pt>
                <c:pt idx="17711">
                  <c:v>37467</c:v>
                </c:pt>
                <c:pt idx="17712">
                  <c:v>37468</c:v>
                </c:pt>
                <c:pt idx="17713">
                  <c:v>37469</c:v>
                </c:pt>
                <c:pt idx="17714">
                  <c:v>37470</c:v>
                </c:pt>
                <c:pt idx="17715">
                  <c:v>37471</c:v>
                </c:pt>
                <c:pt idx="17716">
                  <c:v>37472</c:v>
                </c:pt>
                <c:pt idx="17717">
                  <c:v>37473</c:v>
                </c:pt>
                <c:pt idx="17718">
                  <c:v>37474</c:v>
                </c:pt>
                <c:pt idx="17719">
                  <c:v>37475</c:v>
                </c:pt>
                <c:pt idx="17720">
                  <c:v>37476</c:v>
                </c:pt>
                <c:pt idx="17721">
                  <c:v>37477</c:v>
                </c:pt>
                <c:pt idx="17722">
                  <c:v>37478</c:v>
                </c:pt>
                <c:pt idx="17723">
                  <c:v>37479</c:v>
                </c:pt>
                <c:pt idx="17724">
                  <c:v>37480</c:v>
                </c:pt>
                <c:pt idx="17725">
                  <c:v>37481</c:v>
                </c:pt>
                <c:pt idx="17726">
                  <c:v>37482</c:v>
                </c:pt>
                <c:pt idx="17727">
                  <c:v>37483</c:v>
                </c:pt>
                <c:pt idx="17728">
                  <c:v>37484</c:v>
                </c:pt>
                <c:pt idx="17729">
                  <c:v>37485</c:v>
                </c:pt>
                <c:pt idx="17730">
                  <c:v>37486</c:v>
                </c:pt>
                <c:pt idx="17731">
                  <c:v>37487</c:v>
                </c:pt>
                <c:pt idx="17732">
                  <c:v>37488</c:v>
                </c:pt>
                <c:pt idx="17733">
                  <c:v>37489</c:v>
                </c:pt>
                <c:pt idx="17734">
                  <c:v>37490</c:v>
                </c:pt>
                <c:pt idx="17735">
                  <c:v>37491</c:v>
                </c:pt>
                <c:pt idx="17736">
                  <c:v>37492</c:v>
                </c:pt>
                <c:pt idx="17737">
                  <c:v>37493</c:v>
                </c:pt>
                <c:pt idx="17738">
                  <c:v>37494</c:v>
                </c:pt>
                <c:pt idx="17739">
                  <c:v>37495</c:v>
                </c:pt>
                <c:pt idx="17740">
                  <c:v>37496</c:v>
                </c:pt>
                <c:pt idx="17741">
                  <c:v>37497</c:v>
                </c:pt>
                <c:pt idx="17742">
                  <c:v>37498</c:v>
                </c:pt>
                <c:pt idx="17743">
                  <c:v>37499</c:v>
                </c:pt>
                <c:pt idx="17744">
                  <c:v>37500</c:v>
                </c:pt>
                <c:pt idx="17745">
                  <c:v>37501</c:v>
                </c:pt>
                <c:pt idx="17746">
                  <c:v>37502</c:v>
                </c:pt>
                <c:pt idx="17747">
                  <c:v>37503</c:v>
                </c:pt>
                <c:pt idx="17748">
                  <c:v>37504</c:v>
                </c:pt>
                <c:pt idx="17749">
                  <c:v>37505</c:v>
                </c:pt>
                <c:pt idx="17750">
                  <c:v>37506</c:v>
                </c:pt>
                <c:pt idx="17751">
                  <c:v>37507</c:v>
                </c:pt>
                <c:pt idx="17752">
                  <c:v>37508</c:v>
                </c:pt>
                <c:pt idx="17753">
                  <c:v>37509</c:v>
                </c:pt>
                <c:pt idx="17754">
                  <c:v>37510</c:v>
                </c:pt>
                <c:pt idx="17755">
                  <c:v>37511</c:v>
                </c:pt>
                <c:pt idx="17756">
                  <c:v>37512</c:v>
                </c:pt>
                <c:pt idx="17757">
                  <c:v>37513</c:v>
                </c:pt>
                <c:pt idx="17758">
                  <c:v>37514</c:v>
                </c:pt>
                <c:pt idx="17759">
                  <c:v>37515</c:v>
                </c:pt>
                <c:pt idx="17760">
                  <c:v>37516</c:v>
                </c:pt>
                <c:pt idx="17761">
                  <c:v>37517</c:v>
                </c:pt>
                <c:pt idx="17762">
                  <c:v>37518</c:v>
                </c:pt>
                <c:pt idx="17763">
                  <c:v>37519</c:v>
                </c:pt>
                <c:pt idx="17764">
                  <c:v>37520</c:v>
                </c:pt>
                <c:pt idx="17765">
                  <c:v>37521</c:v>
                </c:pt>
                <c:pt idx="17766">
                  <c:v>37522</c:v>
                </c:pt>
                <c:pt idx="17767">
                  <c:v>37523</c:v>
                </c:pt>
                <c:pt idx="17768">
                  <c:v>37524</c:v>
                </c:pt>
                <c:pt idx="17769">
                  <c:v>37525</c:v>
                </c:pt>
                <c:pt idx="17770">
                  <c:v>37526</c:v>
                </c:pt>
                <c:pt idx="17771">
                  <c:v>37527</c:v>
                </c:pt>
                <c:pt idx="17772">
                  <c:v>37528</c:v>
                </c:pt>
                <c:pt idx="17773">
                  <c:v>37529</c:v>
                </c:pt>
                <c:pt idx="17774">
                  <c:v>37530</c:v>
                </c:pt>
                <c:pt idx="17775">
                  <c:v>37531</c:v>
                </c:pt>
                <c:pt idx="17776">
                  <c:v>37532</c:v>
                </c:pt>
                <c:pt idx="17777">
                  <c:v>37533</c:v>
                </c:pt>
                <c:pt idx="17778">
                  <c:v>37534</c:v>
                </c:pt>
                <c:pt idx="17779">
                  <c:v>37535</c:v>
                </c:pt>
                <c:pt idx="17780">
                  <c:v>37536</c:v>
                </c:pt>
                <c:pt idx="17781">
                  <c:v>37537</c:v>
                </c:pt>
                <c:pt idx="17782">
                  <c:v>37538</c:v>
                </c:pt>
                <c:pt idx="17783">
                  <c:v>37539</c:v>
                </c:pt>
                <c:pt idx="17784">
                  <c:v>37540</c:v>
                </c:pt>
                <c:pt idx="17785">
                  <c:v>37541</c:v>
                </c:pt>
                <c:pt idx="17786">
                  <c:v>37542</c:v>
                </c:pt>
                <c:pt idx="17787">
                  <c:v>37543</c:v>
                </c:pt>
                <c:pt idx="17788">
                  <c:v>37544</c:v>
                </c:pt>
                <c:pt idx="17789">
                  <c:v>37545</c:v>
                </c:pt>
                <c:pt idx="17790">
                  <c:v>37546</c:v>
                </c:pt>
                <c:pt idx="17791">
                  <c:v>37547</c:v>
                </c:pt>
                <c:pt idx="17792">
                  <c:v>37548</c:v>
                </c:pt>
                <c:pt idx="17793">
                  <c:v>37549</c:v>
                </c:pt>
                <c:pt idx="17794">
                  <c:v>37550</c:v>
                </c:pt>
                <c:pt idx="17795">
                  <c:v>37551</c:v>
                </c:pt>
                <c:pt idx="17796">
                  <c:v>37552</c:v>
                </c:pt>
                <c:pt idx="17797">
                  <c:v>37553</c:v>
                </c:pt>
                <c:pt idx="17798">
                  <c:v>37554</c:v>
                </c:pt>
                <c:pt idx="17799">
                  <c:v>37555</c:v>
                </c:pt>
                <c:pt idx="17800">
                  <c:v>37556</c:v>
                </c:pt>
                <c:pt idx="17801">
                  <c:v>37557</c:v>
                </c:pt>
                <c:pt idx="17802">
                  <c:v>37558</c:v>
                </c:pt>
                <c:pt idx="17803">
                  <c:v>37559</c:v>
                </c:pt>
                <c:pt idx="17804">
                  <c:v>37560</c:v>
                </c:pt>
                <c:pt idx="17805">
                  <c:v>37561</c:v>
                </c:pt>
                <c:pt idx="17806">
                  <c:v>37562</c:v>
                </c:pt>
                <c:pt idx="17807">
                  <c:v>37563</c:v>
                </c:pt>
                <c:pt idx="17808">
                  <c:v>37564</c:v>
                </c:pt>
                <c:pt idx="17809">
                  <c:v>37565</c:v>
                </c:pt>
                <c:pt idx="17810">
                  <c:v>37566</c:v>
                </c:pt>
                <c:pt idx="17811">
                  <c:v>37567</c:v>
                </c:pt>
                <c:pt idx="17812">
                  <c:v>37568</c:v>
                </c:pt>
                <c:pt idx="17813">
                  <c:v>37569</c:v>
                </c:pt>
                <c:pt idx="17814">
                  <c:v>37570</c:v>
                </c:pt>
                <c:pt idx="17815">
                  <c:v>37571</c:v>
                </c:pt>
                <c:pt idx="17816">
                  <c:v>37572</c:v>
                </c:pt>
                <c:pt idx="17817">
                  <c:v>37573</c:v>
                </c:pt>
                <c:pt idx="17818">
                  <c:v>37574</c:v>
                </c:pt>
                <c:pt idx="17819">
                  <c:v>37575</c:v>
                </c:pt>
                <c:pt idx="17820">
                  <c:v>37576</c:v>
                </c:pt>
                <c:pt idx="17821">
                  <c:v>37577</c:v>
                </c:pt>
                <c:pt idx="17822">
                  <c:v>37578</c:v>
                </c:pt>
                <c:pt idx="17823">
                  <c:v>37579</c:v>
                </c:pt>
                <c:pt idx="17824">
                  <c:v>37580</c:v>
                </c:pt>
                <c:pt idx="17825">
                  <c:v>37581</c:v>
                </c:pt>
                <c:pt idx="17826">
                  <c:v>37582</c:v>
                </c:pt>
                <c:pt idx="17827">
                  <c:v>37583</c:v>
                </c:pt>
                <c:pt idx="17828">
                  <c:v>37584</c:v>
                </c:pt>
                <c:pt idx="17829">
                  <c:v>37585</c:v>
                </c:pt>
                <c:pt idx="17830">
                  <c:v>37586</c:v>
                </c:pt>
                <c:pt idx="17831">
                  <c:v>37587</c:v>
                </c:pt>
                <c:pt idx="17832">
                  <c:v>37588</c:v>
                </c:pt>
                <c:pt idx="17833">
                  <c:v>37589</c:v>
                </c:pt>
                <c:pt idx="17834">
                  <c:v>37590</c:v>
                </c:pt>
                <c:pt idx="17835">
                  <c:v>37591</c:v>
                </c:pt>
                <c:pt idx="17836">
                  <c:v>37592</c:v>
                </c:pt>
                <c:pt idx="17837">
                  <c:v>37593</c:v>
                </c:pt>
                <c:pt idx="17838">
                  <c:v>37594</c:v>
                </c:pt>
                <c:pt idx="17839">
                  <c:v>37595</c:v>
                </c:pt>
                <c:pt idx="17840">
                  <c:v>37596</c:v>
                </c:pt>
                <c:pt idx="17841">
                  <c:v>37597</c:v>
                </c:pt>
                <c:pt idx="17842">
                  <c:v>37598</c:v>
                </c:pt>
                <c:pt idx="17843">
                  <c:v>37599</c:v>
                </c:pt>
                <c:pt idx="17844">
                  <c:v>37600</c:v>
                </c:pt>
                <c:pt idx="17845">
                  <c:v>37601</c:v>
                </c:pt>
                <c:pt idx="17846">
                  <c:v>37602</c:v>
                </c:pt>
                <c:pt idx="17847">
                  <c:v>37603</c:v>
                </c:pt>
                <c:pt idx="17848">
                  <c:v>37604</c:v>
                </c:pt>
                <c:pt idx="17849">
                  <c:v>37605</c:v>
                </c:pt>
                <c:pt idx="17850">
                  <c:v>37606</c:v>
                </c:pt>
                <c:pt idx="17851">
                  <c:v>37607</c:v>
                </c:pt>
                <c:pt idx="17852">
                  <c:v>37608</c:v>
                </c:pt>
                <c:pt idx="17853">
                  <c:v>37609</c:v>
                </c:pt>
                <c:pt idx="17854">
                  <c:v>37610</c:v>
                </c:pt>
                <c:pt idx="17855">
                  <c:v>37611</c:v>
                </c:pt>
                <c:pt idx="17856">
                  <c:v>37612</c:v>
                </c:pt>
                <c:pt idx="17857">
                  <c:v>37613</c:v>
                </c:pt>
                <c:pt idx="17858">
                  <c:v>37614</c:v>
                </c:pt>
                <c:pt idx="17859">
                  <c:v>37615</c:v>
                </c:pt>
                <c:pt idx="17860">
                  <c:v>37616</c:v>
                </c:pt>
                <c:pt idx="17861">
                  <c:v>37617</c:v>
                </c:pt>
                <c:pt idx="17862">
                  <c:v>37618</c:v>
                </c:pt>
                <c:pt idx="17863">
                  <c:v>37619</c:v>
                </c:pt>
                <c:pt idx="17864">
                  <c:v>37620</c:v>
                </c:pt>
                <c:pt idx="17865">
                  <c:v>37621</c:v>
                </c:pt>
                <c:pt idx="17866">
                  <c:v>37622</c:v>
                </c:pt>
                <c:pt idx="17867">
                  <c:v>37623</c:v>
                </c:pt>
                <c:pt idx="17868">
                  <c:v>37624</c:v>
                </c:pt>
                <c:pt idx="17869">
                  <c:v>37625</c:v>
                </c:pt>
                <c:pt idx="17870">
                  <c:v>37626</c:v>
                </c:pt>
                <c:pt idx="17871">
                  <c:v>37627</c:v>
                </c:pt>
                <c:pt idx="17872">
                  <c:v>37628</c:v>
                </c:pt>
                <c:pt idx="17873">
                  <c:v>37629</c:v>
                </c:pt>
                <c:pt idx="17874">
                  <c:v>37630</c:v>
                </c:pt>
                <c:pt idx="17875">
                  <c:v>37631</c:v>
                </c:pt>
                <c:pt idx="17876">
                  <c:v>37632</c:v>
                </c:pt>
                <c:pt idx="17877">
                  <c:v>37633</c:v>
                </c:pt>
                <c:pt idx="17878">
                  <c:v>37634</c:v>
                </c:pt>
                <c:pt idx="17879">
                  <c:v>37635</c:v>
                </c:pt>
                <c:pt idx="17880">
                  <c:v>37636</c:v>
                </c:pt>
                <c:pt idx="17881">
                  <c:v>37637</c:v>
                </c:pt>
                <c:pt idx="17882">
                  <c:v>37638</c:v>
                </c:pt>
                <c:pt idx="17883">
                  <c:v>37639</c:v>
                </c:pt>
                <c:pt idx="17884">
                  <c:v>37640</c:v>
                </c:pt>
                <c:pt idx="17885">
                  <c:v>37641</c:v>
                </c:pt>
                <c:pt idx="17886">
                  <c:v>37642</c:v>
                </c:pt>
                <c:pt idx="17887">
                  <c:v>37643</c:v>
                </c:pt>
                <c:pt idx="17888">
                  <c:v>37644</c:v>
                </c:pt>
                <c:pt idx="17889">
                  <c:v>37645</c:v>
                </c:pt>
                <c:pt idx="17890">
                  <c:v>37646</c:v>
                </c:pt>
                <c:pt idx="17891">
                  <c:v>37647</c:v>
                </c:pt>
                <c:pt idx="17892">
                  <c:v>37648</c:v>
                </c:pt>
                <c:pt idx="17893">
                  <c:v>37649</c:v>
                </c:pt>
                <c:pt idx="17894">
                  <c:v>37650</c:v>
                </c:pt>
                <c:pt idx="17895">
                  <c:v>37651</c:v>
                </c:pt>
                <c:pt idx="17896">
                  <c:v>37652</c:v>
                </c:pt>
                <c:pt idx="17897">
                  <c:v>37653</c:v>
                </c:pt>
                <c:pt idx="17898">
                  <c:v>37654</c:v>
                </c:pt>
                <c:pt idx="17899">
                  <c:v>37655</c:v>
                </c:pt>
                <c:pt idx="17900">
                  <c:v>37656</c:v>
                </c:pt>
                <c:pt idx="17901">
                  <c:v>37657</c:v>
                </c:pt>
                <c:pt idx="17902">
                  <c:v>37658</c:v>
                </c:pt>
                <c:pt idx="17903">
                  <c:v>37659</c:v>
                </c:pt>
                <c:pt idx="17904">
                  <c:v>37660</c:v>
                </c:pt>
                <c:pt idx="17905">
                  <c:v>37661</c:v>
                </c:pt>
                <c:pt idx="17906">
                  <c:v>37662</c:v>
                </c:pt>
                <c:pt idx="17907">
                  <c:v>37663</c:v>
                </c:pt>
                <c:pt idx="17908">
                  <c:v>37664</c:v>
                </c:pt>
                <c:pt idx="17909">
                  <c:v>37665</c:v>
                </c:pt>
                <c:pt idx="17910">
                  <c:v>37666</c:v>
                </c:pt>
                <c:pt idx="17911">
                  <c:v>37667</c:v>
                </c:pt>
                <c:pt idx="17912">
                  <c:v>37668</c:v>
                </c:pt>
                <c:pt idx="17913">
                  <c:v>37669</c:v>
                </c:pt>
                <c:pt idx="17914">
                  <c:v>37670</c:v>
                </c:pt>
                <c:pt idx="17915">
                  <c:v>37671</c:v>
                </c:pt>
                <c:pt idx="17916">
                  <c:v>37672</c:v>
                </c:pt>
                <c:pt idx="17917">
                  <c:v>37673</c:v>
                </c:pt>
                <c:pt idx="17918">
                  <c:v>37674</c:v>
                </c:pt>
                <c:pt idx="17919">
                  <c:v>37675</c:v>
                </c:pt>
                <c:pt idx="17920">
                  <c:v>37676</c:v>
                </c:pt>
                <c:pt idx="17921">
                  <c:v>37677</c:v>
                </c:pt>
                <c:pt idx="17922">
                  <c:v>37678</c:v>
                </c:pt>
                <c:pt idx="17923">
                  <c:v>37679</c:v>
                </c:pt>
                <c:pt idx="17924">
                  <c:v>37680</c:v>
                </c:pt>
                <c:pt idx="17925">
                  <c:v>37681</c:v>
                </c:pt>
                <c:pt idx="17926">
                  <c:v>37682</c:v>
                </c:pt>
                <c:pt idx="17927">
                  <c:v>37683</c:v>
                </c:pt>
                <c:pt idx="17928">
                  <c:v>37684</c:v>
                </c:pt>
                <c:pt idx="17929">
                  <c:v>37685</c:v>
                </c:pt>
                <c:pt idx="17930">
                  <c:v>37686</c:v>
                </c:pt>
                <c:pt idx="17931">
                  <c:v>37687</c:v>
                </c:pt>
                <c:pt idx="17932">
                  <c:v>37688</c:v>
                </c:pt>
                <c:pt idx="17933">
                  <c:v>37689</c:v>
                </c:pt>
                <c:pt idx="17934">
                  <c:v>37690</c:v>
                </c:pt>
                <c:pt idx="17935">
                  <c:v>37691</c:v>
                </c:pt>
                <c:pt idx="17936">
                  <c:v>37692</c:v>
                </c:pt>
                <c:pt idx="17937">
                  <c:v>37693</c:v>
                </c:pt>
                <c:pt idx="17938">
                  <c:v>37694</c:v>
                </c:pt>
                <c:pt idx="17939">
                  <c:v>37695</c:v>
                </c:pt>
                <c:pt idx="17940">
                  <c:v>37696</c:v>
                </c:pt>
                <c:pt idx="17941">
                  <c:v>37697</c:v>
                </c:pt>
                <c:pt idx="17942">
                  <c:v>37698</c:v>
                </c:pt>
                <c:pt idx="17943">
                  <c:v>37699</c:v>
                </c:pt>
                <c:pt idx="17944">
                  <c:v>37700</c:v>
                </c:pt>
                <c:pt idx="17945">
                  <c:v>37701</c:v>
                </c:pt>
                <c:pt idx="17946">
                  <c:v>37702</c:v>
                </c:pt>
                <c:pt idx="17947">
                  <c:v>37703</c:v>
                </c:pt>
                <c:pt idx="17948">
                  <c:v>37704</c:v>
                </c:pt>
                <c:pt idx="17949">
                  <c:v>37705</c:v>
                </c:pt>
                <c:pt idx="17950">
                  <c:v>37706</c:v>
                </c:pt>
                <c:pt idx="17951">
                  <c:v>37707</c:v>
                </c:pt>
                <c:pt idx="17952">
                  <c:v>37708</c:v>
                </c:pt>
                <c:pt idx="17953">
                  <c:v>37709</c:v>
                </c:pt>
                <c:pt idx="17954">
                  <c:v>37710</c:v>
                </c:pt>
                <c:pt idx="17955">
                  <c:v>37711</c:v>
                </c:pt>
                <c:pt idx="17956">
                  <c:v>37712</c:v>
                </c:pt>
                <c:pt idx="17957">
                  <c:v>37713</c:v>
                </c:pt>
                <c:pt idx="17958">
                  <c:v>37714</c:v>
                </c:pt>
                <c:pt idx="17959">
                  <c:v>37715</c:v>
                </c:pt>
                <c:pt idx="17960">
                  <c:v>37716</c:v>
                </c:pt>
                <c:pt idx="17961">
                  <c:v>37717</c:v>
                </c:pt>
                <c:pt idx="17962">
                  <c:v>37718</c:v>
                </c:pt>
                <c:pt idx="17963">
                  <c:v>37719</c:v>
                </c:pt>
                <c:pt idx="17964">
                  <c:v>37720</c:v>
                </c:pt>
                <c:pt idx="17965">
                  <c:v>37721</c:v>
                </c:pt>
                <c:pt idx="17966">
                  <c:v>37722</c:v>
                </c:pt>
                <c:pt idx="17967">
                  <c:v>37723</c:v>
                </c:pt>
                <c:pt idx="17968">
                  <c:v>37724</c:v>
                </c:pt>
                <c:pt idx="17969">
                  <c:v>37725</c:v>
                </c:pt>
                <c:pt idx="17970">
                  <c:v>37726</c:v>
                </c:pt>
                <c:pt idx="17971">
                  <c:v>37727</c:v>
                </c:pt>
                <c:pt idx="17972">
                  <c:v>37728</c:v>
                </c:pt>
                <c:pt idx="17973">
                  <c:v>37729</c:v>
                </c:pt>
                <c:pt idx="17974">
                  <c:v>37730</c:v>
                </c:pt>
                <c:pt idx="17975">
                  <c:v>37731</c:v>
                </c:pt>
                <c:pt idx="17976">
                  <c:v>37732</c:v>
                </c:pt>
                <c:pt idx="17977">
                  <c:v>37733</c:v>
                </c:pt>
                <c:pt idx="17978">
                  <c:v>37734</c:v>
                </c:pt>
                <c:pt idx="17979">
                  <c:v>37735</c:v>
                </c:pt>
                <c:pt idx="17980">
                  <c:v>37736</c:v>
                </c:pt>
                <c:pt idx="17981">
                  <c:v>37737</c:v>
                </c:pt>
                <c:pt idx="17982">
                  <c:v>37738</c:v>
                </c:pt>
                <c:pt idx="17983">
                  <c:v>37739</c:v>
                </c:pt>
                <c:pt idx="17984">
                  <c:v>37740</c:v>
                </c:pt>
                <c:pt idx="17985">
                  <c:v>37741</c:v>
                </c:pt>
                <c:pt idx="17986">
                  <c:v>37742</c:v>
                </c:pt>
                <c:pt idx="17987">
                  <c:v>37743</c:v>
                </c:pt>
                <c:pt idx="17988">
                  <c:v>37744</c:v>
                </c:pt>
                <c:pt idx="17989">
                  <c:v>37745</c:v>
                </c:pt>
                <c:pt idx="17990">
                  <c:v>37746</c:v>
                </c:pt>
                <c:pt idx="17991">
                  <c:v>37747</c:v>
                </c:pt>
                <c:pt idx="17992">
                  <c:v>37748</c:v>
                </c:pt>
                <c:pt idx="17993">
                  <c:v>37749</c:v>
                </c:pt>
                <c:pt idx="17994">
                  <c:v>37750</c:v>
                </c:pt>
                <c:pt idx="17995">
                  <c:v>37751</c:v>
                </c:pt>
                <c:pt idx="17996">
                  <c:v>37752</c:v>
                </c:pt>
                <c:pt idx="17997">
                  <c:v>37753</c:v>
                </c:pt>
                <c:pt idx="17998">
                  <c:v>37754</c:v>
                </c:pt>
                <c:pt idx="17999">
                  <c:v>37755</c:v>
                </c:pt>
                <c:pt idx="18000">
                  <c:v>37756</c:v>
                </c:pt>
                <c:pt idx="18001">
                  <c:v>37757</c:v>
                </c:pt>
                <c:pt idx="18002">
                  <c:v>37758</c:v>
                </c:pt>
                <c:pt idx="18003">
                  <c:v>37759</c:v>
                </c:pt>
                <c:pt idx="18004">
                  <c:v>37760</c:v>
                </c:pt>
                <c:pt idx="18005">
                  <c:v>37761</c:v>
                </c:pt>
                <c:pt idx="18006">
                  <c:v>37762</c:v>
                </c:pt>
                <c:pt idx="18007">
                  <c:v>37763</c:v>
                </c:pt>
                <c:pt idx="18008">
                  <c:v>37764</c:v>
                </c:pt>
                <c:pt idx="18009">
                  <c:v>37765</c:v>
                </c:pt>
                <c:pt idx="18010">
                  <c:v>37766</c:v>
                </c:pt>
                <c:pt idx="18011">
                  <c:v>37767</c:v>
                </c:pt>
                <c:pt idx="18012">
                  <c:v>37768</c:v>
                </c:pt>
                <c:pt idx="18013">
                  <c:v>37769</c:v>
                </c:pt>
                <c:pt idx="18014">
                  <c:v>37770</c:v>
                </c:pt>
                <c:pt idx="18015">
                  <c:v>37771</c:v>
                </c:pt>
                <c:pt idx="18016">
                  <c:v>37772</c:v>
                </c:pt>
                <c:pt idx="18017">
                  <c:v>37773</c:v>
                </c:pt>
                <c:pt idx="18018">
                  <c:v>37774</c:v>
                </c:pt>
                <c:pt idx="18019">
                  <c:v>37775</c:v>
                </c:pt>
                <c:pt idx="18020">
                  <c:v>37776</c:v>
                </c:pt>
                <c:pt idx="18021">
                  <c:v>37777</c:v>
                </c:pt>
                <c:pt idx="18022">
                  <c:v>37778</c:v>
                </c:pt>
                <c:pt idx="18023">
                  <c:v>37779</c:v>
                </c:pt>
                <c:pt idx="18024">
                  <c:v>37780</c:v>
                </c:pt>
                <c:pt idx="18025">
                  <c:v>37781</c:v>
                </c:pt>
                <c:pt idx="18026">
                  <c:v>37782</c:v>
                </c:pt>
                <c:pt idx="18027">
                  <c:v>37783</c:v>
                </c:pt>
                <c:pt idx="18028">
                  <c:v>37784</c:v>
                </c:pt>
                <c:pt idx="18029">
                  <c:v>37785</c:v>
                </c:pt>
                <c:pt idx="18030">
                  <c:v>37786</c:v>
                </c:pt>
                <c:pt idx="18031">
                  <c:v>37787</c:v>
                </c:pt>
                <c:pt idx="18032">
                  <c:v>37788</c:v>
                </c:pt>
                <c:pt idx="18033">
                  <c:v>37789</c:v>
                </c:pt>
                <c:pt idx="18034">
                  <c:v>37790</c:v>
                </c:pt>
                <c:pt idx="18035">
                  <c:v>37791</c:v>
                </c:pt>
                <c:pt idx="18036">
                  <c:v>37792</c:v>
                </c:pt>
                <c:pt idx="18037">
                  <c:v>37793</c:v>
                </c:pt>
                <c:pt idx="18038">
                  <c:v>37794</c:v>
                </c:pt>
                <c:pt idx="18039">
                  <c:v>37795</c:v>
                </c:pt>
                <c:pt idx="18040">
                  <c:v>37796</c:v>
                </c:pt>
                <c:pt idx="18041">
                  <c:v>37797</c:v>
                </c:pt>
                <c:pt idx="18042">
                  <c:v>37798</c:v>
                </c:pt>
                <c:pt idx="18043">
                  <c:v>37799</c:v>
                </c:pt>
                <c:pt idx="18044">
                  <c:v>37800</c:v>
                </c:pt>
                <c:pt idx="18045">
                  <c:v>37801</c:v>
                </c:pt>
                <c:pt idx="18046">
                  <c:v>37802</c:v>
                </c:pt>
                <c:pt idx="18047">
                  <c:v>37803</c:v>
                </c:pt>
                <c:pt idx="18048">
                  <c:v>37804</c:v>
                </c:pt>
                <c:pt idx="18049">
                  <c:v>37805</c:v>
                </c:pt>
                <c:pt idx="18050">
                  <c:v>37806</c:v>
                </c:pt>
                <c:pt idx="18051">
                  <c:v>37807</c:v>
                </c:pt>
                <c:pt idx="18052">
                  <c:v>37808</c:v>
                </c:pt>
                <c:pt idx="18053">
                  <c:v>37809</c:v>
                </c:pt>
                <c:pt idx="18054">
                  <c:v>37810</c:v>
                </c:pt>
                <c:pt idx="18055">
                  <c:v>37811</c:v>
                </c:pt>
                <c:pt idx="18056">
                  <c:v>37812</c:v>
                </c:pt>
                <c:pt idx="18057">
                  <c:v>37813</c:v>
                </c:pt>
                <c:pt idx="18058">
                  <c:v>37814</c:v>
                </c:pt>
                <c:pt idx="18059">
                  <c:v>37815</c:v>
                </c:pt>
                <c:pt idx="18060">
                  <c:v>37816</c:v>
                </c:pt>
                <c:pt idx="18061">
                  <c:v>37817</c:v>
                </c:pt>
                <c:pt idx="18062">
                  <c:v>37818</c:v>
                </c:pt>
                <c:pt idx="18063">
                  <c:v>37819</c:v>
                </c:pt>
                <c:pt idx="18064">
                  <c:v>37820</c:v>
                </c:pt>
                <c:pt idx="18065">
                  <c:v>37821</c:v>
                </c:pt>
                <c:pt idx="18066">
                  <c:v>37822</c:v>
                </c:pt>
                <c:pt idx="18067">
                  <c:v>37823</c:v>
                </c:pt>
                <c:pt idx="18068">
                  <c:v>37824</c:v>
                </c:pt>
                <c:pt idx="18069">
                  <c:v>37825</c:v>
                </c:pt>
                <c:pt idx="18070">
                  <c:v>37826</c:v>
                </c:pt>
                <c:pt idx="18071">
                  <c:v>37827</c:v>
                </c:pt>
                <c:pt idx="18072">
                  <c:v>37828</c:v>
                </c:pt>
                <c:pt idx="18073">
                  <c:v>37829</c:v>
                </c:pt>
                <c:pt idx="18074">
                  <c:v>37830</c:v>
                </c:pt>
                <c:pt idx="18075">
                  <c:v>37831</c:v>
                </c:pt>
                <c:pt idx="18076">
                  <c:v>37832</c:v>
                </c:pt>
                <c:pt idx="18077">
                  <c:v>37833</c:v>
                </c:pt>
                <c:pt idx="18078">
                  <c:v>37834</c:v>
                </c:pt>
                <c:pt idx="18079">
                  <c:v>37835</c:v>
                </c:pt>
                <c:pt idx="18080">
                  <c:v>37836</c:v>
                </c:pt>
                <c:pt idx="18081">
                  <c:v>37837</c:v>
                </c:pt>
                <c:pt idx="18082">
                  <c:v>37838</c:v>
                </c:pt>
                <c:pt idx="18083">
                  <c:v>37839</c:v>
                </c:pt>
                <c:pt idx="18084">
                  <c:v>37840</c:v>
                </c:pt>
                <c:pt idx="18085">
                  <c:v>37841</c:v>
                </c:pt>
                <c:pt idx="18086">
                  <c:v>37842</c:v>
                </c:pt>
                <c:pt idx="18087">
                  <c:v>37843</c:v>
                </c:pt>
                <c:pt idx="18088">
                  <c:v>37844</c:v>
                </c:pt>
                <c:pt idx="18089">
                  <c:v>37845</c:v>
                </c:pt>
                <c:pt idx="18090">
                  <c:v>37846</c:v>
                </c:pt>
                <c:pt idx="18091">
                  <c:v>37847</c:v>
                </c:pt>
                <c:pt idx="18092">
                  <c:v>37848</c:v>
                </c:pt>
                <c:pt idx="18093">
                  <c:v>37849</c:v>
                </c:pt>
                <c:pt idx="18094">
                  <c:v>37850</c:v>
                </c:pt>
                <c:pt idx="18095">
                  <c:v>37851</c:v>
                </c:pt>
                <c:pt idx="18096">
                  <c:v>37852</c:v>
                </c:pt>
                <c:pt idx="18097">
                  <c:v>37853</c:v>
                </c:pt>
                <c:pt idx="18098">
                  <c:v>37854</c:v>
                </c:pt>
                <c:pt idx="18099">
                  <c:v>37855</c:v>
                </c:pt>
                <c:pt idx="18100">
                  <c:v>37856</c:v>
                </c:pt>
                <c:pt idx="18101">
                  <c:v>37857</c:v>
                </c:pt>
                <c:pt idx="18102">
                  <c:v>37858</c:v>
                </c:pt>
                <c:pt idx="18103">
                  <c:v>37859</c:v>
                </c:pt>
                <c:pt idx="18104">
                  <c:v>37860</c:v>
                </c:pt>
                <c:pt idx="18105">
                  <c:v>37861</c:v>
                </c:pt>
                <c:pt idx="18106">
                  <c:v>37862</c:v>
                </c:pt>
                <c:pt idx="18107">
                  <c:v>37863</c:v>
                </c:pt>
                <c:pt idx="18108">
                  <c:v>37864</c:v>
                </c:pt>
                <c:pt idx="18109">
                  <c:v>37865</c:v>
                </c:pt>
                <c:pt idx="18110">
                  <c:v>37866</c:v>
                </c:pt>
                <c:pt idx="18111">
                  <c:v>37867</c:v>
                </c:pt>
                <c:pt idx="18112">
                  <c:v>37868</c:v>
                </c:pt>
                <c:pt idx="18113">
                  <c:v>37869</c:v>
                </c:pt>
                <c:pt idx="18114">
                  <c:v>37870</c:v>
                </c:pt>
                <c:pt idx="18115">
                  <c:v>37871</c:v>
                </c:pt>
                <c:pt idx="18116">
                  <c:v>37872</c:v>
                </c:pt>
                <c:pt idx="18117">
                  <c:v>37873</c:v>
                </c:pt>
                <c:pt idx="18118">
                  <c:v>37874</c:v>
                </c:pt>
                <c:pt idx="18119">
                  <c:v>37875</c:v>
                </c:pt>
                <c:pt idx="18120">
                  <c:v>37876</c:v>
                </c:pt>
                <c:pt idx="18121">
                  <c:v>37877</c:v>
                </c:pt>
                <c:pt idx="18122">
                  <c:v>37878</c:v>
                </c:pt>
                <c:pt idx="18123">
                  <c:v>37879</c:v>
                </c:pt>
                <c:pt idx="18124">
                  <c:v>37880</c:v>
                </c:pt>
                <c:pt idx="18125">
                  <c:v>37881</c:v>
                </c:pt>
                <c:pt idx="18126">
                  <c:v>37882</c:v>
                </c:pt>
                <c:pt idx="18127">
                  <c:v>37883</c:v>
                </c:pt>
                <c:pt idx="18128">
                  <c:v>37884</c:v>
                </c:pt>
                <c:pt idx="18129">
                  <c:v>37885</c:v>
                </c:pt>
                <c:pt idx="18130">
                  <c:v>37886</c:v>
                </c:pt>
                <c:pt idx="18131">
                  <c:v>37887</c:v>
                </c:pt>
                <c:pt idx="18132">
                  <c:v>37888</c:v>
                </c:pt>
                <c:pt idx="18133">
                  <c:v>37889</c:v>
                </c:pt>
                <c:pt idx="18134">
                  <c:v>37890</c:v>
                </c:pt>
                <c:pt idx="18135">
                  <c:v>37891</c:v>
                </c:pt>
                <c:pt idx="18136">
                  <c:v>37892</c:v>
                </c:pt>
                <c:pt idx="18137">
                  <c:v>37893</c:v>
                </c:pt>
                <c:pt idx="18138">
                  <c:v>37894</c:v>
                </c:pt>
                <c:pt idx="18139">
                  <c:v>37895</c:v>
                </c:pt>
                <c:pt idx="18140">
                  <c:v>37896</c:v>
                </c:pt>
                <c:pt idx="18141">
                  <c:v>37897</c:v>
                </c:pt>
                <c:pt idx="18142">
                  <c:v>37898</c:v>
                </c:pt>
                <c:pt idx="18143">
                  <c:v>37899</c:v>
                </c:pt>
                <c:pt idx="18144">
                  <c:v>37900</c:v>
                </c:pt>
                <c:pt idx="18145">
                  <c:v>37901</c:v>
                </c:pt>
                <c:pt idx="18146">
                  <c:v>37902</c:v>
                </c:pt>
                <c:pt idx="18147">
                  <c:v>37903</c:v>
                </c:pt>
                <c:pt idx="18148">
                  <c:v>37904</c:v>
                </c:pt>
                <c:pt idx="18149">
                  <c:v>37905</c:v>
                </c:pt>
                <c:pt idx="18150">
                  <c:v>37906</c:v>
                </c:pt>
                <c:pt idx="18151">
                  <c:v>37907</c:v>
                </c:pt>
                <c:pt idx="18152">
                  <c:v>37908</c:v>
                </c:pt>
                <c:pt idx="18153">
                  <c:v>37909</c:v>
                </c:pt>
                <c:pt idx="18154">
                  <c:v>37910</c:v>
                </c:pt>
                <c:pt idx="18155">
                  <c:v>37911</c:v>
                </c:pt>
                <c:pt idx="18156">
                  <c:v>37912</c:v>
                </c:pt>
                <c:pt idx="18157">
                  <c:v>37913</c:v>
                </c:pt>
                <c:pt idx="18158">
                  <c:v>37914</c:v>
                </c:pt>
                <c:pt idx="18159">
                  <c:v>37915</c:v>
                </c:pt>
                <c:pt idx="18160">
                  <c:v>37916</c:v>
                </c:pt>
                <c:pt idx="18161">
                  <c:v>37917</c:v>
                </c:pt>
                <c:pt idx="18162">
                  <c:v>37918</c:v>
                </c:pt>
                <c:pt idx="18163">
                  <c:v>37919</c:v>
                </c:pt>
                <c:pt idx="18164">
                  <c:v>37920</c:v>
                </c:pt>
                <c:pt idx="18165">
                  <c:v>37921</c:v>
                </c:pt>
                <c:pt idx="18166">
                  <c:v>37922</c:v>
                </c:pt>
                <c:pt idx="18167">
                  <c:v>37923</c:v>
                </c:pt>
                <c:pt idx="18168">
                  <c:v>37924</c:v>
                </c:pt>
                <c:pt idx="18169">
                  <c:v>37925</c:v>
                </c:pt>
                <c:pt idx="18170">
                  <c:v>37926</c:v>
                </c:pt>
                <c:pt idx="18171">
                  <c:v>37927</c:v>
                </c:pt>
                <c:pt idx="18172">
                  <c:v>37928</c:v>
                </c:pt>
                <c:pt idx="18173">
                  <c:v>37929</c:v>
                </c:pt>
                <c:pt idx="18174">
                  <c:v>37930</c:v>
                </c:pt>
                <c:pt idx="18175">
                  <c:v>37931</c:v>
                </c:pt>
                <c:pt idx="18176">
                  <c:v>37932</c:v>
                </c:pt>
                <c:pt idx="18177">
                  <c:v>37933</c:v>
                </c:pt>
                <c:pt idx="18178">
                  <c:v>37934</c:v>
                </c:pt>
                <c:pt idx="18179">
                  <c:v>37935</c:v>
                </c:pt>
                <c:pt idx="18180">
                  <c:v>37936</c:v>
                </c:pt>
                <c:pt idx="18181">
                  <c:v>37937</c:v>
                </c:pt>
                <c:pt idx="18182">
                  <c:v>37938</c:v>
                </c:pt>
                <c:pt idx="18183">
                  <c:v>37939</c:v>
                </c:pt>
                <c:pt idx="18184">
                  <c:v>37940</c:v>
                </c:pt>
                <c:pt idx="18185">
                  <c:v>37941</c:v>
                </c:pt>
                <c:pt idx="18186">
                  <c:v>37942</c:v>
                </c:pt>
                <c:pt idx="18187">
                  <c:v>37943</c:v>
                </c:pt>
                <c:pt idx="18188">
                  <c:v>37944</c:v>
                </c:pt>
                <c:pt idx="18189">
                  <c:v>37945</c:v>
                </c:pt>
                <c:pt idx="18190">
                  <c:v>37946</c:v>
                </c:pt>
                <c:pt idx="18191">
                  <c:v>37947</c:v>
                </c:pt>
                <c:pt idx="18192">
                  <c:v>37948</c:v>
                </c:pt>
                <c:pt idx="18193">
                  <c:v>37949</c:v>
                </c:pt>
                <c:pt idx="18194">
                  <c:v>37950</c:v>
                </c:pt>
                <c:pt idx="18195">
                  <c:v>37951</c:v>
                </c:pt>
                <c:pt idx="18196">
                  <c:v>37952</c:v>
                </c:pt>
                <c:pt idx="18197">
                  <c:v>37953</c:v>
                </c:pt>
                <c:pt idx="18198">
                  <c:v>37954</c:v>
                </c:pt>
                <c:pt idx="18199">
                  <c:v>37955</c:v>
                </c:pt>
                <c:pt idx="18200">
                  <c:v>37956</c:v>
                </c:pt>
                <c:pt idx="18201">
                  <c:v>37957</c:v>
                </c:pt>
                <c:pt idx="18202">
                  <c:v>37958</c:v>
                </c:pt>
                <c:pt idx="18203">
                  <c:v>37959</c:v>
                </c:pt>
                <c:pt idx="18204">
                  <c:v>37960</c:v>
                </c:pt>
                <c:pt idx="18205">
                  <c:v>37961</c:v>
                </c:pt>
                <c:pt idx="18206">
                  <c:v>37962</c:v>
                </c:pt>
                <c:pt idx="18207">
                  <c:v>37963</c:v>
                </c:pt>
                <c:pt idx="18208">
                  <c:v>37964</c:v>
                </c:pt>
                <c:pt idx="18209">
                  <c:v>37965</c:v>
                </c:pt>
                <c:pt idx="18210">
                  <c:v>37966</c:v>
                </c:pt>
                <c:pt idx="18211">
                  <c:v>37967</c:v>
                </c:pt>
                <c:pt idx="18212">
                  <c:v>37968</c:v>
                </c:pt>
                <c:pt idx="18213">
                  <c:v>37969</c:v>
                </c:pt>
                <c:pt idx="18214">
                  <c:v>37970</c:v>
                </c:pt>
                <c:pt idx="18215">
                  <c:v>37971</c:v>
                </c:pt>
                <c:pt idx="18216">
                  <c:v>37972</c:v>
                </c:pt>
                <c:pt idx="18217">
                  <c:v>37973</c:v>
                </c:pt>
                <c:pt idx="18218">
                  <c:v>37974</c:v>
                </c:pt>
                <c:pt idx="18219">
                  <c:v>37975</c:v>
                </c:pt>
                <c:pt idx="18220">
                  <c:v>37976</c:v>
                </c:pt>
                <c:pt idx="18221">
                  <c:v>37977</c:v>
                </c:pt>
                <c:pt idx="18222">
                  <c:v>37978</c:v>
                </c:pt>
                <c:pt idx="18223">
                  <c:v>37979</c:v>
                </c:pt>
                <c:pt idx="18224">
                  <c:v>37980</c:v>
                </c:pt>
                <c:pt idx="18225">
                  <c:v>37981</c:v>
                </c:pt>
                <c:pt idx="18226">
                  <c:v>37982</c:v>
                </c:pt>
                <c:pt idx="18227">
                  <c:v>37983</c:v>
                </c:pt>
                <c:pt idx="18228">
                  <c:v>37984</c:v>
                </c:pt>
                <c:pt idx="18229">
                  <c:v>37985</c:v>
                </c:pt>
                <c:pt idx="18230">
                  <c:v>37986</c:v>
                </c:pt>
                <c:pt idx="18231">
                  <c:v>37987</c:v>
                </c:pt>
                <c:pt idx="18232">
                  <c:v>37988</c:v>
                </c:pt>
                <c:pt idx="18233">
                  <c:v>37989</c:v>
                </c:pt>
                <c:pt idx="18234">
                  <c:v>37990</c:v>
                </c:pt>
                <c:pt idx="18235">
                  <c:v>37991</c:v>
                </c:pt>
                <c:pt idx="18236">
                  <c:v>37992</c:v>
                </c:pt>
                <c:pt idx="18237">
                  <c:v>37993</c:v>
                </c:pt>
                <c:pt idx="18238">
                  <c:v>37994</c:v>
                </c:pt>
                <c:pt idx="18239">
                  <c:v>37995</c:v>
                </c:pt>
                <c:pt idx="18240">
                  <c:v>37996</c:v>
                </c:pt>
                <c:pt idx="18241">
                  <c:v>37997</c:v>
                </c:pt>
                <c:pt idx="18242">
                  <c:v>37998</c:v>
                </c:pt>
                <c:pt idx="18243">
                  <c:v>37999</c:v>
                </c:pt>
                <c:pt idx="18244">
                  <c:v>38000</c:v>
                </c:pt>
                <c:pt idx="18245">
                  <c:v>38001</c:v>
                </c:pt>
                <c:pt idx="18246">
                  <c:v>38002</c:v>
                </c:pt>
                <c:pt idx="18247">
                  <c:v>38003</c:v>
                </c:pt>
                <c:pt idx="18248">
                  <c:v>38004</c:v>
                </c:pt>
                <c:pt idx="18249">
                  <c:v>38005</c:v>
                </c:pt>
                <c:pt idx="18250">
                  <c:v>38006</c:v>
                </c:pt>
                <c:pt idx="18251">
                  <c:v>38007</c:v>
                </c:pt>
                <c:pt idx="18252">
                  <c:v>38008</c:v>
                </c:pt>
                <c:pt idx="18253">
                  <c:v>38009</c:v>
                </c:pt>
                <c:pt idx="18254">
                  <c:v>38010</c:v>
                </c:pt>
                <c:pt idx="18255">
                  <c:v>38011</c:v>
                </c:pt>
                <c:pt idx="18256">
                  <c:v>38012</c:v>
                </c:pt>
                <c:pt idx="18257">
                  <c:v>38013</c:v>
                </c:pt>
                <c:pt idx="18258">
                  <c:v>38014</c:v>
                </c:pt>
                <c:pt idx="18259">
                  <c:v>38015</c:v>
                </c:pt>
                <c:pt idx="18260">
                  <c:v>38016</c:v>
                </c:pt>
                <c:pt idx="18261">
                  <c:v>38017</c:v>
                </c:pt>
                <c:pt idx="18262">
                  <c:v>38018</c:v>
                </c:pt>
                <c:pt idx="18263">
                  <c:v>38019</c:v>
                </c:pt>
                <c:pt idx="18264">
                  <c:v>38020</c:v>
                </c:pt>
                <c:pt idx="18265">
                  <c:v>38021</c:v>
                </c:pt>
                <c:pt idx="18266">
                  <c:v>38022</c:v>
                </c:pt>
                <c:pt idx="18267">
                  <c:v>38023</c:v>
                </c:pt>
                <c:pt idx="18268">
                  <c:v>38024</c:v>
                </c:pt>
                <c:pt idx="18269">
                  <c:v>38025</c:v>
                </c:pt>
                <c:pt idx="18270">
                  <c:v>38026</c:v>
                </c:pt>
                <c:pt idx="18271">
                  <c:v>38027</c:v>
                </c:pt>
                <c:pt idx="18272">
                  <c:v>38028</c:v>
                </c:pt>
                <c:pt idx="18273">
                  <c:v>38029</c:v>
                </c:pt>
                <c:pt idx="18274">
                  <c:v>38030</c:v>
                </c:pt>
                <c:pt idx="18275">
                  <c:v>38031</c:v>
                </c:pt>
                <c:pt idx="18276">
                  <c:v>38032</c:v>
                </c:pt>
                <c:pt idx="18277">
                  <c:v>38033</c:v>
                </c:pt>
                <c:pt idx="18278">
                  <c:v>38034</c:v>
                </c:pt>
                <c:pt idx="18279">
                  <c:v>38035</c:v>
                </c:pt>
                <c:pt idx="18280">
                  <c:v>38036</c:v>
                </c:pt>
                <c:pt idx="18281">
                  <c:v>38037</c:v>
                </c:pt>
                <c:pt idx="18282">
                  <c:v>38038</c:v>
                </c:pt>
                <c:pt idx="18283">
                  <c:v>38039</c:v>
                </c:pt>
                <c:pt idx="18284">
                  <c:v>38040</c:v>
                </c:pt>
                <c:pt idx="18285">
                  <c:v>38041</c:v>
                </c:pt>
                <c:pt idx="18286">
                  <c:v>38042</c:v>
                </c:pt>
                <c:pt idx="18287">
                  <c:v>38043</c:v>
                </c:pt>
                <c:pt idx="18288">
                  <c:v>38044</c:v>
                </c:pt>
                <c:pt idx="18289">
                  <c:v>38045</c:v>
                </c:pt>
                <c:pt idx="18290">
                  <c:v>38046</c:v>
                </c:pt>
                <c:pt idx="18291">
                  <c:v>38047</c:v>
                </c:pt>
                <c:pt idx="18292">
                  <c:v>38048</c:v>
                </c:pt>
                <c:pt idx="18293">
                  <c:v>38049</c:v>
                </c:pt>
                <c:pt idx="18294">
                  <c:v>38050</c:v>
                </c:pt>
                <c:pt idx="18295">
                  <c:v>38051</c:v>
                </c:pt>
                <c:pt idx="18296">
                  <c:v>38052</c:v>
                </c:pt>
                <c:pt idx="18297">
                  <c:v>38053</c:v>
                </c:pt>
                <c:pt idx="18298">
                  <c:v>38054</c:v>
                </c:pt>
                <c:pt idx="18299">
                  <c:v>38055</c:v>
                </c:pt>
                <c:pt idx="18300">
                  <c:v>38056</c:v>
                </c:pt>
                <c:pt idx="18301">
                  <c:v>38057</c:v>
                </c:pt>
                <c:pt idx="18302">
                  <c:v>38058</c:v>
                </c:pt>
                <c:pt idx="18303">
                  <c:v>38059</c:v>
                </c:pt>
                <c:pt idx="18304">
                  <c:v>38060</c:v>
                </c:pt>
                <c:pt idx="18305">
                  <c:v>38061</c:v>
                </c:pt>
                <c:pt idx="18306">
                  <c:v>38062</c:v>
                </c:pt>
                <c:pt idx="18307">
                  <c:v>38063</c:v>
                </c:pt>
                <c:pt idx="18308">
                  <c:v>38064</c:v>
                </c:pt>
                <c:pt idx="18309">
                  <c:v>38065</c:v>
                </c:pt>
                <c:pt idx="18310">
                  <c:v>38066</c:v>
                </c:pt>
                <c:pt idx="18311">
                  <c:v>38067</c:v>
                </c:pt>
                <c:pt idx="18312">
                  <c:v>38068</c:v>
                </c:pt>
                <c:pt idx="18313">
                  <c:v>38069</c:v>
                </c:pt>
                <c:pt idx="18314">
                  <c:v>38070</c:v>
                </c:pt>
                <c:pt idx="18315">
                  <c:v>38071</c:v>
                </c:pt>
                <c:pt idx="18316">
                  <c:v>38072</c:v>
                </c:pt>
                <c:pt idx="18317">
                  <c:v>38073</c:v>
                </c:pt>
                <c:pt idx="18318">
                  <c:v>38074</c:v>
                </c:pt>
                <c:pt idx="18319">
                  <c:v>38075</c:v>
                </c:pt>
                <c:pt idx="18320">
                  <c:v>38076</c:v>
                </c:pt>
                <c:pt idx="18321">
                  <c:v>38077</c:v>
                </c:pt>
                <c:pt idx="18322">
                  <c:v>38078</c:v>
                </c:pt>
                <c:pt idx="18323">
                  <c:v>38079</c:v>
                </c:pt>
                <c:pt idx="18324">
                  <c:v>38080</c:v>
                </c:pt>
                <c:pt idx="18325">
                  <c:v>38081</c:v>
                </c:pt>
                <c:pt idx="18326">
                  <c:v>38082</c:v>
                </c:pt>
                <c:pt idx="18327">
                  <c:v>38083</c:v>
                </c:pt>
                <c:pt idx="18328">
                  <c:v>38084</c:v>
                </c:pt>
                <c:pt idx="18329">
                  <c:v>38085</c:v>
                </c:pt>
                <c:pt idx="18330">
                  <c:v>38086</c:v>
                </c:pt>
                <c:pt idx="18331">
                  <c:v>38087</c:v>
                </c:pt>
                <c:pt idx="18332">
                  <c:v>38088</c:v>
                </c:pt>
                <c:pt idx="18333">
                  <c:v>38089</c:v>
                </c:pt>
                <c:pt idx="18334">
                  <c:v>38090</c:v>
                </c:pt>
                <c:pt idx="18335">
                  <c:v>38091</c:v>
                </c:pt>
                <c:pt idx="18336">
                  <c:v>38092</c:v>
                </c:pt>
                <c:pt idx="18337">
                  <c:v>38093</c:v>
                </c:pt>
                <c:pt idx="18338">
                  <c:v>38094</c:v>
                </c:pt>
                <c:pt idx="18339">
                  <c:v>38095</c:v>
                </c:pt>
                <c:pt idx="18340">
                  <c:v>38096</c:v>
                </c:pt>
                <c:pt idx="18341">
                  <c:v>38097</c:v>
                </c:pt>
                <c:pt idx="18342">
                  <c:v>38098</c:v>
                </c:pt>
                <c:pt idx="18343">
                  <c:v>38099</c:v>
                </c:pt>
                <c:pt idx="18344">
                  <c:v>38100</c:v>
                </c:pt>
                <c:pt idx="18345">
                  <c:v>38101</c:v>
                </c:pt>
                <c:pt idx="18346">
                  <c:v>38102</c:v>
                </c:pt>
                <c:pt idx="18347">
                  <c:v>38103</c:v>
                </c:pt>
                <c:pt idx="18348">
                  <c:v>38104</c:v>
                </c:pt>
                <c:pt idx="18349">
                  <c:v>38105</c:v>
                </c:pt>
                <c:pt idx="18350">
                  <c:v>38106</c:v>
                </c:pt>
                <c:pt idx="18351">
                  <c:v>38107</c:v>
                </c:pt>
                <c:pt idx="18352">
                  <c:v>38108</c:v>
                </c:pt>
                <c:pt idx="18353">
                  <c:v>38109</c:v>
                </c:pt>
                <c:pt idx="18354">
                  <c:v>38110</c:v>
                </c:pt>
                <c:pt idx="18355">
                  <c:v>38111</c:v>
                </c:pt>
                <c:pt idx="18356">
                  <c:v>38112</c:v>
                </c:pt>
                <c:pt idx="18357">
                  <c:v>38113</c:v>
                </c:pt>
                <c:pt idx="18358">
                  <c:v>38114</c:v>
                </c:pt>
                <c:pt idx="18359">
                  <c:v>38115</c:v>
                </c:pt>
                <c:pt idx="18360">
                  <c:v>38116</c:v>
                </c:pt>
                <c:pt idx="18361">
                  <c:v>38117</c:v>
                </c:pt>
                <c:pt idx="18362">
                  <c:v>38118</c:v>
                </c:pt>
                <c:pt idx="18363">
                  <c:v>38119</c:v>
                </c:pt>
                <c:pt idx="18364">
                  <c:v>38120</c:v>
                </c:pt>
                <c:pt idx="18365">
                  <c:v>38121</c:v>
                </c:pt>
                <c:pt idx="18366">
                  <c:v>38122</c:v>
                </c:pt>
                <c:pt idx="18367">
                  <c:v>38123</c:v>
                </c:pt>
                <c:pt idx="18368">
                  <c:v>38124</c:v>
                </c:pt>
                <c:pt idx="18369">
                  <c:v>38125</c:v>
                </c:pt>
                <c:pt idx="18370">
                  <c:v>38126</c:v>
                </c:pt>
                <c:pt idx="18371">
                  <c:v>38127</c:v>
                </c:pt>
                <c:pt idx="18372">
                  <c:v>38128</c:v>
                </c:pt>
                <c:pt idx="18373">
                  <c:v>38129</c:v>
                </c:pt>
                <c:pt idx="18374">
                  <c:v>38130</c:v>
                </c:pt>
                <c:pt idx="18375">
                  <c:v>38131</c:v>
                </c:pt>
                <c:pt idx="18376">
                  <c:v>38132</c:v>
                </c:pt>
                <c:pt idx="18377">
                  <c:v>38133</c:v>
                </c:pt>
                <c:pt idx="18378">
                  <c:v>38134</c:v>
                </c:pt>
                <c:pt idx="18379">
                  <c:v>38135</c:v>
                </c:pt>
                <c:pt idx="18380">
                  <c:v>38136</c:v>
                </c:pt>
                <c:pt idx="18381">
                  <c:v>38137</c:v>
                </c:pt>
                <c:pt idx="18382">
                  <c:v>38138</c:v>
                </c:pt>
                <c:pt idx="18383">
                  <c:v>38139</c:v>
                </c:pt>
                <c:pt idx="18384">
                  <c:v>38140</c:v>
                </c:pt>
                <c:pt idx="18385">
                  <c:v>38141</c:v>
                </c:pt>
                <c:pt idx="18386">
                  <c:v>38142</c:v>
                </c:pt>
                <c:pt idx="18387">
                  <c:v>38143</c:v>
                </c:pt>
                <c:pt idx="18388">
                  <c:v>38144</c:v>
                </c:pt>
                <c:pt idx="18389">
                  <c:v>38145</c:v>
                </c:pt>
                <c:pt idx="18390">
                  <c:v>38146</c:v>
                </c:pt>
                <c:pt idx="18391">
                  <c:v>38147</c:v>
                </c:pt>
                <c:pt idx="18392">
                  <c:v>38148</c:v>
                </c:pt>
                <c:pt idx="18393">
                  <c:v>38149</c:v>
                </c:pt>
                <c:pt idx="18394">
                  <c:v>38150</c:v>
                </c:pt>
                <c:pt idx="18395">
                  <c:v>38151</c:v>
                </c:pt>
                <c:pt idx="18396">
                  <c:v>38152</c:v>
                </c:pt>
                <c:pt idx="18397">
                  <c:v>38153</c:v>
                </c:pt>
                <c:pt idx="18398">
                  <c:v>38154</c:v>
                </c:pt>
                <c:pt idx="18399">
                  <c:v>38155</c:v>
                </c:pt>
                <c:pt idx="18400">
                  <c:v>38156</c:v>
                </c:pt>
                <c:pt idx="18401">
                  <c:v>38157</c:v>
                </c:pt>
                <c:pt idx="18402">
                  <c:v>38158</c:v>
                </c:pt>
                <c:pt idx="18403">
                  <c:v>38159</c:v>
                </c:pt>
                <c:pt idx="18404">
                  <c:v>38160</c:v>
                </c:pt>
                <c:pt idx="18405">
                  <c:v>38161</c:v>
                </c:pt>
                <c:pt idx="18406">
                  <c:v>38162</c:v>
                </c:pt>
                <c:pt idx="18407">
                  <c:v>38163</c:v>
                </c:pt>
                <c:pt idx="18408">
                  <c:v>38164</c:v>
                </c:pt>
                <c:pt idx="18409">
                  <c:v>38165</c:v>
                </c:pt>
                <c:pt idx="18410">
                  <c:v>38166</c:v>
                </c:pt>
                <c:pt idx="18411">
                  <c:v>38167</c:v>
                </c:pt>
                <c:pt idx="18412">
                  <c:v>38168</c:v>
                </c:pt>
                <c:pt idx="18413">
                  <c:v>38169</c:v>
                </c:pt>
                <c:pt idx="18414">
                  <c:v>38170</c:v>
                </c:pt>
                <c:pt idx="18415">
                  <c:v>38171</c:v>
                </c:pt>
                <c:pt idx="18416">
                  <c:v>38172</c:v>
                </c:pt>
                <c:pt idx="18417">
                  <c:v>38173</c:v>
                </c:pt>
                <c:pt idx="18418">
                  <c:v>38174</c:v>
                </c:pt>
                <c:pt idx="18419">
                  <c:v>38175</c:v>
                </c:pt>
                <c:pt idx="18420">
                  <c:v>38176</c:v>
                </c:pt>
                <c:pt idx="18421">
                  <c:v>38177</c:v>
                </c:pt>
                <c:pt idx="18422">
                  <c:v>38178</c:v>
                </c:pt>
                <c:pt idx="18423">
                  <c:v>38179</c:v>
                </c:pt>
                <c:pt idx="18424">
                  <c:v>38180</c:v>
                </c:pt>
                <c:pt idx="18425">
                  <c:v>38181</c:v>
                </c:pt>
                <c:pt idx="18426">
                  <c:v>38182</c:v>
                </c:pt>
                <c:pt idx="18427">
                  <c:v>38183</c:v>
                </c:pt>
                <c:pt idx="18428">
                  <c:v>38184</c:v>
                </c:pt>
                <c:pt idx="18429">
                  <c:v>38185</c:v>
                </c:pt>
                <c:pt idx="18430">
                  <c:v>38186</c:v>
                </c:pt>
                <c:pt idx="18431">
                  <c:v>38187</c:v>
                </c:pt>
                <c:pt idx="18432">
                  <c:v>38188</c:v>
                </c:pt>
                <c:pt idx="18433">
                  <c:v>38189</c:v>
                </c:pt>
                <c:pt idx="18434">
                  <c:v>38190</c:v>
                </c:pt>
                <c:pt idx="18435">
                  <c:v>38191</c:v>
                </c:pt>
                <c:pt idx="18436">
                  <c:v>38192</c:v>
                </c:pt>
                <c:pt idx="18437">
                  <c:v>38193</c:v>
                </c:pt>
                <c:pt idx="18438">
                  <c:v>38194</c:v>
                </c:pt>
                <c:pt idx="18439">
                  <c:v>38195</c:v>
                </c:pt>
                <c:pt idx="18440">
                  <c:v>38196</c:v>
                </c:pt>
                <c:pt idx="18441">
                  <c:v>38197</c:v>
                </c:pt>
                <c:pt idx="18442">
                  <c:v>38198</c:v>
                </c:pt>
                <c:pt idx="18443">
                  <c:v>38199</c:v>
                </c:pt>
                <c:pt idx="18444">
                  <c:v>38200</c:v>
                </c:pt>
                <c:pt idx="18445">
                  <c:v>38201</c:v>
                </c:pt>
                <c:pt idx="18446">
                  <c:v>38202</c:v>
                </c:pt>
                <c:pt idx="18447">
                  <c:v>38203</c:v>
                </c:pt>
                <c:pt idx="18448">
                  <c:v>38204</c:v>
                </c:pt>
                <c:pt idx="18449">
                  <c:v>38205</c:v>
                </c:pt>
                <c:pt idx="18450">
                  <c:v>38206</c:v>
                </c:pt>
                <c:pt idx="18451">
                  <c:v>38207</c:v>
                </c:pt>
                <c:pt idx="18452">
                  <c:v>38208</c:v>
                </c:pt>
                <c:pt idx="18453">
                  <c:v>38209</c:v>
                </c:pt>
                <c:pt idx="18454">
                  <c:v>38210</c:v>
                </c:pt>
                <c:pt idx="18455">
                  <c:v>38211</c:v>
                </c:pt>
                <c:pt idx="18456">
                  <c:v>38212</c:v>
                </c:pt>
                <c:pt idx="18457">
                  <c:v>38213</c:v>
                </c:pt>
                <c:pt idx="18458">
                  <c:v>38214</c:v>
                </c:pt>
                <c:pt idx="18459">
                  <c:v>38215</c:v>
                </c:pt>
                <c:pt idx="18460">
                  <c:v>38216</c:v>
                </c:pt>
                <c:pt idx="18461">
                  <c:v>38217</c:v>
                </c:pt>
                <c:pt idx="18462">
                  <c:v>38218</c:v>
                </c:pt>
                <c:pt idx="18463">
                  <c:v>38219</c:v>
                </c:pt>
                <c:pt idx="18464">
                  <c:v>38220</c:v>
                </c:pt>
                <c:pt idx="18465">
                  <c:v>38221</c:v>
                </c:pt>
                <c:pt idx="18466">
                  <c:v>38222</c:v>
                </c:pt>
                <c:pt idx="18467">
                  <c:v>38223</c:v>
                </c:pt>
                <c:pt idx="18468">
                  <c:v>38224</c:v>
                </c:pt>
                <c:pt idx="18469">
                  <c:v>38225</c:v>
                </c:pt>
                <c:pt idx="18470">
                  <c:v>38226</c:v>
                </c:pt>
                <c:pt idx="18471">
                  <c:v>38227</c:v>
                </c:pt>
                <c:pt idx="18472">
                  <c:v>38228</c:v>
                </c:pt>
                <c:pt idx="18473">
                  <c:v>38229</c:v>
                </c:pt>
                <c:pt idx="18474">
                  <c:v>38230</c:v>
                </c:pt>
                <c:pt idx="18475">
                  <c:v>38231</c:v>
                </c:pt>
                <c:pt idx="18476">
                  <c:v>38232</c:v>
                </c:pt>
                <c:pt idx="18477">
                  <c:v>38233</c:v>
                </c:pt>
                <c:pt idx="18478">
                  <c:v>38234</c:v>
                </c:pt>
                <c:pt idx="18479">
                  <c:v>38235</c:v>
                </c:pt>
                <c:pt idx="18480">
                  <c:v>38236</c:v>
                </c:pt>
                <c:pt idx="18481">
                  <c:v>38237</c:v>
                </c:pt>
                <c:pt idx="18482">
                  <c:v>38238</c:v>
                </c:pt>
                <c:pt idx="18483">
                  <c:v>38239</c:v>
                </c:pt>
                <c:pt idx="18484">
                  <c:v>38240</c:v>
                </c:pt>
                <c:pt idx="18485">
                  <c:v>38241</c:v>
                </c:pt>
                <c:pt idx="18486">
                  <c:v>38242</c:v>
                </c:pt>
                <c:pt idx="18487">
                  <c:v>38243</c:v>
                </c:pt>
                <c:pt idx="18488">
                  <c:v>38244</c:v>
                </c:pt>
                <c:pt idx="18489">
                  <c:v>38245</c:v>
                </c:pt>
                <c:pt idx="18490">
                  <c:v>38246</c:v>
                </c:pt>
                <c:pt idx="18491">
                  <c:v>38247</c:v>
                </c:pt>
                <c:pt idx="18492">
                  <c:v>38248</c:v>
                </c:pt>
                <c:pt idx="18493">
                  <c:v>38249</c:v>
                </c:pt>
                <c:pt idx="18494">
                  <c:v>38250</c:v>
                </c:pt>
                <c:pt idx="18495">
                  <c:v>38251</c:v>
                </c:pt>
                <c:pt idx="18496">
                  <c:v>38252</c:v>
                </c:pt>
                <c:pt idx="18497">
                  <c:v>38253</c:v>
                </c:pt>
                <c:pt idx="18498">
                  <c:v>38254</c:v>
                </c:pt>
                <c:pt idx="18499">
                  <c:v>38255</c:v>
                </c:pt>
                <c:pt idx="18500">
                  <c:v>38256</c:v>
                </c:pt>
                <c:pt idx="18501">
                  <c:v>38257</c:v>
                </c:pt>
                <c:pt idx="18502">
                  <c:v>38258</c:v>
                </c:pt>
                <c:pt idx="18503">
                  <c:v>38259</c:v>
                </c:pt>
                <c:pt idx="18504">
                  <c:v>38260</c:v>
                </c:pt>
                <c:pt idx="18505">
                  <c:v>38261</c:v>
                </c:pt>
                <c:pt idx="18506">
                  <c:v>38262</c:v>
                </c:pt>
                <c:pt idx="18507">
                  <c:v>38263</c:v>
                </c:pt>
                <c:pt idx="18508">
                  <c:v>38264</c:v>
                </c:pt>
                <c:pt idx="18509">
                  <c:v>38265</c:v>
                </c:pt>
                <c:pt idx="18510">
                  <c:v>38266</c:v>
                </c:pt>
                <c:pt idx="18511">
                  <c:v>38267</c:v>
                </c:pt>
                <c:pt idx="18512">
                  <c:v>38268</c:v>
                </c:pt>
                <c:pt idx="18513">
                  <c:v>38269</c:v>
                </c:pt>
                <c:pt idx="18514">
                  <c:v>38270</c:v>
                </c:pt>
                <c:pt idx="18515">
                  <c:v>38271</c:v>
                </c:pt>
                <c:pt idx="18516">
                  <c:v>38272</c:v>
                </c:pt>
                <c:pt idx="18517">
                  <c:v>38273</c:v>
                </c:pt>
                <c:pt idx="18518">
                  <c:v>38274</c:v>
                </c:pt>
                <c:pt idx="18519">
                  <c:v>38275</c:v>
                </c:pt>
                <c:pt idx="18520">
                  <c:v>38276</c:v>
                </c:pt>
                <c:pt idx="18521">
                  <c:v>38277</c:v>
                </c:pt>
                <c:pt idx="18522">
                  <c:v>38278</c:v>
                </c:pt>
                <c:pt idx="18523">
                  <c:v>38279</c:v>
                </c:pt>
                <c:pt idx="18524">
                  <c:v>38280</c:v>
                </c:pt>
                <c:pt idx="18525">
                  <c:v>38281</c:v>
                </c:pt>
                <c:pt idx="18526">
                  <c:v>38282</c:v>
                </c:pt>
                <c:pt idx="18527">
                  <c:v>38283</c:v>
                </c:pt>
                <c:pt idx="18528">
                  <c:v>38284</c:v>
                </c:pt>
                <c:pt idx="18529">
                  <c:v>38285</c:v>
                </c:pt>
                <c:pt idx="18530">
                  <c:v>38286</c:v>
                </c:pt>
                <c:pt idx="18531">
                  <c:v>38287</c:v>
                </c:pt>
                <c:pt idx="18532">
                  <c:v>38288</c:v>
                </c:pt>
                <c:pt idx="18533">
                  <c:v>38289</c:v>
                </c:pt>
                <c:pt idx="18534">
                  <c:v>38290</c:v>
                </c:pt>
                <c:pt idx="18535">
                  <c:v>38291</c:v>
                </c:pt>
                <c:pt idx="18536">
                  <c:v>38292</c:v>
                </c:pt>
                <c:pt idx="18537">
                  <c:v>38293</c:v>
                </c:pt>
                <c:pt idx="18538">
                  <c:v>38294</c:v>
                </c:pt>
                <c:pt idx="18539">
                  <c:v>38295</c:v>
                </c:pt>
                <c:pt idx="18540">
                  <c:v>38296</c:v>
                </c:pt>
                <c:pt idx="18541">
                  <c:v>38297</c:v>
                </c:pt>
                <c:pt idx="18542">
                  <c:v>38298</c:v>
                </c:pt>
                <c:pt idx="18543">
                  <c:v>38299</c:v>
                </c:pt>
                <c:pt idx="18544">
                  <c:v>38300</c:v>
                </c:pt>
                <c:pt idx="18545">
                  <c:v>38301</c:v>
                </c:pt>
                <c:pt idx="18546">
                  <c:v>38302</c:v>
                </c:pt>
                <c:pt idx="18547">
                  <c:v>38303</c:v>
                </c:pt>
                <c:pt idx="18548">
                  <c:v>38304</c:v>
                </c:pt>
                <c:pt idx="18549">
                  <c:v>38305</c:v>
                </c:pt>
                <c:pt idx="18550">
                  <c:v>38306</c:v>
                </c:pt>
                <c:pt idx="18551">
                  <c:v>38307</c:v>
                </c:pt>
                <c:pt idx="18552">
                  <c:v>38308</c:v>
                </c:pt>
                <c:pt idx="18553">
                  <c:v>38309</c:v>
                </c:pt>
                <c:pt idx="18554">
                  <c:v>38310</c:v>
                </c:pt>
                <c:pt idx="18555">
                  <c:v>38311</c:v>
                </c:pt>
                <c:pt idx="18556">
                  <c:v>38312</c:v>
                </c:pt>
                <c:pt idx="18557">
                  <c:v>38313</c:v>
                </c:pt>
                <c:pt idx="18558">
                  <c:v>38314</c:v>
                </c:pt>
                <c:pt idx="18559">
                  <c:v>38315</c:v>
                </c:pt>
                <c:pt idx="18560">
                  <c:v>38316</c:v>
                </c:pt>
                <c:pt idx="18561">
                  <c:v>38317</c:v>
                </c:pt>
                <c:pt idx="18562">
                  <c:v>38318</c:v>
                </c:pt>
                <c:pt idx="18563">
                  <c:v>38319</c:v>
                </c:pt>
                <c:pt idx="18564">
                  <c:v>38320</c:v>
                </c:pt>
                <c:pt idx="18565">
                  <c:v>38321</c:v>
                </c:pt>
                <c:pt idx="18566">
                  <c:v>38322</c:v>
                </c:pt>
                <c:pt idx="18567">
                  <c:v>38323</c:v>
                </c:pt>
                <c:pt idx="18568">
                  <c:v>38324</c:v>
                </c:pt>
                <c:pt idx="18569">
                  <c:v>38325</c:v>
                </c:pt>
                <c:pt idx="18570">
                  <c:v>38326</c:v>
                </c:pt>
                <c:pt idx="18571">
                  <c:v>38327</c:v>
                </c:pt>
                <c:pt idx="18572">
                  <c:v>38328</c:v>
                </c:pt>
                <c:pt idx="18573">
                  <c:v>38329</c:v>
                </c:pt>
                <c:pt idx="18574">
                  <c:v>38330</c:v>
                </c:pt>
                <c:pt idx="18575">
                  <c:v>38331</c:v>
                </c:pt>
                <c:pt idx="18576">
                  <c:v>38332</c:v>
                </c:pt>
                <c:pt idx="18577">
                  <c:v>38333</c:v>
                </c:pt>
                <c:pt idx="18578">
                  <c:v>38334</c:v>
                </c:pt>
                <c:pt idx="18579">
                  <c:v>38335</c:v>
                </c:pt>
                <c:pt idx="18580">
                  <c:v>38336</c:v>
                </c:pt>
                <c:pt idx="18581">
                  <c:v>38337</c:v>
                </c:pt>
                <c:pt idx="18582">
                  <c:v>38338</c:v>
                </c:pt>
                <c:pt idx="18583">
                  <c:v>38339</c:v>
                </c:pt>
                <c:pt idx="18584">
                  <c:v>38340</c:v>
                </c:pt>
                <c:pt idx="18585">
                  <c:v>38341</c:v>
                </c:pt>
                <c:pt idx="18586">
                  <c:v>38342</c:v>
                </c:pt>
                <c:pt idx="18587">
                  <c:v>38343</c:v>
                </c:pt>
                <c:pt idx="18588">
                  <c:v>38344</c:v>
                </c:pt>
                <c:pt idx="18589">
                  <c:v>38345</c:v>
                </c:pt>
                <c:pt idx="18590">
                  <c:v>38346</c:v>
                </c:pt>
                <c:pt idx="18591">
                  <c:v>38347</c:v>
                </c:pt>
                <c:pt idx="18592">
                  <c:v>38348</c:v>
                </c:pt>
                <c:pt idx="18593">
                  <c:v>38349</c:v>
                </c:pt>
                <c:pt idx="18594">
                  <c:v>38350</c:v>
                </c:pt>
                <c:pt idx="18595">
                  <c:v>38351</c:v>
                </c:pt>
                <c:pt idx="18596">
                  <c:v>38352</c:v>
                </c:pt>
                <c:pt idx="18597">
                  <c:v>38353</c:v>
                </c:pt>
                <c:pt idx="18598">
                  <c:v>38354</c:v>
                </c:pt>
                <c:pt idx="18599">
                  <c:v>38355</c:v>
                </c:pt>
                <c:pt idx="18600">
                  <c:v>38356</c:v>
                </c:pt>
                <c:pt idx="18601">
                  <c:v>38357</c:v>
                </c:pt>
                <c:pt idx="18602">
                  <c:v>38358</c:v>
                </c:pt>
                <c:pt idx="18603">
                  <c:v>38359</c:v>
                </c:pt>
                <c:pt idx="18604">
                  <c:v>38360</c:v>
                </c:pt>
                <c:pt idx="18605">
                  <c:v>38361</c:v>
                </c:pt>
                <c:pt idx="18606">
                  <c:v>38362</c:v>
                </c:pt>
                <c:pt idx="18607">
                  <c:v>38363</c:v>
                </c:pt>
                <c:pt idx="18608">
                  <c:v>38364</c:v>
                </c:pt>
                <c:pt idx="18609">
                  <c:v>38365</c:v>
                </c:pt>
                <c:pt idx="18610">
                  <c:v>38366</c:v>
                </c:pt>
                <c:pt idx="18611">
                  <c:v>38367</c:v>
                </c:pt>
                <c:pt idx="18612">
                  <c:v>38368</c:v>
                </c:pt>
                <c:pt idx="18613">
                  <c:v>38369</c:v>
                </c:pt>
                <c:pt idx="18614">
                  <c:v>38370</c:v>
                </c:pt>
                <c:pt idx="18615">
                  <c:v>38371</c:v>
                </c:pt>
                <c:pt idx="18616">
                  <c:v>38372</c:v>
                </c:pt>
                <c:pt idx="18617">
                  <c:v>38373</c:v>
                </c:pt>
                <c:pt idx="18618">
                  <c:v>38374</c:v>
                </c:pt>
                <c:pt idx="18619">
                  <c:v>38375</c:v>
                </c:pt>
                <c:pt idx="18620">
                  <c:v>38376</c:v>
                </c:pt>
                <c:pt idx="18621">
                  <c:v>38377</c:v>
                </c:pt>
                <c:pt idx="18622">
                  <c:v>38378</c:v>
                </c:pt>
                <c:pt idx="18623">
                  <c:v>38379</c:v>
                </c:pt>
                <c:pt idx="18624">
                  <c:v>38380</c:v>
                </c:pt>
                <c:pt idx="18625">
                  <c:v>38381</c:v>
                </c:pt>
                <c:pt idx="18626">
                  <c:v>38382</c:v>
                </c:pt>
                <c:pt idx="18627">
                  <c:v>38383</c:v>
                </c:pt>
                <c:pt idx="18628">
                  <c:v>38384</c:v>
                </c:pt>
                <c:pt idx="18629">
                  <c:v>38385</c:v>
                </c:pt>
                <c:pt idx="18630">
                  <c:v>38386</c:v>
                </c:pt>
                <c:pt idx="18631">
                  <c:v>38387</c:v>
                </c:pt>
                <c:pt idx="18632">
                  <c:v>38388</c:v>
                </c:pt>
                <c:pt idx="18633">
                  <c:v>38389</c:v>
                </c:pt>
                <c:pt idx="18634">
                  <c:v>38390</c:v>
                </c:pt>
                <c:pt idx="18635">
                  <c:v>38391</c:v>
                </c:pt>
                <c:pt idx="18636">
                  <c:v>38392</c:v>
                </c:pt>
                <c:pt idx="18637">
                  <c:v>38393</c:v>
                </c:pt>
                <c:pt idx="18638">
                  <c:v>38394</c:v>
                </c:pt>
                <c:pt idx="18639">
                  <c:v>38395</c:v>
                </c:pt>
                <c:pt idx="18640">
                  <c:v>38396</c:v>
                </c:pt>
                <c:pt idx="18641">
                  <c:v>38397</c:v>
                </c:pt>
                <c:pt idx="18642">
                  <c:v>38398</c:v>
                </c:pt>
                <c:pt idx="18643">
                  <c:v>38399</c:v>
                </c:pt>
                <c:pt idx="18644">
                  <c:v>38400</c:v>
                </c:pt>
                <c:pt idx="18645">
                  <c:v>38401</c:v>
                </c:pt>
                <c:pt idx="18646">
                  <c:v>38402</c:v>
                </c:pt>
                <c:pt idx="18647">
                  <c:v>38403</c:v>
                </c:pt>
                <c:pt idx="18648">
                  <c:v>38404</c:v>
                </c:pt>
                <c:pt idx="18649">
                  <c:v>38405</c:v>
                </c:pt>
                <c:pt idx="18650">
                  <c:v>38406</c:v>
                </c:pt>
                <c:pt idx="18651">
                  <c:v>38407</c:v>
                </c:pt>
                <c:pt idx="18652">
                  <c:v>38408</c:v>
                </c:pt>
                <c:pt idx="18653">
                  <c:v>38409</c:v>
                </c:pt>
                <c:pt idx="18654">
                  <c:v>38410</c:v>
                </c:pt>
                <c:pt idx="18655">
                  <c:v>38411</c:v>
                </c:pt>
                <c:pt idx="18656">
                  <c:v>38412</c:v>
                </c:pt>
                <c:pt idx="18657">
                  <c:v>38413</c:v>
                </c:pt>
                <c:pt idx="18658">
                  <c:v>38414</c:v>
                </c:pt>
                <c:pt idx="18659">
                  <c:v>38415</c:v>
                </c:pt>
                <c:pt idx="18660">
                  <c:v>38416</c:v>
                </c:pt>
                <c:pt idx="18661">
                  <c:v>38417</c:v>
                </c:pt>
                <c:pt idx="18662">
                  <c:v>38418</c:v>
                </c:pt>
                <c:pt idx="18663">
                  <c:v>38419</c:v>
                </c:pt>
                <c:pt idx="18664">
                  <c:v>38420</c:v>
                </c:pt>
                <c:pt idx="18665">
                  <c:v>38421</c:v>
                </c:pt>
                <c:pt idx="18666">
                  <c:v>38422</c:v>
                </c:pt>
                <c:pt idx="18667">
                  <c:v>38423</c:v>
                </c:pt>
                <c:pt idx="18668">
                  <c:v>38424</c:v>
                </c:pt>
                <c:pt idx="18669">
                  <c:v>38425</c:v>
                </c:pt>
                <c:pt idx="18670">
                  <c:v>38426</c:v>
                </c:pt>
                <c:pt idx="18671">
                  <c:v>38427</c:v>
                </c:pt>
                <c:pt idx="18672">
                  <c:v>38428</c:v>
                </c:pt>
                <c:pt idx="18673">
                  <c:v>38429</c:v>
                </c:pt>
                <c:pt idx="18674">
                  <c:v>38430</c:v>
                </c:pt>
                <c:pt idx="18675">
                  <c:v>38431</c:v>
                </c:pt>
                <c:pt idx="18676">
                  <c:v>38432</c:v>
                </c:pt>
                <c:pt idx="18677">
                  <c:v>38433</c:v>
                </c:pt>
                <c:pt idx="18678">
                  <c:v>38434</c:v>
                </c:pt>
                <c:pt idx="18679">
                  <c:v>38435</c:v>
                </c:pt>
                <c:pt idx="18680">
                  <c:v>38436</c:v>
                </c:pt>
                <c:pt idx="18681">
                  <c:v>38437</c:v>
                </c:pt>
                <c:pt idx="18682">
                  <c:v>38438</c:v>
                </c:pt>
                <c:pt idx="18683">
                  <c:v>38439</c:v>
                </c:pt>
                <c:pt idx="18684">
                  <c:v>38440</c:v>
                </c:pt>
                <c:pt idx="18685">
                  <c:v>38441</c:v>
                </c:pt>
                <c:pt idx="18686">
                  <c:v>38442</c:v>
                </c:pt>
                <c:pt idx="18687">
                  <c:v>38443</c:v>
                </c:pt>
                <c:pt idx="18688">
                  <c:v>38444</c:v>
                </c:pt>
                <c:pt idx="18689">
                  <c:v>38445</c:v>
                </c:pt>
                <c:pt idx="18690">
                  <c:v>38446</c:v>
                </c:pt>
                <c:pt idx="18691">
                  <c:v>38447</c:v>
                </c:pt>
                <c:pt idx="18692">
                  <c:v>38448</c:v>
                </c:pt>
                <c:pt idx="18693">
                  <c:v>38449</c:v>
                </c:pt>
                <c:pt idx="18694">
                  <c:v>38450</c:v>
                </c:pt>
                <c:pt idx="18695">
                  <c:v>38451</c:v>
                </c:pt>
                <c:pt idx="18696">
                  <c:v>38452</c:v>
                </c:pt>
                <c:pt idx="18697">
                  <c:v>38453</c:v>
                </c:pt>
                <c:pt idx="18698">
                  <c:v>38454</c:v>
                </c:pt>
                <c:pt idx="18699">
                  <c:v>38455</c:v>
                </c:pt>
                <c:pt idx="18700">
                  <c:v>38456</c:v>
                </c:pt>
                <c:pt idx="18701">
                  <c:v>38457</c:v>
                </c:pt>
                <c:pt idx="18702">
                  <c:v>38458</c:v>
                </c:pt>
                <c:pt idx="18703">
                  <c:v>38459</c:v>
                </c:pt>
                <c:pt idx="18704">
                  <c:v>38460</c:v>
                </c:pt>
                <c:pt idx="18705">
                  <c:v>38461</c:v>
                </c:pt>
                <c:pt idx="18706">
                  <c:v>38462</c:v>
                </c:pt>
                <c:pt idx="18707">
                  <c:v>38463</c:v>
                </c:pt>
                <c:pt idx="18708">
                  <c:v>38464</c:v>
                </c:pt>
                <c:pt idx="18709">
                  <c:v>38465</c:v>
                </c:pt>
                <c:pt idx="18710">
                  <c:v>38466</c:v>
                </c:pt>
                <c:pt idx="18711">
                  <c:v>38467</c:v>
                </c:pt>
                <c:pt idx="18712">
                  <c:v>38468</c:v>
                </c:pt>
                <c:pt idx="18713">
                  <c:v>38469</c:v>
                </c:pt>
                <c:pt idx="18714">
                  <c:v>38470</c:v>
                </c:pt>
                <c:pt idx="18715">
                  <c:v>38471</c:v>
                </c:pt>
                <c:pt idx="18716">
                  <c:v>38472</c:v>
                </c:pt>
                <c:pt idx="18717">
                  <c:v>38473</c:v>
                </c:pt>
                <c:pt idx="18718">
                  <c:v>38474</c:v>
                </c:pt>
                <c:pt idx="18719">
                  <c:v>38475</c:v>
                </c:pt>
                <c:pt idx="18720">
                  <c:v>38476</c:v>
                </c:pt>
                <c:pt idx="18721">
                  <c:v>38477</c:v>
                </c:pt>
                <c:pt idx="18722">
                  <c:v>38478</c:v>
                </c:pt>
                <c:pt idx="18723">
                  <c:v>38479</c:v>
                </c:pt>
                <c:pt idx="18724">
                  <c:v>38480</c:v>
                </c:pt>
                <c:pt idx="18725">
                  <c:v>38481</c:v>
                </c:pt>
                <c:pt idx="18726">
                  <c:v>38482</c:v>
                </c:pt>
                <c:pt idx="18727">
                  <c:v>38483</c:v>
                </c:pt>
                <c:pt idx="18728">
                  <c:v>38484</c:v>
                </c:pt>
                <c:pt idx="18729">
                  <c:v>38485</c:v>
                </c:pt>
                <c:pt idx="18730">
                  <c:v>38486</c:v>
                </c:pt>
                <c:pt idx="18731">
                  <c:v>38487</c:v>
                </c:pt>
                <c:pt idx="18732">
                  <c:v>38488</c:v>
                </c:pt>
                <c:pt idx="18733">
                  <c:v>38489</c:v>
                </c:pt>
                <c:pt idx="18734">
                  <c:v>38490</c:v>
                </c:pt>
                <c:pt idx="18735">
                  <c:v>38491</c:v>
                </c:pt>
                <c:pt idx="18736">
                  <c:v>38492</c:v>
                </c:pt>
                <c:pt idx="18737">
                  <c:v>38493</c:v>
                </c:pt>
                <c:pt idx="18738">
                  <c:v>38494</c:v>
                </c:pt>
                <c:pt idx="18739">
                  <c:v>38495</c:v>
                </c:pt>
                <c:pt idx="18740">
                  <c:v>38496</c:v>
                </c:pt>
                <c:pt idx="18741">
                  <c:v>38497</c:v>
                </c:pt>
                <c:pt idx="18742">
                  <c:v>38498</c:v>
                </c:pt>
                <c:pt idx="18743">
                  <c:v>38499</c:v>
                </c:pt>
                <c:pt idx="18744">
                  <c:v>38500</c:v>
                </c:pt>
                <c:pt idx="18745">
                  <c:v>38501</c:v>
                </c:pt>
                <c:pt idx="18746">
                  <c:v>38502</c:v>
                </c:pt>
                <c:pt idx="18747">
                  <c:v>38503</c:v>
                </c:pt>
                <c:pt idx="18748">
                  <c:v>38504</c:v>
                </c:pt>
                <c:pt idx="18749">
                  <c:v>38505</c:v>
                </c:pt>
                <c:pt idx="18750">
                  <c:v>38506</c:v>
                </c:pt>
                <c:pt idx="18751">
                  <c:v>38507</c:v>
                </c:pt>
                <c:pt idx="18752">
                  <c:v>38508</c:v>
                </c:pt>
                <c:pt idx="18753">
                  <c:v>38509</c:v>
                </c:pt>
                <c:pt idx="18754">
                  <c:v>38510</c:v>
                </c:pt>
                <c:pt idx="18755">
                  <c:v>38511</c:v>
                </c:pt>
                <c:pt idx="18756">
                  <c:v>38512</c:v>
                </c:pt>
                <c:pt idx="18757">
                  <c:v>38513</c:v>
                </c:pt>
                <c:pt idx="18758">
                  <c:v>38514</c:v>
                </c:pt>
                <c:pt idx="18759">
                  <c:v>38515</c:v>
                </c:pt>
                <c:pt idx="18760">
                  <c:v>38516</c:v>
                </c:pt>
                <c:pt idx="18761">
                  <c:v>38517</c:v>
                </c:pt>
                <c:pt idx="18762">
                  <c:v>38518</c:v>
                </c:pt>
                <c:pt idx="18763">
                  <c:v>38519</c:v>
                </c:pt>
                <c:pt idx="18764">
                  <c:v>38520</c:v>
                </c:pt>
                <c:pt idx="18765">
                  <c:v>38521</c:v>
                </c:pt>
                <c:pt idx="18766">
                  <c:v>38522</c:v>
                </c:pt>
                <c:pt idx="18767">
                  <c:v>38523</c:v>
                </c:pt>
                <c:pt idx="18768">
                  <c:v>38524</c:v>
                </c:pt>
                <c:pt idx="18769">
                  <c:v>38525</c:v>
                </c:pt>
                <c:pt idx="18770">
                  <c:v>38526</c:v>
                </c:pt>
                <c:pt idx="18771">
                  <c:v>38527</c:v>
                </c:pt>
                <c:pt idx="18772">
                  <c:v>38528</c:v>
                </c:pt>
                <c:pt idx="18773">
                  <c:v>38529</c:v>
                </c:pt>
                <c:pt idx="18774">
                  <c:v>38530</c:v>
                </c:pt>
                <c:pt idx="18775">
                  <c:v>38531</c:v>
                </c:pt>
                <c:pt idx="18776">
                  <c:v>38532</c:v>
                </c:pt>
                <c:pt idx="18777">
                  <c:v>38533</c:v>
                </c:pt>
                <c:pt idx="18778">
                  <c:v>38534</c:v>
                </c:pt>
                <c:pt idx="18779">
                  <c:v>38535</c:v>
                </c:pt>
                <c:pt idx="18780">
                  <c:v>38536</c:v>
                </c:pt>
                <c:pt idx="18781">
                  <c:v>38537</c:v>
                </c:pt>
                <c:pt idx="18782">
                  <c:v>38538</c:v>
                </c:pt>
                <c:pt idx="18783">
                  <c:v>38539</c:v>
                </c:pt>
                <c:pt idx="18784">
                  <c:v>38540</c:v>
                </c:pt>
                <c:pt idx="18785">
                  <c:v>38541</c:v>
                </c:pt>
                <c:pt idx="18786">
                  <c:v>38542</c:v>
                </c:pt>
                <c:pt idx="18787">
                  <c:v>38543</c:v>
                </c:pt>
                <c:pt idx="18788">
                  <c:v>38544</c:v>
                </c:pt>
                <c:pt idx="18789">
                  <c:v>38545</c:v>
                </c:pt>
                <c:pt idx="18790">
                  <c:v>38546</c:v>
                </c:pt>
                <c:pt idx="18791">
                  <c:v>38547</c:v>
                </c:pt>
                <c:pt idx="18792">
                  <c:v>38548</c:v>
                </c:pt>
                <c:pt idx="18793">
                  <c:v>38549</c:v>
                </c:pt>
                <c:pt idx="18794">
                  <c:v>38550</c:v>
                </c:pt>
                <c:pt idx="18795">
                  <c:v>38551</c:v>
                </c:pt>
                <c:pt idx="18796">
                  <c:v>38552</c:v>
                </c:pt>
                <c:pt idx="18797">
                  <c:v>38553</c:v>
                </c:pt>
                <c:pt idx="18798">
                  <c:v>38554</c:v>
                </c:pt>
                <c:pt idx="18799">
                  <c:v>38555</c:v>
                </c:pt>
                <c:pt idx="18800">
                  <c:v>38556</c:v>
                </c:pt>
                <c:pt idx="18801">
                  <c:v>38557</c:v>
                </c:pt>
                <c:pt idx="18802">
                  <c:v>38558</c:v>
                </c:pt>
                <c:pt idx="18803">
                  <c:v>38559</c:v>
                </c:pt>
                <c:pt idx="18804">
                  <c:v>38560</c:v>
                </c:pt>
                <c:pt idx="18805">
                  <c:v>38561</c:v>
                </c:pt>
                <c:pt idx="18806">
                  <c:v>38562</c:v>
                </c:pt>
                <c:pt idx="18807">
                  <c:v>38563</c:v>
                </c:pt>
                <c:pt idx="18808">
                  <c:v>38564</c:v>
                </c:pt>
                <c:pt idx="18809">
                  <c:v>38565</c:v>
                </c:pt>
                <c:pt idx="18810">
                  <c:v>38566</c:v>
                </c:pt>
                <c:pt idx="18811">
                  <c:v>38567</c:v>
                </c:pt>
                <c:pt idx="18812">
                  <c:v>38568</c:v>
                </c:pt>
                <c:pt idx="18813">
                  <c:v>38569</c:v>
                </c:pt>
                <c:pt idx="18814">
                  <c:v>38570</c:v>
                </c:pt>
                <c:pt idx="18815">
                  <c:v>38571</c:v>
                </c:pt>
                <c:pt idx="18816">
                  <c:v>38572</c:v>
                </c:pt>
                <c:pt idx="18817">
                  <c:v>38573</c:v>
                </c:pt>
                <c:pt idx="18818">
                  <c:v>38574</c:v>
                </c:pt>
                <c:pt idx="18819">
                  <c:v>38575</c:v>
                </c:pt>
                <c:pt idx="18820">
                  <c:v>38576</c:v>
                </c:pt>
                <c:pt idx="18821">
                  <c:v>38577</c:v>
                </c:pt>
                <c:pt idx="18822">
                  <c:v>38578</c:v>
                </c:pt>
                <c:pt idx="18823">
                  <c:v>38579</c:v>
                </c:pt>
                <c:pt idx="18824">
                  <c:v>38580</c:v>
                </c:pt>
                <c:pt idx="18825">
                  <c:v>38581</c:v>
                </c:pt>
                <c:pt idx="18826">
                  <c:v>38582</c:v>
                </c:pt>
                <c:pt idx="18827">
                  <c:v>38583</c:v>
                </c:pt>
                <c:pt idx="18828">
                  <c:v>38584</c:v>
                </c:pt>
                <c:pt idx="18829">
                  <c:v>38585</c:v>
                </c:pt>
                <c:pt idx="18830">
                  <c:v>38586</c:v>
                </c:pt>
                <c:pt idx="18831">
                  <c:v>38587</c:v>
                </c:pt>
                <c:pt idx="18832">
                  <c:v>38588</c:v>
                </c:pt>
                <c:pt idx="18833">
                  <c:v>38589</c:v>
                </c:pt>
                <c:pt idx="18834">
                  <c:v>38590</c:v>
                </c:pt>
                <c:pt idx="18835">
                  <c:v>38591</c:v>
                </c:pt>
                <c:pt idx="18836">
                  <c:v>38592</c:v>
                </c:pt>
                <c:pt idx="18837">
                  <c:v>38593</c:v>
                </c:pt>
                <c:pt idx="18838">
                  <c:v>38594</c:v>
                </c:pt>
                <c:pt idx="18839">
                  <c:v>38595</c:v>
                </c:pt>
                <c:pt idx="18840">
                  <c:v>38596</c:v>
                </c:pt>
                <c:pt idx="18841">
                  <c:v>38597</c:v>
                </c:pt>
                <c:pt idx="18842">
                  <c:v>38598</c:v>
                </c:pt>
                <c:pt idx="18843">
                  <c:v>38599</c:v>
                </c:pt>
                <c:pt idx="18844">
                  <c:v>38600</c:v>
                </c:pt>
                <c:pt idx="18845">
                  <c:v>38601</c:v>
                </c:pt>
                <c:pt idx="18846">
                  <c:v>38602</c:v>
                </c:pt>
                <c:pt idx="18847">
                  <c:v>38603</c:v>
                </c:pt>
                <c:pt idx="18848">
                  <c:v>38604</c:v>
                </c:pt>
                <c:pt idx="18849">
                  <c:v>38605</c:v>
                </c:pt>
                <c:pt idx="18850">
                  <c:v>38606</c:v>
                </c:pt>
                <c:pt idx="18851">
                  <c:v>38607</c:v>
                </c:pt>
                <c:pt idx="18852">
                  <c:v>38608</c:v>
                </c:pt>
                <c:pt idx="18853">
                  <c:v>38609</c:v>
                </c:pt>
                <c:pt idx="18854">
                  <c:v>38610</c:v>
                </c:pt>
                <c:pt idx="18855">
                  <c:v>38611</c:v>
                </c:pt>
                <c:pt idx="18856">
                  <c:v>38612</c:v>
                </c:pt>
                <c:pt idx="18857">
                  <c:v>38613</c:v>
                </c:pt>
                <c:pt idx="18858">
                  <c:v>38614</c:v>
                </c:pt>
                <c:pt idx="18859">
                  <c:v>38615</c:v>
                </c:pt>
                <c:pt idx="18860">
                  <c:v>38616</c:v>
                </c:pt>
                <c:pt idx="18861">
                  <c:v>38617</c:v>
                </c:pt>
                <c:pt idx="18862">
                  <c:v>38618</c:v>
                </c:pt>
                <c:pt idx="18863">
                  <c:v>38619</c:v>
                </c:pt>
                <c:pt idx="18864">
                  <c:v>38620</c:v>
                </c:pt>
                <c:pt idx="18865">
                  <c:v>38621</c:v>
                </c:pt>
                <c:pt idx="18866">
                  <c:v>38622</c:v>
                </c:pt>
                <c:pt idx="18867">
                  <c:v>38623</c:v>
                </c:pt>
                <c:pt idx="18868">
                  <c:v>38624</c:v>
                </c:pt>
                <c:pt idx="18869">
                  <c:v>38625</c:v>
                </c:pt>
                <c:pt idx="18870">
                  <c:v>38626</c:v>
                </c:pt>
                <c:pt idx="18871">
                  <c:v>38627</c:v>
                </c:pt>
                <c:pt idx="18872">
                  <c:v>38628</c:v>
                </c:pt>
                <c:pt idx="18873">
                  <c:v>38629</c:v>
                </c:pt>
                <c:pt idx="18874">
                  <c:v>38630</c:v>
                </c:pt>
                <c:pt idx="18875">
                  <c:v>38631</c:v>
                </c:pt>
                <c:pt idx="18876">
                  <c:v>38632</c:v>
                </c:pt>
                <c:pt idx="18877">
                  <c:v>38633</c:v>
                </c:pt>
                <c:pt idx="18878">
                  <c:v>38634</c:v>
                </c:pt>
                <c:pt idx="18879">
                  <c:v>38635</c:v>
                </c:pt>
                <c:pt idx="18880">
                  <c:v>38636</c:v>
                </c:pt>
                <c:pt idx="18881">
                  <c:v>38637</c:v>
                </c:pt>
                <c:pt idx="18882">
                  <c:v>38638</c:v>
                </c:pt>
                <c:pt idx="18883">
                  <c:v>38639</c:v>
                </c:pt>
                <c:pt idx="18884">
                  <c:v>38640</c:v>
                </c:pt>
                <c:pt idx="18885">
                  <c:v>38641</c:v>
                </c:pt>
                <c:pt idx="18886">
                  <c:v>38642</c:v>
                </c:pt>
                <c:pt idx="18887">
                  <c:v>38643</c:v>
                </c:pt>
                <c:pt idx="18888">
                  <c:v>38644</c:v>
                </c:pt>
                <c:pt idx="18889">
                  <c:v>38645</c:v>
                </c:pt>
                <c:pt idx="18890">
                  <c:v>38646</c:v>
                </c:pt>
                <c:pt idx="18891">
                  <c:v>38647</c:v>
                </c:pt>
                <c:pt idx="18892">
                  <c:v>38648</c:v>
                </c:pt>
                <c:pt idx="18893">
                  <c:v>38649</c:v>
                </c:pt>
                <c:pt idx="18894">
                  <c:v>38650</c:v>
                </c:pt>
                <c:pt idx="18895">
                  <c:v>38651</c:v>
                </c:pt>
                <c:pt idx="18896">
                  <c:v>38652</c:v>
                </c:pt>
                <c:pt idx="18897">
                  <c:v>38653</c:v>
                </c:pt>
                <c:pt idx="18898">
                  <c:v>38654</c:v>
                </c:pt>
                <c:pt idx="18899">
                  <c:v>38655</c:v>
                </c:pt>
                <c:pt idx="18900">
                  <c:v>38656</c:v>
                </c:pt>
                <c:pt idx="18901">
                  <c:v>38657</c:v>
                </c:pt>
                <c:pt idx="18902">
                  <c:v>38658</c:v>
                </c:pt>
                <c:pt idx="18903">
                  <c:v>38659</c:v>
                </c:pt>
                <c:pt idx="18904">
                  <c:v>38660</c:v>
                </c:pt>
                <c:pt idx="18905">
                  <c:v>38661</c:v>
                </c:pt>
                <c:pt idx="18906">
                  <c:v>38662</c:v>
                </c:pt>
                <c:pt idx="18907">
                  <c:v>38663</c:v>
                </c:pt>
                <c:pt idx="18908">
                  <c:v>38664</c:v>
                </c:pt>
                <c:pt idx="18909">
                  <c:v>38665</c:v>
                </c:pt>
                <c:pt idx="18910">
                  <c:v>38666</c:v>
                </c:pt>
                <c:pt idx="18911">
                  <c:v>38667</c:v>
                </c:pt>
                <c:pt idx="18912">
                  <c:v>38668</c:v>
                </c:pt>
                <c:pt idx="18913">
                  <c:v>38669</c:v>
                </c:pt>
                <c:pt idx="18914">
                  <c:v>38670</c:v>
                </c:pt>
                <c:pt idx="18915">
                  <c:v>38671</c:v>
                </c:pt>
                <c:pt idx="18916">
                  <c:v>38672</c:v>
                </c:pt>
                <c:pt idx="18917">
                  <c:v>38673</c:v>
                </c:pt>
                <c:pt idx="18918">
                  <c:v>38674</c:v>
                </c:pt>
                <c:pt idx="18919">
                  <c:v>38675</c:v>
                </c:pt>
                <c:pt idx="18920">
                  <c:v>38676</c:v>
                </c:pt>
                <c:pt idx="18921">
                  <c:v>38677</c:v>
                </c:pt>
                <c:pt idx="18922">
                  <c:v>38678</c:v>
                </c:pt>
                <c:pt idx="18923">
                  <c:v>38679</c:v>
                </c:pt>
                <c:pt idx="18924">
                  <c:v>38680</c:v>
                </c:pt>
                <c:pt idx="18925">
                  <c:v>38681</c:v>
                </c:pt>
                <c:pt idx="18926">
                  <c:v>38682</c:v>
                </c:pt>
                <c:pt idx="18927">
                  <c:v>38683</c:v>
                </c:pt>
                <c:pt idx="18928">
                  <c:v>38684</c:v>
                </c:pt>
                <c:pt idx="18929">
                  <c:v>38685</c:v>
                </c:pt>
                <c:pt idx="18930">
                  <c:v>38686</c:v>
                </c:pt>
                <c:pt idx="18931">
                  <c:v>38687</c:v>
                </c:pt>
                <c:pt idx="18932">
                  <c:v>38688</c:v>
                </c:pt>
                <c:pt idx="18933">
                  <c:v>38689</c:v>
                </c:pt>
                <c:pt idx="18934">
                  <c:v>38690</c:v>
                </c:pt>
                <c:pt idx="18935">
                  <c:v>38691</c:v>
                </c:pt>
                <c:pt idx="18936">
                  <c:v>38692</c:v>
                </c:pt>
                <c:pt idx="18937">
                  <c:v>38693</c:v>
                </c:pt>
                <c:pt idx="18938">
                  <c:v>38694</c:v>
                </c:pt>
                <c:pt idx="18939">
                  <c:v>38695</c:v>
                </c:pt>
                <c:pt idx="18940">
                  <c:v>38696</c:v>
                </c:pt>
                <c:pt idx="18941">
                  <c:v>38697</c:v>
                </c:pt>
                <c:pt idx="18942">
                  <c:v>38698</c:v>
                </c:pt>
                <c:pt idx="18943">
                  <c:v>38699</c:v>
                </c:pt>
                <c:pt idx="18944">
                  <c:v>38700</c:v>
                </c:pt>
                <c:pt idx="18945">
                  <c:v>38701</c:v>
                </c:pt>
                <c:pt idx="18946">
                  <c:v>38702</c:v>
                </c:pt>
                <c:pt idx="18947">
                  <c:v>38703</c:v>
                </c:pt>
                <c:pt idx="18948">
                  <c:v>38704</c:v>
                </c:pt>
                <c:pt idx="18949">
                  <c:v>38705</c:v>
                </c:pt>
                <c:pt idx="18950">
                  <c:v>38706</c:v>
                </c:pt>
                <c:pt idx="18951">
                  <c:v>38707</c:v>
                </c:pt>
                <c:pt idx="18952">
                  <c:v>38708</c:v>
                </c:pt>
                <c:pt idx="18953">
                  <c:v>38709</c:v>
                </c:pt>
                <c:pt idx="18954">
                  <c:v>38710</c:v>
                </c:pt>
                <c:pt idx="18955">
                  <c:v>38711</c:v>
                </c:pt>
                <c:pt idx="18956">
                  <c:v>38712</c:v>
                </c:pt>
                <c:pt idx="18957">
                  <c:v>38713</c:v>
                </c:pt>
                <c:pt idx="18958">
                  <c:v>38714</c:v>
                </c:pt>
                <c:pt idx="18959">
                  <c:v>38715</c:v>
                </c:pt>
                <c:pt idx="18960">
                  <c:v>38716</c:v>
                </c:pt>
                <c:pt idx="18961">
                  <c:v>38717</c:v>
                </c:pt>
                <c:pt idx="18962">
                  <c:v>38718</c:v>
                </c:pt>
                <c:pt idx="18963">
                  <c:v>38719</c:v>
                </c:pt>
                <c:pt idx="18964">
                  <c:v>38720</c:v>
                </c:pt>
                <c:pt idx="18965">
                  <c:v>38721</c:v>
                </c:pt>
                <c:pt idx="18966">
                  <c:v>38722</c:v>
                </c:pt>
                <c:pt idx="18967">
                  <c:v>38723</c:v>
                </c:pt>
                <c:pt idx="18968">
                  <c:v>38724</c:v>
                </c:pt>
                <c:pt idx="18969">
                  <c:v>38725</c:v>
                </c:pt>
                <c:pt idx="18970">
                  <c:v>38726</c:v>
                </c:pt>
                <c:pt idx="18971">
                  <c:v>38727</c:v>
                </c:pt>
                <c:pt idx="18972">
                  <c:v>38728</c:v>
                </c:pt>
                <c:pt idx="18973">
                  <c:v>38729</c:v>
                </c:pt>
                <c:pt idx="18974">
                  <c:v>38730</c:v>
                </c:pt>
                <c:pt idx="18975">
                  <c:v>38731</c:v>
                </c:pt>
                <c:pt idx="18976">
                  <c:v>38732</c:v>
                </c:pt>
                <c:pt idx="18977">
                  <c:v>38733</c:v>
                </c:pt>
                <c:pt idx="18978">
                  <c:v>38734</c:v>
                </c:pt>
                <c:pt idx="18979">
                  <c:v>38735</c:v>
                </c:pt>
                <c:pt idx="18980">
                  <c:v>38736</c:v>
                </c:pt>
                <c:pt idx="18981">
                  <c:v>38737</c:v>
                </c:pt>
                <c:pt idx="18982">
                  <c:v>38738</c:v>
                </c:pt>
                <c:pt idx="18983">
                  <c:v>38739</c:v>
                </c:pt>
                <c:pt idx="18984">
                  <c:v>38740</c:v>
                </c:pt>
                <c:pt idx="18985">
                  <c:v>38741</c:v>
                </c:pt>
                <c:pt idx="18986">
                  <c:v>38742</c:v>
                </c:pt>
                <c:pt idx="18987">
                  <c:v>38743</c:v>
                </c:pt>
                <c:pt idx="18988">
                  <c:v>38744</c:v>
                </c:pt>
                <c:pt idx="18989">
                  <c:v>38745</c:v>
                </c:pt>
                <c:pt idx="18990">
                  <c:v>38746</c:v>
                </c:pt>
                <c:pt idx="18991">
                  <c:v>38747</c:v>
                </c:pt>
                <c:pt idx="18992">
                  <c:v>38748</c:v>
                </c:pt>
                <c:pt idx="18993">
                  <c:v>38749</c:v>
                </c:pt>
                <c:pt idx="18994">
                  <c:v>38750</c:v>
                </c:pt>
                <c:pt idx="18995">
                  <c:v>38751</c:v>
                </c:pt>
                <c:pt idx="18996">
                  <c:v>38752</c:v>
                </c:pt>
                <c:pt idx="18997">
                  <c:v>38753</c:v>
                </c:pt>
                <c:pt idx="18998">
                  <c:v>38754</c:v>
                </c:pt>
                <c:pt idx="18999">
                  <c:v>38755</c:v>
                </c:pt>
                <c:pt idx="19000">
                  <c:v>38756</c:v>
                </c:pt>
                <c:pt idx="19001">
                  <c:v>38757</c:v>
                </c:pt>
                <c:pt idx="19002">
                  <c:v>38758</c:v>
                </c:pt>
                <c:pt idx="19003">
                  <c:v>38759</c:v>
                </c:pt>
                <c:pt idx="19004">
                  <c:v>38760</c:v>
                </c:pt>
                <c:pt idx="19005">
                  <c:v>38761</c:v>
                </c:pt>
                <c:pt idx="19006">
                  <c:v>38762</c:v>
                </c:pt>
                <c:pt idx="19007">
                  <c:v>38763</c:v>
                </c:pt>
                <c:pt idx="19008">
                  <c:v>38764</c:v>
                </c:pt>
                <c:pt idx="19009">
                  <c:v>38765</c:v>
                </c:pt>
                <c:pt idx="19010">
                  <c:v>38766</c:v>
                </c:pt>
                <c:pt idx="19011">
                  <c:v>38767</c:v>
                </c:pt>
                <c:pt idx="19012">
                  <c:v>38768</c:v>
                </c:pt>
                <c:pt idx="19013">
                  <c:v>38769</c:v>
                </c:pt>
                <c:pt idx="19014">
                  <c:v>38770</c:v>
                </c:pt>
                <c:pt idx="19015">
                  <c:v>38771</c:v>
                </c:pt>
                <c:pt idx="19016">
                  <c:v>38772</c:v>
                </c:pt>
                <c:pt idx="19017">
                  <c:v>38773</c:v>
                </c:pt>
                <c:pt idx="19018">
                  <c:v>38774</c:v>
                </c:pt>
                <c:pt idx="19019">
                  <c:v>38775</c:v>
                </c:pt>
                <c:pt idx="19020">
                  <c:v>38776</c:v>
                </c:pt>
                <c:pt idx="19021">
                  <c:v>38777</c:v>
                </c:pt>
                <c:pt idx="19022">
                  <c:v>38778</c:v>
                </c:pt>
                <c:pt idx="19023">
                  <c:v>38779</c:v>
                </c:pt>
                <c:pt idx="19024">
                  <c:v>38780</c:v>
                </c:pt>
                <c:pt idx="19025">
                  <c:v>38781</c:v>
                </c:pt>
                <c:pt idx="19026">
                  <c:v>38782</c:v>
                </c:pt>
                <c:pt idx="19027">
                  <c:v>38783</c:v>
                </c:pt>
                <c:pt idx="19028">
                  <c:v>38784</c:v>
                </c:pt>
                <c:pt idx="19029">
                  <c:v>38785</c:v>
                </c:pt>
                <c:pt idx="19030">
                  <c:v>38786</c:v>
                </c:pt>
                <c:pt idx="19031">
                  <c:v>38787</c:v>
                </c:pt>
                <c:pt idx="19032">
                  <c:v>38788</c:v>
                </c:pt>
                <c:pt idx="19033">
                  <c:v>38789</c:v>
                </c:pt>
                <c:pt idx="19034">
                  <c:v>38790</c:v>
                </c:pt>
                <c:pt idx="19035">
                  <c:v>38791</c:v>
                </c:pt>
                <c:pt idx="19036">
                  <c:v>38792</c:v>
                </c:pt>
                <c:pt idx="19037">
                  <c:v>38793</c:v>
                </c:pt>
                <c:pt idx="19038">
                  <c:v>38794</c:v>
                </c:pt>
                <c:pt idx="19039">
                  <c:v>38795</c:v>
                </c:pt>
                <c:pt idx="19040">
                  <c:v>38796</c:v>
                </c:pt>
                <c:pt idx="19041">
                  <c:v>38797</c:v>
                </c:pt>
                <c:pt idx="19042">
                  <c:v>38798</c:v>
                </c:pt>
                <c:pt idx="19043">
                  <c:v>38799</c:v>
                </c:pt>
                <c:pt idx="19044">
                  <c:v>38800</c:v>
                </c:pt>
                <c:pt idx="19045">
                  <c:v>38801</c:v>
                </c:pt>
                <c:pt idx="19046">
                  <c:v>38802</c:v>
                </c:pt>
                <c:pt idx="19047">
                  <c:v>38803</c:v>
                </c:pt>
                <c:pt idx="19048">
                  <c:v>38804</c:v>
                </c:pt>
                <c:pt idx="19049">
                  <c:v>38805</c:v>
                </c:pt>
                <c:pt idx="19050">
                  <c:v>38806</c:v>
                </c:pt>
                <c:pt idx="19051">
                  <c:v>38807</c:v>
                </c:pt>
                <c:pt idx="19052">
                  <c:v>38808</c:v>
                </c:pt>
                <c:pt idx="19053">
                  <c:v>38809</c:v>
                </c:pt>
                <c:pt idx="19054">
                  <c:v>38810</c:v>
                </c:pt>
                <c:pt idx="19055">
                  <c:v>38811</c:v>
                </c:pt>
                <c:pt idx="19056">
                  <c:v>38812</c:v>
                </c:pt>
                <c:pt idx="19057">
                  <c:v>38813</c:v>
                </c:pt>
                <c:pt idx="19058">
                  <c:v>38814</c:v>
                </c:pt>
                <c:pt idx="19059">
                  <c:v>38815</c:v>
                </c:pt>
                <c:pt idx="19060">
                  <c:v>38816</c:v>
                </c:pt>
                <c:pt idx="19061">
                  <c:v>38817</c:v>
                </c:pt>
                <c:pt idx="19062">
                  <c:v>38818</c:v>
                </c:pt>
                <c:pt idx="19063">
                  <c:v>38819</c:v>
                </c:pt>
                <c:pt idx="19064">
                  <c:v>38820</c:v>
                </c:pt>
                <c:pt idx="19065">
                  <c:v>38821</c:v>
                </c:pt>
                <c:pt idx="19066">
                  <c:v>38822</c:v>
                </c:pt>
                <c:pt idx="19067">
                  <c:v>38823</c:v>
                </c:pt>
                <c:pt idx="19068">
                  <c:v>38824</c:v>
                </c:pt>
                <c:pt idx="19069">
                  <c:v>38825</c:v>
                </c:pt>
                <c:pt idx="19070">
                  <c:v>38826</c:v>
                </c:pt>
                <c:pt idx="19071">
                  <c:v>38827</c:v>
                </c:pt>
                <c:pt idx="19072">
                  <c:v>38828</c:v>
                </c:pt>
                <c:pt idx="19073">
                  <c:v>38829</c:v>
                </c:pt>
                <c:pt idx="19074">
                  <c:v>38830</c:v>
                </c:pt>
                <c:pt idx="19075">
                  <c:v>38831</c:v>
                </c:pt>
                <c:pt idx="19076">
                  <c:v>38832</c:v>
                </c:pt>
                <c:pt idx="19077">
                  <c:v>38833</c:v>
                </c:pt>
                <c:pt idx="19078">
                  <c:v>38834</c:v>
                </c:pt>
                <c:pt idx="19079">
                  <c:v>38835</c:v>
                </c:pt>
                <c:pt idx="19080">
                  <c:v>38836</c:v>
                </c:pt>
                <c:pt idx="19081">
                  <c:v>38837</c:v>
                </c:pt>
                <c:pt idx="19082">
                  <c:v>38838</c:v>
                </c:pt>
                <c:pt idx="19083">
                  <c:v>38839</c:v>
                </c:pt>
                <c:pt idx="19084">
                  <c:v>38840</c:v>
                </c:pt>
                <c:pt idx="19085">
                  <c:v>38841</c:v>
                </c:pt>
                <c:pt idx="19086">
                  <c:v>38842</c:v>
                </c:pt>
                <c:pt idx="19087">
                  <c:v>38843</c:v>
                </c:pt>
                <c:pt idx="19088">
                  <c:v>38844</c:v>
                </c:pt>
                <c:pt idx="19089">
                  <c:v>38845</c:v>
                </c:pt>
                <c:pt idx="19090">
                  <c:v>38846</c:v>
                </c:pt>
                <c:pt idx="19091">
                  <c:v>38847</c:v>
                </c:pt>
                <c:pt idx="19092">
                  <c:v>38848</c:v>
                </c:pt>
                <c:pt idx="19093">
                  <c:v>38849</c:v>
                </c:pt>
                <c:pt idx="19094">
                  <c:v>38850</c:v>
                </c:pt>
                <c:pt idx="19095">
                  <c:v>38851</c:v>
                </c:pt>
                <c:pt idx="19096">
                  <c:v>38852</c:v>
                </c:pt>
                <c:pt idx="19097">
                  <c:v>38853</c:v>
                </c:pt>
                <c:pt idx="19098">
                  <c:v>38854</c:v>
                </c:pt>
                <c:pt idx="19099">
                  <c:v>38855</c:v>
                </c:pt>
                <c:pt idx="19100">
                  <c:v>38856</c:v>
                </c:pt>
                <c:pt idx="19101">
                  <c:v>38857</c:v>
                </c:pt>
                <c:pt idx="19102">
                  <c:v>38858</c:v>
                </c:pt>
                <c:pt idx="19103">
                  <c:v>38859</c:v>
                </c:pt>
                <c:pt idx="19104">
                  <c:v>38860</c:v>
                </c:pt>
                <c:pt idx="19105">
                  <c:v>38861</c:v>
                </c:pt>
                <c:pt idx="19106">
                  <c:v>38862</c:v>
                </c:pt>
                <c:pt idx="19107">
                  <c:v>38863</c:v>
                </c:pt>
                <c:pt idx="19108">
                  <c:v>38864</c:v>
                </c:pt>
                <c:pt idx="19109">
                  <c:v>38865</c:v>
                </c:pt>
                <c:pt idx="19110">
                  <c:v>38866</c:v>
                </c:pt>
                <c:pt idx="19111">
                  <c:v>38867</c:v>
                </c:pt>
                <c:pt idx="19112">
                  <c:v>38868</c:v>
                </c:pt>
                <c:pt idx="19113">
                  <c:v>38869</c:v>
                </c:pt>
                <c:pt idx="19114">
                  <c:v>38870</c:v>
                </c:pt>
                <c:pt idx="19115">
                  <c:v>38871</c:v>
                </c:pt>
                <c:pt idx="19116">
                  <c:v>38872</c:v>
                </c:pt>
                <c:pt idx="19117">
                  <c:v>38873</c:v>
                </c:pt>
                <c:pt idx="19118">
                  <c:v>38874</c:v>
                </c:pt>
                <c:pt idx="19119">
                  <c:v>38875</c:v>
                </c:pt>
                <c:pt idx="19120">
                  <c:v>38876</c:v>
                </c:pt>
                <c:pt idx="19121">
                  <c:v>38877</c:v>
                </c:pt>
                <c:pt idx="19122">
                  <c:v>38878</c:v>
                </c:pt>
                <c:pt idx="19123">
                  <c:v>38879</c:v>
                </c:pt>
                <c:pt idx="19124">
                  <c:v>38880</c:v>
                </c:pt>
                <c:pt idx="19125">
                  <c:v>38881</c:v>
                </c:pt>
                <c:pt idx="19126">
                  <c:v>38882</c:v>
                </c:pt>
                <c:pt idx="19127">
                  <c:v>38883</c:v>
                </c:pt>
                <c:pt idx="19128">
                  <c:v>38884</c:v>
                </c:pt>
                <c:pt idx="19129">
                  <c:v>38885</c:v>
                </c:pt>
                <c:pt idx="19130">
                  <c:v>38886</c:v>
                </c:pt>
                <c:pt idx="19131">
                  <c:v>38887</c:v>
                </c:pt>
                <c:pt idx="19132">
                  <c:v>38888</c:v>
                </c:pt>
                <c:pt idx="19133">
                  <c:v>38889</c:v>
                </c:pt>
                <c:pt idx="19134">
                  <c:v>38890</c:v>
                </c:pt>
                <c:pt idx="19135">
                  <c:v>38891</c:v>
                </c:pt>
                <c:pt idx="19136">
                  <c:v>38892</c:v>
                </c:pt>
                <c:pt idx="19137">
                  <c:v>38893</c:v>
                </c:pt>
                <c:pt idx="19138">
                  <c:v>38894</c:v>
                </c:pt>
                <c:pt idx="19139">
                  <c:v>38895</c:v>
                </c:pt>
                <c:pt idx="19140">
                  <c:v>38896</c:v>
                </c:pt>
                <c:pt idx="19141">
                  <c:v>38897</c:v>
                </c:pt>
                <c:pt idx="19142">
                  <c:v>38898</c:v>
                </c:pt>
                <c:pt idx="19143">
                  <c:v>38899</c:v>
                </c:pt>
                <c:pt idx="19144">
                  <c:v>38900</c:v>
                </c:pt>
                <c:pt idx="19145">
                  <c:v>38901</c:v>
                </c:pt>
                <c:pt idx="19146">
                  <c:v>38902</c:v>
                </c:pt>
                <c:pt idx="19147">
                  <c:v>38903</c:v>
                </c:pt>
                <c:pt idx="19148">
                  <c:v>38904</c:v>
                </c:pt>
                <c:pt idx="19149">
                  <c:v>38905</c:v>
                </c:pt>
                <c:pt idx="19150">
                  <c:v>38906</c:v>
                </c:pt>
                <c:pt idx="19151">
                  <c:v>38907</c:v>
                </c:pt>
                <c:pt idx="19152">
                  <c:v>38908</c:v>
                </c:pt>
                <c:pt idx="19153">
                  <c:v>38909</c:v>
                </c:pt>
                <c:pt idx="19154">
                  <c:v>38910</c:v>
                </c:pt>
                <c:pt idx="19155">
                  <c:v>38911</c:v>
                </c:pt>
                <c:pt idx="19156">
                  <c:v>38912</c:v>
                </c:pt>
                <c:pt idx="19157">
                  <c:v>38913</c:v>
                </c:pt>
                <c:pt idx="19158">
                  <c:v>38914</c:v>
                </c:pt>
                <c:pt idx="19159">
                  <c:v>38915</c:v>
                </c:pt>
                <c:pt idx="19160">
                  <c:v>38916</c:v>
                </c:pt>
                <c:pt idx="19161">
                  <c:v>38917</c:v>
                </c:pt>
                <c:pt idx="19162">
                  <c:v>38918</c:v>
                </c:pt>
                <c:pt idx="19163">
                  <c:v>38919</c:v>
                </c:pt>
                <c:pt idx="19164">
                  <c:v>38920</c:v>
                </c:pt>
                <c:pt idx="19165">
                  <c:v>38921</c:v>
                </c:pt>
                <c:pt idx="19166">
                  <c:v>38922</c:v>
                </c:pt>
                <c:pt idx="19167">
                  <c:v>38923</c:v>
                </c:pt>
                <c:pt idx="19168">
                  <c:v>38924</c:v>
                </c:pt>
                <c:pt idx="19169">
                  <c:v>38925</c:v>
                </c:pt>
                <c:pt idx="19170">
                  <c:v>38926</c:v>
                </c:pt>
                <c:pt idx="19171">
                  <c:v>38927</c:v>
                </c:pt>
                <c:pt idx="19172">
                  <c:v>38928</c:v>
                </c:pt>
                <c:pt idx="19173">
                  <c:v>38929</c:v>
                </c:pt>
                <c:pt idx="19174">
                  <c:v>38930</c:v>
                </c:pt>
                <c:pt idx="19175">
                  <c:v>38931</c:v>
                </c:pt>
                <c:pt idx="19176">
                  <c:v>38932</c:v>
                </c:pt>
                <c:pt idx="19177">
                  <c:v>38933</c:v>
                </c:pt>
                <c:pt idx="19178">
                  <c:v>38934</c:v>
                </c:pt>
                <c:pt idx="19179">
                  <c:v>38935</c:v>
                </c:pt>
                <c:pt idx="19180">
                  <c:v>38936</c:v>
                </c:pt>
                <c:pt idx="19181">
                  <c:v>38937</c:v>
                </c:pt>
                <c:pt idx="19182">
                  <c:v>38938</c:v>
                </c:pt>
                <c:pt idx="19183">
                  <c:v>38939</c:v>
                </c:pt>
                <c:pt idx="19184">
                  <c:v>38940</c:v>
                </c:pt>
                <c:pt idx="19185">
                  <c:v>38941</c:v>
                </c:pt>
                <c:pt idx="19186">
                  <c:v>38942</c:v>
                </c:pt>
                <c:pt idx="19187">
                  <c:v>38943</c:v>
                </c:pt>
                <c:pt idx="19188">
                  <c:v>38944</c:v>
                </c:pt>
                <c:pt idx="19189">
                  <c:v>38945</c:v>
                </c:pt>
                <c:pt idx="19190">
                  <c:v>38946</c:v>
                </c:pt>
                <c:pt idx="19191">
                  <c:v>38947</c:v>
                </c:pt>
                <c:pt idx="19192">
                  <c:v>38948</c:v>
                </c:pt>
                <c:pt idx="19193">
                  <c:v>38949</c:v>
                </c:pt>
                <c:pt idx="19194">
                  <c:v>38950</c:v>
                </c:pt>
                <c:pt idx="19195">
                  <c:v>38951</c:v>
                </c:pt>
                <c:pt idx="19196">
                  <c:v>38952</c:v>
                </c:pt>
                <c:pt idx="19197">
                  <c:v>38953</c:v>
                </c:pt>
                <c:pt idx="19198">
                  <c:v>38954</c:v>
                </c:pt>
                <c:pt idx="19199">
                  <c:v>38955</c:v>
                </c:pt>
                <c:pt idx="19200">
                  <c:v>38956</c:v>
                </c:pt>
                <c:pt idx="19201">
                  <c:v>38957</c:v>
                </c:pt>
                <c:pt idx="19202">
                  <c:v>38958</c:v>
                </c:pt>
                <c:pt idx="19203">
                  <c:v>38959</c:v>
                </c:pt>
                <c:pt idx="19204">
                  <c:v>38960</c:v>
                </c:pt>
                <c:pt idx="19205">
                  <c:v>38961</c:v>
                </c:pt>
                <c:pt idx="19206">
                  <c:v>38962</c:v>
                </c:pt>
                <c:pt idx="19207">
                  <c:v>38963</c:v>
                </c:pt>
                <c:pt idx="19208">
                  <c:v>38964</c:v>
                </c:pt>
                <c:pt idx="19209">
                  <c:v>38965</c:v>
                </c:pt>
                <c:pt idx="19210">
                  <c:v>38966</c:v>
                </c:pt>
                <c:pt idx="19211">
                  <c:v>38967</c:v>
                </c:pt>
                <c:pt idx="19212">
                  <c:v>38968</c:v>
                </c:pt>
                <c:pt idx="19213">
                  <c:v>38969</c:v>
                </c:pt>
                <c:pt idx="19214">
                  <c:v>38970</c:v>
                </c:pt>
                <c:pt idx="19215">
                  <c:v>38971</c:v>
                </c:pt>
                <c:pt idx="19216">
                  <c:v>38972</c:v>
                </c:pt>
                <c:pt idx="19217">
                  <c:v>38973</c:v>
                </c:pt>
                <c:pt idx="19218">
                  <c:v>38974</c:v>
                </c:pt>
                <c:pt idx="19219">
                  <c:v>38975</c:v>
                </c:pt>
                <c:pt idx="19220">
                  <c:v>38976</c:v>
                </c:pt>
                <c:pt idx="19221">
                  <c:v>38977</c:v>
                </c:pt>
                <c:pt idx="19222">
                  <c:v>38978</c:v>
                </c:pt>
                <c:pt idx="19223">
                  <c:v>38979</c:v>
                </c:pt>
                <c:pt idx="19224">
                  <c:v>38980</c:v>
                </c:pt>
                <c:pt idx="19225">
                  <c:v>38981</c:v>
                </c:pt>
                <c:pt idx="19226">
                  <c:v>38982</c:v>
                </c:pt>
                <c:pt idx="19227">
                  <c:v>38983</c:v>
                </c:pt>
                <c:pt idx="19228">
                  <c:v>38984</c:v>
                </c:pt>
                <c:pt idx="19229">
                  <c:v>38985</c:v>
                </c:pt>
                <c:pt idx="19230">
                  <c:v>38986</c:v>
                </c:pt>
                <c:pt idx="19231">
                  <c:v>38987</c:v>
                </c:pt>
                <c:pt idx="19232">
                  <c:v>38988</c:v>
                </c:pt>
                <c:pt idx="19233">
                  <c:v>38989</c:v>
                </c:pt>
                <c:pt idx="19234">
                  <c:v>38990</c:v>
                </c:pt>
                <c:pt idx="19235">
                  <c:v>38991</c:v>
                </c:pt>
                <c:pt idx="19236">
                  <c:v>38992</c:v>
                </c:pt>
                <c:pt idx="19237">
                  <c:v>38993</c:v>
                </c:pt>
                <c:pt idx="19238">
                  <c:v>38994</c:v>
                </c:pt>
                <c:pt idx="19239">
                  <c:v>38995</c:v>
                </c:pt>
                <c:pt idx="19240">
                  <c:v>38996</c:v>
                </c:pt>
                <c:pt idx="19241">
                  <c:v>38997</c:v>
                </c:pt>
                <c:pt idx="19242">
                  <c:v>38998</c:v>
                </c:pt>
                <c:pt idx="19243">
                  <c:v>38999</c:v>
                </c:pt>
                <c:pt idx="19244">
                  <c:v>39000</c:v>
                </c:pt>
                <c:pt idx="19245">
                  <c:v>39001</c:v>
                </c:pt>
                <c:pt idx="19246">
                  <c:v>39002</c:v>
                </c:pt>
                <c:pt idx="19247">
                  <c:v>39003</c:v>
                </c:pt>
                <c:pt idx="19248">
                  <c:v>39004</c:v>
                </c:pt>
                <c:pt idx="19249">
                  <c:v>39005</c:v>
                </c:pt>
                <c:pt idx="19250">
                  <c:v>39006</c:v>
                </c:pt>
                <c:pt idx="19251">
                  <c:v>39007</c:v>
                </c:pt>
                <c:pt idx="19252">
                  <c:v>39008</c:v>
                </c:pt>
                <c:pt idx="19253">
                  <c:v>39009</c:v>
                </c:pt>
                <c:pt idx="19254">
                  <c:v>39010</c:v>
                </c:pt>
                <c:pt idx="19255">
                  <c:v>39011</c:v>
                </c:pt>
                <c:pt idx="19256">
                  <c:v>39012</c:v>
                </c:pt>
                <c:pt idx="19257">
                  <c:v>39013</c:v>
                </c:pt>
                <c:pt idx="19258">
                  <c:v>39014</c:v>
                </c:pt>
                <c:pt idx="19259">
                  <c:v>39015</c:v>
                </c:pt>
                <c:pt idx="19260">
                  <c:v>39016</c:v>
                </c:pt>
                <c:pt idx="19261">
                  <c:v>39017</c:v>
                </c:pt>
                <c:pt idx="19262">
                  <c:v>39018</c:v>
                </c:pt>
                <c:pt idx="19263">
                  <c:v>39019</c:v>
                </c:pt>
                <c:pt idx="19264">
                  <c:v>39020</c:v>
                </c:pt>
                <c:pt idx="19265">
                  <c:v>39021</c:v>
                </c:pt>
                <c:pt idx="19266">
                  <c:v>39022</c:v>
                </c:pt>
                <c:pt idx="19267">
                  <c:v>39023</c:v>
                </c:pt>
                <c:pt idx="19268">
                  <c:v>39024</c:v>
                </c:pt>
                <c:pt idx="19269">
                  <c:v>39025</c:v>
                </c:pt>
                <c:pt idx="19270">
                  <c:v>39026</c:v>
                </c:pt>
                <c:pt idx="19271">
                  <c:v>39027</c:v>
                </c:pt>
                <c:pt idx="19272">
                  <c:v>39028</c:v>
                </c:pt>
                <c:pt idx="19273">
                  <c:v>39029</c:v>
                </c:pt>
                <c:pt idx="19274">
                  <c:v>39030</c:v>
                </c:pt>
                <c:pt idx="19275">
                  <c:v>39031</c:v>
                </c:pt>
                <c:pt idx="19276">
                  <c:v>39032</c:v>
                </c:pt>
                <c:pt idx="19277">
                  <c:v>39033</c:v>
                </c:pt>
                <c:pt idx="19278">
                  <c:v>39034</c:v>
                </c:pt>
                <c:pt idx="19279">
                  <c:v>39035</c:v>
                </c:pt>
                <c:pt idx="19280">
                  <c:v>39036</c:v>
                </c:pt>
                <c:pt idx="19281">
                  <c:v>39037</c:v>
                </c:pt>
                <c:pt idx="19282">
                  <c:v>39038</c:v>
                </c:pt>
                <c:pt idx="19283">
                  <c:v>39039</c:v>
                </c:pt>
                <c:pt idx="19284">
                  <c:v>39040</c:v>
                </c:pt>
                <c:pt idx="19285">
                  <c:v>39041</c:v>
                </c:pt>
                <c:pt idx="19286">
                  <c:v>39042</c:v>
                </c:pt>
                <c:pt idx="19287">
                  <c:v>39043</c:v>
                </c:pt>
                <c:pt idx="19288">
                  <c:v>39044</c:v>
                </c:pt>
                <c:pt idx="19289">
                  <c:v>39045</c:v>
                </c:pt>
                <c:pt idx="19290">
                  <c:v>39046</c:v>
                </c:pt>
                <c:pt idx="19291">
                  <c:v>39047</c:v>
                </c:pt>
                <c:pt idx="19292">
                  <c:v>39048</c:v>
                </c:pt>
                <c:pt idx="19293">
                  <c:v>39049</c:v>
                </c:pt>
                <c:pt idx="19294">
                  <c:v>39050</c:v>
                </c:pt>
                <c:pt idx="19295">
                  <c:v>39051</c:v>
                </c:pt>
                <c:pt idx="19296">
                  <c:v>39052</c:v>
                </c:pt>
                <c:pt idx="19297">
                  <c:v>39053</c:v>
                </c:pt>
                <c:pt idx="19298">
                  <c:v>39054</c:v>
                </c:pt>
                <c:pt idx="19299">
                  <c:v>39055</c:v>
                </c:pt>
                <c:pt idx="19300">
                  <c:v>39056</c:v>
                </c:pt>
                <c:pt idx="19301">
                  <c:v>39057</c:v>
                </c:pt>
                <c:pt idx="19302">
                  <c:v>39058</c:v>
                </c:pt>
                <c:pt idx="19303">
                  <c:v>39059</c:v>
                </c:pt>
                <c:pt idx="19304">
                  <c:v>39060</c:v>
                </c:pt>
                <c:pt idx="19305">
                  <c:v>39061</c:v>
                </c:pt>
                <c:pt idx="19306">
                  <c:v>39062</c:v>
                </c:pt>
                <c:pt idx="19307">
                  <c:v>39063</c:v>
                </c:pt>
                <c:pt idx="19308">
                  <c:v>39064</c:v>
                </c:pt>
                <c:pt idx="19309">
                  <c:v>39065</c:v>
                </c:pt>
                <c:pt idx="19310">
                  <c:v>39066</c:v>
                </c:pt>
                <c:pt idx="19311">
                  <c:v>39067</c:v>
                </c:pt>
                <c:pt idx="19312">
                  <c:v>39068</c:v>
                </c:pt>
                <c:pt idx="19313">
                  <c:v>39069</c:v>
                </c:pt>
                <c:pt idx="19314">
                  <c:v>39070</c:v>
                </c:pt>
                <c:pt idx="19315">
                  <c:v>39071</c:v>
                </c:pt>
                <c:pt idx="19316">
                  <c:v>39072</c:v>
                </c:pt>
                <c:pt idx="19317">
                  <c:v>39073</c:v>
                </c:pt>
                <c:pt idx="19318">
                  <c:v>39074</c:v>
                </c:pt>
                <c:pt idx="19319">
                  <c:v>39075</c:v>
                </c:pt>
                <c:pt idx="19320">
                  <c:v>39076</c:v>
                </c:pt>
                <c:pt idx="19321">
                  <c:v>39077</c:v>
                </c:pt>
                <c:pt idx="19322">
                  <c:v>39078</c:v>
                </c:pt>
                <c:pt idx="19323">
                  <c:v>39079</c:v>
                </c:pt>
                <c:pt idx="19324">
                  <c:v>39080</c:v>
                </c:pt>
                <c:pt idx="19325">
                  <c:v>39081</c:v>
                </c:pt>
                <c:pt idx="19326">
                  <c:v>39082</c:v>
                </c:pt>
                <c:pt idx="19327">
                  <c:v>39083</c:v>
                </c:pt>
                <c:pt idx="19328">
                  <c:v>39084</c:v>
                </c:pt>
                <c:pt idx="19329">
                  <c:v>39085</c:v>
                </c:pt>
                <c:pt idx="19330">
                  <c:v>39086</c:v>
                </c:pt>
                <c:pt idx="19331">
                  <c:v>39087</c:v>
                </c:pt>
                <c:pt idx="19332">
                  <c:v>39088</c:v>
                </c:pt>
                <c:pt idx="19333">
                  <c:v>39089</c:v>
                </c:pt>
                <c:pt idx="19334">
                  <c:v>39090</c:v>
                </c:pt>
                <c:pt idx="19335">
                  <c:v>39091</c:v>
                </c:pt>
                <c:pt idx="19336">
                  <c:v>39092</c:v>
                </c:pt>
                <c:pt idx="19337">
                  <c:v>39093</c:v>
                </c:pt>
                <c:pt idx="19338">
                  <c:v>39094</c:v>
                </c:pt>
                <c:pt idx="19339">
                  <c:v>39095</c:v>
                </c:pt>
                <c:pt idx="19340">
                  <c:v>39096</c:v>
                </c:pt>
                <c:pt idx="19341">
                  <c:v>39097</c:v>
                </c:pt>
                <c:pt idx="19342">
                  <c:v>39098</c:v>
                </c:pt>
                <c:pt idx="19343">
                  <c:v>39099</c:v>
                </c:pt>
                <c:pt idx="19344">
                  <c:v>39100</c:v>
                </c:pt>
                <c:pt idx="19345">
                  <c:v>39101</c:v>
                </c:pt>
                <c:pt idx="19346">
                  <c:v>39102</c:v>
                </c:pt>
                <c:pt idx="19347">
                  <c:v>39103</c:v>
                </c:pt>
                <c:pt idx="19348">
                  <c:v>39104</c:v>
                </c:pt>
                <c:pt idx="19349">
                  <c:v>39105</c:v>
                </c:pt>
                <c:pt idx="19350">
                  <c:v>39106</c:v>
                </c:pt>
                <c:pt idx="19351">
                  <c:v>39107</c:v>
                </c:pt>
                <c:pt idx="19352">
                  <c:v>39108</c:v>
                </c:pt>
                <c:pt idx="19353">
                  <c:v>39109</c:v>
                </c:pt>
                <c:pt idx="19354">
                  <c:v>39110</c:v>
                </c:pt>
                <c:pt idx="19355">
                  <c:v>39111</c:v>
                </c:pt>
                <c:pt idx="19356">
                  <c:v>39112</c:v>
                </c:pt>
                <c:pt idx="19357">
                  <c:v>39113</c:v>
                </c:pt>
                <c:pt idx="19358">
                  <c:v>39114</c:v>
                </c:pt>
                <c:pt idx="19359">
                  <c:v>39115</c:v>
                </c:pt>
                <c:pt idx="19360">
                  <c:v>39116</c:v>
                </c:pt>
                <c:pt idx="19361">
                  <c:v>39117</c:v>
                </c:pt>
                <c:pt idx="19362">
                  <c:v>39118</c:v>
                </c:pt>
                <c:pt idx="19363">
                  <c:v>39119</c:v>
                </c:pt>
                <c:pt idx="19364">
                  <c:v>39120</c:v>
                </c:pt>
                <c:pt idx="19365">
                  <c:v>39121</c:v>
                </c:pt>
                <c:pt idx="19366">
                  <c:v>39122</c:v>
                </c:pt>
                <c:pt idx="19367">
                  <c:v>39123</c:v>
                </c:pt>
                <c:pt idx="19368">
                  <c:v>39124</c:v>
                </c:pt>
                <c:pt idx="19369">
                  <c:v>39125</c:v>
                </c:pt>
                <c:pt idx="19370">
                  <c:v>39126</c:v>
                </c:pt>
                <c:pt idx="19371">
                  <c:v>39127</c:v>
                </c:pt>
                <c:pt idx="19372">
                  <c:v>39128</c:v>
                </c:pt>
                <c:pt idx="19373">
                  <c:v>39129</c:v>
                </c:pt>
                <c:pt idx="19374">
                  <c:v>39130</c:v>
                </c:pt>
                <c:pt idx="19375">
                  <c:v>39131</c:v>
                </c:pt>
                <c:pt idx="19376">
                  <c:v>39132</c:v>
                </c:pt>
                <c:pt idx="19377">
                  <c:v>39133</c:v>
                </c:pt>
                <c:pt idx="19378">
                  <c:v>39134</c:v>
                </c:pt>
                <c:pt idx="19379">
                  <c:v>39135</c:v>
                </c:pt>
                <c:pt idx="19380">
                  <c:v>39136</c:v>
                </c:pt>
                <c:pt idx="19381">
                  <c:v>39137</c:v>
                </c:pt>
                <c:pt idx="19382">
                  <c:v>39138</c:v>
                </c:pt>
                <c:pt idx="19383">
                  <c:v>39139</c:v>
                </c:pt>
                <c:pt idx="19384">
                  <c:v>39140</c:v>
                </c:pt>
                <c:pt idx="19385">
                  <c:v>39141</c:v>
                </c:pt>
                <c:pt idx="19386">
                  <c:v>39142</c:v>
                </c:pt>
                <c:pt idx="19387">
                  <c:v>39143</c:v>
                </c:pt>
                <c:pt idx="19388">
                  <c:v>39144</c:v>
                </c:pt>
                <c:pt idx="19389">
                  <c:v>39145</c:v>
                </c:pt>
                <c:pt idx="19390">
                  <c:v>39146</c:v>
                </c:pt>
                <c:pt idx="19391">
                  <c:v>39147</c:v>
                </c:pt>
                <c:pt idx="19392">
                  <c:v>39148</c:v>
                </c:pt>
                <c:pt idx="19393">
                  <c:v>39149</c:v>
                </c:pt>
                <c:pt idx="19394">
                  <c:v>39150</c:v>
                </c:pt>
                <c:pt idx="19395">
                  <c:v>39151</c:v>
                </c:pt>
                <c:pt idx="19396">
                  <c:v>39152</c:v>
                </c:pt>
                <c:pt idx="19397">
                  <c:v>39153</c:v>
                </c:pt>
                <c:pt idx="19398">
                  <c:v>39154</c:v>
                </c:pt>
                <c:pt idx="19399">
                  <c:v>39155</c:v>
                </c:pt>
                <c:pt idx="19400">
                  <c:v>39156</c:v>
                </c:pt>
                <c:pt idx="19401">
                  <c:v>39157</c:v>
                </c:pt>
                <c:pt idx="19402">
                  <c:v>39158</c:v>
                </c:pt>
                <c:pt idx="19403">
                  <c:v>39159</c:v>
                </c:pt>
                <c:pt idx="19404">
                  <c:v>39160</c:v>
                </c:pt>
                <c:pt idx="19405">
                  <c:v>39161</c:v>
                </c:pt>
                <c:pt idx="19406">
                  <c:v>39162</c:v>
                </c:pt>
                <c:pt idx="19407">
                  <c:v>39163</c:v>
                </c:pt>
                <c:pt idx="19408">
                  <c:v>39164</c:v>
                </c:pt>
                <c:pt idx="19409">
                  <c:v>39165</c:v>
                </c:pt>
                <c:pt idx="19410">
                  <c:v>39166</c:v>
                </c:pt>
                <c:pt idx="19411">
                  <c:v>39167</c:v>
                </c:pt>
                <c:pt idx="19412">
                  <c:v>39168</c:v>
                </c:pt>
                <c:pt idx="19413">
                  <c:v>39169</c:v>
                </c:pt>
                <c:pt idx="19414">
                  <c:v>39170</c:v>
                </c:pt>
                <c:pt idx="19415">
                  <c:v>39171</c:v>
                </c:pt>
                <c:pt idx="19416">
                  <c:v>39172</c:v>
                </c:pt>
                <c:pt idx="19417">
                  <c:v>39173</c:v>
                </c:pt>
                <c:pt idx="19418">
                  <c:v>39174</c:v>
                </c:pt>
                <c:pt idx="19419">
                  <c:v>39175</c:v>
                </c:pt>
                <c:pt idx="19420">
                  <c:v>39176</c:v>
                </c:pt>
                <c:pt idx="19421">
                  <c:v>39177</c:v>
                </c:pt>
                <c:pt idx="19422">
                  <c:v>39178</c:v>
                </c:pt>
                <c:pt idx="19423">
                  <c:v>39179</c:v>
                </c:pt>
                <c:pt idx="19424">
                  <c:v>39180</c:v>
                </c:pt>
                <c:pt idx="19425">
                  <c:v>39181</c:v>
                </c:pt>
                <c:pt idx="19426">
                  <c:v>39182</c:v>
                </c:pt>
                <c:pt idx="19427">
                  <c:v>39183</c:v>
                </c:pt>
                <c:pt idx="19428">
                  <c:v>39184</c:v>
                </c:pt>
                <c:pt idx="19429">
                  <c:v>39185</c:v>
                </c:pt>
                <c:pt idx="19430">
                  <c:v>39186</c:v>
                </c:pt>
                <c:pt idx="19431">
                  <c:v>39187</c:v>
                </c:pt>
                <c:pt idx="19432">
                  <c:v>39188</c:v>
                </c:pt>
                <c:pt idx="19433">
                  <c:v>39189</c:v>
                </c:pt>
                <c:pt idx="19434">
                  <c:v>39190</c:v>
                </c:pt>
                <c:pt idx="19435">
                  <c:v>39191</c:v>
                </c:pt>
                <c:pt idx="19436">
                  <c:v>39192</c:v>
                </c:pt>
                <c:pt idx="19437">
                  <c:v>39193</c:v>
                </c:pt>
                <c:pt idx="19438">
                  <c:v>39194</c:v>
                </c:pt>
                <c:pt idx="19439">
                  <c:v>39195</c:v>
                </c:pt>
                <c:pt idx="19440">
                  <c:v>39196</c:v>
                </c:pt>
                <c:pt idx="19441">
                  <c:v>39197</c:v>
                </c:pt>
                <c:pt idx="19442">
                  <c:v>39198</c:v>
                </c:pt>
                <c:pt idx="19443">
                  <c:v>39199</c:v>
                </c:pt>
                <c:pt idx="19444">
                  <c:v>39200</c:v>
                </c:pt>
                <c:pt idx="19445">
                  <c:v>39201</c:v>
                </c:pt>
                <c:pt idx="19446">
                  <c:v>39202</c:v>
                </c:pt>
                <c:pt idx="19447">
                  <c:v>39203</c:v>
                </c:pt>
                <c:pt idx="19448">
                  <c:v>39204</c:v>
                </c:pt>
                <c:pt idx="19449">
                  <c:v>39205</c:v>
                </c:pt>
                <c:pt idx="19450">
                  <c:v>39206</c:v>
                </c:pt>
                <c:pt idx="19451">
                  <c:v>39207</c:v>
                </c:pt>
                <c:pt idx="19452">
                  <c:v>39208</c:v>
                </c:pt>
                <c:pt idx="19453">
                  <c:v>39209</c:v>
                </c:pt>
                <c:pt idx="19454">
                  <c:v>39210</c:v>
                </c:pt>
                <c:pt idx="19455">
                  <c:v>39211</c:v>
                </c:pt>
                <c:pt idx="19456">
                  <c:v>39212</c:v>
                </c:pt>
                <c:pt idx="19457">
                  <c:v>39213</c:v>
                </c:pt>
                <c:pt idx="19458">
                  <c:v>39214</c:v>
                </c:pt>
                <c:pt idx="19459">
                  <c:v>39215</c:v>
                </c:pt>
                <c:pt idx="19460">
                  <c:v>39216</c:v>
                </c:pt>
                <c:pt idx="19461">
                  <c:v>39217</c:v>
                </c:pt>
                <c:pt idx="19462">
                  <c:v>39218</c:v>
                </c:pt>
                <c:pt idx="19463">
                  <c:v>39219</c:v>
                </c:pt>
                <c:pt idx="19464">
                  <c:v>39220</c:v>
                </c:pt>
                <c:pt idx="19465">
                  <c:v>39221</c:v>
                </c:pt>
                <c:pt idx="19466">
                  <c:v>39222</c:v>
                </c:pt>
                <c:pt idx="19467">
                  <c:v>39223</c:v>
                </c:pt>
                <c:pt idx="19468">
                  <c:v>39224</c:v>
                </c:pt>
                <c:pt idx="19469">
                  <c:v>39225</c:v>
                </c:pt>
                <c:pt idx="19470">
                  <c:v>39226</c:v>
                </c:pt>
                <c:pt idx="19471">
                  <c:v>39227</c:v>
                </c:pt>
                <c:pt idx="19472">
                  <c:v>39228</c:v>
                </c:pt>
                <c:pt idx="19473">
                  <c:v>39229</c:v>
                </c:pt>
                <c:pt idx="19474">
                  <c:v>39230</c:v>
                </c:pt>
                <c:pt idx="19475">
                  <c:v>39231</c:v>
                </c:pt>
                <c:pt idx="19476">
                  <c:v>39232</c:v>
                </c:pt>
                <c:pt idx="19477">
                  <c:v>39233</c:v>
                </c:pt>
                <c:pt idx="19478">
                  <c:v>39234</c:v>
                </c:pt>
                <c:pt idx="19479">
                  <c:v>39235</c:v>
                </c:pt>
                <c:pt idx="19480">
                  <c:v>39236</c:v>
                </c:pt>
                <c:pt idx="19481">
                  <c:v>39237</c:v>
                </c:pt>
                <c:pt idx="19482">
                  <c:v>39238</c:v>
                </c:pt>
                <c:pt idx="19483">
                  <c:v>39239</c:v>
                </c:pt>
                <c:pt idx="19484">
                  <c:v>39240</c:v>
                </c:pt>
                <c:pt idx="19485">
                  <c:v>39241</c:v>
                </c:pt>
                <c:pt idx="19486">
                  <c:v>39242</c:v>
                </c:pt>
                <c:pt idx="19487">
                  <c:v>39243</c:v>
                </c:pt>
                <c:pt idx="19488">
                  <c:v>39244</c:v>
                </c:pt>
                <c:pt idx="19489">
                  <c:v>39245</c:v>
                </c:pt>
                <c:pt idx="19490">
                  <c:v>39246</c:v>
                </c:pt>
                <c:pt idx="19491">
                  <c:v>39247</c:v>
                </c:pt>
                <c:pt idx="19492">
                  <c:v>39248</c:v>
                </c:pt>
                <c:pt idx="19493">
                  <c:v>39249</c:v>
                </c:pt>
                <c:pt idx="19494">
                  <c:v>39250</c:v>
                </c:pt>
                <c:pt idx="19495">
                  <c:v>39251</c:v>
                </c:pt>
                <c:pt idx="19496">
                  <c:v>39252</c:v>
                </c:pt>
                <c:pt idx="19497">
                  <c:v>39253</c:v>
                </c:pt>
                <c:pt idx="19498">
                  <c:v>39254</c:v>
                </c:pt>
                <c:pt idx="19499">
                  <c:v>39255</c:v>
                </c:pt>
                <c:pt idx="19500">
                  <c:v>39256</c:v>
                </c:pt>
                <c:pt idx="19501">
                  <c:v>39257</c:v>
                </c:pt>
                <c:pt idx="19502">
                  <c:v>39258</c:v>
                </c:pt>
                <c:pt idx="19503">
                  <c:v>39259</c:v>
                </c:pt>
                <c:pt idx="19504">
                  <c:v>39260</c:v>
                </c:pt>
                <c:pt idx="19505">
                  <c:v>39261</c:v>
                </c:pt>
                <c:pt idx="19506">
                  <c:v>39262</c:v>
                </c:pt>
                <c:pt idx="19507">
                  <c:v>39263</c:v>
                </c:pt>
                <c:pt idx="19508">
                  <c:v>39264</c:v>
                </c:pt>
                <c:pt idx="19509">
                  <c:v>39265</c:v>
                </c:pt>
                <c:pt idx="19510">
                  <c:v>39266</c:v>
                </c:pt>
                <c:pt idx="19511">
                  <c:v>39267</c:v>
                </c:pt>
                <c:pt idx="19512">
                  <c:v>39268</c:v>
                </c:pt>
                <c:pt idx="19513">
                  <c:v>39269</c:v>
                </c:pt>
                <c:pt idx="19514">
                  <c:v>39270</c:v>
                </c:pt>
                <c:pt idx="19515">
                  <c:v>39271</c:v>
                </c:pt>
                <c:pt idx="19516">
                  <c:v>39272</c:v>
                </c:pt>
                <c:pt idx="19517">
                  <c:v>39273</c:v>
                </c:pt>
                <c:pt idx="19518">
                  <c:v>39274</c:v>
                </c:pt>
                <c:pt idx="19519">
                  <c:v>39275</c:v>
                </c:pt>
                <c:pt idx="19520">
                  <c:v>39276</c:v>
                </c:pt>
                <c:pt idx="19521">
                  <c:v>39277</c:v>
                </c:pt>
                <c:pt idx="19522">
                  <c:v>39278</c:v>
                </c:pt>
                <c:pt idx="19523">
                  <c:v>39279</c:v>
                </c:pt>
                <c:pt idx="19524">
                  <c:v>39280</c:v>
                </c:pt>
                <c:pt idx="19525">
                  <c:v>39281</c:v>
                </c:pt>
                <c:pt idx="19526">
                  <c:v>39282</c:v>
                </c:pt>
                <c:pt idx="19527">
                  <c:v>39283</c:v>
                </c:pt>
                <c:pt idx="19528">
                  <c:v>39284</c:v>
                </c:pt>
                <c:pt idx="19529">
                  <c:v>39285</c:v>
                </c:pt>
                <c:pt idx="19530">
                  <c:v>39286</c:v>
                </c:pt>
                <c:pt idx="19531">
                  <c:v>39287</c:v>
                </c:pt>
                <c:pt idx="19532">
                  <c:v>39288</c:v>
                </c:pt>
                <c:pt idx="19533">
                  <c:v>39289</c:v>
                </c:pt>
                <c:pt idx="19534">
                  <c:v>39290</c:v>
                </c:pt>
                <c:pt idx="19535">
                  <c:v>39291</c:v>
                </c:pt>
                <c:pt idx="19536">
                  <c:v>39292</c:v>
                </c:pt>
                <c:pt idx="19537">
                  <c:v>39293</c:v>
                </c:pt>
                <c:pt idx="19538">
                  <c:v>39294</c:v>
                </c:pt>
                <c:pt idx="19539">
                  <c:v>39295</c:v>
                </c:pt>
                <c:pt idx="19540">
                  <c:v>39296</c:v>
                </c:pt>
                <c:pt idx="19541">
                  <c:v>39297</c:v>
                </c:pt>
                <c:pt idx="19542">
                  <c:v>39298</c:v>
                </c:pt>
                <c:pt idx="19543">
                  <c:v>39299</c:v>
                </c:pt>
                <c:pt idx="19544">
                  <c:v>39300</c:v>
                </c:pt>
                <c:pt idx="19545">
                  <c:v>39301</c:v>
                </c:pt>
                <c:pt idx="19546">
                  <c:v>39302</c:v>
                </c:pt>
                <c:pt idx="19547">
                  <c:v>39303</c:v>
                </c:pt>
                <c:pt idx="19548">
                  <c:v>39304</c:v>
                </c:pt>
                <c:pt idx="19549">
                  <c:v>39305</c:v>
                </c:pt>
                <c:pt idx="19550">
                  <c:v>39306</c:v>
                </c:pt>
                <c:pt idx="19551">
                  <c:v>39307</c:v>
                </c:pt>
                <c:pt idx="19552">
                  <c:v>39308</c:v>
                </c:pt>
                <c:pt idx="19553">
                  <c:v>39309</c:v>
                </c:pt>
                <c:pt idx="19554">
                  <c:v>39310</c:v>
                </c:pt>
                <c:pt idx="19555">
                  <c:v>39311</c:v>
                </c:pt>
                <c:pt idx="19556">
                  <c:v>39312</c:v>
                </c:pt>
                <c:pt idx="19557">
                  <c:v>39313</c:v>
                </c:pt>
                <c:pt idx="19558">
                  <c:v>39314</c:v>
                </c:pt>
                <c:pt idx="19559">
                  <c:v>39315</c:v>
                </c:pt>
                <c:pt idx="19560">
                  <c:v>39316</c:v>
                </c:pt>
                <c:pt idx="19561">
                  <c:v>39317</c:v>
                </c:pt>
                <c:pt idx="19562">
                  <c:v>39318</c:v>
                </c:pt>
                <c:pt idx="19563">
                  <c:v>39319</c:v>
                </c:pt>
                <c:pt idx="19564">
                  <c:v>39320</c:v>
                </c:pt>
                <c:pt idx="19565">
                  <c:v>39321</c:v>
                </c:pt>
                <c:pt idx="19566">
                  <c:v>39322</c:v>
                </c:pt>
                <c:pt idx="19567">
                  <c:v>39323</c:v>
                </c:pt>
                <c:pt idx="19568">
                  <c:v>39324</c:v>
                </c:pt>
                <c:pt idx="19569">
                  <c:v>39325</c:v>
                </c:pt>
                <c:pt idx="19570">
                  <c:v>39326</c:v>
                </c:pt>
                <c:pt idx="19571">
                  <c:v>39327</c:v>
                </c:pt>
                <c:pt idx="19572">
                  <c:v>39328</c:v>
                </c:pt>
                <c:pt idx="19573">
                  <c:v>39329</c:v>
                </c:pt>
                <c:pt idx="19574">
                  <c:v>39330</c:v>
                </c:pt>
                <c:pt idx="19575">
                  <c:v>39331</c:v>
                </c:pt>
                <c:pt idx="19576">
                  <c:v>39332</c:v>
                </c:pt>
                <c:pt idx="19577">
                  <c:v>39333</c:v>
                </c:pt>
                <c:pt idx="19578">
                  <c:v>39334</c:v>
                </c:pt>
                <c:pt idx="19579">
                  <c:v>39335</c:v>
                </c:pt>
                <c:pt idx="19580">
                  <c:v>39336</c:v>
                </c:pt>
                <c:pt idx="19581">
                  <c:v>39337</c:v>
                </c:pt>
                <c:pt idx="19582">
                  <c:v>39338</c:v>
                </c:pt>
                <c:pt idx="19583">
                  <c:v>39339</c:v>
                </c:pt>
                <c:pt idx="19584">
                  <c:v>39340</c:v>
                </c:pt>
                <c:pt idx="19585">
                  <c:v>39341</c:v>
                </c:pt>
                <c:pt idx="19586">
                  <c:v>39342</c:v>
                </c:pt>
                <c:pt idx="19587">
                  <c:v>39343</c:v>
                </c:pt>
                <c:pt idx="19588">
                  <c:v>39344</c:v>
                </c:pt>
                <c:pt idx="19589">
                  <c:v>39345</c:v>
                </c:pt>
                <c:pt idx="19590">
                  <c:v>39346</c:v>
                </c:pt>
                <c:pt idx="19591">
                  <c:v>39347</c:v>
                </c:pt>
                <c:pt idx="19592">
                  <c:v>39348</c:v>
                </c:pt>
                <c:pt idx="19593">
                  <c:v>39349</c:v>
                </c:pt>
                <c:pt idx="19594">
                  <c:v>39350</c:v>
                </c:pt>
                <c:pt idx="19595">
                  <c:v>39351</c:v>
                </c:pt>
                <c:pt idx="19596">
                  <c:v>39352</c:v>
                </c:pt>
                <c:pt idx="19597">
                  <c:v>39353</c:v>
                </c:pt>
                <c:pt idx="19598">
                  <c:v>39354</c:v>
                </c:pt>
                <c:pt idx="19599">
                  <c:v>39355</c:v>
                </c:pt>
                <c:pt idx="19600">
                  <c:v>39356</c:v>
                </c:pt>
                <c:pt idx="19601">
                  <c:v>39357</c:v>
                </c:pt>
                <c:pt idx="19602">
                  <c:v>39358</c:v>
                </c:pt>
                <c:pt idx="19603">
                  <c:v>39359</c:v>
                </c:pt>
                <c:pt idx="19604">
                  <c:v>39360</c:v>
                </c:pt>
                <c:pt idx="19605">
                  <c:v>39361</c:v>
                </c:pt>
                <c:pt idx="19606">
                  <c:v>39362</c:v>
                </c:pt>
                <c:pt idx="19607">
                  <c:v>39363</c:v>
                </c:pt>
                <c:pt idx="19608">
                  <c:v>39364</c:v>
                </c:pt>
                <c:pt idx="19609">
                  <c:v>39365</c:v>
                </c:pt>
                <c:pt idx="19610">
                  <c:v>39366</c:v>
                </c:pt>
                <c:pt idx="19611">
                  <c:v>39367</c:v>
                </c:pt>
                <c:pt idx="19612">
                  <c:v>39368</c:v>
                </c:pt>
                <c:pt idx="19613">
                  <c:v>39369</c:v>
                </c:pt>
                <c:pt idx="19614">
                  <c:v>39370</c:v>
                </c:pt>
                <c:pt idx="19615">
                  <c:v>39371</c:v>
                </c:pt>
                <c:pt idx="19616">
                  <c:v>39372</c:v>
                </c:pt>
                <c:pt idx="19617">
                  <c:v>39373</c:v>
                </c:pt>
                <c:pt idx="19618">
                  <c:v>39374</c:v>
                </c:pt>
                <c:pt idx="19619">
                  <c:v>39375</c:v>
                </c:pt>
                <c:pt idx="19620">
                  <c:v>39376</c:v>
                </c:pt>
                <c:pt idx="19621">
                  <c:v>39377</c:v>
                </c:pt>
                <c:pt idx="19622">
                  <c:v>39378</c:v>
                </c:pt>
                <c:pt idx="19623">
                  <c:v>39379</c:v>
                </c:pt>
                <c:pt idx="19624">
                  <c:v>39380</c:v>
                </c:pt>
                <c:pt idx="19625">
                  <c:v>39381</c:v>
                </c:pt>
                <c:pt idx="19626">
                  <c:v>39382</c:v>
                </c:pt>
                <c:pt idx="19627">
                  <c:v>39383</c:v>
                </c:pt>
                <c:pt idx="19628">
                  <c:v>39384</c:v>
                </c:pt>
                <c:pt idx="19629">
                  <c:v>39385</c:v>
                </c:pt>
                <c:pt idx="19630">
                  <c:v>39386</c:v>
                </c:pt>
                <c:pt idx="19631">
                  <c:v>39387</c:v>
                </c:pt>
                <c:pt idx="19632">
                  <c:v>39388</c:v>
                </c:pt>
                <c:pt idx="19633">
                  <c:v>39389</c:v>
                </c:pt>
                <c:pt idx="19634">
                  <c:v>39390</c:v>
                </c:pt>
                <c:pt idx="19635">
                  <c:v>39391</c:v>
                </c:pt>
                <c:pt idx="19636">
                  <c:v>39392</c:v>
                </c:pt>
                <c:pt idx="19637">
                  <c:v>39393</c:v>
                </c:pt>
                <c:pt idx="19638">
                  <c:v>39394</c:v>
                </c:pt>
                <c:pt idx="19639">
                  <c:v>39395</c:v>
                </c:pt>
                <c:pt idx="19640">
                  <c:v>39396</c:v>
                </c:pt>
                <c:pt idx="19641">
                  <c:v>39397</c:v>
                </c:pt>
                <c:pt idx="19642">
                  <c:v>39398</c:v>
                </c:pt>
                <c:pt idx="19643">
                  <c:v>39399</c:v>
                </c:pt>
                <c:pt idx="19644">
                  <c:v>39400</c:v>
                </c:pt>
                <c:pt idx="19645">
                  <c:v>39401</c:v>
                </c:pt>
                <c:pt idx="19646">
                  <c:v>39402</c:v>
                </c:pt>
                <c:pt idx="19647">
                  <c:v>39403</c:v>
                </c:pt>
                <c:pt idx="19648">
                  <c:v>39404</c:v>
                </c:pt>
                <c:pt idx="19649">
                  <c:v>39405</c:v>
                </c:pt>
                <c:pt idx="19650">
                  <c:v>39406</c:v>
                </c:pt>
                <c:pt idx="19651">
                  <c:v>39407</c:v>
                </c:pt>
                <c:pt idx="19652">
                  <c:v>39408</c:v>
                </c:pt>
                <c:pt idx="19653">
                  <c:v>39409</c:v>
                </c:pt>
                <c:pt idx="19654">
                  <c:v>39410</c:v>
                </c:pt>
                <c:pt idx="19655">
                  <c:v>39411</c:v>
                </c:pt>
                <c:pt idx="19656">
                  <c:v>39412</c:v>
                </c:pt>
                <c:pt idx="19657">
                  <c:v>39413</c:v>
                </c:pt>
                <c:pt idx="19658">
                  <c:v>39414</c:v>
                </c:pt>
                <c:pt idx="19659">
                  <c:v>39415</c:v>
                </c:pt>
                <c:pt idx="19660">
                  <c:v>39416</c:v>
                </c:pt>
                <c:pt idx="19661">
                  <c:v>39417</c:v>
                </c:pt>
                <c:pt idx="19662">
                  <c:v>39418</c:v>
                </c:pt>
                <c:pt idx="19663">
                  <c:v>39419</c:v>
                </c:pt>
                <c:pt idx="19664">
                  <c:v>39420</c:v>
                </c:pt>
                <c:pt idx="19665">
                  <c:v>39421</c:v>
                </c:pt>
                <c:pt idx="19666">
                  <c:v>39422</c:v>
                </c:pt>
                <c:pt idx="19667">
                  <c:v>39423</c:v>
                </c:pt>
                <c:pt idx="19668">
                  <c:v>39424</c:v>
                </c:pt>
                <c:pt idx="19669">
                  <c:v>39425</c:v>
                </c:pt>
                <c:pt idx="19670">
                  <c:v>39426</c:v>
                </c:pt>
                <c:pt idx="19671">
                  <c:v>39427</c:v>
                </c:pt>
                <c:pt idx="19672">
                  <c:v>39428</c:v>
                </c:pt>
                <c:pt idx="19673">
                  <c:v>39429</c:v>
                </c:pt>
                <c:pt idx="19674">
                  <c:v>39430</c:v>
                </c:pt>
                <c:pt idx="19675">
                  <c:v>39431</c:v>
                </c:pt>
                <c:pt idx="19676">
                  <c:v>39432</c:v>
                </c:pt>
                <c:pt idx="19677">
                  <c:v>39433</c:v>
                </c:pt>
                <c:pt idx="19678">
                  <c:v>39434</c:v>
                </c:pt>
                <c:pt idx="19679">
                  <c:v>39435</c:v>
                </c:pt>
                <c:pt idx="19680">
                  <c:v>39436</c:v>
                </c:pt>
                <c:pt idx="19681">
                  <c:v>39437</c:v>
                </c:pt>
                <c:pt idx="19682">
                  <c:v>39438</c:v>
                </c:pt>
                <c:pt idx="19683">
                  <c:v>39439</c:v>
                </c:pt>
                <c:pt idx="19684">
                  <c:v>39440</c:v>
                </c:pt>
                <c:pt idx="19685">
                  <c:v>39441</c:v>
                </c:pt>
                <c:pt idx="19686">
                  <c:v>39442</c:v>
                </c:pt>
                <c:pt idx="19687">
                  <c:v>39443</c:v>
                </c:pt>
                <c:pt idx="19688">
                  <c:v>39444</c:v>
                </c:pt>
                <c:pt idx="19689">
                  <c:v>39445</c:v>
                </c:pt>
                <c:pt idx="19690">
                  <c:v>39446</c:v>
                </c:pt>
                <c:pt idx="19691">
                  <c:v>39447</c:v>
                </c:pt>
                <c:pt idx="19692">
                  <c:v>39448</c:v>
                </c:pt>
                <c:pt idx="19693">
                  <c:v>39449</c:v>
                </c:pt>
                <c:pt idx="19694">
                  <c:v>39450</c:v>
                </c:pt>
                <c:pt idx="19695">
                  <c:v>39451</c:v>
                </c:pt>
                <c:pt idx="19696">
                  <c:v>39452</c:v>
                </c:pt>
                <c:pt idx="19697">
                  <c:v>39453</c:v>
                </c:pt>
                <c:pt idx="19698">
                  <c:v>39454</c:v>
                </c:pt>
                <c:pt idx="19699">
                  <c:v>39455</c:v>
                </c:pt>
                <c:pt idx="19700">
                  <c:v>39456</c:v>
                </c:pt>
                <c:pt idx="19701">
                  <c:v>39457</c:v>
                </c:pt>
                <c:pt idx="19702">
                  <c:v>39458</c:v>
                </c:pt>
                <c:pt idx="19703">
                  <c:v>39459</c:v>
                </c:pt>
                <c:pt idx="19704">
                  <c:v>39460</c:v>
                </c:pt>
                <c:pt idx="19705">
                  <c:v>39461</c:v>
                </c:pt>
                <c:pt idx="19706">
                  <c:v>39462</c:v>
                </c:pt>
                <c:pt idx="19707">
                  <c:v>39463</c:v>
                </c:pt>
                <c:pt idx="19708">
                  <c:v>39464</c:v>
                </c:pt>
                <c:pt idx="19709">
                  <c:v>39465</c:v>
                </c:pt>
                <c:pt idx="19710">
                  <c:v>39466</c:v>
                </c:pt>
                <c:pt idx="19711">
                  <c:v>39467</c:v>
                </c:pt>
                <c:pt idx="19712">
                  <c:v>39468</c:v>
                </c:pt>
                <c:pt idx="19713">
                  <c:v>39469</c:v>
                </c:pt>
                <c:pt idx="19714">
                  <c:v>39470</c:v>
                </c:pt>
                <c:pt idx="19715">
                  <c:v>39471</c:v>
                </c:pt>
                <c:pt idx="19716">
                  <c:v>39472</c:v>
                </c:pt>
                <c:pt idx="19717">
                  <c:v>39473</c:v>
                </c:pt>
                <c:pt idx="19718">
                  <c:v>39474</c:v>
                </c:pt>
                <c:pt idx="19719">
                  <c:v>39475</c:v>
                </c:pt>
                <c:pt idx="19720">
                  <c:v>39476</c:v>
                </c:pt>
                <c:pt idx="19721">
                  <c:v>39477</c:v>
                </c:pt>
                <c:pt idx="19722">
                  <c:v>39478</c:v>
                </c:pt>
                <c:pt idx="19723">
                  <c:v>39479</c:v>
                </c:pt>
                <c:pt idx="19724">
                  <c:v>39480</c:v>
                </c:pt>
                <c:pt idx="19725">
                  <c:v>39481</c:v>
                </c:pt>
                <c:pt idx="19726">
                  <c:v>39482</c:v>
                </c:pt>
                <c:pt idx="19727">
                  <c:v>39483</c:v>
                </c:pt>
                <c:pt idx="19728">
                  <c:v>39484</c:v>
                </c:pt>
                <c:pt idx="19729">
                  <c:v>39485</c:v>
                </c:pt>
                <c:pt idx="19730">
                  <c:v>39486</c:v>
                </c:pt>
                <c:pt idx="19731">
                  <c:v>39487</c:v>
                </c:pt>
                <c:pt idx="19732">
                  <c:v>39488</c:v>
                </c:pt>
                <c:pt idx="19733">
                  <c:v>39489</c:v>
                </c:pt>
                <c:pt idx="19734">
                  <c:v>39490</c:v>
                </c:pt>
                <c:pt idx="19735">
                  <c:v>39491</c:v>
                </c:pt>
                <c:pt idx="19736">
                  <c:v>39492</c:v>
                </c:pt>
                <c:pt idx="19737">
                  <c:v>39493</c:v>
                </c:pt>
                <c:pt idx="19738">
                  <c:v>39494</c:v>
                </c:pt>
                <c:pt idx="19739">
                  <c:v>39495</c:v>
                </c:pt>
                <c:pt idx="19740">
                  <c:v>39496</c:v>
                </c:pt>
                <c:pt idx="19741">
                  <c:v>39497</c:v>
                </c:pt>
                <c:pt idx="19742">
                  <c:v>39498</c:v>
                </c:pt>
                <c:pt idx="19743">
                  <c:v>39499</c:v>
                </c:pt>
                <c:pt idx="19744">
                  <c:v>39500</c:v>
                </c:pt>
                <c:pt idx="19745">
                  <c:v>39501</c:v>
                </c:pt>
                <c:pt idx="19746">
                  <c:v>39502</c:v>
                </c:pt>
                <c:pt idx="19747">
                  <c:v>39503</c:v>
                </c:pt>
                <c:pt idx="19748">
                  <c:v>39504</c:v>
                </c:pt>
                <c:pt idx="19749">
                  <c:v>39505</c:v>
                </c:pt>
                <c:pt idx="19750">
                  <c:v>39506</c:v>
                </c:pt>
                <c:pt idx="19751">
                  <c:v>39507</c:v>
                </c:pt>
                <c:pt idx="19752">
                  <c:v>39508</c:v>
                </c:pt>
                <c:pt idx="19753">
                  <c:v>39509</c:v>
                </c:pt>
                <c:pt idx="19754">
                  <c:v>39510</c:v>
                </c:pt>
                <c:pt idx="19755">
                  <c:v>39511</c:v>
                </c:pt>
                <c:pt idx="19756">
                  <c:v>39512</c:v>
                </c:pt>
                <c:pt idx="19757">
                  <c:v>39513</c:v>
                </c:pt>
                <c:pt idx="19758">
                  <c:v>39514</c:v>
                </c:pt>
                <c:pt idx="19759">
                  <c:v>39515</c:v>
                </c:pt>
                <c:pt idx="19760">
                  <c:v>39516</c:v>
                </c:pt>
                <c:pt idx="19761">
                  <c:v>39517</c:v>
                </c:pt>
                <c:pt idx="19762">
                  <c:v>39518</c:v>
                </c:pt>
                <c:pt idx="19763">
                  <c:v>39519</c:v>
                </c:pt>
                <c:pt idx="19764">
                  <c:v>39520</c:v>
                </c:pt>
                <c:pt idx="19765">
                  <c:v>39521</c:v>
                </c:pt>
                <c:pt idx="19766">
                  <c:v>39522</c:v>
                </c:pt>
                <c:pt idx="19767">
                  <c:v>39523</c:v>
                </c:pt>
                <c:pt idx="19768">
                  <c:v>39524</c:v>
                </c:pt>
                <c:pt idx="19769">
                  <c:v>39525</c:v>
                </c:pt>
                <c:pt idx="19770">
                  <c:v>39526</c:v>
                </c:pt>
                <c:pt idx="19771">
                  <c:v>39527</c:v>
                </c:pt>
                <c:pt idx="19772">
                  <c:v>39528</c:v>
                </c:pt>
                <c:pt idx="19773">
                  <c:v>39529</c:v>
                </c:pt>
                <c:pt idx="19774">
                  <c:v>39530</c:v>
                </c:pt>
                <c:pt idx="19775">
                  <c:v>39531</c:v>
                </c:pt>
                <c:pt idx="19776">
                  <c:v>39532</c:v>
                </c:pt>
                <c:pt idx="19777">
                  <c:v>39533</c:v>
                </c:pt>
                <c:pt idx="19778">
                  <c:v>39534</c:v>
                </c:pt>
                <c:pt idx="19779">
                  <c:v>39535</c:v>
                </c:pt>
                <c:pt idx="19780">
                  <c:v>39536</c:v>
                </c:pt>
                <c:pt idx="19781">
                  <c:v>39537</c:v>
                </c:pt>
                <c:pt idx="19782">
                  <c:v>39538</c:v>
                </c:pt>
                <c:pt idx="19783">
                  <c:v>39539</c:v>
                </c:pt>
                <c:pt idx="19784">
                  <c:v>39540</c:v>
                </c:pt>
                <c:pt idx="19785">
                  <c:v>39541</c:v>
                </c:pt>
                <c:pt idx="19786">
                  <c:v>39542</c:v>
                </c:pt>
                <c:pt idx="19787">
                  <c:v>39543</c:v>
                </c:pt>
                <c:pt idx="19788">
                  <c:v>39544</c:v>
                </c:pt>
                <c:pt idx="19789">
                  <c:v>39545</c:v>
                </c:pt>
                <c:pt idx="19790">
                  <c:v>39546</c:v>
                </c:pt>
                <c:pt idx="19791">
                  <c:v>39547</c:v>
                </c:pt>
                <c:pt idx="19792">
                  <c:v>39548</c:v>
                </c:pt>
                <c:pt idx="19793">
                  <c:v>39549</c:v>
                </c:pt>
                <c:pt idx="19794">
                  <c:v>39550</c:v>
                </c:pt>
                <c:pt idx="19795">
                  <c:v>39551</c:v>
                </c:pt>
                <c:pt idx="19796">
                  <c:v>39552</c:v>
                </c:pt>
                <c:pt idx="19797">
                  <c:v>39553</c:v>
                </c:pt>
                <c:pt idx="19798">
                  <c:v>39554</c:v>
                </c:pt>
                <c:pt idx="19799">
                  <c:v>39555</c:v>
                </c:pt>
                <c:pt idx="19800">
                  <c:v>39556</c:v>
                </c:pt>
                <c:pt idx="19801">
                  <c:v>39557</c:v>
                </c:pt>
                <c:pt idx="19802">
                  <c:v>39558</c:v>
                </c:pt>
                <c:pt idx="19803">
                  <c:v>39559</c:v>
                </c:pt>
                <c:pt idx="19804">
                  <c:v>39560</c:v>
                </c:pt>
                <c:pt idx="19805">
                  <c:v>39561</c:v>
                </c:pt>
                <c:pt idx="19806">
                  <c:v>39562</c:v>
                </c:pt>
                <c:pt idx="19807">
                  <c:v>39563</c:v>
                </c:pt>
                <c:pt idx="19808">
                  <c:v>39564</c:v>
                </c:pt>
                <c:pt idx="19809">
                  <c:v>39565</c:v>
                </c:pt>
                <c:pt idx="19810">
                  <c:v>39566</c:v>
                </c:pt>
                <c:pt idx="19811">
                  <c:v>39567</c:v>
                </c:pt>
                <c:pt idx="19812">
                  <c:v>39568</c:v>
                </c:pt>
                <c:pt idx="19813">
                  <c:v>39569</c:v>
                </c:pt>
                <c:pt idx="19814">
                  <c:v>39570</c:v>
                </c:pt>
                <c:pt idx="19815">
                  <c:v>39571</c:v>
                </c:pt>
                <c:pt idx="19816">
                  <c:v>39572</c:v>
                </c:pt>
                <c:pt idx="19817">
                  <c:v>39573</c:v>
                </c:pt>
                <c:pt idx="19818">
                  <c:v>39574</c:v>
                </c:pt>
                <c:pt idx="19819">
                  <c:v>39575</c:v>
                </c:pt>
                <c:pt idx="19820">
                  <c:v>39576</c:v>
                </c:pt>
                <c:pt idx="19821">
                  <c:v>39577</c:v>
                </c:pt>
                <c:pt idx="19822">
                  <c:v>39578</c:v>
                </c:pt>
                <c:pt idx="19823">
                  <c:v>39579</c:v>
                </c:pt>
                <c:pt idx="19824">
                  <c:v>39580</c:v>
                </c:pt>
                <c:pt idx="19825">
                  <c:v>39581</c:v>
                </c:pt>
                <c:pt idx="19826">
                  <c:v>39582</c:v>
                </c:pt>
                <c:pt idx="19827">
                  <c:v>39583</c:v>
                </c:pt>
                <c:pt idx="19828">
                  <c:v>39584</c:v>
                </c:pt>
                <c:pt idx="19829">
                  <c:v>39585</c:v>
                </c:pt>
                <c:pt idx="19830">
                  <c:v>39586</c:v>
                </c:pt>
                <c:pt idx="19831">
                  <c:v>39587</c:v>
                </c:pt>
                <c:pt idx="19832">
                  <c:v>39588</c:v>
                </c:pt>
                <c:pt idx="19833">
                  <c:v>39589</c:v>
                </c:pt>
                <c:pt idx="19834">
                  <c:v>39590</c:v>
                </c:pt>
                <c:pt idx="19835">
                  <c:v>39591</c:v>
                </c:pt>
                <c:pt idx="19836">
                  <c:v>39592</c:v>
                </c:pt>
                <c:pt idx="19837">
                  <c:v>39593</c:v>
                </c:pt>
                <c:pt idx="19838">
                  <c:v>39594</c:v>
                </c:pt>
                <c:pt idx="19839">
                  <c:v>39595</c:v>
                </c:pt>
                <c:pt idx="19840">
                  <c:v>39596</c:v>
                </c:pt>
                <c:pt idx="19841">
                  <c:v>39597</c:v>
                </c:pt>
                <c:pt idx="19842">
                  <c:v>39598</c:v>
                </c:pt>
                <c:pt idx="19843">
                  <c:v>39599</c:v>
                </c:pt>
                <c:pt idx="19844">
                  <c:v>39600</c:v>
                </c:pt>
                <c:pt idx="19845">
                  <c:v>39601</c:v>
                </c:pt>
                <c:pt idx="19846">
                  <c:v>39602</c:v>
                </c:pt>
                <c:pt idx="19847">
                  <c:v>39603</c:v>
                </c:pt>
                <c:pt idx="19848">
                  <c:v>39604</c:v>
                </c:pt>
                <c:pt idx="19849">
                  <c:v>39605</c:v>
                </c:pt>
                <c:pt idx="19850">
                  <c:v>39606</c:v>
                </c:pt>
                <c:pt idx="19851">
                  <c:v>39607</c:v>
                </c:pt>
                <c:pt idx="19852">
                  <c:v>39608</c:v>
                </c:pt>
                <c:pt idx="19853">
                  <c:v>39609</c:v>
                </c:pt>
                <c:pt idx="19854">
                  <c:v>39610</c:v>
                </c:pt>
                <c:pt idx="19855">
                  <c:v>39611</c:v>
                </c:pt>
                <c:pt idx="19856">
                  <c:v>39612</c:v>
                </c:pt>
                <c:pt idx="19857">
                  <c:v>39613</c:v>
                </c:pt>
                <c:pt idx="19858">
                  <c:v>39614</c:v>
                </c:pt>
                <c:pt idx="19859">
                  <c:v>39615</c:v>
                </c:pt>
                <c:pt idx="19860">
                  <c:v>39616</c:v>
                </c:pt>
                <c:pt idx="19861">
                  <c:v>39617</c:v>
                </c:pt>
                <c:pt idx="19862">
                  <c:v>39618</c:v>
                </c:pt>
                <c:pt idx="19863">
                  <c:v>39619</c:v>
                </c:pt>
                <c:pt idx="19864">
                  <c:v>39620</c:v>
                </c:pt>
                <c:pt idx="19865">
                  <c:v>39621</c:v>
                </c:pt>
                <c:pt idx="19866">
                  <c:v>39622</c:v>
                </c:pt>
                <c:pt idx="19867">
                  <c:v>39623</c:v>
                </c:pt>
                <c:pt idx="19868">
                  <c:v>39624</c:v>
                </c:pt>
                <c:pt idx="19869">
                  <c:v>39625</c:v>
                </c:pt>
                <c:pt idx="19870">
                  <c:v>39626</c:v>
                </c:pt>
                <c:pt idx="19871">
                  <c:v>39627</c:v>
                </c:pt>
                <c:pt idx="19872">
                  <c:v>39628</c:v>
                </c:pt>
                <c:pt idx="19873">
                  <c:v>39629</c:v>
                </c:pt>
                <c:pt idx="19874">
                  <c:v>39630</c:v>
                </c:pt>
                <c:pt idx="19875">
                  <c:v>39631</c:v>
                </c:pt>
                <c:pt idx="19876">
                  <c:v>39632</c:v>
                </c:pt>
                <c:pt idx="19877">
                  <c:v>39633</c:v>
                </c:pt>
                <c:pt idx="19878">
                  <c:v>39634</c:v>
                </c:pt>
                <c:pt idx="19879">
                  <c:v>39635</c:v>
                </c:pt>
                <c:pt idx="19880">
                  <c:v>39636</c:v>
                </c:pt>
                <c:pt idx="19881">
                  <c:v>39637</c:v>
                </c:pt>
                <c:pt idx="19882">
                  <c:v>39638</c:v>
                </c:pt>
                <c:pt idx="19883">
                  <c:v>39639</c:v>
                </c:pt>
                <c:pt idx="19884">
                  <c:v>39640</c:v>
                </c:pt>
                <c:pt idx="19885">
                  <c:v>39641</c:v>
                </c:pt>
                <c:pt idx="19886">
                  <c:v>39642</c:v>
                </c:pt>
                <c:pt idx="19887">
                  <c:v>39643</c:v>
                </c:pt>
                <c:pt idx="19888">
                  <c:v>39644</c:v>
                </c:pt>
                <c:pt idx="19889">
                  <c:v>39645</c:v>
                </c:pt>
                <c:pt idx="19890">
                  <c:v>39646</c:v>
                </c:pt>
                <c:pt idx="19891">
                  <c:v>39647</c:v>
                </c:pt>
                <c:pt idx="19892">
                  <c:v>39648</c:v>
                </c:pt>
                <c:pt idx="19893">
                  <c:v>39649</c:v>
                </c:pt>
                <c:pt idx="19894">
                  <c:v>39650</c:v>
                </c:pt>
                <c:pt idx="19895">
                  <c:v>39651</c:v>
                </c:pt>
                <c:pt idx="19896">
                  <c:v>39652</c:v>
                </c:pt>
                <c:pt idx="19897">
                  <c:v>39653</c:v>
                </c:pt>
                <c:pt idx="19898">
                  <c:v>39654</c:v>
                </c:pt>
                <c:pt idx="19899">
                  <c:v>39655</c:v>
                </c:pt>
                <c:pt idx="19900">
                  <c:v>39656</c:v>
                </c:pt>
                <c:pt idx="19901">
                  <c:v>39657</c:v>
                </c:pt>
                <c:pt idx="19902">
                  <c:v>39658</c:v>
                </c:pt>
                <c:pt idx="19903">
                  <c:v>39659</c:v>
                </c:pt>
                <c:pt idx="19904">
                  <c:v>39660</c:v>
                </c:pt>
                <c:pt idx="19905">
                  <c:v>39661</c:v>
                </c:pt>
                <c:pt idx="19906">
                  <c:v>39662</c:v>
                </c:pt>
                <c:pt idx="19907">
                  <c:v>39663</c:v>
                </c:pt>
                <c:pt idx="19908">
                  <c:v>39664</c:v>
                </c:pt>
                <c:pt idx="19909">
                  <c:v>39665</c:v>
                </c:pt>
                <c:pt idx="19910">
                  <c:v>39666</c:v>
                </c:pt>
                <c:pt idx="19911">
                  <c:v>39667</c:v>
                </c:pt>
                <c:pt idx="19912">
                  <c:v>39668</c:v>
                </c:pt>
                <c:pt idx="19913">
                  <c:v>39669</c:v>
                </c:pt>
                <c:pt idx="19914">
                  <c:v>39670</c:v>
                </c:pt>
                <c:pt idx="19915">
                  <c:v>39671</c:v>
                </c:pt>
                <c:pt idx="19916">
                  <c:v>39672</c:v>
                </c:pt>
                <c:pt idx="19917">
                  <c:v>39673</c:v>
                </c:pt>
                <c:pt idx="19918">
                  <c:v>39674</c:v>
                </c:pt>
                <c:pt idx="19919">
                  <c:v>39675</c:v>
                </c:pt>
                <c:pt idx="19920">
                  <c:v>39676</c:v>
                </c:pt>
                <c:pt idx="19921">
                  <c:v>39677</c:v>
                </c:pt>
                <c:pt idx="19922">
                  <c:v>39678</c:v>
                </c:pt>
                <c:pt idx="19923">
                  <c:v>39679</c:v>
                </c:pt>
                <c:pt idx="19924">
                  <c:v>39680</c:v>
                </c:pt>
                <c:pt idx="19925">
                  <c:v>39681</c:v>
                </c:pt>
                <c:pt idx="19926">
                  <c:v>39682</c:v>
                </c:pt>
                <c:pt idx="19927">
                  <c:v>39683</c:v>
                </c:pt>
                <c:pt idx="19928">
                  <c:v>39684</c:v>
                </c:pt>
                <c:pt idx="19929">
                  <c:v>39685</c:v>
                </c:pt>
                <c:pt idx="19930">
                  <c:v>39686</c:v>
                </c:pt>
                <c:pt idx="19931">
                  <c:v>39687</c:v>
                </c:pt>
                <c:pt idx="19932">
                  <c:v>39688</c:v>
                </c:pt>
                <c:pt idx="19933">
                  <c:v>39689</c:v>
                </c:pt>
                <c:pt idx="19934">
                  <c:v>39690</c:v>
                </c:pt>
                <c:pt idx="19935">
                  <c:v>39691</c:v>
                </c:pt>
                <c:pt idx="19936">
                  <c:v>39692</c:v>
                </c:pt>
                <c:pt idx="19937">
                  <c:v>39693</c:v>
                </c:pt>
                <c:pt idx="19938">
                  <c:v>39694</c:v>
                </c:pt>
                <c:pt idx="19939">
                  <c:v>39695</c:v>
                </c:pt>
                <c:pt idx="19940">
                  <c:v>39696</c:v>
                </c:pt>
                <c:pt idx="19941">
                  <c:v>39697</c:v>
                </c:pt>
                <c:pt idx="19942">
                  <c:v>39698</c:v>
                </c:pt>
                <c:pt idx="19943">
                  <c:v>39699</c:v>
                </c:pt>
                <c:pt idx="19944">
                  <c:v>39700</c:v>
                </c:pt>
                <c:pt idx="19945">
                  <c:v>39701</c:v>
                </c:pt>
                <c:pt idx="19946">
                  <c:v>39702</c:v>
                </c:pt>
                <c:pt idx="19947">
                  <c:v>39703</c:v>
                </c:pt>
                <c:pt idx="19948">
                  <c:v>39704</c:v>
                </c:pt>
                <c:pt idx="19949">
                  <c:v>39705</c:v>
                </c:pt>
                <c:pt idx="19950">
                  <c:v>39706</c:v>
                </c:pt>
                <c:pt idx="19951">
                  <c:v>39707</c:v>
                </c:pt>
                <c:pt idx="19952">
                  <c:v>39708</c:v>
                </c:pt>
                <c:pt idx="19953">
                  <c:v>39709</c:v>
                </c:pt>
                <c:pt idx="19954">
                  <c:v>39710</c:v>
                </c:pt>
                <c:pt idx="19955">
                  <c:v>39711</c:v>
                </c:pt>
                <c:pt idx="19956">
                  <c:v>39712</c:v>
                </c:pt>
                <c:pt idx="19957">
                  <c:v>39713</c:v>
                </c:pt>
                <c:pt idx="19958">
                  <c:v>39714</c:v>
                </c:pt>
                <c:pt idx="19959">
                  <c:v>39715</c:v>
                </c:pt>
                <c:pt idx="19960">
                  <c:v>39716</c:v>
                </c:pt>
                <c:pt idx="19961">
                  <c:v>39717</c:v>
                </c:pt>
                <c:pt idx="19962">
                  <c:v>39718</c:v>
                </c:pt>
                <c:pt idx="19963">
                  <c:v>39719</c:v>
                </c:pt>
                <c:pt idx="19964">
                  <c:v>39720</c:v>
                </c:pt>
                <c:pt idx="19965">
                  <c:v>39721</c:v>
                </c:pt>
                <c:pt idx="19966">
                  <c:v>39722</c:v>
                </c:pt>
                <c:pt idx="19967">
                  <c:v>39723</c:v>
                </c:pt>
                <c:pt idx="19968">
                  <c:v>39724</c:v>
                </c:pt>
                <c:pt idx="19969">
                  <c:v>39725</c:v>
                </c:pt>
                <c:pt idx="19970">
                  <c:v>39726</c:v>
                </c:pt>
                <c:pt idx="19971">
                  <c:v>39727</c:v>
                </c:pt>
                <c:pt idx="19972">
                  <c:v>39728</c:v>
                </c:pt>
                <c:pt idx="19973">
                  <c:v>39729</c:v>
                </c:pt>
                <c:pt idx="19974">
                  <c:v>39730</c:v>
                </c:pt>
                <c:pt idx="19975">
                  <c:v>39731</c:v>
                </c:pt>
                <c:pt idx="19976">
                  <c:v>39732</c:v>
                </c:pt>
                <c:pt idx="19977">
                  <c:v>39733</c:v>
                </c:pt>
                <c:pt idx="19978">
                  <c:v>39734</c:v>
                </c:pt>
                <c:pt idx="19979">
                  <c:v>39735</c:v>
                </c:pt>
                <c:pt idx="19980">
                  <c:v>39736</c:v>
                </c:pt>
                <c:pt idx="19981">
                  <c:v>39737</c:v>
                </c:pt>
                <c:pt idx="19982">
                  <c:v>39738</c:v>
                </c:pt>
                <c:pt idx="19983">
                  <c:v>39739</c:v>
                </c:pt>
                <c:pt idx="19984">
                  <c:v>39740</c:v>
                </c:pt>
                <c:pt idx="19985">
                  <c:v>39741</c:v>
                </c:pt>
                <c:pt idx="19986">
                  <c:v>39742</c:v>
                </c:pt>
                <c:pt idx="19987">
                  <c:v>39743</c:v>
                </c:pt>
                <c:pt idx="19988">
                  <c:v>39744</c:v>
                </c:pt>
                <c:pt idx="19989">
                  <c:v>39745</c:v>
                </c:pt>
                <c:pt idx="19990">
                  <c:v>39746</c:v>
                </c:pt>
                <c:pt idx="19991">
                  <c:v>39747</c:v>
                </c:pt>
                <c:pt idx="19992">
                  <c:v>39748</c:v>
                </c:pt>
                <c:pt idx="19993">
                  <c:v>39749</c:v>
                </c:pt>
                <c:pt idx="19994">
                  <c:v>39750</c:v>
                </c:pt>
                <c:pt idx="19995">
                  <c:v>39751</c:v>
                </c:pt>
                <c:pt idx="19996">
                  <c:v>39752</c:v>
                </c:pt>
                <c:pt idx="19997">
                  <c:v>39753</c:v>
                </c:pt>
                <c:pt idx="19998">
                  <c:v>39754</c:v>
                </c:pt>
                <c:pt idx="19999">
                  <c:v>39755</c:v>
                </c:pt>
                <c:pt idx="20000">
                  <c:v>39756</c:v>
                </c:pt>
                <c:pt idx="20001">
                  <c:v>39757</c:v>
                </c:pt>
                <c:pt idx="20002">
                  <c:v>39758</c:v>
                </c:pt>
                <c:pt idx="20003">
                  <c:v>39759</c:v>
                </c:pt>
                <c:pt idx="20004">
                  <c:v>39760</c:v>
                </c:pt>
                <c:pt idx="20005">
                  <c:v>39761</c:v>
                </c:pt>
                <c:pt idx="20006">
                  <c:v>39762</c:v>
                </c:pt>
                <c:pt idx="20007">
                  <c:v>39763</c:v>
                </c:pt>
                <c:pt idx="20008">
                  <c:v>39764</c:v>
                </c:pt>
                <c:pt idx="20009">
                  <c:v>39765</c:v>
                </c:pt>
                <c:pt idx="20010">
                  <c:v>39766</c:v>
                </c:pt>
                <c:pt idx="20011">
                  <c:v>39767</c:v>
                </c:pt>
                <c:pt idx="20012">
                  <c:v>39768</c:v>
                </c:pt>
                <c:pt idx="20013">
                  <c:v>39769</c:v>
                </c:pt>
                <c:pt idx="20014">
                  <c:v>39770</c:v>
                </c:pt>
                <c:pt idx="20015">
                  <c:v>39771</c:v>
                </c:pt>
                <c:pt idx="20016">
                  <c:v>39772</c:v>
                </c:pt>
                <c:pt idx="20017">
                  <c:v>39773</c:v>
                </c:pt>
                <c:pt idx="20018">
                  <c:v>39774</c:v>
                </c:pt>
                <c:pt idx="20019">
                  <c:v>39775</c:v>
                </c:pt>
                <c:pt idx="20020">
                  <c:v>39776</c:v>
                </c:pt>
                <c:pt idx="20021">
                  <c:v>39777</c:v>
                </c:pt>
                <c:pt idx="20022">
                  <c:v>39778</c:v>
                </c:pt>
                <c:pt idx="20023">
                  <c:v>39779</c:v>
                </c:pt>
                <c:pt idx="20024">
                  <c:v>39780</c:v>
                </c:pt>
                <c:pt idx="20025">
                  <c:v>39781</c:v>
                </c:pt>
                <c:pt idx="20026">
                  <c:v>39782</c:v>
                </c:pt>
                <c:pt idx="20027">
                  <c:v>39783</c:v>
                </c:pt>
                <c:pt idx="20028">
                  <c:v>39784</c:v>
                </c:pt>
                <c:pt idx="20029">
                  <c:v>39785</c:v>
                </c:pt>
                <c:pt idx="20030">
                  <c:v>39786</c:v>
                </c:pt>
                <c:pt idx="20031">
                  <c:v>39787</c:v>
                </c:pt>
                <c:pt idx="20032">
                  <c:v>39788</c:v>
                </c:pt>
                <c:pt idx="20033">
                  <c:v>39789</c:v>
                </c:pt>
                <c:pt idx="20034">
                  <c:v>39790</c:v>
                </c:pt>
                <c:pt idx="20035">
                  <c:v>39791</c:v>
                </c:pt>
                <c:pt idx="20036">
                  <c:v>39792</c:v>
                </c:pt>
                <c:pt idx="20037">
                  <c:v>39793</c:v>
                </c:pt>
                <c:pt idx="20038">
                  <c:v>39794</c:v>
                </c:pt>
                <c:pt idx="20039">
                  <c:v>39795</c:v>
                </c:pt>
                <c:pt idx="20040">
                  <c:v>39796</c:v>
                </c:pt>
                <c:pt idx="20041">
                  <c:v>39797</c:v>
                </c:pt>
                <c:pt idx="20042">
                  <c:v>39798</c:v>
                </c:pt>
                <c:pt idx="20043">
                  <c:v>39799</c:v>
                </c:pt>
                <c:pt idx="20044">
                  <c:v>39800</c:v>
                </c:pt>
                <c:pt idx="20045">
                  <c:v>39801</c:v>
                </c:pt>
                <c:pt idx="20046">
                  <c:v>39802</c:v>
                </c:pt>
                <c:pt idx="20047">
                  <c:v>39803</c:v>
                </c:pt>
                <c:pt idx="20048">
                  <c:v>39804</c:v>
                </c:pt>
                <c:pt idx="20049">
                  <c:v>39805</c:v>
                </c:pt>
                <c:pt idx="20050">
                  <c:v>39806</c:v>
                </c:pt>
                <c:pt idx="20051">
                  <c:v>39807</c:v>
                </c:pt>
                <c:pt idx="20052">
                  <c:v>39808</c:v>
                </c:pt>
                <c:pt idx="20053">
                  <c:v>39809</c:v>
                </c:pt>
                <c:pt idx="20054">
                  <c:v>39810</c:v>
                </c:pt>
                <c:pt idx="20055">
                  <c:v>39811</c:v>
                </c:pt>
                <c:pt idx="20056">
                  <c:v>39812</c:v>
                </c:pt>
                <c:pt idx="20057">
                  <c:v>39813</c:v>
                </c:pt>
                <c:pt idx="20058">
                  <c:v>39814</c:v>
                </c:pt>
                <c:pt idx="20059">
                  <c:v>39815</c:v>
                </c:pt>
                <c:pt idx="20060">
                  <c:v>39816</c:v>
                </c:pt>
                <c:pt idx="20061">
                  <c:v>39817</c:v>
                </c:pt>
                <c:pt idx="20062">
                  <c:v>39818</c:v>
                </c:pt>
                <c:pt idx="20063">
                  <c:v>39819</c:v>
                </c:pt>
                <c:pt idx="20064">
                  <c:v>39820</c:v>
                </c:pt>
                <c:pt idx="20065">
                  <c:v>39821</c:v>
                </c:pt>
                <c:pt idx="20066">
                  <c:v>39822</c:v>
                </c:pt>
                <c:pt idx="20067">
                  <c:v>39823</c:v>
                </c:pt>
                <c:pt idx="20068">
                  <c:v>39824</c:v>
                </c:pt>
                <c:pt idx="20069">
                  <c:v>39825</c:v>
                </c:pt>
                <c:pt idx="20070">
                  <c:v>39826</c:v>
                </c:pt>
                <c:pt idx="20071">
                  <c:v>39827</c:v>
                </c:pt>
                <c:pt idx="20072">
                  <c:v>39828</c:v>
                </c:pt>
                <c:pt idx="20073">
                  <c:v>39829</c:v>
                </c:pt>
                <c:pt idx="20074">
                  <c:v>39830</c:v>
                </c:pt>
                <c:pt idx="20075">
                  <c:v>39831</c:v>
                </c:pt>
                <c:pt idx="20076">
                  <c:v>39832</c:v>
                </c:pt>
                <c:pt idx="20077">
                  <c:v>39833</c:v>
                </c:pt>
                <c:pt idx="20078">
                  <c:v>39834</c:v>
                </c:pt>
                <c:pt idx="20079">
                  <c:v>39835</c:v>
                </c:pt>
                <c:pt idx="20080">
                  <c:v>39836</c:v>
                </c:pt>
                <c:pt idx="20081">
                  <c:v>39837</c:v>
                </c:pt>
                <c:pt idx="20082">
                  <c:v>39838</c:v>
                </c:pt>
                <c:pt idx="20083">
                  <c:v>39839</c:v>
                </c:pt>
                <c:pt idx="20084">
                  <c:v>39840</c:v>
                </c:pt>
                <c:pt idx="20085">
                  <c:v>39841</c:v>
                </c:pt>
                <c:pt idx="20086">
                  <c:v>39842</c:v>
                </c:pt>
                <c:pt idx="20087">
                  <c:v>39843</c:v>
                </c:pt>
                <c:pt idx="20088">
                  <c:v>39844</c:v>
                </c:pt>
                <c:pt idx="20089">
                  <c:v>39845</c:v>
                </c:pt>
                <c:pt idx="20090">
                  <c:v>39846</c:v>
                </c:pt>
                <c:pt idx="20091">
                  <c:v>39847</c:v>
                </c:pt>
                <c:pt idx="20092">
                  <c:v>39848</c:v>
                </c:pt>
                <c:pt idx="20093">
                  <c:v>39849</c:v>
                </c:pt>
                <c:pt idx="20094">
                  <c:v>39850</c:v>
                </c:pt>
                <c:pt idx="20095">
                  <c:v>39851</c:v>
                </c:pt>
                <c:pt idx="20096">
                  <c:v>39852</c:v>
                </c:pt>
                <c:pt idx="20097">
                  <c:v>39853</c:v>
                </c:pt>
                <c:pt idx="20098">
                  <c:v>39854</c:v>
                </c:pt>
                <c:pt idx="20099">
                  <c:v>39855</c:v>
                </c:pt>
                <c:pt idx="20100">
                  <c:v>39856</c:v>
                </c:pt>
                <c:pt idx="20101">
                  <c:v>39857</c:v>
                </c:pt>
                <c:pt idx="20102">
                  <c:v>39858</c:v>
                </c:pt>
                <c:pt idx="20103">
                  <c:v>39859</c:v>
                </c:pt>
                <c:pt idx="20104">
                  <c:v>39860</c:v>
                </c:pt>
                <c:pt idx="20105">
                  <c:v>39861</c:v>
                </c:pt>
                <c:pt idx="20106">
                  <c:v>39862</c:v>
                </c:pt>
                <c:pt idx="20107">
                  <c:v>39863</c:v>
                </c:pt>
                <c:pt idx="20108">
                  <c:v>39864</c:v>
                </c:pt>
                <c:pt idx="20109">
                  <c:v>39865</c:v>
                </c:pt>
                <c:pt idx="20110">
                  <c:v>39866</c:v>
                </c:pt>
                <c:pt idx="20111">
                  <c:v>39867</c:v>
                </c:pt>
                <c:pt idx="20112">
                  <c:v>39868</c:v>
                </c:pt>
                <c:pt idx="20113">
                  <c:v>39869</c:v>
                </c:pt>
                <c:pt idx="20114">
                  <c:v>39870</c:v>
                </c:pt>
                <c:pt idx="20115">
                  <c:v>39871</c:v>
                </c:pt>
                <c:pt idx="20116">
                  <c:v>39872</c:v>
                </c:pt>
                <c:pt idx="20117">
                  <c:v>39873</c:v>
                </c:pt>
                <c:pt idx="20118">
                  <c:v>39874</c:v>
                </c:pt>
                <c:pt idx="20119">
                  <c:v>39875</c:v>
                </c:pt>
                <c:pt idx="20120">
                  <c:v>39876</c:v>
                </c:pt>
                <c:pt idx="20121">
                  <c:v>39877</c:v>
                </c:pt>
                <c:pt idx="20122">
                  <c:v>39878</c:v>
                </c:pt>
                <c:pt idx="20123">
                  <c:v>39879</c:v>
                </c:pt>
                <c:pt idx="20124">
                  <c:v>39880</c:v>
                </c:pt>
                <c:pt idx="20125">
                  <c:v>39881</c:v>
                </c:pt>
                <c:pt idx="20126">
                  <c:v>39882</c:v>
                </c:pt>
                <c:pt idx="20127">
                  <c:v>39883</c:v>
                </c:pt>
                <c:pt idx="20128">
                  <c:v>39884</c:v>
                </c:pt>
                <c:pt idx="20129">
                  <c:v>39885</c:v>
                </c:pt>
                <c:pt idx="20130">
                  <c:v>39886</c:v>
                </c:pt>
                <c:pt idx="20131">
                  <c:v>39887</c:v>
                </c:pt>
                <c:pt idx="20132">
                  <c:v>39888</c:v>
                </c:pt>
                <c:pt idx="20133">
                  <c:v>39889</c:v>
                </c:pt>
                <c:pt idx="20134">
                  <c:v>39890</c:v>
                </c:pt>
                <c:pt idx="20135">
                  <c:v>39891</c:v>
                </c:pt>
                <c:pt idx="20136">
                  <c:v>39892</c:v>
                </c:pt>
                <c:pt idx="20137">
                  <c:v>39893</c:v>
                </c:pt>
                <c:pt idx="20138">
                  <c:v>39894</c:v>
                </c:pt>
                <c:pt idx="20139">
                  <c:v>39895</c:v>
                </c:pt>
                <c:pt idx="20140">
                  <c:v>39896</c:v>
                </c:pt>
                <c:pt idx="20141">
                  <c:v>39897</c:v>
                </c:pt>
                <c:pt idx="20142">
                  <c:v>39898</c:v>
                </c:pt>
                <c:pt idx="20143">
                  <c:v>39899</c:v>
                </c:pt>
                <c:pt idx="20144">
                  <c:v>39900</c:v>
                </c:pt>
                <c:pt idx="20145">
                  <c:v>39901</c:v>
                </c:pt>
                <c:pt idx="20146">
                  <c:v>39902</c:v>
                </c:pt>
                <c:pt idx="20147">
                  <c:v>39903</c:v>
                </c:pt>
                <c:pt idx="20148">
                  <c:v>39904</c:v>
                </c:pt>
                <c:pt idx="20149">
                  <c:v>39905</c:v>
                </c:pt>
                <c:pt idx="20150">
                  <c:v>39906</c:v>
                </c:pt>
                <c:pt idx="20151">
                  <c:v>39907</c:v>
                </c:pt>
                <c:pt idx="20152">
                  <c:v>39908</c:v>
                </c:pt>
                <c:pt idx="20153">
                  <c:v>39909</c:v>
                </c:pt>
                <c:pt idx="20154">
                  <c:v>39910</c:v>
                </c:pt>
                <c:pt idx="20155">
                  <c:v>39911</c:v>
                </c:pt>
                <c:pt idx="20156">
                  <c:v>39912</c:v>
                </c:pt>
                <c:pt idx="20157">
                  <c:v>39913</c:v>
                </c:pt>
                <c:pt idx="20158">
                  <c:v>39914</c:v>
                </c:pt>
                <c:pt idx="20159">
                  <c:v>39915</c:v>
                </c:pt>
                <c:pt idx="20160">
                  <c:v>39916</c:v>
                </c:pt>
                <c:pt idx="20161">
                  <c:v>39917</c:v>
                </c:pt>
                <c:pt idx="20162">
                  <c:v>39918</c:v>
                </c:pt>
                <c:pt idx="20163">
                  <c:v>39919</c:v>
                </c:pt>
                <c:pt idx="20164">
                  <c:v>39920</c:v>
                </c:pt>
                <c:pt idx="20165">
                  <c:v>39921</c:v>
                </c:pt>
                <c:pt idx="20166">
                  <c:v>39922</c:v>
                </c:pt>
                <c:pt idx="20167">
                  <c:v>39923</c:v>
                </c:pt>
                <c:pt idx="20168">
                  <c:v>39924</c:v>
                </c:pt>
                <c:pt idx="20169">
                  <c:v>39925</c:v>
                </c:pt>
                <c:pt idx="20170">
                  <c:v>39926</c:v>
                </c:pt>
                <c:pt idx="20171">
                  <c:v>39927</c:v>
                </c:pt>
                <c:pt idx="20172">
                  <c:v>39928</c:v>
                </c:pt>
                <c:pt idx="20173">
                  <c:v>39929</c:v>
                </c:pt>
                <c:pt idx="20174">
                  <c:v>39930</c:v>
                </c:pt>
                <c:pt idx="20175">
                  <c:v>39931</c:v>
                </c:pt>
                <c:pt idx="20176">
                  <c:v>39932</c:v>
                </c:pt>
                <c:pt idx="20177">
                  <c:v>39933</c:v>
                </c:pt>
                <c:pt idx="20178">
                  <c:v>39934</c:v>
                </c:pt>
                <c:pt idx="20179">
                  <c:v>39935</c:v>
                </c:pt>
                <c:pt idx="20180">
                  <c:v>39936</c:v>
                </c:pt>
                <c:pt idx="20181">
                  <c:v>39937</c:v>
                </c:pt>
                <c:pt idx="20182">
                  <c:v>39938</c:v>
                </c:pt>
                <c:pt idx="20183">
                  <c:v>39939</c:v>
                </c:pt>
                <c:pt idx="20184">
                  <c:v>39940</c:v>
                </c:pt>
                <c:pt idx="20185">
                  <c:v>39941</c:v>
                </c:pt>
                <c:pt idx="20186">
                  <c:v>39942</c:v>
                </c:pt>
                <c:pt idx="20187">
                  <c:v>39943</c:v>
                </c:pt>
                <c:pt idx="20188">
                  <c:v>39944</c:v>
                </c:pt>
                <c:pt idx="20189">
                  <c:v>39945</c:v>
                </c:pt>
                <c:pt idx="20190">
                  <c:v>39946</c:v>
                </c:pt>
                <c:pt idx="20191">
                  <c:v>39947</c:v>
                </c:pt>
                <c:pt idx="20192">
                  <c:v>39948</c:v>
                </c:pt>
                <c:pt idx="20193">
                  <c:v>39949</c:v>
                </c:pt>
                <c:pt idx="20194">
                  <c:v>39950</c:v>
                </c:pt>
                <c:pt idx="20195">
                  <c:v>39951</c:v>
                </c:pt>
                <c:pt idx="20196">
                  <c:v>39952</c:v>
                </c:pt>
                <c:pt idx="20197">
                  <c:v>39953</c:v>
                </c:pt>
                <c:pt idx="20198">
                  <c:v>39954</c:v>
                </c:pt>
                <c:pt idx="20199">
                  <c:v>39955</c:v>
                </c:pt>
                <c:pt idx="20200">
                  <c:v>39956</c:v>
                </c:pt>
                <c:pt idx="20201">
                  <c:v>39957</c:v>
                </c:pt>
                <c:pt idx="20202">
                  <c:v>39958</c:v>
                </c:pt>
                <c:pt idx="20203">
                  <c:v>39959</c:v>
                </c:pt>
                <c:pt idx="20204">
                  <c:v>39960</c:v>
                </c:pt>
                <c:pt idx="20205">
                  <c:v>39961</c:v>
                </c:pt>
                <c:pt idx="20206">
                  <c:v>39962</c:v>
                </c:pt>
                <c:pt idx="20207">
                  <c:v>39963</c:v>
                </c:pt>
                <c:pt idx="20208">
                  <c:v>39964</c:v>
                </c:pt>
                <c:pt idx="20209">
                  <c:v>39965</c:v>
                </c:pt>
                <c:pt idx="20210">
                  <c:v>39966</c:v>
                </c:pt>
                <c:pt idx="20211">
                  <c:v>39967</c:v>
                </c:pt>
                <c:pt idx="20212">
                  <c:v>39968</c:v>
                </c:pt>
                <c:pt idx="20213">
                  <c:v>39969</c:v>
                </c:pt>
                <c:pt idx="20214">
                  <c:v>39970</c:v>
                </c:pt>
                <c:pt idx="20215">
                  <c:v>39971</c:v>
                </c:pt>
                <c:pt idx="20216">
                  <c:v>39972</c:v>
                </c:pt>
                <c:pt idx="20217">
                  <c:v>39973</c:v>
                </c:pt>
                <c:pt idx="20218">
                  <c:v>39974</c:v>
                </c:pt>
                <c:pt idx="20219">
                  <c:v>39975</c:v>
                </c:pt>
                <c:pt idx="20220">
                  <c:v>39976</c:v>
                </c:pt>
                <c:pt idx="20221">
                  <c:v>39977</c:v>
                </c:pt>
                <c:pt idx="20222">
                  <c:v>39978</c:v>
                </c:pt>
                <c:pt idx="20223">
                  <c:v>39979</c:v>
                </c:pt>
                <c:pt idx="20224">
                  <c:v>39980</c:v>
                </c:pt>
                <c:pt idx="20225">
                  <c:v>39981</c:v>
                </c:pt>
                <c:pt idx="20226">
                  <c:v>39982</c:v>
                </c:pt>
                <c:pt idx="20227">
                  <c:v>39983</c:v>
                </c:pt>
                <c:pt idx="20228">
                  <c:v>39984</c:v>
                </c:pt>
                <c:pt idx="20229">
                  <c:v>39985</c:v>
                </c:pt>
                <c:pt idx="20230">
                  <c:v>39986</c:v>
                </c:pt>
                <c:pt idx="20231">
                  <c:v>39987</c:v>
                </c:pt>
                <c:pt idx="20232">
                  <c:v>39988</c:v>
                </c:pt>
                <c:pt idx="20233">
                  <c:v>39989</c:v>
                </c:pt>
                <c:pt idx="20234">
                  <c:v>39990</c:v>
                </c:pt>
                <c:pt idx="20235">
                  <c:v>39991</c:v>
                </c:pt>
                <c:pt idx="20236">
                  <c:v>39992</c:v>
                </c:pt>
                <c:pt idx="20237">
                  <c:v>39993</c:v>
                </c:pt>
                <c:pt idx="20238">
                  <c:v>39994</c:v>
                </c:pt>
                <c:pt idx="20239">
                  <c:v>39995</c:v>
                </c:pt>
                <c:pt idx="20240">
                  <c:v>39996</c:v>
                </c:pt>
                <c:pt idx="20241">
                  <c:v>39997</c:v>
                </c:pt>
                <c:pt idx="20242">
                  <c:v>39998</c:v>
                </c:pt>
                <c:pt idx="20243">
                  <c:v>39999</c:v>
                </c:pt>
                <c:pt idx="20244">
                  <c:v>40000</c:v>
                </c:pt>
                <c:pt idx="20245">
                  <c:v>40001</c:v>
                </c:pt>
                <c:pt idx="20246">
                  <c:v>40002</c:v>
                </c:pt>
                <c:pt idx="20247">
                  <c:v>40003</c:v>
                </c:pt>
                <c:pt idx="20248">
                  <c:v>40004</c:v>
                </c:pt>
                <c:pt idx="20249">
                  <c:v>40005</c:v>
                </c:pt>
                <c:pt idx="20250">
                  <c:v>40006</c:v>
                </c:pt>
                <c:pt idx="20251">
                  <c:v>40007</c:v>
                </c:pt>
                <c:pt idx="20252">
                  <c:v>40008</c:v>
                </c:pt>
                <c:pt idx="20253">
                  <c:v>40009</c:v>
                </c:pt>
                <c:pt idx="20254">
                  <c:v>40010</c:v>
                </c:pt>
                <c:pt idx="20255">
                  <c:v>40011</c:v>
                </c:pt>
                <c:pt idx="20256">
                  <c:v>40012</c:v>
                </c:pt>
                <c:pt idx="20257">
                  <c:v>40013</c:v>
                </c:pt>
                <c:pt idx="20258">
                  <c:v>40014</c:v>
                </c:pt>
                <c:pt idx="20259">
                  <c:v>40015</c:v>
                </c:pt>
                <c:pt idx="20260">
                  <c:v>40016</c:v>
                </c:pt>
                <c:pt idx="20261">
                  <c:v>40017</c:v>
                </c:pt>
                <c:pt idx="20262">
                  <c:v>40018</c:v>
                </c:pt>
                <c:pt idx="20263">
                  <c:v>40019</c:v>
                </c:pt>
                <c:pt idx="20264">
                  <c:v>40020</c:v>
                </c:pt>
                <c:pt idx="20265">
                  <c:v>40021</c:v>
                </c:pt>
                <c:pt idx="20266">
                  <c:v>40022</c:v>
                </c:pt>
                <c:pt idx="20267">
                  <c:v>40023</c:v>
                </c:pt>
                <c:pt idx="20268">
                  <c:v>40024</c:v>
                </c:pt>
                <c:pt idx="20269">
                  <c:v>40025</c:v>
                </c:pt>
                <c:pt idx="20270">
                  <c:v>40026</c:v>
                </c:pt>
                <c:pt idx="20271">
                  <c:v>40027</c:v>
                </c:pt>
                <c:pt idx="20272">
                  <c:v>40028</c:v>
                </c:pt>
                <c:pt idx="20273">
                  <c:v>40029</c:v>
                </c:pt>
                <c:pt idx="20274">
                  <c:v>40030</c:v>
                </c:pt>
                <c:pt idx="20275">
                  <c:v>40031</c:v>
                </c:pt>
                <c:pt idx="20276">
                  <c:v>40032</c:v>
                </c:pt>
                <c:pt idx="20277">
                  <c:v>40033</c:v>
                </c:pt>
                <c:pt idx="20278">
                  <c:v>40034</c:v>
                </c:pt>
                <c:pt idx="20279">
                  <c:v>40035</c:v>
                </c:pt>
                <c:pt idx="20280">
                  <c:v>40036</c:v>
                </c:pt>
                <c:pt idx="20281">
                  <c:v>40037</c:v>
                </c:pt>
                <c:pt idx="20282">
                  <c:v>40038</c:v>
                </c:pt>
                <c:pt idx="20283">
                  <c:v>40039</c:v>
                </c:pt>
                <c:pt idx="20284">
                  <c:v>40040</c:v>
                </c:pt>
                <c:pt idx="20285">
                  <c:v>40041</c:v>
                </c:pt>
                <c:pt idx="20286">
                  <c:v>40042</c:v>
                </c:pt>
                <c:pt idx="20287">
                  <c:v>40043</c:v>
                </c:pt>
                <c:pt idx="20288">
                  <c:v>40044</c:v>
                </c:pt>
                <c:pt idx="20289">
                  <c:v>40045</c:v>
                </c:pt>
                <c:pt idx="20290">
                  <c:v>40046</c:v>
                </c:pt>
                <c:pt idx="20291">
                  <c:v>40047</c:v>
                </c:pt>
                <c:pt idx="20292">
                  <c:v>40048</c:v>
                </c:pt>
                <c:pt idx="20293">
                  <c:v>40049</c:v>
                </c:pt>
                <c:pt idx="20294">
                  <c:v>40050</c:v>
                </c:pt>
                <c:pt idx="20295">
                  <c:v>40051</c:v>
                </c:pt>
                <c:pt idx="20296">
                  <c:v>40052</c:v>
                </c:pt>
                <c:pt idx="20297">
                  <c:v>40053</c:v>
                </c:pt>
                <c:pt idx="20298">
                  <c:v>40054</c:v>
                </c:pt>
                <c:pt idx="20299">
                  <c:v>40055</c:v>
                </c:pt>
                <c:pt idx="20300">
                  <c:v>40056</c:v>
                </c:pt>
                <c:pt idx="20301">
                  <c:v>40057</c:v>
                </c:pt>
                <c:pt idx="20302">
                  <c:v>40058</c:v>
                </c:pt>
                <c:pt idx="20303">
                  <c:v>40059</c:v>
                </c:pt>
                <c:pt idx="20304">
                  <c:v>40060</c:v>
                </c:pt>
                <c:pt idx="20305">
                  <c:v>40061</c:v>
                </c:pt>
                <c:pt idx="20306">
                  <c:v>40062</c:v>
                </c:pt>
                <c:pt idx="20307">
                  <c:v>40063</c:v>
                </c:pt>
                <c:pt idx="20308">
                  <c:v>40064</c:v>
                </c:pt>
                <c:pt idx="20309">
                  <c:v>40065</c:v>
                </c:pt>
                <c:pt idx="20310">
                  <c:v>40066</c:v>
                </c:pt>
                <c:pt idx="20311">
                  <c:v>40067</c:v>
                </c:pt>
                <c:pt idx="20312">
                  <c:v>40068</c:v>
                </c:pt>
                <c:pt idx="20313">
                  <c:v>40069</c:v>
                </c:pt>
                <c:pt idx="20314">
                  <c:v>40070</c:v>
                </c:pt>
                <c:pt idx="20315">
                  <c:v>40071</c:v>
                </c:pt>
                <c:pt idx="20316">
                  <c:v>40072</c:v>
                </c:pt>
                <c:pt idx="20317">
                  <c:v>40073</c:v>
                </c:pt>
                <c:pt idx="20318">
                  <c:v>40074</c:v>
                </c:pt>
                <c:pt idx="20319">
                  <c:v>40075</c:v>
                </c:pt>
                <c:pt idx="20320">
                  <c:v>40076</c:v>
                </c:pt>
                <c:pt idx="20321">
                  <c:v>40077</c:v>
                </c:pt>
                <c:pt idx="20322">
                  <c:v>40078</c:v>
                </c:pt>
                <c:pt idx="20323">
                  <c:v>40079</c:v>
                </c:pt>
                <c:pt idx="20324">
                  <c:v>40080</c:v>
                </c:pt>
                <c:pt idx="20325">
                  <c:v>40081</c:v>
                </c:pt>
                <c:pt idx="20326">
                  <c:v>40082</c:v>
                </c:pt>
                <c:pt idx="20327">
                  <c:v>40083</c:v>
                </c:pt>
                <c:pt idx="20328">
                  <c:v>40084</c:v>
                </c:pt>
                <c:pt idx="20329">
                  <c:v>40085</c:v>
                </c:pt>
                <c:pt idx="20330">
                  <c:v>40086</c:v>
                </c:pt>
                <c:pt idx="20331">
                  <c:v>40087</c:v>
                </c:pt>
                <c:pt idx="20332">
                  <c:v>40088</c:v>
                </c:pt>
                <c:pt idx="20333">
                  <c:v>40089</c:v>
                </c:pt>
                <c:pt idx="20334">
                  <c:v>40090</c:v>
                </c:pt>
                <c:pt idx="20335">
                  <c:v>40091</c:v>
                </c:pt>
                <c:pt idx="20336">
                  <c:v>40092</c:v>
                </c:pt>
                <c:pt idx="20337">
                  <c:v>40093</c:v>
                </c:pt>
                <c:pt idx="20338">
                  <c:v>40094</c:v>
                </c:pt>
                <c:pt idx="20339">
                  <c:v>40095</c:v>
                </c:pt>
                <c:pt idx="20340">
                  <c:v>40096</c:v>
                </c:pt>
                <c:pt idx="20341">
                  <c:v>40097</c:v>
                </c:pt>
                <c:pt idx="20342">
                  <c:v>40098</c:v>
                </c:pt>
                <c:pt idx="20343">
                  <c:v>40099</c:v>
                </c:pt>
                <c:pt idx="20344">
                  <c:v>40100</c:v>
                </c:pt>
                <c:pt idx="20345">
                  <c:v>40101</c:v>
                </c:pt>
                <c:pt idx="20346">
                  <c:v>40102</c:v>
                </c:pt>
                <c:pt idx="20347">
                  <c:v>40103</c:v>
                </c:pt>
                <c:pt idx="20348">
                  <c:v>40104</c:v>
                </c:pt>
                <c:pt idx="20349">
                  <c:v>40105</c:v>
                </c:pt>
                <c:pt idx="20350">
                  <c:v>40106</c:v>
                </c:pt>
                <c:pt idx="20351">
                  <c:v>40107</c:v>
                </c:pt>
                <c:pt idx="20352">
                  <c:v>40108</c:v>
                </c:pt>
                <c:pt idx="20353">
                  <c:v>40109</c:v>
                </c:pt>
                <c:pt idx="20354">
                  <c:v>40110</c:v>
                </c:pt>
                <c:pt idx="20355">
                  <c:v>40111</c:v>
                </c:pt>
                <c:pt idx="20356">
                  <c:v>40112</c:v>
                </c:pt>
                <c:pt idx="20357">
                  <c:v>40113</c:v>
                </c:pt>
                <c:pt idx="20358">
                  <c:v>40114</c:v>
                </c:pt>
                <c:pt idx="20359">
                  <c:v>40115</c:v>
                </c:pt>
                <c:pt idx="20360">
                  <c:v>40116</c:v>
                </c:pt>
                <c:pt idx="20361">
                  <c:v>40117</c:v>
                </c:pt>
                <c:pt idx="20362">
                  <c:v>40118</c:v>
                </c:pt>
                <c:pt idx="20363">
                  <c:v>40119</c:v>
                </c:pt>
                <c:pt idx="20364">
                  <c:v>40120</c:v>
                </c:pt>
                <c:pt idx="20365">
                  <c:v>40121</c:v>
                </c:pt>
                <c:pt idx="20366">
                  <c:v>40122</c:v>
                </c:pt>
                <c:pt idx="20367">
                  <c:v>40123</c:v>
                </c:pt>
                <c:pt idx="20368">
                  <c:v>40124</c:v>
                </c:pt>
                <c:pt idx="20369">
                  <c:v>40125</c:v>
                </c:pt>
                <c:pt idx="20370">
                  <c:v>40126</c:v>
                </c:pt>
                <c:pt idx="20371">
                  <c:v>40127</c:v>
                </c:pt>
                <c:pt idx="20372">
                  <c:v>40128</c:v>
                </c:pt>
                <c:pt idx="20373">
                  <c:v>40129</c:v>
                </c:pt>
                <c:pt idx="20374">
                  <c:v>40130</c:v>
                </c:pt>
                <c:pt idx="20375">
                  <c:v>40131</c:v>
                </c:pt>
                <c:pt idx="20376">
                  <c:v>40132</c:v>
                </c:pt>
                <c:pt idx="20377">
                  <c:v>40133</c:v>
                </c:pt>
                <c:pt idx="20378">
                  <c:v>40134</c:v>
                </c:pt>
                <c:pt idx="20379">
                  <c:v>40135</c:v>
                </c:pt>
                <c:pt idx="20380">
                  <c:v>40136</c:v>
                </c:pt>
                <c:pt idx="20381">
                  <c:v>40137</c:v>
                </c:pt>
                <c:pt idx="20382">
                  <c:v>40138</c:v>
                </c:pt>
                <c:pt idx="20383">
                  <c:v>40139</c:v>
                </c:pt>
                <c:pt idx="20384">
                  <c:v>40140</c:v>
                </c:pt>
                <c:pt idx="20385">
                  <c:v>40141</c:v>
                </c:pt>
                <c:pt idx="20386">
                  <c:v>40142</c:v>
                </c:pt>
                <c:pt idx="20387">
                  <c:v>40143</c:v>
                </c:pt>
                <c:pt idx="20388">
                  <c:v>40144</c:v>
                </c:pt>
                <c:pt idx="20389">
                  <c:v>40145</c:v>
                </c:pt>
                <c:pt idx="20390">
                  <c:v>40146</c:v>
                </c:pt>
                <c:pt idx="20391">
                  <c:v>40147</c:v>
                </c:pt>
                <c:pt idx="20392">
                  <c:v>40148</c:v>
                </c:pt>
                <c:pt idx="20393">
                  <c:v>40149</c:v>
                </c:pt>
                <c:pt idx="20394">
                  <c:v>40150</c:v>
                </c:pt>
                <c:pt idx="20395">
                  <c:v>40151</c:v>
                </c:pt>
                <c:pt idx="20396">
                  <c:v>40152</c:v>
                </c:pt>
                <c:pt idx="20397">
                  <c:v>40153</c:v>
                </c:pt>
                <c:pt idx="20398">
                  <c:v>40154</c:v>
                </c:pt>
                <c:pt idx="20399">
                  <c:v>40155</c:v>
                </c:pt>
                <c:pt idx="20400">
                  <c:v>40156</c:v>
                </c:pt>
                <c:pt idx="20401">
                  <c:v>40157</c:v>
                </c:pt>
                <c:pt idx="20402">
                  <c:v>40158</c:v>
                </c:pt>
                <c:pt idx="20403">
                  <c:v>40159</c:v>
                </c:pt>
                <c:pt idx="20404">
                  <c:v>40160</c:v>
                </c:pt>
                <c:pt idx="20405">
                  <c:v>40161</c:v>
                </c:pt>
                <c:pt idx="20406">
                  <c:v>40162</c:v>
                </c:pt>
                <c:pt idx="20407">
                  <c:v>40163</c:v>
                </c:pt>
                <c:pt idx="20408">
                  <c:v>40164</c:v>
                </c:pt>
                <c:pt idx="20409">
                  <c:v>40165</c:v>
                </c:pt>
                <c:pt idx="20410">
                  <c:v>40166</c:v>
                </c:pt>
                <c:pt idx="20411">
                  <c:v>40167</c:v>
                </c:pt>
                <c:pt idx="20412">
                  <c:v>40168</c:v>
                </c:pt>
                <c:pt idx="20413">
                  <c:v>40169</c:v>
                </c:pt>
                <c:pt idx="20414">
                  <c:v>40170</c:v>
                </c:pt>
                <c:pt idx="20415">
                  <c:v>40171</c:v>
                </c:pt>
                <c:pt idx="20416">
                  <c:v>40172</c:v>
                </c:pt>
                <c:pt idx="20417">
                  <c:v>40173</c:v>
                </c:pt>
                <c:pt idx="20418">
                  <c:v>40174</c:v>
                </c:pt>
                <c:pt idx="20419">
                  <c:v>40175</c:v>
                </c:pt>
                <c:pt idx="20420">
                  <c:v>40176</c:v>
                </c:pt>
                <c:pt idx="20421">
                  <c:v>40177</c:v>
                </c:pt>
                <c:pt idx="20422">
                  <c:v>40178</c:v>
                </c:pt>
                <c:pt idx="20423">
                  <c:v>40179</c:v>
                </c:pt>
                <c:pt idx="20424">
                  <c:v>40180</c:v>
                </c:pt>
                <c:pt idx="20425">
                  <c:v>40181</c:v>
                </c:pt>
                <c:pt idx="20426">
                  <c:v>40182</c:v>
                </c:pt>
                <c:pt idx="20427">
                  <c:v>40183</c:v>
                </c:pt>
                <c:pt idx="20428">
                  <c:v>40184</c:v>
                </c:pt>
                <c:pt idx="20429">
                  <c:v>40185</c:v>
                </c:pt>
                <c:pt idx="20430">
                  <c:v>40186</c:v>
                </c:pt>
                <c:pt idx="20431">
                  <c:v>40187</c:v>
                </c:pt>
                <c:pt idx="20432">
                  <c:v>40188</c:v>
                </c:pt>
                <c:pt idx="20433">
                  <c:v>40189</c:v>
                </c:pt>
                <c:pt idx="20434">
                  <c:v>40190</c:v>
                </c:pt>
                <c:pt idx="20435">
                  <c:v>40191</c:v>
                </c:pt>
                <c:pt idx="20436">
                  <c:v>40192</c:v>
                </c:pt>
                <c:pt idx="20437">
                  <c:v>40193</c:v>
                </c:pt>
                <c:pt idx="20438">
                  <c:v>40194</c:v>
                </c:pt>
                <c:pt idx="20439">
                  <c:v>40195</c:v>
                </c:pt>
                <c:pt idx="20440">
                  <c:v>40196</c:v>
                </c:pt>
                <c:pt idx="20441">
                  <c:v>40197</c:v>
                </c:pt>
                <c:pt idx="20442">
                  <c:v>40198</c:v>
                </c:pt>
                <c:pt idx="20443">
                  <c:v>40199</c:v>
                </c:pt>
                <c:pt idx="20444">
                  <c:v>40200</c:v>
                </c:pt>
                <c:pt idx="20445">
                  <c:v>40201</c:v>
                </c:pt>
                <c:pt idx="20446">
                  <c:v>40202</c:v>
                </c:pt>
                <c:pt idx="20447">
                  <c:v>40203</c:v>
                </c:pt>
                <c:pt idx="20448">
                  <c:v>40204</c:v>
                </c:pt>
                <c:pt idx="20449">
                  <c:v>40205</c:v>
                </c:pt>
                <c:pt idx="20450">
                  <c:v>40206</c:v>
                </c:pt>
                <c:pt idx="20451">
                  <c:v>40207</c:v>
                </c:pt>
                <c:pt idx="20452">
                  <c:v>40208</c:v>
                </c:pt>
                <c:pt idx="20453">
                  <c:v>40209</c:v>
                </c:pt>
                <c:pt idx="20454">
                  <c:v>40210</c:v>
                </c:pt>
                <c:pt idx="20455">
                  <c:v>40211</c:v>
                </c:pt>
                <c:pt idx="20456">
                  <c:v>40212</c:v>
                </c:pt>
                <c:pt idx="20457">
                  <c:v>40213</c:v>
                </c:pt>
                <c:pt idx="20458">
                  <c:v>40214</c:v>
                </c:pt>
                <c:pt idx="20459">
                  <c:v>40215</c:v>
                </c:pt>
                <c:pt idx="20460">
                  <c:v>40216</c:v>
                </c:pt>
                <c:pt idx="20461">
                  <c:v>40217</c:v>
                </c:pt>
                <c:pt idx="20462">
                  <c:v>40218</c:v>
                </c:pt>
                <c:pt idx="20463">
                  <c:v>40219</c:v>
                </c:pt>
                <c:pt idx="20464">
                  <c:v>40220</c:v>
                </c:pt>
                <c:pt idx="20465">
                  <c:v>40221</c:v>
                </c:pt>
                <c:pt idx="20466">
                  <c:v>40222</c:v>
                </c:pt>
                <c:pt idx="20467">
                  <c:v>40223</c:v>
                </c:pt>
                <c:pt idx="20468">
                  <c:v>40224</c:v>
                </c:pt>
                <c:pt idx="20469">
                  <c:v>40225</c:v>
                </c:pt>
                <c:pt idx="20470">
                  <c:v>40226</c:v>
                </c:pt>
                <c:pt idx="20471">
                  <c:v>40227</c:v>
                </c:pt>
                <c:pt idx="20472">
                  <c:v>40228</c:v>
                </c:pt>
                <c:pt idx="20473">
                  <c:v>40229</c:v>
                </c:pt>
                <c:pt idx="20474">
                  <c:v>40230</c:v>
                </c:pt>
                <c:pt idx="20475">
                  <c:v>40231</c:v>
                </c:pt>
                <c:pt idx="20476">
                  <c:v>40232</c:v>
                </c:pt>
                <c:pt idx="20477">
                  <c:v>40233</c:v>
                </c:pt>
                <c:pt idx="20478">
                  <c:v>40234</c:v>
                </c:pt>
                <c:pt idx="20479">
                  <c:v>40235</c:v>
                </c:pt>
                <c:pt idx="20480">
                  <c:v>40236</c:v>
                </c:pt>
                <c:pt idx="20481">
                  <c:v>40237</c:v>
                </c:pt>
                <c:pt idx="20482">
                  <c:v>40238</c:v>
                </c:pt>
                <c:pt idx="20483">
                  <c:v>40239</c:v>
                </c:pt>
                <c:pt idx="20484">
                  <c:v>40240</c:v>
                </c:pt>
                <c:pt idx="20485">
                  <c:v>40241</c:v>
                </c:pt>
                <c:pt idx="20486">
                  <c:v>40242</c:v>
                </c:pt>
                <c:pt idx="20487">
                  <c:v>40243</c:v>
                </c:pt>
                <c:pt idx="20488">
                  <c:v>40244</c:v>
                </c:pt>
                <c:pt idx="20489">
                  <c:v>40245</c:v>
                </c:pt>
                <c:pt idx="20490">
                  <c:v>40246</c:v>
                </c:pt>
                <c:pt idx="20491">
                  <c:v>40247</c:v>
                </c:pt>
                <c:pt idx="20492">
                  <c:v>40248</c:v>
                </c:pt>
                <c:pt idx="20493">
                  <c:v>40249</c:v>
                </c:pt>
                <c:pt idx="20494">
                  <c:v>40250</c:v>
                </c:pt>
                <c:pt idx="20495">
                  <c:v>40251</c:v>
                </c:pt>
                <c:pt idx="20496">
                  <c:v>40252</c:v>
                </c:pt>
                <c:pt idx="20497">
                  <c:v>40253</c:v>
                </c:pt>
                <c:pt idx="20498">
                  <c:v>40254</c:v>
                </c:pt>
                <c:pt idx="20499">
                  <c:v>40255</c:v>
                </c:pt>
                <c:pt idx="20500">
                  <c:v>40256</c:v>
                </c:pt>
                <c:pt idx="20501">
                  <c:v>40257</c:v>
                </c:pt>
                <c:pt idx="20502">
                  <c:v>40258</c:v>
                </c:pt>
                <c:pt idx="20503">
                  <c:v>40259</c:v>
                </c:pt>
                <c:pt idx="20504">
                  <c:v>40260</c:v>
                </c:pt>
                <c:pt idx="20505">
                  <c:v>40261</c:v>
                </c:pt>
                <c:pt idx="20506">
                  <c:v>40262</c:v>
                </c:pt>
                <c:pt idx="20507">
                  <c:v>40263</c:v>
                </c:pt>
                <c:pt idx="20508">
                  <c:v>40264</c:v>
                </c:pt>
                <c:pt idx="20509">
                  <c:v>40265</c:v>
                </c:pt>
                <c:pt idx="20510">
                  <c:v>40266</c:v>
                </c:pt>
                <c:pt idx="20511">
                  <c:v>40267</c:v>
                </c:pt>
                <c:pt idx="20512">
                  <c:v>40268</c:v>
                </c:pt>
                <c:pt idx="20513">
                  <c:v>40269</c:v>
                </c:pt>
                <c:pt idx="20514">
                  <c:v>40270</c:v>
                </c:pt>
                <c:pt idx="20515">
                  <c:v>40271</c:v>
                </c:pt>
                <c:pt idx="20516">
                  <c:v>40272</c:v>
                </c:pt>
                <c:pt idx="20517">
                  <c:v>40273</c:v>
                </c:pt>
                <c:pt idx="20518">
                  <c:v>40274</c:v>
                </c:pt>
                <c:pt idx="20519">
                  <c:v>40275</c:v>
                </c:pt>
                <c:pt idx="20520">
                  <c:v>40276</c:v>
                </c:pt>
                <c:pt idx="20521">
                  <c:v>40277</c:v>
                </c:pt>
                <c:pt idx="20522">
                  <c:v>40278</c:v>
                </c:pt>
                <c:pt idx="20523">
                  <c:v>40279</c:v>
                </c:pt>
                <c:pt idx="20524">
                  <c:v>40280</c:v>
                </c:pt>
                <c:pt idx="20525">
                  <c:v>40281</c:v>
                </c:pt>
                <c:pt idx="20526">
                  <c:v>40282</c:v>
                </c:pt>
                <c:pt idx="20527">
                  <c:v>40283</c:v>
                </c:pt>
                <c:pt idx="20528">
                  <c:v>40284</c:v>
                </c:pt>
                <c:pt idx="20529">
                  <c:v>40285</c:v>
                </c:pt>
                <c:pt idx="20530">
                  <c:v>40286</c:v>
                </c:pt>
                <c:pt idx="20531">
                  <c:v>40287</c:v>
                </c:pt>
                <c:pt idx="20532">
                  <c:v>40288</c:v>
                </c:pt>
                <c:pt idx="20533">
                  <c:v>40289</c:v>
                </c:pt>
                <c:pt idx="20534">
                  <c:v>40290</c:v>
                </c:pt>
                <c:pt idx="20535">
                  <c:v>40291</c:v>
                </c:pt>
                <c:pt idx="20536">
                  <c:v>40292</c:v>
                </c:pt>
                <c:pt idx="20537">
                  <c:v>40293</c:v>
                </c:pt>
                <c:pt idx="20538">
                  <c:v>40294</c:v>
                </c:pt>
                <c:pt idx="20539">
                  <c:v>40295</c:v>
                </c:pt>
                <c:pt idx="20540">
                  <c:v>40296</c:v>
                </c:pt>
                <c:pt idx="20541">
                  <c:v>40297</c:v>
                </c:pt>
                <c:pt idx="20542">
                  <c:v>40298</c:v>
                </c:pt>
                <c:pt idx="20543">
                  <c:v>40299</c:v>
                </c:pt>
                <c:pt idx="20544">
                  <c:v>40300</c:v>
                </c:pt>
                <c:pt idx="20545">
                  <c:v>40301</c:v>
                </c:pt>
                <c:pt idx="20546">
                  <c:v>40302</c:v>
                </c:pt>
                <c:pt idx="20547">
                  <c:v>40303</c:v>
                </c:pt>
                <c:pt idx="20548">
                  <c:v>40304</c:v>
                </c:pt>
                <c:pt idx="20549">
                  <c:v>40305</c:v>
                </c:pt>
                <c:pt idx="20550">
                  <c:v>40306</c:v>
                </c:pt>
                <c:pt idx="20551">
                  <c:v>40307</c:v>
                </c:pt>
                <c:pt idx="20552">
                  <c:v>40308</c:v>
                </c:pt>
                <c:pt idx="20553">
                  <c:v>40309</c:v>
                </c:pt>
                <c:pt idx="20554">
                  <c:v>40310</c:v>
                </c:pt>
                <c:pt idx="20555">
                  <c:v>40311</c:v>
                </c:pt>
                <c:pt idx="20556">
                  <c:v>40312</c:v>
                </c:pt>
                <c:pt idx="20557">
                  <c:v>40313</c:v>
                </c:pt>
                <c:pt idx="20558">
                  <c:v>40314</c:v>
                </c:pt>
                <c:pt idx="20559">
                  <c:v>40315</c:v>
                </c:pt>
                <c:pt idx="20560">
                  <c:v>40316</c:v>
                </c:pt>
                <c:pt idx="20561">
                  <c:v>40317</c:v>
                </c:pt>
                <c:pt idx="20562">
                  <c:v>40318</c:v>
                </c:pt>
                <c:pt idx="20563">
                  <c:v>40319</c:v>
                </c:pt>
                <c:pt idx="20564">
                  <c:v>40320</c:v>
                </c:pt>
                <c:pt idx="20565">
                  <c:v>40321</c:v>
                </c:pt>
                <c:pt idx="20566">
                  <c:v>40322</c:v>
                </c:pt>
                <c:pt idx="20567">
                  <c:v>40323</c:v>
                </c:pt>
                <c:pt idx="20568">
                  <c:v>40324</c:v>
                </c:pt>
                <c:pt idx="20569">
                  <c:v>40325</c:v>
                </c:pt>
                <c:pt idx="20570">
                  <c:v>40326</c:v>
                </c:pt>
                <c:pt idx="20571">
                  <c:v>40327</c:v>
                </c:pt>
                <c:pt idx="20572">
                  <c:v>40328</c:v>
                </c:pt>
                <c:pt idx="20573">
                  <c:v>40329</c:v>
                </c:pt>
                <c:pt idx="20574">
                  <c:v>40330</c:v>
                </c:pt>
                <c:pt idx="20575">
                  <c:v>40331</c:v>
                </c:pt>
                <c:pt idx="20576">
                  <c:v>40332</c:v>
                </c:pt>
                <c:pt idx="20577">
                  <c:v>40333</c:v>
                </c:pt>
                <c:pt idx="20578">
                  <c:v>40334</c:v>
                </c:pt>
                <c:pt idx="20579">
                  <c:v>40335</c:v>
                </c:pt>
                <c:pt idx="20580">
                  <c:v>40336</c:v>
                </c:pt>
                <c:pt idx="20581">
                  <c:v>40337</c:v>
                </c:pt>
                <c:pt idx="20582">
                  <c:v>40338</c:v>
                </c:pt>
                <c:pt idx="20583">
                  <c:v>40339</c:v>
                </c:pt>
                <c:pt idx="20584">
                  <c:v>40340</c:v>
                </c:pt>
                <c:pt idx="20585">
                  <c:v>40341</c:v>
                </c:pt>
                <c:pt idx="20586">
                  <c:v>40342</c:v>
                </c:pt>
                <c:pt idx="20587">
                  <c:v>40343</c:v>
                </c:pt>
                <c:pt idx="20588">
                  <c:v>40344</c:v>
                </c:pt>
                <c:pt idx="20589">
                  <c:v>40345</c:v>
                </c:pt>
                <c:pt idx="20590">
                  <c:v>40346</c:v>
                </c:pt>
                <c:pt idx="20591">
                  <c:v>40347</c:v>
                </c:pt>
                <c:pt idx="20592">
                  <c:v>40348</c:v>
                </c:pt>
                <c:pt idx="20593">
                  <c:v>40349</c:v>
                </c:pt>
                <c:pt idx="20594">
                  <c:v>40350</c:v>
                </c:pt>
                <c:pt idx="20595">
                  <c:v>40351</c:v>
                </c:pt>
                <c:pt idx="20596">
                  <c:v>40352</c:v>
                </c:pt>
                <c:pt idx="20597">
                  <c:v>40353</c:v>
                </c:pt>
                <c:pt idx="20598">
                  <c:v>40354</c:v>
                </c:pt>
                <c:pt idx="20599">
                  <c:v>40355</c:v>
                </c:pt>
                <c:pt idx="20600">
                  <c:v>40356</c:v>
                </c:pt>
                <c:pt idx="20601">
                  <c:v>40357</c:v>
                </c:pt>
                <c:pt idx="20602">
                  <c:v>40358</c:v>
                </c:pt>
                <c:pt idx="20603">
                  <c:v>40359</c:v>
                </c:pt>
                <c:pt idx="20604">
                  <c:v>40360</c:v>
                </c:pt>
                <c:pt idx="20605">
                  <c:v>40361</c:v>
                </c:pt>
                <c:pt idx="20606">
                  <c:v>40362</c:v>
                </c:pt>
                <c:pt idx="20607">
                  <c:v>40363</c:v>
                </c:pt>
                <c:pt idx="20608">
                  <c:v>40364</c:v>
                </c:pt>
                <c:pt idx="20609">
                  <c:v>40365</c:v>
                </c:pt>
                <c:pt idx="20610">
                  <c:v>40366</c:v>
                </c:pt>
                <c:pt idx="20611">
                  <c:v>40367</c:v>
                </c:pt>
                <c:pt idx="20612">
                  <c:v>40368</c:v>
                </c:pt>
                <c:pt idx="20613">
                  <c:v>40369</c:v>
                </c:pt>
                <c:pt idx="20614">
                  <c:v>40370</c:v>
                </c:pt>
                <c:pt idx="20615">
                  <c:v>40371</c:v>
                </c:pt>
                <c:pt idx="20616">
                  <c:v>40372</c:v>
                </c:pt>
                <c:pt idx="20617">
                  <c:v>40373</c:v>
                </c:pt>
                <c:pt idx="20618">
                  <c:v>40374</c:v>
                </c:pt>
                <c:pt idx="20619">
                  <c:v>40375</c:v>
                </c:pt>
                <c:pt idx="20620">
                  <c:v>40376</c:v>
                </c:pt>
                <c:pt idx="20621">
                  <c:v>40377</c:v>
                </c:pt>
                <c:pt idx="20622">
                  <c:v>40378</c:v>
                </c:pt>
                <c:pt idx="20623">
                  <c:v>40379</c:v>
                </c:pt>
                <c:pt idx="20624">
                  <c:v>40380</c:v>
                </c:pt>
                <c:pt idx="20625">
                  <c:v>40381</c:v>
                </c:pt>
                <c:pt idx="20626">
                  <c:v>40382</c:v>
                </c:pt>
                <c:pt idx="20627">
                  <c:v>40383</c:v>
                </c:pt>
                <c:pt idx="20628">
                  <c:v>40384</c:v>
                </c:pt>
                <c:pt idx="20629">
                  <c:v>40385</c:v>
                </c:pt>
                <c:pt idx="20630">
                  <c:v>40386</c:v>
                </c:pt>
                <c:pt idx="20631">
                  <c:v>40387</c:v>
                </c:pt>
                <c:pt idx="20632">
                  <c:v>40388</c:v>
                </c:pt>
                <c:pt idx="20633">
                  <c:v>40389</c:v>
                </c:pt>
                <c:pt idx="20634">
                  <c:v>40390</c:v>
                </c:pt>
                <c:pt idx="20635">
                  <c:v>40391</c:v>
                </c:pt>
                <c:pt idx="20636">
                  <c:v>40392</c:v>
                </c:pt>
                <c:pt idx="20637">
                  <c:v>40393</c:v>
                </c:pt>
                <c:pt idx="20638">
                  <c:v>40394</c:v>
                </c:pt>
                <c:pt idx="20639">
                  <c:v>40395</c:v>
                </c:pt>
                <c:pt idx="20640">
                  <c:v>40396</c:v>
                </c:pt>
                <c:pt idx="20641">
                  <c:v>40397</c:v>
                </c:pt>
                <c:pt idx="20642">
                  <c:v>40398</c:v>
                </c:pt>
                <c:pt idx="20643">
                  <c:v>40399</c:v>
                </c:pt>
                <c:pt idx="20644">
                  <c:v>40400</c:v>
                </c:pt>
                <c:pt idx="20645">
                  <c:v>40401</c:v>
                </c:pt>
                <c:pt idx="20646">
                  <c:v>40402</c:v>
                </c:pt>
                <c:pt idx="20647">
                  <c:v>40403</c:v>
                </c:pt>
                <c:pt idx="20648">
                  <c:v>40404</c:v>
                </c:pt>
                <c:pt idx="20649">
                  <c:v>40405</c:v>
                </c:pt>
                <c:pt idx="20650">
                  <c:v>40406</c:v>
                </c:pt>
                <c:pt idx="20651">
                  <c:v>40407</c:v>
                </c:pt>
                <c:pt idx="20652">
                  <c:v>40408</c:v>
                </c:pt>
                <c:pt idx="20653">
                  <c:v>40409</c:v>
                </c:pt>
                <c:pt idx="20654">
                  <c:v>40410</c:v>
                </c:pt>
                <c:pt idx="20655">
                  <c:v>40411</c:v>
                </c:pt>
                <c:pt idx="20656">
                  <c:v>40412</c:v>
                </c:pt>
                <c:pt idx="20657">
                  <c:v>40413</c:v>
                </c:pt>
                <c:pt idx="20658">
                  <c:v>40414</c:v>
                </c:pt>
                <c:pt idx="20659">
                  <c:v>40415</c:v>
                </c:pt>
                <c:pt idx="20660">
                  <c:v>40416</c:v>
                </c:pt>
                <c:pt idx="20661">
                  <c:v>40417</c:v>
                </c:pt>
                <c:pt idx="20662">
                  <c:v>40418</c:v>
                </c:pt>
                <c:pt idx="20663">
                  <c:v>40419</c:v>
                </c:pt>
                <c:pt idx="20664">
                  <c:v>40420</c:v>
                </c:pt>
                <c:pt idx="20665">
                  <c:v>40421</c:v>
                </c:pt>
                <c:pt idx="20666">
                  <c:v>40422</c:v>
                </c:pt>
                <c:pt idx="20667">
                  <c:v>40423</c:v>
                </c:pt>
                <c:pt idx="20668">
                  <c:v>40424</c:v>
                </c:pt>
                <c:pt idx="20669">
                  <c:v>40425</c:v>
                </c:pt>
                <c:pt idx="20670">
                  <c:v>40426</c:v>
                </c:pt>
                <c:pt idx="20671">
                  <c:v>40427</c:v>
                </c:pt>
                <c:pt idx="20672">
                  <c:v>40428</c:v>
                </c:pt>
                <c:pt idx="20673">
                  <c:v>40429</c:v>
                </c:pt>
                <c:pt idx="20674">
                  <c:v>40430</c:v>
                </c:pt>
                <c:pt idx="20675">
                  <c:v>40431</c:v>
                </c:pt>
                <c:pt idx="20676">
                  <c:v>40432</c:v>
                </c:pt>
                <c:pt idx="20677">
                  <c:v>40433</c:v>
                </c:pt>
                <c:pt idx="20678">
                  <c:v>40434</c:v>
                </c:pt>
                <c:pt idx="20679">
                  <c:v>40435</c:v>
                </c:pt>
                <c:pt idx="20680">
                  <c:v>40436</c:v>
                </c:pt>
                <c:pt idx="20681">
                  <c:v>40437</c:v>
                </c:pt>
                <c:pt idx="20682">
                  <c:v>40438</c:v>
                </c:pt>
                <c:pt idx="20683">
                  <c:v>40439</c:v>
                </c:pt>
                <c:pt idx="20684">
                  <c:v>40440</c:v>
                </c:pt>
                <c:pt idx="20685">
                  <c:v>40441</c:v>
                </c:pt>
                <c:pt idx="20686">
                  <c:v>40442</c:v>
                </c:pt>
                <c:pt idx="20687">
                  <c:v>40443</c:v>
                </c:pt>
                <c:pt idx="20688">
                  <c:v>40444</c:v>
                </c:pt>
                <c:pt idx="20689">
                  <c:v>40445</c:v>
                </c:pt>
                <c:pt idx="20690">
                  <c:v>40446</c:v>
                </c:pt>
                <c:pt idx="20691">
                  <c:v>40447</c:v>
                </c:pt>
                <c:pt idx="20692">
                  <c:v>40448</c:v>
                </c:pt>
                <c:pt idx="20693">
                  <c:v>40449</c:v>
                </c:pt>
                <c:pt idx="20694">
                  <c:v>40450</c:v>
                </c:pt>
                <c:pt idx="20695">
                  <c:v>40451</c:v>
                </c:pt>
                <c:pt idx="20696">
                  <c:v>40452</c:v>
                </c:pt>
                <c:pt idx="20697">
                  <c:v>40453</c:v>
                </c:pt>
                <c:pt idx="20698">
                  <c:v>40454</c:v>
                </c:pt>
                <c:pt idx="20699">
                  <c:v>40455</c:v>
                </c:pt>
                <c:pt idx="20700">
                  <c:v>40456</c:v>
                </c:pt>
                <c:pt idx="20701">
                  <c:v>40457</c:v>
                </c:pt>
                <c:pt idx="20702">
                  <c:v>40458</c:v>
                </c:pt>
                <c:pt idx="20703">
                  <c:v>40459</c:v>
                </c:pt>
                <c:pt idx="20704">
                  <c:v>40460</c:v>
                </c:pt>
                <c:pt idx="20705">
                  <c:v>40461</c:v>
                </c:pt>
                <c:pt idx="20706">
                  <c:v>40462</c:v>
                </c:pt>
                <c:pt idx="20707">
                  <c:v>40463</c:v>
                </c:pt>
                <c:pt idx="20708">
                  <c:v>40464</c:v>
                </c:pt>
                <c:pt idx="20709">
                  <c:v>40465</c:v>
                </c:pt>
                <c:pt idx="20710">
                  <c:v>40466</c:v>
                </c:pt>
                <c:pt idx="20711">
                  <c:v>40467</c:v>
                </c:pt>
                <c:pt idx="20712">
                  <c:v>40468</c:v>
                </c:pt>
                <c:pt idx="20713">
                  <c:v>40469</c:v>
                </c:pt>
                <c:pt idx="20714">
                  <c:v>40470</c:v>
                </c:pt>
                <c:pt idx="20715">
                  <c:v>40471</c:v>
                </c:pt>
                <c:pt idx="20716">
                  <c:v>40472</c:v>
                </c:pt>
                <c:pt idx="20717">
                  <c:v>40473</c:v>
                </c:pt>
                <c:pt idx="20718">
                  <c:v>40474</c:v>
                </c:pt>
                <c:pt idx="20719">
                  <c:v>40475</c:v>
                </c:pt>
                <c:pt idx="20720">
                  <c:v>40476</c:v>
                </c:pt>
                <c:pt idx="20721">
                  <c:v>40477</c:v>
                </c:pt>
                <c:pt idx="20722">
                  <c:v>40478</c:v>
                </c:pt>
                <c:pt idx="20723">
                  <c:v>40479</c:v>
                </c:pt>
                <c:pt idx="20724">
                  <c:v>40480</c:v>
                </c:pt>
                <c:pt idx="20725">
                  <c:v>40481</c:v>
                </c:pt>
                <c:pt idx="20726">
                  <c:v>40482</c:v>
                </c:pt>
                <c:pt idx="20727">
                  <c:v>40483</c:v>
                </c:pt>
                <c:pt idx="20728">
                  <c:v>40484</c:v>
                </c:pt>
                <c:pt idx="20729">
                  <c:v>40485</c:v>
                </c:pt>
                <c:pt idx="20730">
                  <c:v>40486</c:v>
                </c:pt>
                <c:pt idx="20731">
                  <c:v>40487</c:v>
                </c:pt>
                <c:pt idx="20732">
                  <c:v>40488</c:v>
                </c:pt>
                <c:pt idx="20733">
                  <c:v>40489</c:v>
                </c:pt>
                <c:pt idx="20734">
                  <c:v>40490</c:v>
                </c:pt>
                <c:pt idx="20735">
                  <c:v>40491</c:v>
                </c:pt>
                <c:pt idx="20736">
                  <c:v>40492</c:v>
                </c:pt>
                <c:pt idx="20737">
                  <c:v>40493</c:v>
                </c:pt>
                <c:pt idx="20738">
                  <c:v>40494</c:v>
                </c:pt>
                <c:pt idx="20739">
                  <c:v>40495</c:v>
                </c:pt>
                <c:pt idx="20740">
                  <c:v>40496</c:v>
                </c:pt>
                <c:pt idx="20741">
                  <c:v>40497</c:v>
                </c:pt>
                <c:pt idx="20742">
                  <c:v>40498</c:v>
                </c:pt>
                <c:pt idx="20743">
                  <c:v>40499</c:v>
                </c:pt>
                <c:pt idx="20744">
                  <c:v>40500</c:v>
                </c:pt>
                <c:pt idx="20745">
                  <c:v>40501</c:v>
                </c:pt>
                <c:pt idx="20746">
                  <c:v>40502</c:v>
                </c:pt>
                <c:pt idx="20747">
                  <c:v>40503</c:v>
                </c:pt>
                <c:pt idx="20748">
                  <c:v>40504</c:v>
                </c:pt>
                <c:pt idx="20749">
                  <c:v>40505</c:v>
                </c:pt>
                <c:pt idx="20750">
                  <c:v>40506</c:v>
                </c:pt>
                <c:pt idx="20751">
                  <c:v>40507</c:v>
                </c:pt>
                <c:pt idx="20752">
                  <c:v>40508</c:v>
                </c:pt>
                <c:pt idx="20753">
                  <c:v>40509</c:v>
                </c:pt>
                <c:pt idx="20754">
                  <c:v>40510</c:v>
                </c:pt>
                <c:pt idx="20755">
                  <c:v>40511</c:v>
                </c:pt>
                <c:pt idx="20756">
                  <c:v>40512</c:v>
                </c:pt>
                <c:pt idx="20757">
                  <c:v>40513</c:v>
                </c:pt>
                <c:pt idx="20758">
                  <c:v>40514</c:v>
                </c:pt>
                <c:pt idx="20759">
                  <c:v>40515</c:v>
                </c:pt>
                <c:pt idx="20760">
                  <c:v>40516</c:v>
                </c:pt>
                <c:pt idx="20761">
                  <c:v>40517</c:v>
                </c:pt>
                <c:pt idx="20762">
                  <c:v>40518</c:v>
                </c:pt>
                <c:pt idx="20763">
                  <c:v>40519</c:v>
                </c:pt>
                <c:pt idx="20764">
                  <c:v>40520</c:v>
                </c:pt>
                <c:pt idx="20765">
                  <c:v>40521</c:v>
                </c:pt>
                <c:pt idx="20766">
                  <c:v>40522</c:v>
                </c:pt>
                <c:pt idx="20767">
                  <c:v>40523</c:v>
                </c:pt>
                <c:pt idx="20768">
                  <c:v>40524</c:v>
                </c:pt>
                <c:pt idx="20769">
                  <c:v>40525</c:v>
                </c:pt>
                <c:pt idx="20770">
                  <c:v>40526</c:v>
                </c:pt>
                <c:pt idx="20771">
                  <c:v>40527</c:v>
                </c:pt>
                <c:pt idx="20772">
                  <c:v>40528</c:v>
                </c:pt>
                <c:pt idx="20773">
                  <c:v>40529</c:v>
                </c:pt>
                <c:pt idx="20774">
                  <c:v>40530</c:v>
                </c:pt>
                <c:pt idx="20775">
                  <c:v>40531</c:v>
                </c:pt>
                <c:pt idx="20776">
                  <c:v>40532</c:v>
                </c:pt>
                <c:pt idx="20777">
                  <c:v>40533</c:v>
                </c:pt>
                <c:pt idx="20778">
                  <c:v>40534</c:v>
                </c:pt>
                <c:pt idx="20779">
                  <c:v>40535</c:v>
                </c:pt>
                <c:pt idx="20780">
                  <c:v>40536</c:v>
                </c:pt>
                <c:pt idx="20781">
                  <c:v>40537</c:v>
                </c:pt>
                <c:pt idx="20782">
                  <c:v>40538</c:v>
                </c:pt>
                <c:pt idx="20783">
                  <c:v>40539</c:v>
                </c:pt>
                <c:pt idx="20784">
                  <c:v>40540</c:v>
                </c:pt>
                <c:pt idx="20785">
                  <c:v>40541</c:v>
                </c:pt>
                <c:pt idx="20786">
                  <c:v>40542</c:v>
                </c:pt>
                <c:pt idx="20787">
                  <c:v>40543</c:v>
                </c:pt>
                <c:pt idx="20788">
                  <c:v>40544</c:v>
                </c:pt>
                <c:pt idx="20789">
                  <c:v>40545</c:v>
                </c:pt>
                <c:pt idx="20790">
                  <c:v>40546</c:v>
                </c:pt>
                <c:pt idx="20791">
                  <c:v>40547</c:v>
                </c:pt>
                <c:pt idx="20792">
                  <c:v>40548</c:v>
                </c:pt>
                <c:pt idx="20793">
                  <c:v>40549</c:v>
                </c:pt>
                <c:pt idx="20794">
                  <c:v>40550</c:v>
                </c:pt>
                <c:pt idx="20795">
                  <c:v>40551</c:v>
                </c:pt>
                <c:pt idx="20796">
                  <c:v>40552</c:v>
                </c:pt>
                <c:pt idx="20797">
                  <c:v>40553</c:v>
                </c:pt>
                <c:pt idx="20798">
                  <c:v>40554</c:v>
                </c:pt>
                <c:pt idx="20799">
                  <c:v>40555</c:v>
                </c:pt>
                <c:pt idx="20800">
                  <c:v>40556</c:v>
                </c:pt>
                <c:pt idx="20801">
                  <c:v>40557</c:v>
                </c:pt>
                <c:pt idx="20802">
                  <c:v>40558</c:v>
                </c:pt>
                <c:pt idx="20803">
                  <c:v>40559</c:v>
                </c:pt>
                <c:pt idx="20804">
                  <c:v>40560</c:v>
                </c:pt>
                <c:pt idx="20805">
                  <c:v>40561</c:v>
                </c:pt>
                <c:pt idx="20806">
                  <c:v>40562</c:v>
                </c:pt>
                <c:pt idx="20807">
                  <c:v>40563</c:v>
                </c:pt>
                <c:pt idx="20808">
                  <c:v>40564</c:v>
                </c:pt>
                <c:pt idx="20809">
                  <c:v>40565</c:v>
                </c:pt>
                <c:pt idx="20810">
                  <c:v>40566</c:v>
                </c:pt>
                <c:pt idx="20811">
                  <c:v>40567</c:v>
                </c:pt>
                <c:pt idx="20812">
                  <c:v>40568</c:v>
                </c:pt>
                <c:pt idx="20813">
                  <c:v>40569</c:v>
                </c:pt>
                <c:pt idx="20814">
                  <c:v>40570</c:v>
                </c:pt>
                <c:pt idx="20815">
                  <c:v>40571</c:v>
                </c:pt>
                <c:pt idx="20816">
                  <c:v>40572</c:v>
                </c:pt>
                <c:pt idx="20817">
                  <c:v>40573</c:v>
                </c:pt>
                <c:pt idx="20818">
                  <c:v>40574</c:v>
                </c:pt>
                <c:pt idx="20819">
                  <c:v>40575</c:v>
                </c:pt>
                <c:pt idx="20820">
                  <c:v>40576</c:v>
                </c:pt>
                <c:pt idx="20821">
                  <c:v>40577</c:v>
                </c:pt>
                <c:pt idx="20822">
                  <c:v>40578</c:v>
                </c:pt>
                <c:pt idx="20823">
                  <c:v>40579</c:v>
                </c:pt>
                <c:pt idx="20824">
                  <c:v>40580</c:v>
                </c:pt>
                <c:pt idx="20825">
                  <c:v>40581</c:v>
                </c:pt>
                <c:pt idx="20826">
                  <c:v>40582</c:v>
                </c:pt>
                <c:pt idx="20827">
                  <c:v>40583</c:v>
                </c:pt>
                <c:pt idx="20828">
                  <c:v>40584</c:v>
                </c:pt>
                <c:pt idx="20829">
                  <c:v>40585</c:v>
                </c:pt>
                <c:pt idx="20830">
                  <c:v>40586</c:v>
                </c:pt>
                <c:pt idx="20831">
                  <c:v>40587</c:v>
                </c:pt>
                <c:pt idx="20832">
                  <c:v>40588</c:v>
                </c:pt>
                <c:pt idx="20833">
                  <c:v>40589</c:v>
                </c:pt>
                <c:pt idx="20834">
                  <c:v>40590</c:v>
                </c:pt>
                <c:pt idx="20835">
                  <c:v>40591</c:v>
                </c:pt>
                <c:pt idx="20836">
                  <c:v>40592</c:v>
                </c:pt>
                <c:pt idx="20837">
                  <c:v>40593</c:v>
                </c:pt>
                <c:pt idx="20838">
                  <c:v>40594</c:v>
                </c:pt>
                <c:pt idx="20839">
                  <c:v>40595</c:v>
                </c:pt>
                <c:pt idx="20840">
                  <c:v>40596</c:v>
                </c:pt>
                <c:pt idx="20841">
                  <c:v>40597</c:v>
                </c:pt>
                <c:pt idx="20842">
                  <c:v>40598</c:v>
                </c:pt>
                <c:pt idx="20843">
                  <c:v>40599</c:v>
                </c:pt>
                <c:pt idx="20844">
                  <c:v>40600</c:v>
                </c:pt>
                <c:pt idx="20845">
                  <c:v>40601</c:v>
                </c:pt>
                <c:pt idx="20846">
                  <c:v>40602</c:v>
                </c:pt>
                <c:pt idx="20847">
                  <c:v>40603</c:v>
                </c:pt>
                <c:pt idx="20848">
                  <c:v>40604</c:v>
                </c:pt>
                <c:pt idx="20849">
                  <c:v>40605</c:v>
                </c:pt>
                <c:pt idx="20850">
                  <c:v>40606</c:v>
                </c:pt>
                <c:pt idx="20851">
                  <c:v>40607</c:v>
                </c:pt>
                <c:pt idx="20852">
                  <c:v>40608</c:v>
                </c:pt>
                <c:pt idx="20853">
                  <c:v>40609</c:v>
                </c:pt>
                <c:pt idx="20854">
                  <c:v>40610</c:v>
                </c:pt>
                <c:pt idx="20855">
                  <c:v>40611</c:v>
                </c:pt>
                <c:pt idx="20856">
                  <c:v>40612</c:v>
                </c:pt>
                <c:pt idx="20857">
                  <c:v>40613</c:v>
                </c:pt>
                <c:pt idx="20858">
                  <c:v>40614</c:v>
                </c:pt>
                <c:pt idx="20859">
                  <c:v>40615</c:v>
                </c:pt>
                <c:pt idx="20860">
                  <c:v>40616</c:v>
                </c:pt>
                <c:pt idx="20861">
                  <c:v>40617</c:v>
                </c:pt>
                <c:pt idx="20862">
                  <c:v>40618</c:v>
                </c:pt>
                <c:pt idx="20863">
                  <c:v>40619</c:v>
                </c:pt>
                <c:pt idx="20864">
                  <c:v>40620</c:v>
                </c:pt>
                <c:pt idx="20865">
                  <c:v>40621</c:v>
                </c:pt>
                <c:pt idx="20866">
                  <c:v>40622</c:v>
                </c:pt>
                <c:pt idx="20867">
                  <c:v>40623</c:v>
                </c:pt>
                <c:pt idx="20868">
                  <c:v>40624</c:v>
                </c:pt>
                <c:pt idx="20869">
                  <c:v>40625</c:v>
                </c:pt>
                <c:pt idx="20870">
                  <c:v>40626</c:v>
                </c:pt>
                <c:pt idx="20871">
                  <c:v>40627</c:v>
                </c:pt>
                <c:pt idx="20872">
                  <c:v>40628</c:v>
                </c:pt>
                <c:pt idx="20873">
                  <c:v>40629</c:v>
                </c:pt>
                <c:pt idx="20874">
                  <c:v>40630</c:v>
                </c:pt>
                <c:pt idx="20875">
                  <c:v>40631</c:v>
                </c:pt>
                <c:pt idx="20876">
                  <c:v>40632</c:v>
                </c:pt>
                <c:pt idx="20877">
                  <c:v>40633</c:v>
                </c:pt>
                <c:pt idx="20878">
                  <c:v>40634</c:v>
                </c:pt>
                <c:pt idx="20879">
                  <c:v>40635</c:v>
                </c:pt>
                <c:pt idx="20880">
                  <c:v>40636</c:v>
                </c:pt>
                <c:pt idx="20881">
                  <c:v>40637</c:v>
                </c:pt>
                <c:pt idx="20882">
                  <c:v>40638</c:v>
                </c:pt>
                <c:pt idx="20883">
                  <c:v>40639</c:v>
                </c:pt>
                <c:pt idx="20884">
                  <c:v>40640</c:v>
                </c:pt>
                <c:pt idx="20885">
                  <c:v>40641</c:v>
                </c:pt>
                <c:pt idx="20886">
                  <c:v>40642</c:v>
                </c:pt>
                <c:pt idx="20887">
                  <c:v>40643</c:v>
                </c:pt>
                <c:pt idx="20888">
                  <c:v>40644</c:v>
                </c:pt>
                <c:pt idx="20889">
                  <c:v>40645</c:v>
                </c:pt>
                <c:pt idx="20890">
                  <c:v>40646</c:v>
                </c:pt>
                <c:pt idx="20891">
                  <c:v>40647</c:v>
                </c:pt>
                <c:pt idx="20892">
                  <c:v>40648</c:v>
                </c:pt>
                <c:pt idx="20893">
                  <c:v>40649</c:v>
                </c:pt>
                <c:pt idx="20894">
                  <c:v>40650</c:v>
                </c:pt>
                <c:pt idx="20895">
                  <c:v>40651</c:v>
                </c:pt>
                <c:pt idx="20896">
                  <c:v>40652</c:v>
                </c:pt>
                <c:pt idx="20897">
                  <c:v>40653</c:v>
                </c:pt>
                <c:pt idx="20898">
                  <c:v>40654</c:v>
                </c:pt>
                <c:pt idx="20899">
                  <c:v>40655</c:v>
                </c:pt>
                <c:pt idx="20900">
                  <c:v>40656</c:v>
                </c:pt>
                <c:pt idx="20901">
                  <c:v>40657</c:v>
                </c:pt>
                <c:pt idx="20902">
                  <c:v>40658</c:v>
                </c:pt>
                <c:pt idx="20903">
                  <c:v>40659</c:v>
                </c:pt>
                <c:pt idx="20904">
                  <c:v>40660</c:v>
                </c:pt>
                <c:pt idx="20905">
                  <c:v>40661</c:v>
                </c:pt>
                <c:pt idx="20906">
                  <c:v>40662</c:v>
                </c:pt>
                <c:pt idx="20907">
                  <c:v>40663</c:v>
                </c:pt>
                <c:pt idx="20908">
                  <c:v>40664</c:v>
                </c:pt>
                <c:pt idx="20909">
                  <c:v>40665</c:v>
                </c:pt>
                <c:pt idx="20910">
                  <c:v>40666</c:v>
                </c:pt>
                <c:pt idx="20911">
                  <c:v>40667</c:v>
                </c:pt>
                <c:pt idx="20912">
                  <c:v>40668</c:v>
                </c:pt>
                <c:pt idx="20913">
                  <c:v>40669</c:v>
                </c:pt>
                <c:pt idx="20914">
                  <c:v>40670</c:v>
                </c:pt>
                <c:pt idx="20915">
                  <c:v>40671</c:v>
                </c:pt>
                <c:pt idx="20916">
                  <c:v>40672</c:v>
                </c:pt>
                <c:pt idx="20917">
                  <c:v>40673</c:v>
                </c:pt>
                <c:pt idx="20918">
                  <c:v>40674</c:v>
                </c:pt>
                <c:pt idx="20919">
                  <c:v>40675</c:v>
                </c:pt>
                <c:pt idx="20920">
                  <c:v>40676</c:v>
                </c:pt>
                <c:pt idx="20921">
                  <c:v>40677</c:v>
                </c:pt>
                <c:pt idx="20922">
                  <c:v>40678</c:v>
                </c:pt>
                <c:pt idx="20923">
                  <c:v>40679</c:v>
                </c:pt>
                <c:pt idx="20924">
                  <c:v>40680</c:v>
                </c:pt>
                <c:pt idx="20925">
                  <c:v>40681</c:v>
                </c:pt>
                <c:pt idx="20926">
                  <c:v>40682</c:v>
                </c:pt>
                <c:pt idx="20927">
                  <c:v>40683</c:v>
                </c:pt>
                <c:pt idx="20928">
                  <c:v>40684</c:v>
                </c:pt>
                <c:pt idx="20929">
                  <c:v>40685</c:v>
                </c:pt>
                <c:pt idx="20930">
                  <c:v>40686</c:v>
                </c:pt>
                <c:pt idx="20931">
                  <c:v>40687</c:v>
                </c:pt>
                <c:pt idx="20932">
                  <c:v>40688</c:v>
                </c:pt>
                <c:pt idx="20933">
                  <c:v>40689</c:v>
                </c:pt>
                <c:pt idx="20934">
                  <c:v>40690</c:v>
                </c:pt>
                <c:pt idx="20935">
                  <c:v>40691</c:v>
                </c:pt>
                <c:pt idx="20936">
                  <c:v>40692</c:v>
                </c:pt>
                <c:pt idx="20937">
                  <c:v>40693</c:v>
                </c:pt>
                <c:pt idx="20938">
                  <c:v>40694</c:v>
                </c:pt>
                <c:pt idx="20939">
                  <c:v>40695</c:v>
                </c:pt>
                <c:pt idx="20940">
                  <c:v>40696</c:v>
                </c:pt>
                <c:pt idx="20941">
                  <c:v>40697</c:v>
                </c:pt>
                <c:pt idx="20942">
                  <c:v>40698</c:v>
                </c:pt>
                <c:pt idx="20943">
                  <c:v>40699</c:v>
                </c:pt>
                <c:pt idx="20944">
                  <c:v>40700</c:v>
                </c:pt>
                <c:pt idx="20945">
                  <c:v>40701</c:v>
                </c:pt>
                <c:pt idx="20946">
                  <c:v>40702</c:v>
                </c:pt>
                <c:pt idx="20947">
                  <c:v>40703</c:v>
                </c:pt>
                <c:pt idx="20948">
                  <c:v>40704</c:v>
                </c:pt>
                <c:pt idx="20949">
                  <c:v>40705</c:v>
                </c:pt>
                <c:pt idx="20950">
                  <c:v>40706</c:v>
                </c:pt>
                <c:pt idx="20951">
                  <c:v>40707</c:v>
                </c:pt>
                <c:pt idx="20952">
                  <c:v>40708</c:v>
                </c:pt>
                <c:pt idx="20953">
                  <c:v>40709</c:v>
                </c:pt>
                <c:pt idx="20954">
                  <c:v>40710</c:v>
                </c:pt>
                <c:pt idx="20955">
                  <c:v>40711</c:v>
                </c:pt>
                <c:pt idx="20956">
                  <c:v>40712</c:v>
                </c:pt>
                <c:pt idx="20957">
                  <c:v>40713</c:v>
                </c:pt>
                <c:pt idx="20958">
                  <c:v>40714</c:v>
                </c:pt>
                <c:pt idx="20959">
                  <c:v>40715</c:v>
                </c:pt>
                <c:pt idx="20960">
                  <c:v>40716</c:v>
                </c:pt>
                <c:pt idx="20961">
                  <c:v>40717</c:v>
                </c:pt>
                <c:pt idx="20962">
                  <c:v>40718</c:v>
                </c:pt>
                <c:pt idx="20963">
                  <c:v>40719</c:v>
                </c:pt>
                <c:pt idx="20964">
                  <c:v>40720</c:v>
                </c:pt>
                <c:pt idx="20965">
                  <c:v>40721</c:v>
                </c:pt>
                <c:pt idx="20966">
                  <c:v>40722</c:v>
                </c:pt>
                <c:pt idx="20967">
                  <c:v>40723</c:v>
                </c:pt>
                <c:pt idx="20968">
                  <c:v>40724</c:v>
                </c:pt>
                <c:pt idx="20969">
                  <c:v>40725</c:v>
                </c:pt>
                <c:pt idx="20970">
                  <c:v>40726</c:v>
                </c:pt>
                <c:pt idx="20971">
                  <c:v>40727</c:v>
                </c:pt>
                <c:pt idx="20972">
                  <c:v>40728</c:v>
                </c:pt>
                <c:pt idx="20973">
                  <c:v>40729</c:v>
                </c:pt>
                <c:pt idx="20974">
                  <c:v>40730</c:v>
                </c:pt>
                <c:pt idx="20975">
                  <c:v>40731</c:v>
                </c:pt>
                <c:pt idx="20976">
                  <c:v>40732</c:v>
                </c:pt>
                <c:pt idx="20977">
                  <c:v>40733</c:v>
                </c:pt>
                <c:pt idx="20978">
                  <c:v>40734</c:v>
                </c:pt>
                <c:pt idx="20979">
                  <c:v>40735</c:v>
                </c:pt>
                <c:pt idx="20980">
                  <c:v>40736</c:v>
                </c:pt>
                <c:pt idx="20981">
                  <c:v>40737</c:v>
                </c:pt>
                <c:pt idx="20982">
                  <c:v>40738</c:v>
                </c:pt>
                <c:pt idx="20983">
                  <c:v>40739</c:v>
                </c:pt>
                <c:pt idx="20984">
                  <c:v>40740</c:v>
                </c:pt>
                <c:pt idx="20985">
                  <c:v>40741</c:v>
                </c:pt>
                <c:pt idx="20986">
                  <c:v>40742</c:v>
                </c:pt>
                <c:pt idx="20987">
                  <c:v>40743</c:v>
                </c:pt>
                <c:pt idx="20988">
                  <c:v>40744</c:v>
                </c:pt>
                <c:pt idx="20989">
                  <c:v>40745</c:v>
                </c:pt>
                <c:pt idx="20990">
                  <c:v>40746</c:v>
                </c:pt>
                <c:pt idx="20991">
                  <c:v>40747</c:v>
                </c:pt>
                <c:pt idx="20992">
                  <c:v>40748</c:v>
                </c:pt>
                <c:pt idx="20993">
                  <c:v>40749</c:v>
                </c:pt>
                <c:pt idx="20994">
                  <c:v>40750</c:v>
                </c:pt>
                <c:pt idx="20995">
                  <c:v>40751</c:v>
                </c:pt>
                <c:pt idx="20996">
                  <c:v>40752</c:v>
                </c:pt>
                <c:pt idx="20997">
                  <c:v>40753</c:v>
                </c:pt>
                <c:pt idx="20998">
                  <c:v>40754</c:v>
                </c:pt>
                <c:pt idx="20999">
                  <c:v>40755</c:v>
                </c:pt>
                <c:pt idx="21000">
                  <c:v>40756</c:v>
                </c:pt>
                <c:pt idx="21001">
                  <c:v>40757</c:v>
                </c:pt>
                <c:pt idx="21002">
                  <c:v>40758</c:v>
                </c:pt>
                <c:pt idx="21003">
                  <c:v>40759</c:v>
                </c:pt>
                <c:pt idx="21004">
                  <c:v>40760</c:v>
                </c:pt>
                <c:pt idx="21005">
                  <c:v>40761</c:v>
                </c:pt>
                <c:pt idx="21006">
                  <c:v>40762</c:v>
                </c:pt>
                <c:pt idx="21007">
                  <c:v>40763</c:v>
                </c:pt>
                <c:pt idx="21008">
                  <c:v>40764</c:v>
                </c:pt>
                <c:pt idx="21009">
                  <c:v>40765</c:v>
                </c:pt>
                <c:pt idx="21010">
                  <c:v>40766</c:v>
                </c:pt>
                <c:pt idx="21011">
                  <c:v>40767</c:v>
                </c:pt>
                <c:pt idx="21012">
                  <c:v>40768</c:v>
                </c:pt>
                <c:pt idx="21013">
                  <c:v>40769</c:v>
                </c:pt>
                <c:pt idx="21014">
                  <c:v>40770</c:v>
                </c:pt>
                <c:pt idx="21015">
                  <c:v>40771</c:v>
                </c:pt>
                <c:pt idx="21016">
                  <c:v>40772</c:v>
                </c:pt>
                <c:pt idx="21017">
                  <c:v>40773</c:v>
                </c:pt>
                <c:pt idx="21018">
                  <c:v>40774</c:v>
                </c:pt>
                <c:pt idx="21019">
                  <c:v>40775</c:v>
                </c:pt>
                <c:pt idx="21020">
                  <c:v>40776</c:v>
                </c:pt>
                <c:pt idx="21021">
                  <c:v>40777</c:v>
                </c:pt>
                <c:pt idx="21022">
                  <c:v>40778</c:v>
                </c:pt>
                <c:pt idx="21023">
                  <c:v>40779</c:v>
                </c:pt>
                <c:pt idx="21024">
                  <c:v>40780</c:v>
                </c:pt>
                <c:pt idx="21025">
                  <c:v>40781</c:v>
                </c:pt>
                <c:pt idx="21026">
                  <c:v>40782</c:v>
                </c:pt>
                <c:pt idx="21027">
                  <c:v>40783</c:v>
                </c:pt>
                <c:pt idx="21028">
                  <c:v>40784</c:v>
                </c:pt>
                <c:pt idx="21029">
                  <c:v>40785</c:v>
                </c:pt>
                <c:pt idx="21030">
                  <c:v>40786</c:v>
                </c:pt>
                <c:pt idx="21031">
                  <c:v>40787</c:v>
                </c:pt>
                <c:pt idx="21032">
                  <c:v>40788</c:v>
                </c:pt>
                <c:pt idx="21033">
                  <c:v>40789</c:v>
                </c:pt>
                <c:pt idx="21034">
                  <c:v>40790</c:v>
                </c:pt>
                <c:pt idx="21035">
                  <c:v>40791</c:v>
                </c:pt>
                <c:pt idx="21036">
                  <c:v>40792</c:v>
                </c:pt>
                <c:pt idx="21037">
                  <c:v>40793</c:v>
                </c:pt>
                <c:pt idx="21038">
                  <c:v>40794</c:v>
                </c:pt>
                <c:pt idx="21039">
                  <c:v>40795</c:v>
                </c:pt>
                <c:pt idx="21040">
                  <c:v>40796</c:v>
                </c:pt>
                <c:pt idx="21041">
                  <c:v>40797</c:v>
                </c:pt>
                <c:pt idx="21042">
                  <c:v>40798</c:v>
                </c:pt>
                <c:pt idx="21043">
                  <c:v>40799</c:v>
                </c:pt>
                <c:pt idx="21044">
                  <c:v>40800</c:v>
                </c:pt>
                <c:pt idx="21045">
                  <c:v>40801</c:v>
                </c:pt>
                <c:pt idx="21046">
                  <c:v>40802</c:v>
                </c:pt>
                <c:pt idx="21047">
                  <c:v>40803</c:v>
                </c:pt>
                <c:pt idx="21048">
                  <c:v>40804</c:v>
                </c:pt>
                <c:pt idx="21049">
                  <c:v>40805</c:v>
                </c:pt>
                <c:pt idx="21050">
                  <c:v>40806</c:v>
                </c:pt>
                <c:pt idx="21051">
                  <c:v>40807</c:v>
                </c:pt>
                <c:pt idx="21052">
                  <c:v>40808</c:v>
                </c:pt>
                <c:pt idx="21053">
                  <c:v>40809</c:v>
                </c:pt>
                <c:pt idx="21054">
                  <c:v>40810</c:v>
                </c:pt>
                <c:pt idx="21055">
                  <c:v>40811</c:v>
                </c:pt>
                <c:pt idx="21056">
                  <c:v>40812</c:v>
                </c:pt>
                <c:pt idx="21057">
                  <c:v>40813</c:v>
                </c:pt>
                <c:pt idx="21058">
                  <c:v>40814</c:v>
                </c:pt>
                <c:pt idx="21059">
                  <c:v>40815</c:v>
                </c:pt>
                <c:pt idx="21060">
                  <c:v>40816</c:v>
                </c:pt>
              </c:numCache>
            </c:numRef>
          </c:xVal>
          <c:yVal>
            <c:numRef>
              <c:f>Data!$F$5:$F$21065</c:f>
              <c:numCache>
                <c:formatCode>0</c:formatCode>
                <c:ptCount val="2106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1.672000000000001</c:v>
                </c:pt>
                <c:pt idx="6">
                  <c:v>0.33800000000000108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6.7539999999999996</c:v>
                </c:pt>
                <c:pt idx="14">
                  <c:v>18.504999999999999</c:v>
                </c:pt>
                <c:pt idx="15">
                  <c:v>2.2540000000000013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2</c:v>
                </c:pt>
                <c:pt idx="20">
                  <c:v>4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1.0960000000000001</c:v>
                </c:pt>
                <c:pt idx="27">
                  <c:v>2.1409999999999982</c:v>
                </c:pt>
                <c:pt idx="28">
                  <c:v>2.1389999999999993</c:v>
                </c:pt>
                <c:pt idx="29">
                  <c:v>3.0910000000000002</c:v>
                </c:pt>
                <c:pt idx="30">
                  <c:v>0</c:v>
                </c:pt>
                <c:pt idx="31">
                  <c:v>1.2910000000000004</c:v>
                </c:pt>
                <c:pt idx="32">
                  <c:v>1.5549999999999993</c:v>
                </c:pt>
                <c:pt idx="33">
                  <c:v>0.7920000000000017</c:v>
                </c:pt>
                <c:pt idx="34">
                  <c:v>0</c:v>
                </c:pt>
                <c:pt idx="35">
                  <c:v>0.33899999999999891</c:v>
                </c:pt>
                <c:pt idx="36">
                  <c:v>0.67200000000000082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1</c:v>
                </c:pt>
                <c:pt idx="45">
                  <c:v>0</c:v>
                </c:pt>
                <c:pt idx="46">
                  <c:v>2.3530000000000006</c:v>
                </c:pt>
                <c:pt idx="47">
                  <c:v>0.68700000000000139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4.8030000000000008</c:v>
                </c:pt>
                <c:pt idx="53">
                  <c:v>3.6050000000000004</c:v>
                </c:pt>
                <c:pt idx="54">
                  <c:v>1.4050000000000007</c:v>
                </c:pt>
                <c:pt idx="55">
                  <c:v>2.2029999999999994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0.33800000000000108</c:v>
                </c:pt>
                <c:pt idx="60">
                  <c:v>0.67099999999999971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8.7860000000000014</c:v>
                </c:pt>
                <c:pt idx="65">
                  <c:v>14.57</c:v>
                </c:pt>
                <c:pt idx="66">
                  <c:v>7.3519999999999985</c:v>
                </c:pt>
                <c:pt idx="67">
                  <c:v>4.1320000000000006</c:v>
                </c:pt>
                <c:pt idx="68">
                  <c:v>3.9099999999999997</c:v>
                </c:pt>
                <c:pt idx="69">
                  <c:v>2.6849999999999992</c:v>
                </c:pt>
                <c:pt idx="70">
                  <c:v>1.4589999999999992</c:v>
                </c:pt>
                <c:pt idx="71">
                  <c:v>1.2310000000000016</c:v>
                </c:pt>
                <c:pt idx="72">
                  <c:v>0</c:v>
                </c:pt>
                <c:pt idx="73">
                  <c:v>3.2540000000000013</c:v>
                </c:pt>
                <c:pt idx="74">
                  <c:v>3.504999999999999</c:v>
                </c:pt>
                <c:pt idx="75">
                  <c:v>1.7540000000000013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3.6709999999999994</c:v>
                </c:pt>
                <c:pt idx="80">
                  <c:v>1.3380000000000014</c:v>
                </c:pt>
                <c:pt idx="81">
                  <c:v>0</c:v>
                </c:pt>
                <c:pt idx="82">
                  <c:v>0.52299999999999969</c:v>
                </c:pt>
                <c:pt idx="83">
                  <c:v>17.038</c:v>
                </c:pt>
                <c:pt idx="84">
                  <c:v>6.5420000000000016</c:v>
                </c:pt>
                <c:pt idx="85">
                  <c:v>7.0380000000000003</c:v>
                </c:pt>
                <c:pt idx="86">
                  <c:v>2.5240000000000009</c:v>
                </c:pt>
                <c:pt idx="87">
                  <c:v>0</c:v>
                </c:pt>
                <c:pt idx="88">
                  <c:v>0</c:v>
                </c:pt>
                <c:pt idx="89">
                  <c:v>3.3440000000000007</c:v>
                </c:pt>
                <c:pt idx="90">
                  <c:v>12.683</c:v>
                </c:pt>
                <c:pt idx="91">
                  <c:v>13.019</c:v>
                </c:pt>
                <c:pt idx="92">
                  <c:v>4.3500000000000005</c:v>
                </c:pt>
                <c:pt idx="93">
                  <c:v>1.6769999999999996</c:v>
                </c:pt>
                <c:pt idx="94">
                  <c:v>0</c:v>
                </c:pt>
                <c:pt idx="95">
                  <c:v>0</c:v>
                </c:pt>
                <c:pt idx="96">
                  <c:v>0.62999999999999923</c:v>
                </c:pt>
                <c:pt idx="97">
                  <c:v>1.2439999999999993</c:v>
                </c:pt>
                <c:pt idx="98">
                  <c:v>0</c:v>
                </c:pt>
                <c:pt idx="99">
                  <c:v>0.42899999999999872</c:v>
                </c:pt>
                <c:pt idx="100">
                  <c:v>0</c:v>
                </c:pt>
                <c:pt idx="101">
                  <c:v>0</c:v>
                </c:pt>
                <c:pt idx="102">
                  <c:v>0.33800000000000108</c:v>
                </c:pt>
                <c:pt idx="103">
                  <c:v>0.67200000000000082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1</c:v>
                </c:pt>
                <c:pt idx="108">
                  <c:v>0</c:v>
                </c:pt>
                <c:pt idx="109">
                  <c:v>0.33899999999999891</c:v>
                </c:pt>
                <c:pt idx="110">
                  <c:v>0.67200000000000082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2.286999999999999</c:v>
                </c:pt>
                <c:pt idx="116">
                  <c:v>21.55</c:v>
                </c:pt>
                <c:pt idx="117">
                  <c:v>3.7880000000000011</c:v>
                </c:pt>
                <c:pt idx="118">
                  <c:v>0</c:v>
                </c:pt>
                <c:pt idx="119">
                  <c:v>55.31</c:v>
                </c:pt>
                <c:pt idx="120">
                  <c:v>51.703000000000003</c:v>
                </c:pt>
                <c:pt idx="121">
                  <c:v>0</c:v>
                </c:pt>
                <c:pt idx="122">
                  <c:v>47.527000000000001</c:v>
                </c:pt>
                <c:pt idx="123">
                  <c:v>26.997</c:v>
                </c:pt>
                <c:pt idx="124">
                  <c:v>6.4129999999999967</c:v>
                </c:pt>
                <c:pt idx="125">
                  <c:v>1.7749999999999981</c:v>
                </c:pt>
                <c:pt idx="126">
                  <c:v>1.0870000000000033</c:v>
                </c:pt>
                <c:pt idx="127">
                  <c:v>0.35000000000000142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0.81099999999999994</c:v>
                </c:pt>
                <c:pt idx="140">
                  <c:v>55.568000000000012</c:v>
                </c:pt>
                <c:pt idx="141">
                  <c:v>230.268</c:v>
                </c:pt>
                <c:pt idx="142">
                  <c:v>16.907999999999994</c:v>
                </c:pt>
                <c:pt idx="143">
                  <c:v>5.4870000000000019</c:v>
                </c:pt>
                <c:pt idx="144">
                  <c:v>0</c:v>
                </c:pt>
                <c:pt idx="145">
                  <c:v>14.68</c:v>
                </c:pt>
                <c:pt idx="146">
                  <c:v>4.3469999999999995</c:v>
                </c:pt>
                <c:pt idx="147">
                  <c:v>0</c:v>
                </c:pt>
                <c:pt idx="148">
                  <c:v>0.33700000000000002</c:v>
                </c:pt>
                <c:pt idx="149">
                  <c:v>0.67000000000000193</c:v>
                </c:pt>
                <c:pt idx="150">
                  <c:v>0</c:v>
                </c:pt>
                <c:pt idx="151">
                  <c:v>0</c:v>
                </c:pt>
                <c:pt idx="152">
                  <c:v>623.33499999999981</c:v>
                </c:pt>
                <c:pt idx="153">
                  <c:v>85.695999999999998</c:v>
                </c:pt>
                <c:pt idx="154">
                  <c:v>0</c:v>
                </c:pt>
                <c:pt idx="155">
                  <c:v>23.36</c:v>
                </c:pt>
                <c:pt idx="156">
                  <c:v>108.61999999999999</c:v>
                </c:pt>
                <c:pt idx="157">
                  <c:v>4.7839999999999989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0.12299999999999753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0.33700000000000002</c:v>
                </c:pt>
                <c:pt idx="170">
                  <c:v>2.6700000000000017</c:v>
                </c:pt>
                <c:pt idx="171">
                  <c:v>0</c:v>
                </c:pt>
                <c:pt idx="172">
                  <c:v>0</c:v>
                </c:pt>
                <c:pt idx="173">
                  <c:v>0.33700000000000002</c:v>
                </c:pt>
                <c:pt idx="174">
                  <c:v>0.67000000000000193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2.5130000000000017</c:v>
                </c:pt>
                <c:pt idx="179">
                  <c:v>1.016999999999999</c:v>
                </c:pt>
                <c:pt idx="180">
                  <c:v>5.5130000000000017</c:v>
                </c:pt>
                <c:pt idx="181">
                  <c:v>0</c:v>
                </c:pt>
                <c:pt idx="182">
                  <c:v>1</c:v>
                </c:pt>
                <c:pt idx="183">
                  <c:v>2</c:v>
                </c:pt>
                <c:pt idx="184">
                  <c:v>1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0</c:v>
                </c:pt>
                <c:pt idx="190">
                  <c:v>0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6</c:v>
                </c:pt>
                <c:pt idx="195">
                  <c:v>2</c:v>
                </c:pt>
                <c:pt idx="196">
                  <c:v>0</c:v>
                </c:pt>
                <c:pt idx="197">
                  <c:v>0</c:v>
                </c:pt>
                <c:pt idx="198">
                  <c:v>2.2530000000000001</c:v>
                </c:pt>
                <c:pt idx="199">
                  <c:v>0.50499999999999901</c:v>
                </c:pt>
                <c:pt idx="200">
                  <c:v>0.75300000000000034</c:v>
                </c:pt>
                <c:pt idx="201">
                  <c:v>0</c:v>
                </c:pt>
                <c:pt idx="202">
                  <c:v>0</c:v>
                </c:pt>
                <c:pt idx="203">
                  <c:v>0</c:v>
                </c:pt>
                <c:pt idx="204">
                  <c:v>0</c:v>
                </c:pt>
                <c:pt idx="205">
                  <c:v>1.2950000000000017</c:v>
                </c:pt>
                <c:pt idx="206">
                  <c:v>3.5869999999999997</c:v>
                </c:pt>
                <c:pt idx="207">
                  <c:v>0.87600000000000144</c:v>
                </c:pt>
                <c:pt idx="208">
                  <c:v>1.1619999999999986</c:v>
                </c:pt>
                <c:pt idx="209">
                  <c:v>0.44399999999999917</c:v>
                </c:pt>
                <c:pt idx="210">
                  <c:v>0.72400000000000042</c:v>
                </c:pt>
                <c:pt idx="211">
                  <c:v>0</c:v>
                </c:pt>
                <c:pt idx="212">
                  <c:v>0.33800000000000108</c:v>
                </c:pt>
                <c:pt idx="213">
                  <c:v>0.67099999999999971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2.0569999999999977</c:v>
                </c:pt>
                <c:pt idx="225">
                  <c:v>4.0770000000000017</c:v>
                </c:pt>
                <c:pt idx="226">
                  <c:v>1.0590000000000011</c:v>
                </c:pt>
                <c:pt idx="227">
                  <c:v>0</c:v>
                </c:pt>
                <c:pt idx="228">
                  <c:v>1</c:v>
                </c:pt>
                <c:pt idx="229">
                  <c:v>4</c:v>
                </c:pt>
                <c:pt idx="230">
                  <c:v>2</c:v>
                </c:pt>
                <c:pt idx="231">
                  <c:v>0</c:v>
                </c:pt>
                <c:pt idx="232">
                  <c:v>0.33700000000000002</c:v>
                </c:pt>
                <c:pt idx="233">
                  <c:v>0.67099999999999971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4.5000000000001726E-2</c:v>
                </c:pt>
                <c:pt idx="241">
                  <c:v>74.85499999999999</c:v>
                </c:pt>
                <c:pt idx="242">
                  <c:v>6.5110000000000028</c:v>
                </c:pt>
                <c:pt idx="243">
                  <c:v>0</c:v>
                </c:pt>
                <c:pt idx="244">
                  <c:v>193.62</c:v>
                </c:pt>
                <c:pt idx="245">
                  <c:v>18.22999999999999</c:v>
                </c:pt>
                <c:pt idx="246">
                  <c:v>2.8299999999999983</c:v>
                </c:pt>
                <c:pt idx="247">
                  <c:v>2.4200000000000017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61.273000000000003</c:v>
                </c:pt>
                <c:pt idx="252">
                  <c:v>34.531000000000006</c:v>
                </c:pt>
                <c:pt idx="253">
                  <c:v>5.7730000000000032</c:v>
                </c:pt>
                <c:pt idx="254">
                  <c:v>0</c:v>
                </c:pt>
                <c:pt idx="255">
                  <c:v>1.0730000000000004</c:v>
                </c:pt>
                <c:pt idx="256">
                  <c:v>2.1159999999999997</c:v>
                </c:pt>
                <c:pt idx="257">
                  <c:v>2.1289999999999982</c:v>
                </c:pt>
                <c:pt idx="258">
                  <c:v>0.11299999999999955</c:v>
                </c:pt>
                <c:pt idx="259">
                  <c:v>7.0000000000000312E-2</c:v>
                </c:pt>
                <c:pt idx="260">
                  <c:v>0</c:v>
                </c:pt>
                <c:pt idx="261">
                  <c:v>0.51200000000000045</c:v>
                </c:pt>
                <c:pt idx="262">
                  <c:v>1.0159999999999976</c:v>
                </c:pt>
                <c:pt idx="263">
                  <c:v>0.51200000000000045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0.41100000000000136</c:v>
                </c:pt>
                <c:pt idx="268">
                  <c:v>0.81700000000000039</c:v>
                </c:pt>
                <c:pt idx="269">
                  <c:v>0.21699999999999886</c:v>
                </c:pt>
                <c:pt idx="270">
                  <c:v>0.61100000000000065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0.33700000000000002</c:v>
                </c:pt>
                <c:pt idx="278">
                  <c:v>0.67099999999999971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1.5130000000000017</c:v>
                </c:pt>
                <c:pt idx="296">
                  <c:v>4.0180000000000007</c:v>
                </c:pt>
                <c:pt idx="297">
                  <c:v>2.5130000000000017</c:v>
                </c:pt>
                <c:pt idx="298">
                  <c:v>0</c:v>
                </c:pt>
                <c:pt idx="299">
                  <c:v>1</c:v>
                </c:pt>
                <c:pt idx="300">
                  <c:v>1</c:v>
                </c:pt>
                <c:pt idx="301">
                  <c:v>0</c:v>
                </c:pt>
                <c:pt idx="302">
                  <c:v>0.33700000000000002</c:v>
                </c:pt>
                <c:pt idx="303">
                  <c:v>0.67099999999999971</c:v>
                </c:pt>
                <c:pt idx="304">
                  <c:v>0</c:v>
                </c:pt>
                <c:pt idx="305">
                  <c:v>0.51399999999999935</c:v>
                </c:pt>
                <c:pt idx="306">
                  <c:v>1.0189999999999977</c:v>
                </c:pt>
                <c:pt idx="307">
                  <c:v>0.51399999999999935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0.33800000000000108</c:v>
                </c:pt>
                <c:pt idx="312">
                  <c:v>0.67099999999999971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0.61199999999999855</c:v>
                </c:pt>
                <c:pt idx="320">
                  <c:v>0.21800000000000005</c:v>
                </c:pt>
                <c:pt idx="321">
                  <c:v>0.81899999999999928</c:v>
                </c:pt>
                <c:pt idx="322">
                  <c:v>0.41199999999999926</c:v>
                </c:pt>
                <c:pt idx="323">
                  <c:v>0</c:v>
                </c:pt>
                <c:pt idx="324">
                  <c:v>1.2540000000000013</c:v>
                </c:pt>
                <c:pt idx="325">
                  <c:v>1.5049999999999986</c:v>
                </c:pt>
                <c:pt idx="326">
                  <c:v>0.75400000000000156</c:v>
                </c:pt>
                <c:pt idx="327">
                  <c:v>0</c:v>
                </c:pt>
                <c:pt idx="328">
                  <c:v>1</c:v>
                </c:pt>
                <c:pt idx="329">
                  <c:v>2</c:v>
                </c:pt>
                <c:pt idx="330">
                  <c:v>2</c:v>
                </c:pt>
                <c:pt idx="331">
                  <c:v>1</c:v>
                </c:pt>
                <c:pt idx="332">
                  <c:v>1</c:v>
                </c:pt>
                <c:pt idx="333">
                  <c:v>0</c:v>
                </c:pt>
                <c:pt idx="334">
                  <c:v>0.33800000000000108</c:v>
                </c:pt>
                <c:pt idx="335">
                  <c:v>0.67099999999999971</c:v>
                </c:pt>
                <c:pt idx="336">
                  <c:v>0</c:v>
                </c:pt>
                <c:pt idx="337">
                  <c:v>0.87699999999999911</c:v>
                </c:pt>
                <c:pt idx="338">
                  <c:v>6.7539999999999996</c:v>
                </c:pt>
                <c:pt idx="339">
                  <c:v>6.6299999999999972</c:v>
                </c:pt>
                <c:pt idx="340">
                  <c:v>4.5049999999999972</c:v>
                </c:pt>
                <c:pt idx="341">
                  <c:v>2.3799999999999981</c:v>
                </c:pt>
                <c:pt idx="342">
                  <c:v>2.2540000000000013</c:v>
                </c:pt>
                <c:pt idx="343">
                  <c:v>1.1269999999999984</c:v>
                </c:pt>
                <c:pt idx="344">
                  <c:v>0</c:v>
                </c:pt>
                <c:pt idx="345">
                  <c:v>0.33800000000000108</c:v>
                </c:pt>
                <c:pt idx="346">
                  <c:v>0.67099999999999971</c:v>
                </c:pt>
                <c:pt idx="347">
                  <c:v>0</c:v>
                </c:pt>
                <c:pt idx="348">
                  <c:v>0</c:v>
                </c:pt>
                <c:pt idx="349">
                  <c:v>0.33800000000000108</c:v>
                </c:pt>
                <c:pt idx="350">
                  <c:v>0.67099999999999971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1.202999999999999</c:v>
                </c:pt>
                <c:pt idx="362">
                  <c:v>1.4050000000000007</c:v>
                </c:pt>
                <c:pt idx="363">
                  <c:v>0.60500000000000065</c:v>
                </c:pt>
                <c:pt idx="364">
                  <c:v>0.80300000000000082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0.33800000000000108</c:v>
                </c:pt>
                <c:pt idx="370">
                  <c:v>0.67200000000000082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1.0979999999999985</c:v>
                </c:pt>
                <c:pt idx="384">
                  <c:v>379.15800000000002</c:v>
                </c:pt>
                <c:pt idx="385">
                  <c:v>41.181000000000004</c:v>
                </c:pt>
                <c:pt idx="386">
                  <c:v>8.1630000000000003</c:v>
                </c:pt>
                <c:pt idx="387">
                  <c:v>3.1030000000000015</c:v>
                </c:pt>
                <c:pt idx="388">
                  <c:v>0</c:v>
                </c:pt>
                <c:pt idx="389">
                  <c:v>0</c:v>
                </c:pt>
                <c:pt idx="390">
                  <c:v>3.6709999999999994</c:v>
                </c:pt>
                <c:pt idx="391">
                  <c:v>5.3369999999999997</c:v>
                </c:pt>
                <c:pt idx="392">
                  <c:v>0</c:v>
                </c:pt>
                <c:pt idx="393">
                  <c:v>8.7089999999999996</c:v>
                </c:pt>
                <c:pt idx="394">
                  <c:v>27.4</c:v>
                </c:pt>
                <c:pt idx="395">
                  <c:v>100.074</c:v>
                </c:pt>
                <c:pt idx="396">
                  <c:v>44.732000000000014</c:v>
                </c:pt>
                <c:pt idx="397">
                  <c:v>10.374000000000002</c:v>
                </c:pt>
                <c:pt idx="398">
                  <c:v>0</c:v>
                </c:pt>
                <c:pt idx="399">
                  <c:v>2.1030000000000015</c:v>
                </c:pt>
                <c:pt idx="400">
                  <c:v>14.173000000000002</c:v>
                </c:pt>
                <c:pt idx="401">
                  <c:v>51.21</c:v>
                </c:pt>
                <c:pt idx="402">
                  <c:v>27.213000000000001</c:v>
                </c:pt>
                <c:pt idx="403">
                  <c:v>13.179</c:v>
                </c:pt>
                <c:pt idx="404">
                  <c:v>5.1090000000000018</c:v>
                </c:pt>
                <c:pt idx="405">
                  <c:v>0</c:v>
                </c:pt>
                <c:pt idx="406">
                  <c:v>6.843</c:v>
                </c:pt>
                <c:pt idx="407">
                  <c:v>6.6639999999999997</c:v>
                </c:pt>
                <c:pt idx="408">
                  <c:v>1.4639999999999977</c:v>
                </c:pt>
                <c:pt idx="409">
                  <c:v>0.24200000000000091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1.6709999999999994</c:v>
                </c:pt>
                <c:pt idx="414">
                  <c:v>0.33700000000000002</c:v>
                </c:pt>
                <c:pt idx="415">
                  <c:v>0</c:v>
                </c:pt>
                <c:pt idx="416">
                  <c:v>1.3369999999999993</c:v>
                </c:pt>
                <c:pt idx="417">
                  <c:v>0.67099999999999971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1.859000000000002</c:v>
                </c:pt>
                <c:pt idx="422">
                  <c:v>3.718</c:v>
                </c:pt>
                <c:pt idx="423">
                  <c:v>3.5759999999999996</c:v>
                </c:pt>
                <c:pt idx="424">
                  <c:v>3.4329999999999989</c:v>
                </c:pt>
                <c:pt idx="425">
                  <c:v>2.2890000000000015</c:v>
                </c:pt>
                <c:pt idx="426">
                  <c:v>1.1449999999999996</c:v>
                </c:pt>
                <c:pt idx="427">
                  <c:v>0</c:v>
                </c:pt>
                <c:pt idx="428">
                  <c:v>16.202999999999992</c:v>
                </c:pt>
                <c:pt idx="429">
                  <c:v>5.4039999999999999</c:v>
                </c:pt>
                <c:pt idx="430">
                  <c:v>3.6039999999999992</c:v>
                </c:pt>
                <c:pt idx="431">
                  <c:v>0.80300000000000082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9.6110000000000024</c:v>
                </c:pt>
                <c:pt idx="437">
                  <c:v>10.217000000000001</c:v>
                </c:pt>
                <c:pt idx="438">
                  <c:v>4.8169999999999984</c:v>
                </c:pt>
                <c:pt idx="439">
                  <c:v>2.4110000000000005</c:v>
                </c:pt>
                <c:pt idx="440">
                  <c:v>0</c:v>
                </c:pt>
                <c:pt idx="441">
                  <c:v>4.4110000000000014</c:v>
                </c:pt>
                <c:pt idx="442">
                  <c:v>8.8170000000000002</c:v>
                </c:pt>
                <c:pt idx="443">
                  <c:v>3.2169999999999987</c:v>
                </c:pt>
                <c:pt idx="444">
                  <c:v>1.6110000000000007</c:v>
                </c:pt>
                <c:pt idx="445">
                  <c:v>0</c:v>
                </c:pt>
                <c:pt idx="446">
                  <c:v>0</c:v>
                </c:pt>
                <c:pt idx="447">
                  <c:v>131.75</c:v>
                </c:pt>
                <c:pt idx="448">
                  <c:v>60.497</c:v>
                </c:pt>
                <c:pt idx="449">
                  <c:v>23.241999999999994</c:v>
                </c:pt>
                <c:pt idx="450">
                  <c:v>16.984999999999992</c:v>
                </c:pt>
                <c:pt idx="451">
                  <c:v>13.726000000000001</c:v>
                </c:pt>
                <c:pt idx="452">
                  <c:v>10.464000000000002</c:v>
                </c:pt>
                <c:pt idx="453">
                  <c:v>8.2000000000000011</c:v>
                </c:pt>
                <c:pt idx="454">
                  <c:v>7.9329999999999998</c:v>
                </c:pt>
                <c:pt idx="455">
                  <c:v>6.6639999999999997</c:v>
                </c:pt>
                <c:pt idx="456">
                  <c:v>6.3930000000000007</c:v>
                </c:pt>
                <c:pt idx="457">
                  <c:v>4.118999999999998</c:v>
                </c:pt>
                <c:pt idx="458">
                  <c:v>2.843</c:v>
                </c:pt>
                <c:pt idx="459">
                  <c:v>1.5650000000000013</c:v>
                </c:pt>
                <c:pt idx="460">
                  <c:v>3.2839999999999998</c:v>
                </c:pt>
                <c:pt idx="461">
                  <c:v>0</c:v>
                </c:pt>
                <c:pt idx="462">
                  <c:v>5.4499999999999993</c:v>
                </c:pt>
                <c:pt idx="463">
                  <c:v>5.8930000000000007</c:v>
                </c:pt>
                <c:pt idx="464">
                  <c:v>1.3309999999999991</c:v>
                </c:pt>
                <c:pt idx="465">
                  <c:v>1.7620000000000005</c:v>
                </c:pt>
                <c:pt idx="466">
                  <c:v>1.1870000000000016</c:v>
                </c:pt>
                <c:pt idx="467">
                  <c:v>0.60600000000000165</c:v>
                </c:pt>
                <c:pt idx="468">
                  <c:v>1.0189999999999977</c:v>
                </c:pt>
                <c:pt idx="469">
                  <c:v>0.42699999999999982</c:v>
                </c:pt>
                <c:pt idx="470">
                  <c:v>0.82799999999999963</c:v>
                </c:pt>
                <c:pt idx="471">
                  <c:v>0.22500000000000142</c:v>
                </c:pt>
                <c:pt idx="472">
                  <c:v>0.61499999999999866</c:v>
                </c:pt>
                <c:pt idx="473">
                  <c:v>0</c:v>
                </c:pt>
                <c:pt idx="474">
                  <c:v>0.33800000000000108</c:v>
                </c:pt>
                <c:pt idx="475">
                  <c:v>1.6709999999999994</c:v>
                </c:pt>
                <c:pt idx="476">
                  <c:v>0</c:v>
                </c:pt>
                <c:pt idx="477">
                  <c:v>3.3500000000000005</c:v>
                </c:pt>
                <c:pt idx="478">
                  <c:v>1.6829999999999998</c:v>
                </c:pt>
                <c:pt idx="479">
                  <c:v>0</c:v>
                </c:pt>
                <c:pt idx="480">
                  <c:v>7</c:v>
                </c:pt>
                <c:pt idx="481">
                  <c:v>5</c:v>
                </c:pt>
                <c:pt idx="482">
                  <c:v>5</c:v>
                </c:pt>
                <c:pt idx="483">
                  <c:v>2</c:v>
                </c:pt>
                <c:pt idx="484">
                  <c:v>1</c:v>
                </c:pt>
                <c:pt idx="485">
                  <c:v>0</c:v>
                </c:pt>
                <c:pt idx="486">
                  <c:v>4</c:v>
                </c:pt>
                <c:pt idx="487">
                  <c:v>4</c:v>
                </c:pt>
                <c:pt idx="488">
                  <c:v>1</c:v>
                </c:pt>
                <c:pt idx="489">
                  <c:v>0</c:v>
                </c:pt>
                <c:pt idx="490">
                  <c:v>1</c:v>
                </c:pt>
                <c:pt idx="491">
                  <c:v>3</c:v>
                </c:pt>
                <c:pt idx="492">
                  <c:v>4</c:v>
                </c:pt>
                <c:pt idx="493">
                  <c:v>8</c:v>
                </c:pt>
                <c:pt idx="494">
                  <c:v>7</c:v>
                </c:pt>
                <c:pt idx="495">
                  <c:v>9</c:v>
                </c:pt>
                <c:pt idx="496">
                  <c:v>11</c:v>
                </c:pt>
                <c:pt idx="497">
                  <c:v>5</c:v>
                </c:pt>
                <c:pt idx="498">
                  <c:v>3</c:v>
                </c:pt>
                <c:pt idx="499">
                  <c:v>2</c:v>
                </c:pt>
                <c:pt idx="500">
                  <c:v>2</c:v>
                </c:pt>
                <c:pt idx="501">
                  <c:v>1</c:v>
                </c:pt>
                <c:pt idx="502">
                  <c:v>1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3</c:v>
                </c:pt>
                <c:pt idx="510">
                  <c:v>1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4</c:v>
                </c:pt>
                <c:pt idx="515">
                  <c:v>2</c:v>
                </c:pt>
                <c:pt idx="516">
                  <c:v>2</c:v>
                </c:pt>
                <c:pt idx="517">
                  <c:v>1</c:v>
                </c:pt>
                <c:pt idx="518">
                  <c:v>0</c:v>
                </c:pt>
                <c:pt idx="519">
                  <c:v>1.6709999999999994</c:v>
                </c:pt>
                <c:pt idx="520">
                  <c:v>3.3369999999999989</c:v>
                </c:pt>
                <c:pt idx="521">
                  <c:v>0</c:v>
                </c:pt>
                <c:pt idx="522">
                  <c:v>0</c:v>
                </c:pt>
                <c:pt idx="523">
                  <c:v>3.5229999999999997</c:v>
                </c:pt>
                <c:pt idx="524">
                  <c:v>2.0369999999999981</c:v>
                </c:pt>
                <c:pt idx="525">
                  <c:v>1.5410000000000004</c:v>
                </c:pt>
                <c:pt idx="526">
                  <c:v>1.0360000000000018</c:v>
                </c:pt>
                <c:pt idx="527">
                  <c:v>1.5219999999999976</c:v>
                </c:pt>
                <c:pt idx="528">
                  <c:v>0</c:v>
                </c:pt>
                <c:pt idx="529">
                  <c:v>1.3500000000000019</c:v>
                </c:pt>
                <c:pt idx="530">
                  <c:v>0.68299999999999983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2</c:v>
                </c:pt>
                <c:pt idx="537">
                  <c:v>20</c:v>
                </c:pt>
                <c:pt idx="538">
                  <c:v>9</c:v>
                </c:pt>
                <c:pt idx="539">
                  <c:v>3</c:v>
                </c:pt>
                <c:pt idx="540">
                  <c:v>2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5.1690000000000005</c:v>
                </c:pt>
                <c:pt idx="545">
                  <c:v>23.337000000000007</c:v>
                </c:pt>
                <c:pt idx="546">
                  <c:v>44.505000000000003</c:v>
                </c:pt>
                <c:pt idx="547">
                  <c:v>6.6709999999999985</c:v>
                </c:pt>
                <c:pt idx="548">
                  <c:v>1.8359999999999976</c:v>
                </c:pt>
                <c:pt idx="549">
                  <c:v>0</c:v>
                </c:pt>
                <c:pt idx="550">
                  <c:v>0</c:v>
                </c:pt>
                <c:pt idx="551">
                  <c:v>5.2029999999999985</c:v>
                </c:pt>
                <c:pt idx="552">
                  <c:v>2.4050000000000007</c:v>
                </c:pt>
                <c:pt idx="553">
                  <c:v>1.6050000000000004</c:v>
                </c:pt>
                <c:pt idx="554">
                  <c:v>1.8030000000000008</c:v>
                </c:pt>
                <c:pt idx="555">
                  <c:v>0</c:v>
                </c:pt>
                <c:pt idx="556">
                  <c:v>0.33800000000000108</c:v>
                </c:pt>
                <c:pt idx="557">
                  <c:v>0.67099999999999971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1.2540000000000013</c:v>
                </c:pt>
                <c:pt idx="567">
                  <c:v>3.504999999999999</c:v>
                </c:pt>
                <c:pt idx="568">
                  <c:v>0.75400000000000156</c:v>
                </c:pt>
                <c:pt idx="569">
                  <c:v>0</c:v>
                </c:pt>
                <c:pt idx="570">
                  <c:v>0</c:v>
                </c:pt>
                <c:pt idx="571">
                  <c:v>1</c:v>
                </c:pt>
                <c:pt idx="572">
                  <c:v>0</c:v>
                </c:pt>
                <c:pt idx="573">
                  <c:v>0.33800000000000108</c:v>
                </c:pt>
                <c:pt idx="574">
                  <c:v>0.67099999999999971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0.33800000000000108</c:v>
                </c:pt>
                <c:pt idx="581">
                  <c:v>0.67200000000000082</c:v>
                </c:pt>
                <c:pt idx="582">
                  <c:v>0</c:v>
                </c:pt>
                <c:pt idx="583">
                  <c:v>0</c:v>
                </c:pt>
                <c:pt idx="584">
                  <c:v>0.33899999999999891</c:v>
                </c:pt>
                <c:pt idx="585">
                  <c:v>0.67200000000000082</c:v>
                </c:pt>
                <c:pt idx="586">
                  <c:v>0</c:v>
                </c:pt>
                <c:pt idx="587">
                  <c:v>0.33899999999999891</c:v>
                </c:pt>
                <c:pt idx="588">
                  <c:v>0.67200000000000082</c:v>
                </c:pt>
                <c:pt idx="589">
                  <c:v>0</c:v>
                </c:pt>
                <c:pt idx="590">
                  <c:v>4</c:v>
                </c:pt>
                <c:pt idx="591">
                  <c:v>1</c:v>
                </c:pt>
                <c:pt idx="592">
                  <c:v>1</c:v>
                </c:pt>
                <c:pt idx="593">
                  <c:v>1</c:v>
                </c:pt>
                <c:pt idx="594">
                  <c:v>0</c:v>
                </c:pt>
                <c:pt idx="595">
                  <c:v>0</c:v>
                </c:pt>
                <c:pt idx="596">
                  <c:v>1.3539999999999988</c:v>
                </c:pt>
                <c:pt idx="597">
                  <c:v>0.68799999999999883</c:v>
                </c:pt>
                <c:pt idx="598">
                  <c:v>0</c:v>
                </c:pt>
                <c:pt idx="599">
                  <c:v>0.33899999999999891</c:v>
                </c:pt>
                <c:pt idx="600">
                  <c:v>0.67200000000000082</c:v>
                </c:pt>
                <c:pt idx="601">
                  <c:v>0</c:v>
                </c:pt>
                <c:pt idx="602">
                  <c:v>0.67200000000000082</c:v>
                </c:pt>
                <c:pt idx="603">
                  <c:v>0.33899999999999891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4</c:v>
                </c:pt>
                <c:pt idx="612">
                  <c:v>4</c:v>
                </c:pt>
                <c:pt idx="613">
                  <c:v>3</c:v>
                </c:pt>
                <c:pt idx="614">
                  <c:v>3</c:v>
                </c:pt>
                <c:pt idx="615">
                  <c:v>2</c:v>
                </c:pt>
                <c:pt idx="616">
                  <c:v>1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0.51599999999999824</c:v>
                </c:pt>
                <c:pt idx="622">
                  <c:v>1.0219999999999976</c:v>
                </c:pt>
                <c:pt idx="623">
                  <c:v>1.5159999999999976</c:v>
                </c:pt>
                <c:pt idx="624">
                  <c:v>0</c:v>
                </c:pt>
                <c:pt idx="625">
                  <c:v>0.33800000000000108</c:v>
                </c:pt>
                <c:pt idx="626">
                  <c:v>0.67099999999999971</c:v>
                </c:pt>
                <c:pt idx="627">
                  <c:v>0</c:v>
                </c:pt>
                <c:pt idx="628">
                  <c:v>0</c:v>
                </c:pt>
                <c:pt idx="629">
                  <c:v>0.67099999999999971</c:v>
                </c:pt>
                <c:pt idx="630">
                  <c:v>1.3380000000000014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13.803000000000004</c:v>
                </c:pt>
                <c:pt idx="636">
                  <c:v>7.6049999999999986</c:v>
                </c:pt>
                <c:pt idx="637">
                  <c:v>4.4050000000000011</c:v>
                </c:pt>
                <c:pt idx="638">
                  <c:v>1.202999999999999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0.33800000000000108</c:v>
                </c:pt>
                <c:pt idx="643">
                  <c:v>0.67099999999999971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1.4140000000000015</c:v>
                </c:pt>
                <c:pt idx="648">
                  <c:v>0.82100000000000162</c:v>
                </c:pt>
                <c:pt idx="649">
                  <c:v>0.22100000000000009</c:v>
                </c:pt>
                <c:pt idx="650">
                  <c:v>0.61400000000000099</c:v>
                </c:pt>
                <c:pt idx="651">
                  <c:v>0</c:v>
                </c:pt>
                <c:pt idx="652">
                  <c:v>2</c:v>
                </c:pt>
                <c:pt idx="653">
                  <c:v>1</c:v>
                </c:pt>
                <c:pt idx="654">
                  <c:v>0</c:v>
                </c:pt>
                <c:pt idx="655">
                  <c:v>1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1</c:v>
                </c:pt>
                <c:pt idx="660">
                  <c:v>1</c:v>
                </c:pt>
                <c:pt idx="661">
                  <c:v>0</c:v>
                </c:pt>
                <c:pt idx="662">
                  <c:v>0.33899999999999891</c:v>
                </c:pt>
                <c:pt idx="663">
                  <c:v>0.67200000000000082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1.672000000000001</c:v>
                </c:pt>
                <c:pt idx="672">
                  <c:v>0.33899999999999891</c:v>
                </c:pt>
                <c:pt idx="673">
                  <c:v>0</c:v>
                </c:pt>
                <c:pt idx="674">
                  <c:v>0.33899999999999891</c:v>
                </c:pt>
                <c:pt idx="675">
                  <c:v>0.67200000000000082</c:v>
                </c:pt>
                <c:pt idx="676">
                  <c:v>0</c:v>
                </c:pt>
                <c:pt idx="677">
                  <c:v>0</c:v>
                </c:pt>
                <c:pt idx="678">
                  <c:v>0.33899999999999891</c:v>
                </c:pt>
                <c:pt idx="679">
                  <c:v>0.67200000000000082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4.7549999999999972</c:v>
                </c:pt>
                <c:pt idx="692">
                  <c:v>4.5060000000000002</c:v>
                </c:pt>
                <c:pt idx="693">
                  <c:v>1.2549999999999986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0.33899999999999891</c:v>
                </c:pt>
                <c:pt idx="700">
                  <c:v>0.67200000000000082</c:v>
                </c:pt>
                <c:pt idx="701">
                  <c:v>0</c:v>
                </c:pt>
                <c:pt idx="702">
                  <c:v>0</c:v>
                </c:pt>
                <c:pt idx="703">
                  <c:v>1</c:v>
                </c:pt>
                <c:pt idx="704">
                  <c:v>1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0.33899999999999891</c:v>
                </c:pt>
                <c:pt idx="726">
                  <c:v>0.67200000000000082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1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  <c:pt idx="753">
                  <c:v>42.111000000000004</c:v>
                </c:pt>
                <c:pt idx="754">
                  <c:v>49.18</c:v>
                </c:pt>
                <c:pt idx="755">
                  <c:v>19.206</c:v>
                </c:pt>
                <c:pt idx="756">
                  <c:v>15.185</c:v>
                </c:pt>
                <c:pt idx="757">
                  <c:v>2.1179999999999986</c:v>
                </c:pt>
                <c:pt idx="758">
                  <c:v>0</c:v>
                </c:pt>
                <c:pt idx="759">
                  <c:v>11.612</c:v>
                </c:pt>
                <c:pt idx="760">
                  <c:v>39.218000000000011</c:v>
                </c:pt>
                <c:pt idx="761">
                  <c:v>17.818999999999999</c:v>
                </c:pt>
                <c:pt idx="762">
                  <c:v>2.4119999999999981</c:v>
                </c:pt>
                <c:pt idx="763">
                  <c:v>0</c:v>
                </c:pt>
                <c:pt idx="764">
                  <c:v>26.744</c:v>
                </c:pt>
                <c:pt idx="765">
                  <c:v>48.467000000000006</c:v>
                </c:pt>
                <c:pt idx="766">
                  <c:v>4.1700000000000017</c:v>
                </c:pt>
                <c:pt idx="767">
                  <c:v>1.8530000000000015</c:v>
                </c:pt>
                <c:pt idx="768">
                  <c:v>2.5180000000000007</c:v>
                </c:pt>
                <c:pt idx="769">
                  <c:v>2.1649999999999991</c:v>
                </c:pt>
                <c:pt idx="770">
                  <c:v>0.79400000000000071</c:v>
                </c:pt>
                <c:pt idx="771">
                  <c:v>0.40500000000000125</c:v>
                </c:pt>
                <c:pt idx="772">
                  <c:v>0</c:v>
                </c:pt>
                <c:pt idx="773">
                  <c:v>0</c:v>
                </c:pt>
                <c:pt idx="774">
                  <c:v>0.49599999999999889</c:v>
                </c:pt>
                <c:pt idx="775">
                  <c:v>0.97899999999999943</c:v>
                </c:pt>
                <c:pt idx="776">
                  <c:v>2.4499999999999993</c:v>
                </c:pt>
                <c:pt idx="777">
                  <c:v>11.909000000000002</c:v>
                </c:pt>
                <c:pt idx="778">
                  <c:v>45.353999999999999</c:v>
                </c:pt>
                <c:pt idx="779">
                  <c:v>24.786999999999988</c:v>
                </c:pt>
                <c:pt idx="780">
                  <c:v>16.204999999999991</c:v>
                </c:pt>
                <c:pt idx="781">
                  <c:v>10.61</c:v>
                </c:pt>
                <c:pt idx="782">
                  <c:v>0</c:v>
                </c:pt>
                <c:pt idx="783">
                  <c:v>7.2269999999999985</c:v>
                </c:pt>
                <c:pt idx="784">
                  <c:v>113.43</c:v>
                </c:pt>
                <c:pt idx="785">
                  <c:v>31.610000000000007</c:v>
                </c:pt>
                <c:pt idx="786">
                  <c:v>86.765000000000001</c:v>
                </c:pt>
                <c:pt idx="787">
                  <c:v>27.896000000000001</c:v>
                </c:pt>
                <c:pt idx="788">
                  <c:v>0</c:v>
                </c:pt>
                <c:pt idx="789">
                  <c:v>7.5210000000000008</c:v>
                </c:pt>
                <c:pt idx="790">
                  <c:v>9.0340000000000007</c:v>
                </c:pt>
                <c:pt idx="791">
                  <c:v>10.538</c:v>
                </c:pt>
                <c:pt idx="792">
                  <c:v>9.0340000000000007</c:v>
                </c:pt>
                <c:pt idx="793">
                  <c:v>3.5210000000000008</c:v>
                </c:pt>
                <c:pt idx="794">
                  <c:v>0</c:v>
                </c:pt>
                <c:pt idx="795">
                  <c:v>0</c:v>
                </c:pt>
                <c:pt idx="796">
                  <c:v>2.0380000000000003</c:v>
                </c:pt>
                <c:pt idx="797">
                  <c:v>2.0380000000000003</c:v>
                </c:pt>
                <c:pt idx="798">
                  <c:v>0</c:v>
                </c:pt>
                <c:pt idx="799">
                  <c:v>0</c:v>
                </c:pt>
                <c:pt idx="800">
                  <c:v>0</c:v>
                </c:pt>
                <c:pt idx="801">
                  <c:v>0</c:v>
                </c:pt>
                <c:pt idx="802">
                  <c:v>0</c:v>
                </c:pt>
                <c:pt idx="803">
                  <c:v>0</c:v>
                </c:pt>
                <c:pt idx="804">
                  <c:v>0.63100000000000045</c:v>
                </c:pt>
                <c:pt idx="805">
                  <c:v>1.2459999999999978</c:v>
                </c:pt>
                <c:pt idx="806">
                  <c:v>0.84600000000000031</c:v>
                </c:pt>
                <c:pt idx="807">
                  <c:v>0.42999999999999994</c:v>
                </c:pt>
                <c:pt idx="808">
                  <c:v>0</c:v>
                </c:pt>
                <c:pt idx="809">
                  <c:v>3</c:v>
                </c:pt>
                <c:pt idx="810">
                  <c:v>0</c:v>
                </c:pt>
                <c:pt idx="811">
                  <c:v>0</c:v>
                </c:pt>
                <c:pt idx="812">
                  <c:v>0</c:v>
                </c:pt>
                <c:pt idx="813">
                  <c:v>0</c:v>
                </c:pt>
                <c:pt idx="814">
                  <c:v>0</c:v>
                </c:pt>
                <c:pt idx="815">
                  <c:v>0</c:v>
                </c:pt>
                <c:pt idx="816">
                  <c:v>26.594999999999999</c:v>
                </c:pt>
                <c:pt idx="817">
                  <c:v>39.182000000000002</c:v>
                </c:pt>
                <c:pt idx="818">
                  <c:v>44.76100000000001</c:v>
                </c:pt>
                <c:pt idx="819">
                  <c:v>14.333000000000002</c:v>
                </c:pt>
                <c:pt idx="820">
                  <c:v>3.8969999999999976</c:v>
                </c:pt>
                <c:pt idx="821">
                  <c:v>1.4520000000000017</c:v>
                </c:pt>
                <c:pt idx="822">
                  <c:v>0</c:v>
                </c:pt>
                <c:pt idx="823">
                  <c:v>1</c:v>
                </c:pt>
                <c:pt idx="824">
                  <c:v>0</c:v>
                </c:pt>
                <c:pt idx="825">
                  <c:v>33.35</c:v>
                </c:pt>
                <c:pt idx="826">
                  <c:v>5.6839999999999993</c:v>
                </c:pt>
                <c:pt idx="827">
                  <c:v>0</c:v>
                </c:pt>
                <c:pt idx="828">
                  <c:v>0</c:v>
                </c:pt>
                <c:pt idx="829">
                  <c:v>0.39099999999999852</c:v>
                </c:pt>
                <c:pt idx="830">
                  <c:v>0.76899999999999868</c:v>
                </c:pt>
                <c:pt idx="831">
                  <c:v>76.131999999999991</c:v>
                </c:pt>
                <c:pt idx="832">
                  <c:v>164.48100000000005</c:v>
                </c:pt>
                <c:pt idx="833">
                  <c:v>21.815999999999999</c:v>
                </c:pt>
                <c:pt idx="834">
                  <c:v>9.1350000000000016</c:v>
                </c:pt>
                <c:pt idx="835">
                  <c:v>5.4390000000000018</c:v>
                </c:pt>
                <c:pt idx="836">
                  <c:v>4.7280000000000015</c:v>
                </c:pt>
                <c:pt idx="837">
                  <c:v>0</c:v>
                </c:pt>
                <c:pt idx="838">
                  <c:v>21.968999999999991</c:v>
                </c:pt>
                <c:pt idx="839">
                  <c:v>9.9090000000000025</c:v>
                </c:pt>
                <c:pt idx="840">
                  <c:v>1.8219999999999987</c:v>
                </c:pt>
                <c:pt idx="841">
                  <c:v>0</c:v>
                </c:pt>
                <c:pt idx="842">
                  <c:v>0</c:v>
                </c:pt>
                <c:pt idx="843">
                  <c:v>0.40299999999999886</c:v>
                </c:pt>
                <c:pt idx="844">
                  <c:v>0.21399999999999875</c:v>
                </c:pt>
                <c:pt idx="845">
                  <c:v>0</c:v>
                </c:pt>
                <c:pt idx="846">
                  <c:v>0</c:v>
                </c:pt>
                <c:pt idx="847">
                  <c:v>1.2540000000000013</c:v>
                </c:pt>
                <c:pt idx="848">
                  <c:v>2.504999999999999</c:v>
                </c:pt>
                <c:pt idx="849">
                  <c:v>0.75400000000000156</c:v>
                </c:pt>
                <c:pt idx="850">
                  <c:v>0</c:v>
                </c:pt>
                <c:pt idx="851">
                  <c:v>0.51599999999999824</c:v>
                </c:pt>
                <c:pt idx="852">
                  <c:v>1.0210000000000008</c:v>
                </c:pt>
                <c:pt idx="853">
                  <c:v>0.51599999999999824</c:v>
                </c:pt>
                <c:pt idx="854">
                  <c:v>0</c:v>
                </c:pt>
                <c:pt idx="855">
                  <c:v>0</c:v>
                </c:pt>
                <c:pt idx="856">
                  <c:v>0.33800000000000108</c:v>
                </c:pt>
                <c:pt idx="857">
                  <c:v>0.67200000000000082</c:v>
                </c:pt>
                <c:pt idx="858">
                  <c:v>0</c:v>
                </c:pt>
                <c:pt idx="859">
                  <c:v>0</c:v>
                </c:pt>
                <c:pt idx="860">
                  <c:v>1</c:v>
                </c:pt>
                <c:pt idx="861">
                  <c:v>0</c:v>
                </c:pt>
                <c:pt idx="862">
                  <c:v>0.33899999999999891</c:v>
                </c:pt>
                <c:pt idx="863">
                  <c:v>0.67200000000000082</c:v>
                </c:pt>
                <c:pt idx="864">
                  <c:v>0</c:v>
                </c:pt>
                <c:pt idx="865">
                  <c:v>0</c:v>
                </c:pt>
                <c:pt idx="866">
                  <c:v>0.8039999999999986</c:v>
                </c:pt>
                <c:pt idx="867">
                  <c:v>21.606000000000005</c:v>
                </c:pt>
                <c:pt idx="868">
                  <c:v>21.405999999999988</c:v>
                </c:pt>
                <c:pt idx="869">
                  <c:v>2.2040000000000006</c:v>
                </c:pt>
                <c:pt idx="870">
                  <c:v>0</c:v>
                </c:pt>
                <c:pt idx="871">
                  <c:v>6.2040000000000006</c:v>
                </c:pt>
                <c:pt idx="872">
                  <c:v>17.405999999999988</c:v>
                </c:pt>
                <c:pt idx="873">
                  <c:v>3.6060000000000008</c:v>
                </c:pt>
                <c:pt idx="874">
                  <c:v>0.8039999999999986</c:v>
                </c:pt>
                <c:pt idx="875">
                  <c:v>0</c:v>
                </c:pt>
                <c:pt idx="876">
                  <c:v>1.3389999999999982</c:v>
                </c:pt>
                <c:pt idx="877">
                  <c:v>0.67200000000000082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7</c:v>
                </c:pt>
                <c:pt idx="889">
                  <c:v>3</c:v>
                </c:pt>
                <c:pt idx="890">
                  <c:v>1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20</c:v>
                </c:pt>
                <c:pt idx="900">
                  <c:v>28</c:v>
                </c:pt>
                <c:pt idx="901">
                  <c:v>3</c:v>
                </c:pt>
                <c:pt idx="902">
                  <c:v>2</c:v>
                </c:pt>
                <c:pt idx="903">
                  <c:v>1</c:v>
                </c:pt>
                <c:pt idx="904">
                  <c:v>0</c:v>
                </c:pt>
                <c:pt idx="905">
                  <c:v>0.33899999999999891</c:v>
                </c:pt>
                <c:pt idx="906">
                  <c:v>0.67200000000000082</c:v>
                </c:pt>
                <c:pt idx="907">
                  <c:v>0</c:v>
                </c:pt>
                <c:pt idx="908">
                  <c:v>0</c:v>
                </c:pt>
                <c:pt idx="909">
                  <c:v>1</c:v>
                </c:pt>
                <c:pt idx="910">
                  <c:v>1</c:v>
                </c:pt>
                <c:pt idx="911">
                  <c:v>8</c:v>
                </c:pt>
                <c:pt idx="912">
                  <c:v>1</c:v>
                </c:pt>
                <c:pt idx="913">
                  <c:v>0</c:v>
                </c:pt>
                <c:pt idx="914">
                  <c:v>0</c:v>
                </c:pt>
                <c:pt idx="915">
                  <c:v>0</c:v>
                </c:pt>
                <c:pt idx="916">
                  <c:v>0</c:v>
                </c:pt>
                <c:pt idx="917">
                  <c:v>0</c:v>
                </c:pt>
                <c:pt idx="918">
                  <c:v>0</c:v>
                </c:pt>
                <c:pt idx="919">
                  <c:v>0</c:v>
                </c:pt>
                <c:pt idx="920">
                  <c:v>0</c:v>
                </c:pt>
                <c:pt idx="921">
                  <c:v>0</c:v>
                </c:pt>
                <c:pt idx="922">
                  <c:v>1.2040000000000006</c:v>
                </c:pt>
                <c:pt idx="923">
                  <c:v>2.4059999999999988</c:v>
                </c:pt>
                <c:pt idx="924">
                  <c:v>3.6060000000000008</c:v>
                </c:pt>
                <c:pt idx="925">
                  <c:v>0.8039999999999986</c:v>
                </c:pt>
                <c:pt idx="926">
                  <c:v>0</c:v>
                </c:pt>
                <c:pt idx="927">
                  <c:v>0</c:v>
                </c:pt>
                <c:pt idx="928">
                  <c:v>0</c:v>
                </c:pt>
                <c:pt idx="929">
                  <c:v>0.67299999999999871</c:v>
                </c:pt>
                <c:pt idx="930">
                  <c:v>0.33899999999999891</c:v>
                </c:pt>
                <c:pt idx="931">
                  <c:v>0</c:v>
                </c:pt>
                <c:pt idx="932">
                  <c:v>0</c:v>
                </c:pt>
                <c:pt idx="933">
                  <c:v>1</c:v>
                </c:pt>
                <c:pt idx="934">
                  <c:v>0</c:v>
                </c:pt>
                <c:pt idx="935">
                  <c:v>0</c:v>
                </c:pt>
                <c:pt idx="936">
                  <c:v>0.33899999999999891</c:v>
                </c:pt>
                <c:pt idx="937">
                  <c:v>0.67299999999999871</c:v>
                </c:pt>
                <c:pt idx="938">
                  <c:v>0</c:v>
                </c:pt>
                <c:pt idx="939">
                  <c:v>0</c:v>
                </c:pt>
                <c:pt idx="940">
                  <c:v>2</c:v>
                </c:pt>
                <c:pt idx="941">
                  <c:v>5</c:v>
                </c:pt>
                <c:pt idx="942">
                  <c:v>18</c:v>
                </c:pt>
                <c:pt idx="943">
                  <c:v>6</c:v>
                </c:pt>
                <c:pt idx="944">
                  <c:v>2</c:v>
                </c:pt>
                <c:pt idx="945">
                  <c:v>1</c:v>
                </c:pt>
                <c:pt idx="946">
                  <c:v>0</c:v>
                </c:pt>
                <c:pt idx="947">
                  <c:v>9.804000000000002</c:v>
                </c:pt>
                <c:pt idx="948">
                  <c:v>6.6060000000000016</c:v>
                </c:pt>
                <c:pt idx="949">
                  <c:v>1.4059999999999979</c:v>
                </c:pt>
                <c:pt idx="950">
                  <c:v>1.2040000000000006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1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0.33899999999999891</c:v>
                </c:pt>
                <c:pt idx="967">
                  <c:v>0.67299999999999871</c:v>
                </c:pt>
                <c:pt idx="968">
                  <c:v>0</c:v>
                </c:pt>
                <c:pt idx="969">
                  <c:v>0</c:v>
                </c:pt>
                <c:pt idx="970">
                  <c:v>0.67299999999999871</c:v>
                </c:pt>
                <c:pt idx="971">
                  <c:v>0.33899999999999891</c:v>
                </c:pt>
                <c:pt idx="972">
                  <c:v>0</c:v>
                </c:pt>
                <c:pt idx="973">
                  <c:v>0</c:v>
                </c:pt>
                <c:pt idx="974">
                  <c:v>0.33899999999999891</c:v>
                </c:pt>
                <c:pt idx="975">
                  <c:v>0.67299999999999871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1</c:v>
                </c:pt>
                <c:pt idx="999">
                  <c:v>0</c:v>
                </c:pt>
                <c:pt idx="1000">
                  <c:v>0</c:v>
                </c:pt>
                <c:pt idx="1001">
                  <c:v>0</c:v>
                </c:pt>
                <c:pt idx="1002">
                  <c:v>0</c:v>
                </c:pt>
                <c:pt idx="1003">
                  <c:v>0</c:v>
                </c:pt>
                <c:pt idx="1004">
                  <c:v>0</c:v>
                </c:pt>
                <c:pt idx="1005">
                  <c:v>0</c:v>
                </c:pt>
                <c:pt idx="1006">
                  <c:v>0</c:v>
                </c:pt>
                <c:pt idx="1007">
                  <c:v>0</c:v>
                </c:pt>
                <c:pt idx="1008">
                  <c:v>0</c:v>
                </c:pt>
                <c:pt idx="1009">
                  <c:v>23</c:v>
                </c:pt>
                <c:pt idx="1010">
                  <c:v>5</c:v>
                </c:pt>
                <c:pt idx="1011">
                  <c:v>2</c:v>
                </c:pt>
                <c:pt idx="1012">
                  <c:v>1</c:v>
                </c:pt>
                <c:pt idx="1013">
                  <c:v>0</c:v>
                </c:pt>
                <c:pt idx="1014">
                  <c:v>0</c:v>
                </c:pt>
                <c:pt idx="1015">
                  <c:v>0</c:v>
                </c:pt>
                <c:pt idx="1016">
                  <c:v>0</c:v>
                </c:pt>
                <c:pt idx="1017">
                  <c:v>0.6170000000000011</c:v>
                </c:pt>
                <c:pt idx="1018">
                  <c:v>23.224999999999994</c:v>
                </c:pt>
                <c:pt idx="1019">
                  <c:v>5.8249999999999966</c:v>
                </c:pt>
                <c:pt idx="1020">
                  <c:v>1.4170000000000016</c:v>
                </c:pt>
                <c:pt idx="1021">
                  <c:v>0</c:v>
                </c:pt>
                <c:pt idx="1022">
                  <c:v>0</c:v>
                </c:pt>
                <c:pt idx="1023">
                  <c:v>0</c:v>
                </c:pt>
                <c:pt idx="1024">
                  <c:v>4.2549999999999972</c:v>
                </c:pt>
                <c:pt idx="1025">
                  <c:v>2.5059999999999998</c:v>
                </c:pt>
                <c:pt idx="1026">
                  <c:v>0.75499999999999923</c:v>
                </c:pt>
                <c:pt idx="1027">
                  <c:v>0</c:v>
                </c:pt>
                <c:pt idx="1028">
                  <c:v>0</c:v>
                </c:pt>
                <c:pt idx="1029">
                  <c:v>0</c:v>
                </c:pt>
                <c:pt idx="1030">
                  <c:v>0</c:v>
                </c:pt>
                <c:pt idx="1031">
                  <c:v>0.33899999999999891</c:v>
                </c:pt>
                <c:pt idx="1032">
                  <c:v>0.67299999999999871</c:v>
                </c:pt>
                <c:pt idx="1033">
                  <c:v>0</c:v>
                </c:pt>
                <c:pt idx="1034">
                  <c:v>0</c:v>
                </c:pt>
                <c:pt idx="1035">
                  <c:v>0</c:v>
                </c:pt>
                <c:pt idx="1036">
                  <c:v>0.85999999999999965</c:v>
                </c:pt>
                <c:pt idx="1037">
                  <c:v>0.71999999999999909</c:v>
                </c:pt>
                <c:pt idx="1038">
                  <c:v>3.5779999999999994</c:v>
                </c:pt>
                <c:pt idx="1039">
                  <c:v>4.4349999999999987</c:v>
                </c:pt>
                <c:pt idx="1040">
                  <c:v>2.2910000000000004</c:v>
                </c:pt>
                <c:pt idx="1041">
                  <c:v>1.1460000000000012</c:v>
                </c:pt>
                <c:pt idx="1042">
                  <c:v>0</c:v>
                </c:pt>
                <c:pt idx="1043">
                  <c:v>1.3389999999999982</c:v>
                </c:pt>
                <c:pt idx="1044">
                  <c:v>0.67299999999999871</c:v>
                </c:pt>
                <c:pt idx="1045">
                  <c:v>0</c:v>
                </c:pt>
                <c:pt idx="1046">
                  <c:v>3</c:v>
                </c:pt>
                <c:pt idx="1047">
                  <c:v>2</c:v>
                </c:pt>
                <c:pt idx="1048">
                  <c:v>2</c:v>
                </c:pt>
                <c:pt idx="1049">
                  <c:v>1</c:v>
                </c:pt>
                <c:pt idx="1050">
                  <c:v>0</c:v>
                </c:pt>
                <c:pt idx="1051">
                  <c:v>1</c:v>
                </c:pt>
                <c:pt idx="1052">
                  <c:v>0</c:v>
                </c:pt>
                <c:pt idx="1053">
                  <c:v>0</c:v>
                </c:pt>
                <c:pt idx="1054">
                  <c:v>0</c:v>
                </c:pt>
                <c:pt idx="1055">
                  <c:v>0</c:v>
                </c:pt>
                <c:pt idx="1056">
                  <c:v>1.3569999999999989</c:v>
                </c:pt>
                <c:pt idx="1057">
                  <c:v>0.6900000000000015</c:v>
                </c:pt>
                <c:pt idx="1058">
                  <c:v>0</c:v>
                </c:pt>
                <c:pt idx="1059">
                  <c:v>0</c:v>
                </c:pt>
                <c:pt idx="1060">
                  <c:v>0</c:v>
                </c:pt>
                <c:pt idx="1061">
                  <c:v>0.51999999999999968</c:v>
                </c:pt>
                <c:pt idx="1062">
                  <c:v>1.0259999999999994</c:v>
                </c:pt>
                <c:pt idx="1063">
                  <c:v>0.51999999999999968</c:v>
                </c:pt>
                <c:pt idx="1064">
                  <c:v>0</c:v>
                </c:pt>
                <c:pt idx="1065">
                  <c:v>0</c:v>
                </c:pt>
                <c:pt idx="1066">
                  <c:v>0</c:v>
                </c:pt>
                <c:pt idx="1067">
                  <c:v>0</c:v>
                </c:pt>
                <c:pt idx="1068">
                  <c:v>1</c:v>
                </c:pt>
                <c:pt idx="1069">
                  <c:v>1</c:v>
                </c:pt>
                <c:pt idx="1070">
                  <c:v>0</c:v>
                </c:pt>
                <c:pt idx="1071">
                  <c:v>1.2049999999999976</c:v>
                </c:pt>
                <c:pt idx="1072">
                  <c:v>1.4069999999999996</c:v>
                </c:pt>
                <c:pt idx="1073">
                  <c:v>1.6069999999999989</c:v>
                </c:pt>
                <c:pt idx="1074">
                  <c:v>0.80499999999999972</c:v>
                </c:pt>
                <c:pt idx="1075">
                  <c:v>0</c:v>
                </c:pt>
                <c:pt idx="1076">
                  <c:v>0</c:v>
                </c:pt>
                <c:pt idx="1077">
                  <c:v>0</c:v>
                </c:pt>
                <c:pt idx="1078">
                  <c:v>0</c:v>
                </c:pt>
                <c:pt idx="1079">
                  <c:v>0</c:v>
                </c:pt>
                <c:pt idx="1080">
                  <c:v>0</c:v>
                </c:pt>
                <c:pt idx="1081">
                  <c:v>0</c:v>
                </c:pt>
                <c:pt idx="1082">
                  <c:v>0</c:v>
                </c:pt>
                <c:pt idx="1083">
                  <c:v>0</c:v>
                </c:pt>
                <c:pt idx="1084">
                  <c:v>0.53300000000000125</c:v>
                </c:pt>
                <c:pt idx="1085">
                  <c:v>35.054000000000002</c:v>
                </c:pt>
                <c:pt idx="1086">
                  <c:v>52.561</c:v>
                </c:pt>
                <c:pt idx="1087">
                  <c:v>24.055</c:v>
                </c:pt>
                <c:pt idx="1088">
                  <c:v>2.5339999999999989</c:v>
                </c:pt>
                <c:pt idx="1089">
                  <c:v>0</c:v>
                </c:pt>
                <c:pt idx="1090">
                  <c:v>0</c:v>
                </c:pt>
                <c:pt idx="1091">
                  <c:v>0.51999999999999968</c:v>
                </c:pt>
                <c:pt idx="1092">
                  <c:v>1.0259999999999994</c:v>
                </c:pt>
                <c:pt idx="1093">
                  <c:v>0.51999999999999968</c:v>
                </c:pt>
                <c:pt idx="1094">
                  <c:v>0</c:v>
                </c:pt>
                <c:pt idx="1095">
                  <c:v>0.34000000000000008</c:v>
                </c:pt>
                <c:pt idx="1096">
                  <c:v>0.67299999999999871</c:v>
                </c:pt>
                <c:pt idx="1097">
                  <c:v>0</c:v>
                </c:pt>
                <c:pt idx="1098">
                  <c:v>0</c:v>
                </c:pt>
                <c:pt idx="1099">
                  <c:v>0</c:v>
                </c:pt>
                <c:pt idx="1100">
                  <c:v>0</c:v>
                </c:pt>
                <c:pt idx="1101">
                  <c:v>0</c:v>
                </c:pt>
                <c:pt idx="1102">
                  <c:v>0</c:v>
                </c:pt>
                <c:pt idx="1103">
                  <c:v>0</c:v>
                </c:pt>
                <c:pt idx="1104">
                  <c:v>77.573999999999998</c:v>
                </c:pt>
                <c:pt idx="1105">
                  <c:v>48.856000000000002</c:v>
                </c:pt>
                <c:pt idx="1106">
                  <c:v>0</c:v>
                </c:pt>
                <c:pt idx="1107">
                  <c:v>14.332000000000004</c:v>
                </c:pt>
                <c:pt idx="1108">
                  <c:v>29.593</c:v>
                </c:pt>
                <c:pt idx="1109">
                  <c:v>11.787000000000001</c:v>
                </c:pt>
                <c:pt idx="1110">
                  <c:v>1.917000000000002</c:v>
                </c:pt>
                <c:pt idx="1111">
                  <c:v>0.98699999999999832</c:v>
                </c:pt>
                <c:pt idx="1112">
                  <c:v>0</c:v>
                </c:pt>
                <c:pt idx="1113">
                  <c:v>0.41900000000000048</c:v>
                </c:pt>
                <c:pt idx="1114">
                  <c:v>0.82799999999999963</c:v>
                </c:pt>
                <c:pt idx="1115">
                  <c:v>0.22800000000000153</c:v>
                </c:pt>
                <c:pt idx="1116">
                  <c:v>0.61899999999999999</c:v>
                </c:pt>
                <c:pt idx="1117">
                  <c:v>0</c:v>
                </c:pt>
                <c:pt idx="1118">
                  <c:v>0</c:v>
                </c:pt>
                <c:pt idx="1119">
                  <c:v>9.5220000000000002</c:v>
                </c:pt>
                <c:pt idx="1120">
                  <c:v>27.029</c:v>
                </c:pt>
                <c:pt idx="1121">
                  <c:v>5.5219999999999985</c:v>
                </c:pt>
                <c:pt idx="1122">
                  <c:v>0</c:v>
                </c:pt>
                <c:pt idx="1123">
                  <c:v>0.52199999999999869</c:v>
                </c:pt>
                <c:pt idx="1124">
                  <c:v>1.0289999999999995</c:v>
                </c:pt>
                <c:pt idx="1125">
                  <c:v>0.52199999999999869</c:v>
                </c:pt>
                <c:pt idx="1126">
                  <c:v>0</c:v>
                </c:pt>
                <c:pt idx="1127">
                  <c:v>0</c:v>
                </c:pt>
                <c:pt idx="1128">
                  <c:v>0</c:v>
                </c:pt>
                <c:pt idx="1129">
                  <c:v>1.6729999999999978</c:v>
                </c:pt>
                <c:pt idx="1130">
                  <c:v>0.34000000000000008</c:v>
                </c:pt>
                <c:pt idx="1131">
                  <c:v>0</c:v>
                </c:pt>
                <c:pt idx="1132">
                  <c:v>0</c:v>
                </c:pt>
                <c:pt idx="1133">
                  <c:v>0.67299999999999871</c:v>
                </c:pt>
                <c:pt idx="1134">
                  <c:v>0.34000000000000008</c:v>
                </c:pt>
                <c:pt idx="1135">
                  <c:v>0</c:v>
                </c:pt>
                <c:pt idx="1136">
                  <c:v>0.75499999999999923</c:v>
                </c:pt>
                <c:pt idx="1137">
                  <c:v>1.5070000000000014</c:v>
                </c:pt>
                <c:pt idx="1138">
                  <c:v>3.254999999999999</c:v>
                </c:pt>
                <c:pt idx="1139">
                  <c:v>0</c:v>
                </c:pt>
                <c:pt idx="1140">
                  <c:v>0</c:v>
                </c:pt>
                <c:pt idx="1141">
                  <c:v>1</c:v>
                </c:pt>
                <c:pt idx="1142">
                  <c:v>0</c:v>
                </c:pt>
                <c:pt idx="1143">
                  <c:v>0</c:v>
                </c:pt>
                <c:pt idx="1144">
                  <c:v>0</c:v>
                </c:pt>
                <c:pt idx="1145">
                  <c:v>0.43499999999999894</c:v>
                </c:pt>
                <c:pt idx="1146">
                  <c:v>7.8519999999999985</c:v>
                </c:pt>
                <c:pt idx="1147">
                  <c:v>15.253</c:v>
                </c:pt>
                <c:pt idx="1148">
                  <c:v>3.6359999999999988</c:v>
                </c:pt>
                <c:pt idx="1149">
                  <c:v>0</c:v>
                </c:pt>
                <c:pt idx="1150">
                  <c:v>0</c:v>
                </c:pt>
                <c:pt idx="1151">
                  <c:v>0</c:v>
                </c:pt>
                <c:pt idx="1152">
                  <c:v>0.33899999999999891</c:v>
                </c:pt>
                <c:pt idx="1153">
                  <c:v>0.67200000000000082</c:v>
                </c:pt>
                <c:pt idx="1154">
                  <c:v>0</c:v>
                </c:pt>
                <c:pt idx="1155">
                  <c:v>1</c:v>
                </c:pt>
                <c:pt idx="1156">
                  <c:v>1</c:v>
                </c:pt>
                <c:pt idx="1157">
                  <c:v>0</c:v>
                </c:pt>
                <c:pt idx="1158">
                  <c:v>1.093</c:v>
                </c:pt>
                <c:pt idx="1159">
                  <c:v>12.185</c:v>
                </c:pt>
                <c:pt idx="1160">
                  <c:v>17.277999999999999</c:v>
                </c:pt>
                <c:pt idx="1161">
                  <c:v>10.369000000000003</c:v>
                </c:pt>
                <c:pt idx="1162">
                  <c:v>5.4609999999999985</c:v>
                </c:pt>
                <c:pt idx="1163">
                  <c:v>4.5509999999999975</c:v>
                </c:pt>
                <c:pt idx="1164">
                  <c:v>2.6419999999999995</c:v>
                </c:pt>
                <c:pt idx="1165">
                  <c:v>4.7319999999999993</c:v>
                </c:pt>
                <c:pt idx="1166">
                  <c:v>1.8219999999999987</c:v>
                </c:pt>
                <c:pt idx="1167">
                  <c:v>0.91100000000000159</c:v>
                </c:pt>
                <c:pt idx="1168">
                  <c:v>0</c:v>
                </c:pt>
                <c:pt idx="1169">
                  <c:v>0</c:v>
                </c:pt>
                <c:pt idx="1170">
                  <c:v>0</c:v>
                </c:pt>
                <c:pt idx="1171">
                  <c:v>0</c:v>
                </c:pt>
                <c:pt idx="1172">
                  <c:v>0</c:v>
                </c:pt>
                <c:pt idx="1173">
                  <c:v>2</c:v>
                </c:pt>
                <c:pt idx="1174">
                  <c:v>2</c:v>
                </c:pt>
                <c:pt idx="1175">
                  <c:v>1</c:v>
                </c:pt>
                <c:pt idx="1176">
                  <c:v>0</c:v>
                </c:pt>
                <c:pt idx="1177">
                  <c:v>2</c:v>
                </c:pt>
                <c:pt idx="1178">
                  <c:v>0</c:v>
                </c:pt>
                <c:pt idx="1179">
                  <c:v>0</c:v>
                </c:pt>
                <c:pt idx="1180">
                  <c:v>2.5199999999999987</c:v>
                </c:pt>
                <c:pt idx="1181">
                  <c:v>1.0259999999999994</c:v>
                </c:pt>
                <c:pt idx="1182">
                  <c:v>0.51999999999999968</c:v>
                </c:pt>
                <c:pt idx="1183">
                  <c:v>0</c:v>
                </c:pt>
                <c:pt idx="1184">
                  <c:v>0</c:v>
                </c:pt>
                <c:pt idx="1185">
                  <c:v>0</c:v>
                </c:pt>
                <c:pt idx="1186">
                  <c:v>0</c:v>
                </c:pt>
                <c:pt idx="1187">
                  <c:v>0</c:v>
                </c:pt>
                <c:pt idx="1188">
                  <c:v>0</c:v>
                </c:pt>
                <c:pt idx="1189">
                  <c:v>0</c:v>
                </c:pt>
                <c:pt idx="1190">
                  <c:v>0</c:v>
                </c:pt>
                <c:pt idx="1191">
                  <c:v>0</c:v>
                </c:pt>
                <c:pt idx="1192">
                  <c:v>0</c:v>
                </c:pt>
                <c:pt idx="1193">
                  <c:v>0</c:v>
                </c:pt>
                <c:pt idx="1194">
                  <c:v>2</c:v>
                </c:pt>
                <c:pt idx="1195">
                  <c:v>2</c:v>
                </c:pt>
                <c:pt idx="1196">
                  <c:v>0</c:v>
                </c:pt>
                <c:pt idx="1197">
                  <c:v>0</c:v>
                </c:pt>
                <c:pt idx="1198">
                  <c:v>5.7549999999999972</c:v>
                </c:pt>
                <c:pt idx="1199">
                  <c:v>7.5070000000000006</c:v>
                </c:pt>
                <c:pt idx="1200">
                  <c:v>1.2549999999999986</c:v>
                </c:pt>
                <c:pt idx="1201">
                  <c:v>0</c:v>
                </c:pt>
                <c:pt idx="1202">
                  <c:v>0</c:v>
                </c:pt>
                <c:pt idx="1203">
                  <c:v>0.38500000000000167</c:v>
                </c:pt>
                <c:pt idx="1204">
                  <c:v>0</c:v>
                </c:pt>
                <c:pt idx="1205">
                  <c:v>5.0949999999999971</c:v>
                </c:pt>
                <c:pt idx="1206">
                  <c:v>16.419</c:v>
                </c:pt>
                <c:pt idx="1207">
                  <c:v>3.7210000000000001</c:v>
                </c:pt>
                <c:pt idx="1208">
                  <c:v>0</c:v>
                </c:pt>
                <c:pt idx="1209">
                  <c:v>0</c:v>
                </c:pt>
                <c:pt idx="1210">
                  <c:v>4.338000000000001</c:v>
                </c:pt>
                <c:pt idx="1211">
                  <c:v>1.672000000000001</c:v>
                </c:pt>
                <c:pt idx="1212">
                  <c:v>0</c:v>
                </c:pt>
                <c:pt idx="1213">
                  <c:v>0.72500000000000164</c:v>
                </c:pt>
                <c:pt idx="1214">
                  <c:v>30.446000000000002</c:v>
                </c:pt>
                <c:pt idx="1215">
                  <c:v>22.164000000000001</c:v>
                </c:pt>
                <c:pt idx="1216">
                  <c:v>8.8780000000000001</c:v>
                </c:pt>
                <c:pt idx="1217">
                  <c:v>3.5889999999999986</c:v>
                </c:pt>
                <c:pt idx="1218">
                  <c:v>1.2959999999999989</c:v>
                </c:pt>
                <c:pt idx="1219">
                  <c:v>0</c:v>
                </c:pt>
                <c:pt idx="1220">
                  <c:v>7.6129999999999978</c:v>
                </c:pt>
                <c:pt idx="1221">
                  <c:v>3.2190000000000007</c:v>
                </c:pt>
                <c:pt idx="1222">
                  <c:v>4.8189999999999973</c:v>
                </c:pt>
                <c:pt idx="1223">
                  <c:v>3.4130000000000003</c:v>
                </c:pt>
                <c:pt idx="1224">
                  <c:v>0</c:v>
                </c:pt>
                <c:pt idx="1225">
                  <c:v>19.861999999999991</c:v>
                </c:pt>
                <c:pt idx="1226">
                  <c:v>438.7229999999999</c:v>
                </c:pt>
                <c:pt idx="1227">
                  <c:v>39.584000000000003</c:v>
                </c:pt>
                <c:pt idx="1228">
                  <c:v>44.444000000000003</c:v>
                </c:pt>
                <c:pt idx="1229">
                  <c:v>47.303000000000004</c:v>
                </c:pt>
                <c:pt idx="1230">
                  <c:v>17.161000000000001</c:v>
                </c:pt>
                <c:pt idx="1231">
                  <c:v>34.019000000000005</c:v>
                </c:pt>
                <c:pt idx="1232">
                  <c:v>13.875000000000004</c:v>
                </c:pt>
                <c:pt idx="1233">
                  <c:v>9.7310000000000016</c:v>
                </c:pt>
                <c:pt idx="1234">
                  <c:v>7.5869999999999997</c:v>
                </c:pt>
                <c:pt idx="1235">
                  <c:v>5.4409999999999989</c:v>
                </c:pt>
                <c:pt idx="1236">
                  <c:v>3.2950000000000017</c:v>
                </c:pt>
                <c:pt idx="1237">
                  <c:v>1.1479999999999992</c:v>
                </c:pt>
                <c:pt idx="1238">
                  <c:v>0</c:v>
                </c:pt>
                <c:pt idx="1239">
                  <c:v>42</c:v>
                </c:pt>
                <c:pt idx="1240">
                  <c:v>19</c:v>
                </c:pt>
                <c:pt idx="1241">
                  <c:v>15</c:v>
                </c:pt>
                <c:pt idx="1242">
                  <c:v>6</c:v>
                </c:pt>
                <c:pt idx="1243">
                  <c:v>4</c:v>
                </c:pt>
                <c:pt idx="1244">
                  <c:v>3</c:v>
                </c:pt>
                <c:pt idx="1245">
                  <c:v>1</c:v>
                </c:pt>
                <c:pt idx="1246">
                  <c:v>0</c:v>
                </c:pt>
                <c:pt idx="1247">
                  <c:v>0</c:v>
                </c:pt>
                <c:pt idx="1248">
                  <c:v>0.62800000000000034</c:v>
                </c:pt>
                <c:pt idx="1249">
                  <c:v>1.2409999999999992</c:v>
                </c:pt>
                <c:pt idx="1250">
                  <c:v>0.8410000000000013</c:v>
                </c:pt>
                <c:pt idx="1251">
                  <c:v>0.42699999999999982</c:v>
                </c:pt>
                <c:pt idx="1252">
                  <c:v>0</c:v>
                </c:pt>
                <c:pt idx="1253">
                  <c:v>0.33800000000000108</c:v>
                </c:pt>
                <c:pt idx="1254">
                  <c:v>0.67099999999999971</c:v>
                </c:pt>
                <c:pt idx="1255">
                  <c:v>0</c:v>
                </c:pt>
                <c:pt idx="1256">
                  <c:v>0</c:v>
                </c:pt>
                <c:pt idx="1257">
                  <c:v>3</c:v>
                </c:pt>
                <c:pt idx="1258">
                  <c:v>3</c:v>
                </c:pt>
                <c:pt idx="1259">
                  <c:v>1</c:v>
                </c:pt>
                <c:pt idx="1260">
                  <c:v>0</c:v>
                </c:pt>
                <c:pt idx="1261">
                  <c:v>1.2540000000000013</c:v>
                </c:pt>
                <c:pt idx="1262">
                  <c:v>2.504999999999999</c:v>
                </c:pt>
                <c:pt idx="1263">
                  <c:v>0.75400000000000156</c:v>
                </c:pt>
                <c:pt idx="1264">
                  <c:v>0</c:v>
                </c:pt>
                <c:pt idx="1265">
                  <c:v>0</c:v>
                </c:pt>
                <c:pt idx="1266">
                  <c:v>1.2040000000000006</c:v>
                </c:pt>
                <c:pt idx="1267">
                  <c:v>3.4050000000000007</c:v>
                </c:pt>
                <c:pt idx="1268">
                  <c:v>1.6050000000000004</c:v>
                </c:pt>
                <c:pt idx="1269">
                  <c:v>0.8039999999999986</c:v>
                </c:pt>
                <c:pt idx="1270">
                  <c:v>0</c:v>
                </c:pt>
                <c:pt idx="1271">
                  <c:v>3.2040000000000006</c:v>
                </c:pt>
                <c:pt idx="1272">
                  <c:v>2.4059999999999988</c:v>
                </c:pt>
                <c:pt idx="1273">
                  <c:v>0.60600000000000165</c:v>
                </c:pt>
                <c:pt idx="1274">
                  <c:v>0.8039999999999986</c:v>
                </c:pt>
                <c:pt idx="1275">
                  <c:v>0</c:v>
                </c:pt>
                <c:pt idx="1276">
                  <c:v>0</c:v>
                </c:pt>
                <c:pt idx="1277">
                  <c:v>0.33899999999999891</c:v>
                </c:pt>
                <c:pt idx="1278">
                  <c:v>0.67200000000000082</c:v>
                </c:pt>
                <c:pt idx="1279">
                  <c:v>0</c:v>
                </c:pt>
                <c:pt idx="1280">
                  <c:v>1</c:v>
                </c:pt>
                <c:pt idx="1281">
                  <c:v>0</c:v>
                </c:pt>
                <c:pt idx="1282">
                  <c:v>0</c:v>
                </c:pt>
                <c:pt idx="1283">
                  <c:v>0</c:v>
                </c:pt>
                <c:pt idx="1284">
                  <c:v>0</c:v>
                </c:pt>
                <c:pt idx="1285">
                  <c:v>4</c:v>
                </c:pt>
                <c:pt idx="1286">
                  <c:v>18</c:v>
                </c:pt>
                <c:pt idx="1287">
                  <c:v>4</c:v>
                </c:pt>
                <c:pt idx="1288">
                  <c:v>1</c:v>
                </c:pt>
                <c:pt idx="1289">
                  <c:v>1</c:v>
                </c:pt>
                <c:pt idx="1290">
                  <c:v>0</c:v>
                </c:pt>
                <c:pt idx="1291">
                  <c:v>0</c:v>
                </c:pt>
                <c:pt idx="1292">
                  <c:v>0</c:v>
                </c:pt>
                <c:pt idx="1293">
                  <c:v>0</c:v>
                </c:pt>
                <c:pt idx="1294">
                  <c:v>0.33899999999999891</c:v>
                </c:pt>
                <c:pt idx="1295">
                  <c:v>0.67200000000000082</c:v>
                </c:pt>
                <c:pt idx="1296">
                  <c:v>0</c:v>
                </c:pt>
                <c:pt idx="1297">
                  <c:v>0</c:v>
                </c:pt>
                <c:pt idx="1298">
                  <c:v>0</c:v>
                </c:pt>
                <c:pt idx="1299">
                  <c:v>1.2040000000000006</c:v>
                </c:pt>
                <c:pt idx="1300">
                  <c:v>1.4059999999999979</c:v>
                </c:pt>
                <c:pt idx="1301">
                  <c:v>1.6060000000000021</c:v>
                </c:pt>
                <c:pt idx="1302">
                  <c:v>0.8039999999999986</c:v>
                </c:pt>
                <c:pt idx="1303">
                  <c:v>0</c:v>
                </c:pt>
                <c:pt idx="1304">
                  <c:v>1.7459999999999978</c:v>
                </c:pt>
                <c:pt idx="1305">
                  <c:v>10.488</c:v>
                </c:pt>
                <c:pt idx="1306">
                  <c:v>96.227000000000004</c:v>
                </c:pt>
                <c:pt idx="1307">
                  <c:v>15.962000000000003</c:v>
                </c:pt>
                <c:pt idx="1308">
                  <c:v>8.6939999999999991</c:v>
                </c:pt>
                <c:pt idx="1309">
                  <c:v>5.4209999999999985</c:v>
                </c:pt>
                <c:pt idx="1310">
                  <c:v>4.1449999999999978</c:v>
                </c:pt>
                <c:pt idx="1311">
                  <c:v>2.8649999999999984</c:v>
                </c:pt>
                <c:pt idx="1312">
                  <c:v>1.5799999999999976</c:v>
                </c:pt>
                <c:pt idx="1313">
                  <c:v>1.292000000000002</c:v>
                </c:pt>
                <c:pt idx="1314">
                  <c:v>0</c:v>
                </c:pt>
                <c:pt idx="1315">
                  <c:v>0</c:v>
                </c:pt>
                <c:pt idx="1316">
                  <c:v>0</c:v>
                </c:pt>
                <c:pt idx="1317">
                  <c:v>0</c:v>
                </c:pt>
                <c:pt idx="1318">
                  <c:v>2</c:v>
                </c:pt>
                <c:pt idx="1319">
                  <c:v>4</c:v>
                </c:pt>
                <c:pt idx="1320">
                  <c:v>1</c:v>
                </c:pt>
                <c:pt idx="1321">
                  <c:v>0</c:v>
                </c:pt>
                <c:pt idx="1322">
                  <c:v>0</c:v>
                </c:pt>
                <c:pt idx="1323">
                  <c:v>0.33899999999999891</c:v>
                </c:pt>
                <c:pt idx="1324">
                  <c:v>0.67200000000000082</c:v>
                </c:pt>
                <c:pt idx="1325">
                  <c:v>0</c:v>
                </c:pt>
                <c:pt idx="1326">
                  <c:v>1.3539999999999988</c:v>
                </c:pt>
                <c:pt idx="1327">
                  <c:v>1.6879999999999984</c:v>
                </c:pt>
                <c:pt idx="1328">
                  <c:v>0</c:v>
                </c:pt>
                <c:pt idx="1329">
                  <c:v>0.51800000000000068</c:v>
                </c:pt>
                <c:pt idx="1330">
                  <c:v>1.0240000000000009</c:v>
                </c:pt>
                <c:pt idx="1331">
                  <c:v>0.51800000000000068</c:v>
                </c:pt>
                <c:pt idx="1332">
                  <c:v>0</c:v>
                </c:pt>
                <c:pt idx="1333">
                  <c:v>0</c:v>
                </c:pt>
                <c:pt idx="1334">
                  <c:v>0</c:v>
                </c:pt>
                <c:pt idx="1335">
                  <c:v>0</c:v>
                </c:pt>
                <c:pt idx="1336">
                  <c:v>0</c:v>
                </c:pt>
                <c:pt idx="1337">
                  <c:v>0</c:v>
                </c:pt>
                <c:pt idx="1338">
                  <c:v>1</c:v>
                </c:pt>
                <c:pt idx="1339">
                  <c:v>0</c:v>
                </c:pt>
                <c:pt idx="1340">
                  <c:v>0</c:v>
                </c:pt>
                <c:pt idx="1341">
                  <c:v>0</c:v>
                </c:pt>
                <c:pt idx="1342">
                  <c:v>0</c:v>
                </c:pt>
                <c:pt idx="1343">
                  <c:v>0</c:v>
                </c:pt>
                <c:pt idx="1344">
                  <c:v>0</c:v>
                </c:pt>
                <c:pt idx="1345">
                  <c:v>1</c:v>
                </c:pt>
                <c:pt idx="1346">
                  <c:v>1</c:v>
                </c:pt>
                <c:pt idx="1347">
                  <c:v>0</c:v>
                </c:pt>
                <c:pt idx="1348">
                  <c:v>0</c:v>
                </c:pt>
                <c:pt idx="1349">
                  <c:v>0</c:v>
                </c:pt>
                <c:pt idx="1350">
                  <c:v>0</c:v>
                </c:pt>
                <c:pt idx="1351">
                  <c:v>0</c:v>
                </c:pt>
                <c:pt idx="1352">
                  <c:v>1.7549999999999986</c:v>
                </c:pt>
                <c:pt idx="1353">
                  <c:v>2.5059999999999998</c:v>
                </c:pt>
                <c:pt idx="1354">
                  <c:v>1.2549999999999986</c:v>
                </c:pt>
                <c:pt idx="1355">
                  <c:v>0</c:v>
                </c:pt>
                <c:pt idx="1356">
                  <c:v>0</c:v>
                </c:pt>
                <c:pt idx="1357">
                  <c:v>0</c:v>
                </c:pt>
                <c:pt idx="1358">
                  <c:v>0</c:v>
                </c:pt>
                <c:pt idx="1359">
                  <c:v>0</c:v>
                </c:pt>
                <c:pt idx="1360">
                  <c:v>8.804000000000002</c:v>
                </c:pt>
                <c:pt idx="1361">
                  <c:v>13.606000000000002</c:v>
                </c:pt>
                <c:pt idx="1362">
                  <c:v>3.4059999999999988</c:v>
                </c:pt>
                <c:pt idx="1363">
                  <c:v>1.2040000000000006</c:v>
                </c:pt>
                <c:pt idx="1364">
                  <c:v>0</c:v>
                </c:pt>
                <c:pt idx="1365">
                  <c:v>0</c:v>
                </c:pt>
                <c:pt idx="1366">
                  <c:v>0</c:v>
                </c:pt>
                <c:pt idx="1367">
                  <c:v>0</c:v>
                </c:pt>
                <c:pt idx="1368">
                  <c:v>0</c:v>
                </c:pt>
                <c:pt idx="1369">
                  <c:v>0</c:v>
                </c:pt>
                <c:pt idx="1370">
                  <c:v>0</c:v>
                </c:pt>
                <c:pt idx="1371">
                  <c:v>6</c:v>
                </c:pt>
                <c:pt idx="1372">
                  <c:v>1</c:v>
                </c:pt>
                <c:pt idx="1373">
                  <c:v>0</c:v>
                </c:pt>
                <c:pt idx="1374">
                  <c:v>0</c:v>
                </c:pt>
                <c:pt idx="1375">
                  <c:v>0</c:v>
                </c:pt>
                <c:pt idx="1376">
                  <c:v>11.754000000000001</c:v>
                </c:pt>
                <c:pt idx="1377">
                  <c:v>4.5060000000000002</c:v>
                </c:pt>
                <c:pt idx="1378">
                  <c:v>1.2540000000000013</c:v>
                </c:pt>
                <c:pt idx="1379">
                  <c:v>0</c:v>
                </c:pt>
                <c:pt idx="1380">
                  <c:v>0</c:v>
                </c:pt>
                <c:pt idx="1381">
                  <c:v>0.80300000000000082</c:v>
                </c:pt>
                <c:pt idx="1382">
                  <c:v>3.6050000000000004</c:v>
                </c:pt>
                <c:pt idx="1383">
                  <c:v>3.4050000000000007</c:v>
                </c:pt>
                <c:pt idx="1384">
                  <c:v>1.202999999999999</c:v>
                </c:pt>
                <c:pt idx="1385">
                  <c:v>0</c:v>
                </c:pt>
                <c:pt idx="1386">
                  <c:v>15.093</c:v>
                </c:pt>
                <c:pt idx="1387">
                  <c:v>28.184999999999999</c:v>
                </c:pt>
                <c:pt idx="1388">
                  <c:v>10.277000000000001</c:v>
                </c:pt>
                <c:pt idx="1389">
                  <c:v>7.368999999999998</c:v>
                </c:pt>
                <c:pt idx="1390">
                  <c:v>4.4600000000000009</c:v>
                </c:pt>
                <c:pt idx="1391">
                  <c:v>4.5509999999999975</c:v>
                </c:pt>
                <c:pt idx="1392">
                  <c:v>3.6409999999999982</c:v>
                </c:pt>
                <c:pt idx="1393">
                  <c:v>2.7310000000000008</c:v>
                </c:pt>
                <c:pt idx="1394">
                  <c:v>1.8210000000000015</c:v>
                </c:pt>
                <c:pt idx="1395">
                  <c:v>1.9110000000000018</c:v>
                </c:pt>
                <c:pt idx="1396">
                  <c:v>0</c:v>
                </c:pt>
                <c:pt idx="1397">
                  <c:v>0</c:v>
                </c:pt>
                <c:pt idx="1398">
                  <c:v>0</c:v>
                </c:pt>
                <c:pt idx="1399">
                  <c:v>0</c:v>
                </c:pt>
                <c:pt idx="1400">
                  <c:v>0.33800000000000108</c:v>
                </c:pt>
                <c:pt idx="1401">
                  <c:v>0.67200000000000082</c:v>
                </c:pt>
                <c:pt idx="1402">
                  <c:v>0</c:v>
                </c:pt>
                <c:pt idx="1403">
                  <c:v>0</c:v>
                </c:pt>
                <c:pt idx="1404">
                  <c:v>1</c:v>
                </c:pt>
                <c:pt idx="1405">
                  <c:v>0</c:v>
                </c:pt>
                <c:pt idx="1406">
                  <c:v>0</c:v>
                </c:pt>
                <c:pt idx="1407">
                  <c:v>0</c:v>
                </c:pt>
                <c:pt idx="1408">
                  <c:v>0</c:v>
                </c:pt>
                <c:pt idx="1409">
                  <c:v>0.33899999999999891</c:v>
                </c:pt>
                <c:pt idx="1410">
                  <c:v>0.67200000000000082</c:v>
                </c:pt>
                <c:pt idx="1411">
                  <c:v>0</c:v>
                </c:pt>
                <c:pt idx="1412">
                  <c:v>0</c:v>
                </c:pt>
                <c:pt idx="1413">
                  <c:v>0</c:v>
                </c:pt>
                <c:pt idx="1414">
                  <c:v>0</c:v>
                </c:pt>
                <c:pt idx="1415">
                  <c:v>0</c:v>
                </c:pt>
                <c:pt idx="1416">
                  <c:v>1.516999999999999</c:v>
                </c:pt>
                <c:pt idx="1417">
                  <c:v>5.0229999999999979</c:v>
                </c:pt>
                <c:pt idx="1418">
                  <c:v>2.5169999999999986</c:v>
                </c:pt>
                <c:pt idx="1419">
                  <c:v>0</c:v>
                </c:pt>
                <c:pt idx="1420">
                  <c:v>3.2600000000000016</c:v>
                </c:pt>
                <c:pt idx="1421">
                  <c:v>7.5169999999999995</c:v>
                </c:pt>
                <c:pt idx="1422">
                  <c:v>2.7710000000000008</c:v>
                </c:pt>
                <c:pt idx="1423">
                  <c:v>2.0229999999999997</c:v>
                </c:pt>
                <c:pt idx="1424">
                  <c:v>2.2710000000000008</c:v>
                </c:pt>
                <c:pt idx="1425">
                  <c:v>1.516999999999999</c:v>
                </c:pt>
                <c:pt idx="1426">
                  <c:v>2.7600000000000016</c:v>
                </c:pt>
                <c:pt idx="1427">
                  <c:v>0</c:v>
                </c:pt>
                <c:pt idx="1428">
                  <c:v>1.0809999999999991</c:v>
                </c:pt>
                <c:pt idx="1429">
                  <c:v>2.1060000000000008</c:v>
                </c:pt>
                <c:pt idx="1430">
                  <c:v>2.0779999999999994</c:v>
                </c:pt>
                <c:pt idx="1431">
                  <c:v>0</c:v>
                </c:pt>
                <c:pt idx="1432">
                  <c:v>0</c:v>
                </c:pt>
                <c:pt idx="1433">
                  <c:v>2.2559999999999998</c:v>
                </c:pt>
                <c:pt idx="1434">
                  <c:v>2.5079999999999991</c:v>
                </c:pt>
                <c:pt idx="1435">
                  <c:v>0.75600000000000045</c:v>
                </c:pt>
                <c:pt idx="1436">
                  <c:v>0</c:v>
                </c:pt>
                <c:pt idx="1437">
                  <c:v>3.2979999999999992</c:v>
                </c:pt>
                <c:pt idx="1438">
                  <c:v>2.5640000000000001</c:v>
                </c:pt>
                <c:pt idx="1439">
                  <c:v>1.798999999999999</c:v>
                </c:pt>
                <c:pt idx="1440">
                  <c:v>0</c:v>
                </c:pt>
                <c:pt idx="1441">
                  <c:v>0</c:v>
                </c:pt>
                <c:pt idx="1442">
                  <c:v>0</c:v>
                </c:pt>
                <c:pt idx="1443">
                  <c:v>0</c:v>
                </c:pt>
                <c:pt idx="1444">
                  <c:v>0</c:v>
                </c:pt>
                <c:pt idx="1445">
                  <c:v>0</c:v>
                </c:pt>
                <c:pt idx="1446">
                  <c:v>0</c:v>
                </c:pt>
                <c:pt idx="1447">
                  <c:v>0</c:v>
                </c:pt>
                <c:pt idx="1448">
                  <c:v>0</c:v>
                </c:pt>
                <c:pt idx="1449">
                  <c:v>0</c:v>
                </c:pt>
                <c:pt idx="1450">
                  <c:v>0.33899999999999891</c:v>
                </c:pt>
                <c:pt idx="1451">
                  <c:v>0.67299999999999871</c:v>
                </c:pt>
                <c:pt idx="1452">
                  <c:v>0</c:v>
                </c:pt>
                <c:pt idx="1453">
                  <c:v>0</c:v>
                </c:pt>
                <c:pt idx="1454">
                  <c:v>0</c:v>
                </c:pt>
                <c:pt idx="1455">
                  <c:v>0</c:v>
                </c:pt>
                <c:pt idx="1456">
                  <c:v>1</c:v>
                </c:pt>
                <c:pt idx="1457">
                  <c:v>1</c:v>
                </c:pt>
                <c:pt idx="1458">
                  <c:v>1</c:v>
                </c:pt>
                <c:pt idx="1459">
                  <c:v>0</c:v>
                </c:pt>
                <c:pt idx="1460">
                  <c:v>0</c:v>
                </c:pt>
                <c:pt idx="1461">
                  <c:v>1</c:v>
                </c:pt>
                <c:pt idx="1462">
                  <c:v>1</c:v>
                </c:pt>
                <c:pt idx="1463">
                  <c:v>1</c:v>
                </c:pt>
                <c:pt idx="1464">
                  <c:v>0</c:v>
                </c:pt>
                <c:pt idx="1465">
                  <c:v>1.0960000000000001</c:v>
                </c:pt>
                <c:pt idx="1466">
                  <c:v>2.125</c:v>
                </c:pt>
                <c:pt idx="1467">
                  <c:v>9.2000000000000512E-2</c:v>
                </c:pt>
                <c:pt idx="1468">
                  <c:v>0</c:v>
                </c:pt>
                <c:pt idx="1469">
                  <c:v>0</c:v>
                </c:pt>
                <c:pt idx="1470">
                  <c:v>0</c:v>
                </c:pt>
                <c:pt idx="1471">
                  <c:v>1.3550000000000004</c:v>
                </c:pt>
                <c:pt idx="1472">
                  <c:v>1.7010000000000001</c:v>
                </c:pt>
                <c:pt idx="1473">
                  <c:v>2.0389999999999997</c:v>
                </c:pt>
                <c:pt idx="1474">
                  <c:v>1.3670000000000009</c:v>
                </c:pt>
                <c:pt idx="1475">
                  <c:v>1.6880000000000011</c:v>
                </c:pt>
                <c:pt idx="1476">
                  <c:v>0</c:v>
                </c:pt>
                <c:pt idx="1477">
                  <c:v>0</c:v>
                </c:pt>
                <c:pt idx="1478">
                  <c:v>0</c:v>
                </c:pt>
                <c:pt idx="1479">
                  <c:v>4.2629999999999981</c:v>
                </c:pt>
                <c:pt idx="1480">
                  <c:v>3.2759999999999998</c:v>
                </c:pt>
                <c:pt idx="1481">
                  <c:v>0</c:v>
                </c:pt>
                <c:pt idx="1482">
                  <c:v>0.8410000000000013</c:v>
                </c:pt>
                <c:pt idx="1483">
                  <c:v>55.681000000000004</c:v>
                </c:pt>
                <c:pt idx="1484">
                  <c:v>109.52</c:v>
                </c:pt>
                <c:pt idx="1485">
                  <c:v>55.356999999999999</c:v>
                </c:pt>
                <c:pt idx="1486">
                  <c:v>18.192</c:v>
                </c:pt>
                <c:pt idx="1487">
                  <c:v>10.026</c:v>
                </c:pt>
                <c:pt idx="1488">
                  <c:v>4.8590000000000018</c:v>
                </c:pt>
                <c:pt idx="1489">
                  <c:v>2.6900000000000013</c:v>
                </c:pt>
                <c:pt idx="1490">
                  <c:v>2.5199999999999987</c:v>
                </c:pt>
                <c:pt idx="1491">
                  <c:v>1.3479999999999985</c:v>
                </c:pt>
                <c:pt idx="1492">
                  <c:v>1.1750000000000007</c:v>
                </c:pt>
                <c:pt idx="1493">
                  <c:v>0</c:v>
                </c:pt>
                <c:pt idx="1494">
                  <c:v>1</c:v>
                </c:pt>
                <c:pt idx="1495">
                  <c:v>0</c:v>
                </c:pt>
                <c:pt idx="1496">
                  <c:v>1</c:v>
                </c:pt>
                <c:pt idx="1497">
                  <c:v>0</c:v>
                </c:pt>
                <c:pt idx="1498">
                  <c:v>0</c:v>
                </c:pt>
                <c:pt idx="1499">
                  <c:v>0</c:v>
                </c:pt>
                <c:pt idx="1500">
                  <c:v>0.33899999999999891</c:v>
                </c:pt>
                <c:pt idx="1501">
                  <c:v>0.67200000000000082</c:v>
                </c:pt>
                <c:pt idx="1502">
                  <c:v>0</c:v>
                </c:pt>
                <c:pt idx="1503">
                  <c:v>1</c:v>
                </c:pt>
                <c:pt idx="1504">
                  <c:v>0</c:v>
                </c:pt>
                <c:pt idx="1505">
                  <c:v>0</c:v>
                </c:pt>
                <c:pt idx="1506">
                  <c:v>0</c:v>
                </c:pt>
                <c:pt idx="1507">
                  <c:v>0</c:v>
                </c:pt>
                <c:pt idx="1508">
                  <c:v>0</c:v>
                </c:pt>
                <c:pt idx="1509">
                  <c:v>0.33899999999999891</c:v>
                </c:pt>
                <c:pt idx="1510">
                  <c:v>0.67299999999999871</c:v>
                </c:pt>
                <c:pt idx="1511">
                  <c:v>0</c:v>
                </c:pt>
                <c:pt idx="1512">
                  <c:v>0</c:v>
                </c:pt>
                <c:pt idx="1513">
                  <c:v>0</c:v>
                </c:pt>
                <c:pt idx="1514">
                  <c:v>0</c:v>
                </c:pt>
                <c:pt idx="1515">
                  <c:v>0</c:v>
                </c:pt>
                <c:pt idx="1516">
                  <c:v>0</c:v>
                </c:pt>
                <c:pt idx="1517">
                  <c:v>0</c:v>
                </c:pt>
                <c:pt idx="1518">
                  <c:v>0.67299999999999871</c:v>
                </c:pt>
                <c:pt idx="1519">
                  <c:v>0.33899999999999891</c:v>
                </c:pt>
                <c:pt idx="1520">
                  <c:v>0</c:v>
                </c:pt>
                <c:pt idx="1521">
                  <c:v>0.67200000000000082</c:v>
                </c:pt>
                <c:pt idx="1522">
                  <c:v>0.33899999999999891</c:v>
                </c:pt>
                <c:pt idx="1523">
                  <c:v>0</c:v>
                </c:pt>
                <c:pt idx="1524">
                  <c:v>18</c:v>
                </c:pt>
                <c:pt idx="1525">
                  <c:v>24</c:v>
                </c:pt>
                <c:pt idx="1526">
                  <c:v>10</c:v>
                </c:pt>
                <c:pt idx="1527">
                  <c:v>6</c:v>
                </c:pt>
                <c:pt idx="1528">
                  <c:v>4</c:v>
                </c:pt>
                <c:pt idx="1529">
                  <c:v>3</c:v>
                </c:pt>
                <c:pt idx="1530">
                  <c:v>3</c:v>
                </c:pt>
                <c:pt idx="1531">
                  <c:v>2</c:v>
                </c:pt>
                <c:pt idx="1532">
                  <c:v>2</c:v>
                </c:pt>
                <c:pt idx="1533">
                  <c:v>1</c:v>
                </c:pt>
                <c:pt idx="1534">
                  <c:v>0</c:v>
                </c:pt>
                <c:pt idx="1535">
                  <c:v>0</c:v>
                </c:pt>
                <c:pt idx="1536">
                  <c:v>0</c:v>
                </c:pt>
                <c:pt idx="1537">
                  <c:v>0</c:v>
                </c:pt>
                <c:pt idx="1538">
                  <c:v>0</c:v>
                </c:pt>
                <c:pt idx="1539">
                  <c:v>0</c:v>
                </c:pt>
                <c:pt idx="1540">
                  <c:v>0.67200000000000082</c:v>
                </c:pt>
                <c:pt idx="1541">
                  <c:v>2.3389999999999977</c:v>
                </c:pt>
                <c:pt idx="1542">
                  <c:v>0</c:v>
                </c:pt>
                <c:pt idx="1543">
                  <c:v>4.3389999999999986</c:v>
                </c:pt>
                <c:pt idx="1544">
                  <c:v>1.672000000000001</c:v>
                </c:pt>
                <c:pt idx="1545">
                  <c:v>0</c:v>
                </c:pt>
                <c:pt idx="1546">
                  <c:v>0</c:v>
                </c:pt>
                <c:pt idx="1547">
                  <c:v>0</c:v>
                </c:pt>
                <c:pt idx="1548">
                  <c:v>0</c:v>
                </c:pt>
                <c:pt idx="1549">
                  <c:v>0.33899999999999891</c:v>
                </c:pt>
                <c:pt idx="1550">
                  <c:v>0.67200000000000082</c:v>
                </c:pt>
                <c:pt idx="1551">
                  <c:v>0</c:v>
                </c:pt>
                <c:pt idx="1552">
                  <c:v>1.2040000000000006</c:v>
                </c:pt>
                <c:pt idx="1553">
                  <c:v>1.4059999999999979</c:v>
                </c:pt>
                <c:pt idx="1554">
                  <c:v>0.60600000000000165</c:v>
                </c:pt>
                <c:pt idx="1555">
                  <c:v>0.8039999999999986</c:v>
                </c:pt>
                <c:pt idx="1556">
                  <c:v>0</c:v>
                </c:pt>
                <c:pt idx="1557">
                  <c:v>0</c:v>
                </c:pt>
                <c:pt idx="1558">
                  <c:v>0</c:v>
                </c:pt>
                <c:pt idx="1559">
                  <c:v>0</c:v>
                </c:pt>
                <c:pt idx="1560">
                  <c:v>0</c:v>
                </c:pt>
                <c:pt idx="1561">
                  <c:v>0</c:v>
                </c:pt>
                <c:pt idx="1562">
                  <c:v>0</c:v>
                </c:pt>
                <c:pt idx="1563">
                  <c:v>0</c:v>
                </c:pt>
                <c:pt idx="1564">
                  <c:v>0</c:v>
                </c:pt>
                <c:pt idx="1565">
                  <c:v>0</c:v>
                </c:pt>
                <c:pt idx="1566">
                  <c:v>1.6729999999999978</c:v>
                </c:pt>
                <c:pt idx="1567">
                  <c:v>0.33899999999999891</c:v>
                </c:pt>
                <c:pt idx="1568">
                  <c:v>0</c:v>
                </c:pt>
                <c:pt idx="1569">
                  <c:v>0</c:v>
                </c:pt>
                <c:pt idx="1570">
                  <c:v>0</c:v>
                </c:pt>
                <c:pt idx="1571">
                  <c:v>0</c:v>
                </c:pt>
                <c:pt idx="1572">
                  <c:v>0.67200000000000082</c:v>
                </c:pt>
                <c:pt idx="1573">
                  <c:v>0.33899999999999891</c:v>
                </c:pt>
                <c:pt idx="1574">
                  <c:v>0</c:v>
                </c:pt>
                <c:pt idx="1575">
                  <c:v>0</c:v>
                </c:pt>
                <c:pt idx="1576">
                  <c:v>0</c:v>
                </c:pt>
                <c:pt idx="1577">
                  <c:v>0</c:v>
                </c:pt>
                <c:pt idx="1578">
                  <c:v>0</c:v>
                </c:pt>
                <c:pt idx="1579">
                  <c:v>6</c:v>
                </c:pt>
                <c:pt idx="1580">
                  <c:v>53</c:v>
                </c:pt>
                <c:pt idx="1581">
                  <c:v>45</c:v>
                </c:pt>
                <c:pt idx="1582">
                  <c:v>10</c:v>
                </c:pt>
                <c:pt idx="1583">
                  <c:v>5</c:v>
                </c:pt>
                <c:pt idx="1584">
                  <c:v>3</c:v>
                </c:pt>
                <c:pt idx="1585">
                  <c:v>2</c:v>
                </c:pt>
                <c:pt idx="1586">
                  <c:v>0</c:v>
                </c:pt>
                <c:pt idx="1587">
                  <c:v>0</c:v>
                </c:pt>
                <c:pt idx="1588">
                  <c:v>0</c:v>
                </c:pt>
                <c:pt idx="1589">
                  <c:v>1</c:v>
                </c:pt>
                <c:pt idx="1590">
                  <c:v>1</c:v>
                </c:pt>
                <c:pt idx="1591">
                  <c:v>2</c:v>
                </c:pt>
                <c:pt idx="1592">
                  <c:v>0</c:v>
                </c:pt>
                <c:pt idx="1593">
                  <c:v>0</c:v>
                </c:pt>
                <c:pt idx="1594">
                  <c:v>0.6900000000000015</c:v>
                </c:pt>
                <c:pt idx="1595">
                  <c:v>1.3569999999999989</c:v>
                </c:pt>
                <c:pt idx="1596">
                  <c:v>0</c:v>
                </c:pt>
                <c:pt idx="1597">
                  <c:v>0</c:v>
                </c:pt>
                <c:pt idx="1598">
                  <c:v>0.69300000000000161</c:v>
                </c:pt>
                <c:pt idx="1599">
                  <c:v>1.359000000000002</c:v>
                </c:pt>
                <c:pt idx="1600">
                  <c:v>0</c:v>
                </c:pt>
                <c:pt idx="1601">
                  <c:v>0</c:v>
                </c:pt>
                <c:pt idx="1602">
                  <c:v>0</c:v>
                </c:pt>
                <c:pt idx="1603">
                  <c:v>1</c:v>
                </c:pt>
                <c:pt idx="1604">
                  <c:v>2</c:v>
                </c:pt>
                <c:pt idx="1605">
                  <c:v>2</c:v>
                </c:pt>
                <c:pt idx="1606">
                  <c:v>0</c:v>
                </c:pt>
                <c:pt idx="1607">
                  <c:v>0</c:v>
                </c:pt>
                <c:pt idx="1608">
                  <c:v>0</c:v>
                </c:pt>
                <c:pt idx="1609">
                  <c:v>0</c:v>
                </c:pt>
                <c:pt idx="1610">
                  <c:v>0</c:v>
                </c:pt>
                <c:pt idx="1611">
                  <c:v>0</c:v>
                </c:pt>
                <c:pt idx="1612">
                  <c:v>0</c:v>
                </c:pt>
                <c:pt idx="1613">
                  <c:v>0</c:v>
                </c:pt>
                <c:pt idx="1614">
                  <c:v>2</c:v>
                </c:pt>
                <c:pt idx="1615">
                  <c:v>2</c:v>
                </c:pt>
                <c:pt idx="1616">
                  <c:v>2</c:v>
                </c:pt>
                <c:pt idx="1617">
                  <c:v>0</c:v>
                </c:pt>
                <c:pt idx="1618">
                  <c:v>0</c:v>
                </c:pt>
                <c:pt idx="1619">
                  <c:v>2</c:v>
                </c:pt>
                <c:pt idx="1620">
                  <c:v>2</c:v>
                </c:pt>
                <c:pt idx="1621">
                  <c:v>2</c:v>
                </c:pt>
                <c:pt idx="1622">
                  <c:v>1</c:v>
                </c:pt>
                <c:pt idx="1623">
                  <c:v>0</c:v>
                </c:pt>
                <c:pt idx="1624">
                  <c:v>0</c:v>
                </c:pt>
                <c:pt idx="1625">
                  <c:v>0</c:v>
                </c:pt>
                <c:pt idx="1626">
                  <c:v>0</c:v>
                </c:pt>
                <c:pt idx="1627">
                  <c:v>1.8049999999999993</c:v>
                </c:pt>
                <c:pt idx="1628">
                  <c:v>1.6069999999999989</c:v>
                </c:pt>
                <c:pt idx="1629">
                  <c:v>1.4069999999999996</c:v>
                </c:pt>
                <c:pt idx="1630">
                  <c:v>1.2049999999999976</c:v>
                </c:pt>
                <c:pt idx="1631">
                  <c:v>0</c:v>
                </c:pt>
                <c:pt idx="1632">
                  <c:v>0.67299999999999871</c:v>
                </c:pt>
                <c:pt idx="1633">
                  <c:v>0.34000000000000008</c:v>
                </c:pt>
                <c:pt idx="1634">
                  <c:v>0</c:v>
                </c:pt>
                <c:pt idx="1635">
                  <c:v>0</c:v>
                </c:pt>
                <c:pt idx="1636">
                  <c:v>0</c:v>
                </c:pt>
                <c:pt idx="1637">
                  <c:v>0</c:v>
                </c:pt>
                <c:pt idx="1638">
                  <c:v>0</c:v>
                </c:pt>
                <c:pt idx="1639">
                  <c:v>0</c:v>
                </c:pt>
                <c:pt idx="1640">
                  <c:v>0</c:v>
                </c:pt>
                <c:pt idx="1641">
                  <c:v>0</c:v>
                </c:pt>
                <c:pt idx="1642">
                  <c:v>0</c:v>
                </c:pt>
                <c:pt idx="1643">
                  <c:v>0.52199999999999869</c:v>
                </c:pt>
                <c:pt idx="1644">
                  <c:v>1.0289999999999995</c:v>
                </c:pt>
                <c:pt idx="1645">
                  <c:v>0.52199999999999869</c:v>
                </c:pt>
                <c:pt idx="1646">
                  <c:v>0</c:v>
                </c:pt>
                <c:pt idx="1647">
                  <c:v>3</c:v>
                </c:pt>
                <c:pt idx="1648">
                  <c:v>2</c:v>
                </c:pt>
                <c:pt idx="1649">
                  <c:v>1</c:v>
                </c:pt>
                <c:pt idx="1650">
                  <c:v>0</c:v>
                </c:pt>
                <c:pt idx="1651">
                  <c:v>0</c:v>
                </c:pt>
                <c:pt idx="1652">
                  <c:v>0</c:v>
                </c:pt>
                <c:pt idx="1653">
                  <c:v>0.34099999999999941</c:v>
                </c:pt>
                <c:pt idx="1654">
                  <c:v>0.67399999999999982</c:v>
                </c:pt>
                <c:pt idx="1655">
                  <c:v>0</c:v>
                </c:pt>
                <c:pt idx="1656">
                  <c:v>0.34099999999999941</c:v>
                </c:pt>
                <c:pt idx="1657">
                  <c:v>0.67399999999999982</c:v>
                </c:pt>
                <c:pt idx="1658">
                  <c:v>0</c:v>
                </c:pt>
                <c:pt idx="1659">
                  <c:v>0</c:v>
                </c:pt>
                <c:pt idx="1660">
                  <c:v>0</c:v>
                </c:pt>
                <c:pt idx="1661">
                  <c:v>2</c:v>
                </c:pt>
                <c:pt idx="1662">
                  <c:v>5</c:v>
                </c:pt>
                <c:pt idx="1663">
                  <c:v>0</c:v>
                </c:pt>
                <c:pt idx="1664">
                  <c:v>0</c:v>
                </c:pt>
                <c:pt idx="1665">
                  <c:v>0</c:v>
                </c:pt>
                <c:pt idx="1666">
                  <c:v>0</c:v>
                </c:pt>
                <c:pt idx="1667">
                  <c:v>0.34200000000000058</c:v>
                </c:pt>
                <c:pt idx="1668">
                  <c:v>0.67500000000000093</c:v>
                </c:pt>
                <c:pt idx="1669">
                  <c:v>0</c:v>
                </c:pt>
                <c:pt idx="1670">
                  <c:v>0.67500000000000093</c:v>
                </c:pt>
                <c:pt idx="1671">
                  <c:v>0.34200000000000058</c:v>
                </c:pt>
                <c:pt idx="1672">
                  <c:v>0</c:v>
                </c:pt>
                <c:pt idx="1673">
                  <c:v>0</c:v>
                </c:pt>
                <c:pt idx="1674">
                  <c:v>0</c:v>
                </c:pt>
                <c:pt idx="1675">
                  <c:v>0</c:v>
                </c:pt>
                <c:pt idx="1676">
                  <c:v>1</c:v>
                </c:pt>
                <c:pt idx="1677">
                  <c:v>2</c:v>
                </c:pt>
                <c:pt idx="1678">
                  <c:v>3</c:v>
                </c:pt>
                <c:pt idx="1679">
                  <c:v>1</c:v>
                </c:pt>
                <c:pt idx="1680">
                  <c:v>0</c:v>
                </c:pt>
                <c:pt idx="1681">
                  <c:v>0</c:v>
                </c:pt>
                <c:pt idx="1682">
                  <c:v>0</c:v>
                </c:pt>
                <c:pt idx="1683">
                  <c:v>0</c:v>
                </c:pt>
                <c:pt idx="1684">
                  <c:v>0</c:v>
                </c:pt>
                <c:pt idx="1685">
                  <c:v>0</c:v>
                </c:pt>
                <c:pt idx="1686">
                  <c:v>0</c:v>
                </c:pt>
                <c:pt idx="1687">
                  <c:v>0.83799999999999941</c:v>
                </c:pt>
                <c:pt idx="1688">
                  <c:v>0.67399999999999982</c:v>
                </c:pt>
                <c:pt idx="1689">
                  <c:v>1.5089999999999999</c:v>
                </c:pt>
                <c:pt idx="1690">
                  <c:v>1.3409999999999989</c:v>
                </c:pt>
                <c:pt idx="1691">
                  <c:v>1.1709999999999994</c:v>
                </c:pt>
                <c:pt idx="1692">
                  <c:v>0</c:v>
                </c:pt>
                <c:pt idx="1693">
                  <c:v>0</c:v>
                </c:pt>
                <c:pt idx="1694">
                  <c:v>0</c:v>
                </c:pt>
                <c:pt idx="1695">
                  <c:v>0</c:v>
                </c:pt>
                <c:pt idx="1696">
                  <c:v>4.6739999999999995</c:v>
                </c:pt>
                <c:pt idx="1697">
                  <c:v>1.3409999999999989</c:v>
                </c:pt>
                <c:pt idx="1698">
                  <c:v>0</c:v>
                </c:pt>
                <c:pt idx="1699">
                  <c:v>0</c:v>
                </c:pt>
                <c:pt idx="1700">
                  <c:v>0</c:v>
                </c:pt>
                <c:pt idx="1701">
                  <c:v>0</c:v>
                </c:pt>
                <c:pt idx="1702">
                  <c:v>0</c:v>
                </c:pt>
                <c:pt idx="1703">
                  <c:v>0</c:v>
                </c:pt>
                <c:pt idx="1704">
                  <c:v>0</c:v>
                </c:pt>
                <c:pt idx="1705">
                  <c:v>0.34099999999999941</c:v>
                </c:pt>
                <c:pt idx="1706">
                  <c:v>0.67399999999999982</c:v>
                </c:pt>
                <c:pt idx="1707">
                  <c:v>0</c:v>
                </c:pt>
                <c:pt idx="1708">
                  <c:v>0.86100000000000065</c:v>
                </c:pt>
                <c:pt idx="1709">
                  <c:v>2.7210000000000001</c:v>
                </c:pt>
                <c:pt idx="1710">
                  <c:v>4.5790000000000024</c:v>
                </c:pt>
                <c:pt idx="1711">
                  <c:v>10.436</c:v>
                </c:pt>
                <c:pt idx="1712">
                  <c:v>2.2919999999999998</c:v>
                </c:pt>
                <c:pt idx="1713">
                  <c:v>1.1470000000000002</c:v>
                </c:pt>
                <c:pt idx="1714">
                  <c:v>0</c:v>
                </c:pt>
                <c:pt idx="1715">
                  <c:v>0</c:v>
                </c:pt>
                <c:pt idx="1716">
                  <c:v>0</c:v>
                </c:pt>
                <c:pt idx="1717">
                  <c:v>0</c:v>
                </c:pt>
                <c:pt idx="1718">
                  <c:v>0</c:v>
                </c:pt>
                <c:pt idx="1719">
                  <c:v>0</c:v>
                </c:pt>
                <c:pt idx="1720">
                  <c:v>0</c:v>
                </c:pt>
                <c:pt idx="1721">
                  <c:v>0</c:v>
                </c:pt>
                <c:pt idx="1722">
                  <c:v>0</c:v>
                </c:pt>
                <c:pt idx="1723">
                  <c:v>0</c:v>
                </c:pt>
                <c:pt idx="1724">
                  <c:v>0</c:v>
                </c:pt>
                <c:pt idx="1725">
                  <c:v>0</c:v>
                </c:pt>
                <c:pt idx="1726">
                  <c:v>0</c:v>
                </c:pt>
                <c:pt idx="1727">
                  <c:v>0</c:v>
                </c:pt>
                <c:pt idx="1728">
                  <c:v>0</c:v>
                </c:pt>
                <c:pt idx="1729">
                  <c:v>0</c:v>
                </c:pt>
                <c:pt idx="1730">
                  <c:v>0</c:v>
                </c:pt>
                <c:pt idx="1731">
                  <c:v>0</c:v>
                </c:pt>
                <c:pt idx="1732">
                  <c:v>0</c:v>
                </c:pt>
                <c:pt idx="1733">
                  <c:v>0</c:v>
                </c:pt>
                <c:pt idx="1734">
                  <c:v>0</c:v>
                </c:pt>
                <c:pt idx="1735">
                  <c:v>0</c:v>
                </c:pt>
                <c:pt idx="1736">
                  <c:v>0</c:v>
                </c:pt>
                <c:pt idx="1737">
                  <c:v>0</c:v>
                </c:pt>
                <c:pt idx="1738">
                  <c:v>0</c:v>
                </c:pt>
                <c:pt idx="1739">
                  <c:v>0</c:v>
                </c:pt>
                <c:pt idx="1740">
                  <c:v>0</c:v>
                </c:pt>
                <c:pt idx="1741">
                  <c:v>0</c:v>
                </c:pt>
                <c:pt idx="1742">
                  <c:v>0</c:v>
                </c:pt>
                <c:pt idx="1743">
                  <c:v>0</c:v>
                </c:pt>
                <c:pt idx="1744">
                  <c:v>0</c:v>
                </c:pt>
                <c:pt idx="1745">
                  <c:v>0</c:v>
                </c:pt>
                <c:pt idx="1746">
                  <c:v>0</c:v>
                </c:pt>
                <c:pt idx="1747">
                  <c:v>0</c:v>
                </c:pt>
                <c:pt idx="1748">
                  <c:v>0</c:v>
                </c:pt>
                <c:pt idx="1749">
                  <c:v>0</c:v>
                </c:pt>
                <c:pt idx="1750">
                  <c:v>4</c:v>
                </c:pt>
                <c:pt idx="1751">
                  <c:v>11</c:v>
                </c:pt>
                <c:pt idx="1752">
                  <c:v>3</c:v>
                </c:pt>
                <c:pt idx="1753">
                  <c:v>2</c:v>
                </c:pt>
                <c:pt idx="1754">
                  <c:v>2</c:v>
                </c:pt>
                <c:pt idx="1755">
                  <c:v>0</c:v>
                </c:pt>
                <c:pt idx="1756">
                  <c:v>0</c:v>
                </c:pt>
                <c:pt idx="1757">
                  <c:v>1.3520000000000003</c:v>
                </c:pt>
                <c:pt idx="1758">
                  <c:v>2.6969999999999987</c:v>
                </c:pt>
                <c:pt idx="1759">
                  <c:v>3.0329999999999986</c:v>
                </c:pt>
                <c:pt idx="1760">
                  <c:v>1.3629999999999991</c:v>
                </c:pt>
                <c:pt idx="1761">
                  <c:v>1.6850000000000005</c:v>
                </c:pt>
                <c:pt idx="1762">
                  <c:v>0</c:v>
                </c:pt>
                <c:pt idx="1763">
                  <c:v>0.83799999999999941</c:v>
                </c:pt>
                <c:pt idx="1764">
                  <c:v>2.6739999999999995</c:v>
                </c:pt>
                <c:pt idx="1765">
                  <c:v>2.5090000000000003</c:v>
                </c:pt>
                <c:pt idx="1766">
                  <c:v>2.3409999999999993</c:v>
                </c:pt>
                <c:pt idx="1767">
                  <c:v>1.1709999999999994</c:v>
                </c:pt>
                <c:pt idx="1768">
                  <c:v>0</c:v>
                </c:pt>
                <c:pt idx="1769">
                  <c:v>0.67399999999999982</c:v>
                </c:pt>
                <c:pt idx="1770">
                  <c:v>0.34099999999999941</c:v>
                </c:pt>
                <c:pt idx="1771">
                  <c:v>0</c:v>
                </c:pt>
                <c:pt idx="1772">
                  <c:v>0</c:v>
                </c:pt>
                <c:pt idx="1773">
                  <c:v>0.34099999999999941</c:v>
                </c:pt>
                <c:pt idx="1774">
                  <c:v>0.67399999999999982</c:v>
                </c:pt>
                <c:pt idx="1775">
                  <c:v>0</c:v>
                </c:pt>
                <c:pt idx="1776">
                  <c:v>0</c:v>
                </c:pt>
                <c:pt idx="1777">
                  <c:v>0</c:v>
                </c:pt>
                <c:pt idx="1778">
                  <c:v>0</c:v>
                </c:pt>
                <c:pt idx="1779">
                  <c:v>0.67399999999999982</c:v>
                </c:pt>
                <c:pt idx="1780">
                  <c:v>0.34099999999999941</c:v>
                </c:pt>
                <c:pt idx="1781">
                  <c:v>0</c:v>
                </c:pt>
                <c:pt idx="1782">
                  <c:v>0</c:v>
                </c:pt>
                <c:pt idx="1783">
                  <c:v>0</c:v>
                </c:pt>
                <c:pt idx="1784">
                  <c:v>0</c:v>
                </c:pt>
                <c:pt idx="1785">
                  <c:v>0</c:v>
                </c:pt>
                <c:pt idx="1786">
                  <c:v>0</c:v>
                </c:pt>
                <c:pt idx="1787">
                  <c:v>0</c:v>
                </c:pt>
                <c:pt idx="1788">
                  <c:v>0</c:v>
                </c:pt>
                <c:pt idx="1789">
                  <c:v>0</c:v>
                </c:pt>
                <c:pt idx="1790">
                  <c:v>0</c:v>
                </c:pt>
                <c:pt idx="1791">
                  <c:v>0</c:v>
                </c:pt>
                <c:pt idx="1792">
                  <c:v>0</c:v>
                </c:pt>
                <c:pt idx="1793">
                  <c:v>0</c:v>
                </c:pt>
                <c:pt idx="1794">
                  <c:v>0</c:v>
                </c:pt>
                <c:pt idx="1795">
                  <c:v>0.34099999999999941</c:v>
                </c:pt>
                <c:pt idx="1796">
                  <c:v>0.67399999999999982</c:v>
                </c:pt>
                <c:pt idx="1797">
                  <c:v>0</c:v>
                </c:pt>
                <c:pt idx="1798">
                  <c:v>0</c:v>
                </c:pt>
                <c:pt idx="1799">
                  <c:v>0</c:v>
                </c:pt>
                <c:pt idx="1800">
                  <c:v>0</c:v>
                </c:pt>
                <c:pt idx="1801">
                  <c:v>0</c:v>
                </c:pt>
                <c:pt idx="1802">
                  <c:v>0</c:v>
                </c:pt>
                <c:pt idx="1803">
                  <c:v>0</c:v>
                </c:pt>
                <c:pt idx="1804">
                  <c:v>0</c:v>
                </c:pt>
                <c:pt idx="1805">
                  <c:v>0</c:v>
                </c:pt>
                <c:pt idx="1806">
                  <c:v>1</c:v>
                </c:pt>
                <c:pt idx="1807">
                  <c:v>1</c:v>
                </c:pt>
                <c:pt idx="1808">
                  <c:v>1</c:v>
                </c:pt>
                <c:pt idx="1809">
                  <c:v>1</c:v>
                </c:pt>
                <c:pt idx="1810">
                  <c:v>0</c:v>
                </c:pt>
                <c:pt idx="1811">
                  <c:v>0</c:v>
                </c:pt>
                <c:pt idx="1812">
                  <c:v>0</c:v>
                </c:pt>
                <c:pt idx="1813">
                  <c:v>0</c:v>
                </c:pt>
                <c:pt idx="1814">
                  <c:v>0</c:v>
                </c:pt>
                <c:pt idx="1815">
                  <c:v>0</c:v>
                </c:pt>
                <c:pt idx="1816">
                  <c:v>0</c:v>
                </c:pt>
                <c:pt idx="1817">
                  <c:v>0</c:v>
                </c:pt>
                <c:pt idx="1818">
                  <c:v>0</c:v>
                </c:pt>
                <c:pt idx="1819">
                  <c:v>0</c:v>
                </c:pt>
                <c:pt idx="1820">
                  <c:v>0</c:v>
                </c:pt>
                <c:pt idx="1821">
                  <c:v>0</c:v>
                </c:pt>
                <c:pt idx="1822">
                  <c:v>0.34099999999999941</c:v>
                </c:pt>
                <c:pt idx="1823">
                  <c:v>0.67399999999999982</c:v>
                </c:pt>
                <c:pt idx="1824">
                  <c:v>0</c:v>
                </c:pt>
                <c:pt idx="1825">
                  <c:v>0</c:v>
                </c:pt>
                <c:pt idx="1826">
                  <c:v>0</c:v>
                </c:pt>
                <c:pt idx="1827">
                  <c:v>1</c:v>
                </c:pt>
                <c:pt idx="1828">
                  <c:v>1</c:v>
                </c:pt>
                <c:pt idx="1829">
                  <c:v>1</c:v>
                </c:pt>
                <c:pt idx="1830">
                  <c:v>0</c:v>
                </c:pt>
                <c:pt idx="1831">
                  <c:v>0.67399999999999982</c:v>
                </c:pt>
                <c:pt idx="1832">
                  <c:v>0.34099999999999941</c:v>
                </c:pt>
                <c:pt idx="1833">
                  <c:v>0</c:v>
                </c:pt>
                <c:pt idx="1834">
                  <c:v>0</c:v>
                </c:pt>
                <c:pt idx="1835">
                  <c:v>0</c:v>
                </c:pt>
                <c:pt idx="1836">
                  <c:v>0</c:v>
                </c:pt>
                <c:pt idx="1837">
                  <c:v>0</c:v>
                </c:pt>
                <c:pt idx="1838">
                  <c:v>0.67399999999999982</c:v>
                </c:pt>
                <c:pt idx="1839">
                  <c:v>0.34099999999999941</c:v>
                </c:pt>
                <c:pt idx="1840">
                  <c:v>0</c:v>
                </c:pt>
                <c:pt idx="1841">
                  <c:v>0.34099999999999941</c:v>
                </c:pt>
                <c:pt idx="1842">
                  <c:v>0.67399999999999982</c:v>
                </c:pt>
                <c:pt idx="1843">
                  <c:v>0</c:v>
                </c:pt>
                <c:pt idx="1844">
                  <c:v>0</c:v>
                </c:pt>
                <c:pt idx="1845">
                  <c:v>1.6839999999999988</c:v>
                </c:pt>
                <c:pt idx="1846">
                  <c:v>2.3610000000000007</c:v>
                </c:pt>
                <c:pt idx="1847">
                  <c:v>2.0309999999999997</c:v>
                </c:pt>
                <c:pt idx="1848">
                  <c:v>1.6950000000000003</c:v>
                </c:pt>
                <c:pt idx="1849">
                  <c:v>1.3509999999999986</c:v>
                </c:pt>
                <c:pt idx="1850">
                  <c:v>0</c:v>
                </c:pt>
                <c:pt idx="1851">
                  <c:v>0</c:v>
                </c:pt>
                <c:pt idx="1852">
                  <c:v>0.67299999999999871</c:v>
                </c:pt>
                <c:pt idx="1853">
                  <c:v>0.34000000000000008</c:v>
                </c:pt>
                <c:pt idx="1854">
                  <c:v>0</c:v>
                </c:pt>
                <c:pt idx="1855">
                  <c:v>1.2549999999999986</c:v>
                </c:pt>
                <c:pt idx="1856">
                  <c:v>1.5070000000000014</c:v>
                </c:pt>
                <c:pt idx="1857">
                  <c:v>0.75499999999999923</c:v>
                </c:pt>
                <c:pt idx="1858">
                  <c:v>0</c:v>
                </c:pt>
                <c:pt idx="1859">
                  <c:v>0</c:v>
                </c:pt>
                <c:pt idx="1860">
                  <c:v>0</c:v>
                </c:pt>
                <c:pt idx="1861">
                  <c:v>0.67299999999999871</c:v>
                </c:pt>
                <c:pt idx="1862">
                  <c:v>0.34000000000000008</c:v>
                </c:pt>
                <c:pt idx="1863">
                  <c:v>0</c:v>
                </c:pt>
                <c:pt idx="1864">
                  <c:v>0</c:v>
                </c:pt>
                <c:pt idx="1865">
                  <c:v>0</c:v>
                </c:pt>
                <c:pt idx="1866">
                  <c:v>0.34000000000000008</c:v>
                </c:pt>
                <c:pt idx="1867">
                  <c:v>0.67299999999999871</c:v>
                </c:pt>
                <c:pt idx="1868">
                  <c:v>0</c:v>
                </c:pt>
                <c:pt idx="1869">
                  <c:v>0</c:v>
                </c:pt>
                <c:pt idx="1870">
                  <c:v>0</c:v>
                </c:pt>
                <c:pt idx="1871">
                  <c:v>0</c:v>
                </c:pt>
                <c:pt idx="1872">
                  <c:v>4.9170000000000016</c:v>
                </c:pt>
                <c:pt idx="1873">
                  <c:v>13.852000000000004</c:v>
                </c:pt>
                <c:pt idx="1874">
                  <c:v>25.572000000000003</c:v>
                </c:pt>
                <c:pt idx="1875">
                  <c:v>28.781999999999989</c:v>
                </c:pt>
                <c:pt idx="1876">
                  <c:v>56.122000000000014</c:v>
                </c:pt>
                <c:pt idx="1877">
                  <c:v>185.14099999999999</c:v>
                </c:pt>
                <c:pt idx="1878">
                  <c:v>207.28200000000001</c:v>
                </c:pt>
                <c:pt idx="1879">
                  <c:v>78.853999999999999</c:v>
                </c:pt>
                <c:pt idx="1880">
                  <c:v>0</c:v>
                </c:pt>
                <c:pt idx="1881">
                  <c:v>0</c:v>
                </c:pt>
                <c:pt idx="1882">
                  <c:v>19.813000000000009</c:v>
                </c:pt>
                <c:pt idx="1883">
                  <c:v>65.968000000000004</c:v>
                </c:pt>
                <c:pt idx="1884">
                  <c:v>266.51400000000001</c:v>
                </c:pt>
                <c:pt idx="1885">
                  <c:v>615.49599999999998</c:v>
                </c:pt>
                <c:pt idx="1886">
                  <c:v>190.95700000000005</c:v>
                </c:pt>
                <c:pt idx="1887">
                  <c:v>79.935000000000002</c:v>
                </c:pt>
                <c:pt idx="1888">
                  <c:v>17.466999999999988</c:v>
                </c:pt>
                <c:pt idx="1889">
                  <c:v>1.5850000000000009</c:v>
                </c:pt>
                <c:pt idx="1890">
                  <c:v>0</c:v>
                </c:pt>
                <c:pt idx="1891">
                  <c:v>0</c:v>
                </c:pt>
                <c:pt idx="1892">
                  <c:v>0</c:v>
                </c:pt>
                <c:pt idx="1893">
                  <c:v>0</c:v>
                </c:pt>
                <c:pt idx="1894">
                  <c:v>0</c:v>
                </c:pt>
                <c:pt idx="1895">
                  <c:v>0</c:v>
                </c:pt>
                <c:pt idx="1896">
                  <c:v>0</c:v>
                </c:pt>
                <c:pt idx="1897">
                  <c:v>0</c:v>
                </c:pt>
                <c:pt idx="1898">
                  <c:v>0</c:v>
                </c:pt>
                <c:pt idx="1899">
                  <c:v>0</c:v>
                </c:pt>
                <c:pt idx="1900">
                  <c:v>0</c:v>
                </c:pt>
                <c:pt idx="1901">
                  <c:v>1.6110000000000007</c:v>
                </c:pt>
                <c:pt idx="1902">
                  <c:v>3.2089999999999996</c:v>
                </c:pt>
                <c:pt idx="1903">
                  <c:v>0.79299999999999948</c:v>
                </c:pt>
                <c:pt idx="1904">
                  <c:v>1.3640000000000012</c:v>
                </c:pt>
                <c:pt idx="1905">
                  <c:v>0</c:v>
                </c:pt>
                <c:pt idx="1906">
                  <c:v>0.46699999999999892</c:v>
                </c:pt>
                <c:pt idx="1907">
                  <c:v>0</c:v>
                </c:pt>
                <c:pt idx="1908">
                  <c:v>1.2540000000000013</c:v>
                </c:pt>
                <c:pt idx="1909">
                  <c:v>0.50600000000000023</c:v>
                </c:pt>
                <c:pt idx="1910">
                  <c:v>0.75400000000000156</c:v>
                </c:pt>
                <c:pt idx="1911">
                  <c:v>0</c:v>
                </c:pt>
                <c:pt idx="1912">
                  <c:v>12.146000000000001</c:v>
                </c:pt>
                <c:pt idx="1913">
                  <c:v>5.2899999999999991</c:v>
                </c:pt>
                <c:pt idx="1914">
                  <c:v>3.4340000000000002</c:v>
                </c:pt>
                <c:pt idx="1915">
                  <c:v>1.5770000000000017</c:v>
                </c:pt>
                <c:pt idx="1916">
                  <c:v>1.7190000000000012</c:v>
                </c:pt>
                <c:pt idx="1917">
                  <c:v>0.85999999999999965</c:v>
                </c:pt>
                <c:pt idx="1918">
                  <c:v>0</c:v>
                </c:pt>
                <c:pt idx="1919">
                  <c:v>0.33899999999999891</c:v>
                </c:pt>
                <c:pt idx="1920">
                  <c:v>0.67200000000000082</c:v>
                </c:pt>
                <c:pt idx="1921">
                  <c:v>0</c:v>
                </c:pt>
                <c:pt idx="1922">
                  <c:v>0</c:v>
                </c:pt>
                <c:pt idx="1923">
                  <c:v>0</c:v>
                </c:pt>
                <c:pt idx="1924">
                  <c:v>4.1700000000000017</c:v>
                </c:pt>
                <c:pt idx="1925">
                  <c:v>6.3389999999999986</c:v>
                </c:pt>
                <c:pt idx="1926">
                  <c:v>2.5059999999999998</c:v>
                </c:pt>
                <c:pt idx="1927">
                  <c:v>0.67200000000000082</c:v>
                </c:pt>
                <c:pt idx="1928">
                  <c:v>0.83699999999999974</c:v>
                </c:pt>
                <c:pt idx="1929">
                  <c:v>0</c:v>
                </c:pt>
                <c:pt idx="1930">
                  <c:v>0</c:v>
                </c:pt>
                <c:pt idx="1931">
                  <c:v>0</c:v>
                </c:pt>
                <c:pt idx="1932">
                  <c:v>0</c:v>
                </c:pt>
                <c:pt idx="1933">
                  <c:v>0.75499999999999923</c:v>
                </c:pt>
                <c:pt idx="1934">
                  <c:v>5.5060000000000002</c:v>
                </c:pt>
                <c:pt idx="1935">
                  <c:v>3.254999999999999</c:v>
                </c:pt>
                <c:pt idx="1936">
                  <c:v>0</c:v>
                </c:pt>
                <c:pt idx="1937">
                  <c:v>2.3389999999999977</c:v>
                </c:pt>
                <c:pt idx="1938">
                  <c:v>0.67200000000000082</c:v>
                </c:pt>
                <c:pt idx="1939">
                  <c:v>0</c:v>
                </c:pt>
                <c:pt idx="1940">
                  <c:v>3</c:v>
                </c:pt>
                <c:pt idx="1941">
                  <c:v>10</c:v>
                </c:pt>
                <c:pt idx="1942">
                  <c:v>3</c:v>
                </c:pt>
                <c:pt idx="1943">
                  <c:v>2</c:v>
                </c:pt>
                <c:pt idx="1944">
                  <c:v>1</c:v>
                </c:pt>
                <c:pt idx="1945">
                  <c:v>0</c:v>
                </c:pt>
                <c:pt idx="1946">
                  <c:v>0</c:v>
                </c:pt>
                <c:pt idx="1947">
                  <c:v>0.33899999999999891</c:v>
                </c:pt>
                <c:pt idx="1948">
                  <c:v>0.67299999999999871</c:v>
                </c:pt>
                <c:pt idx="1949">
                  <c:v>0</c:v>
                </c:pt>
                <c:pt idx="1950">
                  <c:v>0</c:v>
                </c:pt>
                <c:pt idx="1951">
                  <c:v>6.7549999999999972</c:v>
                </c:pt>
                <c:pt idx="1952">
                  <c:v>13.507000000000001</c:v>
                </c:pt>
                <c:pt idx="1953">
                  <c:v>1.2549999999999986</c:v>
                </c:pt>
                <c:pt idx="1954">
                  <c:v>0</c:v>
                </c:pt>
                <c:pt idx="1955">
                  <c:v>0.41799999999999943</c:v>
                </c:pt>
                <c:pt idx="1956">
                  <c:v>0.82700000000000173</c:v>
                </c:pt>
                <c:pt idx="1957">
                  <c:v>0.22700000000000031</c:v>
                </c:pt>
                <c:pt idx="1958">
                  <c:v>0.61799999999999877</c:v>
                </c:pt>
                <c:pt idx="1959">
                  <c:v>0</c:v>
                </c:pt>
                <c:pt idx="1960">
                  <c:v>1</c:v>
                </c:pt>
                <c:pt idx="1961">
                  <c:v>0</c:v>
                </c:pt>
                <c:pt idx="1962">
                  <c:v>0</c:v>
                </c:pt>
                <c:pt idx="1963">
                  <c:v>1</c:v>
                </c:pt>
                <c:pt idx="1964">
                  <c:v>1</c:v>
                </c:pt>
                <c:pt idx="1965">
                  <c:v>0</c:v>
                </c:pt>
                <c:pt idx="1966">
                  <c:v>0</c:v>
                </c:pt>
                <c:pt idx="1967">
                  <c:v>0</c:v>
                </c:pt>
                <c:pt idx="1968">
                  <c:v>0</c:v>
                </c:pt>
                <c:pt idx="1969">
                  <c:v>0</c:v>
                </c:pt>
                <c:pt idx="1970">
                  <c:v>0.6900000000000015</c:v>
                </c:pt>
                <c:pt idx="1971">
                  <c:v>2.3749999999999991</c:v>
                </c:pt>
                <c:pt idx="1972">
                  <c:v>1.0539999999999976</c:v>
                </c:pt>
                <c:pt idx="1973">
                  <c:v>10.727</c:v>
                </c:pt>
                <c:pt idx="1974">
                  <c:v>15.394000000000002</c:v>
                </c:pt>
                <c:pt idx="1975">
                  <c:v>11.055000000000003</c:v>
                </c:pt>
                <c:pt idx="1976">
                  <c:v>6.7089999999999996</c:v>
                </c:pt>
                <c:pt idx="1977">
                  <c:v>3.3579999999999997</c:v>
                </c:pt>
                <c:pt idx="1978">
                  <c:v>0</c:v>
                </c:pt>
                <c:pt idx="1979">
                  <c:v>0</c:v>
                </c:pt>
                <c:pt idx="1980">
                  <c:v>0.51999999999999968</c:v>
                </c:pt>
                <c:pt idx="1981">
                  <c:v>1.0259999999999994</c:v>
                </c:pt>
                <c:pt idx="1982">
                  <c:v>0.51999999999999968</c:v>
                </c:pt>
                <c:pt idx="1983">
                  <c:v>0</c:v>
                </c:pt>
                <c:pt idx="1984">
                  <c:v>1</c:v>
                </c:pt>
                <c:pt idx="1985">
                  <c:v>1</c:v>
                </c:pt>
                <c:pt idx="1986">
                  <c:v>1</c:v>
                </c:pt>
                <c:pt idx="1987">
                  <c:v>0</c:v>
                </c:pt>
                <c:pt idx="1988">
                  <c:v>0.34000000000000008</c:v>
                </c:pt>
                <c:pt idx="1989">
                  <c:v>0.67299999999999871</c:v>
                </c:pt>
                <c:pt idx="1990">
                  <c:v>0</c:v>
                </c:pt>
                <c:pt idx="1991">
                  <c:v>0</c:v>
                </c:pt>
                <c:pt idx="1992">
                  <c:v>0</c:v>
                </c:pt>
                <c:pt idx="1993">
                  <c:v>32.618000000000002</c:v>
                </c:pt>
                <c:pt idx="1994">
                  <c:v>5.2269999999999985</c:v>
                </c:pt>
                <c:pt idx="1995">
                  <c:v>1.8270000000000017</c:v>
                </c:pt>
                <c:pt idx="1996">
                  <c:v>1.4179999999999984</c:v>
                </c:pt>
                <c:pt idx="1997">
                  <c:v>0</c:v>
                </c:pt>
                <c:pt idx="1998">
                  <c:v>1.2040000000000006</c:v>
                </c:pt>
                <c:pt idx="1999">
                  <c:v>1.4059999999999979</c:v>
                </c:pt>
                <c:pt idx="2000">
                  <c:v>0.60600000000000165</c:v>
                </c:pt>
                <c:pt idx="2001">
                  <c:v>0.8039999999999986</c:v>
                </c:pt>
                <c:pt idx="2002">
                  <c:v>0</c:v>
                </c:pt>
                <c:pt idx="2003">
                  <c:v>0</c:v>
                </c:pt>
                <c:pt idx="2004">
                  <c:v>7.4359999999999999</c:v>
                </c:pt>
                <c:pt idx="2005">
                  <c:v>22.855</c:v>
                </c:pt>
                <c:pt idx="2006">
                  <c:v>5.2560000000000002</c:v>
                </c:pt>
                <c:pt idx="2007">
                  <c:v>1.6380000000000021</c:v>
                </c:pt>
                <c:pt idx="2008">
                  <c:v>0</c:v>
                </c:pt>
                <c:pt idx="2009">
                  <c:v>8.1460000000000008</c:v>
                </c:pt>
                <c:pt idx="2010">
                  <c:v>5.2910000000000004</c:v>
                </c:pt>
                <c:pt idx="2011">
                  <c:v>2.4349999999999987</c:v>
                </c:pt>
                <c:pt idx="2012">
                  <c:v>1.5770000000000017</c:v>
                </c:pt>
                <c:pt idx="2013">
                  <c:v>1.7190000000000012</c:v>
                </c:pt>
                <c:pt idx="2014">
                  <c:v>0.85999999999999965</c:v>
                </c:pt>
                <c:pt idx="2015">
                  <c:v>0</c:v>
                </c:pt>
                <c:pt idx="2016">
                  <c:v>0</c:v>
                </c:pt>
                <c:pt idx="2017">
                  <c:v>3</c:v>
                </c:pt>
                <c:pt idx="2018">
                  <c:v>2</c:v>
                </c:pt>
                <c:pt idx="2019">
                  <c:v>0</c:v>
                </c:pt>
                <c:pt idx="2020">
                  <c:v>3</c:v>
                </c:pt>
                <c:pt idx="2021">
                  <c:v>16</c:v>
                </c:pt>
                <c:pt idx="2022">
                  <c:v>5</c:v>
                </c:pt>
                <c:pt idx="2023">
                  <c:v>12</c:v>
                </c:pt>
                <c:pt idx="2024">
                  <c:v>3</c:v>
                </c:pt>
                <c:pt idx="2025">
                  <c:v>1</c:v>
                </c:pt>
                <c:pt idx="2026">
                  <c:v>0</c:v>
                </c:pt>
                <c:pt idx="2027">
                  <c:v>9.8370000000000015</c:v>
                </c:pt>
                <c:pt idx="2028">
                  <c:v>133.672</c:v>
                </c:pt>
                <c:pt idx="2029">
                  <c:v>31.506</c:v>
                </c:pt>
                <c:pt idx="2030">
                  <c:v>9.3390000000000004</c:v>
                </c:pt>
                <c:pt idx="2031">
                  <c:v>2.1700000000000017</c:v>
                </c:pt>
                <c:pt idx="2032">
                  <c:v>0</c:v>
                </c:pt>
                <c:pt idx="2033">
                  <c:v>131</c:v>
                </c:pt>
                <c:pt idx="2034">
                  <c:v>49</c:v>
                </c:pt>
                <c:pt idx="2035">
                  <c:v>19</c:v>
                </c:pt>
                <c:pt idx="2036">
                  <c:v>12</c:v>
                </c:pt>
                <c:pt idx="2037">
                  <c:v>11</c:v>
                </c:pt>
                <c:pt idx="2038">
                  <c:v>8</c:v>
                </c:pt>
                <c:pt idx="2039">
                  <c:v>7</c:v>
                </c:pt>
                <c:pt idx="2040">
                  <c:v>5</c:v>
                </c:pt>
                <c:pt idx="2041">
                  <c:v>4</c:v>
                </c:pt>
                <c:pt idx="2042">
                  <c:v>3</c:v>
                </c:pt>
                <c:pt idx="2043">
                  <c:v>2</c:v>
                </c:pt>
                <c:pt idx="2044">
                  <c:v>2</c:v>
                </c:pt>
                <c:pt idx="2045">
                  <c:v>1</c:v>
                </c:pt>
                <c:pt idx="2046">
                  <c:v>1</c:v>
                </c:pt>
                <c:pt idx="2047">
                  <c:v>0</c:v>
                </c:pt>
                <c:pt idx="2048">
                  <c:v>0.33899999999999891</c:v>
                </c:pt>
                <c:pt idx="2049">
                  <c:v>0.67200000000000082</c:v>
                </c:pt>
                <c:pt idx="2050">
                  <c:v>0</c:v>
                </c:pt>
                <c:pt idx="2051">
                  <c:v>0</c:v>
                </c:pt>
                <c:pt idx="2052">
                  <c:v>0</c:v>
                </c:pt>
                <c:pt idx="2053">
                  <c:v>0</c:v>
                </c:pt>
                <c:pt idx="2054">
                  <c:v>0</c:v>
                </c:pt>
                <c:pt idx="2055">
                  <c:v>0</c:v>
                </c:pt>
                <c:pt idx="2056">
                  <c:v>0</c:v>
                </c:pt>
                <c:pt idx="2057">
                  <c:v>0</c:v>
                </c:pt>
                <c:pt idx="2058">
                  <c:v>0</c:v>
                </c:pt>
                <c:pt idx="2059">
                  <c:v>0</c:v>
                </c:pt>
                <c:pt idx="2060">
                  <c:v>0</c:v>
                </c:pt>
                <c:pt idx="2061">
                  <c:v>0</c:v>
                </c:pt>
                <c:pt idx="2062">
                  <c:v>0.64799999999999991</c:v>
                </c:pt>
                <c:pt idx="2063">
                  <c:v>4.2890000000000024</c:v>
                </c:pt>
                <c:pt idx="2064">
                  <c:v>11.924000000000001</c:v>
                </c:pt>
                <c:pt idx="2065">
                  <c:v>6.5519999999999996</c:v>
                </c:pt>
                <c:pt idx="2066">
                  <c:v>3.1739999999999995</c:v>
                </c:pt>
                <c:pt idx="2067">
                  <c:v>1.7899999999999983</c:v>
                </c:pt>
                <c:pt idx="2068">
                  <c:v>1.3979999999999992</c:v>
                </c:pt>
                <c:pt idx="2069">
                  <c:v>0</c:v>
                </c:pt>
                <c:pt idx="2070">
                  <c:v>0.94200000000000039</c:v>
                </c:pt>
                <c:pt idx="2071">
                  <c:v>0.88500000000000167</c:v>
                </c:pt>
                <c:pt idx="2072">
                  <c:v>23.827000000000005</c:v>
                </c:pt>
                <c:pt idx="2073">
                  <c:v>14.769</c:v>
                </c:pt>
                <c:pt idx="2074">
                  <c:v>26.71</c:v>
                </c:pt>
                <c:pt idx="2075">
                  <c:v>12.652000000000005</c:v>
                </c:pt>
                <c:pt idx="2076">
                  <c:v>14.593</c:v>
                </c:pt>
                <c:pt idx="2077">
                  <c:v>9.5350000000000001</c:v>
                </c:pt>
                <c:pt idx="2078">
                  <c:v>6.4759999999999991</c:v>
                </c:pt>
                <c:pt idx="2079">
                  <c:v>5.4170000000000016</c:v>
                </c:pt>
                <c:pt idx="2080">
                  <c:v>4.3580000000000005</c:v>
                </c:pt>
                <c:pt idx="2081">
                  <c:v>4.2989999999999995</c:v>
                </c:pt>
                <c:pt idx="2082">
                  <c:v>3.2390000000000008</c:v>
                </c:pt>
                <c:pt idx="2083">
                  <c:v>2.1799999999999997</c:v>
                </c:pt>
                <c:pt idx="2084">
                  <c:v>2.120000000000001</c:v>
                </c:pt>
                <c:pt idx="2085">
                  <c:v>1.0599999999999978</c:v>
                </c:pt>
                <c:pt idx="2086">
                  <c:v>0</c:v>
                </c:pt>
                <c:pt idx="2087">
                  <c:v>0</c:v>
                </c:pt>
                <c:pt idx="2088">
                  <c:v>0</c:v>
                </c:pt>
                <c:pt idx="2089">
                  <c:v>0</c:v>
                </c:pt>
                <c:pt idx="2090">
                  <c:v>105.29300000000002</c:v>
                </c:pt>
                <c:pt idx="2091">
                  <c:v>110.566</c:v>
                </c:pt>
                <c:pt idx="2092">
                  <c:v>74.816000000000003</c:v>
                </c:pt>
                <c:pt idx="2093">
                  <c:v>38.045000000000002</c:v>
                </c:pt>
                <c:pt idx="2094">
                  <c:v>27.251999999999999</c:v>
                </c:pt>
                <c:pt idx="2095">
                  <c:v>16.434000000000001</c:v>
                </c:pt>
                <c:pt idx="2096">
                  <c:v>12.593</c:v>
                </c:pt>
                <c:pt idx="2097">
                  <c:v>8.7270000000000003</c:v>
                </c:pt>
                <c:pt idx="2098">
                  <c:v>7.8350000000000009</c:v>
                </c:pt>
                <c:pt idx="2099">
                  <c:v>4.9179999999999975</c:v>
                </c:pt>
                <c:pt idx="2100">
                  <c:v>1.972999999999999</c:v>
                </c:pt>
                <c:pt idx="2101">
                  <c:v>0</c:v>
                </c:pt>
                <c:pt idx="2102">
                  <c:v>32.196000000000012</c:v>
                </c:pt>
                <c:pt idx="2103">
                  <c:v>57.39</c:v>
                </c:pt>
                <c:pt idx="2104">
                  <c:v>29.584000000000003</c:v>
                </c:pt>
                <c:pt idx="2105">
                  <c:v>17.776000000000003</c:v>
                </c:pt>
                <c:pt idx="2106">
                  <c:v>12.967000000000002</c:v>
                </c:pt>
                <c:pt idx="2107">
                  <c:v>12.158000000000001</c:v>
                </c:pt>
                <c:pt idx="2108">
                  <c:v>11.347000000000001</c:v>
                </c:pt>
                <c:pt idx="2109">
                  <c:v>7.5349999999999966</c:v>
                </c:pt>
                <c:pt idx="2110">
                  <c:v>5.7219999999999995</c:v>
                </c:pt>
                <c:pt idx="2111">
                  <c:v>5.9069999999999974</c:v>
                </c:pt>
                <c:pt idx="2112">
                  <c:v>3.0919999999999987</c:v>
                </c:pt>
                <c:pt idx="2113">
                  <c:v>2.2759999999999998</c:v>
                </c:pt>
                <c:pt idx="2114">
                  <c:v>2.4579999999999984</c:v>
                </c:pt>
                <c:pt idx="2115">
                  <c:v>1.640000000000001</c:v>
                </c:pt>
                <c:pt idx="2116">
                  <c:v>0.82100000000000162</c:v>
                </c:pt>
                <c:pt idx="2117">
                  <c:v>0</c:v>
                </c:pt>
                <c:pt idx="2118">
                  <c:v>0</c:v>
                </c:pt>
                <c:pt idx="2119">
                  <c:v>0</c:v>
                </c:pt>
                <c:pt idx="2120">
                  <c:v>1.4469999999999987</c:v>
                </c:pt>
                <c:pt idx="2121">
                  <c:v>3.8889999999999993</c:v>
                </c:pt>
                <c:pt idx="2122">
                  <c:v>3.3230000000000004</c:v>
                </c:pt>
                <c:pt idx="2123">
                  <c:v>1.751999999999998</c:v>
                </c:pt>
                <c:pt idx="2124">
                  <c:v>1.173999999999999</c:v>
                </c:pt>
                <c:pt idx="2125">
                  <c:v>0.58999999999999986</c:v>
                </c:pt>
                <c:pt idx="2126">
                  <c:v>0</c:v>
                </c:pt>
                <c:pt idx="2127">
                  <c:v>0</c:v>
                </c:pt>
                <c:pt idx="2128">
                  <c:v>0</c:v>
                </c:pt>
                <c:pt idx="2129">
                  <c:v>0</c:v>
                </c:pt>
                <c:pt idx="2130">
                  <c:v>2.2579999999999991</c:v>
                </c:pt>
                <c:pt idx="2131">
                  <c:v>2.5139999999999993</c:v>
                </c:pt>
                <c:pt idx="2132">
                  <c:v>3.7669999999999995</c:v>
                </c:pt>
                <c:pt idx="2133">
                  <c:v>3.0189999999999984</c:v>
                </c:pt>
                <c:pt idx="2134">
                  <c:v>1.266999999999999</c:v>
                </c:pt>
                <c:pt idx="2135">
                  <c:v>0.51399999999999935</c:v>
                </c:pt>
                <c:pt idx="2136">
                  <c:v>0.75799999999999934</c:v>
                </c:pt>
                <c:pt idx="2137">
                  <c:v>0</c:v>
                </c:pt>
                <c:pt idx="2138">
                  <c:v>0</c:v>
                </c:pt>
                <c:pt idx="2139">
                  <c:v>0</c:v>
                </c:pt>
                <c:pt idx="2140">
                  <c:v>0</c:v>
                </c:pt>
                <c:pt idx="2141">
                  <c:v>0</c:v>
                </c:pt>
                <c:pt idx="2142">
                  <c:v>0</c:v>
                </c:pt>
                <c:pt idx="2143">
                  <c:v>0</c:v>
                </c:pt>
                <c:pt idx="2144">
                  <c:v>0.51500000000000068</c:v>
                </c:pt>
                <c:pt idx="2145">
                  <c:v>1.0199999999999991</c:v>
                </c:pt>
                <c:pt idx="2146">
                  <c:v>0.51500000000000068</c:v>
                </c:pt>
                <c:pt idx="2147">
                  <c:v>0</c:v>
                </c:pt>
                <c:pt idx="2148">
                  <c:v>0.33800000000000108</c:v>
                </c:pt>
                <c:pt idx="2149">
                  <c:v>0.67099999999999971</c:v>
                </c:pt>
                <c:pt idx="2150">
                  <c:v>0</c:v>
                </c:pt>
                <c:pt idx="2151">
                  <c:v>1</c:v>
                </c:pt>
                <c:pt idx="2152">
                  <c:v>0</c:v>
                </c:pt>
                <c:pt idx="2153">
                  <c:v>0</c:v>
                </c:pt>
                <c:pt idx="2154">
                  <c:v>3.6490000000000009</c:v>
                </c:pt>
                <c:pt idx="2155">
                  <c:v>85.293000000000006</c:v>
                </c:pt>
                <c:pt idx="2156">
                  <c:v>88.932000000000002</c:v>
                </c:pt>
                <c:pt idx="2157">
                  <c:v>40.565000000000012</c:v>
                </c:pt>
                <c:pt idx="2158">
                  <c:v>24.192</c:v>
                </c:pt>
                <c:pt idx="2159">
                  <c:v>16.814000000000007</c:v>
                </c:pt>
                <c:pt idx="2160">
                  <c:v>11.43</c:v>
                </c:pt>
                <c:pt idx="2161">
                  <c:v>9.0400000000000009</c:v>
                </c:pt>
                <c:pt idx="2162">
                  <c:v>6.6439999999999975</c:v>
                </c:pt>
                <c:pt idx="2163">
                  <c:v>4.2429999999999986</c:v>
                </c:pt>
                <c:pt idx="2164">
                  <c:v>2.835</c:v>
                </c:pt>
                <c:pt idx="2165">
                  <c:v>1.4200000000000017</c:v>
                </c:pt>
                <c:pt idx="2166">
                  <c:v>0</c:v>
                </c:pt>
                <c:pt idx="2167">
                  <c:v>0</c:v>
                </c:pt>
                <c:pt idx="2168">
                  <c:v>0</c:v>
                </c:pt>
                <c:pt idx="2169">
                  <c:v>0</c:v>
                </c:pt>
                <c:pt idx="2170">
                  <c:v>0</c:v>
                </c:pt>
                <c:pt idx="2171">
                  <c:v>141.65800000000004</c:v>
                </c:pt>
                <c:pt idx="2172">
                  <c:v>164.31200000000001</c:v>
                </c:pt>
                <c:pt idx="2173">
                  <c:v>33.962000000000003</c:v>
                </c:pt>
                <c:pt idx="2174">
                  <c:v>15.607000000000001</c:v>
                </c:pt>
                <c:pt idx="2175">
                  <c:v>9.2479999999999993</c:v>
                </c:pt>
                <c:pt idx="2176">
                  <c:v>6.8850000000000016</c:v>
                </c:pt>
                <c:pt idx="2177">
                  <c:v>5.5169999999999995</c:v>
                </c:pt>
                <c:pt idx="2178">
                  <c:v>3.1439999999999992</c:v>
                </c:pt>
                <c:pt idx="2179">
                  <c:v>1.7680000000000007</c:v>
                </c:pt>
                <c:pt idx="2180">
                  <c:v>1.3859999999999988</c:v>
                </c:pt>
                <c:pt idx="2181">
                  <c:v>0</c:v>
                </c:pt>
                <c:pt idx="2182">
                  <c:v>0</c:v>
                </c:pt>
                <c:pt idx="2183">
                  <c:v>0.41000000000000025</c:v>
                </c:pt>
                <c:pt idx="2184">
                  <c:v>0.81599999999999895</c:v>
                </c:pt>
                <c:pt idx="2185">
                  <c:v>0.21499999999999994</c:v>
                </c:pt>
                <c:pt idx="2186">
                  <c:v>0.60999999999999965</c:v>
                </c:pt>
                <c:pt idx="2187">
                  <c:v>0</c:v>
                </c:pt>
                <c:pt idx="2188">
                  <c:v>0</c:v>
                </c:pt>
                <c:pt idx="2189">
                  <c:v>0</c:v>
                </c:pt>
                <c:pt idx="2190">
                  <c:v>0</c:v>
                </c:pt>
                <c:pt idx="2191">
                  <c:v>0</c:v>
                </c:pt>
                <c:pt idx="2192">
                  <c:v>0</c:v>
                </c:pt>
                <c:pt idx="2193">
                  <c:v>0</c:v>
                </c:pt>
                <c:pt idx="2194">
                  <c:v>0</c:v>
                </c:pt>
                <c:pt idx="2195">
                  <c:v>0.33700000000000002</c:v>
                </c:pt>
                <c:pt idx="2196">
                  <c:v>0.67000000000000193</c:v>
                </c:pt>
                <c:pt idx="2197">
                  <c:v>0</c:v>
                </c:pt>
                <c:pt idx="2198">
                  <c:v>1.3369999999999993</c:v>
                </c:pt>
                <c:pt idx="2199">
                  <c:v>0.67099999999999971</c:v>
                </c:pt>
                <c:pt idx="2200">
                  <c:v>0</c:v>
                </c:pt>
                <c:pt idx="2201">
                  <c:v>1.202999999999999</c:v>
                </c:pt>
                <c:pt idx="2202">
                  <c:v>1.403999999999999</c:v>
                </c:pt>
                <c:pt idx="2203">
                  <c:v>0.60399999999999943</c:v>
                </c:pt>
                <c:pt idx="2204">
                  <c:v>0.80300000000000082</c:v>
                </c:pt>
                <c:pt idx="2205">
                  <c:v>0</c:v>
                </c:pt>
                <c:pt idx="2206">
                  <c:v>0</c:v>
                </c:pt>
                <c:pt idx="2207">
                  <c:v>0</c:v>
                </c:pt>
                <c:pt idx="2208">
                  <c:v>0.33800000000000108</c:v>
                </c:pt>
                <c:pt idx="2209">
                  <c:v>0.67099999999999971</c:v>
                </c:pt>
                <c:pt idx="2210">
                  <c:v>0</c:v>
                </c:pt>
                <c:pt idx="2211">
                  <c:v>0</c:v>
                </c:pt>
                <c:pt idx="2212">
                  <c:v>0</c:v>
                </c:pt>
                <c:pt idx="2213">
                  <c:v>0</c:v>
                </c:pt>
                <c:pt idx="2214">
                  <c:v>0</c:v>
                </c:pt>
                <c:pt idx="2215">
                  <c:v>0</c:v>
                </c:pt>
                <c:pt idx="2216">
                  <c:v>0</c:v>
                </c:pt>
                <c:pt idx="2217">
                  <c:v>0</c:v>
                </c:pt>
                <c:pt idx="2218">
                  <c:v>0</c:v>
                </c:pt>
                <c:pt idx="2219">
                  <c:v>0</c:v>
                </c:pt>
                <c:pt idx="2220">
                  <c:v>0</c:v>
                </c:pt>
                <c:pt idx="2221">
                  <c:v>0</c:v>
                </c:pt>
                <c:pt idx="2222">
                  <c:v>0</c:v>
                </c:pt>
                <c:pt idx="2223">
                  <c:v>0.33800000000000108</c:v>
                </c:pt>
                <c:pt idx="2224">
                  <c:v>0.67099999999999971</c:v>
                </c:pt>
                <c:pt idx="2225">
                  <c:v>0</c:v>
                </c:pt>
                <c:pt idx="2226">
                  <c:v>0.33800000000000108</c:v>
                </c:pt>
                <c:pt idx="2227">
                  <c:v>0.67099999999999971</c:v>
                </c:pt>
                <c:pt idx="2228">
                  <c:v>0</c:v>
                </c:pt>
                <c:pt idx="2229">
                  <c:v>0</c:v>
                </c:pt>
                <c:pt idx="2230">
                  <c:v>0</c:v>
                </c:pt>
                <c:pt idx="2231">
                  <c:v>0</c:v>
                </c:pt>
                <c:pt idx="2232">
                  <c:v>0</c:v>
                </c:pt>
                <c:pt idx="2233">
                  <c:v>0</c:v>
                </c:pt>
                <c:pt idx="2234">
                  <c:v>0</c:v>
                </c:pt>
                <c:pt idx="2235">
                  <c:v>0</c:v>
                </c:pt>
                <c:pt idx="2236">
                  <c:v>0</c:v>
                </c:pt>
                <c:pt idx="2237">
                  <c:v>0</c:v>
                </c:pt>
                <c:pt idx="2238">
                  <c:v>0</c:v>
                </c:pt>
                <c:pt idx="2239">
                  <c:v>0</c:v>
                </c:pt>
                <c:pt idx="2240">
                  <c:v>0</c:v>
                </c:pt>
                <c:pt idx="2241">
                  <c:v>0</c:v>
                </c:pt>
                <c:pt idx="2242">
                  <c:v>0</c:v>
                </c:pt>
                <c:pt idx="2243">
                  <c:v>0</c:v>
                </c:pt>
                <c:pt idx="2244">
                  <c:v>0</c:v>
                </c:pt>
                <c:pt idx="2245">
                  <c:v>0</c:v>
                </c:pt>
                <c:pt idx="2246">
                  <c:v>25.341999999999999</c:v>
                </c:pt>
                <c:pt idx="2247">
                  <c:v>164.667</c:v>
                </c:pt>
                <c:pt idx="2248">
                  <c:v>228.97300000000001</c:v>
                </c:pt>
                <c:pt idx="2249">
                  <c:v>222.26</c:v>
                </c:pt>
                <c:pt idx="2250">
                  <c:v>62.527000000000001</c:v>
                </c:pt>
                <c:pt idx="2251">
                  <c:v>38.774000000000001</c:v>
                </c:pt>
                <c:pt idx="2252">
                  <c:v>40.001000000000005</c:v>
                </c:pt>
                <c:pt idx="2253">
                  <c:v>27.206</c:v>
                </c:pt>
                <c:pt idx="2254">
                  <c:v>21.39</c:v>
                </c:pt>
                <c:pt idx="2255">
                  <c:v>17.550999999999991</c:v>
                </c:pt>
                <c:pt idx="2256">
                  <c:v>14.689</c:v>
                </c:pt>
                <c:pt idx="2257">
                  <c:v>10.804000000000002</c:v>
                </c:pt>
                <c:pt idx="2258">
                  <c:v>8.8940000000000037</c:v>
                </c:pt>
                <c:pt idx="2259">
                  <c:v>5.9600000000000009</c:v>
                </c:pt>
                <c:pt idx="2260">
                  <c:v>3</c:v>
                </c:pt>
                <c:pt idx="2261">
                  <c:v>3.0129999999999977</c:v>
                </c:pt>
                <c:pt idx="2262">
                  <c:v>0</c:v>
                </c:pt>
                <c:pt idx="2263">
                  <c:v>0.3359999999999988</c:v>
                </c:pt>
                <c:pt idx="2264">
                  <c:v>0.67000000000000193</c:v>
                </c:pt>
                <c:pt idx="2265">
                  <c:v>0</c:v>
                </c:pt>
                <c:pt idx="2266">
                  <c:v>6.777000000000001</c:v>
                </c:pt>
                <c:pt idx="2267">
                  <c:v>88.554000000000002</c:v>
                </c:pt>
                <c:pt idx="2268">
                  <c:v>42.328000000000003</c:v>
                </c:pt>
                <c:pt idx="2269">
                  <c:v>19.101999999999997</c:v>
                </c:pt>
                <c:pt idx="2270">
                  <c:v>12.874000000000002</c:v>
                </c:pt>
                <c:pt idx="2271">
                  <c:v>11.643999999999998</c:v>
                </c:pt>
                <c:pt idx="2272">
                  <c:v>7.4140000000000015</c:v>
                </c:pt>
                <c:pt idx="2273">
                  <c:v>5.1820000000000004</c:v>
                </c:pt>
                <c:pt idx="2274">
                  <c:v>3.9480000000000004</c:v>
                </c:pt>
                <c:pt idx="2275">
                  <c:v>2.713000000000001</c:v>
                </c:pt>
                <c:pt idx="2276">
                  <c:v>7.4769999999999985</c:v>
                </c:pt>
                <c:pt idx="2277">
                  <c:v>1.2389999999999968</c:v>
                </c:pt>
                <c:pt idx="2278">
                  <c:v>0</c:v>
                </c:pt>
                <c:pt idx="2279">
                  <c:v>0</c:v>
                </c:pt>
                <c:pt idx="2280">
                  <c:v>38.230000000000011</c:v>
                </c:pt>
                <c:pt idx="2281">
                  <c:v>18.445999999999984</c:v>
                </c:pt>
                <c:pt idx="2282">
                  <c:v>8.6460000000000008</c:v>
                </c:pt>
                <c:pt idx="2283">
                  <c:v>2.8310000000000022</c:v>
                </c:pt>
                <c:pt idx="2284">
                  <c:v>0</c:v>
                </c:pt>
                <c:pt idx="2285">
                  <c:v>1.2849999999999961</c:v>
                </c:pt>
                <c:pt idx="2286">
                  <c:v>173.50399999999999</c:v>
                </c:pt>
                <c:pt idx="2287">
                  <c:v>200.65300000000002</c:v>
                </c:pt>
                <c:pt idx="2288">
                  <c:v>88.72999999999999</c:v>
                </c:pt>
                <c:pt idx="2289">
                  <c:v>72.732000000000014</c:v>
                </c:pt>
                <c:pt idx="2290">
                  <c:v>50.657000000000004</c:v>
                </c:pt>
                <c:pt idx="2291">
                  <c:v>33.5</c:v>
                </c:pt>
                <c:pt idx="2292">
                  <c:v>21.259999999999991</c:v>
                </c:pt>
                <c:pt idx="2293">
                  <c:v>12.932000000000002</c:v>
                </c:pt>
                <c:pt idx="2294">
                  <c:v>6.5130000000000052</c:v>
                </c:pt>
                <c:pt idx="2295">
                  <c:v>0</c:v>
                </c:pt>
                <c:pt idx="2296">
                  <c:v>8.0150000000000006</c:v>
                </c:pt>
                <c:pt idx="2297">
                  <c:v>32.015000000000001</c:v>
                </c:pt>
                <c:pt idx="2298">
                  <c:v>0</c:v>
                </c:pt>
                <c:pt idx="2299">
                  <c:v>21.965999999999983</c:v>
                </c:pt>
                <c:pt idx="2300">
                  <c:v>27.876999999999992</c:v>
                </c:pt>
                <c:pt idx="2301">
                  <c:v>26.734999999999999</c:v>
                </c:pt>
                <c:pt idx="2302">
                  <c:v>13.54</c:v>
                </c:pt>
                <c:pt idx="2303">
                  <c:v>6.2950000000000017</c:v>
                </c:pt>
                <c:pt idx="2304">
                  <c:v>0</c:v>
                </c:pt>
                <c:pt idx="2305">
                  <c:v>1.7650000000000006</c:v>
                </c:pt>
                <c:pt idx="2306">
                  <c:v>1.5200000000000031</c:v>
                </c:pt>
                <c:pt idx="2307">
                  <c:v>0.26500000000000057</c:v>
                </c:pt>
                <c:pt idx="2308">
                  <c:v>0</c:v>
                </c:pt>
                <c:pt idx="2309">
                  <c:v>1.3350000000000009</c:v>
                </c:pt>
                <c:pt idx="2310">
                  <c:v>2.6689999999999978</c:v>
                </c:pt>
                <c:pt idx="2311">
                  <c:v>0</c:v>
                </c:pt>
                <c:pt idx="2312">
                  <c:v>1.0810000000000031</c:v>
                </c:pt>
                <c:pt idx="2313">
                  <c:v>7.1409999999999965</c:v>
                </c:pt>
                <c:pt idx="2314">
                  <c:v>2.1799999999999997</c:v>
                </c:pt>
                <c:pt idx="2315">
                  <c:v>0.19899999999999818</c:v>
                </c:pt>
                <c:pt idx="2316">
                  <c:v>1.1980000000000008</c:v>
                </c:pt>
                <c:pt idx="2317">
                  <c:v>0.17699999999999971</c:v>
                </c:pt>
                <c:pt idx="2318">
                  <c:v>0.13700000000000045</c:v>
                </c:pt>
                <c:pt idx="2319">
                  <c:v>1.0780000000000034</c:v>
                </c:pt>
                <c:pt idx="2320">
                  <c:v>0</c:v>
                </c:pt>
                <c:pt idx="2321">
                  <c:v>0</c:v>
                </c:pt>
                <c:pt idx="2322">
                  <c:v>1.2019999999999973</c:v>
                </c:pt>
                <c:pt idx="2323">
                  <c:v>1.4029999999999978</c:v>
                </c:pt>
                <c:pt idx="2324">
                  <c:v>1.6030000000000015</c:v>
                </c:pt>
                <c:pt idx="2325">
                  <c:v>1.8019999999999992</c:v>
                </c:pt>
                <c:pt idx="2326">
                  <c:v>0</c:v>
                </c:pt>
                <c:pt idx="2327">
                  <c:v>1.6169999999999969</c:v>
                </c:pt>
                <c:pt idx="2328">
                  <c:v>1.2250000000000014</c:v>
                </c:pt>
                <c:pt idx="2329">
                  <c:v>1.8250000000000028</c:v>
                </c:pt>
                <c:pt idx="2330">
                  <c:v>0.41599999999999693</c:v>
                </c:pt>
                <c:pt idx="2331">
                  <c:v>0</c:v>
                </c:pt>
                <c:pt idx="2332">
                  <c:v>1</c:v>
                </c:pt>
                <c:pt idx="2333">
                  <c:v>1</c:v>
                </c:pt>
                <c:pt idx="2334">
                  <c:v>3</c:v>
                </c:pt>
                <c:pt idx="2335">
                  <c:v>2</c:v>
                </c:pt>
                <c:pt idx="2336">
                  <c:v>0</c:v>
                </c:pt>
                <c:pt idx="2337">
                  <c:v>1</c:v>
                </c:pt>
                <c:pt idx="2338">
                  <c:v>0</c:v>
                </c:pt>
                <c:pt idx="2339">
                  <c:v>4.6689999999999952</c:v>
                </c:pt>
                <c:pt idx="2340">
                  <c:v>4.3359999999999985</c:v>
                </c:pt>
                <c:pt idx="2341">
                  <c:v>0</c:v>
                </c:pt>
                <c:pt idx="2342">
                  <c:v>0</c:v>
                </c:pt>
                <c:pt idx="2343">
                  <c:v>109.703</c:v>
                </c:pt>
                <c:pt idx="2344">
                  <c:v>558.40499999999997</c:v>
                </c:pt>
                <c:pt idx="2345">
                  <c:v>82.103999999999999</c:v>
                </c:pt>
                <c:pt idx="2346">
                  <c:v>42.801000000000002</c:v>
                </c:pt>
                <c:pt idx="2347">
                  <c:v>30.496000000000002</c:v>
                </c:pt>
                <c:pt idx="2348">
                  <c:v>21.189</c:v>
                </c:pt>
                <c:pt idx="2349">
                  <c:v>14.880000000000004</c:v>
                </c:pt>
                <c:pt idx="2350">
                  <c:v>12.569000000000004</c:v>
                </c:pt>
                <c:pt idx="2351">
                  <c:v>10.255000000000004</c:v>
                </c:pt>
                <c:pt idx="2352">
                  <c:v>9.94</c:v>
                </c:pt>
                <c:pt idx="2353">
                  <c:v>5.6219999999999981</c:v>
                </c:pt>
                <c:pt idx="2354">
                  <c:v>9.3020000000000032</c:v>
                </c:pt>
                <c:pt idx="2355">
                  <c:v>3.9799999999999969</c:v>
                </c:pt>
                <c:pt idx="2356">
                  <c:v>1.6550000000000011</c:v>
                </c:pt>
                <c:pt idx="2357">
                  <c:v>1.3290000000000006</c:v>
                </c:pt>
                <c:pt idx="2358">
                  <c:v>0</c:v>
                </c:pt>
                <c:pt idx="2359">
                  <c:v>1.5080000000000027</c:v>
                </c:pt>
                <c:pt idx="2360">
                  <c:v>1.0110000000000028</c:v>
                </c:pt>
                <c:pt idx="2361">
                  <c:v>0.50800000000000267</c:v>
                </c:pt>
                <c:pt idx="2362">
                  <c:v>0</c:v>
                </c:pt>
                <c:pt idx="2363">
                  <c:v>0.50800000000000267</c:v>
                </c:pt>
                <c:pt idx="2364">
                  <c:v>10.011000000000003</c:v>
                </c:pt>
                <c:pt idx="2365">
                  <c:v>1.5080000000000027</c:v>
                </c:pt>
                <c:pt idx="2366">
                  <c:v>0</c:v>
                </c:pt>
                <c:pt idx="2367">
                  <c:v>24.033000000000001</c:v>
                </c:pt>
                <c:pt idx="2368">
                  <c:v>5.0429999999999975</c:v>
                </c:pt>
                <c:pt idx="2369">
                  <c:v>2.0319999999999965</c:v>
                </c:pt>
                <c:pt idx="2370">
                  <c:v>0</c:v>
                </c:pt>
                <c:pt idx="2371">
                  <c:v>0.3359999999999988</c:v>
                </c:pt>
                <c:pt idx="2372">
                  <c:v>0.66899999999999715</c:v>
                </c:pt>
                <c:pt idx="2373">
                  <c:v>0</c:v>
                </c:pt>
                <c:pt idx="2374">
                  <c:v>0.8019999999999996</c:v>
                </c:pt>
                <c:pt idx="2375">
                  <c:v>11.603000000000002</c:v>
                </c:pt>
                <c:pt idx="2376">
                  <c:v>7.4029999999999987</c:v>
                </c:pt>
                <c:pt idx="2377">
                  <c:v>2.2019999999999982</c:v>
                </c:pt>
                <c:pt idx="2378">
                  <c:v>0</c:v>
                </c:pt>
                <c:pt idx="2379">
                  <c:v>5.1439999999999975</c:v>
                </c:pt>
                <c:pt idx="2380">
                  <c:v>1.2879999999999958</c:v>
                </c:pt>
                <c:pt idx="2381">
                  <c:v>85.430999999999997</c:v>
                </c:pt>
                <c:pt idx="2382">
                  <c:v>20.573999999999991</c:v>
                </c:pt>
                <c:pt idx="2383">
                  <c:v>7.7169999999999987</c:v>
                </c:pt>
                <c:pt idx="2384">
                  <c:v>3.8590000000000009</c:v>
                </c:pt>
                <c:pt idx="2385">
                  <c:v>0</c:v>
                </c:pt>
                <c:pt idx="2386">
                  <c:v>20.201999999999991</c:v>
                </c:pt>
                <c:pt idx="2387">
                  <c:v>4.4029999999999987</c:v>
                </c:pt>
                <c:pt idx="2388">
                  <c:v>1.6030000000000015</c:v>
                </c:pt>
                <c:pt idx="2389">
                  <c:v>0.8019999999999996</c:v>
                </c:pt>
                <c:pt idx="2390">
                  <c:v>0</c:v>
                </c:pt>
                <c:pt idx="2391">
                  <c:v>2.4080000000000013</c:v>
                </c:pt>
                <c:pt idx="2392">
                  <c:v>3.8119999999999967</c:v>
                </c:pt>
                <c:pt idx="2393">
                  <c:v>5.2120000000000015</c:v>
                </c:pt>
                <c:pt idx="2394">
                  <c:v>0.60799999999999721</c:v>
                </c:pt>
                <c:pt idx="2395">
                  <c:v>0</c:v>
                </c:pt>
                <c:pt idx="2396">
                  <c:v>0.50999999999999801</c:v>
                </c:pt>
                <c:pt idx="2397">
                  <c:v>1.0129999999999975</c:v>
                </c:pt>
                <c:pt idx="2398">
                  <c:v>0.50999999999999801</c:v>
                </c:pt>
                <c:pt idx="2399">
                  <c:v>0</c:v>
                </c:pt>
                <c:pt idx="2400">
                  <c:v>1.2019999999999973</c:v>
                </c:pt>
                <c:pt idx="2401">
                  <c:v>18.402999999999988</c:v>
                </c:pt>
                <c:pt idx="2402">
                  <c:v>4.6030000000000015</c:v>
                </c:pt>
                <c:pt idx="2403">
                  <c:v>1.8019999999999992</c:v>
                </c:pt>
                <c:pt idx="2404">
                  <c:v>0</c:v>
                </c:pt>
                <c:pt idx="2405">
                  <c:v>0</c:v>
                </c:pt>
                <c:pt idx="2406">
                  <c:v>0.8019999999999996</c:v>
                </c:pt>
                <c:pt idx="2407">
                  <c:v>1.6030000000000015</c:v>
                </c:pt>
                <c:pt idx="2408">
                  <c:v>1.4029999999999978</c:v>
                </c:pt>
                <c:pt idx="2409">
                  <c:v>1.2019999999999973</c:v>
                </c:pt>
                <c:pt idx="2410">
                  <c:v>0</c:v>
                </c:pt>
                <c:pt idx="2411">
                  <c:v>4</c:v>
                </c:pt>
                <c:pt idx="2412">
                  <c:v>2</c:v>
                </c:pt>
                <c:pt idx="2413">
                  <c:v>0</c:v>
                </c:pt>
                <c:pt idx="2414">
                  <c:v>0</c:v>
                </c:pt>
                <c:pt idx="2415">
                  <c:v>0</c:v>
                </c:pt>
                <c:pt idx="2416">
                  <c:v>0</c:v>
                </c:pt>
                <c:pt idx="2417">
                  <c:v>0</c:v>
                </c:pt>
                <c:pt idx="2418">
                  <c:v>0</c:v>
                </c:pt>
                <c:pt idx="2419">
                  <c:v>0</c:v>
                </c:pt>
                <c:pt idx="2420">
                  <c:v>0</c:v>
                </c:pt>
                <c:pt idx="2421">
                  <c:v>7.4110000000000014</c:v>
                </c:pt>
                <c:pt idx="2422">
                  <c:v>74.371000000000009</c:v>
                </c:pt>
                <c:pt idx="2423">
                  <c:v>12.234999999999999</c:v>
                </c:pt>
                <c:pt idx="2424">
                  <c:v>0</c:v>
                </c:pt>
                <c:pt idx="2425">
                  <c:v>9.2269999999999968</c:v>
                </c:pt>
                <c:pt idx="2426">
                  <c:v>11.424000000000001</c:v>
                </c:pt>
                <c:pt idx="2427">
                  <c:v>37.591000000000001</c:v>
                </c:pt>
                <c:pt idx="2428">
                  <c:v>13.73</c:v>
                </c:pt>
                <c:pt idx="2429">
                  <c:v>1.8410000000000011</c:v>
                </c:pt>
                <c:pt idx="2430">
                  <c:v>1.9249999999999972</c:v>
                </c:pt>
                <c:pt idx="2431">
                  <c:v>1.9819999999999989</c:v>
                </c:pt>
                <c:pt idx="2432">
                  <c:v>1.0129999999999975</c:v>
                </c:pt>
                <c:pt idx="2433">
                  <c:v>2.0189999999999984</c:v>
                </c:pt>
                <c:pt idx="2434">
                  <c:v>0</c:v>
                </c:pt>
                <c:pt idx="2435">
                  <c:v>1.6779999999999968</c:v>
                </c:pt>
                <c:pt idx="2436">
                  <c:v>2.3449999999999989</c:v>
                </c:pt>
                <c:pt idx="2437">
                  <c:v>0</c:v>
                </c:pt>
                <c:pt idx="2438">
                  <c:v>0.3359999999999988</c:v>
                </c:pt>
                <c:pt idx="2439">
                  <c:v>0.67000000000000193</c:v>
                </c:pt>
                <c:pt idx="2440">
                  <c:v>0</c:v>
                </c:pt>
                <c:pt idx="2441">
                  <c:v>0</c:v>
                </c:pt>
                <c:pt idx="2442">
                  <c:v>0.3359999999999988</c:v>
                </c:pt>
                <c:pt idx="2443">
                  <c:v>0.67000000000000193</c:v>
                </c:pt>
                <c:pt idx="2444">
                  <c:v>0</c:v>
                </c:pt>
                <c:pt idx="2445">
                  <c:v>1.2560000000000002</c:v>
                </c:pt>
                <c:pt idx="2446">
                  <c:v>1.5110000000000028</c:v>
                </c:pt>
                <c:pt idx="2447">
                  <c:v>3.7640000000000038</c:v>
                </c:pt>
                <c:pt idx="2448">
                  <c:v>1.0150000000000006</c:v>
                </c:pt>
                <c:pt idx="2449">
                  <c:v>1.2640000000000029</c:v>
                </c:pt>
                <c:pt idx="2450">
                  <c:v>0.51100000000000279</c:v>
                </c:pt>
                <c:pt idx="2451">
                  <c:v>0.75600000000000045</c:v>
                </c:pt>
                <c:pt idx="2452">
                  <c:v>0</c:v>
                </c:pt>
                <c:pt idx="2453">
                  <c:v>0</c:v>
                </c:pt>
                <c:pt idx="2454">
                  <c:v>0</c:v>
                </c:pt>
                <c:pt idx="2455">
                  <c:v>0</c:v>
                </c:pt>
                <c:pt idx="2456">
                  <c:v>1</c:v>
                </c:pt>
                <c:pt idx="2457">
                  <c:v>0</c:v>
                </c:pt>
                <c:pt idx="2458">
                  <c:v>0</c:v>
                </c:pt>
                <c:pt idx="2459">
                  <c:v>3.6700000000000017</c:v>
                </c:pt>
                <c:pt idx="2460">
                  <c:v>0.33700000000000341</c:v>
                </c:pt>
                <c:pt idx="2461">
                  <c:v>0</c:v>
                </c:pt>
                <c:pt idx="2462">
                  <c:v>0</c:v>
                </c:pt>
                <c:pt idx="2463">
                  <c:v>0</c:v>
                </c:pt>
                <c:pt idx="2464">
                  <c:v>172.50700000000001</c:v>
                </c:pt>
                <c:pt idx="2465">
                  <c:v>61.949000000000005</c:v>
                </c:pt>
                <c:pt idx="2466">
                  <c:v>20.322000000000003</c:v>
                </c:pt>
                <c:pt idx="2467">
                  <c:v>9.6239999999999988</c:v>
                </c:pt>
                <c:pt idx="2468">
                  <c:v>3.8509999999999982</c:v>
                </c:pt>
                <c:pt idx="2469">
                  <c:v>0</c:v>
                </c:pt>
                <c:pt idx="2470">
                  <c:v>0</c:v>
                </c:pt>
                <c:pt idx="2471">
                  <c:v>0</c:v>
                </c:pt>
                <c:pt idx="2472">
                  <c:v>1.582999999999998</c:v>
                </c:pt>
                <c:pt idx="2473">
                  <c:v>3.1099999999999994</c:v>
                </c:pt>
                <c:pt idx="2474">
                  <c:v>2.5810000000000031</c:v>
                </c:pt>
                <c:pt idx="2475">
                  <c:v>0</c:v>
                </c:pt>
                <c:pt idx="2476">
                  <c:v>0</c:v>
                </c:pt>
                <c:pt idx="2477">
                  <c:v>1</c:v>
                </c:pt>
                <c:pt idx="2478">
                  <c:v>0</c:v>
                </c:pt>
                <c:pt idx="2479">
                  <c:v>6.1009999999999973</c:v>
                </c:pt>
                <c:pt idx="2480">
                  <c:v>9.202</c:v>
                </c:pt>
                <c:pt idx="2481">
                  <c:v>5.3029999999999955</c:v>
                </c:pt>
                <c:pt idx="2482">
                  <c:v>4.4029999999999987</c:v>
                </c:pt>
                <c:pt idx="2483">
                  <c:v>3.5030000000000001</c:v>
                </c:pt>
                <c:pt idx="2484">
                  <c:v>1.6030000000000015</c:v>
                </c:pt>
                <c:pt idx="2485">
                  <c:v>1.703000000000003</c:v>
                </c:pt>
                <c:pt idx="2486">
                  <c:v>0.8019999999999996</c:v>
                </c:pt>
                <c:pt idx="2487">
                  <c:v>0.90100000000000335</c:v>
                </c:pt>
                <c:pt idx="2488">
                  <c:v>0</c:v>
                </c:pt>
                <c:pt idx="2489">
                  <c:v>0</c:v>
                </c:pt>
                <c:pt idx="2490">
                  <c:v>1.4440000000000026</c:v>
                </c:pt>
                <c:pt idx="2491">
                  <c:v>1.8830000000000027</c:v>
                </c:pt>
                <c:pt idx="2492">
                  <c:v>3.3169999999999993</c:v>
                </c:pt>
                <c:pt idx="2493">
                  <c:v>4.7449999999999966</c:v>
                </c:pt>
                <c:pt idx="2494">
                  <c:v>2.1689999999999978</c:v>
                </c:pt>
                <c:pt idx="2495">
                  <c:v>1.5870000000000033</c:v>
                </c:pt>
                <c:pt idx="2496">
                  <c:v>0</c:v>
                </c:pt>
                <c:pt idx="2497">
                  <c:v>2</c:v>
                </c:pt>
                <c:pt idx="2498">
                  <c:v>1</c:v>
                </c:pt>
                <c:pt idx="2499">
                  <c:v>6</c:v>
                </c:pt>
                <c:pt idx="2500">
                  <c:v>4</c:v>
                </c:pt>
                <c:pt idx="2501">
                  <c:v>4</c:v>
                </c:pt>
                <c:pt idx="2502">
                  <c:v>3</c:v>
                </c:pt>
                <c:pt idx="2503">
                  <c:v>2</c:v>
                </c:pt>
                <c:pt idx="2504">
                  <c:v>1</c:v>
                </c:pt>
                <c:pt idx="2505">
                  <c:v>1</c:v>
                </c:pt>
                <c:pt idx="2506">
                  <c:v>0</c:v>
                </c:pt>
                <c:pt idx="2507">
                  <c:v>0</c:v>
                </c:pt>
                <c:pt idx="2508">
                  <c:v>0</c:v>
                </c:pt>
                <c:pt idx="2509">
                  <c:v>0.7019999999999984</c:v>
                </c:pt>
                <c:pt idx="2510">
                  <c:v>1.3890000000000029</c:v>
                </c:pt>
                <c:pt idx="2511">
                  <c:v>1.0629999999999984</c:v>
                </c:pt>
                <c:pt idx="2512">
                  <c:v>1.7220000000000013</c:v>
                </c:pt>
                <c:pt idx="2513">
                  <c:v>1.3679999999999979</c:v>
                </c:pt>
                <c:pt idx="2514">
                  <c:v>0</c:v>
                </c:pt>
                <c:pt idx="2515">
                  <c:v>0</c:v>
                </c:pt>
                <c:pt idx="2516">
                  <c:v>0</c:v>
                </c:pt>
                <c:pt idx="2517">
                  <c:v>0</c:v>
                </c:pt>
                <c:pt idx="2518">
                  <c:v>0</c:v>
                </c:pt>
                <c:pt idx="2519">
                  <c:v>0</c:v>
                </c:pt>
                <c:pt idx="2520">
                  <c:v>0</c:v>
                </c:pt>
                <c:pt idx="2521">
                  <c:v>0</c:v>
                </c:pt>
                <c:pt idx="2522">
                  <c:v>0</c:v>
                </c:pt>
                <c:pt idx="2523">
                  <c:v>0</c:v>
                </c:pt>
                <c:pt idx="2524">
                  <c:v>0</c:v>
                </c:pt>
                <c:pt idx="2525">
                  <c:v>0</c:v>
                </c:pt>
                <c:pt idx="2526">
                  <c:v>0</c:v>
                </c:pt>
                <c:pt idx="2527">
                  <c:v>0</c:v>
                </c:pt>
                <c:pt idx="2528">
                  <c:v>0</c:v>
                </c:pt>
                <c:pt idx="2529">
                  <c:v>0</c:v>
                </c:pt>
                <c:pt idx="2530">
                  <c:v>0</c:v>
                </c:pt>
                <c:pt idx="2531">
                  <c:v>0.80300000000000082</c:v>
                </c:pt>
                <c:pt idx="2532">
                  <c:v>2.6039999999999992</c:v>
                </c:pt>
                <c:pt idx="2533">
                  <c:v>2.4039999999999999</c:v>
                </c:pt>
                <c:pt idx="2534">
                  <c:v>1.202999999999999</c:v>
                </c:pt>
                <c:pt idx="2535">
                  <c:v>0</c:v>
                </c:pt>
                <c:pt idx="2536">
                  <c:v>0</c:v>
                </c:pt>
                <c:pt idx="2537">
                  <c:v>0</c:v>
                </c:pt>
                <c:pt idx="2538">
                  <c:v>0</c:v>
                </c:pt>
                <c:pt idx="2539">
                  <c:v>0.33700000000000002</c:v>
                </c:pt>
                <c:pt idx="2540">
                  <c:v>0.67000000000000193</c:v>
                </c:pt>
                <c:pt idx="2541">
                  <c:v>0</c:v>
                </c:pt>
                <c:pt idx="2542">
                  <c:v>0.53200000000000003</c:v>
                </c:pt>
                <c:pt idx="2543">
                  <c:v>1.0539999999999976</c:v>
                </c:pt>
                <c:pt idx="2544">
                  <c:v>0.56700000000000039</c:v>
                </c:pt>
                <c:pt idx="2545">
                  <c:v>1.0719999999999987</c:v>
                </c:pt>
                <c:pt idx="2546">
                  <c:v>0.56700000000000039</c:v>
                </c:pt>
                <c:pt idx="2547">
                  <c:v>1.0530000000000008</c:v>
                </c:pt>
                <c:pt idx="2548">
                  <c:v>0.53099999999999881</c:v>
                </c:pt>
                <c:pt idx="2549">
                  <c:v>0</c:v>
                </c:pt>
                <c:pt idx="2550">
                  <c:v>0</c:v>
                </c:pt>
                <c:pt idx="2551">
                  <c:v>0</c:v>
                </c:pt>
                <c:pt idx="2552">
                  <c:v>0</c:v>
                </c:pt>
                <c:pt idx="2553">
                  <c:v>0</c:v>
                </c:pt>
                <c:pt idx="2554">
                  <c:v>0</c:v>
                </c:pt>
                <c:pt idx="2555">
                  <c:v>0</c:v>
                </c:pt>
                <c:pt idx="2556">
                  <c:v>0</c:v>
                </c:pt>
                <c:pt idx="2557">
                  <c:v>0</c:v>
                </c:pt>
                <c:pt idx="2558">
                  <c:v>0</c:v>
                </c:pt>
                <c:pt idx="2559">
                  <c:v>0</c:v>
                </c:pt>
                <c:pt idx="2560">
                  <c:v>0</c:v>
                </c:pt>
                <c:pt idx="2561">
                  <c:v>0</c:v>
                </c:pt>
                <c:pt idx="2562">
                  <c:v>0</c:v>
                </c:pt>
                <c:pt idx="2563">
                  <c:v>0</c:v>
                </c:pt>
                <c:pt idx="2564">
                  <c:v>0</c:v>
                </c:pt>
                <c:pt idx="2565">
                  <c:v>0</c:v>
                </c:pt>
                <c:pt idx="2566">
                  <c:v>0.46300000000000097</c:v>
                </c:pt>
                <c:pt idx="2567">
                  <c:v>0.91499999999999915</c:v>
                </c:pt>
                <c:pt idx="2568">
                  <c:v>1.3560000000000021</c:v>
                </c:pt>
                <c:pt idx="2569">
                  <c:v>0.78500000000000014</c:v>
                </c:pt>
                <c:pt idx="2570">
                  <c:v>1.2020000000000017</c:v>
                </c:pt>
                <c:pt idx="2571">
                  <c:v>0.60699999999999954</c:v>
                </c:pt>
                <c:pt idx="2572">
                  <c:v>0</c:v>
                </c:pt>
                <c:pt idx="2573">
                  <c:v>1</c:v>
                </c:pt>
                <c:pt idx="2574">
                  <c:v>21</c:v>
                </c:pt>
                <c:pt idx="2575">
                  <c:v>11</c:v>
                </c:pt>
                <c:pt idx="2576">
                  <c:v>2</c:v>
                </c:pt>
                <c:pt idx="2577">
                  <c:v>0</c:v>
                </c:pt>
                <c:pt idx="2578">
                  <c:v>11</c:v>
                </c:pt>
                <c:pt idx="2579">
                  <c:v>154</c:v>
                </c:pt>
                <c:pt idx="2580">
                  <c:v>17</c:v>
                </c:pt>
                <c:pt idx="2581">
                  <c:v>4</c:v>
                </c:pt>
                <c:pt idx="2582">
                  <c:v>3</c:v>
                </c:pt>
                <c:pt idx="2583">
                  <c:v>2</c:v>
                </c:pt>
                <c:pt idx="2584">
                  <c:v>1</c:v>
                </c:pt>
                <c:pt idx="2585">
                  <c:v>0</c:v>
                </c:pt>
                <c:pt idx="2586">
                  <c:v>0</c:v>
                </c:pt>
                <c:pt idx="2587">
                  <c:v>0.4480000000000004</c:v>
                </c:pt>
                <c:pt idx="2588">
                  <c:v>105.886</c:v>
                </c:pt>
                <c:pt idx="2589">
                  <c:v>50.313000000000002</c:v>
                </c:pt>
                <c:pt idx="2590">
                  <c:v>241.73</c:v>
                </c:pt>
                <c:pt idx="2591">
                  <c:v>37.137</c:v>
                </c:pt>
                <c:pt idx="2592">
                  <c:v>9.5319999999999965</c:v>
                </c:pt>
                <c:pt idx="2593">
                  <c:v>3.9159999999999968</c:v>
                </c:pt>
                <c:pt idx="2594">
                  <c:v>3.2890000000000015</c:v>
                </c:pt>
                <c:pt idx="2595">
                  <c:v>1.6499999999999981</c:v>
                </c:pt>
                <c:pt idx="2596">
                  <c:v>0</c:v>
                </c:pt>
                <c:pt idx="2597">
                  <c:v>0</c:v>
                </c:pt>
                <c:pt idx="2598">
                  <c:v>0</c:v>
                </c:pt>
                <c:pt idx="2599">
                  <c:v>3.2530000000000001</c:v>
                </c:pt>
                <c:pt idx="2600">
                  <c:v>3.5039999999999982</c:v>
                </c:pt>
                <c:pt idx="2601">
                  <c:v>3.7530000000000001</c:v>
                </c:pt>
                <c:pt idx="2602">
                  <c:v>0</c:v>
                </c:pt>
                <c:pt idx="2603">
                  <c:v>0</c:v>
                </c:pt>
                <c:pt idx="2604">
                  <c:v>19.686999999999991</c:v>
                </c:pt>
                <c:pt idx="2605">
                  <c:v>45.371000000000002</c:v>
                </c:pt>
                <c:pt idx="2606">
                  <c:v>68.052999999999983</c:v>
                </c:pt>
                <c:pt idx="2607">
                  <c:v>122.73099999999999</c:v>
                </c:pt>
                <c:pt idx="2608">
                  <c:v>291.40699999999975</c:v>
                </c:pt>
                <c:pt idx="2609">
                  <c:v>264.08</c:v>
                </c:pt>
                <c:pt idx="2610">
                  <c:v>129.75</c:v>
                </c:pt>
                <c:pt idx="2611">
                  <c:v>77.41700000000003</c:v>
                </c:pt>
                <c:pt idx="2612">
                  <c:v>37.08</c:v>
                </c:pt>
                <c:pt idx="2613">
                  <c:v>19.741</c:v>
                </c:pt>
                <c:pt idx="2614">
                  <c:v>11.399000000000004</c:v>
                </c:pt>
                <c:pt idx="2615">
                  <c:v>7.0540000000000003</c:v>
                </c:pt>
                <c:pt idx="2616">
                  <c:v>4.7060000000000031</c:v>
                </c:pt>
                <c:pt idx="2617">
                  <c:v>2.3539999999999988</c:v>
                </c:pt>
                <c:pt idx="2618">
                  <c:v>0</c:v>
                </c:pt>
                <c:pt idx="2619">
                  <c:v>0</c:v>
                </c:pt>
                <c:pt idx="2620">
                  <c:v>3.695999999999998</c:v>
                </c:pt>
                <c:pt idx="2621">
                  <c:v>4.3800000000000026</c:v>
                </c:pt>
                <c:pt idx="2622">
                  <c:v>4.0529999999999955</c:v>
                </c:pt>
                <c:pt idx="2623">
                  <c:v>0.71300000000000119</c:v>
                </c:pt>
                <c:pt idx="2624">
                  <c:v>0.36200000000000188</c:v>
                </c:pt>
                <c:pt idx="2625">
                  <c:v>0</c:v>
                </c:pt>
                <c:pt idx="2626">
                  <c:v>1.7529999999999997</c:v>
                </c:pt>
                <c:pt idx="2627">
                  <c:v>4.5030000000000001</c:v>
                </c:pt>
                <c:pt idx="2628">
                  <c:v>3.2530000000000001</c:v>
                </c:pt>
                <c:pt idx="2629">
                  <c:v>0</c:v>
                </c:pt>
                <c:pt idx="2630">
                  <c:v>0</c:v>
                </c:pt>
                <c:pt idx="2631">
                  <c:v>0</c:v>
                </c:pt>
                <c:pt idx="2632">
                  <c:v>0.75200000000000278</c:v>
                </c:pt>
                <c:pt idx="2633">
                  <c:v>6.5030000000000001</c:v>
                </c:pt>
                <c:pt idx="2634">
                  <c:v>3.2530000000000001</c:v>
                </c:pt>
                <c:pt idx="2635">
                  <c:v>0</c:v>
                </c:pt>
                <c:pt idx="2636">
                  <c:v>2</c:v>
                </c:pt>
                <c:pt idx="2637">
                  <c:v>0</c:v>
                </c:pt>
                <c:pt idx="2638">
                  <c:v>0</c:v>
                </c:pt>
                <c:pt idx="2639">
                  <c:v>2.8359999999999976</c:v>
                </c:pt>
                <c:pt idx="2640">
                  <c:v>1.6540000000000039</c:v>
                </c:pt>
                <c:pt idx="2641">
                  <c:v>1.453000000000003</c:v>
                </c:pt>
                <c:pt idx="2642">
                  <c:v>1.234999999999999</c:v>
                </c:pt>
                <c:pt idx="2643">
                  <c:v>0</c:v>
                </c:pt>
                <c:pt idx="2644">
                  <c:v>0</c:v>
                </c:pt>
                <c:pt idx="2645">
                  <c:v>0.62200000000000011</c:v>
                </c:pt>
                <c:pt idx="2646">
                  <c:v>1.2329999999999965</c:v>
                </c:pt>
                <c:pt idx="2647">
                  <c:v>0.83299999999999863</c:v>
                </c:pt>
                <c:pt idx="2648">
                  <c:v>0.42200000000000071</c:v>
                </c:pt>
                <c:pt idx="2649">
                  <c:v>0</c:v>
                </c:pt>
                <c:pt idx="2650">
                  <c:v>0</c:v>
                </c:pt>
                <c:pt idx="2651">
                  <c:v>1.1449999999999996</c:v>
                </c:pt>
                <c:pt idx="2652">
                  <c:v>1.2890000000000015</c:v>
                </c:pt>
                <c:pt idx="2653">
                  <c:v>1.4329999999999994</c:v>
                </c:pt>
                <c:pt idx="2654">
                  <c:v>1.5749999999999988</c:v>
                </c:pt>
                <c:pt idx="2655">
                  <c:v>0.71800000000000019</c:v>
                </c:pt>
                <c:pt idx="2656">
                  <c:v>0.85900000000000198</c:v>
                </c:pt>
                <c:pt idx="2657">
                  <c:v>0</c:v>
                </c:pt>
                <c:pt idx="2658">
                  <c:v>0</c:v>
                </c:pt>
                <c:pt idx="2659">
                  <c:v>2</c:v>
                </c:pt>
                <c:pt idx="2660">
                  <c:v>4</c:v>
                </c:pt>
                <c:pt idx="2661">
                  <c:v>2</c:v>
                </c:pt>
                <c:pt idx="2662">
                  <c:v>0</c:v>
                </c:pt>
                <c:pt idx="2663">
                  <c:v>2.3369999999999989</c:v>
                </c:pt>
                <c:pt idx="2664">
                  <c:v>1.6700000000000021</c:v>
                </c:pt>
                <c:pt idx="2665">
                  <c:v>0</c:v>
                </c:pt>
                <c:pt idx="2666">
                  <c:v>2.2530000000000001</c:v>
                </c:pt>
                <c:pt idx="2667">
                  <c:v>1.5040000000000013</c:v>
                </c:pt>
                <c:pt idx="2668">
                  <c:v>0.75300000000000034</c:v>
                </c:pt>
                <c:pt idx="2669">
                  <c:v>0</c:v>
                </c:pt>
                <c:pt idx="2670">
                  <c:v>3</c:v>
                </c:pt>
                <c:pt idx="2671">
                  <c:v>4</c:v>
                </c:pt>
                <c:pt idx="2672">
                  <c:v>3</c:v>
                </c:pt>
                <c:pt idx="2673">
                  <c:v>2</c:v>
                </c:pt>
                <c:pt idx="2674">
                  <c:v>1</c:v>
                </c:pt>
                <c:pt idx="2675">
                  <c:v>0</c:v>
                </c:pt>
                <c:pt idx="2676">
                  <c:v>1.1690000000000005</c:v>
                </c:pt>
                <c:pt idx="2677">
                  <c:v>1.3369999999999993</c:v>
                </c:pt>
                <c:pt idx="2678">
                  <c:v>2.504999999999999</c:v>
                </c:pt>
                <c:pt idx="2679">
                  <c:v>0.67099999999999971</c:v>
                </c:pt>
                <c:pt idx="2680">
                  <c:v>0.83599999999999863</c:v>
                </c:pt>
                <c:pt idx="2681">
                  <c:v>0</c:v>
                </c:pt>
                <c:pt idx="2682">
                  <c:v>0.51300000000000168</c:v>
                </c:pt>
                <c:pt idx="2683">
                  <c:v>1.0180000000000007</c:v>
                </c:pt>
                <c:pt idx="2684">
                  <c:v>0.51300000000000168</c:v>
                </c:pt>
                <c:pt idx="2685">
                  <c:v>0</c:v>
                </c:pt>
                <c:pt idx="2686">
                  <c:v>0.67000000000000193</c:v>
                </c:pt>
                <c:pt idx="2687">
                  <c:v>1.3369999999999993</c:v>
                </c:pt>
                <c:pt idx="2688">
                  <c:v>0</c:v>
                </c:pt>
                <c:pt idx="2689">
                  <c:v>4.2530000000000001</c:v>
                </c:pt>
                <c:pt idx="2690">
                  <c:v>6.5039999999999996</c:v>
                </c:pt>
                <c:pt idx="2691">
                  <c:v>2.7530000000000001</c:v>
                </c:pt>
                <c:pt idx="2692">
                  <c:v>0</c:v>
                </c:pt>
                <c:pt idx="2693">
                  <c:v>0</c:v>
                </c:pt>
                <c:pt idx="2694">
                  <c:v>1</c:v>
                </c:pt>
                <c:pt idx="2695">
                  <c:v>0</c:v>
                </c:pt>
                <c:pt idx="2696">
                  <c:v>2</c:v>
                </c:pt>
                <c:pt idx="2697">
                  <c:v>0</c:v>
                </c:pt>
                <c:pt idx="2698">
                  <c:v>3.8030000000000008</c:v>
                </c:pt>
                <c:pt idx="2699">
                  <c:v>0.60399999999999943</c:v>
                </c:pt>
                <c:pt idx="2700">
                  <c:v>1.403999999999999</c:v>
                </c:pt>
                <c:pt idx="2701">
                  <c:v>1.202999999999999</c:v>
                </c:pt>
                <c:pt idx="2702">
                  <c:v>0</c:v>
                </c:pt>
                <c:pt idx="2703">
                  <c:v>1.2529999999999997</c:v>
                </c:pt>
                <c:pt idx="2704">
                  <c:v>1.5040000000000013</c:v>
                </c:pt>
                <c:pt idx="2705">
                  <c:v>0.75300000000000034</c:v>
                </c:pt>
                <c:pt idx="2706">
                  <c:v>0</c:v>
                </c:pt>
                <c:pt idx="2707">
                  <c:v>0.51200000000000045</c:v>
                </c:pt>
                <c:pt idx="2708">
                  <c:v>1.016999999999999</c:v>
                </c:pt>
                <c:pt idx="2709">
                  <c:v>0.51300000000000168</c:v>
                </c:pt>
                <c:pt idx="2710">
                  <c:v>0</c:v>
                </c:pt>
                <c:pt idx="2711">
                  <c:v>3.2029999999999994</c:v>
                </c:pt>
                <c:pt idx="2712">
                  <c:v>2.4039999999999999</c:v>
                </c:pt>
                <c:pt idx="2713">
                  <c:v>0.60399999999999943</c:v>
                </c:pt>
                <c:pt idx="2714">
                  <c:v>0.80300000000000082</c:v>
                </c:pt>
                <c:pt idx="2715">
                  <c:v>0</c:v>
                </c:pt>
                <c:pt idx="2716">
                  <c:v>0</c:v>
                </c:pt>
                <c:pt idx="2717">
                  <c:v>0</c:v>
                </c:pt>
                <c:pt idx="2718">
                  <c:v>0</c:v>
                </c:pt>
                <c:pt idx="2719">
                  <c:v>0</c:v>
                </c:pt>
                <c:pt idx="2720">
                  <c:v>0</c:v>
                </c:pt>
                <c:pt idx="2721">
                  <c:v>1.5130000000000017</c:v>
                </c:pt>
                <c:pt idx="2722">
                  <c:v>2.0169999999999986</c:v>
                </c:pt>
                <c:pt idx="2723">
                  <c:v>0.51300000000000168</c:v>
                </c:pt>
                <c:pt idx="2724">
                  <c:v>0</c:v>
                </c:pt>
                <c:pt idx="2725">
                  <c:v>0.51399999999999935</c:v>
                </c:pt>
                <c:pt idx="2726">
                  <c:v>1.0189999999999977</c:v>
                </c:pt>
                <c:pt idx="2727">
                  <c:v>0.51399999999999935</c:v>
                </c:pt>
                <c:pt idx="2728">
                  <c:v>0</c:v>
                </c:pt>
                <c:pt idx="2729">
                  <c:v>4.338000000000001</c:v>
                </c:pt>
                <c:pt idx="2730">
                  <c:v>2.6709999999999994</c:v>
                </c:pt>
                <c:pt idx="2731">
                  <c:v>0</c:v>
                </c:pt>
                <c:pt idx="2732">
                  <c:v>0</c:v>
                </c:pt>
                <c:pt idx="2733">
                  <c:v>0.33800000000000108</c:v>
                </c:pt>
                <c:pt idx="2734">
                  <c:v>0.67099999999999971</c:v>
                </c:pt>
                <c:pt idx="2735">
                  <c:v>0</c:v>
                </c:pt>
                <c:pt idx="2736">
                  <c:v>8.6439999999999984</c:v>
                </c:pt>
                <c:pt idx="2737">
                  <c:v>3.2830000000000021</c:v>
                </c:pt>
                <c:pt idx="2738">
                  <c:v>8.9160000000000004</c:v>
                </c:pt>
                <c:pt idx="2739">
                  <c:v>5.5440000000000005</c:v>
                </c:pt>
                <c:pt idx="2740">
                  <c:v>4.1669999999999998</c:v>
                </c:pt>
                <c:pt idx="2741">
                  <c:v>2.7830000000000021</c:v>
                </c:pt>
                <c:pt idx="2742">
                  <c:v>1.3949999999999996</c:v>
                </c:pt>
                <c:pt idx="2743">
                  <c:v>0</c:v>
                </c:pt>
                <c:pt idx="2744">
                  <c:v>2.4770000000000003</c:v>
                </c:pt>
                <c:pt idx="2745">
                  <c:v>2.9450000000000003</c:v>
                </c:pt>
                <c:pt idx="2746">
                  <c:v>3.4050000000000007</c:v>
                </c:pt>
                <c:pt idx="2747">
                  <c:v>3.8569999999999984</c:v>
                </c:pt>
                <c:pt idx="2748">
                  <c:v>0.30099999999999855</c:v>
                </c:pt>
                <c:pt idx="2749">
                  <c:v>0.73699999999999855</c:v>
                </c:pt>
                <c:pt idx="2750">
                  <c:v>0.1660000000000004</c:v>
                </c:pt>
                <c:pt idx="2751">
                  <c:v>0.58699999999999952</c:v>
                </c:pt>
                <c:pt idx="2752">
                  <c:v>0</c:v>
                </c:pt>
                <c:pt idx="2753">
                  <c:v>0</c:v>
                </c:pt>
                <c:pt idx="2754">
                  <c:v>0.51699999999999968</c:v>
                </c:pt>
                <c:pt idx="2755">
                  <c:v>1.0229999999999992</c:v>
                </c:pt>
                <c:pt idx="2756">
                  <c:v>0.51699999999999968</c:v>
                </c:pt>
                <c:pt idx="2757">
                  <c:v>0</c:v>
                </c:pt>
                <c:pt idx="2758">
                  <c:v>0</c:v>
                </c:pt>
                <c:pt idx="2759">
                  <c:v>0</c:v>
                </c:pt>
                <c:pt idx="2760">
                  <c:v>0</c:v>
                </c:pt>
                <c:pt idx="2761">
                  <c:v>0</c:v>
                </c:pt>
                <c:pt idx="2762">
                  <c:v>1.3530000000000015</c:v>
                </c:pt>
                <c:pt idx="2763">
                  <c:v>0.68700000000000139</c:v>
                </c:pt>
                <c:pt idx="2764">
                  <c:v>0</c:v>
                </c:pt>
                <c:pt idx="2765">
                  <c:v>1</c:v>
                </c:pt>
                <c:pt idx="2766">
                  <c:v>0</c:v>
                </c:pt>
                <c:pt idx="2767">
                  <c:v>0</c:v>
                </c:pt>
                <c:pt idx="2768">
                  <c:v>0</c:v>
                </c:pt>
                <c:pt idx="2769">
                  <c:v>0</c:v>
                </c:pt>
                <c:pt idx="2770">
                  <c:v>2.3519999999999994</c:v>
                </c:pt>
                <c:pt idx="2771">
                  <c:v>1.6849999999999983</c:v>
                </c:pt>
                <c:pt idx="2772">
                  <c:v>0</c:v>
                </c:pt>
                <c:pt idx="2773">
                  <c:v>1.3380000000000014</c:v>
                </c:pt>
                <c:pt idx="2774">
                  <c:v>0.67099999999999971</c:v>
                </c:pt>
                <c:pt idx="2775">
                  <c:v>0</c:v>
                </c:pt>
                <c:pt idx="2776">
                  <c:v>0</c:v>
                </c:pt>
                <c:pt idx="2777">
                  <c:v>0.67099999999999971</c:v>
                </c:pt>
                <c:pt idx="2778">
                  <c:v>0.33800000000000108</c:v>
                </c:pt>
                <c:pt idx="2779">
                  <c:v>0</c:v>
                </c:pt>
                <c:pt idx="2780">
                  <c:v>8.7850000000000001</c:v>
                </c:pt>
                <c:pt idx="2781">
                  <c:v>58.569000000000003</c:v>
                </c:pt>
                <c:pt idx="2782">
                  <c:v>52.35</c:v>
                </c:pt>
                <c:pt idx="2783">
                  <c:v>14.129999999999999</c:v>
                </c:pt>
                <c:pt idx="2784">
                  <c:v>6.9080000000000013</c:v>
                </c:pt>
                <c:pt idx="2785">
                  <c:v>4.6839999999999993</c:v>
                </c:pt>
                <c:pt idx="2786">
                  <c:v>2.4579999999999984</c:v>
                </c:pt>
                <c:pt idx="2787">
                  <c:v>1.2300000000000004</c:v>
                </c:pt>
                <c:pt idx="2788">
                  <c:v>0</c:v>
                </c:pt>
                <c:pt idx="2789">
                  <c:v>0</c:v>
                </c:pt>
                <c:pt idx="2790">
                  <c:v>1.1449999999999996</c:v>
                </c:pt>
                <c:pt idx="2791">
                  <c:v>2.2899999999999991</c:v>
                </c:pt>
                <c:pt idx="2792">
                  <c:v>2.4329999999999989</c:v>
                </c:pt>
                <c:pt idx="2793">
                  <c:v>2.5759999999999996</c:v>
                </c:pt>
                <c:pt idx="2794">
                  <c:v>1.718</c:v>
                </c:pt>
                <c:pt idx="2795">
                  <c:v>0.85900000000000198</c:v>
                </c:pt>
                <c:pt idx="2796">
                  <c:v>0</c:v>
                </c:pt>
                <c:pt idx="2797">
                  <c:v>0</c:v>
                </c:pt>
                <c:pt idx="2798">
                  <c:v>37.891000000000005</c:v>
                </c:pt>
                <c:pt idx="2799">
                  <c:v>17.780999999999988</c:v>
                </c:pt>
                <c:pt idx="2800">
                  <c:v>10.671000000000001</c:v>
                </c:pt>
                <c:pt idx="2801">
                  <c:v>7.5599999999999987</c:v>
                </c:pt>
                <c:pt idx="2802">
                  <c:v>5.4490000000000034</c:v>
                </c:pt>
                <c:pt idx="2803">
                  <c:v>3.3380000000000001</c:v>
                </c:pt>
                <c:pt idx="2804">
                  <c:v>2.2250000000000014</c:v>
                </c:pt>
                <c:pt idx="2805">
                  <c:v>1.1129999999999991</c:v>
                </c:pt>
                <c:pt idx="2806">
                  <c:v>0</c:v>
                </c:pt>
                <c:pt idx="2807">
                  <c:v>0</c:v>
                </c:pt>
                <c:pt idx="2808">
                  <c:v>0</c:v>
                </c:pt>
                <c:pt idx="2809">
                  <c:v>4.8769999999999989</c:v>
                </c:pt>
                <c:pt idx="2810">
                  <c:v>3.7530000000000001</c:v>
                </c:pt>
                <c:pt idx="2811">
                  <c:v>12.629000000000001</c:v>
                </c:pt>
                <c:pt idx="2812">
                  <c:v>6.5049999999999972</c:v>
                </c:pt>
                <c:pt idx="2813">
                  <c:v>4.3790000000000013</c:v>
                </c:pt>
                <c:pt idx="2814">
                  <c:v>1.2529999999999997</c:v>
                </c:pt>
                <c:pt idx="2815">
                  <c:v>1.1269999999999984</c:v>
                </c:pt>
                <c:pt idx="2816">
                  <c:v>0</c:v>
                </c:pt>
                <c:pt idx="2817">
                  <c:v>8.8260000000000005</c:v>
                </c:pt>
                <c:pt idx="2818">
                  <c:v>7.6030000000000015</c:v>
                </c:pt>
                <c:pt idx="2819">
                  <c:v>2.3279999999999994</c:v>
                </c:pt>
                <c:pt idx="2820">
                  <c:v>0</c:v>
                </c:pt>
                <c:pt idx="2821">
                  <c:v>5.0669999999999984</c:v>
                </c:pt>
                <c:pt idx="2822">
                  <c:v>3.0989999999999998</c:v>
                </c:pt>
                <c:pt idx="2823">
                  <c:v>1.0979999999999985</c:v>
                </c:pt>
                <c:pt idx="2824">
                  <c:v>1.0650000000000013</c:v>
                </c:pt>
                <c:pt idx="2825">
                  <c:v>0</c:v>
                </c:pt>
                <c:pt idx="2826">
                  <c:v>0</c:v>
                </c:pt>
                <c:pt idx="2827">
                  <c:v>7.3939999999999975</c:v>
                </c:pt>
                <c:pt idx="2828">
                  <c:v>22.695</c:v>
                </c:pt>
                <c:pt idx="2829">
                  <c:v>6.8990000000000009</c:v>
                </c:pt>
                <c:pt idx="2830">
                  <c:v>0</c:v>
                </c:pt>
                <c:pt idx="2831">
                  <c:v>71</c:v>
                </c:pt>
                <c:pt idx="2832">
                  <c:v>57</c:v>
                </c:pt>
                <c:pt idx="2833">
                  <c:v>20</c:v>
                </c:pt>
                <c:pt idx="2834">
                  <c:v>11</c:v>
                </c:pt>
                <c:pt idx="2835">
                  <c:v>10</c:v>
                </c:pt>
                <c:pt idx="2836">
                  <c:v>8</c:v>
                </c:pt>
                <c:pt idx="2837">
                  <c:v>5</c:v>
                </c:pt>
                <c:pt idx="2838">
                  <c:v>4</c:v>
                </c:pt>
                <c:pt idx="2839">
                  <c:v>2</c:v>
                </c:pt>
                <c:pt idx="2840">
                  <c:v>1</c:v>
                </c:pt>
                <c:pt idx="2841">
                  <c:v>0</c:v>
                </c:pt>
                <c:pt idx="2842">
                  <c:v>1.3370000000000033</c:v>
                </c:pt>
                <c:pt idx="2843">
                  <c:v>2.6700000000000017</c:v>
                </c:pt>
                <c:pt idx="2844">
                  <c:v>0</c:v>
                </c:pt>
                <c:pt idx="2845">
                  <c:v>93.242999999999995</c:v>
                </c:pt>
                <c:pt idx="2846">
                  <c:v>42.396000000000001</c:v>
                </c:pt>
                <c:pt idx="2847">
                  <c:v>19.453000000000003</c:v>
                </c:pt>
                <c:pt idx="2848">
                  <c:v>9.4090000000000025</c:v>
                </c:pt>
                <c:pt idx="2849">
                  <c:v>4.259999999999998</c:v>
                </c:pt>
                <c:pt idx="2850">
                  <c:v>0</c:v>
                </c:pt>
                <c:pt idx="2851">
                  <c:v>2.899</c:v>
                </c:pt>
                <c:pt idx="2852">
                  <c:v>5.7800000000000011</c:v>
                </c:pt>
                <c:pt idx="2853">
                  <c:v>5.6439999999999975</c:v>
                </c:pt>
                <c:pt idx="2854">
                  <c:v>3.4909999999999997</c:v>
                </c:pt>
                <c:pt idx="2855">
                  <c:v>2.3220000000000027</c:v>
                </c:pt>
                <c:pt idx="2856">
                  <c:v>2.1360000000000028</c:v>
                </c:pt>
                <c:pt idx="2857">
                  <c:v>0.9350000000000025</c:v>
                </c:pt>
                <c:pt idx="2858">
                  <c:v>0.71699999999999875</c:v>
                </c:pt>
                <c:pt idx="2859">
                  <c:v>1.484999999999999</c:v>
                </c:pt>
                <c:pt idx="2860">
                  <c:v>1.2379999999999987</c:v>
                </c:pt>
                <c:pt idx="2861">
                  <c:v>1.9750000000000019</c:v>
                </c:pt>
                <c:pt idx="2862">
                  <c:v>1.6989999999999978</c:v>
                </c:pt>
                <c:pt idx="2863">
                  <c:v>2.4080000000000013</c:v>
                </c:pt>
                <c:pt idx="2864">
                  <c:v>1.1039999999999988</c:v>
                </c:pt>
                <c:pt idx="2865">
                  <c:v>1.7849999999999961</c:v>
                </c:pt>
                <c:pt idx="2866">
                  <c:v>0.45400000000000068</c:v>
                </c:pt>
                <c:pt idx="2867">
                  <c:v>0.10900000000000176</c:v>
                </c:pt>
                <c:pt idx="2868">
                  <c:v>0</c:v>
                </c:pt>
                <c:pt idx="2869">
                  <c:v>0.38200000000000156</c:v>
                </c:pt>
                <c:pt idx="2870">
                  <c:v>0</c:v>
                </c:pt>
                <c:pt idx="2871">
                  <c:v>0</c:v>
                </c:pt>
                <c:pt idx="2872">
                  <c:v>0</c:v>
                </c:pt>
                <c:pt idx="2873">
                  <c:v>0</c:v>
                </c:pt>
                <c:pt idx="2874">
                  <c:v>1</c:v>
                </c:pt>
                <c:pt idx="2875">
                  <c:v>2</c:v>
                </c:pt>
                <c:pt idx="2876">
                  <c:v>2</c:v>
                </c:pt>
                <c:pt idx="2877">
                  <c:v>2</c:v>
                </c:pt>
                <c:pt idx="2878">
                  <c:v>1</c:v>
                </c:pt>
                <c:pt idx="2879">
                  <c:v>0</c:v>
                </c:pt>
                <c:pt idx="2880">
                  <c:v>0</c:v>
                </c:pt>
                <c:pt idx="2881">
                  <c:v>0</c:v>
                </c:pt>
                <c:pt idx="2882">
                  <c:v>1.202999999999999</c:v>
                </c:pt>
                <c:pt idx="2883">
                  <c:v>1.403999999999999</c:v>
                </c:pt>
                <c:pt idx="2884">
                  <c:v>1.6039999999999988</c:v>
                </c:pt>
                <c:pt idx="2885">
                  <c:v>0.80300000000000082</c:v>
                </c:pt>
                <c:pt idx="2886">
                  <c:v>0</c:v>
                </c:pt>
                <c:pt idx="2887">
                  <c:v>0.51300000000000168</c:v>
                </c:pt>
                <c:pt idx="2888">
                  <c:v>1.016999999999999</c:v>
                </c:pt>
                <c:pt idx="2889">
                  <c:v>0.51300000000000168</c:v>
                </c:pt>
                <c:pt idx="2890">
                  <c:v>0</c:v>
                </c:pt>
                <c:pt idx="2891">
                  <c:v>0</c:v>
                </c:pt>
                <c:pt idx="2892">
                  <c:v>0</c:v>
                </c:pt>
                <c:pt idx="2893">
                  <c:v>0</c:v>
                </c:pt>
                <c:pt idx="2894">
                  <c:v>1</c:v>
                </c:pt>
                <c:pt idx="2895">
                  <c:v>5</c:v>
                </c:pt>
                <c:pt idx="2896">
                  <c:v>4</c:v>
                </c:pt>
                <c:pt idx="2897">
                  <c:v>3</c:v>
                </c:pt>
                <c:pt idx="2898">
                  <c:v>2</c:v>
                </c:pt>
                <c:pt idx="2899">
                  <c:v>1</c:v>
                </c:pt>
                <c:pt idx="2900">
                  <c:v>0</c:v>
                </c:pt>
                <c:pt idx="2901">
                  <c:v>0</c:v>
                </c:pt>
                <c:pt idx="2902">
                  <c:v>0</c:v>
                </c:pt>
                <c:pt idx="2903">
                  <c:v>0</c:v>
                </c:pt>
                <c:pt idx="2904">
                  <c:v>1.1690000000000005</c:v>
                </c:pt>
                <c:pt idx="2905">
                  <c:v>1.3369999999999993</c:v>
                </c:pt>
                <c:pt idx="2906">
                  <c:v>1.5049999999999986</c:v>
                </c:pt>
                <c:pt idx="2907">
                  <c:v>0.67099999999999971</c:v>
                </c:pt>
                <c:pt idx="2908">
                  <c:v>0.83599999999999863</c:v>
                </c:pt>
                <c:pt idx="2909">
                  <c:v>0</c:v>
                </c:pt>
                <c:pt idx="2910">
                  <c:v>0</c:v>
                </c:pt>
                <c:pt idx="2911">
                  <c:v>1</c:v>
                </c:pt>
                <c:pt idx="2912">
                  <c:v>1</c:v>
                </c:pt>
                <c:pt idx="2913">
                  <c:v>1</c:v>
                </c:pt>
                <c:pt idx="2914">
                  <c:v>0</c:v>
                </c:pt>
                <c:pt idx="2915">
                  <c:v>0</c:v>
                </c:pt>
                <c:pt idx="2916">
                  <c:v>0</c:v>
                </c:pt>
                <c:pt idx="2917">
                  <c:v>0</c:v>
                </c:pt>
                <c:pt idx="2918">
                  <c:v>0</c:v>
                </c:pt>
                <c:pt idx="2919">
                  <c:v>0</c:v>
                </c:pt>
                <c:pt idx="2920">
                  <c:v>0</c:v>
                </c:pt>
                <c:pt idx="2921">
                  <c:v>0.33800000000000108</c:v>
                </c:pt>
                <c:pt idx="2922">
                  <c:v>0.67099999999999971</c:v>
                </c:pt>
                <c:pt idx="2923">
                  <c:v>0</c:v>
                </c:pt>
                <c:pt idx="2924">
                  <c:v>0</c:v>
                </c:pt>
                <c:pt idx="2925">
                  <c:v>1.202999999999999</c:v>
                </c:pt>
                <c:pt idx="2926">
                  <c:v>2.4050000000000007</c:v>
                </c:pt>
                <c:pt idx="2927">
                  <c:v>1.6050000000000004</c:v>
                </c:pt>
                <c:pt idx="2928">
                  <c:v>0.80300000000000082</c:v>
                </c:pt>
                <c:pt idx="2929">
                  <c:v>0</c:v>
                </c:pt>
                <c:pt idx="2930">
                  <c:v>0</c:v>
                </c:pt>
                <c:pt idx="2931">
                  <c:v>0</c:v>
                </c:pt>
                <c:pt idx="2932">
                  <c:v>0</c:v>
                </c:pt>
                <c:pt idx="2933">
                  <c:v>0</c:v>
                </c:pt>
                <c:pt idx="2934">
                  <c:v>0</c:v>
                </c:pt>
                <c:pt idx="2935">
                  <c:v>1</c:v>
                </c:pt>
                <c:pt idx="2936">
                  <c:v>0</c:v>
                </c:pt>
                <c:pt idx="2937">
                  <c:v>0</c:v>
                </c:pt>
                <c:pt idx="2938">
                  <c:v>0</c:v>
                </c:pt>
                <c:pt idx="2939">
                  <c:v>0</c:v>
                </c:pt>
                <c:pt idx="2940">
                  <c:v>0</c:v>
                </c:pt>
                <c:pt idx="2941">
                  <c:v>0</c:v>
                </c:pt>
                <c:pt idx="2942">
                  <c:v>0</c:v>
                </c:pt>
                <c:pt idx="2943">
                  <c:v>0</c:v>
                </c:pt>
                <c:pt idx="2944">
                  <c:v>0</c:v>
                </c:pt>
                <c:pt idx="2945">
                  <c:v>0</c:v>
                </c:pt>
                <c:pt idx="2946">
                  <c:v>0</c:v>
                </c:pt>
                <c:pt idx="2947">
                  <c:v>0</c:v>
                </c:pt>
                <c:pt idx="2948">
                  <c:v>0.33800000000000108</c:v>
                </c:pt>
                <c:pt idx="2949">
                  <c:v>0.67099999999999971</c:v>
                </c:pt>
                <c:pt idx="2950">
                  <c:v>0</c:v>
                </c:pt>
                <c:pt idx="2951">
                  <c:v>0</c:v>
                </c:pt>
                <c:pt idx="2952">
                  <c:v>0.67099999999999971</c:v>
                </c:pt>
                <c:pt idx="2953">
                  <c:v>1.3380000000000014</c:v>
                </c:pt>
                <c:pt idx="2954">
                  <c:v>0</c:v>
                </c:pt>
                <c:pt idx="2955">
                  <c:v>0</c:v>
                </c:pt>
                <c:pt idx="2956">
                  <c:v>0</c:v>
                </c:pt>
                <c:pt idx="2957">
                  <c:v>0</c:v>
                </c:pt>
                <c:pt idx="2958">
                  <c:v>0</c:v>
                </c:pt>
                <c:pt idx="2959">
                  <c:v>0</c:v>
                </c:pt>
                <c:pt idx="2960">
                  <c:v>0.73499999999999965</c:v>
                </c:pt>
                <c:pt idx="2961">
                  <c:v>6.4050000000000011</c:v>
                </c:pt>
                <c:pt idx="2962">
                  <c:v>5.0090000000000003</c:v>
                </c:pt>
                <c:pt idx="2963">
                  <c:v>2.5420000000000007</c:v>
                </c:pt>
                <c:pt idx="2964">
                  <c:v>0</c:v>
                </c:pt>
                <c:pt idx="2965">
                  <c:v>0</c:v>
                </c:pt>
                <c:pt idx="2966">
                  <c:v>1.2710000000000008</c:v>
                </c:pt>
                <c:pt idx="2967">
                  <c:v>3.5249999999999986</c:v>
                </c:pt>
                <c:pt idx="2968">
                  <c:v>17.762999999999984</c:v>
                </c:pt>
                <c:pt idx="2969">
                  <c:v>38.983000000000004</c:v>
                </c:pt>
                <c:pt idx="2970">
                  <c:v>48.185000000000002</c:v>
                </c:pt>
                <c:pt idx="2971">
                  <c:v>61.369</c:v>
                </c:pt>
                <c:pt idx="2972">
                  <c:v>59.535000000000011</c:v>
                </c:pt>
                <c:pt idx="2973">
                  <c:v>73.680999999999983</c:v>
                </c:pt>
                <c:pt idx="2974">
                  <c:v>104.80799999999999</c:v>
                </c:pt>
                <c:pt idx="2975">
                  <c:v>84.915000000000006</c:v>
                </c:pt>
                <c:pt idx="2976">
                  <c:v>64.00200000000001</c:v>
                </c:pt>
                <c:pt idx="2977">
                  <c:v>59.068000000000012</c:v>
                </c:pt>
                <c:pt idx="2978">
                  <c:v>41.113</c:v>
                </c:pt>
                <c:pt idx="2979">
                  <c:v>27.13600000000001</c:v>
                </c:pt>
                <c:pt idx="2980">
                  <c:v>19.137000000000008</c:v>
                </c:pt>
                <c:pt idx="2981">
                  <c:v>15.114000000000001</c:v>
                </c:pt>
                <c:pt idx="2982">
                  <c:v>8.0690000000000026</c:v>
                </c:pt>
                <c:pt idx="2983">
                  <c:v>0</c:v>
                </c:pt>
                <c:pt idx="2984">
                  <c:v>0</c:v>
                </c:pt>
                <c:pt idx="2985">
                  <c:v>3.3419999999999987</c:v>
                </c:pt>
                <c:pt idx="2986">
                  <c:v>0.67600000000000215</c:v>
                </c:pt>
                <c:pt idx="2987">
                  <c:v>0</c:v>
                </c:pt>
                <c:pt idx="2988">
                  <c:v>2.8500000000000005</c:v>
                </c:pt>
                <c:pt idx="2989">
                  <c:v>3.6319999999999979</c:v>
                </c:pt>
                <c:pt idx="2990">
                  <c:v>1.3479999999999985</c:v>
                </c:pt>
                <c:pt idx="2991">
                  <c:v>0</c:v>
                </c:pt>
                <c:pt idx="2992">
                  <c:v>1.2550000000000026</c:v>
                </c:pt>
                <c:pt idx="2993">
                  <c:v>12.509</c:v>
                </c:pt>
                <c:pt idx="2994">
                  <c:v>11.761000000000003</c:v>
                </c:pt>
                <c:pt idx="2995">
                  <c:v>6.0120000000000005</c:v>
                </c:pt>
                <c:pt idx="2996">
                  <c:v>4.2610000000000028</c:v>
                </c:pt>
                <c:pt idx="2997">
                  <c:v>2.5090000000000003</c:v>
                </c:pt>
                <c:pt idx="2998">
                  <c:v>1.7550000000000026</c:v>
                </c:pt>
                <c:pt idx="2999">
                  <c:v>0</c:v>
                </c:pt>
                <c:pt idx="3000">
                  <c:v>0</c:v>
                </c:pt>
                <c:pt idx="3001">
                  <c:v>1.7550000000000026</c:v>
                </c:pt>
                <c:pt idx="3002">
                  <c:v>2.4960000000000013</c:v>
                </c:pt>
                <c:pt idx="3003">
                  <c:v>2.222999999999999</c:v>
                </c:pt>
                <c:pt idx="3004">
                  <c:v>2.9359999999999991</c:v>
                </c:pt>
                <c:pt idx="3005">
                  <c:v>0</c:v>
                </c:pt>
                <c:pt idx="3006">
                  <c:v>0.32500000000000295</c:v>
                </c:pt>
                <c:pt idx="3007">
                  <c:v>0</c:v>
                </c:pt>
                <c:pt idx="3008">
                  <c:v>2.7530000000000001</c:v>
                </c:pt>
                <c:pt idx="3009">
                  <c:v>2.5030000000000001</c:v>
                </c:pt>
                <c:pt idx="3010">
                  <c:v>1.2529999999999997</c:v>
                </c:pt>
                <c:pt idx="3011">
                  <c:v>0</c:v>
                </c:pt>
                <c:pt idx="3012">
                  <c:v>2.679000000000002</c:v>
                </c:pt>
                <c:pt idx="3013">
                  <c:v>1.3459999999999956</c:v>
                </c:pt>
                <c:pt idx="3014">
                  <c:v>0</c:v>
                </c:pt>
                <c:pt idx="3015">
                  <c:v>1</c:v>
                </c:pt>
                <c:pt idx="3016">
                  <c:v>2</c:v>
                </c:pt>
                <c:pt idx="3017">
                  <c:v>0</c:v>
                </c:pt>
                <c:pt idx="3018">
                  <c:v>1</c:v>
                </c:pt>
                <c:pt idx="3019">
                  <c:v>0</c:v>
                </c:pt>
                <c:pt idx="3020">
                  <c:v>4.1450000000000014</c:v>
                </c:pt>
                <c:pt idx="3021">
                  <c:v>3.2890000000000015</c:v>
                </c:pt>
                <c:pt idx="3022">
                  <c:v>14.432000000000002</c:v>
                </c:pt>
                <c:pt idx="3023">
                  <c:v>6.5750000000000028</c:v>
                </c:pt>
                <c:pt idx="3024">
                  <c:v>3.7169999999999987</c:v>
                </c:pt>
                <c:pt idx="3025">
                  <c:v>0.85900000000000198</c:v>
                </c:pt>
                <c:pt idx="3026">
                  <c:v>0</c:v>
                </c:pt>
                <c:pt idx="3027">
                  <c:v>0.67999999999999994</c:v>
                </c:pt>
                <c:pt idx="3028">
                  <c:v>1.3470000000000013</c:v>
                </c:pt>
                <c:pt idx="3029">
                  <c:v>0</c:v>
                </c:pt>
                <c:pt idx="3030">
                  <c:v>0</c:v>
                </c:pt>
                <c:pt idx="3031">
                  <c:v>0</c:v>
                </c:pt>
                <c:pt idx="3032">
                  <c:v>0.75300000000000034</c:v>
                </c:pt>
                <c:pt idx="3033">
                  <c:v>1.5039999999999973</c:v>
                </c:pt>
                <c:pt idx="3034">
                  <c:v>1.2529999999999997</c:v>
                </c:pt>
                <c:pt idx="3035">
                  <c:v>0</c:v>
                </c:pt>
                <c:pt idx="3036">
                  <c:v>0.33700000000000341</c:v>
                </c:pt>
                <c:pt idx="3037">
                  <c:v>0.67000000000000193</c:v>
                </c:pt>
                <c:pt idx="3038">
                  <c:v>0</c:v>
                </c:pt>
                <c:pt idx="3039">
                  <c:v>0.75300000000000034</c:v>
                </c:pt>
                <c:pt idx="3040">
                  <c:v>0.50399999999999778</c:v>
                </c:pt>
                <c:pt idx="3041">
                  <c:v>2.2530000000000001</c:v>
                </c:pt>
                <c:pt idx="3042">
                  <c:v>0</c:v>
                </c:pt>
                <c:pt idx="3043">
                  <c:v>0</c:v>
                </c:pt>
                <c:pt idx="3044">
                  <c:v>0</c:v>
                </c:pt>
                <c:pt idx="3045">
                  <c:v>0</c:v>
                </c:pt>
                <c:pt idx="3046">
                  <c:v>0</c:v>
                </c:pt>
                <c:pt idx="3047">
                  <c:v>0</c:v>
                </c:pt>
                <c:pt idx="3048">
                  <c:v>0</c:v>
                </c:pt>
                <c:pt idx="3049">
                  <c:v>0</c:v>
                </c:pt>
                <c:pt idx="3050">
                  <c:v>0</c:v>
                </c:pt>
                <c:pt idx="3051">
                  <c:v>1.327999999999999</c:v>
                </c:pt>
                <c:pt idx="3052">
                  <c:v>2.6030000000000015</c:v>
                </c:pt>
                <c:pt idx="3053">
                  <c:v>2.8259999999999996</c:v>
                </c:pt>
                <c:pt idx="3054">
                  <c:v>0</c:v>
                </c:pt>
                <c:pt idx="3055">
                  <c:v>0</c:v>
                </c:pt>
                <c:pt idx="3056">
                  <c:v>0</c:v>
                </c:pt>
                <c:pt idx="3057">
                  <c:v>0</c:v>
                </c:pt>
                <c:pt idx="3058">
                  <c:v>0</c:v>
                </c:pt>
                <c:pt idx="3059">
                  <c:v>0</c:v>
                </c:pt>
                <c:pt idx="3060">
                  <c:v>0</c:v>
                </c:pt>
                <c:pt idx="3061">
                  <c:v>0</c:v>
                </c:pt>
                <c:pt idx="3062">
                  <c:v>0</c:v>
                </c:pt>
                <c:pt idx="3063">
                  <c:v>0</c:v>
                </c:pt>
                <c:pt idx="3064">
                  <c:v>0</c:v>
                </c:pt>
                <c:pt idx="3065">
                  <c:v>0.33700000000000002</c:v>
                </c:pt>
                <c:pt idx="3066">
                  <c:v>0.67099999999999971</c:v>
                </c:pt>
                <c:pt idx="3067">
                  <c:v>0</c:v>
                </c:pt>
                <c:pt idx="3068">
                  <c:v>0</c:v>
                </c:pt>
                <c:pt idx="3069">
                  <c:v>0.9239999999999996</c:v>
                </c:pt>
                <c:pt idx="3070">
                  <c:v>0.84900000000000042</c:v>
                </c:pt>
                <c:pt idx="3071">
                  <c:v>1.7719999999999976</c:v>
                </c:pt>
                <c:pt idx="3072">
                  <c:v>1.696000000000002</c:v>
                </c:pt>
                <c:pt idx="3073">
                  <c:v>16.62</c:v>
                </c:pt>
                <c:pt idx="3074">
                  <c:v>11.543000000000001</c:v>
                </c:pt>
                <c:pt idx="3075">
                  <c:v>4.4660000000000011</c:v>
                </c:pt>
                <c:pt idx="3076">
                  <c:v>3.3889999999999993</c:v>
                </c:pt>
                <c:pt idx="3077">
                  <c:v>2.3119999999999998</c:v>
                </c:pt>
                <c:pt idx="3078">
                  <c:v>2.2340000000000018</c:v>
                </c:pt>
                <c:pt idx="3079">
                  <c:v>1.1559999999999984</c:v>
                </c:pt>
                <c:pt idx="3080">
                  <c:v>1.077999999999999</c:v>
                </c:pt>
                <c:pt idx="3081">
                  <c:v>0</c:v>
                </c:pt>
                <c:pt idx="3082">
                  <c:v>0</c:v>
                </c:pt>
                <c:pt idx="3083">
                  <c:v>0</c:v>
                </c:pt>
                <c:pt idx="3084">
                  <c:v>0.75300000000000034</c:v>
                </c:pt>
                <c:pt idx="3085">
                  <c:v>0.50400000000000134</c:v>
                </c:pt>
                <c:pt idx="3086">
                  <c:v>1.2529999999999997</c:v>
                </c:pt>
                <c:pt idx="3087">
                  <c:v>0</c:v>
                </c:pt>
                <c:pt idx="3088">
                  <c:v>0</c:v>
                </c:pt>
                <c:pt idx="3089">
                  <c:v>0</c:v>
                </c:pt>
                <c:pt idx="3090">
                  <c:v>0</c:v>
                </c:pt>
                <c:pt idx="3091">
                  <c:v>1.3369999999999993</c:v>
                </c:pt>
                <c:pt idx="3092">
                  <c:v>0.67099999999999971</c:v>
                </c:pt>
                <c:pt idx="3093">
                  <c:v>0</c:v>
                </c:pt>
                <c:pt idx="3094">
                  <c:v>0</c:v>
                </c:pt>
                <c:pt idx="3095">
                  <c:v>1</c:v>
                </c:pt>
                <c:pt idx="3096">
                  <c:v>1</c:v>
                </c:pt>
                <c:pt idx="3097">
                  <c:v>2</c:v>
                </c:pt>
                <c:pt idx="3098">
                  <c:v>2</c:v>
                </c:pt>
                <c:pt idx="3099">
                  <c:v>3</c:v>
                </c:pt>
                <c:pt idx="3100">
                  <c:v>3</c:v>
                </c:pt>
                <c:pt idx="3101">
                  <c:v>1</c:v>
                </c:pt>
                <c:pt idx="3102">
                  <c:v>0</c:v>
                </c:pt>
                <c:pt idx="3103">
                  <c:v>0</c:v>
                </c:pt>
                <c:pt idx="3104">
                  <c:v>0</c:v>
                </c:pt>
                <c:pt idx="3105">
                  <c:v>1.6759999999999979</c:v>
                </c:pt>
                <c:pt idx="3106">
                  <c:v>9.3490000000000002</c:v>
                </c:pt>
                <c:pt idx="3107">
                  <c:v>3.0169999999999986</c:v>
                </c:pt>
                <c:pt idx="3108">
                  <c:v>1.6819999999999982</c:v>
                </c:pt>
                <c:pt idx="3109">
                  <c:v>1.343</c:v>
                </c:pt>
                <c:pt idx="3110">
                  <c:v>0</c:v>
                </c:pt>
                <c:pt idx="3111">
                  <c:v>0</c:v>
                </c:pt>
                <c:pt idx="3112">
                  <c:v>0</c:v>
                </c:pt>
                <c:pt idx="3113">
                  <c:v>0</c:v>
                </c:pt>
                <c:pt idx="3114">
                  <c:v>0</c:v>
                </c:pt>
                <c:pt idx="3115">
                  <c:v>0</c:v>
                </c:pt>
                <c:pt idx="3116">
                  <c:v>0</c:v>
                </c:pt>
                <c:pt idx="3117">
                  <c:v>1</c:v>
                </c:pt>
                <c:pt idx="3118">
                  <c:v>1</c:v>
                </c:pt>
                <c:pt idx="3119">
                  <c:v>0</c:v>
                </c:pt>
                <c:pt idx="3120">
                  <c:v>0</c:v>
                </c:pt>
                <c:pt idx="3121">
                  <c:v>0</c:v>
                </c:pt>
                <c:pt idx="3122">
                  <c:v>0.67000000000000193</c:v>
                </c:pt>
                <c:pt idx="3123">
                  <c:v>0.33700000000000002</c:v>
                </c:pt>
                <c:pt idx="3124">
                  <c:v>0</c:v>
                </c:pt>
                <c:pt idx="3125">
                  <c:v>1</c:v>
                </c:pt>
                <c:pt idx="3126">
                  <c:v>13</c:v>
                </c:pt>
                <c:pt idx="3127">
                  <c:v>6</c:v>
                </c:pt>
                <c:pt idx="3128">
                  <c:v>3</c:v>
                </c:pt>
                <c:pt idx="3129">
                  <c:v>2</c:v>
                </c:pt>
                <c:pt idx="3130">
                  <c:v>0</c:v>
                </c:pt>
                <c:pt idx="3131">
                  <c:v>1</c:v>
                </c:pt>
                <c:pt idx="3132">
                  <c:v>1</c:v>
                </c:pt>
                <c:pt idx="3133">
                  <c:v>1</c:v>
                </c:pt>
                <c:pt idx="3134">
                  <c:v>1</c:v>
                </c:pt>
                <c:pt idx="3135">
                  <c:v>0</c:v>
                </c:pt>
                <c:pt idx="3136">
                  <c:v>0</c:v>
                </c:pt>
                <c:pt idx="3137">
                  <c:v>1</c:v>
                </c:pt>
                <c:pt idx="3138">
                  <c:v>1</c:v>
                </c:pt>
                <c:pt idx="3139">
                  <c:v>0</c:v>
                </c:pt>
                <c:pt idx="3140">
                  <c:v>1.1269999999999984</c:v>
                </c:pt>
                <c:pt idx="3141">
                  <c:v>1.2529999999999997</c:v>
                </c:pt>
                <c:pt idx="3142">
                  <c:v>2.3790000000000004</c:v>
                </c:pt>
                <c:pt idx="3143">
                  <c:v>2.5040000000000013</c:v>
                </c:pt>
                <c:pt idx="3144">
                  <c:v>1.6290000000000013</c:v>
                </c:pt>
                <c:pt idx="3145">
                  <c:v>0.75300000000000034</c:v>
                </c:pt>
                <c:pt idx="3146">
                  <c:v>0.87699999999999911</c:v>
                </c:pt>
                <c:pt idx="3147">
                  <c:v>0</c:v>
                </c:pt>
                <c:pt idx="3148">
                  <c:v>0</c:v>
                </c:pt>
                <c:pt idx="3149">
                  <c:v>0.62600000000000144</c:v>
                </c:pt>
                <c:pt idx="3150">
                  <c:v>1.2379999999999987</c:v>
                </c:pt>
                <c:pt idx="3151">
                  <c:v>0.83800000000000119</c:v>
                </c:pt>
                <c:pt idx="3152">
                  <c:v>0.42500000000000082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0.68400000000000105</c:v>
                </c:pt>
                <c:pt idx="3165">
                  <c:v>1.3500000000000019</c:v>
                </c:pt>
                <c:pt idx="3166">
                  <c:v>0</c:v>
                </c:pt>
                <c:pt idx="3167">
                  <c:v>4.8239999999999998</c:v>
                </c:pt>
                <c:pt idx="3168">
                  <c:v>8.6479999999999997</c:v>
                </c:pt>
                <c:pt idx="3169">
                  <c:v>5.4699999999999989</c:v>
                </c:pt>
                <c:pt idx="3170">
                  <c:v>11.29</c:v>
                </c:pt>
                <c:pt idx="3171">
                  <c:v>23.110000000000007</c:v>
                </c:pt>
                <c:pt idx="3172">
                  <c:v>6.9280000000000008</c:v>
                </c:pt>
                <c:pt idx="3173">
                  <c:v>6.745000000000001</c:v>
                </c:pt>
                <c:pt idx="3174">
                  <c:v>2.5609999999999999</c:v>
                </c:pt>
                <c:pt idx="3175">
                  <c:v>2.3749999999999991</c:v>
                </c:pt>
                <c:pt idx="3176">
                  <c:v>1.1879999999999984</c:v>
                </c:pt>
                <c:pt idx="3177">
                  <c:v>0</c:v>
                </c:pt>
                <c:pt idx="3178">
                  <c:v>0</c:v>
                </c:pt>
                <c:pt idx="3179">
                  <c:v>4</c:v>
                </c:pt>
                <c:pt idx="3180">
                  <c:v>4</c:v>
                </c:pt>
                <c:pt idx="3181">
                  <c:v>3</c:v>
                </c:pt>
                <c:pt idx="3182">
                  <c:v>2</c:v>
                </c:pt>
                <c:pt idx="3183">
                  <c:v>2</c:v>
                </c:pt>
                <c:pt idx="3184">
                  <c:v>1</c:v>
                </c:pt>
                <c:pt idx="3185">
                  <c:v>0</c:v>
                </c:pt>
                <c:pt idx="3186">
                  <c:v>0</c:v>
                </c:pt>
                <c:pt idx="3187">
                  <c:v>0</c:v>
                </c:pt>
                <c:pt idx="3188">
                  <c:v>0</c:v>
                </c:pt>
                <c:pt idx="3189">
                  <c:v>1</c:v>
                </c:pt>
                <c:pt idx="3190">
                  <c:v>1</c:v>
                </c:pt>
                <c:pt idx="3191">
                  <c:v>0</c:v>
                </c:pt>
                <c:pt idx="3192">
                  <c:v>0.33800000000000108</c:v>
                </c:pt>
                <c:pt idx="3193">
                  <c:v>0.67099999999999971</c:v>
                </c:pt>
                <c:pt idx="3194">
                  <c:v>0</c:v>
                </c:pt>
                <c:pt idx="3195">
                  <c:v>1</c:v>
                </c:pt>
                <c:pt idx="3196">
                  <c:v>0</c:v>
                </c:pt>
                <c:pt idx="3197">
                  <c:v>0</c:v>
                </c:pt>
                <c:pt idx="3198">
                  <c:v>0.67099999999999971</c:v>
                </c:pt>
                <c:pt idx="3199">
                  <c:v>0.33800000000000108</c:v>
                </c:pt>
                <c:pt idx="3200">
                  <c:v>0</c:v>
                </c:pt>
                <c:pt idx="3201">
                  <c:v>0.33800000000000108</c:v>
                </c:pt>
                <c:pt idx="3202">
                  <c:v>0.67099999999999971</c:v>
                </c:pt>
                <c:pt idx="3203">
                  <c:v>0</c:v>
                </c:pt>
                <c:pt idx="3204">
                  <c:v>0</c:v>
                </c:pt>
                <c:pt idx="3205">
                  <c:v>1.202999999999999</c:v>
                </c:pt>
                <c:pt idx="3206">
                  <c:v>1.4050000000000007</c:v>
                </c:pt>
                <c:pt idx="3207">
                  <c:v>1.6050000000000004</c:v>
                </c:pt>
                <c:pt idx="3208">
                  <c:v>1.8030000000000008</c:v>
                </c:pt>
                <c:pt idx="3209">
                  <c:v>0</c:v>
                </c:pt>
                <c:pt idx="3210">
                  <c:v>2.3380000000000001</c:v>
                </c:pt>
                <c:pt idx="3211">
                  <c:v>1.6709999999999994</c:v>
                </c:pt>
                <c:pt idx="3212">
                  <c:v>0</c:v>
                </c:pt>
                <c:pt idx="3213">
                  <c:v>0</c:v>
                </c:pt>
                <c:pt idx="3214">
                  <c:v>1.3460000000000001</c:v>
                </c:pt>
                <c:pt idx="3215">
                  <c:v>2.6859999999999999</c:v>
                </c:pt>
                <c:pt idx="3216">
                  <c:v>2.0219999999999985</c:v>
                </c:pt>
                <c:pt idx="3217">
                  <c:v>1.3530000000000015</c:v>
                </c:pt>
                <c:pt idx="3218">
                  <c:v>1.678999999999998</c:v>
                </c:pt>
                <c:pt idx="3219">
                  <c:v>0</c:v>
                </c:pt>
                <c:pt idx="3220">
                  <c:v>1.8039999999999976</c:v>
                </c:pt>
                <c:pt idx="3221">
                  <c:v>1.6050000000000004</c:v>
                </c:pt>
                <c:pt idx="3222">
                  <c:v>1.4050000000000007</c:v>
                </c:pt>
                <c:pt idx="3223">
                  <c:v>1.2040000000000006</c:v>
                </c:pt>
                <c:pt idx="3224">
                  <c:v>0</c:v>
                </c:pt>
                <c:pt idx="3225">
                  <c:v>0</c:v>
                </c:pt>
                <c:pt idx="3226">
                  <c:v>0</c:v>
                </c:pt>
                <c:pt idx="3227">
                  <c:v>1.260000000000002</c:v>
                </c:pt>
                <c:pt idx="3228">
                  <c:v>4.5169999999999995</c:v>
                </c:pt>
                <c:pt idx="3229">
                  <c:v>4.7710000000000026</c:v>
                </c:pt>
                <c:pt idx="3230">
                  <c:v>2.0229999999999997</c:v>
                </c:pt>
                <c:pt idx="3231">
                  <c:v>1.2710000000000008</c:v>
                </c:pt>
                <c:pt idx="3232">
                  <c:v>0.51699999999999968</c:v>
                </c:pt>
                <c:pt idx="3233">
                  <c:v>0.7600000000000019</c:v>
                </c:pt>
                <c:pt idx="3234">
                  <c:v>0</c:v>
                </c:pt>
                <c:pt idx="3235">
                  <c:v>0</c:v>
                </c:pt>
                <c:pt idx="3236">
                  <c:v>0</c:v>
                </c:pt>
                <c:pt idx="3237">
                  <c:v>0</c:v>
                </c:pt>
                <c:pt idx="3238">
                  <c:v>0</c:v>
                </c:pt>
                <c:pt idx="3239">
                  <c:v>0.67200000000000082</c:v>
                </c:pt>
                <c:pt idx="3240">
                  <c:v>0.33899999999999891</c:v>
                </c:pt>
                <c:pt idx="3241">
                  <c:v>0</c:v>
                </c:pt>
                <c:pt idx="3242">
                  <c:v>0.33899999999999891</c:v>
                </c:pt>
                <c:pt idx="3243">
                  <c:v>0.67200000000000082</c:v>
                </c:pt>
                <c:pt idx="3244">
                  <c:v>0</c:v>
                </c:pt>
                <c:pt idx="3245">
                  <c:v>0</c:v>
                </c:pt>
                <c:pt idx="3246">
                  <c:v>0</c:v>
                </c:pt>
                <c:pt idx="3247">
                  <c:v>0</c:v>
                </c:pt>
                <c:pt idx="3248">
                  <c:v>0</c:v>
                </c:pt>
                <c:pt idx="3249">
                  <c:v>0</c:v>
                </c:pt>
                <c:pt idx="3250">
                  <c:v>0</c:v>
                </c:pt>
                <c:pt idx="3251">
                  <c:v>0.67200000000000082</c:v>
                </c:pt>
                <c:pt idx="3252">
                  <c:v>0.33899999999999891</c:v>
                </c:pt>
                <c:pt idx="3253">
                  <c:v>0</c:v>
                </c:pt>
                <c:pt idx="3254">
                  <c:v>0.33899999999999891</c:v>
                </c:pt>
                <c:pt idx="3255">
                  <c:v>0.67200000000000082</c:v>
                </c:pt>
                <c:pt idx="3256">
                  <c:v>0</c:v>
                </c:pt>
                <c:pt idx="3257">
                  <c:v>0</c:v>
                </c:pt>
                <c:pt idx="3258">
                  <c:v>0.51699999999999968</c:v>
                </c:pt>
                <c:pt idx="3259">
                  <c:v>1.0229999999999992</c:v>
                </c:pt>
                <c:pt idx="3260">
                  <c:v>1.516999999999999</c:v>
                </c:pt>
                <c:pt idx="3261">
                  <c:v>0</c:v>
                </c:pt>
                <c:pt idx="3262">
                  <c:v>0</c:v>
                </c:pt>
                <c:pt idx="3263">
                  <c:v>1</c:v>
                </c:pt>
                <c:pt idx="3264">
                  <c:v>1</c:v>
                </c:pt>
                <c:pt idx="3265">
                  <c:v>1</c:v>
                </c:pt>
                <c:pt idx="3266">
                  <c:v>0</c:v>
                </c:pt>
                <c:pt idx="3267">
                  <c:v>0.51699999999999968</c:v>
                </c:pt>
                <c:pt idx="3268">
                  <c:v>1.0229999999999992</c:v>
                </c:pt>
                <c:pt idx="3269">
                  <c:v>0.51699999999999968</c:v>
                </c:pt>
                <c:pt idx="3270">
                  <c:v>0</c:v>
                </c:pt>
                <c:pt idx="3271">
                  <c:v>0</c:v>
                </c:pt>
                <c:pt idx="3272">
                  <c:v>0</c:v>
                </c:pt>
                <c:pt idx="3273">
                  <c:v>0</c:v>
                </c:pt>
                <c:pt idx="3274">
                  <c:v>0</c:v>
                </c:pt>
                <c:pt idx="3275">
                  <c:v>0</c:v>
                </c:pt>
                <c:pt idx="3276">
                  <c:v>0</c:v>
                </c:pt>
                <c:pt idx="3277">
                  <c:v>0.33899999999999891</c:v>
                </c:pt>
                <c:pt idx="3278">
                  <c:v>0.67200000000000082</c:v>
                </c:pt>
                <c:pt idx="3279">
                  <c:v>0</c:v>
                </c:pt>
                <c:pt idx="3280">
                  <c:v>0</c:v>
                </c:pt>
                <c:pt idx="3281">
                  <c:v>0</c:v>
                </c:pt>
                <c:pt idx="3282">
                  <c:v>0</c:v>
                </c:pt>
                <c:pt idx="3283">
                  <c:v>0</c:v>
                </c:pt>
                <c:pt idx="3284">
                  <c:v>0.67200000000000082</c:v>
                </c:pt>
                <c:pt idx="3285">
                  <c:v>0.33899999999999891</c:v>
                </c:pt>
                <c:pt idx="3286">
                  <c:v>0</c:v>
                </c:pt>
                <c:pt idx="3287">
                  <c:v>0</c:v>
                </c:pt>
                <c:pt idx="3288">
                  <c:v>0.67200000000000082</c:v>
                </c:pt>
                <c:pt idx="3289">
                  <c:v>0.33899999999999891</c:v>
                </c:pt>
                <c:pt idx="3290">
                  <c:v>0</c:v>
                </c:pt>
                <c:pt idx="3291">
                  <c:v>0</c:v>
                </c:pt>
                <c:pt idx="3292">
                  <c:v>0.67200000000000082</c:v>
                </c:pt>
                <c:pt idx="3293">
                  <c:v>1.3380000000000014</c:v>
                </c:pt>
                <c:pt idx="3294">
                  <c:v>0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0.67099999999999971</c:v>
                </c:pt>
                <c:pt idx="3302">
                  <c:v>0.33800000000000108</c:v>
                </c:pt>
                <c:pt idx="3303">
                  <c:v>0</c:v>
                </c:pt>
                <c:pt idx="3304">
                  <c:v>0</c:v>
                </c:pt>
                <c:pt idx="3305">
                  <c:v>1</c:v>
                </c:pt>
                <c:pt idx="3306">
                  <c:v>1</c:v>
                </c:pt>
                <c:pt idx="3307">
                  <c:v>1</c:v>
                </c:pt>
                <c:pt idx="3308">
                  <c:v>0</c:v>
                </c:pt>
                <c:pt idx="3309">
                  <c:v>0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</c:v>
                </c:pt>
                <c:pt idx="3317">
                  <c:v>0</c:v>
                </c:pt>
                <c:pt idx="3318">
                  <c:v>0.85999999999999965</c:v>
                </c:pt>
                <c:pt idx="3319">
                  <c:v>0.71800000000000019</c:v>
                </c:pt>
                <c:pt idx="3320">
                  <c:v>2.5759999999999996</c:v>
                </c:pt>
                <c:pt idx="3321">
                  <c:v>1.4340000000000011</c:v>
                </c:pt>
                <c:pt idx="3322">
                  <c:v>1.2899999999999983</c:v>
                </c:pt>
                <c:pt idx="3323">
                  <c:v>1.1449999999999996</c:v>
                </c:pt>
                <c:pt idx="3324">
                  <c:v>0</c:v>
                </c:pt>
                <c:pt idx="3325">
                  <c:v>0</c:v>
                </c:pt>
                <c:pt idx="3326">
                  <c:v>0</c:v>
                </c:pt>
                <c:pt idx="3327">
                  <c:v>0</c:v>
                </c:pt>
                <c:pt idx="3328">
                  <c:v>0</c:v>
                </c:pt>
                <c:pt idx="3329">
                  <c:v>0</c:v>
                </c:pt>
                <c:pt idx="3330">
                  <c:v>187.15100000000001</c:v>
                </c:pt>
                <c:pt idx="3331">
                  <c:v>327.27499999999986</c:v>
                </c:pt>
                <c:pt idx="3332">
                  <c:v>89.88</c:v>
                </c:pt>
                <c:pt idx="3333">
                  <c:v>127.91000000000003</c:v>
                </c:pt>
                <c:pt idx="3334">
                  <c:v>41.306000000000004</c:v>
                </c:pt>
                <c:pt idx="3335">
                  <c:v>0</c:v>
                </c:pt>
                <c:pt idx="3336">
                  <c:v>23.278000000000006</c:v>
                </c:pt>
                <c:pt idx="3337">
                  <c:v>44.190000000000012</c:v>
                </c:pt>
                <c:pt idx="3338">
                  <c:v>13.761000000000003</c:v>
                </c:pt>
                <c:pt idx="3339">
                  <c:v>0</c:v>
                </c:pt>
                <c:pt idx="3340">
                  <c:v>0</c:v>
                </c:pt>
                <c:pt idx="3341">
                  <c:v>0</c:v>
                </c:pt>
                <c:pt idx="3342">
                  <c:v>0</c:v>
                </c:pt>
                <c:pt idx="3343">
                  <c:v>0</c:v>
                </c:pt>
                <c:pt idx="3344">
                  <c:v>0</c:v>
                </c:pt>
                <c:pt idx="3345">
                  <c:v>0</c:v>
                </c:pt>
                <c:pt idx="3346">
                  <c:v>2.3190000000000017</c:v>
                </c:pt>
                <c:pt idx="3347">
                  <c:v>3.5910000000000002</c:v>
                </c:pt>
                <c:pt idx="3348">
                  <c:v>2.8169999999999993</c:v>
                </c:pt>
                <c:pt idx="3349">
                  <c:v>0</c:v>
                </c:pt>
                <c:pt idx="3350">
                  <c:v>1.5120000000000005</c:v>
                </c:pt>
                <c:pt idx="3351">
                  <c:v>1.0159999999999976</c:v>
                </c:pt>
                <c:pt idx="3352">
                  <c:v>0.51200000000000045</c:v>
                </c:pt>
                <c:pt idx="3353">
                  <c:v>0</c:v>
                </c:pt>
                <c:pt idx="3354">
                  <c:v>2</c:v>
                </c:pt>
                <c:pt idx="3355">
                  <c:v>1</c:v>
                </c:pt>
                <c:pt idx="3356">
                  <c:v>1</c:v>
                </c:pt>
                <c:pt idx="3357">
                  <c:v>0</c:v>
                </c:pt>
                <c:pt idx="3358">
                  <c:v>0.33700000000000002</c:v>
                </c:pt>
                <c:pt idx="3359">
                  <c:v>0.67000000000000193</c:v>
                </c:pt>
                <c:pt idx="3360">
                  <c:v>0</c:v>
                </c:pt>
                <c:pt idx="3361">
                  <c:v>0</c:v>
                </c:pt>
                <c:pt idx="3362">
                  <c:v>1</c:v>
                </c:pt>
                <c:pt idx="3363">
                  <c:v>0</c:v>
                </c:pt>
                <c:pt idx="3364">
                  <c:v>2.3369999999999989</c:v>
                </c:pt>
                <c:pt idx="3365">
                  <c:v>0.67099999999999971</c:v>
                </c:pt>
                <c:pt idx="3366">
                  <c:v>0</c:v>
                </c:pt>
                <c:pt idx="3367">
                  <c:v>0</c:v>
                </c:pt>
                <c:pt idx="3368">
                  <c:v>1</c:v>
                </c:pt>
                <c:pt idx="3369">
                  <c:v>0</c:v>
                </c:pt>
                <c:pt idx="3370">
                  <c:v>1.3500000000000019</c:v>
                </c:pt>
                <c:pt idx="3371">
                  <c:v>2.6960000000000006</c:v>
                </c:pt>
                <c:pt idx="3372">
                  <c:v>2.0380000000000003</c:v>
                </c:pt>
                <c:pt idx="3373">
                  <c:v>1.375</c:v>
                </c:pt>
                <c:pt idx="3374">
                  <c:v>2.7089999999999996</c:v>
                </c:pt>
                <c:pt idx="3375">
                  <c:v>1.0380000000000003</c:v>
                </c:pt>
                <c:pt idx="3376">
                  <c:v>1.3619999999999977</c:v>
                </c:pt>
                <c:pt idx="3377">
                  <c:v>0.68299999999999983</c:v>
                </c:pt>
                <c:pt idx="3378">
                  <c:v>0</c:v>
                </c:pt>
                <c:pt idx="3379">
                  <c:v>0.33800000000000108</c:v>
                </c:pt>
                <c:pt idx="3380">
                  <c:v>0.67099999999999971</c:v>
                </c:pt>
                <c:pt idx="3381">
                  <c:v>0</c:v>
                </c:pt>
                <c:pt idx="3382">
                  <c:v>0.67099999999999971</c:v>
                </c:pt>
                <c:pt idx="3383">
                  <c:v>1.3380000000000014</c:v>
                </c:pt>
                <c:pt idx="3384">
                  <c:v>0</c:v>
                </c:pt>
                <c:pt idx="3385">
                  <c:v>3.2029999999999994</c:v>
                </c:pt>
                <c:pt idx="3386">
                  <c:v>1.4050000000000007</c:v>
                </c:pt>
                <c:pt idx="3387">
                  <c:v>1.6050000000000004</c:v>
                </c:pt>
                <c:pt idx="3388">
                  <c:v>1.8030000000000008</c:v>
                </c:pt>
                <c:pt idx="3389">
                  <c:v>0</c:v>
                </c:pt>
                <c:pt idx="3390">
                  <c:v>0.68599999999999994</c:v>
                </c:pt>
                <c:pt idx="3391">
                  <c:v>1.3530000000000015</c:v>
                </c:pt>
                <c:pt idx="3392">
                  <c:v>0</c:v>
                </c:pt>
                <c:pt idx="3393">
                  <c:v>1</c:v>
                </c:pt>
                <c:pt idx="3394">
                  <c:v>0</c:v>
                </c:pt>
                <c:pt idx="3395">
                  <c:v>0</c:v>
                </c:pt>
                <c:pt idx="3396">
                  <c:v>0</c:v>
                </c:pt>
                <c:pt idx="3397">
                  <c:v>1</c:v>
                </c:pt>
                <c:pt idx="3398">
                  <c:v>1</c:v>
                </c:pt>
                <c:pt idx="3399">
                  <c:v>1</c:v>
                </c:pt>
                <c:pt idx="3400">
                  <c:v>1</c:v>
                </c:pt>
                <c:pt idx="3401">
                  <c:v>0</c:v>
                </c:pt>
                <c:pt idx="3402">
                  <c:v>0</c:v>
                </c:pt>
                <c:pt idx="3403">
                  <c:v>1.2540000000000013</c:v>
                </c:pt>
                <c:pt idx="3404">
                  <c:v>0.50600000000000023</c:v>
                </c:pt>
                <c:pt idx="3405">
                  <c:v>0.75400000000000156</c:v>
                </c:pt>
                <c:pt idx="3406">
                  <c:v>0</c:v>
                </c:pt>
                <c:pt idx="3407">
                  <c:v>1</c:v>
                </c:pt>
                <c:pt idx="3408">
                  <c:v>0</c:v>
                </c:pt>
                <c:pt idx="3409">
                  <c:v>0</c:v>
                </c:pt>
                <c:pt idx="3410">
                  <c:v>0.61400000000000099</c:v>
                </c:pt>
                <c:pt idx="3411">
                  <c:v>2.2220000000000013</c:v>
                </c:pt>
                <c:pt idx="3412">
                  <c:v>1.8219999999999987</c:v>
                </c:pt>
                <c:pt idx="3413">
                  <c:v>1.4149999999999983</c:v>
                </c:pt>
                <c:pt idx="3414">
                  <c:v>0</c:v>
                </c:pt>
                <c:pt idx="3415">
                  <c:v>3.3380000000000001</c:v>
                </c:pt>
                <c:pt idx="3416">
                  <c:v>1.672000000000001</c:v>
                </c:pt>
                <c:pt idx="3417">
                  <c:v>0</c:v>
                </c:pt>
                <c:pt idx="3418">
                  <c:v>1.3389999999999982</c:v>
                </c:pt>
                <c:pt idx="3419">
                  <c:v>0.67200000000000082</c:v>
                </c:pt>
                <c:pt idx="3420">
                  <c:v>0</c:v>
                </c:pt>
                <c:pt idx="3421">
                  <c:v>0.51899999999999835</c:v>
                </c:pt>
                <c:pt idx="3422">
                  <c:v>1.0249999999999981</c:v>
                </c:pt>
                <c:pt idx="3423">
                  <c:v>0.51899999999999835</c:v>
                </c:pt>
                <c:pt idx="3424">
                  <c:v>0</c:v>
                </c:pt>
                <c:pt idx="3425">
                  <c:v>3</c:v>
                </c:pt>
                <c:pt idx="3426">
                  <c:v>2</c:v>
                </c:pt>
                <c:pt idx="3427">
                  <c:v>0</c:v>
                </c:pt>
                <c:pt idx="3428">
                  <c:v>0</c:v>
                </c:pt>
                <c:pt idx="3429">
                  <c:v>0</c:v>
                </c:pt>
                <c:pt idx="3430">
                  <c:v>0</c:v>
                </c:pt>
                <c:pt idx="3431">
                  <c:v>2.1460000000000008</c:v>
                </c:pt>
                <c:pt idx="3432">
                  <c:v>3.2910000000000004</c:v>
                </c:pt>
                <c:pt idx="3433">
                  <c:v>3.4349999999999987</c:v>
                </c:pt>
                <c:pt idx="3434">
                  <c:v>2.5779999999999994</c:v>
                </c:pt>
                <c:pt idx="3435">
                  <c:v>1.719999999999998</c:v>
                </c:pt>
                <c:pt idx="3436">
                  <c:v>0.85999999999999965</c:v>
                </c:pt>
                <c:pt idx="3437">
                  <c:v>0</c:v>
                </c:pt>
                <c:pt idx="3438">
                  <c:v>0.67299999999999871</c:v>
                </c:pt>
                <c:pt idx="3439">
                  <c:v>0.33899999999999891</c:v>
                </c:pt>
                <c:pt idx="3440">
                  <c:v>0</c:v>
                </c:pt>
                <c:pt idx="3441">
                  <c:v>0</c:v>
                </c:pt>
                <c:pt idx="3442">
                  <c:v>1.1700000000000021</c:v>
                </c:pt>
                <c:pt idx="3443">
                  <c:v>2.3389999999999977</c:v>
                </c:pt>
                <c:pt idx="3444">
                  <c:v>2.5070000000000014</c:v>
                </c:pt>
                <c:pt idx="3445">
                  <c:v>1.6729999999999978</c:v>
                </c:pt>
                <c:pt idx="3446">
                  <c:v>0.83699999999999974</c:v>
                </c:pt>
                <c:pt idx="3447">
                  <c:v>0</c:v>
                </c:pt>
                <c:pt idx="3448">
                  <c:v>0.75499999999999923</c:v>
                </c:pt>
                <c:pt idx="3449">
                  <c:v>2.5070000000000014</c:v>
                </c:pt>
                <c:pt idx="3450">
                  <c:v>1.2549999999999986</c:v>
                </c:pt>
                <c:pt idx="3451">
                  <c:v>0</c:v>
                </c:pt>
                <c:pt idx="3452">
                  <c:v>0.33899999999999891</c:v>
                </c:pt>
                <c:pt idx="3453">
                  <c:v>0.67299999999999871</c:v>
                </c:pt>
                <c:pt idx="3454">
                  <c:v>0</c:v>
                </c:pt>
                <c:pt idx="3455">
                  <c:v>1</c:v>
                </c:pt>
                <c:pt idx="3456">
                  <c:v>3</c:v>
                </c:pt>
                <c:pt idx="3457">
                  <c:v>2</c:v>
                </c:pt>
                <c:pt idx="3458">
                  <c:v>4</c:v>
                </c:pt>
                <c:pt idx="3459">
                  <c:v>3</c:v>
                </c:pt>
                <c:pt idx="3460">
                  <c:v>1</c:v>
                </c:pt>
                <c:pt idx="3461">
                  <c:v>1</c:v>
                </c:pt>
                <c:pt idx="3462">
                  <c:v>0</c:v>
                </c:pt>
                <c:pt idx="3463">
                  <c:v>0.67299999999999871</c:v>
                </c:pt>
                <c:pt idx="3464">
                  <c:v>0.33899999999999891</c:v>
                </c:pt>
                <c:pt idx="3465">
                  <c:v>0</c:v>
                </c:pt>
                <c:pt idx="3466">
                  <c:v>0</c:v>
                </c:pt>
                <c:pt idx="3467">
                  <c:v>0</c:v>
                </c:pt>
                <c:pt idx="3468">
                  <c:v>0</c:v>
                </c:pt>
                <c:pt idx="3469">
                  <c:v>1</c:v>
                </c:pt>
                <c:pt idx="3470">
                  <c:v>2</c:v>
                </c:pt>
                <c:pt idx="3471">
                  <c:v>0</c:v>
                </c:pt>
                <c:pt idx="3472">
                  <c:v>0</c:v>
                </c:pt>
                <c:pt idx="3473">
                  <c:v>1</c:v>
                </c:pt>
                <c:pt idx="3474">
                  <c:v>1</c:v>
                </c:pt>
                <c:pt idx="3475">
                  <c:v>0</c:v>
                </c:pt>
                <c:pt idx="3476">
                  <c:v>1</c:v>
                </c:pt>
                <c:pt idx="3477">
                  <c:v>1</c:v>
                </c:pt>
                <c:pt idx="3478">
                  <c:v>0</c:v>
                </c:pt>
                <c:pt idx="3479">
                  <c:v>0</c:v>
                </c:pt>
                <c:pt idx="3480">
                  <c:v>1</c:v>
                </c:pt>
                <c:pt idx="3481">
                  <c:v>0</c:v>
                </c:pt>
                <c:pt idx="3482">
                  <c:v>0</c:v>
                </c:pt>
                <c:pt idx="3483">
                  <c:v>1.1460000000000012</c:v>
                </c:pt>
                <c:pt idx="3484">
                  <c:v>3.2910000000000004</c:v>
                </c:pt>
                <c:pt idx="3485">
                  <c:v>3.4349999999999987</c:v>
                </c:pt>
                <c:pt idx="3486">
                  <c:v>3.5779999999999994</c:v>
                </c:pt>
                <c:pt idx="3487">
                  <c:v>1.719999999999998</c:v>
                </c:pt>
                <c:pt idx="3488">
                  <c:v>0.85999999999999965</c:v>
                </c:pt>
                <c:pt idx="3489">
                  <c:v>0</c:v>
                </c:pt>
                <c:pt idx="3490">
                  <c:v>1</c:v>
                </c:pt>
                <c:pt idx="3491">
                  <c:v>1</c:v>
                </c:pt>
                <c:pt idx="3492">
                  <c:v>0</c:v>
                </c:pt>
                <c:pt idx="3493">
                  <c:v>0</c:v>
                </c:pt>
                <c:pt idx="3494">
                  <c:v>1.5199999999999991</c:v>
                </c:pt>
                <c:pt idx="3495">
                  <c:v>3.0259999999999998</c:v>
                </c:pt>
                <c:pt idx="3496">
                  <c:v>2.5199999999999987</c:v>
                </c:pt>
                <c:pt idx="3497">
                  <c:v>0</c:v>
                </c:pt>
                <c:pt idx="3498">
                  <c:v>0</c:v>
                </c:pt>
                <c:pt idx="3499">
                  <c:v>1.3539999999999988</c:v>
                </c:pt>
                <c:pt idx="3500">
                  <c:v>0.68799999999999883</c:v>
                </c:pt>
                <c:pt idx="3501">
                  <c:v>0</c:v>
                </c:pt>
                <c:pt idx="3502">
                  <c:v>1</c:v>
                </c:pt>
                <c:pt idx="3503">
                  <c:v>0</c:v>
                </c:pt>
                <c:pt idx="3504">
                  <c:v>0</c:v>
                </c:pt>
                <c:pt idx="3505">
                  <c:v>0</c:v>
                </c:pt>
                <c:pt idx="3506">
                  <c:v>0.33899999999999891</c:v>
                </c:pt>
                <c:pt idx="3507">
                  <c:v>1.672000000000001</c:v>
                </c:pt>
                <c:pt idx="3508">
                  <c:v>0</c:v>
                </c:pt>
                <c:pt idx="3509">
                  <c:v>0</c:v>
                </c:pt>
                <c:pt idx="3510">
                  <c:v>10.754000000000001</c:v>
                </c:pt>
                <c:pt idx="3511">
                  <c:v>4.5060000000000002</c:v>
                </c:pt>
                <c:pt idx="3512">
                  <c:v>1.2540000000000013</c:v>
                </c:pt>
                <c:pt idx="3513">
                  <c:v>0</c:v>
                </c:pt>
                <c:pt idx="3514">
                  <c:v>0</c:v>
                </c:pt>
                <c:pt idx="3515">
                  <c:v>0</c:v>
                </c:pt>
                <c:pt idx="3516">
                  <c:v>0</c:v>
                </c:pt>
                <c:pt idx="3517">
                  <c:v>0</c:v>
                </c:pt>
                <c:pt idx="3518">
                  <c:v>2.2540000000000013</c:v>
                </c:pt>
                <c:pt idx="3519">
                  <c:v>2.5059999999999998</c:v>
                </c:pt>
                <c:pt idx="3520">
                  <c:v>0.75400000000000156</c:v>
                </c:pt>
                <c:pt idx="3521">
                  <c:v>0</c:v>
                </c:pt>
                <c:pt idx="3522">
                  <c:v>1.6890000000000001</c:v>
                </c:pt>
                <c:pt idx="3523">
                  <c:v>1.3550000000000004</c:v>
                </c:pt>
                <c:pt idx="3524">
                  <c:v>0</c:v>
                </c:pt>
                <c:pt idx="3525">
                  <c:v>0</c:v>
                </c:pt>
                <c:pt idx="3526">
                  <c:v>2</c:v>
                </c:pt>
                <c:pt idx="3527">
                  <c:v>3</c:v>
                </c:pt>
                <c:pt idx="3528">
                  <c:v>0</c:v>
                </c:pt>
                <c:pt idx="3529">
                  <c:v>0</c:v>
                </c:pt>
                <c:pt idx="3530">
                  <c:v>0</c:v>
                </c:pt>
                <c:pt idx="3531">
                  <c:v>0</c:v>
                </c:pt>
                <c:pt idx="3532">
                  <c:v>0.67200000000000082</c:v>
                </c:pt>
                <c:pt idx="3533">
                  <c:v>0.33899999999999891</c:v>
                </c:pt>
                <c:pt idx="3534">
                  <c:v>0</c:v>
                </c:pt>
                <c:pt idx="3535">
                  <c:v>0</c:v>
                </c:pt>
                <c:pt idx="3536">
                  <c:v>0</c:v>
                </c:pt>
                <c:pt idx="3537">
                  <c:v>0</c:v>
                </c:pt>
                <c:pt idx="3538">
                  <c:v>1</c:v>
                </c:pt>
                <c:pt idx="3539">
                  <c:v>0</c:v>
                </c:pt>
                <c:pt idx="3540">
                  <c:v>0</c:v>
                </c:pt>
                <c:pt idx="3541">
                  <c:v>0</c:v>
                </c:pt>
                <c:pt idx="3542">
                  <c:v>0</c:v>
                </c:pt>
                <c:pt idx="3543">
                  <c:v>0</c:v>
                </c:pt>
                <c:pt idx="3544">
                  <c:v>0</c:v>
                </c:pt>
                <c:pt idx="3545">
                  <c:v>1</c:v>
                </c:pt>
                <c:pt idx="3546">
                  <c:v>1</c:v>
                </c:pt>
                <c:pt idx="3547">
                  <c:v>1</c:v>
                </c:pt>
                <c:pt idx="3548">
                  <c:v>1</c:v>
                </c:pt>
                <c:pt idx="3549">
                  <c:v>0</c:v>
                </c:pt>
                <c:pt idx="3550">
                  <c:v>1</c:v>
                </c:pt>
                <c:pt idx="3551">
                  <c:v>0</c:v>
                </c:pt>
                <c:pt idx="3552">
                  <c:v>0</c:v>
                </c:pt>
                <c:pt idx="3553">
                  <c:v>0.33899999999999891</c:v>
                </c:pt>
                <c:pt idx="3554">
                  <c:v>0.67200000000000082</c:v>
                </c:pt>
                <c:pt idx="3555">
                  <c:v>0</c:v>
                </c:pt>
                <c:pt idx="3556">
                  <c:v>0</c:v>
                </c:pt>
                <c:pt idx="3557">
                  <c:v>0</c:v>
                </c:pt>
                <c:pt idx="3558">
                  <c:v>0</c:v>
                </c:pt>
                <c:pt idx="3559">
                  <c:v>0</c:v>
                </c:pt>
                <c:pt idx="3560">
                  <c:v>0</c:v>
                </c:pt>
                <c:pt idx="3561">
                  <c:v>0</c:v>
                </c:pt>
                <c:pt idx="3562">
                  <c:v>0</c:v>
                </c:pt>
                <c:pt idx="3563">
                  <c:v>0</c:v>
                </c:pt>
                <c:pt idx="3564">
                  <c:v>0</c:v>
                </c:pt>
                <c:pt idx="3565">
                  <c:v>0.67200000000000082</c:v>
                </c:pt>
                <c:pt idx="3566">
                  <c:v>0.33899999999999891</c:v>
                </c:pt>
                <c:pt idx="3567">
                  <c:v>0</c:v>
                </c:pt>
                <c:pt idx="3568">
                  <c:v>0</c:v>
                </c:pt>
                <c:pt idx="3569">
                  <c:v>0</c:v>
                </c:pt>
                <c:pt idx="3570">
                  <c:v>0</c:v>
                </c:pt>
                <c:pt idx="3571">
                  <c:v>0</c:v>
                </c:pt>
                <c:pt idx="3572">
                  <c:v>0</c:v>
                </c:pt>
                <c:pt idx="3573">
                  <c:v>0</c:v>
                </c:pt>
                <c:pt idx="3574">
                  <c:v>0</c:v>
                </c:pt>
                <c:pt idx="3575">
                  <c:v>0</c:v>
                </c:pt>
                <c:pt idx="3576">
                  <c:v>0</c:v>
                </c:pt>
                <c:pt idx="3577">
                  <c:v>0</c:v>
                </c:pt>
                <c:pt idx="3578">
                  <c:v>0</c:v>
                </c:pt>
                <c:pt idx="3579">
                  <c:v>0.85999999999999965</c:v>
                </c:pt>
                <c:pt idx="3580">
                  <c:v>0.71900000000000142</c:v>
                </c:pt>
                <c:pt idx="3581">
                  <c:v>2.5770000000000017</c:v>
                </c:pt>
                <c:pt idx="3582">
                  <c:v>8.4350000000000005</c:v>
                </c:pt>
                <c:pt idx="3583">
                  <c:v>2.2910000000000004</c:v>
                </c:pt>
                <c:pt idx="3584">
                  <c:v>1.1460000000000012</c:v>
                </c:pt>
                <c:pt idx="3585">
                  <c:v>0</c:v>
                </c:pt>
                <c:pt idx="3586">
                  <c:v>0.33899999999999891</c:v>
                </c:pt>
                <c:pt idx="3587">
                  <c:v>0.67200000000000082</c:v>
                </c:pt>
                <c:pt idx="3588">
                  <c:v>0</c:v>
                </c:pt>
                <c:pt idx="3589">
                  <c:v>0</c:v>
                </c:pt>
                <c:pt idx="3590">
                  <c:v>0</c:v>
                </c:pt>
                <c:pt idx="3591">
                  <c:v>0</c:v>
                </c:pt>
                <c:pt idx="3592">
                  <c:v>0</c:v>
                </c:pt>
                <c:pt idx="3593">
                  <c:v>0</c:v>
                </c:pt>
                <c:pt idx="3594">
                  <c:v>0</c:v>
                </c:pt>
                <c:pt idx="3595">
                  <c:v>0</c:v>
                </c:pt>
                <c:pt idx="3596">
                  <c:v>0</c:v>
                </c:pt>
                <c:pt idx="3597">
                  <c:v>0</c:v>
                </c:pt>
                <c:pt idx="3598">
                  <c:v>0</c:v>
                </c:pt>
                <c:pt idx="3599">
                  <c:v>0</c:v>
                </c:pt>
                <c:pt idx="3600">
                  <c:v>0.6900000000000015</c:v>
                </c:pt>
                <c:pt idx="3601">
                  <c:v>1.3569999999999989</c:v>
                </c:pt>
                <c:pt idx="3602">
                  <c:v>0</c:v>
                </c:pt>
                <c:pt idx="3603">
                  <c:v>1</c:v>
                </c:pt>
                <c:pt idx="3604">
                  <c:v>0</c:v>
                </c:pt>
                <c:pt idx="3605">
                  <c:v>0</c:v>
                </c:pt>
                <c:pt idx="3606">
                  <c:v>0.34000000000000008</c:v>
                </c:pt>
                <c:pt idx="3607">
                  <c:v>0.67299999999999871</c:v>
                </c:pt>
                <c:pt idx="3608">
                  <c:v>0</c:v>
                </c:pt>
                <c:pt idx="3609">
                  <c:v>1</c:v>
                </c:pt>
                <c:pt idx="3610">
                  <c:v>1</c:v>
                </c:pt>
                <c:pt idx="3611">
                  <c:v>1</c:v>
                </c:pt>
                <c:pt idx="3612">
                  <c:v>0</c:v>
                </c:pt>
                <c:pt idx="3613">
                  <c:v>0</c:v>
                </c:pt>
                <c:pt idx="3614">
                  <c:v>0.67299999999999871</c:v>
                </c:pt>
                <c:pt idx="3615">
                  <c:v>0.34000000000000008</c:v>
                </c:pt>
                <c:pt idx="3616">
                  <c:v>0</c:v>
                </c:pt>
                <c:pt idx="3617">
                  <c:v>0</c:v>
                </c:pt>
                <c:pt idx="3618">
                  <c:v>0</c:v>
                </c:pt>
                <c:pt idx="3619">
                  <c:v>0</c:v>
                </c:pt>
                <c:pt idx="3620">
                  <c:v>0</c:v>
                </c:pt>
                <c:pt idx="3621">
                  <c:v>0</c:v>
                </c:pt>
                <c:pt idx="3622">
                  <c:v>0</c:v>
                </c:pt>
                <c:pt idx="3623">
                  <c:v>0</c:v>
                </c:pt>
                <c:pt idx="3624">
                  <c:v>0</c:v>
                </c:pt>
                <c:pt idx="3625">
                  <c:v>0</c:v>
                </c:pt>
                <c:pt idx="3626">
                  <c:v>1</c:v>
                </c:pt>
                <c:pt idx="3627">
                  <c:v>1</c:v>
                </c:pt>
                <c:pt idx="3628">
                  <c:v>1</c:v>
                </c:pt>
                <c:pt idx="3629">
                  <c:v>1</c:v>
                </c:pt>
                <c:pt idx="3630">
                  <c:v>0</c:v>
                </c:pt>
                <c:pt idx="3631">
                  <c:v>0</c:v>
                </c:pt>
                <c:pt idx="3632">
                  <c:v>0</c:v>
                </c:pt>
                <c:pt idx="3633">
                  <c:v>0</c:v>
                </c:pt>
                <c:pt idx="3634">
                  <c:v>0</c:v>
                </c:pt>
                <c:pt idx="3635">
                  <c:v>0</c:v>
                </c:pt>
                <c:pt idx="3636">
                  <c:v>0</c:v>
                </c:pt>
                <c:pt idx="3637">
                  <c:v>0</c:v>
                </c:pt>
                <c:pt idx="3638">
                  <c:v>0.67299999999999871</c:v>
                </c:pt>
                <c:pt idx="3639">
                  <c:v>0.33899999999999891</c:v>
                </c:pt>
                <c:pt idx="3640">
                  <c:v>0</c:v>
                </c:pt>
                <c:pt idx="3641">
                  <c:v>1.1460000000000012</c:v>
                </c:pt>
                <c:pt idx="3642">
                  <c:v>2.2910000000000004</c:v>
                </c:pt>
                <c:pt idx="3643">
                  <c:v>3.4349999999999987</c:v>
                </c:pt>
                <c:pt idx="3644">
                  <c:v>7.5779999999999985</c:v>
                </c:pt>
                <c:pt idx="3645">
                  <c:v>6.7199999999999989</c:v>
                </c:pt>
                <c:pt idx="3646">
                  <c:v>1.859999999999999</c:v>
                </c:pt>
                <c:pt idx="3647">
                  <c:v>0</c:v>
                </c:pt>
                <c:pt idx="3648">
                  <c:v>0</c:v>
                </c:pt>
                <c:pt idx="3649">
                  <c:v>1</c:v>
                </c:pt>
                <c:pt idx="3650">
                  <c:v>1</c:v>
                </c:pt>
                <c:pt idx="3651">
                  <c:v>1</c:v>
                </c:pt>
                <c:pt idx="3652">
                  <c:v>1</c:v>
                </c:pt>
                <c:pt idx="3653">
                  <c:v>0</c:v>
                </c:pt>
                <c:pt idx="3654">
                  <c:v>0</c:v>
                </c:pt>
                <c:pt idx="3655">
                  <c:v>0</c:v>
                </c:pt>
                <c:pt idx="3656">
                  <c:v>0</c:v>
                </c:pt>
                <c:pt idx="3657">
                  <c:v>0</c:v>
                </c:pt>
                <c:pt idx="3658">
                  <c:v>0</c:v>
                </c:pt>
                <c:pt idx="3659">
                  <c:v>0</c:v>
                </c:pt>
                <c:pt idx="3660">
                  <c:v>0</c:v>
                </c:pt>
                <c:pt idx="3661">
                  <c:v>0</c:v>
                </c:pt>
                <c:pt idx="3662">
                  <c:v>0</c:v>
                </c:pt>
                <c:pt idx="3663">
                  <c:v>0</c:v>
                </c:pt>
                <c:pt idx="3664">
                  <c:v>0</c:v>
                </c:pt>
                <c:pt idx="3665">
                  <c:v>0</c:v>
                </c:pt>
                <c:pt idx="3666">
                  <c:v>0</c:v>
                </c:pt>
                <c:pt idx="3667">
                  <c:v>0</c:v>
                </c:pt>
                <c:pt idx="3668">
                  <c:v>0</c:v>
                </c:pt>
                <c:pt idx="3669">
                  <c:v>0</c:v>
                </c:pt>
                <c:pt idx="3670">
                  <c:v>0</c:v>
                </c:pt>
                <c:pt idx="3671">
                  <c:v>0</c:v>
                </c:pt>
                <c:pt idx="3672">
                  <c:v>0</c:v>
                </c:pt>
                <c:pt idx="3673">
                  <c:v>0</c:v>
                </c:pt>
                <c:pt idx="3674">
                  <c:v>0</c:v>
                </c:pt>
                <c:pt idx="3675">
                  <c:v>1</c:v>
                </c:pt>
                <c:pt idx="3676">
                  <c:v>1</c:v>
                </c:pt>
                <c:pt idx="3677">
                  <c:v>1</c:v>
                </c:pt>
                <c:pt idx="3678">
                  <c:v>1</c:v>
                </c:pt>
                <c:pt idx="3679">
                  <c:v>0</c:v>
                </c:pt>
                <c:pt idx="3680">
                  <c:v>0</c:v>
                </c:pt>
                <c:pt idx="3681">
                  <c:v>1.3569999999999989</c:v>
                </c:pt>
                <c:pt idx="3682">
                  <c:v>0.6900000000000015</c:v>
                </c:pt>
                <c:pt idx="3683">
                  <c:v>0</c:v>
                </c:pt>
                <c:pt idx="3684">
                  <c:v>0</c:v>
                </c:pt>
                <c:pt idx="3685">
                  <c:v>1</c:v>
                </c:pt>
                <c:pt idx="3686">
                  <c:v>0</c:v>
                </c:pt>
                <c:pt idx="3687">
                  <c:v>1</c:v>
                </c:pt>
                <c:pt idx="3688">
                  <c:v>2</c:v>
                </c:pt>
                <c:pt idx="3689">
                  <c:v>0</c:v>
                </c:pt>
                <c:pt idx="3690">
                  <c:v>0</c:v>
                </c:pt>
                <c:pt idx="3691">
                  <c:v>0</c:v>
                </c:pt>
                <c:pt idx="3692">
                  <c:v>1.859999999999999</c:v>
                </c:pt>
                <c:pt idx="3693">
                  <c:v>14.719000000000001</c:v>
                </c:pt>
                <c:pt idx="3694">
                  <c:v>16.577000000000005</c:v>
                </c:pt>
                <c:pt idx="3695">
                  <c:v>3.4349999999999987</c:v>
                </c:pt>
                <c:pt idx="3696">
                  <c:v>2.2910000000000004</c:v>
                </c:pt>
                <c:pt idx="3697">
                  <c:v>2.1460000000000008</c:v>
                </c:pt>
                <c:pt idx="3698">
                  <c:v>0</c:v>
                </c:pt>
                <c:pt idx="3699">
                  <c:v>0.33899999999999891</c:v>
                </c:pt>
                <c:pt idx="3700">
                  <c:v>0.67200000000000082</c:v>
                </c:pt>
                <c:pt idx="3701">
                  <c:v>0</c:v>
                </c:pt>
                <c:pt idx="3702">
                  <c:v>0</c:v>
                </c:pt>
                <c:pt idx="3703">
                  <c:v>0</c:v>
                </c:pt>
                <c:pt idx="3704">
                  <c:v>1</c:v>
                </c:pt>
                <c:pt idx="3705">
                  <c:v>1</c:v>
                </c:pt>
                <c:pt idx="3706">
                  <c:v>0</c:v>
                </c:pt>
                <c:pt idx="3707">
                  <c:v>0</c:v>
                </c:pt>
                <c:pt idx="3708">
                  <c:v>0</c:v>
                </c:pt>
                <c:pt idx="3709">
                  <c:v>0</c:v>
                </c:pt>
                <c:pt idx="3710">
                  <c:v>0</c:v>
                </c:pt>
                <c:pt idx="3711">
                  <c:v>0</c:v>
                </c:pt>
                <c:pt idx="3712">
                  <c:v>0.74399999999999999</c:v>
                </c:pt>
                <c:pt idx="3713">
                  <c:v>6.4849999999999985</c:v>
                </c:pt>
                <c:pt idx="3714">
                  <c:v>17.222999999999988</c:v>
                </c:pt>
                <c:pt idx="3715">
                  <c:v>6.9570000000000007</c:v>
                </c:pt>
                <c:pt idx="3716">
                  <c:v>9.6879999999999988</c:v>
                </c:pt>
                <c:pt idx="3717">
                  <c:v>19.416</c:v>
                </c:pt>
                <c:pt idx="3718">
                  <c:v>9.14</c:v>
                </c:pt>
                <c:pt idx="3719">
                  <c:v>4.8599999999999985</c:v>
                </c:pt>
                <c:pt idx="3720">
                  <c:v>2.5770000000000017</c:v>
                </c:pt>
                <c:pt idx="3721">
                  <c:v>1.2899999999999983</c:v>
                </c:pt>
                <c:pt idx="3722">
                  <c:v>0</c:v>
                </c:pt>
                <c:pt idx="3723">
                  <c:v>1.0470000000000006</c:v>
                </c:pt>
                <c:pt idx="3724">
                  <c:v>2.0459999999999994</c:v>
                </c:pt>
                <c:pt idx="3725">
                  <c:v>0</c:v>
                </c:pt>
                <c:pt idx="3726">
                  <c:v>0</c:v>
                </c:pt>
                <c:pt idx="3727">
                  <c:v>0</c:v>
                </c:pt>
                <c:pt idx="3728">
                  <c:v>0</c:v>
                </c:pt>
                <c:pt idx="3729">
                  <c:v>0</c:v>
                </c:pt>
                <c:pt idx="3730">
                  <c:v>0</c:v>
                </c:pt>
                <c:pt idx="3731">
                  <c:v>0</c:v>
                </c:pt>
                <c:pt idx="3732">
                  <c:v>3.2040000000000006</c:v>
                </c:pt>
                <c:pt idx="3733">
                  <c:v>1.4059999999999979</c:v>
                </c:pt>
                <c:pt idx="3734">
                  <c:v>0.60600000000000165</c:v>
                </c:pt>
                <c:pt idx="3735">
                  <c:v>0.8039999999999986</c:v>
                </c:pt>
                <c:pt idx="3736">
                  <c:v>0</c:v>
                </c:pt>
                <c:pt idx="3737">
                  <c:v>0.67200000000000082</c:v>
                </c:pt>
                <c:pt idx="3738">
                  <c:v>1.3389999999999982</c:v>
                </c:pt>
                <c:pt idx="3739">
                  <c:v>0</c:v>
                </c:pt>
                <c:pt idx="3740">
                  <c:v>3</c:v>
                </c:pt>
                <c:pt idx="3741">
                  <c:v>5</c:v>
                </c:pt>
                <c:pt idx="3742">
                  <c:v>4</c:v>
                </c:pt>
                <c:pt idx="3743">
                  <c:v>14</c:v>
                </c:pt>
                <c:pt idx="3744">
                  <c:v>6</c:v>
                </c:pt>
                <c:pt idx="3745">
                  <c:v>3</c:v>
                </c:pt>
                <c:pt idx="3746">
                  <c:v>2</c:v>
                </c:pt>
                <c:pt idx="3747">
                  <c:v>1</c:v>
                </c:pt>
                <c:pt idx="3748">
                  <c:v>0</c:v>
                </c:pt>
                <c:pt idx="3749">
                  <c:v>1.2549999999999986</c:v>
                </c:pt>
                <c:pt idx="3750">
                  <c:v>0.50600000000000023</c:v>
                </c:pt>
                <c:pt idx="3751">
                  <c:v>0.75499999999999923</c:v>
                </c:pt>
                <c:pt idx="3752">
                  <c:v>0</c:v>
                </c:pt>
                <c:pt idx="3753">
                  <c:v>0</c:v>
                </c:pt>
                <c:pt idx="3754">
                  <c:v>14.350000000000005</c:v>
                </c:pt>
                <c:pt idx="3755">
                  <c:v>6.2710000000000026</c:v>
                </c:pt>
                <c:pt idx="3756">
                  <c:v>0</c:v>
                </c:pt>
                <c:pt idx="3757">
                  <c:v>12.317</c:v>
                </c:pt>
                <c:pt idx="3758">
                  <c:v>3.5700000000000003</c:v>
                </c:pt>
                <c:pt idx="3759">
                  <c:v>0.76200000000000079</c:v>
                </c:pt>
                <c:pt idx="3760">
                  <c:v>0.8960000000000008</c:v>
                </c:pt>
                <c:pt idx="3761">
                  <c:v>0.97400000000000042</c:v>
                </c:pt>
                <c:pt idx="3762">
                  <c:v>0</c:v>
                </c:pt>
                <c:pt idx="3763">
                  <c:v>0</c:v>
                </c:pt>
                <c:pt idx="3764">
                  <c:v>0</c:v>
                </c:pt>
                <c:pt idx="3765">
                  <c:v>2</c:v>
                </c:pt>
                <c:pt idx="3766">
                  <c:v>0</c:v>
                </c:pt>
                <c:pt idx="3767">
                  <c:v>0.6900000000000015</c:v>
                </c:pt>
                <c:pt idx="3768">
                  <c:v>1.3569999999999989</c:v>
                </c:pt>
                <c:pt idx="3769">
                  <c:v>0</c:v>
                </c:pt>
                <c:pt idx="3770">
                  <c:v>0</c:v>
                </c:pt>
                <c:pt idx="3771">
                  <c:v>0</c:v>
                </c:pt>
                <c:pt idx="3772">
                  <c:v>0</c:v>
                </c:pt>
                <c:pt idx="3773">
                  <c:v>0</c:v>
                </c:pt>
                <c:pt idx="3774">
                  <c:v>0</c:v>
                </c:pt>
                <c:pt idx="3775">
                  <c:v>1</c:v>
                </c:pt>
                <c:pt idx="3776">
                  <c:v>0</c:v>
                </c:pt>
                <c:pt idx="3777">
                  <c:v>0</c:v>
                </c:pt>
                <c:pt idx="3778">
                  <c:v>0</c:v>
                </c:pt>
                <c:pt idx="3779">
                  <c:v>0</c:v>
                </c:pt>
                <c:pt idx="3780">
                  <c:v>0</c:v>
                </c:pt>
                <c:pt idx="3781">
                  <c:v>0</c:v>
                </c:pt>
                <c:pt idx="3782">
                  <c:v>0</c:v>
                </c:pt>
                <c:pt idx="3783">
                  <c:v>0</c:v>
                </c:pt>
                <c:pt idx="3784">
                  <c:v>0</c:v>
                </c:pt>
                <c:pt idx="3785">
                  <c:v>0</c:v>
                </c:pt>
                <c:pt idx="3786">
                  <c:v>0</c:v>
                </c:pt>
                <c:pt idx="3787">
                  <c:v>1</c:v>
                </c:pt>
                <c:pt idx="3788">
                  <c:v>0</c:v>
                </c:pt>
                <c:pt idx="3789">
                  <c:v>1</c:v>
                </c:pt>
                <c:pt idx="3790">
                  <c:v>1</c:v>
                </c:pt>
                <c:pt idx="3791">
                  <c:v>1</c:v>
                </c:pt>
                <c:pt idx="3792">
                  <c:v>0</c:v>
                </c:pt>
                <c:pt idx="3793">
                  <c:v>2.1460000000000008</c:v>
                </c:pt>
                <c:pt idx="3794">
                  <c:v>10.292000000000002</c:v>
                </c:pt>
                <c:pt idx="3795">
                  <c:v>13.436</c:v>
                </c:pt>
                <c:pt idx="3796">
                  <c:v>2.5779999999999994</c:v>
                </c:pt>
                <c:pt idx="3797">
                  <c:v>0.71999999999999909</c:v>
                </c:pt>
                <c:pt idx="3798">
                  <c:v>0.86100000000000065</c:v>
                </c:pt>
                <c:pt idx="3799">
                  <c:v>0</c:v>
                </c:pt>
                <c:pt idx="3800">
                  <c:v>0</c:v>
                </c:pt>
                <c:pt idx="3801">
                  <c:v>0</c:v>
                </c:pt>
                <c:pt idx="3802">
                  <c:v>0.75499999999999923</c:v>
                </c:pt>
                <c:pt idx="3803">
                  <c:v>0.50700000000000145</c:v>
                </c:pt>
                <c:pt idx="3804">
                  <c:v>3.254999999999999</c:v>
                </c:pt>
                <c:pt idx="3805">
                  <c:v>0</c:v>
                </c:pt>
                <c:pt idx="3806">
                  <c:v>0</c:v>
                </c:pt>
                <c:pt idx="3807">
                  <c:v>0</c:v>
                </c:pt>
                <c:pt idx="3808">
                  <c:v>0</c:v>
                </c:pt>
                <c:pt idx="3809">
                  <c:v>0</c:v>
                </c:pt>
                <c:pt idx="3810">
                  <c:v>0</c:v>
                </c:pt>
                <c:pt idx="3811">
                  <c:v>0</c:v>
                </c:pt>
                <c:pt idx="3812">
                  <c:v>0.34000000000000008</c:v>
                </c:pt>
                <c:pt idx="3813">
                  <c:v>0.67299999999999871</c:v>
                </c:pt>
                <c:pt idx="3814">
                  <c:v>0</c:v>
                </c:pt>
                <c:pt idx="3815">
                  <c:v>1</c:v>
                </c:pt>
                <c:pt idx="3816">
                  <c:v>1</c:v>
                </c:pt>
                <c:pt idx="3817">
                  <c:v>0</c:v>
                </c:pt>
                <c:pt idx="3818">
                  <c:v>0</c:v>
                </c:pt>
                <c:pt idx="3819">
                  <c:v>0.34000000000000008</c:v>
                </c:pt>
                <c:pt idx="3820">
                  <c:v>0.67299999999999871</c:v>
                </c:pt>
                <c:pt idx="3821">
                  <c:v>0</c:v>
                </c:pt>
                <c:pt idx="3822">
                  <c:v>0</c:v>
                </c:pt>
                <c:pt idx="3823">
                  <c:v>2</c:v>
                </c:pt>
                <c:pt idx="3824">
                  <c:v>2</c:v>
                </c:pt>
                <c:pt idx="3825">
                  <c:v>0</c:v>
                </c:pt>
                <c:pt idx="3826">
                  <c:v>0</c:v>
                </c:pt>
                <c:pt idx="3827">
                  <c:v>4.7289999999999974</c:v>
                </c:pt>
                <c:pt idx="3828">
                  <c:v>0.45200000000000184</c:v>
                </c:pt>
                <c:pt idx="3829">
                  <c:v>1.172000000000001</c:v>
                </c:pt>
                <c:pt idx="3830">
                  <c:v>5.8859999999999975</c:v>
                </c:pt>
                <c:pt idx="3831">
                  <c:v>9.5960000000000001</c:v>
                </c:pt>
                <c:pt idx="3832">
                  <c:v>1.3000000000000007</c:v>
                </c:pt>
                <c:pt idx="3833">
                  <c:v>0</c:v>
                </c:pt>
                <c:pt idx="3834">
                  <c:v>0</c:v>
                </c:pt>
                <c:pt idx="3835">
                  <c:v>0</c:v>
                </c:pt>
                <c:pt idx="3836">
                  <c:v>0</c:v>
                </c:pt>
                <c:pt idx="3837">
                  <c:v>0</c:v>
                </c:pt>
                <c:pt idx="3838">
                  <c:v>0</c:v>
                </c:pt>
                <c:pt idx="3839">
                  <c:v>0</c:v>
                </c:pt>
                <c:pt idx="3840">
                  <c:v>0</c:v>
                </c:pt>
                <c:pt idx="3841">
                  <c:v>0.67299999999999871</c:v>
                </c:pt>
                <c:pt idx="3842">
                  <c:v>0.33899999999999891</c:v>
                </c:pt>
                <c:pt idx="3843">
                  <c:v>0</c:v>
                </c:pt>
                <c:pt idx="3844">
                  <c:v>1.2040000000000006</c:v>
                </c:pt>
                <c:pt idx="3845">
                  <c:v>1.4059999999999979</c:v>
                </c:pt>
                <c:pt idx="3846">
                  <c:v>1.6060000000000021</c:v>
                </c:pt>
                <c:pt idx="3847">
                  <c:v>0.8039999999999986</c:v>
                </c:pt>
                <c:pt idx="3848">
                  <c:v>0</c:v>
                </c:pt>
                <c:pt idx="3849">
                  <c:v>0.52199999999999869</c:v>
                </c:pt>
                <c:pt idx="3850">
                  <c:v>1.0289999999999995</c:v>
                </c:pt>
                <c:pt idx="3851">
                  <c:v>0.52199999999999869</c:v>
                </c:pt>
                <c:pt idx="3852">
                  <c:v>0</c:v>
                </c:pt>
                <c:pt idx="3853">
                  <c:v>2</c:v>
                </c:pt>
                <c:pt idx="3854">
                  <c:v>14</c:v>
                </c:pt>
                <c:pt idx="3855">
                  <c:v>1</c:v>
                </c:pt>
                <c:pt idx="3856">
                  <c:v>0</c:v>
                </c:pt>
                <c:pt idx="3857">
                  <c:v>0</c:v>
                </c:pt>
                <c:pt idx="3858">
                  <c:v>0</c:v>
                </c:pt>
                <c:pt idx="3859">
                  <c:v>0</c:v>
                </c:pt>
                <c:pt idx="3860">
                  <c:v>0</c:v>
                </c:pt>
                <c:pt idx="3861">
                  <c:v>0</c:v>
                </c:pt>
                <c:pt idx="3862">
                  <c:v>0</c:v>
                </c:pt>
                <c:pt idx="3863">
                  <c:v>2</c:v>
                </c:pt>
                <c:pt idx="3864">
                  <c:v>0</c:v>
                </c:pt>
                <c:pt idx="3865">
                  <c:v>0</c:v>
                </c:pt>
                <c:pt idx="3866">
                  <c:v>0</c:v>
                </c:pt>
                <c:pt idx="3867">
                  <c:v>1.6729999999999978</c:v>
                </c:pt>
                <c:pt idx="3868">
                  <c:v>2.34</c:v>
                </c:pt>
                <c:pt idx="3869">
                  <c:v>0</c:v>
                </c:pt>
                <c:pt idx="3870">
                  <c:v>0</c:v>
                </c:pt>
                <c:pt idx="3871">
                  <c:v>0.67299999999999871</c:v>
                </c:pt>
                <c:pt idx="3872">
                  <c:v>0.34000000000000008</c:v>
                </c:pt>
                <c:pt idx="3873">
                  <c:v>0</c:v>
                </c:pt>
                <c:pt idx="3874">
                  <c:v>0.69300000000000161</c:v>
                </c:pt>
                <c:pt idx="3875">
                  <c:v>1.359000000000002</c:v>
                </c:pt>
                <c:pt idx="3876">
                  <c:v>0</c:v>
                </c:pt>
                <c:pt idx="3877">
                  <c:v>0</c:v>
                </c:pt>
                <c:pt idx="3878">
                  <c:v>0</c:v>
                </c:pt>
                <c:pt idx="3879">
                  <c:v>0</c:v>
                </c:pt>
                <c:pt idx="3880">
                  <c:v>0</c:v>
                </c:pt>
                <c:pt idx="3881">
                  <c:v>0</c:v>
                </c:pt>
                <c:pt idx="3882">
                  <c:v>0</c:v>
                </c:pt>
                <c:pt idx="3883">
                  <c:v>0</c:v>
                </c:pt>
                <c:pt idx="3884">
                  <c:v>0</c:v>
                </c:pt>
                <c:pt idx="3885">
                  <c:v>1</c:v>
                </c:pt>
                <c:pt idx="3886">
                  <c:v>2</c:v>
                </c:pt>
                <c:pt idx="3887">
                  <c:v>0</c:v>
                </c:pt>
                <c:pt idx="3888">
                  <c:v>0</c:v>
                </c:pt>
                <c:pt idx="3889">
                  <c:v>0</c:v>
                </c:pt>
                <c:pt idx="3890">
                  <c:v>0</c:v>
                </c:pt>
                <c:pt idx="3891">
                  <c:v>2</c:v>
                </c:pt>
                <c:pt idx="3892">
                  <c:v>1</c:v>
                </c:pt>
                <c:pt idx="3893">
                  <c:v>1</c:v>
                </c:pt>
                <c:pt idx="3894">
                  <c:v>0</c:v>
                </c:pt>
                <c:pt idx="3895">
                  <c:v>0</c:v>
                </c:pt>
                <c:pt idx="3896">
                  <c:v>0</c:v>
                </c:pt>
                <c:pt idx="3897">
                  <c:v>0</c:v>
                </c:pt>
                <c:pt idx="3898">
                  <c:v>0</c:v>
                </c:pt>
                <c:pt idx="3899">
                  <c:v>0</c:v>
                </c:pt>
                <c:pt idx="3900">
                  <c:v>0</c:v>
                </c:pt>
                <c:pt idx="3901">
                  <c:v>0.67299999999999871</c:v>
                </c:pt>
                <c:pt idx="3902">
                  <c:v>0.34000000000000008</c:v>
                </c:pt>
                <c:pt idx="3903">
                  <c:v>0</c:v>
                </c:pt>
                <c:pt idx="3904">
                  <c:v>0</c:v>
                </c:pt>
                <c:pt idx="3905">
                  <c:v>0.34000000000000008</c:v>
                </c:pt>
                <c:pt idx="3906">
                  <c:v>0.67299999999999871</c:v>
                </c:pt>
                <c:pt idx="3907">
                  <c:v>0</c:v>
                </c:pt>
                <c:pt idx="3908">
                  <c:v>0</c:v>
                </c:pt>
                <c:pt idx="3909">
                  <c:v>0</c:v>
                </c:pt>
                <c:pt idx="3910">
                  <c:v>0.34099999999999941</c:v>
                </c:pt>
                <c:pt idx="3911">
                  <c:v>0.67399999999999982</c:v>
                </c:pt>
                <c:pt idx="3912">
                  <c:v>0</c:v>
                </c:pt>
                <c:pt idx="3913">
                  <c:v>0</c:v>
                </c:pt>
                <c:pt idx="3914">
                  <c:v>0</c:v>
                </c:pt>
                <c:pt idx="3915">
                  <c:v>0.67399999999999982</c:v>
                </c:pt>
                <c:pt idx="3916">
                  <c:v>0.34099999999999941</c:v>
                </c:pt>
                <c:pt idx="3917">
                  <c:v>0</c:v>
                </c:pt>
                <c:pt idx="3918">
                  <c:v>0</c:v>
                </c:pt>
                <c:pt idx="3919">
                  <c:v>0</c:v>
                </c:pt>
                <c:pt idx="3920">
                  <c:v>0</c:v>
                </c:pt>
                <c:pt idx="3921">
                  <c:v>0</c:v>
                </c:pt>
                <c:pt idx="3922">
                  <c:v>0</c:v>
                </c:pt>
                <c:pt idx="3923">
                  <c:v>0</c:v>
                </c:pt>
                <c:pt idx="3924">
                  <c:v>0</c:v>
                </c:pt>
                <c:pt idx="3925">
                  <c:v>0</c:v>
                </c:pt>
                <c:pt idx="3926">
                  <c:v>0</c:v>
                </c:pt>
                <c:pt idx="3927">
                  <c:v>0</c:v>
                </c:pt>
                <c:pt idx="3928">
                  <c:v>0</c:v>
                </c:pt>
                <c:pt idx="3929">
                  <c:v>0</c:v>
                </c:pt>
                <c:pt idx="3930">
                  <c:v>0</c:v>
                </c:pt>
                <c:pt idx="3931">
                  <c:v>0</c:v>
                </c:pt>
                <c:pt idx="3932">
                  <c:v>0</c:v>
                </c:pt>
                <c:pt idx="3933">
                  <c:v>0</c:v>
                </c:pt>
                <c:pt idx="3934">
                  <c:v>0</c:v>
                </c:pt>
                <c:pt idx="3935">
                  <c:v>0</c:v>
                </c:pt>
                <c:pt idx="3936">
                  <c:v>0</c:v>
                </c:pt>
                <c:pt idx="3937">
                  <c:v>0</c:v>
                </c:pt>
                <c:pt idx="3938">
                  <c:v>0</c:v>
                </c:pt>
                <c:pt idx="3939">
                  <c:v>0</c:v>
                </c:pt>
                <c:pt idx="3940">
                  <c:v>2</c:v>
                </c:pt>
                <c:pt idx="3941">
                  <c:v>2</c:v>
                </c:pt>
                <c:pt idx="3942">
                  <c:v>1</c:v>
                </c:pt>
                <c:pt idx="3943">
                  <c:v>0</c:v>
                </c:pt>
                <c:pt idx="3944">
                  <c:v>0</c:v>
                </c:pt>
                <c:pt idx="3945">
                  <c:v>0</c:v>
                </c:pt>
                <c:pt idx="3946">
                  <c:v>0</c:v>
                </c:pt>
                <c:pt idx="3947">
                  <c:v>0</c:v>
                </c:pt>
                <c:pt idx="3948">
                  <c:v>0</c:v>
                </c:pt>
                <c:pt idx="3949">
                  <c:v>1</c:v>
                </c:pt>
                <c:pt idx="3950">
                  <c:v>1</c:v>
                </c:pt>
                <c:pt idx="3951">
                  <c:v>1</c:v>
                </c:pt>
                <c:pt idx="3952">
                  <c:v>1</c:v>
                </c:pt>
                <c:pt idx="3953">
                  <c:v>0</c:v>
                </c:pt>
                <c:pt idx="3954">
                  <c:v>0</c:v>
                </c:pt>
                <c:pt idx="3955">
                  <c:v>0</c:v>
                </c:pt>
                <c:pt idx="3956">
                  <c:v>0</c:v>
                </c:pt>
                <c:pt idx="3957">
                  <c:v>0.34099999999999941</c:v>
                </c:pt>
                <c:pt idx="3958">
                  <c:v>0.67399999999999982</c:v>
                </c:pt>
                <c:pt idx="3959">
                  <c:v>0</c:v>
                </c:pt>
                <c:pt idx="3960">
                  <c:v>0</c:v>
                </c:pt>
                <c:pt idx="3961">
                  <c:v>0</c:v>
                </c:pt>
                <c:pt idx="3962">
                  <c:v>0</c:v>
                </c:pt>
                <c:pt idx="3963">
                  <c:v>0</c:v>
                </c:pt>
                <c:pt idx="3964">
                  <c:v>0</c:v>
                </c:pt>
                <c:pt idx="3965">
                  <c:v>0</c:v>
                </c:pt>
                <c:pt idx="3966">
                  <c:v>1.2059999999999986</c:v>
                </c:pt>
                <c:pt idx="3967">
                  <c:v>2.4079999999999995</c:v>
                </c:pt>
                <c:pt idx="3968">
                  <c:v>1.6080000000000005</c:v>
                </c:pt>
                <c:pt idx="3969">
                  <c:v>0.80499999999999972</c:v>
                </c:pt>
                <c:pt idx="3970">
                  <c:v>0</c:v>
                </c:pt>
                <c:pt idx="3971">
                  <c:v>0</c:v>
                </c:pt>
                <c:pt idx="3972">
                  <c:v>0</c:v>
                </c:pt>
                <c:pt idx="3973">
                  <c:v>0</c:v>
                </c:pt>
                <c:pt idx="3974">
                  <c:v>0</c:v>
                </c:pt>
                <c:pt idx="3975">
                  <c:v>0</c:v>
                </c:pt>
                <c:pt idx="3976">
                  <c:v>1</c:v>
                </c:pt>
                <c:pt idx="3977">
                  <c:v>1</c:v>
                </c:pt>
                <c:pt idx="3978">
                  <c:v>1</c:v>
                </c:pt>
                <c:pt idx="3979">
                  <c:v>1</c:v>
                </c:pt>
                <c:pt idx="3980">
                  <c:v>0</c:v>
                </c:pt>
                <c:pt idx="3981">
                  <c:v>0</c:v>
                </c:pt>
                <c:pt idx="3982">
                  <c:v>0</c:v>
                </c:pt>
                <c:pt idx="3983">
                  <c:v>0</c:v>
                </c:pt>
                <c:pt idx="3984">
                  <c:v>0</c:v>
                </c:pt>
                <c:pt idx="3985">
                  <c:v>0</c:v>
                </c:pt>
                <c:pt idx="3986">
                  <c:v>0</c:v>
                </c:pt>
                <c:pt idx="3987">
                  <c:v>0</c:v>
                </c:pt>
                <c:pt idx="3988">
                  <c:v>0.62100000000000066</c:v>
                </c:pt>
                <c:pt idx="3989">
                  <c:v>0.23199999999999943</c:v>
                </c:pt>
                <c:pt idx="3990">
                  <c:v>0.83200000000000074</c:v>
                </c:pt>
                <c:pt idx="3991">
                  <c:v>0.42200000000000071</c:v>
                </c:pt>
                <c:pt idx="3992">
                  <c:v>0</c:v>
                </c:pt>
                <c:pt idx="3993">
                  <c:v>2.3019999999999987</c:v>
                </c:pt>
                <c:pt idx="3994">
                  <c:v>4.5990000000000002</c:v>
                </c:pt>
                <c:pt idx="3995">
                  <c:v>3.8899999999999997</c:v>
                </c:pt>
                <c:pt idx="3996">
                  <c:v>2.1750000000000007</c:v>
                </c:pt>
                <c:pt idx="3997">
                  <c:v>1.4559999999999986</c:v>
                </c:pt>
                <c:pt idx="3998">
                  <c:v>0.73000000000000065</c:v>
                </c:pt>
                <c:pt idx="3999">
                  <c:v>0</c:v>
                </c:pt>
                <c:pt idx="4000">
                  <c:v>0.67399999999999982</c:v>
                </c:pt>
                <c:pt idx="4001">
                  <c:v>0.34099999999999941</c:v>
                </c:pt>
                <c:pt idx="4002">
                  <c:v>0</c:v>
                </c:pt>
                <c:pt idx="4003">
                  <c:v>0</c:v>
                </c:pt>
                <c:pt idx="4004">
                  <c:v>0</c:v>
                </c:pt>
                <c:pt idx="4005">
                  <c:v>0</c:v>
                </c:pt>
                <c:pt idx="4006">
                  <c:v>0</c:v>
                </c:pt>
                <c:pt idx="4007">
                  <c:v>0.67399999999999982</c:v>
                </c:pt>
                <c:pt idx="4008">
                  <c:v>0.34099999999999941</c:v>
                </c:pt>
                <c:pt idx="4009">
                  <c:v>0</c:v>
                </c:pt>
                <c:pt idx="4010">
                  <c:v>0</c:v>
                </c:pt>
                <c:pt idx="4011">
                  <c:v>0.34099999999999941</c:v>
                </c:pt>
                <c:pt idx="4012">
                  <c:v>0.67399999999999982</c:v>
                </c:pt>
                <c:pt idx="4013">
                  <c:v>0</c:v>
                </c:pt>
                <c:pt idx="4014">
                  <c:v>0</c:v>
                </c:pt>
                <c:pt idx="4015">
                  <c:v>0</c:v>
                </c:pt>
                <c:pt idx="4016">
                  <c:v>0</c:v>
                </c:pt>
                <c:pt idx="4017">
                  <c:v>0</c:v>
                </c:pt>
                <c:pt idx="4018">
                  <c:v>0</c:v>
                </c:pt>
                <c:pt idx="4019">
                  <c:v>0</c:v>
                </c:pt>
                <c:pt idx="4020">
                  <c:v>0</c:v>
                </c:pt>
                <c:pt idx="4021">
                  <c:v>0</c:v>
                </c:pt>
                <c:pt idx="4022">
                  <c:v>0</c:v>
                </c:pt>
                <c:pt idx="4023">
                  <c:v>0</c:v>
                </c:pt>
                <c:pt idx="4024">
                  <c:v>57.072000000000003</c:v>
                </c:pt>
                <c:pt idx="4025">
                  <c:v>71.890999999999991</c:v>
                </c:pt>
                <c:pt idx="4026">
                  <c:v>0</c:v>
                </c:pt>
                <c:pt idx="4027">
                  <c:v>94.634999999999991</c:v>
                </c:pt>
                <c:pt idx="4028">
                  <c:v>45.423000000000002</c:v>
                </c:pt>
                <c:pt idx="4029">
                  <c:v>0</c:v>
                </c:pt>
                <c:pt idx="4030">
                  <c:v>0</c:v>
                </c:pt>
                <c:pt idx="4031">
                  <c:v>0</c:v>
                </c:pt>
                <c:pt idx="4032">
                  <c:v>0</c:v>
                </c:pt>
                <c:pt idx="4033">
                  <c:v>0</c:v>
                </c:pt>
                <c:pt idx="4034">
                  <c:v>0.6900000000000015</c:v>
                </c:pt>
                <c:pt idx="4035">
                  <c:v>1.3569999999999989</c:v>
                </c:pt>
                <c:pt idx="4036">
                  <c:v>0</c:v>
                </c:pt>
                <c:pt idx="4037">
                  <c:v>32</c:v>
                </c:pt>
                <c:pt idx="4038">
                  <c:v>42</c:v>
                </c:pt>
                <c:pt idx="4039">
                  <c:v>6</c:v>
                </c:pt>
                <c:pt idx="4040">
                  <c:v>2</c:v>
                </c:pt>
                <c:pt idx="4041">
                  <c:v>2</c:v>
                </c:pt>
                <c:pt idx="4042">
                  <c:v>1</c:v>
                </c:pt>
                <c:pt idx="4043">
                  <c:v>0</c:v>
                </c:pt>
                <c:pt idx="4044">
                  <c:v>3.8210000000000006</c:v>
                </c:pt>
                <c:pt idx="4045">
                  <c:v>96.670999999999978</c:v>
                </c:pt>
                <c:pt idx="4046">
                  <c:v>299.32499999999999</c:v>
                </c:pt>
                <c:pt idx="4047">
                  <c:v>410.50599999999986</c:v>
                </c:pt>
                <c:pt idx="4048">
                  <c:v>68.871999999999986</c:v>
                </c:pt>
                <c:pt idx="4049">
                  <c:v>0</c:v>
                </c:pt>
                <c:pt idx="4050">
                  <c:v>152.547</c:v>
                </c:pt>
                <c:pt idx="4051">
                  <c:v>113.76700000000002</c:v>
                </c:pt>
                <c:pt idx="4052">
                  <c:v>67.680999999999983</c:v>
                </c:pt>
                <c:pt idx="4053">
                  <c:v>65.313000000000002</c:v>
                </c:pt>
                <c:pt idx="4054">
                  <c:v>31.683</c:v>
                </c:pt>
                <c:pt idx="4055">
                  <c:v>0</c:v>
                </c:pt>
                <c:pt idx="4056">
                  <c:v>0</c:v>
                </c:pt>
                <c:pt idx="4057">
                  <c:v>0</c:v>
                </c:pt>
                <c:pt idx="4058">
                  <c:v>0</c:v>
                </c:pt>
                <c:pt idx="4059">
                  <c:v>0</c:v>
                </c:pt>
                <c:pt idx="4060">
                  <c:v>0</c:v>
                </c:pt>
                <c:pt idx="4061">
                  <c:v>0</c:v>
                </c:pt>
                <c:pt idx="4062">
                  <c:v>0</c:v>
                </c:pt>
                <c:pt idx="4063">
                  <c:v>0</c:v>
                </c:pt>
                <c:pt idx="4064">
                  <c:v>0</c:v>
                </c:pt>
                <c:pt idx="4065">
                  <c:v>0</c:v>
                </c:pt>
                <c:pt idx="4066">
                  <c:v>0</c:v>
                </c:pt>
                <c:pt idx="4067">
                  <c:v>0</c:v>
                </c:pt>
                <c:pt idx="4068">
                  <c:v>0</c:v>
                </c:pt>
                <c:pt idx="4069">
                  <c:v>0</c:v>
                </c:pt>
                <c:pt idx="4070">
                  <c:v>0</c:v>
                </c:pt>
                <c:pt idx="4071">
                  <c:v>0</c:v>
                </c:pt>
                <c:pt idx="4072">
                  <c:v>0</c:v>
                </c:pt>
                <c:pt idx="4073">
                  <c:v>0</c:v>
                </c:pt>
                <c:pt idx="4074">
                  <c:v>0</c:v>
                </c:pt>
                <c:pt idx="4075">
                  <c:v>0</c:v>
                </c:pt>
                <c:pt idx="4076">
                  <c:v>56.335000000000001</c:v>
                </c:pt>
                <c:pt idx="4077">
                  <c:v>83.61</c:v>
                </c:pt>
                <c:pt idx="4078">
                  <c:v>43.032000000000011</c:v>
                </c:pt>
                <c:pt idx="4079">
                  <c:v>0</c:v>
                </c:pt>
                <c:pt idx="4080">
                  <c:v>24.852999999999987</c:v>
                </c:pt>
                <c:pt idx="4081">
                  <c:v>54.878</c:v>
                </c:pt>
                <c:pt idx="4082">
                  <c:v>84.316999999999993</c:v>
                </c:pt>
                <c:pt idx="4083">
                  <c:v>20.378</c:v>
                </c:pt>
                <c:pt idx="4084">
                  <c:v>8.2439999999999998</c:v>
                </c:pt>
                <c:pt idx="4085">
                  <c:v>3.0730000000000004</c:v>
                </c:pt>
                <c:pt idx="4086">
                  <c:v>0</c:v>
                </c:pt>
                <c:pt idx="4087">
                  <c:v>20.552</c:v>
                </c:pt>
                <c:pt idx="4088">
                  <c:v>8.043000000000001</c:v>
                </c:pt>
                <c:pt idx="4089">
                  <c:v>1.4739999999999958</c:v>
                </c:pt>
                <c:pt idx="4090">
                  <c:v>0.84899999999999665</c:v>
                </c:pt>
                <c:pt idx="4091">
                  <c:v>1.1679999999999988</c:v>
                </c:pt>
                <c:pt idx="4092">
                  <c:v>0.43600000000000011</c:v>
                </c:pt>
                <c:pt idx="4093">
                  <c:v>0.65200000000000125</c:v>
                </c:pt>
                <c:pt idx="4094">
                  <c:v>0.82000000000000051</c:v>
                </c:pt>
                <c:pt idx="4095">
                  <c:v>0.94200000000000039</c:v>
                </c:pt>
                <c:pt idx="4096">
                  <c:v>1.0189999999999977</c:v>
                </c:pt>
                <c:pt idx="4097">
                  <c:v>5.3000000000000824E-2</c:v>
                </c:pt>
                <c:pt idx="4098">
                  <c:v>4.5999999999999396E-2</c:v>
                </c:pt>
                <c:pt idx="4099">
                  <c:v>0</c:v>
                </c:pt>
                <c:pt idx="4100">
                  <c:v>1.3539999999999988</c:v>
                </c:pt>
                <c:pt idx="4101">
                  <c:v>11.703000000000001</c:v>
                </c:pt>
                <c:pt idx="4102">
                  <c:v>12.047000000000001</c:v>
                </c:pt>
                <c:pt idx="4103">
                  <c:v>6.3850000000000016</c:v>
                </c:pt>
                <c:pt idx="4104">
                  <c:v>2.718</c:v>
                </c:pt>
                <c:pt idx="4105">
                  <c:v>2.0459999999999994</c:v>
                </c:pt>
                <c:pt idx="4106">
                  <c:v>1.3689999999999998</c:v>
                </c:pt>
                <c:pt idx="4107">
                  <c:v>0.68700000000000139</c:v>
                </c:pt>
                <c:pt idx="4108">
                  <c:v>0</c:v>
                </c:pt>
                <c:pt idx="4109">
                  <c:v>0</c:v>
                </c:pt>
                <c:pt idx="4110">
                  <c:v>0</c:v>
                </c:pt>
                <c:pt idx="4111">
                  <c:v>1</c:v>
                </c:pt>
                <c:pt idx="4112">
                  <c:v>0</c:v>
                </c:pt>
                <c:pt idx="4113">
                  <c:v>0.4170000000000017</c:v>
                </c:pt>
                <c:pt idx="4114">
                  <c:v>0.82499999999999951</c:v>
                </c:pt>
                <c:pt idx="4115">
                  <c:v>0.22500000000000142</c:v>
                </c:pt>
                <c:pt idx="4116">
                  <c:v>0.6170000000000011</c:v>
                </c:pt>
                <c:pt idx="4117">
                  <c:v>0</c:v>
                </c:pt>
                <c:pt idx="4118">
                  <c:v>0</c:v>
                </c:pt>
                <c:pt idx="4119">
                  <c:v>0</c:v>
                </c:pt>
                <c:pt idx="4120">
                  <c:v>0</c:v>
                </c:pt>
                <c:pt idx="4121">
                  <c:v>0</c:v>
                </c:pt>
                <c:pt idx="4122">
                  <c:v>1</c:v>
                </c:pt>
                <c:pt idx="4123">
                  <c:v>0</c:v>
                </c:pt>
                <c:pt idx="4124">
                  <c:v>0</c:v>
                </c:pt>
                <c:pt idx="4125">
                  <c:v>0.34000000000000008</c:v>
                </c:pt>
                <c:pt idx="4126">
                  <c:v>0.67299999999999871</c:v>
                </c:pt>
                <c:pt idx="4127">
                  <c:v>0</c:v>
                </c:pt>
                <c:pt idx="4128">
                  <c:v>0.67299999999999871</c:v>
                </c:pt>
                <c:pt idx="4129">
                  <c:v>0.34000000000000008</c:v>
                </c:pt>
                <c:pt idx="4130">
                  <c:v>0</c:v>
                </c:pt>
                <c:pt idx="4131">
                  <c:v>0</c:v>
                </c:pt>
                <c:pt idx="4132">
                  <c:v>1.2049999999999976</c:v>
                </c:pt>
                <c:pt idx="4133">
                  <c:v>2.407</c:v>
                </c:pt>
                <c:pt idx="4134">
                  <c:v>0.60699999999999954</c:v>
                </c:pt>
                <c:pt idx="4135">
                  <c:v>0.80499999999999972</c:v>
                </c:pt>
                <c:pt idx="4136">
                  <c:v>0</c:v>
                </c:pt>
                <c:pt idx="4137">
                  <c:v>0.34000000000000008</c:v>
                </c:pt>
                <c:pt idx="4138">
                  <c:v>0.67299999999999871</c:v>
                </c:pt>
                <c:pt idx="4139">
                  <c:v>0</c:v>
                </c:pt>
                <c:pt idx="4140">
                  <c:v>0.34099999999999941</c:v>
                </c:pt>
                <c:pt idx="4141">
                  <c:v>0.67399999999999982</c:v>
                </c:pt>
                <c:pt idx="4142">
                  <c:v>0</c:v>
                </c:pt>
                <c:pt idx="4143">
                  <c:v>1</c:v>
                </c:pt>
                <c:pt idx="4144">
                  <c:v>0</c:v>
                </c:pt>
                <c:pt idx="4145">
                  <c:v>0</c:v>
                </c:pt>
                <c:pt idx="4146">
                  <c:v>0</c:v>
                </c:pt>
                <c:pt idx="4147">
                  <c:v>0.42300000000000015</c:v>
                </c:pt>
                <c:pt idx="4148">
                  <c:v>0.83399999999999963</c:v>
                </c:pt>
                <c:pt idx="4149">
                  <c:v>0.23400000000000001</c:v>
                </c:pt>
                <c:pt idx="4150">
                  <c:v>0.62299999999999955</c:v>
                </c:pt>
                <c:pt idx="4151">
                  <c:v>0</c:v>
                </c:pt>
                <c:pt idx="4152">
                  <c:v>1</c:v>
                </c:pt>
                <c:pt idx="4153">
                  <c:v>0</c:v>
                </c:pt>
                <c:pt idx="4154">
                  <c:v>0</c:v>
                </c:pt>
                <c:pt idx="4155">
                  <c:v>0</c:v>
                </c:pt>
                <c:pt idx="4156">
                  <c:v>0</c:v>
                </c:pt>
                <c:pt idx="4157">
                  <c:v>2</c:v>
                </c:pt>
                <c:pt idx="4158">
                  <c:v>2</c:v>
                </c:pt>
                <c:pt idx="4159">
                  <c:v>1</c:v>
                </c:pt>
                <c:pt idx="4160">
                  <c:v>1</c:v>
                </c:pt>
                <c:pt idx="4161">
                  <c:v>0</c:v>
                </c:pt>
                <c:pt idx="4162">
                  <c:v>0</c:v>
                </c:pt>
                <c:pt idx="4163">
                  <c:v>0</c:v>
                </c:pt>
                <c:pt idx="4164">
                  <c:v>0</c:v>
                </c:pt>
                <c:pt idx="4165">
                  <c:v>2</c:v>
                </c:pt>
                <c:pt idx="4166">
                  <c:v>2</c:v>
                </c:pt>
                <c:pt idx="4167">
                  <c:v>2</c:v>
                </c:pt>
                <c:pt idx="4168">
                  <c:v>2</c:v>
                </c:pt>
                <c:pt idx="4169">
                  <c:v>1</c:v>
                </c:pt>
                <c:pt idx="4170">
                  <c:v>0</c:v>
                </c:pt>
                <c:pt idx="4171">
                  <c:v>0</c:v>
                </c:pt>
                <c:pt idx="4172">
                  <c:v>0</c:v>
                </c:pt>
                <c:pt idx="4173">
                  <c:v>1.3650000000000002</c:v>
                </c:pt>
                <c:pt idx="4174">
                  <c:v>1.6989999999999998</c:v>
                </c:pt>
                <c:pt idx="4175">
                  <c:v>0</c:v>
                </c:pt>
                <c:pt idx="4176">
                  <c:v>0</c:v>
                </c:pt>
                <c:pt idx="4177">
                  <c:v>0</c:v>
                </c:pt>
                <c:pt idx="4178">
                  <c:v>0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0.42300000000000015</c:v>
                </c:pt>
                <c:pt idx="4183">
                  <c:v>0.83399999999999963</c:v>
                </c:pt>
                <c:pt idx="4184">
                  <c:v>0.23400000000000001</c:v>
                </c:pt>
                <c:pt idx="4185">
                  <c:v>0.62299999999999955</c:v>
                </c:pt>
                <c:pt idx="4186">
                  <c:v>0</c:v>
                </c:pt>
                <c:pt idx="4187">
                  <c:v>1</c:v>
                </c:pt>
                <c:pt idx="4188">
                  <c:v>0</c:v>
                </c:pt>
                <c:pt idx="4189">
                  <c:v>1.2059999999999986</c:v>
                </c:pt>
                <c:pt idx="4190">
                  <c:v>1.41</c:v>
                </c:pt>
                <c:pt idx="4191">
                  <c:v>0.60999999999999965</c:v>
                </c:pt>
                <c:pt idx="4192">
                  <c:v>0.80599999999999938</c:v>
                </c:pt>
                <c:pt idx="4193">
                  <c:v>0</c:v>
                </c:pt>
                <c:pt idx="4194">
                  <c:v>1</c:v>
                </c:pt>
                <c:pt idx="4195">
                  <c:v>1</c:v>
                </c:pt>
                <c:pt idx="4196">
                  <c:v>0</c:v>
                </c:pt>
                <c:pt idx="4197">
                  <c:v>0.80599999999999938</c:v>
                </c:pt>
                <c:pt idx="4198">
                  <c:v>2.6099999999999994</c:v>
                </c:pt>
                <c:pt idx="4199">
                  <c:v>2.4099999999999997</c:v>
                </c:pt>
                <c:pt idx="4200">
                  <c:v>1.2059999999999986</c:v>
                </c:pt>
                <c:pt idx="4201">
                  <c:v>0</c:v>
                </c:pt>
                <c:pt idx="4202">
                  <c:v>0</c:v>
                </c:pt>
                <c:pt idx="4203">
                  <c:v>0</c:v>
                </c:pt>
                <c:pt idx="4204">
                  <c:v>0.62299999999999955</c:v>
                </c:pt>
                <c:pt idx="4205">
                  <c:v>0.23400000000000001</c:v>
                </c:pt>
                <c:pt idx="4206">
                  <c:v>3.8339999999999987</c:v>
                </c:pt>
                <c:pt idx="4207">
                  <c:v>4.423</c:v>
                </c:pt>
                <c:pt idx="4208">
                  <c:v>0</c:v>
                </c:pt>
                <c:pt idx="4209">
                  <c:v>0.34099999999999941</c:v>
                </c:pt>
                <c:pt idx="4210">
                  <c:v>0.67399999999999982</c:v>
                </c:pt>
                <c:pt idx="4211">
                  <c:v>0</c:v>
                </c:pt>
                <c:pt idx="4212">
                  <c:v>0</c:v>
                </c:pt>
                <c:pt idx="4213">
                  <c:v>0</c:v>
                </c:pt>
                <c:pt idx="4214">
                  <c:v>2.6850000000000005</c:v>
                </c:pt>
                <c:pt idx="4215">
                  <c:v>4.3629999999999978</c:v>
                </c:pt>
                <c:pt idx="4216">
                  <c:v>5.0329999999999995</c:v>
                </c:pt>
                <c:pt idx="4217">
                  <c:v>5.6969999999999974</c:v>
                </c:pt>
                <c:pt idx="4218">
                  <c:v>1.3520000000000003</c:v>
                </c:pt>
                <c:pt idx="4219">
                  <c:v>0</c:v>
                </c:pt>
                <c:pt idx="4220">
                  <c:v>0</c:v>
                </c:pt>
                <c:pt idx="4221">
                  <c:v>0</c:v>
                </c:pt>
                <c:pt idx="4222">
                  <c:v>0</c:v>
                </c:pt>
                <c:pt idx="4223">
                  <c:v>2</c:v>
                </c:pt>
                <c:pt idx="4224">
                  <c:v>2</c:v>
                </c:pt>
                <c:pt idx="4225">
                  <c:v>1</c:v>
                </c:pt>
                <c:pt idx="4226">
                  <c:v>0</c:v>
                </c:pt>
                <c:pt idx="4227">
                  <c:v>0.61899999999999999</c:v>
                </c:pt>
                <c:pt idx="4228">
                  <c:v>4.2280000000000015</c:v>
                </c:pt>
                <c:pt idx="4229">
                  <c:v>2.8279999999999994</c:v>
                </c:pt>
                <c:pt idx="4230">
                  <c:v>1.419</c:v>
                </c:pt>
                <c:pt idx="4231">
                  <c:v>0</c:v>
                </c:pt>
                <c:pt idx="4232">
                  <c:v>0</c:v>
                </c:pt>
                <c:pt idx="4233">
                  <c:v>9.657</c:v>
                </c:pt>
                <c:pt idx="4234">
                  <c:v>46.308</c:v>
                </c:pt>
                <c:pt idx="4235">
                  <c:v>9.9520000000000053</c:v>
                </c:pt>
                <c:pt idx="4236">
                  <c:v>34.590000000000003</c:v>
                </c:pt>
                <c:pt idx="4237">
                  <c:v>21.22</c:v>
                </c:pt>
                <c:pt idx="4238">
                  <c:v>27.844000000000001</c:v>
                </c:pt>
                <c:pt idx="4239">
                  <c:v>79.460000000000022</c:v>
                </c:pt>
                <c:pt idx="4240">
                  <c:v>20.068999999999992</c:v>
                </c:pt>
                <c:pt idx="4241">
                  <c:v>8.6710000000000012</c:v>
                </c:pt>
                <c:pt idx="4242">
                  <c:v>6.2650000000000006</c:v>
                </c:pt>
                <c:pt idx="4243">
                  <c:v>2.8509999999999982</c:v>
                </c:pt>
                <c:pt idx="4244">
                  <c:v>2.4299999999999997</c:v>
                </c:pt>
                <c:pt idx="4245">
                  <c:v>0</c:v>
                </c:pt>
                <c:pt idx="4246">
                  <c:v>0</c:v>
                </c:pt>
                <c:pt idx="4247">
                  <c:v>0</c:v>
                </c:pt>
                <c:pt idx="4248">
                  <c:v>26.781999999999993</c:v>
                </c:pt>
                <c:pt idx="4249">
                  <c:v>150.56200000000001</c:v>
                </c:pt>
                <c:pt idx="4250">
                  <c:v>133.34</c:v>
                </c:pt>
                <c:pt idx="4251">
                  <c:v>51.116</c:v>
                </c:pt>
                <c:pt idx="4252">
                  <c:v>29.888999999999992</c:v>
                </c:pt>
                <c:pt idx="4253">
                  <c:v>18.661000000000001</c:v>
                </c:pt>
                <c:pt idx="4254">
                  <c:v>14.43</c:v>
                </c:pt>
                <c:pt idx="4255">
                  <c:v>10.198</c:v>
                </c:pt>
                <c:pt idx="4256">
                  <c:v>6.963000000000001</c:v>
                </c:pt>
                <c:pt idx="4257">
                  <c:v>5.7250000000000005</c:v>
                </c:pt>
                <c:pt idx="4258">
                  <c:v>3.4860000000000007</c:v>
                </c:pt>
                <c:pt idx="4259">
                  <c:v>2.2440000000000002</c:v>
                </c:pt>
                <c:pt idx="4260">
                  <c:v>0</c:v>
                </c:pt>
                <c:pt idx="4261">
                  <c:v>0.41300000000000031</c:v>
                </c:pt>
                <c:pt idx="4262">
                  <c:v>0.81899999999999928</c:v>
                </c:pt>
                <c:pt idx="4263">
                  <c:v>0.21900000000000125</c:v>
                </c:pt>
                <c:pt idx="4264">
                  <c:v>0.61299999999999977</c:v>
                </c:pt>
                <c:pt idx="4265">
                  <c:v>0</c:v>
                </c:pt>
                <c:pt idx="4266">
                  <c:v>0.33800000000000108</c:v>
                </c:pt>
                <c:pt idx="4267">
                  <c:v>0.67099999999999971</c:v>
                </c:pt>
                <c:pt idx="4268">
                  <c:v>0</c:v>
                </c:pt>
                <c:pt idx="4269">
                  <c:v>0</c:v>
                </c:pt>
                <c:pt idx="4270">
                  <c:v>0.33800000000000108</c:v>
                </c:pt>
                <c:pt idx="4271">
                  <c:v>0.67200000000000082</c:v>
                </c:pt>
                <c:pt idx="4272">
                  <c:v>0</c:v>
                </c:pt>
                <c:pt idx="4273">
                  <c:v>0</c:v>
                </c:pt>
                <c:pt idx="4274">
                  <c:v>0</c:v>
                </c:pt>
                <c:pt idx="4275">
                  <c:v>0</c:v>
                </c:pt>
                <c:pt idx="4276">
                  <c:v>4.2539999999999996</c:v>
                </c:pt>
                <c:pt idx="4277">
                  <c:v>1.5060000000000002</c:v>
                </c:pt>
                <c:pt idx="4278">
                  <c:v>0.75400000000000156</c:v>
                </c:pt>
                <c:pt idx="4279">
                  <c:v>0</c:v>
                </c:pt>
                <c:pt idx="4280">
                  <c:v>5.1279999999999974</c:v>
                </c:pt>
                <c:pt idx="4281">
                  <c:v>8.2550000000000008</c:v>
                </c:pt>
                <c:pt idx="4282">
                  <c:v>4.3810000000000002</c:v>
                </c:pt>
                <c:pt idx="4283">
                  <c:v>2.5059999999999998</c:v>
                </c:pt>
                <c:pt idx="4284">
                  <c:v>2.6309999999999998</c:v>
                </c:pt>
                <c:pt idx="4285">
                  <c:v>1.7549999999999986</c:v>
                </c:pt>
                <c:pt idx="4286">
                  <c:v>0.87800000000000034</c:v>
                </c:pt>
                <c:pt idx="4287">
                  <c:v>0</c:v>
                </c:pt>
                <c:pt idx="4288">
                  <c:v>0</c:v>
                </c:pt>
                <c:pt idx="4289">
                  <c:v>0.33899999999999891</c:v>
                </c:pt>
                <c:pt idx="4290">
                  <c:v>0.67200000000000082</c:v>
                </c:pt>
                <c:pt idx="4291">
                  <c:v>0</c:v>
                </c:pt>
                <c:pt idx="4292">
                  <c:v>0.33899999999999891</c:v>
                </c:pt>
                <c:pt idx="4293">
                  <c:v>0.67299999999999871</c:v>
                </c:pt>
                <c:pt idx="4294">
                  <c:v>0</c:v>
                </c:pt>
                <c:pt idx="4295">
                  <c:v>0</c:v>
                </c:pt>
                <c:pt idx="4296">
                  <c:v>0</c:v>
                </c:pt>
                <c:pt idx="4297">
                  <c:v>0</c:v>
                </c:pt>
                <c:pt idx="4298">
                  <c:v>0</c:v>
                </c:pt>
                <c:pt idx="4299">
                  <c:v>0</c:v>
                </c:pt>
                <c:pt idx="4300">
                  <c:v>0</c:v>
                </c:pt>
                <c:pt idx="4301">
                  <c:v>0</c:v>
                </c:pt>
                <c:pt idx="4302">
                  <c:v>4</c:v>
                </c:pt>
                <c:pt idx="4303">
                  <c:v>2</c:v>
                </c:pt>
                <c:pt idx="4304">
                  <c:v>1</c:v>
                </c:pt>
                <c:pt idx="4305">
                  <c:v>1</c:v>
                </c:pt>
                <c:pt idx="4306">
                  <c:v>0</c:v>
                </c:pt>
                <c:pt idx="4307">
                  <c:v>0</c:v>
                </c:pt>
                <c:pt idx="4308">
                  <c:v>0.34000000000000008</c:v>
                </c:pt>
                <c:pt idx="4309">
                  <c:v>0.67299999999999871</c:v>
                </c:pt>
                <c:pt idx="4310">
                  <c:v>0</c:v>
                </c:pt>
                <c:pt idx="4311">
                  <c:v>0</c:v>
                </c:pt>
                <c:pt idx="4312">
                  <c:v>0</c:v>
                </c:pt>
                <c:pt idx="4313">
                  <c:v>0</c:v>
                </c:pt>
                <c:pt idx="4314">
                  <c:v>0</c:v>
                </c:pt>
                <c:pt idx="4315">
                  <c:v>0.83699999999999974</c:v>
                </c:pt>
                <c:pt idx="4316">
                  <c:v>5.6729999999999965</c:v>
                </c:pt>
                <c:pt idx="4317">
                  <c:v>5.5070000000000006</c:v>
                </c:pt>
                <c:pt idx="4318">
                  <c:v>2.34</c:v>
                </c:pt>
                <c:pt idx="4319">
                  <c:v>1.1709999999999994</c:v>
                </c:pt>
                <c:pt idx="4320">
                  <c:v>0</c:v>
                </c:pt>
                <c:pt idx="4321">
                  <c:v>0</c:v>
                </c:pt>
                <c:pt idx="4322">
                  <c:v>0</c:v>
                </c:pt>
                <c:pt idx="4323">
                  <c:v>0</c:v>
                </c:pt>
                <c:pt idx="4324">
                  <c:v>0.34000000000000008</c:v>
                </c:pt>
                <c:pt idx="4325">
                  <c:v>0.67299999999999871</c:v>
                </c:pt>
                <c:pt idx="4326">
                  <c:v>0</c:v>
                </c:pt>
                <c:pt idx="4327">
                  <c:v>0</c:v>
                </c:pt>
                <c:pt idx="4328">
                  <c:v>0</c:v>
                </c:pt>
                <c:pt idx="4329">
                  <c:v>0</c:v>
                </c:pt>
                <c:pt idx="4330">
                  <c:v>0</c:v>
                </c:pt>
                <c:pt idx="4331">
                  <c:v>14.670000000000002</c:v>
                </c:pt>
                <c:pt idx="4332">
                  <c:v>20.334000000000007</c:v>
                </c:pt>
                <c:pt idx="4333">
                  <c:v>17.991999999999994</c:v>
                </c:pt>
                <c:pt idx="4334">
                  <c:v>11.641999999999999</c:v>
                </c:pt>
                <c:pt idx="4335">
                  <c:v>8.2860000000000014</c:v>
                </c:pt>
                <c:pt idx="4336">
                  <c:v>6.9229999999999965</c:v>
                </c:pt>
                <c:pt idx="4337">
                  <c:v>4.5530000000000008</c:v>
                </c:pt>
                <c:pt idx="4338">
                  <c:v>3.1759999999999984</c:v>
                </c:pt>
                <c:pt idx="4339">
                  <c:v>1.792000000000002</c:v>
                </c:pt>
                <c:pt idx="4340">
                  <c:v>1.3999999999999981</c:v>
                </c:pt>
                <c:pt idx="4341">
                  <c:v>0</c:v>
                </c:pt>
                <c:pt idx="4342">
                  <c:v>0</c:v>
                </c:pt>
                <c:pt idx="4343">
                  <c:v>0.59600000000000009</c:v>
                </c:pt>
                <c:pt idx="4344">
                  <c:v>11.183</c:v>
                </c:pt>
                <c:pt idx="4345">
                  <c:v>7.7630000000000017</c:v>
                </c:pt>
                <c:pt idx="4346">
                  <c:v>5.3350000000000009</c:v>
                </c:pt>
                <c:pt idx="4347">
                  <c:v>2.8979999999999997</c:v>
                </c:pt>
                <c:pt idx="4348">
                  <c:v>1.452999999999999</c:v>
                </c:pt>
                <c:pt idx="4349">
                  <c:v>0</c:v>
                </c:pt>
                <c:pt idx="4350">
                  <c:v>2.2659999999999982</c:v>
                </c:pt>
                <c:pt idx="4351">
                  <c:v>6.5279999999999969</c:v>
                </c:pt>
                <c:pt idx="4352">
                  <c:v>6.7880000000000003</c:v>
                </c:pt>
                <c:pt idx="4353">
                  <c:v>13.045000000000002</c:v>
                </c:pt>
                <c:pt idx="4354">
                  <c:v>10.298999999999999</c:v>
                </c:pt>
                <c:pt idx="4355">
                  <c:v>6.5500000000000007</c:v>
                </c:pt>
                <c:pt idx="4356">
                  <c:v>5.7979999999999965</c:v>
                </c:pt>
                <c:pt idx="4357">
                  <c:v>4.0440000000000005</c:v>
                </c:pt>
                <c:pt idx="4358">
                  <c:v>3.286999999999999</c:v>
                </c:pt>
                <c:pt idx="4359">
                  <c:v>2.527000000000001</c:v>
                </c:pt>
                <c:pt idx="4360">
                  <c:v>0.7650000000000009</c:v>
                </c:pt>
                <c:pt idx="4361">
                  <c:v>0</c:v>
                </c:pt>
                <c:pt idx="4362">
                  <c:v>1</c:v>
                </c:pt>
                <c:pt idx="4363">
                  <c:v>1</c:v>
                </c:pt>
                <c:pt idx="4364">
                  <c:v>1</c:v>
                </c:pt>
                <c:pt idx="4365">
                  <c:v>1</c:v>
                </c:pt>
                <c:pt idx="4366">
                  <c:v>0</c:v>
                </c:pt>
                <c:pt idx="4367">
                  <c:v>0</c:v>
                </c:pt>
                <c:pt idx="4368">
                  <c:v>0</c:v>
                </c:pt>
                <c:pt idx="4369">
                  <c:v>0</c:v>
                </c:pt>
                <c:pt idx="4370">
                  <c:v>0</c:v>
                </c:pt>
                <c:pt idx="4371">
                  <c:v>0.51899999999999835</c:v>
                </c:pt>
                <c:pt idx="4372">
                  <c:v>1.0249999999999981</c:v>
                </c:pt>
                <c:pt idx="4373">
                  <c:v>0.51899999999999835</c:v>
                </c:pt>
                <c:pt idx="4374">
                  <c:v>0</c:v>
                </c:pt>
                <c:pt idx="4375">
                  <c:v>1</c:v>
                </c:pt>
                <c:pt idx="4376">
                  <c:v>0</c:v>
                </c:pt>
                <c:pt idx="4377">
                  <c:v>0</c:v>
                </c:pt>
                <c:pt idx="4378">
                  <c:v>1</c:v>
                </c:pt>
                <c:pt idx="4379">
                  <c:v>0</c:v>
                </c:pt>
                <c:pt idx="4380">
                  <c:v>0</c:v>
                </c:pt>
                <c:pt idx="4381">
                  <c:v>0.67200000000000082</c:v>
                </c:pt>
                <c:pt idx="4382">
                  <c:v>0.33899999999999891</c:v>
                </c:pt>
                <c:pt idx="4383">
                  <c:v>0</c:v>
                </c:pt>
                <c:pt idx="4384">
                  <c:v>0</c:v>
                </c:pt>
                <c:pt idx="4385">
                  <c:v>0</c:v>
                </c:pt>
                <c:pt idx="4386">
                  <c:v>0</c:v>
                </c:pt>
                <c:pt idx="4387">
                  <c:v>0</c:v>
                </c:pt>
                <c:pt idx="4388">
                  <c:v>0</c:v>
                </c:pt>
                <c:pt idx="4389">
                  <c:v>0</c:v>
                </c:pt>
                <c:pt idx="4390">
                  <c:v>101.863</c:v>
                </c:pt>
                <c:pt idx="4391">
                  <c:v>442.72599999999989</c:v>
                </c:pt>
                <c:pt idx="4392">
                  <c:v>77.587000000000003</c:v>
                </c:pt>
                <c:pt idx="4393">
                  <c:v>25.447999999999993</c:v>
                </c:pt>
                <c:pt idx="4394">
                  <c:v>17.306999999999999</c:v>
                </c:pt>
                <c:pt idx="4395">
                  <c:v>13.166</c:v>
                </c:pt>
                <c:pt idx="4396">
                  <c:v>9.0240000000000009</c:v>
                </c:pt>
                <c:pt idx="4397">
                  <c:v>7.8810000000000002</c:v>
                </c:pt>
                <c:pt idx="4398">
                  <c:v>6.7360000000000024</c:v>
                </c:pt>
                <c:pt idx="4399">
                  <c:v>4.5910000000000011</c:v>
                </c:pt>
                <c:pt idx="4400">
                  <c:v>4.4450000000000003</c:v>
                </c:pt>
                <c:pt idx="4401">
                  <c:v>2.2979999999999992</c:v>
                </c:pt>
                <c:pt idx="4402">
                  <c:v>1.1490000000000009</c:v>
                </c:pt>
                <c:pt idx="4403">
                  <c:v>0</c:v>
                </c:pt>
                <c:pt idx="4404">
                  <c:v>0</c:v>
                </c:pt>
                <c:pt idx="4405">
                  <c:v>0</c:v>
                </c:pt>
                <c:pt idx="4406">
                  <c:v>0</c:v>
                </c:pt>
                <c:pt idx="4407">
                  <c:v>0</c:v>
                </c:pt>
                <c:pt idx="4408">
                  <c:v>0</c:v>
                </c:pt>
                <c:pt idx="4409">
                  <c:v>0</c:v>
                </c:pt>
                <c:pt idx="4410">
                  <c:v>0</c:v>
                </c:pt>
                <c:pt idx="4411">
                  <c:v>0</c:v>
                </c:pt>
                <c:pt idx="4412">
                  <c:v>0</c:v>
                </c:pt>
                <c:pt idx="4413">
                  <c:v>0.8039999999999986</c:v>
                </c:pt>
                <c:pt idx="4414">
                  <c:v>30.605</c:v>
                </c:pt>
                <c:pt idx="4415">
                  <c:v>4.4050000000000011</c:v>
                </c:pt>
                <c:pt idx="4416">
                  <c:v>1.2040000000000006</c:v>
                </c:pt>
                <c:pt idx="4417">
                  <c:v>0</c:v>
                </c:pt>
                <c:pt idx="4418">
                  <c:v>0</c:v>
                </c:pt>
                <c:pt idx="4419">
                  <c:v>0</c:v>
                </c:pt>
                <c:pt idx="4420">
                  <c:v>0</c:v>
                </c:pt>
                <c:pt idx="4421">
                  <c:v>0</c:v>
                </c:pt>
                <c:pt idx="4422">
                  <c:v>0</c:v>
                </c:pt>
                <c:pt idx="4423">
                  <c:v>0</c:v>
                </c:pt>
                <c:pt idx="4424">
                  <c:v>0</c:v>
                </c:pt>
                <c:pt idx="4425">
                  <c:v>0</c:v>
                </c:pt>
                <c:pt idx="4426">
                  <c:v>0</c:v>
                </c:pt>
                <c:pt idx="4427">
                  <c:v>0.28399999999999903</c:v>
                </c:pt>
                <c:pt idx="4428">
                  <c:v>2.5459999999999994</c:v>
                </c:pt>
                <c:pt idx="4429">
                  <c:v>0.78500000000000014</c:v>
                </c:pt>
                <c:pt idx="4430">
                  <c:v>0</c:v>
                </c:pt>
                <c:pt idx="4431">
                  <c:v>0</c:v>
                </c:pt>
                <c:pt idx="4432">
                  <c:v>3.463000000000001</c:v>
                </c:pt>
                <c:pt idx="4433">
                  <c:v>31.914999999999999</c:v>
                </c:pt>
                <c:pt idx="4434">
                  <c:v>12.356000000000005</c:v>
                </c:pt>
                <c:pt idx="4435">
                  <c:v>6.7850000000000001</c:v>
                </c:pt>
                <c:pt idx="4436">
                  <c:v>3.2020000000000017</c:v>
                </c:pt>
                <c:pt idx="4437">
                  <c:v>1.6069999999999989</c:v>
                </c:pt>
                <c:pt idx="4438">
                  <c:v>0</c:v>
                </c:pt>
                <c:pt idx="4439">
                  <c:v>0.60699999999999954</c:v>
                </c:pt>
                <c:pt idx="4440">
                  <c:v>1.2020000000000017</c:v>
                </c:pt>
                <c:pt idx="4441">
                  <c:v>0</c:v>
                </c:pt>
                <c:pt idx="4442">
                  <c:v>0.35600000000000176</c:v>
                </c:pt>
                <c:pt idx="4443">
                  <c:v>0</c:v>
                </c:pt>
                <c:pt idx="4444">
                  <c:v>0.46300000000000097</c:v>
                </c:pt>
                <c:pt idx="4445">
                  <c:v>0</c:v>
                </c:pt>
                <c:pt idx="4446">
                  <c:v>0.45100000000000051</c:v>
                </c:pt>
                <c:pt idx="4447">
                  <c:v>0.89499999999999968</c:v>
                </c:pt>
                <c:pt idx="4448">
                  <c:v>0.33099999999999979</c:v>
                </c:pt>
                <c:pt idx="4449">
                  <c:v>0.75900000000000056</c:v>
                </c:pt>
                <c:pt idx="4450">
                  <c:v>0.17999999999999983</c:v>
                </c:pt>
                <c:pt idx="4451">
                  <c:v>0.59400000000000119</c:v>
                </c:pt>
                <c:pt idx="4452">
                  <c:v>0</c:v>
                </c:pt>
                <c:pt idx="4453">
                  <c:v>0</c:v>
                </c:pt>
                <c:pt idx="4454">
                  <c:v>0</c:v>
                </c:pt>
                <c:pt idx="4455">
                  <c:v>0</c:v>
                </c:pt>
                <c:pt idx="4456">
                  <c:v>0</c:v>
                </c:pt>
                <c:pt idx="4457">
                  <c:v>0</c:v>
                </c:pt>
                <c:pt idx="4458">
                  <c:v>0</c:v>
                </c:pt>
                <c:pt idx="4459">
                  <c:v>0</c:v>
                </c:pt>
                <c:pt idx="4460">
                  <c:v>1</c:v>
                </c:pt>
                <c:pt idx="4461">
                  <c:v>3</c:v>
                </c:pt>
                <c:pt idx="4462">
                  <c:v>3</c:v>
                </c:pt>
                <c:pt idx="4463">
                  <c:v>2</c:v>
                </c:pt>
                <c:pt idx="4464">
                  <c:v>1</c:v>
                </c:pt>
                <c:pt idx="4465">
                  <c:v>0</c:v>
                </c:pt>
                <c:pt idx="4466">
                  <c:v>0</c:v>
                </c:pt>
                <c:pt idx="4467">
                  <c:v>0</c:v>
                </c:pt>
                <c:pt idx="4468">
                  <c:v>0</c:v>
                </c:pt>
                <c:pt idx="4469">
                  <c:v>0</c:v>
                </c:pt>
                <c:pt idx="4470">
                  <c:v>0</c:v>
                </c:pt>
                <c:pt idx="4471">
                  <c:v>3.2040000000000006</c:v>
                </c:pt>
                <c:pt idx="4472">
                  <c:v>1.4050000000000007</c:v>
                </c:pt>
                <c:pt idx="4473">
                  <c:v>0.60500000000000065</c:v>
                </c:pt>
                <c:pt idx="4474">
                  <c:v>0.8039999999999986</c:v>
                </c:pt>
                <c:pt idx="4475">
                  <c:v>0</c:v>
                </c:pt>
                <c:pt idx="4476">
                  <c:v>0</c:v>
                </c:pt>
                <c:pt idx="4477">
                  <c:v>1</c:v>
                </c:pt>
                <c:pt idx="4478">
                  <c:v>0</c:v>
                </c:pt>
                <c:pt idx="4479">
                  <c:v>0</c:v>
                </c:pt>
                <c:pt idx="4480">
                  <c:v>0</c:v>
                </c:pt>
                <c:pt idx="4481">
                  <c:v>0</c:v>
                </c:pt>
                <c:pt idx="4482">
                  <c:v>0.8039999999999986</c:v>
                </c:pt>
                <c:pt idx="4483">
                  <c:v>1.6050000000000004</c:v>
                </c:pt>
                <c:pt idx="4484">
                  <c:v>1.4050000000000007</c:v>
                </c:pt>
                <c:pt idx="4485">
                  <c:v>1.2040000000000006</c:v>
                </c:pt>
                <c:pt idx="4486">
                  <c:v>0</c:v>
                </c:pt>
                <c:pt idx="4487">
                  <c:v>0.45499999999999846</c:v>
                </c:pt>
                <c:pt idx="4488">
                  <c:v>0.89999999999999869</c:v>
                </c:pt>
                <c:pt idx="4489">
                  <c:v>0.33700000000000002</c:v>
                </c:pt>
                <c:pt idx="4490">
                  <c:v>0.7650000000000009</c:v>
                </c:pt>
                <c:pt idx="4491">
                  <c:v>0.18499999999999883</c:v>
                </c:pt>
                <c:pt idx="4492">
                  <c:v>0.59700000000000131</c:v>
                </c:pt>
                <c:pt idx="4493">
                  <c:v>0</c:v>
                </c:pt>
                <c:pt idx="4494">
                  <c:v>0.83699999999999974</c:v>
                </c:pt>
                <c:pt idx="4495">
                  <c:v>4.6720000000000006</c:v>
                </c:pt>
                <c:pt idx="4496">
                  <c:v>5.5060000000000002</c:v>
                </c:pt>
                <c:pt idx="4497">
                  <c:v>4.3389999999999986</c:v>
                </c:pt>
                <c:pt idx="4498">
                  <c:v>2.1700000000000017</c:v>
                </c:pt>
                <c:pt idx="4499">
                  <c:v>0</c:v>
                </c:pt>
                <c:pt idx="4500">
                  <c:v>0</c:v>
                </c:pt>
                <c:pt idx="4501">
                  <c:v>0</c:v>
                </c:pt>
                <c:pt idx="4502">
                  <c:v>0</c:v>
                </c:pt>
                <c:pt idx="4503">
                  <c:v>0</c:v>
                </c:pt>
                <c:pt idx="4504">
                  <c:v>0</c:v>
                </c:pt>
                <c:pt idx="4505">
                  <c:v>0</c:v>
                </c:pt>
                <c:pt idx="4506">
                  <c:v>0</c:v>
                </c:pt>
                <c:pt idx="4507">
                  <c:v>0.67200000000000082</c:v>
                </c:pt>
                <c:pt idx="4508">
                  <c:v>1.3389999999999982</c:v>
                </c:pt>
                <c:pt idx="4509">
                  <c:v>0</c:v>
                </c:pt>
                <c:pt idx="4510">
                  <c:v>1</c:v>
                </c:pt>
                <c:pt idx="4511">
                  <c:v>1</c:v>
                </c:pt>
                <c:pt idx="4512">
                  <c:v>0</c:v>
                </c:pt>
                <c:pt idx="4513">
                  <c:v>0</c:v>
                </c:pt>
                <c:pt idx="4514">
                  <c:v>3.6719999999999997</c:v>
                </c:pt>
                <c:pt idx="4515">
                  <c:v>0.33800000000000108</c:v>
                </c:pt>
                <c:pt idx="4516">
                  <c:v>0</c:v>
                </c:pt>
                <c:pt idx="4517">
                  <c:v>0.33800000000000108</c:v>
                </c:pt>
                <c:pt idx="4518">
                  <c:v>0.67200000000000082</c:v>
                </c:pt>
                <c:pt idx="4519">
                  <c:v>0</c:v>
                </c:pt>
                <c:pt idx="4520">
                  <c:v>0</c:v>
                </c:pt>
                <c:pt idx="4521">
                  <c:v>0</c:v>
                </c:pt>
                <c:pt idx="4522">
                  <c:v>0</c:v>
                </c:pt>
                <c:pt idx="4523">
                  <c:v>0</c:v>
                </c:pt>
                <c:pt idx="4524">
                  <c:v>0</c:v>
                </c:pt>
                <c:pt idx="4525">
                  <c:v>0</c:v>
                </c:pt>
                <c:pt idx="4526">
                  <c:v>0</c:v>
                </c:pt>
                <c:pt idx="4527">
                  <c:v>0</c:v>
                </c:pt>
                <c:pt idx="4528">
                  <c:v>0</c:v>
                </c:pt>
                <c:pt idx="4529">
                  <c:v>0</c:v>
                </c:pt>
                <c:pt idx="4530">
                  <c:v>0.68799999999999883</c:v>
                </c:pt>
                <c:pt idx="4531">
                  <c:v>1.3539999999999988</c:v>
                </c:pt>
                <c:pt idx="4532">
                  <c:v>0</c:v>
                </c:pt>
                <c:pt idx="4533">
                  <c:v>0</c:v>
                </c:pt>
                <c:pt idx="4534">
                  <c:v>0</c:v>
                </c:pt>
                <c:pt idx="4535">
                  <c:v>0</c:v>
                </c:pt>
                <c:pt idx="4536">
                  <c:v>0</c:v>
                </c:pt>
                <c:pt idx="4537">
                  <c:v>1.0549999999999993</c:v>
                </c:pt>
                <c:pt idx="4538">
                  <c:v>2.0539999999999985</c:v>
                </c:pt>
                <c:pt idx="4539">
                  <c:v>0</c:v>
                </c:pt>
                <c:pt idx="4540">
                  <c:v>0</c:v>
                </c:pt>
                <c:pt idx="4541">
                  <c:v>0</c:v>
                </c:pt>
                <c:pt idx="4542">
                  <c:v>0.34000000000000008</c:v>
                </c:pt>
                <c:pt idx="4543">
                  <c:v>0.67299999999999871</c:v>
                </c:pt>
                <c:pt idx="4544">
                  <c:v>0</c:v>
                </c:pt>
                <c:pt idx="4545">
                  <c:v>0.75600000000000045</c:v>
                </c:pt>
                <c:pt idx="4546">
                  <c:v>9.5080000000000009</c:v>
                </c:pt>
                <c:pt idx="4547">
                  <c:v>3.2559999999999998</c:v>
                </c:pt>
                <c:pt idx="4548">
                  <c:v>0</c:v>
                </c:pt>
                <c:pt idx="4549">
                  <c:v>0</c:v>
                </c:pt>
                <c:pt idx="4550">
                  <c:v>0</c:v>
                </c:pt>
                <c:pt idx="4551">
                  <c:v>0.34000000000000008</c:v>
                </c:pt>
                <c:pt idx="4552">
                  <c:v>0.67299999999999871</c:v>
                </c:pt>
                <c:pt idx="4553">
                  <c:v>0</c:v>
                </c:pt>
                <c:pt idx="4554">
                  <c:v>0.67299999999999871</c:v>
                </c:pt>
                <c:pt idx="4555">
                  <c:v>0.34000000000000008</c:v>
                </c:pt>
                <c:pt idx="4556">
                  <c:v>0</c:v>
                </c:pt>
                <c:pt idx="4557">
                  <c:v>0</c:v>
                </c:pt>
                <c:pt idx="4558">
                  <c:v>0.67299999999999871</c:v>
                </c:pt>
                <c:pt idx="4559">
                  <c:v>0.34000000000000008</c:v>
                </c:pt>
                <c:pt idx="4560">
                  <c:v>0</c:v>
                </c:pt>
                <c:pt idx="4561">
                  <c:v>0.34000000000000008</c:v>
                </c:pt>
                <c:pt idx="4562">
                  <c:v>0.67299999999999871</c:v>
                </c:pt>
                <c:pt idx="4563">
                  <c:v>0</c:v>
                </c:pt>
                <c:pt idx="4564">
                  <c:v>1.2049999999999976</c:v>
                </c:pt>
                <c:pt idx="4565">
                  <c:v>1.4069999999999996</c:v>
                </c:pt>
                <c:pt idx="4566">
                  <c:v>0.60699999999999954</c:v>
                </c:pt>
                <c:pt idx="4567">
                  <c:v>0.80499999999999972</c:v>
                </c:pt>
                <c:pt idx="4568">
                  <c:v>0</c:v>
                </c:pt>
                <c:pt idx="4569">
                  <c:v>1</c:v>
                </c:pt>
                <c:pt idx="4570">
                  <c:v>2</c:v>
                </c:pt>
                <c:pt idx="4571">
                  <c:v>2</c:v>
                </c:pt>
                <c:pt idx="4572">
                  <c:v>2</c:v>
                </c:pt>
                <c:pt idx="4573">
                  <c:v>2</c:v>
                </c:pt>
                <c:pt idx="4574">
                  <c:v>1</c:v>
                </c:pt>
                <c:pt idx="4575">
                  <c:v>1</c:v>
                </c:pt>
                <c:pt idx="4576">
                  <c:v>0</c:v>
                </c:pt>
                <c:pt idx="4577">
                  <c:v>0</c:v>
                </c:pt>
                <c:pt idx="4578">
                  <c:v>2</c:v>
                </c:pt>
                <c:pt idx="4579">
                  <c:v>4</c:v>
                </c:pt>
                <c:pt idx="4580">
                  <c:v>1</c:v>
                </c:pt>
                <c:pt idx="4581">
                  <c:v>0</c:v>
                </c:pt>
                <c:pt idx="4582">
                  <c:v>1</c:v>
                </c:pt>
                <c:pt idx="4583">
                  <c:v>0</c:v>
                </c:pt>
                <c:pt idx="4584">
                  <c:v>7</c:v>
                </c:pt>
                <c:pt idx="4585">
                  <c:v>5</c:v>
                </c:pt>
                <c:pt idx="4586">
                  <c:v>3</c:v>
                </c:pt>
                <c:pt idx="4587">
                  <c:v>2</c:v>
                </c:pt>
                <c:pt idx="4588">
                  <c:v>1</c:v>
                </c:pt>
                <c:pt idx="4589">
                  <c:v>2</c:v>
                </c:pt>
                <c:pt idx="4590">
                  <c:v>0</c:v>
                </c:pt>
                <c:pt idx="4591">
                  <c:v>0</c:v>
                </c:pt>
                <c:pt idx="4592">
                  <c:v>0</c:v>
                </c:pt>
                <c:pt idx="4593">
                  <c:v>0</c:v>
                </c:pt>
                <c:pt idx="4594">
                  <c:v>0.72899999999999943</c:v>
                </c:pt>
                <c:pt idx="4595">
                  <c:v>0.45200000000000184</c:v>
                </c:pt>
                <c:pt idx="4596">
                  <c:v>6.1720000000000006</c:v>
                </c:pt>
                <c:pt idx="4597">
                  <c:v>6.8859999999999975</c:v>
                </c:pt>
                <c:pt idx="4598">
                  <c:v>3.5959999999999992</c:v>
                </c:pt>
                <c:pt idx="4599">
                  <c:v>2.3000000000000007</c:v>
                </c:pt>
                <c:pt idx="4600">
                  <c:v>0</c:v>
                </c:pt>
                <c:pt idx="4601">
                  <c:v>0</c:v>
                </c:pt>
                <c:pt idx="4602">
                  <c:v>0</c:v>
                </c:pt>
                <c:pt idx="4603">
                  <c:v>0</c:v>
                </c:pt>
                <c:pt idx="4604">
                  <c:v>0</c:v>
                </c:pt>
                <c:pt idx="4605">
                  <c:v>0</c:v>
                </c:pt>
                <c:pt idx="4606">
                  <c:v>0</c:v>
                </c:pt>
                <c:pt idx="4607">
                  <c:v>0</c:v>
                </c:pt>
                <c:pt idx="4608">
                  <c:v>0</c:v>
                </c:pt>
                <c:pt idx="4609">
                  <c:v>0</c:v>
                </c:pt>
                <c:pt idx="4610">
                  <c:v>0</c:v>
                </c:pt>
                <c:pt idx="4611">
                  <c:v>0</c:v>
                </c:pt>
                <c:pt idx="4612">
                  <c:v>0</c:v>
                </c:pt>
                <c:pt idx="4613">
                  <c:v>0</c:v>
                </c:pt>
                <c:pt idx="4614">
                  <c:v>0</c:v>
                </c:pt>
                <c:pt idx="4615">
                  <c:v>0</c:v>
                </c:pt>
                <c:pt idx="4616">
                  <c:v>0.34000000000000008</c:v>
                </c:pt>
                <c:pt idx="4617">
                  <c:v>0.67299999999999871</c:v>
                </c:pt>
                <c:pt idx="4618">
                  <c:v>0</c:v>
                </c:pt>
                <c:pt idx="4619">
                  <c:v>1</c:v>
                </c:pt>
                <c:pt idx="4620">
                  <c:v>0</c:v>
                </c:pt>
                <c:pt idx="4621">
                  <c:v>0</c:v>
                </c:pt>
                <c:pt idx="4622">
                  <c:v>0</c:v>
                </c:pt>
                <c:pt idx="4623">
                  <c:v>1</c:v>
                </c:pt>
                <c:pt idx="4624">
                  <c:v>0</c:v>
                </c:pt>
                <c:pt idx="4625">
                  <c:v>0</c:v>
                </c:pt>
                <c:pt idx="4626">
                  <c:v>0.34000000000000008</c:v>
                </c:pt>
                <c:pt idx="4627">
                  <c:v>0.67299999999999871</c:v>
                </c:pt>
                <c:pt idx="4628">
                  <c:v>0</c:v>
                </c:pt>
                <c:pt idx="4629">
                  <c:v>0.34099999999999941</c:v>
                </c:pt>
                <c:pt idx="4630">
                  <c:v>0.67399999999999982</c:v>
                </c:pt>
                <c:pt idx="4631">
                  <c:v>0</c:v>
                </c:pt>
                <c:pt idx="4632">
                  <c:v>0</c:v>
                </c:pt>
                <c:pt idx="4633">
                  <c:v>0</c:v>
                </c:pt>
                <c:pt idx="4634">
                  <c:v>0</c:v>
                </c:pt>
                <c:pt idx="4635">
                  <c:v>0</c:v>
                </c:pt>
                <c:pt idx="4636">
                  <c:v>0</c:v>
                </c:pt>
                <c:pt idx="4637">
                  <c:v>0</c:v>
                </c:pt>
                <c:pt idx="4638">
                  <c:v>0.67399999999999982</c:v>
                </c:pt>
                <c:pt idx="4639">
                  <c:v>0.34099999999999941</c:v>
                </c:pt>
                <c:pt idx="4640">
                  <c:v>0</c:v>
                </c:pt>
                <c:pt idx="4641">
                  <c:v>0</c:v>
                </c:pt>
                <c:pt idx="4642">
                  <c:v>0</c:v>
                </c:pt>
                <c:pt idx="4643">
                  <c:v>0</c:v>
                </c:pt>
                <c:pt idx="4644">
                  <c:v>0</c:v>
                </c:pt>
                <c:pt idx="4645">
                  <c:v>0</c:v>
                </c:pt>
                <c:pt idx="4646">
                  <c:v>0</c:v>
                </c:pt>
                <c:pt idx="4647">
                  <c:v>0</c:v>
                </c:pt>
                <c:pt idx="4648">
                  <c:v>0</c:v>
                </c:pt>
                <c:pt idx="4649">
                  <c:v>0</c:v>
                </c:pt>
                <c:pt idx="4650">
                  <c:v>0</c:v>
                </c:pt>
                <c:pt idx="4651">
                  <c:v>0</c:v>
                </c:pt>
                <c:pt idx="4652">
                  <c:v>0</c:v>
                </c:pt>
                <c:pt idx="4653">
                  <c:v>0</c:v>
                </c:pt>
                <c:pt idx="4654">
                  <c:v>0</c:v>
                </c:pt>
                <c:pt idx="4655">
                  <c:v>0</c:v>
                </c:pt>
                <c:pt idx="4656">
                  <c:v>0</c:v>
                </c:pt>
                <c:pt idx="4657">
                  <c:v>0</c:v>
                </c:pt>
                <c:pt idx="4658">
                  <c:v>0</c:v>
                </c:pt>
                <c:pt idx="4659">
                  <c:v>0</c:v>
                </c:pt>
                <c:pt idx="4660">
                  <c:v>0</c:v>
                </c:pt>
                <c:pt idx="4661">
                  <c:v>0</c:v>
                </c:pt>
                <c:pt idx="4662">
                  <c:v>0</c:v>
                </c:pt>
                <c:pt idx="4663">
                  <c:v>0</c:v>
                </c:pt>
                <c:pt idx="4664">
                  <c:v>0</c:v>
                </c:pt>
                <c:pt idx="4665">
                  <c:v>0</c:v>
                </c:pt>
                <c:pt idx="4666">
                  <c:v>1</c:v>
                </c:pt>
                <c:pt idx="4667">
                  <c:v>0</c:v>
                </c:pt>
                <c:pt idx="4668">
                  <c:v>0</c:v>
                </c:pt>
                <c:pt idx="4669">
                  <c:v>0</c:v>
                </c:pt>
                <c:pt idx="4670">
                  <c:v>0</c:v>
                </c:pt>
                <c:pt idx="4671">
                  <c:v>0</c:v>
                </c:pt>
                <c:pt idx="4672">
                  <c:v>0</c:v>
                </c:pt>
                <c:pt idx="4673">
                  <c:v>0</c:v>
                </c:pt>
                <c:pt idx="4674">
                  <c:v>0</c:v>
                </c:pt>
                <c:pt idx="4675">
                  <c:v>0</c:v>
                </c:pt>
                <c:pt idx="4676">
                  <c:v>0</c:v>
                </c:pt>
                <c:pt idx="4677">
                  <c:v>0</c:v>
                </c:pt>
                <c:pt idx="4678">
                  <c:v>0</c:v>
                </c:pt>
                <c:pt idx="4679">
                  <c:v>0</c:v>
                </c:pt>
                <c:pt idx="4680">
                  <c:v>1</c:v>
                </c:pt>
                <c:pt idx="4681">
                  <c:v>0</c:v>
                </c:pt>
                <c:pt idx="4682">
                  <c:v>0</c:v>
                </c:pt>
                <c:pt idx="4683">
                  <c:v>0</c:v>
                </c:pt>
                <c:pt idx="4684">
                  <c:v>0.34099999999999941</c:v>
                </c:pt>
                <c:pt idx="4685">
                  <c:v>0.67399999999999982</c:v>
                </c:pt>
                <c:pt idx="4686">
                  <c:v>0</c:v>
                </c:pt>
                <c:pt idx="4687">
                  <c:v>0.67399999999999982</c:v>
                </c:pt>
                <c:pt idx="4688">
                  <c:v>0.34099999999999941</c:v>
                </c:pt>
                <c:pt idx="4689">
                  <c:v>0</c:v>
                </c:pt>
                <c:pt idx="4690">
                  <c:v>0.85399999999999943</c:v>
                </c:pt>
                <c:pt idx="4691">
                  <c:v>1.7070000000000003</c:v>
                </c:pt>
                <c:pt idx="4692">
                  <c:v>3.5590000000000002</c:v>
                </c:pt>
                <c:pt idx="4693">
                  <c:v>152.41</c:v>
                </c:pt>
                <c:pt idx="4694">
                  <c:v>21.259</c:v>
                </c:pt>
                <c:pt idx="4695">
                  <c:v>9.1060000000000016</c:v>
                </c:pt>
                <c:pt idx="4696">
                  <c:v>6.9520000000000017</c:v>
                </c:pt>
                <c:pt idx="4697">
                  <c:v>4.7970000000000006</c:v>
                </c:pt>
                <c:pt idx="4698">
                  <c:v>3.6409999999999982</c:v>
                </c:pt>
                <c:pt idx="4699">
                  <c:v>2.4830000000000005</c:v>
                </c:pt>
                <c:pt idx="4700">
                  <c:v>2.3230000000000004</c:v>
                </c:pt>
                <c:pt idx="4701">
                  <c:v>1.1619999999999986</c:v>
                </c:pt>
                <c:pt idx="4702">
                  <c:v>0</c:v>
                </c:pt>
                <c:pt idx="4703">
                  <c:v>0</c:v>
                </c:pt>
                <c:pt idx="4704">
                  <c:v>0</c:v>
                </c:pt>
                <c:pt idx="4705">
                  <c:v>0</c:v>
                </c:pt>
                <c:pt idx="4706">
                  <c:v>0.64499999999999991</c:v>
                </c:pt>
                <c:pt idx="4707">
                  <c:v>1.2659999999999976</c:v>
                </c:pt>
                <c:pt idx="4708">
                  <c:v>0.86499999999999866</c:v>
                </c:pt>
                <c:pt idx="4709">
                  <c:v>0.44299999999999973</c:v>
                </c:pt>
                <c:pt idx="4710">
                  <c:v>0</c:v>
                </c:pt>
                <c:pt idx="4711">
                  <c:v>0</c:v>
                </c:pt>
                <c:pt idx="4712">
                  <c:v>0</c:v>
                </c:pt>
                <c:pt idx="4713">
                  <c:v>0</c:v>
                </c:pt>
                <c:pt idx="4714">
                  <c:v>0</c:v>
                </c:pt>
                <c:pt idx="4715">
                  <c:v>0</c:v>
                </c:pt>
                <c:pt idx="4716">
                  <c:v>0.67399999999999982</c:v>
                </c:pt>
                <c:pt idx="4717">
                  <c:v>0.34099999999999941</c:v>
                </c:pt>
                <c:pt idx="4718">
                  <c:v>0</c:v>
                </c:pt>
                <c:pt idx="4719">
                  <c:v>0</c:v>
                </c:pt>
                <c:pt idx="4720">
                  <c:v>0</c:v>
                </c:pt>
                <c:pt idx="4721">
                  <c:v>0</c:v>
                </c:pt>
                <c:pt idx="4722">
                  <c:v>0</c:v>
                </c:pt>
                <c:pt idx="4723">
                  <c:v>0</c:v>
                </c:pt>
                <c:pt idx="4724">
                  <c:v>0</c:v>
                </c:pt>
                <c:pt idx="4725">
                  <c:v>0.34099999999999941</c:v>
                </c:pt>
                <c:pt idx="4726">
                  <c:v>0.67399999999999982</c:v>
                </c:pt>
                <c:pt idx="4727">
                  <c:v>0</c:v>
                </c:pt>
                <c:pt idx="4728">
                  <c:v>0</c:v>
                </c:pt>
                <c:pt idx="4729">
                  <c:v>0.34099999999999941</c:v>
                </c:pt>
                <c:pt idx="4730">
                  <c:v>0.67399999999999982</c:v>
                </c:pt>
                <c:pt idx="4731">
                  <c:v>0</c:v>
                </c:pt>
                <c:pt idx="4732">
                  <c:v>0</c:v>
                </c:pt>
                <c:pt idx="4733">
                  <c:v>0.67399999999999982</c:v>
                </c:pt>
                <c:pt idx="4734">
                  <c:v>0.34099999999999941</c:v>
                </c:pt>
                <c:pt idx="4735">
                  <c:v>0</c:v>
                </c:pt>
                <c:pt idx="4736">
                  <c:v>0</c:v>
                </c:pt>
                <c:pt idx="4737">
                  <c:v>0</c:v>
                </c:pt>
                <c:pt idx="4738">
                  <c:v>0.67399999999999982</c:v>
                </c:pt>
                <c:pt idx="4739">
                  <c:v>12.341000000000001</c:v>
                </c:pt>
                <c:pt idx="4740">
                  <c:v>128.001</c:v>
                </c:pt>
                <c:pt idx="4741">
                  <c:v>274.65400000000011</c:v>
                </c:pt>
                <c:pt idx="4742">
                  <c:v>29.297999999999991</c:v>
                </c:pt>
                <c:pt idx="4743">
                  <c:v>13.936</c:v>
                </c:pt>
                <c:pt idx="4744">
                  <c:v>10.565000000000005</c:v>
                </c:pt>
                <c:pt idx="4745">
                  <c:v>8.1860000000000035</c:v>
                </c:pt>
                <c:pt idx="4746">
                  <c:v>4.7989999999999995</c:v>
                </c:pt>
                <c:pt idx="4747">
                  <c:v>2.4039999999999999</c:v>
                </c:pt>
                <c:pt idx="4748">
                  <c:v>0</c:v>
                </c:pt>
                <c:pt idx="4749">
                  <c:v>0</c:v>
                </c:pt>
                <c:pt idx="4750">
                  <c:v>0.69200000000000039</c:v>
                </c:pt>
                <c:pt idx="4751">
                  <c:v>1.3580000000000005</c:v>
                </c:pt>
                <c:pt idx="4752">
                  <c:v>0</c:v>
                </c:pt>
                <c:pt idx="4753">
                  <c:v>0</c:v>
                </c:pt>
                <c:pt idx="4754">
                  <c:v>0</c:v>
                </c:pt>
                <c:pt idx="4755">
                  <c:v>0</c:v>
                </c:pt>
                <c:pt idx="4756">
                  <c:v>0</c:v>
                </c:pt>
                <c:pt idx="4757">
                  <c:v>0</c:v>
                </c:pt>
                <c:pt idx="4758">
                  <c:v>0</c:v>
                </c:pt>
                <c:pt idx="4759">
                  <c:v>0</c:v>
                </c:pt>
                <c:pt idx="4760">
                  <c:v>0</c:v>
                </c:pt>
                <c:pt idx="4761">
                  <c:v>1</c:v>
                </c:pt>
                <c:pt idx="4762">
                  <c:v>3</c:v>
                </c:pt>
                <c:pt idx="4763">
                  <c:v>1</c:v>
                </c:pt>
                <c:pt idx="4764">
                  <c:v>0</c:v>
                </c:pt>
                <c:pt idx="4765">
                  <c:v>0.34000000000000008</c:v>
                </c:pt>
                <c:pt idx="4766">
                  <c:v>0.67299999999999871</c:v>
                </c:pt>
                <c:pt idx="4767">
                  <c:v>0</c:v>
                </c:pt>
                <c:pt idx="4768">
                  <c:v>0</c:v>
                </c:pt>
                <c:pt idx="4769">
                  <c:v>0.34099999999999941</c:v>
                </c:pt>
                <c:pt idx="4770">
                  <c:v>0.67399999999999982</c:v>
                </c:pt>
                <c:pt idx="4771">
                  <c:v>0</c:v>
                </c:pt>
                <c:pt idx="4772">
                  <c:v>0</c:v>
                </c:pt>
                <c:pt idx="4773">
                  <c:v>0</c:v>
                </c:pt>
                <c:pt idx="4774">
                  <c:v>0</c:v>
                </c:pt>
                <c:pt idx="4775">
                  <c:v>0.44299999999999973</c:v>
                </c:pt>
                <c:pt idx="4776">
                  <c:v>0.86499999999999866</c:v>
                </c:pt>
                <c:pt idx="4777">
                  <c:v>1.2659999999999976</c:v>
                </c:pt>
                <c:pt idx="4778">
                  <c:v>0.64499999999999991</c:v>
                </c:pt>
                <c:pt idx="4779">
                  <c:v>0</c:v>
                </c:pt>
                <c:pt idx="4780">
                  <c:v>1.7549999999999986</c:v>
                </c:pt>
                <c:pt idx="4781">
                  <c:v>2.5070000000000014</c:v>
                </c:pt>
                <c:pt idx="4782">
                  <c:v>1.2549999999999986</c:v>
                </c:pt>
                <c:pt idx="4783">
                  <c:v>0</c:v>
                </c:pt>
                <c:pt idx="4784">
                  <c:v>14.809000000000005</c:v>
                </c:pt>
                <c:pt idx="4785">
                  <c:v>147.61599999999999</c:v>
                </c:pt>
                <c:pt idx="4786">
                  <c:v>62.421000000000006</c:v>
                </c:pt>
                <c:pt idx="4787">
                  <c:v>18.224</c:v>
                </c:pt>
                <c:pt idx="4788">
                  <c:v>14.025</c:v>
                </c:pt>
                <c:pt idx="4789">
                  <c:v>7.8239999999999998</c:v>
                </c:pt>
                <c:pt idx="4790">
                  <c:v>4.6209999999999969</c:v>
                </c:pt>
                <c:pt idx="4791">
                  <c:v>3.4159999999999995</c:v>
                </c:pt>
                <c:pt idx="4792">
                  <c:v>2.2089999999999996</c:v>
                </c:pt>
                <c:pt idx="4793">
                  <c:v>0</c:v>
                </c:pt>
                <c:pt idx="4794">
                  <c:v>0</c:v>
                </c:pt>
                <c:pt idx="4795">
                  <c:v>0.92000000000000171</c:v>
                </c:pt>
                <c:pt idx="4796">
                  <c:v>0.84000000000000008</c:v>
                </c:pt>
                <c:pt idx="4797">
                  <c:v>2.7600000000000016</c:v>
                </c:pt>
                <c:pt idx="4798">
                  <c:v>48.679000000000002</c:v>
                </c:pt>
                <c:pt idx="4799">
                  <c:v>234.59800000000001</c:v>
                </c:pt>
                <c:pt idx="4800">
                  <c:v>50.516999999999996</c:v>
                </c:pt>
                <c:pt idx="4801">
                  <c:v>33.435000000000002</c:v>
                </c:pt>
                <c:pt idx="4802">
                  <c:v>29.353000000000005</c:v>
                </c:pt>
                <c:pt idx="4803">
                  <c:v>17.271000000000001</c:v>
                </c:pt>
                <c:pt idx="4804">
                  <c:v>15.189</c:v>
                </c:pt>
                <c:pt idx="4805">
                  <c:v>12.106000000000002</c:v>
                </c:pt>
                <c:pt idx="4806">
                  <c:v>12.023</c:v>
                </c:pt>
                <c:pt idx="4807">
                  <c:v>10.939</c:v>
                </c:pt>
                <c:pt idx="4808">
                  <c:v>10.856000000000005</c:v>
                </c:pt>
                <c:pt idx="4809">
                  <c:v>7.7710000000000026</c:v>
                </c:pt>
                <c:pt idx="4810">
                  <c:v>4.6869999999999994</c:v>
                </c:pt>
                <c:pt idx="4811">
                  <c:v>4.6019999999999985</c:v>
                </c:pt>
                <c:pt idx="4812">
                  <c:v>3.5169999999999986</c:v>
                </c:pt>
                <c:pt idx="4813">
                  <c:v>3.4319999999999977</c:v>
                </c:pt>
                <c:pt idx="4814">
                  <c:v>2.3459999999999992</c:v>
                </c:pt>
                <c:pt idx="4815">
                  <c:v>2.2600000000000016</c:v>
                </c:pt>
                <c:pt idx="4816">
                  <c:v>1.173999999999999</c:v>
                </c:pt>
                <c:pt idx="4817">
                  <c:v>1.0869999999999993</c:v>
                </c:pt>
                <c:pt idx="4818">
                  <c:v>0</c:v>
                </c:pt>
                <c:pt idx="4819">
                  <c:v>0.67099999999999971</c:v>
                </c:pt>
                <c:pt idx="4820">
                  <c:v>0.33800000000000108</c:v>
                </c:pt>
                <c:pt idx="4821">
                  <c:v>0</c:v>
                </c:pt>
                <c:pt idx="4822">
                  <c:v>2.2029999999999994</c:v>
                </c:pt>
                <c:pt idx="4823">
                  <c:v>10.405000000000005</c:v>
                </c:pt>
                <c:pt idx="4824">
                  <c:v>3.6050000000000004</c:v>
                </c:pt>
                <c:pt idx="4825">
                  <c:v>1.8030000000000008</c:v>
                </c:pt>
                <c:pt idx="4826">
                  <c:v>0</c:v>
                </c:pt>
                <c:pt idx="4827">
                  <c:v>0</c:v>
                </c:pt>
                <c:pt idx="4828">
                  <c:v>1</c:v>
                </c:pt>
                <c:pt idx="4829">
                  <c:v>0</c:v>
                </c:pt>
                <c:pt idx="4830">
                  <c:v>0</c:v>
                </c:pt>
                <c:pt idx="4831">
                  <c:v>0</c:v>
                </c:pt>
                <c:pt idx="4832">
                  <c:v>0</c:v>
                </c:pt>
                <c:pt idx="4833">
                  <c:v>0</c:v>
                </c:pt>
                <c:pt idx="4834">
                  <c:v>0</c:v>
                </c:pt>
                <c:pt idx="4835">
                  <c:v>0</c:v>
                </c:pt>
                <c:pt idx="4836">
                  <c:v>0.53000000000000114</c:v>
                </c:pt>
                <c:pt idx="4837">
                  <c:v>1.0470000000000006</c:v>
                </c:pt>
                <c:pt idx="4838">
                  <c:v>0.5519999999999996</c:v>
                </c:pt>
                <c:pt idx="4839">
                  <c:v>4.5999999999999396E-2</c:v>
                </c:pt>
                <c:pt idx="4840">
                  <c:v>0.52899999999999991</c:v>
                </c:pt>
                <c:pt idx="4841">
                  <c:v>0</c:v>
                </c:pt>
                <c:pt idx="4842">
                  <c:v>0.75499999999999923</c:v>
                </c:pt>
                <c:pt idx="4843">
                  <c:v>0.50600000000000023</c:v>
                </c:pt>
                <c:pt idx="4844">
                  <c:v>1.2549999999999986</c:v>
                </c:pt>
                <c:pt idx="4845">
                  <c:v>0</c:v>
                </c:pt>
                <c:pt idx="4846">
                  <c:v>4.093</c:v>
                </c:pt>
                <c:pt idx="4847">
                  <c:v>33.185000000000002</c:v>
                </c:pt>
                <c:pt idx="4848">
                  <c:v>13.277999999999999</c:v>
                </c:pt>
                <c:pt idx="4849">
                  <c:v>7.368999999999998</c:v>
                </c:pt>
                <c:pt idx="4850">
                  <c:v>5.4609999999999985</c:v>
                </c:pt>
                <c:pt idx="4851">
                  <c:v>3.5509999999999984</c:v>
                </c:pt>
                <c:pt idx="4852">
                  <c:v>2.6419999999999995</c:v>
                </c:pt>
                <c:pt idx="4853">
                  <c:v>1.7319999999999984</c:v>
                </c:pt>
                <c:pt idx="4854">
                  <c:v>0.8219999999999994</c:v>
                </c:pt>
                <c:pt idx="4855">
                  <c:v>1.9110000000000018</c:v>
                </c:pt>
                <c:pt idx="4856">
                  <c:v>0</c:v>
                </c:pt>
                <c:pt idx="4857">
                  <c:v>0</c:v>
                </c:pt>
                <c:pt idx="4858">
                  <c:v>0</c:v>
                </c:pt>
                <c:pt idx="4859">
                  <c:v>1</c:v>
                </c:pt>
                <c:pt idx="4860">
                  <c:v>0</c:v>
                </c:pt>
                <c:pt idx="4861">
                  <c:v>0</c:v>
                </c:pt>
                <c:pt idx="4862">
                  <c:v>0</c:v>
                </c:pt>
                <c:pt idx="4863">
                  <c:v>0</c:v>
                </c:pt>
                <c:pt idx="4864">
                  <c:v>4</c:v>
                </c:pt>
                <c:pt idx="4865">
                  <c:v>4</c:v>
                </c:pt>
                <c:pt idx="4866">
                  <c:v>2</c:v>
                </c:pt>
                <c:pt idx="4867">
                  <c:v>1</c:v>
                </c:pt>
                <c:pt idx="4868">
                  <c:v>0</c:v>
                </c:pt>
                <c:pt idx="4869">
                  <c:v>0</c:v>
                </c:pt>
                <c:pt idx="4870">
                  <c:v>0</c:v>
                </c:pt>
                <c:pt idx="4871">
                  <c:v>0</c:v>
                </c:pt>
                <c:pt idx="4872">
                  <c:v>0</c:v>
                </c:pt>
                <c:pt idx="4873">
                  <c:v>0</c:v>
                </c:pt>
                <c:pt idx="4874">
                  <c:v>0.71900000000000142</c:v>
                </c:pt>
                <c:pt idx="4875">
                  <c:v>0.43300000000000005</c:v>
                </c:pt>
                <c:pt idx="4876">
                  <c:v>6.1439999999999975</c:v>
                </c:pt>
                <c:pt idx="4877">
                  <c:v>9.850000000000005</c:v>
                </c:pt>
                <c:pt idx="4878">
                  <c:v>12.552000000000003</c:v>
                </c:pt>
                <c:pt idx="4879">
                  <c:v>11.251000000000001</c:v>
                </c:pt>
                <c:pt idx="4880">
                  <c:v>6.9439999999999991</c:v>
                </c:pt>
                <c:pt idx="4881">
                  <c:v>3.6340000000000003</c:v>
                </c:pt>
                <c:pt idx="4882">
                  <c:v>2.3189999999999982</c:v>
                </c:pt>
                <c:pt idx="4883">
                  <c:v>0</c:v>
                </c:pt>
                <c:pt idx="4884">
                  <c:v>5</c:v>
                </c:pt>
                <c:pt idx="4885">
                  <c:v>0</c:v>
                </c:pt>
                <c:pt idx="4886">
                  <c:v>0</c:v>
                </c:pt>
                <c:pt idx="4887">
                  <c:v>2.3380000000000001</c:v>
                </c:pt>
                <c:pt idx="4888">
                  <c:v>0.67200000000000082</c:v>
                </c:pt>
                <c:pt idx="4889">
                  <c:v>0</c:v>
                </c:pt>
                <c:pt idx="4890">
                  <c:v>0</c:v>
                </c:pt>
                <c:pt idx="4891">
                  <c:v>3.2540000000000013</c:v>
                </c:pt>
                <c:pt idx="4892">
                  <c:v>3.5059999999999998</c:v>
                </c:pt>
                <c:pt idx="4893">
                  <c:v>1.7540000000000013</c:v>
                </c:pt>
                <c:pt idx="4894">
                  <c:v>0</c:v>
                </c:pt>
                <c:pt idx="4895">
                  <c:v>9</c:v>
                </c:pt>
                <c:pt idx="4896">
                  <c:v>9</c:v>
                </c:pt>
                <c:pt idx="4897">
                  <c:v>9</c:v>
                </c:pt>
                <c:pt idx="4898">
                  <c:v>6</c:v>
                </c:pt>
                <c:pt idx="4899">
                  <c:v>5</c:v>
                </c:pt>
                <c:pt idx="4900">
                  <c:v>4</c:v>
                </c:pt>
                <c:pt idx="4901">
                  <c:v>3</c:v>
                </c:pt>
                <c:pt idx="4902">
                  <c:v>2</c:v>
                </c:pt>
                <c:pt idx="4903">
                  <c:v>1</c:v>
                </c:pt>
                <c:pt idx="4904">
                  <c:v>1</c:v>
                </c:pt>
                <c:pt idx="4905">
                  <c:v>0</c:v>
                </c:pt>
                <c:pt idx="4906">
                  <c:v>0.33899999999999891</c:v>
                </c:pt>
                <c:pt idx="4907">
                  <c:v>0.67200000000000082</c:v>
                </c:pt>
                <c:pt idx="4908">
                  <c:v>0</c:v>
                </c:pt>
                <c:pt idx="4909">
                  <c:v>0.51999999999999968</c:v>
                </c:pt>
                <c:pt idx="4910">
                  <c:v>1.0259999999999994</c:v>
                </c:pt>
                <c:pt idx="4911">
                  <c:v>0.51999999999999968</c:v>
                </c:pt>
                <c:pt idx="4912">
                  <c:v>0</c:v>
                </c:pt>
                <c:pt idx="4913">
                  <c:v>1</c:v>
                </c:pt>
                <c:pt idx="4914">
                  <c:v>0</c:v>
                </c:pt>
                <c:pt idx="4915">
                  <c:v>0</c:v>
                </c:pt>
                <c:pt idx="4916">
                  <c:v>0</c:v>
                </c:pt>
                <c:pt idx="4917">
                  <c:v>0</c:v>
                </c:pt>
                <c:pt idx="4918">
                  <c:v>0</c:v>
                </c:pt>
                <c:pt idx="4919">
                  <c:v>0</c:v>
                </c:pt>
                <c:pt idx="4920">
                  <c:v>5</c:v>
                </c:pt>
                <c:pt idx="4921">
                  <c:v>1</c:v>
                </c:pt>
                <c:pt idx="4922">
                  <c:v>0</c:v>
                </c:pt>
                <c:pt idx="4923">
                  <c:v>6</c:v>
                </c:pt>
                <c:pt idx="4924">
                  <c:v>12</c:v>
                </c:pt>
                <c:pt idx="4925">
                  <c:v>2</c:v>
                </c:pt>
                <c:pt idx="4926">
                  <c:v>0</c:v>
                </c:pt>
                <c:pt idx="4927">
                  <c:v>0.69300000000000161</c:v>
                </c:pt>
                <c:pt idx="4928">
                  <c:v>2.3590000000000009</c:v>
                </c:pt>
                <c:pt idx="4929">
                  <c:v>0</c:v>
                </c:pt>
                <c:pt idx="4930">
                  <c:v>23.756</c:v>
                </c:pt>
                <c:pt idx="4931">
                  <c:v>5.5079999999999973</c:v>
                </c:pt>
                <c:pt idx="4932">
                  <c:v>1.2560000000000002</c:v>
                </c:pt>
                <c:pt idx="4933">
                  <c:v>0</c:v>
                </c:pt>
                <c:pt idx="4934">
                  <c:v>1.2049999999999976</c:v>
                </c:pt>
                <c:pt idx="4935">
                  <c:v>1.4069999999999996</c:v>
                </c:pt>
                <c:pt idx="4936">
                  <c:v>1.6069999999999989</c:v>
                </c:pt>
                <c:pt idx="4937">
                  <c:v>0.80499999999999972</c:v>
                </c:pt>
                <c:pt idx="4938">
                  <c:v>0</c:v>
                </c:pt>
                <c:pt idx="4939">
                  <c:v>0</c:v>
                </c:pt>
                <c:pt idx="4940">
                  <c:v>0</c:v>
                </c:pt>
                <c:pt idx="4941">
                  <c:v>0.67299999999999871</c:v>
                </c:pt>
                <c:pt idx="4942">
                  <c:v>0.34000000000000008</c:v>
                </c:pt>
                <c:pt idx="4943">
                  <c:v>0</c:v>
                </c:pt>
                <c:pt idx="4944">
                  <c:v>0</c:v>
                </c:pt>
                <c:pt idx="4945">
                  <c:v>0</c:v>
                </c:pt>
                <c:pt idx="4946">
                  <c:v>0</c:v>
                </c:pt>
                <c:pt idx="4947">
                  <c:v>0</c:v>
                </c:pt>
                <c:pt idx="4948">
                  <c:v>0</c:v>
                </c:pt>
                <c:pt idx="4949">
                  <c:v>0</c:v>
                </c:pt>
                <c:pt idx="4950">
                  <c:v>0</c:v>
                </c:pt>
                <c:pt idx="4951">
                  <c:v>0</c:v>
                </c:pt>
                <c:pt idx="4952">
                  <c:v>0</c:v>
                </c:pt>
                <c:pt idx="4953">
                  <c:v>0</c:v>
                </c:pt>
                <c:pt idx="4954">
                  <c:v>1</c:v>
                </c:pt>
                <c:pt idx="4955">
                  <c:v>1</c:v>
                </c:pt>
                <c:pt idx="4956">
                  <c:v>0</c:v>
                </c:pt>
                <c:pt idx="4957">
                  <c:v>1.2560000000000002</c:v>
                </c:pt>
                <c:pt idx="4958">
                  <c:v>0.50799999999999912</c:v>
                </c:pt>
                <c:pt idx="4959">
                  <c:v>0.75600000000000045</c:v>
                </c:pt>
                <c:pt idx="4960">
                  <c:v>0</c:v>
                </c:pt>
                <c:pt idx="4961">
                  <c:v>0</c:v>
                </c:pt>
                <c:pt idx="4962">
                  <c:v>0</c:v>
                </c:pt>
                <c:pt idx="4963">
                  <c:v>0</c:v>
                </c:pt>
                <c:pt idx="4964">
                  <c:v>0</c:v>
                </c:pt>
                <c:pt idx="4965">
                  <c:v>0</c:v>
                </c:pt>
                <c:pt idx="4966">
                  <c:v>0</c:v>
                </c:pt>
                <c:pt idx="4967">
                  <c:v>0</c:v>
                </c:pt>
                <c:pt idx="4968">
                  <c:v>1</c:v>
                </c:pt>
                <c:pt idx="4969">
                  <c:v>0</c:v>
                </c:pt>
                <c:pt idx="4970">
                  <c:v>0</c:v>
                </c:pt>
                <c:pt idx="4971">
                  <c:v>0</c:v>
                </c:pt>
                <c:pt idx="4972">
                  <c:v>0.72899999999999943</c:v>
                </c:pt>
                <c:pt idx="4973">
                  <c:v>8.4520000000000053</c:v>
                </c:pt>
                <c:pt idx="4974">
                  <c:v>10.172000000000002</c:v>
                </c:pt>
                <c:pt idx="4975">
                  <c:v>9.8860000000000028</c:v>
                </c:pt>
                <c:pt idx="4976">
                  <c:v>4.5960000000000001</c:v>
                </c:pt>
                <c:pt idx="4977">
                  <c:v>1.3000000000000007</c:v>
                </c:pt>
                <c:pt idx="4978">
                  <c:v>0</c:v>
                </c:pt>
                <c:pt idx="4979">
                  <c:v>0.34000000000000008</c:v>
                </c:pt>
                <c:pt idx="4980">
                  <c:v>0.67299999999999871</c:v>
                </c:pt>
                <c:pt idx="4981">
                  <c:v>0</c:v>
                </c:pt>
                <c:pt idx="4982">
                  <c:v>0</c:v>
                </c:pt>
                <c:pt idx="4983">
                  <c:v>0</c:v>
                </c:pt>
                <c:pt idx="4984">
                  <c:v>0</c:v>
                </c:pt>
                <c:pt idx="4985">
                  <c:v>0.34000000000000008</c:v>
                </c:pt>
                <c:pt idx="4986">
                  <c:v>0.67299999999999871</c:v>
                </c:pt>
                <c:pt idx="4987">
                  <c:v>0</c:v>
                </c:pt>
                <c:pt idx="4988">
                  <c:v>0.67299999999999871</c:v>
                </c:pt>
                <c:pt idx="4989">
                  <c:v>0.34000000000000008</c:v>
                </c:pt>
                <c:pt idx="4990">
                  <c:v>0</c:v>
                </c:pt>
                <c:pt idx="4991">
                  <c:v>0</c:v>
                </c:pt>
                <c:pt idx="4992">
                  <c:v>0.67299999999999871</c:v>
                </c:pt>
                <c:pt idx="4993">
                  <c:v>0.34000000000000008</c:v>
                </c:pt>
                <c:pt idx="4994">
                  <c:v>0</c:v>
                </c:pt>
                <c:pt idx="4995">
                  <c:v>0</c:v>
                </c:pt>
                <c:pt idx="4996">
                  <c:v>2.6170000000000009</c:v>
                </c:pt>
                <c:pt idx="4997">
                  <c:v>14.225000000000001</c:v>
                </c:pt>
                <c:pt idx="4998">
                  <c:v>4.8249999999999966</c:v>
                </c:pt>
                <c:pt idx="4999">
                  <c:v>2.4170000000000007</c:v>
                </c:pt>
                <c:pt idx="5000">
                  <c:v>0</c:v>
                </c:pt>
                <c:pt idx="5001">
                  <c:v>0.33899999999999891</c:v>
                </c:pt>
                <c:pt idx="5002">
                  <c:v>0.67200000000000082</c:v>
                </c:pt>
                <c:pt idx="5003">
                  <c:v>0</c:v>
                </c:pt>
                <c:pt idx="5004">
                  <c:v>0</c:v>
                </c:pt>
                <c:pt idx="5005">
                  <c:v>3</c:v>
                </c:pt>
                <c:pt idx="5006">
                  <c:v>1</c:v>
                </c:pt>
                <c:pt idx="5007">
                  <c:v>1</c:v>
                </c:pt>
                <c:pt idx="5008">
                  <c:v>0</c:v>
                </c:pt>
                <c:pt idx="5009">
                  <c:v>0.33899999999999891</c:v>
                </c:pt>
                <c:pt idx="5010">
                  <c:v>0.67299999999999871</c:v>
                </c:pt>
                <c:pt idx="5011">
                  <c:v>0</c:v>
                </c:pt>
                <c:pt idx="5012">
                  <c:v>9.6000000000000113E-2</c:v>
                </c:pt>
                <c:pt idx="5013">
                  <c:v>7.1460000000000008</c:v>
                </c:pt>
                <c:pt idx="5014">
                  <c:v>11.148</c:v>
                </c:pt>
                <c:pt idx="5015">
                  <c:v>3.1000000000000014</c:v>
                </c:pt>
                <c:pt idx="5016">
                  <c:v>0</c:v>
                </c:pt>
                <c:pt idx="5017">
                  <c:v>0</c:v>
                </c:pt>
                <c:pt idx="5018">
                  <c:v>0</c:v>
                </c:pt>
                <c:pt idx="5019">
                  <c:v>24</c:v>
                </c:pt>
                <c:pt idx="5020">
                  <c:v>23</c:v>
                </c:pt>
                <c:pt idx="5021">
                  <c:v>25</c:v>
                </c:pt>
                <c:pt idx="5022">
                  <c:v>66</c:v>
                </c:pt>
                <c:pt idx="5023">
                  <c:v>29</c:v>
                </c:pt>
                <c:pt idx="5024">
                  <c:v>19</c:v>
                </c:pt>
                <c:pt idx="5025">
                  <c:v>15</c:v>
                </c:pt>
                <c:pt idx="5026">
                  <c:v>12</c:v>
                </c:pt>
                <c:pt idx="5027">
                  <c:v>11</c:v>
                </c:pt>
                <c:pt idx="5028">
                  <c:v>8</c:v>
                </c:pt>
                <c:pt idx="5029">
                  <c:v>7</c:v>
                </c:pt>
                <c:pt idx="5030">
                  <c:v>6</c:v>
                </c:pt>
                <c:pt idx="5031">
                  <c:v>5</c:v>
                </c:pt>
                <c:pt idx="5032">
                  <c:v>4</c:v>
                </c:pt>
                <c:pt idx="5033">
                  <c:v>2</c:v>
                </c:pt>
                <c:pt idx="5034">
                  <c:v>2</c:v>
                </c:pt>
                <c:pt idx="5035">
                  <c:v>0</c:v>
                </c:pt>
                <c:pt idx="5036">
                  <c:v>0</c:v>
                </c:pt>
                <c:pt idx="5037">
                  <c:v>0</c:v>
                </c:pt>
                <c:pt idx="5038">
                  <c:v>0.33800000000000108</c:v>
                </c:pt>
                <c:pt idx="5039">
                  <c:v>0.67200000000000082</c:v>
                </c:pt>
                <c:pt idx="5040">
                  <c:v>0</c:v>
                </c:pt>
                <c:pt idx="5041">
                  <c:v>0</c:v>
                </c:pt>
                <c:pt idx="5042">
                  <c:v>1</c:v>
                </c:pt>
                <c:pt idx="5043">
                  <c:v>1</c:v>
                </c:pt>
                <c:pt idx="5044">
                  <c:v>0</c:v>
                </c:pt>
                <c:pt idx="5045">
                  <c:v>1.2540000000000013</c:v>
                </c:pt>
                <c:pt idx="5046">
                  <c:v>0.50600000000000023</c:v>
                </c:pt>
                <c:pt idx="5047">
                  <c:v>0.75400000000000156</c:v>
                </c:pt>
                <c:pt idx="5048">
                  <c:v>0</c:v>
                </c:pt>
                <c:pt idx="5049">
                  <c:v>0</c:v>
                </c:pt>
                <c:pt idx="5050">
                  <c:v>0</c:v>
                </c:pt>
                <c:pt idx="5051">
                  <c:v>0</c:v>
                </c:pt>
                <c:pt idx="5052">
                  <c:v>0.75400000000000156</c:v>
                </c:pt>
                <c:pt idx="5053">
                  <c:v>0.50600000000000023</c:v>
                </c:pt>
                <c:pt idx="5054">
                  <c:v>1.2540000000000013</c:v>
                </c:pt>
                <c:pt idx="5055">
                  <c:v>0</c:v>
                </c:pt>
                <c:pt idx="5056">
                  <c:v>0</c:v>
                </c:pt>
                <c:pt idx="5057">
                  <c:v>11.765000000000002</c:v>
                </c:pt>
                <c:pt idx="5058">
                  <c:v>7.9740000000000002</c:v>
                </c:pt>
                <c:pt idx="5059">
                  <c:v>3.0549999999999997</c:v>
                </c:pt>
                <c:pt idx="5060">
                  <c:v>0</c:v>
                </c:pt>
                <c:pt idx="5061">
                  <c:v>2.2289999999999992</c:v>
                </c:pt>
                <c:pt idx="5062">
                  <c:v>4.2979999999999965</c:v>
                </c:pt>
                <c:pt idx="5063">
                  <c:v>4.218</c:v>
                </c:pt>
                <c:pt idx="5064">
                  <c:v>0</c:v>
                </c:pt>
                <c:pt idx="5065">
                  <c:v>0</c:v>
                </c:pt>
                <c:pt idx="5066">
                  <c:v>0</c:v>
                </c:pt>
                <c:pt idx="5067">
                  <c:v>1.2310000000000016</c:v>
                </c:pt>
                <c:pt idx="5068">
                  <c:v>2.4600000000000009</c:v>
                </c:pt>
                <c:pt idx="5069">
                  <c:v>3.6870000000000012</c:v>
                </c:pt>
                <c:pt idx="5070">
                  <c:v>4.9110000000000014</c:v>
                </c:pt>
                <c:pt idx="5071">
                  <c:v>17.134000000000007</c:v>
                </c:pt>
                <c:pt idx="5072">
                  <c:v>8.3530000000000051</c:v>
                </c:pt>
                <c:pt idx="5073">
                  <c:v>3.5710000000000006</c:v>
                </c:pt>
                <c:pt idx="5074">
                  <c:v>1.7869999999999986</c:v>
                </c:pt>
                <c:pt idx="5075">
                  <c:v>0</c:v>
                </c:pt>
                <c:pt idx="5076">
                  <c:v>0</c:v>
                </c:pt>
                <c:pt idx="5077">
                  <c:v>0</c:v>
                </c:pt>
                <c:pt idx="5078">
                  <c:v>0</c:v>
                </c:pt>
                <c:pt idx="5079">
                  <c:v>0</c:v>
                </c:pt>
                <c:pt idx="5080">
                  <c:v>0</c:v>
                </c:pt>
                <c:pt idx="5081">
                  <c:v>0.41600000000000037</c:v>
                </c:pt>
                <c:pt idx="5082">
                  <c:v>0.82400000000000162</c:v>
                </c:pt>
                <c:pt idx="5083">
                  <c:v>0.2240000000000002</c:v>
                </c:pt>
                <c:pt idx="5084">
                  <c:v>0.61599999999999988</c:v>
                </c:pt>
                <c:pt idx="5085">
                  <c:v>0</c:v>
                </c:pt>
                <c:pt idx="5086">
                  <c:v>0</c:v>
                </c:pt>
                <c:pt idx="5087">
                  <c:v>0.33899999999999891</c:v>
                </c:pt>
                <c:pt idx="5088">
                  <c:v>0.67299999999999871</c:v>
                </c:pt>
                <c:pt idx="5089">
                  <c:v>0</c:v>
                </c:pt>
                <c:pt idx="5090">
                  <c:v>0</c:v>
                </c:pt>
                <c:pt idx="5091">
                  <c:v>0</c:v>
                </c:pt>
                <c:pt idx="5092">
                  <c:v>0</c:v>
                </c:pt>
                <c:pt idx="5093">
                  <c:v>0.67299999999999871</c:v>
                </c:pt>
                <c:pt idx="5094">
                  <c:v>0.33899999999999891</c:v>
                </c:pt>
                <c:pt idx="5095">
                  <c:v>0</c:v>
                </c:pt>
                <c:pt idx="5096">
                  <c:v>0.51899999999999835</c:v>
                </c:pt>
                <c:pt idx="5097">
                  <c:v>1.0249999999999981</c:v>
                </c:pt>
                <c:pt idx="5098">
                  <c:v>0.51899999999999835</c:v>
                </c:pt>
                <c:pt idx="5099">
                  <c:v>0</c:v>
                </c:pt>
                <c:pt idx="5100">
                  <c:v>2.3470000000000013</c:v>
                </c:pt>
                <c:pt idx="5101">
                  <c:v>6.6890000000000001</c:v>
                </c:pt>
                <c:pt idx="5102">
                  <c:v>7.0249999999999968</c:v>
                </c:pt>
                <c:pt idx="5103">
                  <c:v>4.3549999999999986</c:v>
                </c:pt>
                <c:pt idx="5104">
                  <c:v>1.6799999999999993</c:v>
                </c:pt>
                <c:pt idx="5105">
                  <c:v>0</c:v>
                </c:pt>
                <c:pt idx="5106">
                  <c:v>0</c:v>
                </c:pt>
                <c:pt idx="5107">
                  <c:v>0</c:v>
                </c:pt>
                <c:pt idx="5108">
                  <c:v>0</c:v>
                </c:pt>
                <c:pt idx="5109">
                  <c:v>0</c:v>
                </c:pt>
                <c:pt idx="5110">
                  <c:v>27.751000000000001</c:v>
                </c:pt>
                <c:pt idx="5111">
                  <c:v>7.4190000000000014</c:v>
                </c:pt>
                <c:pt idx="5112">
                  <c:v>0</c:v>
                </c:pt>
                <c:pt idx="5113">
                  <c:v>48.972000000000001</c:v>
                </c:pt>
                <c:pt idx="5114">
                  <c:v>8.9030000000000022</c:v>
                </c:pt>
                <c:pt idx="5115">
                  <c:v>2.7950000000000017</c:v>
                </c:pt>
                <c:pt idx="5116">
                  <c:v>1.6490000000000009</c:v>
                </c:pt>
                <c:pt idx="5117">
                  <c:v>1.4669999999999979</c:v>
                </c:pt>
                <c:pt idx="5118">
                  <c:v>0.25</c:v>
                </c:pt>
                <c:pt idx="5119">
                  <c:v>0</c:v>
                </c:pt>
                <c:pt idx="5120">
                  <c:v>0</c:v>
                </c:pt>
                <c:pt idx="5121">
                  <c:v>0</c:v>
                </c:pt>
                <c:pt idx="5122">
                  <c:v>0</c:v>
                </c:pt>
                <c:pt idx="5123">
                  <c:v>0</c:v>
                </c:pt>
                <c:pt idx="5124">
                  <c:v>0</c:v>
                </c:pt>
                <c:pt idx="5125">
                  <c:v>0</c:v>
                </c:pt>
                <c:pt idx="5126">
                  <c:v>0</c:v>
                </c:pt>
                <c:pt idx="5127">
                  <c:v>0</c:v>
                </c:pt>
                <c:pt idx="5128">
                  <c:v>0.42000000000000182</c:v>
                </c:pt>
                <c:pt idx="5129">
                  <c:v>0.82999999999999852</c:v>
                </c:pt>
                <c:pt idx="5130">
                  <c:v>0.23000000000000043</c:v>
                </c:pt>
                <c:pt idx="5131">
                  <c:v>0.61999999999999944</c:v>
                </c:pt>
                <c:pt idx="5132">
                  <c:v>0</c:v>
                </c:pt>
                <c:pt idx="5133">
                  <c:v>0</c:v>
                </c:pt>
                <c:pt idx="5134">
                  <c:v>0</c:v>
                </c:pt>
                <c:pt idx="5135">
                  <c:v>0</c:v>
                </c:pt>
                <c:pt idx="5136">
                  <c:v>0</c:v>
                </c:pt>
                <c:pt idx="5137">
                  <c:v>0</c:v>
                </c:pt>
                <c:pt idx="5138">
                  <c:v>0</c:v>
                </c:pt>
                <c:pt idx="5139">
                  <c:v>0</c:v>
                </c:pt>
                <c:pt idx="5140">
                  <c:v>0</c:v>
                </c:pt>
                <c:pt idx="5141">
                  <c:v>0</c:v>
                </c:pt>
                <c:pt idx="5142">
                  <c:v>0</c:v>
                </c:pt>
                <c:pt idx="5143">
                  <c:v>0</c:v>
                </c:pt>
                <c:pt idx="5144">
                  <c:v>0</c:v>
                </c:pt>
                <c:pt idx="5145">
                  <c:v>0</c:v>
                </c:pt>
                <c:pt idx="5146">
                  <c:v>0</c:v>
                </c:pt>
                <c:pt idx="5147">
                  <c:v>0</c:v>
                </c:pt>
                <c:pt idx="5148">
                  <c:v>0</c:v>
                </c:pt>
                <c:pt idx="5149">
                  <c:v>0.80499999999999972</c:v>
                </c:pt>
                <c:pt idx="5150">
                  <c:v>2.6080000000000005</c:v>
                </c:pt>
                <c:pt idx="5151">
                  <c:v>2.4079999999999995</c:v>
                </c:pt>
                <c:pt idx="5152">
                  <c:v>1.2049999999999996</c:v>
                </c:pt>
                <c:pt idx="5153">
                  <c:v>0</c:v>
                </c:pt>
                <c:pt idx="5154">
                  <c:v>0</c:v>
                </c:pt>
                <c:pt idx="5155">
                  <c:v>0</c:v>
                </c:pt>
                <c:pt idx="5156">
                  <c:v>0</c:v>
                </c:pt>
                <c:pt idx="5157">
                  <c:v>0</c:v>
                </c:pt>
                <c:pt idx="5158">
                  <c:v>0</c:v>
                </c:pt>
                <c:pt idx="5159">
                  <c:v>0.83800000000000119</c:v>
                </c:pt>
                <c:pt idx="5160">
                  <c:v>6.6729999999999965</c:v>
                </c:pt>
                <c:pt idx="5161">
                  <c:v>4.5079999999999973</c:v>
                </c:pt>
                <c:pt idx="5162">
                  <c:v>1.3399999999999994</c:v>
                </c:pt>
                <c:pt idx="5163">
                  <c:v>1.1709999999999994</c:v>
                </c:pt>
                <c:pt idx="5164">
                  <c:v>0</c:v>
                </c:pt>
                <c:pt idx="5165">
                  <c:v>0</c:v>
                </c:pt>
                <c:pt idx="5166">
                  <c:v>0</c:v>
                </c:pt>
                <c:pt idx="5167">
                  <c:v>0</c:v>
                </c:pt>
                <c:pt idx="5168">
                  <c:v>0</c:v>
                </c:pt>
                <c:pt idx="5169">
                  <c:v>0.67299999999999871</c:v>
                </c:pt>
                <c:pt idx="5170">
                  <c:v>0.34000000000000008</c:v>
                </c:pt>
                <c:pt idx="5171">
                  <c:v>0</c:v>
                </c:pt>
                <c:pt idx="5172">
                  <c:v>1</c:v>
                </c:pt>
                <c:pt idx="5173">
                  <c:v>0</c:v>
                </c:pt>
                <c:pt idx="5174">
                  <c:v>0</c:v>
                </c:pt>
                <c:pt idx="5175">
                  <c:v>3.2929999999999993</c:v>
                </c:pt>
                <c:pt idx="5176">
                  <c:v>8.5580000000000016</c:v>
                </c:pt>
                <c:pt idx="5177">
                  <c:v>1.7940000000000005</c:v>
                </c:pt>
                <c:pt idx="5178">
                  <c:v>0</c:v>
                </c:pt>
                <c:pt idx="5179">
                  <c:v>0</c:v>
                </c:pt>
                <c:pt idx="5180">
                  <c:v>1.2549999999999986</c:v>
                </c:pt>
                <c:pt idx="5181">
                  <c:v>0.50600000000000023</c:v>
                </c:pt>
                <c:pt idx="5182">
                  <c:v>0.75499999999999923</c:v>
                </c:pt>
                <c:pt idx="5183">
                  <c:v>0</c:v>
                </c:pt>
                <c:pt idx="5184">
                  <c:v>0</c:v>
                </c:pt>
                <c:pt idx="5185">
                  <c:v>0</c:v>
                </c:pt>
                <c:pt idx="5186">
                  <c:v>3.3539999999999988</c:v>
                </c:pt>
                <c:pt idx="5187">
                  <c:v>1.6879999999999984</c:v>
                </c:pt>
                <c:pt idx="5188">
                  <c:v>0</c:v>
                </c:pt>
                <c:pt idx="5189">
                  <c:v>3.3530000000000006</c:v>
                </c:pt>
                <c:pt idx="5190">
                  <c:v>2.6859999999999999</c:v>
                </c:pt>
                <c:pt idx="5191">
                  <c:v>0</c:v>
                </c:pt>
                <c:pt idx="5192">
                  <c:v>12.146999999999998</c:v>
                </c:pt>
                <c:pt idx="5193">
                  <c:v>8.15</c:v>
                </c:pt>
                <c:pt idx="5194">
                  <c:v>0</c:v>
                </c:pt>
                <c:pt idx="5195">
                  <c:v>8.786999999999999</c:v>
                </c:pt>
                <c:pt idx="5196">
                  <c:v>10.553000000000004</c:v>
                </c:pt>
                <c:pt idx="5197">
                  <c:v>6.2989999999999995</c:v>
                </c:pt>
                <c:pt idx="5198">
                  <c:v>3.0249999999999986</c:v>
                </c:pt>
                <c:pt idx="5199">
                  <c:v>0.73199999999999954</c:v>
                </c:pt>
                <c:pt idx="5200">
                  <c:v>0.42099999999999954</c:v>
                </c:pt>
                <c:pt idx="5201">
                  <c:v>3.0919999999999987</c:v>
                </c:pt>
                <c:pt idx="5202">
                  <c:v>0.74500000000000122</c:v>
                </c:pt>
                <c:pt idx="5203">
                  <c:v>0.38100000000000039</c:v>
                </c:pt>
                <c:pt idx="5204">
                  <c:v>0</c:v>
                </c:pt>
                <c:pt idx="5205">
                  <c:v>0</c:v>
                </c:pt>
                <c:pt idx="5206">
                  <c:v>1.516999999999999</c:v>
                </c:pt>
                <c:pt idx="5207">
                  <c:v>1.0229999999999992</c:v>
                </c:pt>
                <c:pt idx="5208">
                  <c:v>0.51699999999999968</c:v>
                </c:pt>
                <c:pt idx="5209">
                  <c:v>0</c:v>
                </c:pt>
                <c:pt idx="5210">
                  <c:v>0.41600000000000037</c:v>
                </c:pt>
                <c:pt idx="5211">
                  <c:v>0.82400000000000162</c:v>
                </c:pt>
                <c:pt idx="5212">
                  <c:v>0.2240000000000002</c:v>
                </c:pt>
                <c:pt idx="5213">
                  <c:v>0.61599999999999988</c:v>
                </c:pt>
                <c:pt idx="5214">
                  <c:v>0</c:v>
                </c:pt>
                <c:pt idx="5215">
                  <c:v>0</c:v>
                </c:pt>
                <c:pt idx="5216">
                  <c:v>1</c:v>
                </c:pt>
                <c:pt idx="5217">
                  <c:v>1</c:v>
                </c:pt>
                <c:pt idx="5218">
                  <c:v>0</c:v>
                </c:pt>
                <c:pt idx="5219">
                  <c:v>0</c:v>
                </c:pt>
                <c:pt idx="5220">
                  <c:v>0</c:v>
                </c:pt>
                <c:pt idx="5221">
                  <c:v>1</c:v>
                </c:pt>
                <c:pt idx="5222">
                  <c:v>1</c:v>
                </c:pt>
                <c:pt idx="5223">
                  <c:v>0</c:v>
                </c:pt>
                <c:pt idx="5224">
                  <c:v>0</c:v>
                </c:pt>
                <c:pt idx="5225">
                  <c:v>0</c:v>
                </c:pt>
                <c:pt idx="5226">
                  <c:v>0</c:v>
                </c:pt>
                <c:pt idx="5227">
                  <c:v>0</c:v>
                </c:pt>
                <c:pt idx="5228">
                  <c:v>1.403999999999999</c:v>
                </c:pt>
                <c:pt idx="5229">
                  <c:v>2.7989999999999995</c:v>
                </c:pt>
                <c:pt idx="5230">
                  <c:v>2.1859999999999999</c:v>
                </c:pt>
                <c:pt idx="5231">
                  <c:v>2.5640000000000001</c:v>
                </c:pt>
                <c:pt idx="5232">
                  <c:v>1.9349999999999983</c:v>
                </c:pt>
                <c:pt idx="5233">
                  <c:v>2.2979999999999992</c:v>
                </c:pt>
                <c:pt idx="5234">
                  <c:v>0.65299999999999891</c:v>
                </c:pt>
                <c:pt idx="5235">
                  <c:v>0</c:v>
                </c:pt>
                <c:pt idx="5236">
                  <c:v>0</c:v>
                </c:pt>
                <c:pt idx="5237">
                  <c:v>0</c:v>
                </c:pt>
                <c:pt idx="5238">
                  <c:v>0.34099999999999941</c:v>
                </c:pt>
                <c:pt idx="5239">
                  <c:v>0.67399999999999982</c:v>
                </c:pt>
                <c:pt idx="5240">
                  <c:v>0</c:v>
                </c:pt>
                <c:pt idx="5241">
                  <c:v>0</c:v>
                </c:pt>
                <c:pt idx="5242">
                  <c:v>0.61999999999999944</c:v>
                </c:pt>
                <c:pt idx="5243">
                  <c:v>0.23000000000000043</c:v>
                </c:pt>
                <c:pt idx="5244">
                  <c:v>1.8299999999999976</c:v>
                </c:pt>
                <c:pt idx="5245">
                  <c:v>1.4200000000000017</c:v>
                </c:pt>
                <c:pt idx="5246">
                  <c:v>0</c:v>
                </c:pt>
                <c:pt idx="5247">
                  <c:v>1</c:v>
                </c:pt>
                <c:pt idx="5248">
                  <c:v>0</c:v>
                </c:pt>
                <c:pt idx="5249">
                  <c:v>0.43799999999999906</c:v>
                </c:pt>
                <c:pt idx="5250">
                  <c:v>0</c:v>
                </c:pt>
                <c:pt idx="5251">
                  <c:v>5.2590000000000003</c:v>
                </c:pt>
                <c:pt idx="5252">
                  <c:v>2.6400000000000006</c:v>
                </c:pt>
                <c:pt idx="5253">
                  <c:v>0</c:v>
                </c:pt>
                <c:pt idx="5254">
                  <c:v>15.747</c:v>
                </c:pt>
                <c:pt idx="5255">
                  <c:v>6.4149999999999974</c:v>
                </c:pt>
                <c:pt idx="5256">
                  <c:v>0</c:v>
                </c:pt>
                <c:pt idx="5257">
                  <c:v>0</c:v>
                </c:pt>
                <c:pt idx="5258">
                  <c:v>16.093</c:v>
                </c:pt>
                <c:pt idx="5259">
                  <c:v>43.185000000000002</c:v>
                </c:pt>
                <c:pt idx="5260">
                  <c:v>31.277000000000001</c:v>
                </c:pt>
                <c:pt idx="5261">
                  <c:v>16.369</c:v>
                </c:pt>
                <c:pt idx="5262">
                  <c:v>11.46</c:v>
                </c:pt>
                <c:pt idx="5263">
                  <c:v>7.5509999999999975</c:v>
                </c:pt>
                <c:pt idx="5264">
                  <c:v>6.6409999999999965</c:v>
                </c:pt>
                <c:pt idx="5265">
                  <c:v>2.7310000000000008</c:v>
                </c:pt>
                <c:pt idx="5266">
                  <c:v>1.8210000000000015</c:v>
                </c:pt>
                <c:pt idx="5267">
                  <c:v>0.91100000000000159</c:v>
                </c:pt>
                <c:pt idx="5268">
                  <c:v>0</c:v>
                </c:pt>
                <c:pt idx="5269">
                  <c:v>0</c:v>
                </c:pt>
                <c:pt idx="5270">
                  <c:v>1</c:v>
                </c:pt>
                <c:pt idx="5271">
                  <c:v>1</c:v>
                </c:pt>
                <c:pt idx="5272">
                  <c:v>2</c:v>
                </c:pt>
                <c:pt idx="5273">
                  <c:v>0</c:v>
                </c:pt>
                <c:pt idx="5274">
                  <c:v>0</c:v>
                </c:pt>
                <c:pt idx="5275">
                  <c:v>0</c:v>
                </c:pt>
                <c:pt idx="5276">
                  <c:v>0</c:v>
                </c:pt>
                <c:pt idx="5277">
                  <c:v>0</c:v>
                </c:pt>
                <c:pt idx="5278">
                  <c:v>1</c:v>
                </c:pt>
                <c:pt idx="5279">
                  <c:v>0</c:v>
                </c:pt>
                <c:pt idx="5280">
                  <c:v>1.7209999999999996</c:v>
                </c:pt>
                <c:pt idx="5281">
                  <c:v>1.419</c:v>
                </c:pt>
                <c:pt idx="5282">
                  <c:v>1.0949999999999984</c:v>
                </c:pt>
                <c:pt idx="5283">
                  <c:v>0.75100000000000144</c:v>
                </c:pt>
                <c:pt idx="5284">
                  <c:v>0.38500000000000167</c:v>
                </c:pt>
                <c:pt idx="5285">
                  <c:v>0</c:v>
                </c:pt>
                <c:pt idx="5286">
                  <c:v>5.8599999999999985</c:v>
                </c:pt>
                <c:pt idx="5287">
                  <c:v>19.719000000000001</c:v>
                </c:pt>
                <c:pt idx="5288">
                  <c:v>5.5779999999999985</c:v>
                </c:pt>
                <c:pt idx="5289">
                  <c:v>3.4349999999999987</c:v>
                </c:pt>
                <c:pt idx="5290">
                  <c:v>2.2910000000000004</c:v>
                </c:pt>
                <c:pt idx="5291">
                  <c:v>1.1460000000000012</c:v>
                </c:pt>
                <c:pt idx="5292">
                  <c:v>0</c:v>
                </c:pt>
                <c:pt idx="5293">
                  <c:v>0</c:v>
                </c:pt>
                <c:pt idx="5294">
                  <c:v>0</c:v>
                </c:pt>
                <c:pt idx="5295">
                  <c:v>0.67200000000000082</c:v>
                </c:pt>
                <c:pt idx="5296">
                  <c:v>0.33899999999999891</c:v>
                </c:pt>
                <c:pt idx="5297">
                  <c:v>0</c:v>
                </c:pt>
                <c:pt idx="5298">
                  <c:v>0</c:v>
                </c:pt>
                <c:pt idx="5299">
                  <c:v>3.2319999999999993</c:v>
                </c:pt>
                <c:pt idx="5300">
                  <c:v>1.4619999999999989</c:v>
                </c:pt>
                <c:pt idx="5301">
                  <c:v>2.6890000000000001</c:v>
                </c:pt>
                <c:pt idx="5302">
                  <c:v>12.914000000000001</c:v>
                </c:pt>
                <c:pt idx="5303">
                  <c:v>9.136000000000001</c:v>
                </c:pt>
                <c:pt idx="5304">
                  <c:v>5.3549999999999986</c:v>
                </c:pt>
                <c:pt idx="5305">
                  <c:v>1.5730000000000004</c:v>
                </c:pt>
                <c:pt idx="5306">
                  <c:v>0.78800000000000048</c:v>
                </c:pt>
                <c:pt idx="5307">
                  <c:v>0</c:v>
                </c:pt>
                <c:pt idx="5308">
                  <c:v>0</c:v>
                </c:pt>
                <c:pt idx="5309">
                  <c:v>1</c:v>
                </c:pt>
                <c:pt idx="5310">
                  <c:v>0</c:v>
                </c:pt>
                <c:pt idx="5311">
                  <c:v>0</c:v>
                </c:pt>
                <c:pt idx="5312">
                  <c:v>0</c:v>
                </c:pt>
                <c:pt idx="5313">
                  <c:v>1.2620000000000005</c:v>
                </c:pt>
                <c:pt idx="5314">
                  <c:v>8.5210000000000008</c:v>
                </c:pt>
                <c:pt idx="5315">
                  <c:v>2.7759999999999998</c:v>
                </c:pt>
                <c:pt idx="5316">
                  <c:v>2.0279999999999991</c:v>
                </c:pt>
                <c:pt idx="5317">
                  <c:v>1.2759999999999994</c:v>
                </c:pt>
                <c:pt idx="5318">
                  <c:v>1.5210000000000008</c:v>
                </c:pt>
                <c:pt idx="5319">
                  <c:v>0.76200000000000079</c:v>
                </c:pt>
                <c:pt idx="5320">
                  <c:v>0</c:v>
                </c:pt>
                <c:pt idx="5321">
                  <c:v>0</c:v>
                </c:pt>
                <c:pt idx="5322">
                  <c:v>0.34000000000000008</c:v>
                </c:pt>
                <c:pt idx="5323">
                  <c:v>0.67299999999999871</c:v>
                </c:pt>
                <c:pt idx="5324">
                  <c:v>0</c:v>
                </c:pt>
                <c:pt idx="5325">
                  <c:v>0.52199999999999869</c:v>
                </c:pt>
                <c:pt idx="5326">
                  <c:v>4.0289999999999981</c:v>
                </c:pt>
                <c:pt idx="5327">
                  <c:v>1.5219999999999976</c:v>
                </c:pt>
                <c:pt idx="5328">
                  <c:v>0</c:v>
                </c:pt>
                <c:pt idx="5329">
                  <c:v>2.0740000000000007</c:v>
                </c:pt>
                <c:pt idx="5330">
                  <c:v>17.100000000000001</c:v>
                </c:pt>
                <c:pt idx="5331">
                  <c:v>5.0760000000000014</c:v>
                </c:pt>
                <c:pt idx="5332">
                  <c:v>0</c:v>
                </c:pt>
                <c:pt idx="5333">
                  <c:v>13.536000000000001</c:v>
                </c:pt>
                <c:pt idx="5334">
                  <c:v>92.062000000000012</c:v>
                </c:pt>
                <c:pt idx="5335">
                  <c:v>35.578000000000003</c:v>
                </c:pt>
                <c:pt idx="5336">
                  <c:v>16.082999999999984</c:v>
                </c:pt>
                <c:pt idx="5337">
                  <c:v>8.5790000000000006</c:v>
                </c:pt>
                <c:pt idx="5338">
                  <c:v>3.0629999999999988</c:v>
                </c:pt>
                <c:pt idx="5339">
                  <c:v>1.5369999999999986</c:v>
                </c:pt>
                <c:pt idx="5340">
                  <c:v>0</c:v>
                </c:pt>
                <c:pt idx="5341">
                  <c:v>0</c:v>
                </c:pt>
                <c:pt idx="5342">
                  <c:v>0.30199999999999982</c:v>
                </c:pt>
                <c:pt idx="5343">
                  <c:v>74.585000000000008</c:v>
                </c:pt>
                <c:pt idx="5344">
                  <c:v>35.849000000000004</c:v>
                </c:pt>
                <c:pt idx="5345">
                  <c:v>31.094000000000001</c:v>
                </c:pt>
                <c:pt idx="5346">
                  <c:v>15.318000000000001</c:v>
                </c:pt>
                <c:pt idx="5347">
                  <c:v>7.5210000000000008</c:v>
                </c:pt>
                <c:pt idx="5348">
                  <c:v>3.7029999999999994</c:v>
                </c:pt>
                <c:pt idx="5349">
                  <c:v>4.8629999999999978</c:v>
                </c:pt>
                <c:pt idx="5350">
                  <c:v>0</c:v>
                </c:pt>
                <c:pt idx="5351">
                  <c:v>2.2880000000000011</c:v>
                </c:pt>
                <c:pt idx="5352">
                  <c:v>2.5249999999999986</c:v>
                </c:pt>
                <c:pt idx="5353">
                  <c:v>0.71500000000000008</c:v>
                </c:pt>
                <c:pt idx="5354">
                  <c:v>0.85800000000000065</c:v>
                </c:pt>
                <c:pt idx="5355">
                  <c:v>0</c:v>
                </c:pt>
                <c:pt idx="5356">
                  <c:v>1.0109999999999988</c:v>
                </c:pt>
                <c:pt idx="5357">
                  <c:v>2.4999999999998579E-2</c:v>
                </c:pt>
                <c:pt idx="5358">
                  <c:v>0</c:v>
                </c:pt>
                <c:pt idx="5359">
                  <c:v>0</c:v>
                </c:pt>
                <c:pt idx="5360">
                  <c:v>0.51599999999999824</c:v>
                </c:pt>
                <c:pt idx="5361">
                  <c:v>1.0219999999999976</c:v>
                </c:pt>
                <c:pt idx="5362">
                  <c:v>0.51599999999999824</c:v>
                </c:pt>
                <c:pt idx="5363">
                  <c:v>0</c:v>
                </c:pt>
                <c:pt idx="5364">
                  <c:v>0.33899999999999891</c:v>
                </c:pt>
                <c:pt idx="5365">
                  <c:v>0.67200000000000082</c:v>
                </c:pt>
                <c:pt idx="5366">
                  <c:v>0</c:v>
                </c:pt>
                <c:pt idx="5367">
                  <c:v>0</c:v>
                </c:pt>
                <c:pt idx="5368">
                  <c:v>0</c:v>
                </c:pt>
                <c:pt idx="5369">
                  <c:v>0</c:v>
                </c:pt>
                <c:pt idx="5370">
                  <c:v>0</c:v>
                </c:pt>
                <c:pt idx="5371">
                  <c:v>0</c:v>
                </c:pt>
                <c:pt idx="5372">
                  <c:v>1.516999999999999</c:v>
                </c:pt>
                <c:pt idx="5373">
                  <c:v>1.0229999999999992</c:v>
                </c:pt>
                <c:pt idx="5374">
                  <c:v>1.516999999999999</c:v>
                </c:pt>
                <c:pt idx="5375">
                  <c:v>0</c:v>
                </c:pt>
                <c:pt idx="5376">
                  <c:v>0</c:v>
                </c:pt>
                <c:pt idx="5377">
                  <c:v>0</c:v>
                </c:pt>
                <c:pt idx="5378">
                  <c:v>0.33800000000000108</c:v>
                </c:pt>
                <c:pt idx="5379">
                  <c:v>1.672000000000001</c:v>
                </c:pt>
                <c:pt idx="5380">
                  <c:v>0</c:v>
                </c:pt>
                <c:pt idx="5381">
                  <c:v>0</c:v>
                </c:pt>
                <c:pt idx="5382">
                  <c:v>0</c:v>
                </c:pt>
                <c:pt idx="5383">
                  <c:v>1</c:v>
                </c:pt>
                <c:pt idx="5384">
                  <c:v>1</c:v>
                </c:pt>
                <c:pt idx="5385">
                  <c:v>0</c:v>
                </c:pt>
                <c:pt idx="5386">
                  <c:v>1</c:v>
                </c:pt>
                <c:pt idx="5387">
                  <c:v>2</c:v>
                </c:pt>
                <c:pt idx="5388">
                  <c:v>2</c:v>
                </c:pt>
                <c:pt idx="5389">
                  <c:v>0</c:v>
                </c:pt>
                <c:pt idx="5390">
                  <c:v>0</c:v>
                </c:pt>
                <c:pt idx="5391">
                  <c:v>0</c:v>
                </c:pt>
                <c:pt idx="5392">
                  <c:v>4</c:v>
                </c:pt>
                <c:pt idx="5393">
                  <c:v>5</c:v>
                </c:pt>
                <c:pt idx="5394">
                  <c:v>3</c:v>
                </c:pt>
                <c:pt idx="5395">
                  <c:v>0</c:v>
                </c:pt>
                <c:pt idx="5396">
                  <c:v>0</c:v>
                </c:pt>
                <c:pt idx="5397">
                  <c:v>1</c:v>
                </c:pt>
                <c:pt idx="5398">
                  <c:v>0</c:v>
                </c:pt>
                <c:pt idx="5399">
                  <c:v>0</c:v>
                </c:pt>
                <c:pt idx="5400">
                  <c:v>1.5360000000000018</c:v>
                </c:pt>
                <c:pt idx="5401">
                  <c:v>5.0619999999999994</c:v>
                </c:pt>
                <c:pt idx="5402">
                  <c:v>3.5779999999999994</c:v>
                </c:pt>
                <c:pt idx="5403">
                  <c:v>8.083000000000002</c:v>
                </c:pt>
                <c:pt idx="5404">
                  <c:v>4.5790000000000024</c:v>
                </c:pt>
                <c:pt idx="5405">
                  <c:v>3.0629999999999988</c:v>
                </c:pt>
                <c:pt idx="5406">
                  <c:v>1.5369999999999986</c:v>
                </c:pt>
                <c:pt idx="5407">
                  <c:v>0</c:v>
                </c:pt>
                <c:pt idx="5408">
                  <c:v>0.33800000000000108</c:v>
                </c:pt>
                <c:pt idx="5409">
                  <c:v>0.67099999999999971</c:v>
                </c:pt>
                <c:pt idx="5410">
                  <c:v>0</c:v>
                </c:pt>
                <c:pt idx="5411">
                  <c:v>0.91300000000000048</c:v>
                </c:pt>
                <c:pt idx="5412">
                  <c:v>1.792000000000002</c:v>
                </c:pt>
                <c:pt idx="5413">
                  <c:v>1.6389999999999989</c:v>
                </c:pt>
                <c:pt idx="5414">
                  <c:v>0.45599999999999963</c:v>
                </c:pt>
                <c:pt idx="5415">
                  <c:v>0.24200000000000091</c:v>
                </c:pt>
                <c:pt idx="5416">
                  <c:v>0</c:v>
                </c:pt>
                <c:pt idx="5417">
                  <c:v>0</c:v>
                </c:pt>
                <c:pt idx="5418">
                  <c:v>1.298999999999999</c:v>
                </c:pt>
                <c:pt idx="5419">
                  <c:v>1.593</c:v>
                </c:pt>
                <c:pt idx="5420">
                  <c:v>1.8829999999999987</c:v>
                </c:pt>
                <c:pt idx="5421">
                  <c:v>2.1690000000000005</c:v>
                </c:pt>
                <c:pt idx="5422">
                  <c:v>1.4499999999999984</c:v>
                </c:pt>
                <c:pt idx="5423">
                  <c:v>0.72700000000000053</c:v>
                </c:pt>
                <c:pt idx="5424">
                  <c:v>0</c:v>
                </c:pt>
                <c:pt idx="5425">
                  <c:v>0</c:v>
                </c:pt>
                <c:pt idx="5426">
                  <c:v>0</c:v>
                </c:pt>
                <c:pt idx="5427">
                  <c:v>0.51999999999999968</c:v>
                </c:pt>
                <c:pt idx="5428">
                  <c:v>1.0259999999999994</c:v>
                </c:pt>
                <c:pt idx="5429">
                  <c:v>0.51999999999999968</c:v>
                </c:pt>
                <c:pt idx="5430">
                  <c:v>0</c:v>
                </c:pt>
                <c:pt idx="5431">
                  <c:v>0</c:v>
                </c:pt>
                <c:pt idx="5432">
                  <c:v>0</c:v>
                </c:pt>
                <c:pt idx="5433">
                  <c:v>0</c:v>
                </c:pt>
                <c:pt idx="5434">
                  <c:v>1.1460000000000012</c:v>
                </c:pt>
                <c:pt idx="5435">
                  <c:v>12.291</c:v>
                </c:pt>
                <c:pt idx="5436">
                  <c:v>8.4350000000000005</c:v>
                </c:pt>
                <c:pt idx="5437">
                  <c:v>4.5779999999999985</c:v>
                </c:pt>
                <c:pt idx="5438">
                  <c:v>2.7190000000000007</c:v>
                </c:pt>
                <c:pt idx="5439">
                  <c:v>0.85999999999999965</c:v>
                </c:pt>
                <c:pt idx="5440">
                  <c:v>0</c:v>
                </c:pt>
                <c:pt idx="5441">
                  <c:v>0</c:v>
                </c:pt>
                <c:pt idx="5442">
                  <c:v>1.2549999999999986</c:v>
                </c:pt>
                <c:pt idx="5443">
                  <c:v>1.5070000000000014</c:v>
                </c:pt>
                <c:pt idx="5444">
                  <c:v>0.75499999999999923</c:v>
                </c:pt>
                <c:pt idx="5445">
                  <c:v>0</c:v>
                </c:pt>
                <c:pt idx="5446">
                  <c:v>0</c:v>
                </c:pt>
                <c:pt idx="5447">
                  <c:v>0</c:v>
                </c:pt>
                <c:pt idx="5448">
                  <c:v>1</c:v>
                </c:pt>
                <c:pt idx="5449">
                  <c:v>2</c:v>
                </c:pt>
                <c:pt idx="5450">
                  <c:v>2</c:v>
                </c:pt>
                <c:pt idx="5451">
                  <c:v>0</c:v>
                </c:pt>
                <c:pt idx="5452">
                  <c:v>1</c:v>
                </c:pt>
                <c:pt idx="5453">
                  <c:v>1</c:v>
                </c:pt>
                <c:pt idx="5454">
                  <c:v>0</c:v>
                </c:pt>
                <c:pt idx="5455">
                  <c:v>2</c:v>
                </c:pt>
                <c:pt idx="5456">
                  <c:v>0</c:v>
                </c:pt>
                <c:pt idx="5457">
                  <c:v>0.67299999999999871</c:v>
                </c:pt>
                <c:pt idx="5458">
                  <c:v>0.33899999999999891</c:v>
                </c:pt>
                <c:pt idx="5459">
                  <c:v>0</c:v>
                </c:pt>
                <c:pt idx="5460">
                  <c:v>0</c:v>
                </c:pt>
                <c:pt idx="5461">
                  <c:v>0</c:v>
                </c:pt>
                <c:pt idx="5462">
                  <c:v>0</c:v>
                </c:pt>
                <c:pt idx="5463">
                  <c:v>1.7549999999999986</c:v>
                </c:pt>
                <c:pt idx="5464">
                  <c:v>2.5059999999999998</c:v>
                </c:pt>
                <c:pt idx="5465">
                  <c:v>1.2549999999999986</c:v>
                </c:pt>
                <c:pt idx="5466">
                  <c:v>0</c:v>
                </c:pt>
                <c:pt idx="5467">
                  <c:v>0</c:v>
                </c:pt>
                <c:pt idx="5468">
                  <c:v>0</c:v>
                </c:pt>
                <c:pt idx="5469">
                  <c:v>0</c:v>
                </c:pt>
                <c:pt idx="5470">
                  <c:v>30.150000000000006</c:v>
                </c:pt>
                <c:pt idx="5471">
                  <c:v>20.298999999999992</c:v>
                </c:pt>
                <c:pt idx="5472">
                  <c:v>12.446000000000002</c:v>
                </c:pt>
                <c:pt idx="5473">
                  <c:v>8.593</c:v>
                </c:pt>
                <c:pt idx="5474">
                  <c:v>6.7390000000000025</c:v>
                </c:pt>
                <c:pt idx="5475">
                  <c:v>6.8829999999999973</c:v>
                </c:pt>
                <c:pt idx="5476">
                  <c:v>6.025999999999998</c:v>
                </c:pt>
                <c:pt idx="5477">
                  <c:v>6.1690000000000005</c:v>
                </c:pt>
                <c:pt idx="5478">
                  <c:v>5.3099999999999987</c:v>
                </c:pt>
                <c:pt idx="5479">
                  <c:v>3.4499999999999993</c:v>
                </c:pt>
                <c:pt idx="5480">
                  <c:v>1.5889999999999982</c:v>
                </c:pt>
                <c:pt idx="5481">
                  <c:v>0.72700000000000053</c:v>
                </c:pt>
                <c:pt idx="5482">
                  <c:v>0.86400000000000099</c:v>
                </c:pt>
                <c:pt idx="5483">
                  <c:v>0</c:v>
                </c:pt>
                <c:pt idx="5484">
                  <c:v>0</c:v>
                </c:pt>
                <c:pt idx="5485">
                  <c:v>0</c:v>
                </c:pt>
                <c:pt idx="5486">
                  <c:v>1</c:v>
                </c:pt>
                <c:pt idx="5487">
                  <c:v>1</c:v>
                </c:pt>
                <c:pt idx="5488">
                  <c:v>2</c:v>
                </c:pt>
                <c:pt idx="5489">
                  <c:v>0</c:v>
                </c:pt>
                <c:pt idx="5490">
                  <c:v>0</c:v>
                </c:pt>
                <c:pt idx="5491">
                  <c:v>0</c:v>
                </c:pt>
                <c:pt idx="5492">
                  <c:v>0</c:v>
                </c:pt>
                <c:pt idx="5493">
                  <c:v>0.67299999999999871</c:v>
                </c:pt>
                <c:pt idx="5494">
                  <c:v>0.33899999999999891</c:v>
                </c:pt>
                <c:pt idx="5495">
                  <c:v>0</c:v>
                </c:pt>
                <c:pt idx="5496">
                  <c:v>0</c:v>
                </c:pt>
                <c:pt idx="5497">
                  <c:v>0</c:v>
                </c:pt>
                <c:pt idx="5498">
                  <c:v>0</c:v>
                </c:pt>
                <c:pt idx="5499">
                  <c:v>2.9600000000000009</c:v>
                </c:pt>
                <c:pt idx="5500">
                  <c:v>10.547000000000001</c:v>
                </c:pt>
                <c:pt idx="5501">
                  <c:v>4.9009999999999998</c:v>
                </c:pt>
                <c:pt idx="5502">
                  <c:v>0</c:v>
                </c:pt>
                <c:pt idx="5503">
                  <c:v>0</c:v>
                </c:pt>
                <c:pt idx="5504">
                  <c:v>3.6480000000000032</c:v>
                </c:pt>
                <c:pt idx="5505">
                  <c:v>13.283000000000001</c:v>
                </c:pt>
                <c:pt idx="5506">
                  <c:v>13.906000000000002</c:v>
                </c:pt>
                <c:pt idx="5507">
                  <c:v>13.517000000000001</c:v>
                </c:pt>
                <c:pt idx="5508">
                  <c:v>13.115</c:v>
                </c:pt>
                <c:pt idx="5509">
                  <c:v>13.702000000000002</c:v>
                </c:pt>
                <c:pt idx="5510">
                  <c:v>13.277000000000001</c:v>
                </c:pt>
                <c:pt idx="5511">
                  <c:v>13.841000000000001</c:v>
                </c:pt>
                <c:pt idx="5512">
                  <c:v>11.394000000000002</c:v>
                </c:pt>
                <c:pt idx="5513">
                  <c:v>6.9359999999999999</c:v>
                </c:pt>
                <c:pt idx="5514">
                  <c:v>4.468</c:v>
                </c:pt>
                <c:pt idx="5515">
                  <c:v>2.9890000000000008</c:v>
                </c:pt>
                <c:pt idx="5516">
                  <c:v>1.4989999999999983</c:v>
                </c:pt>
                <c:pt idx="5517">
                  <c:v>0</c:v>
                </c:pt>
                <c:pt idx="5518">
                  <c:v>0.33800000000000108</c:v>
                </c:pt>
                <c:pt idx="5519">
                  <c:v>0.67099999999999971</c:v>
                </c:pt>
                <c:pt idx="5520">
                  <c:v>0</c:v>
                </c:pt>
                <c:pt idx="5521">
                  <c:v>0</c:v>
                </c:pt>
                <c:pt idx="5522">
                  <c:v>1.7759999999999994</c:v>
                </c:pt>
                <c:pt idx="5523">
                  <c:v>19.48899999999999</c:v>
                </c:pt>
                <c:pt idx="5524">
                  <c:v>24.135999999999999</c:v>
                </c:pt>
                <c:pt idx="5525">
                  <c:v>14.715</c:v>
                </c:pt>
                <c:pt idx="5526">
                  <c:v>14.221</c:v>
                </c:pt>
                <c:pt idx="5527">
                  <c:v>6.6499999999999986</c:v>
                </c:pt>
                <c:pt idx="5528">
                  <c:v>0</c:v>
                </c:pt>
                <c:pt idx="5529">
                  <c:v>0</c:v>
                </c:pt>
                <c:pt idx="5530">
                  <c:v>9.6690000000000005</c:v>
                </c:pt>
                <c:pt idx="5531">
                  <c:v>10.326000000000002</c:v>
                </c:pt>
                <c:pt idx="5532">
                  <c:v>4.9690000000000012</c:v>
                </c:pt>
                <c:pt idx="5533">
                  <c:v>3.5989999999999998</c:v>
                </c:pt>
                <c:pt idx="5534">
                  <c:v>5.218</c:v>
                </c:pt>
                <c:pt idx="5535">
                  <c:v>1.8240000000000021</c:v>
                </c:pt>
                <c:pt idx="5536">
                  <c:v>0.41799999999999943</c:v>
                </c:pt>
                <c:pt idx="5537">
                  <c:v>0</c:v>
                </c:pt>
                <c:pt idx="5538">
                  <c:v>0</c:v>
                </c:pt>
                <c:pt idx="5539">
                  <c:v>1.7979999999999976</c:v>
                </c:pt>
                <c:pt idx="5540">
                  <c:v>1.5470000000000006</c:v>
                </c:pt>
                <c:pt idx="5541">
                  <c:v>20.243000000000002</c:v>
                </c:pt>
                <c:pt idx="5542">
                  <c:v>17.886000000000003</c:v>
                </c:pt>
                <c:pt idx="5543">
                  <c:v>4.4720000000000013</c:v>
                </c:pt>
                <c:pt idx="5544">
                  <c:v>0</c:v>
                </c:pt>
                <c:pt idx="5545">
                  <c:v>0</c:v>
                </c:pt>
                <c:pt idx="5546">
                  <c:v>5.0750000000000028</c:v>
                </c:pt>
                <c:pt idx="5547">
                  <c:v>3.1189999999999998</c:v>
                </c:pt>
                <c:pt idx="5548">
                  <c:v>1.1330000000000027</c:v>
                </c:pt>
                <c:pt idx="5549">
                  <c:v>0</c:v>
                </c:pt>
                <c:pt idx="5550">
                  <c:v>7.199999999999919E-2</c:v>
                </c:pt>
                <c:pt idx="5551">
                  <c:v>0</c:v>
                </c:pt>
                <c:pt idx="5552">
                  <c:v>1.0850000000000009</c:v>
                </c:pt>
                <c:pt idx="5553">
                  <c:v>1.1690000000000005</c:v>
                </c:pt>
                <c:pt idx="5554">
                  <c:v>20.253</c:v>
                </c:pt>
                <c:pt idx="5555">
                  <c:v>23.337000000000007</c:v>
                </c:pt>
                <c:pt idx="5556">
                  <c:v>9.4210000000000012</c:v>
                </c:pt>
                <c:pt idx="5557">
                  <c:v>6.5039999999999996</c:v>
                </c:pt>
                <c:pt idx="5558">
                  <c:v>5.5869999999999997</c:v>
                </c:pt>
                <c:pt idx="5559">
                  <c:v>5.6700000000000017</c:v>
                </c:pt>
                <c:pt idx="5560">
                  <c:v>3.7530000000000001</c:v>
                </c:pt>
                <c:pt idx="5561">
                  <c:v>3.8359999999999976</c:v>
                </c:pt>
                <c:pt idx="5562">
                  <c:v>2.9179999999999993</c:v>
                </c:pt>
                <c:pt idx="5563">
                  <c:v>0</c:v>
                </c:pt>
                <c:pt idx="5564">
                  <c:v>3.3930000000000007</c:v>
                </c:pt>
                <c:pt idx="5565">
                  <c:v>2.7800000000000011</c:v>
                </c:pt>
                <c:pt idx="5566">
                  <c:v>1.1619999999999986</c:v>
                </c:pt>
                <c:pt idx="5567">
                  <c:v>1.5399999999999983</c:v>
                </c:pt>
                <c:pt idx="5568">
                  <c:v>0.91199999999999903</c:v>
                </c:pt>
                <c:pt idx="5569">
                  <c:v>0.27900000000000003</c:v>
                </c:pt>
                <c:pt idx="5570">
                  <c:v>0.64199999999999979</c:v>
                </c:pt>
                <c:pt idx="5571">
                  <c:v>0</c:v>
                </c:pt>
                <c:pt idx="5572">
                  <c:v>0.87699999999999911</c:v>
                </c:pt>
                <c:pt idx="5573">
                  <c:v>2.7530000000000001</c:v>
                </c:pt>
                <c:pt idx="5574">
                  <c:v>2.6290000000000013</c:v>
                </c:pt>
                <c:pt idx="5575">
                  <c:v>5.5049999999999972</c:v>
                </c:pt>
                <c:pt idx="5576">
                  <c:v>5.3790000000000013</c:v>
                </c:pt>
                <c:pt idx="5577">
                  <c:v>2.2530000000000001</c:v>
                </c:pt>
                <c:pt idx="5578">
                  <c:v>1.1269999999999984</c:v>
                </c:pt>
                <c:pt idx="5579">
                  <c:v>0</c:v>
                </c:pt>
                <c:pt idx="5580">
                  <c:v>1</c:v>
                </c:pt>
                <c:pt idx="5581">
                  <c:v>1</c:v>
                </c:pt>
                <c:pt idx="5582">
                  <c:v>0</c:v>
                </c:pt>
                <c:pt idx="5583">
                  <c:v>0</c:v>
                </c:pt>
                <c:pt idx="5584">
                  <c:v>1</c:v>
                </c:pt>
                <c:pt idx="5585">
                  <c:v>0</c:v>
                </c:pt>
                <c:pt idx="5586">
                  <c:v>0</c:v>
                </c:pt>
                <c:pt idx="5587">
                  <c:v>3.1879999999999997</c:v>
                </c:pt>
                <c:pt idx="5588">
                  <c:v>5.375</c:v>
                </c:pt>
                <c:pt idx="5589">
                  <c:v>7.5599999999999987</c:v>
                </c:pt>
                <c:pt idx="5590">
                  <c:v>5.7439999999999998</c:v>
                </c:pt>
                <c:pt idx="5591">
                  <c:v>2.9269999999999987</c:v>
                </c:pt>
                <c:pt idx="5592">
                  <c:v>3.1090000000000018</c:v>
                </c:pt>
                <c:pt idx="5593">
                  <c:v>1.2899999999999983</c:v>
                </c:pt>
                <c:pt idx="5594">
                  <c:v>1.4690000000000012</c:v>
                </c:pt>
                <c:pt idx="5595">
                  <c:v>0.6469999999999988</c:v>
                </c:pt>
                <c:pt idx="5596">
                  <c:v>0.82400000000000162</c:v>
                </c:pt>
                <c:pt idx="5597">
                  <c:v>0</c:v>
                </c:pt>
                <c:pt idx="5598">
                  <c:v>1.6709999999999994</c:v>
                </c:pt>
                <c:pt idx="5599">
                  <c:v>0.33800000000000108</c:v>
                </c:pt>
                <c:pt idx="5600">
                  <c:v>0</c:v>
                </c:pt>
                <c:pt idx="5601">
                  <c:v>1.5130000000000017</c:v>
                </c:pt>
                <c:pt idx="5602">
                  <c:v>4.0180000000000007</c:v>
                </c:pt>
                <c:pt idx="5603">
                  <c:v>1.5130000000000017</c:v>
                </c:pt>
                <c:pt idx="5604">
                  <c:v>0</c:v>
                </c:pt>
                <c:pt idx="5605">
                  <c:v>0</c:v>
                </c:pt>
                <c:pt idx="5606">
                  <c:v>4</c:v>
                </c:pt>
                <c:pt idx="5607">
                  <c:v>0</c:v>
                </c:pt>
                <c:pt idx="5608">
                  <c:v>0</c:v>
                </c:pt>
                <c:pt idx="5609">
                  <c:v>0</c:v>
                </c:pt>
                <c:pt idx="5610">
                  <c:v>59.888999999999996</c:v>
                </c:pt>
                <c:pt idx="5611">
                  <c:v>22.734000000000005</c:v>
                </c:pt>
                <c:pt idx="5612">
                  <c:v>10.536000000000001</c:v>
                </c:pt>
                <c:pt idx="5613">
                  <c:v>4.2920000000000016</c:v>
                </c:pt>
                <c:pt idx="5614">
                  <c:v>0</c:v>
                </c:pt>
                <c:pt idx="5615">
                  <c:v>1.5279999999999978</c:v>
                </c:pt>
                <c:pt idx="5616">
                  <c:v>3.9889999999999972</c:v>
                </c:pt>
                <c:pt idx="5617">
                  <c:v>2.3859999999999988</c:v>
                </c:pt>
                <c:pt idx="5618">
                  <c:v>0.72200000000000153</c:v>
                </c:pt>
                <c:pt idx="5619">
                  <c:v>0</c:v>
                </c:pt>
                <c:pt idx="5620">
                  <c:v>1.6829999999999998</c:v>
                </c:pt>
                <c:pt idx="5621">
                  <c:v>2.3500000000000005</c:v>
                </c:pt>
                <c:pt idx="5622">
                  <c:v>0</c:v>
                </c:pt>
                <c:pt idx="5623">
                  <c:v>4.7819999999999974</c:v>
                </c:pt>
                <c:pt idx="5624">
                  <c:v>145.96700000000001</c:v>
                </c:pt>
                <c:pt idx="5625">
                  <c:v>226.733</c:v>
                </c:pt>
                <c:pt idx="5626">
                  <c:v>0</c:v>
                </c:pt>
                <c:pt idx="5627">
                  <c:v>23.055000000000007</c:v>
                </c:pt>
                <c:pt idx="5628">
                  <c:v>10.990000000000002</c:v>
                </c:pt>
                <c:pt idx="5629">
                  <c:v>0</c:v>
                </c:pt>
                <c:pt idx="5630">
                  <c:v>0</c:v>
                </c:pt>
                <c:pt idx="5631">
                  <c:v>0</c:v>
                </c:pt>
                <c:pt idx="5632">
                  <c:v>0</c:v>
                </c:pt>
                <c:pt idx="5633">
                  <c:v>0</c:v>
                </c:pt>
                <c:pt idx="5634">
                  <c:v>0</c:v>
                </c:pt>
                <c:pt idx="5635">
                  <c:v>0</c:v>
                </c:pt>
                <c:pt idx="5636">
                  <c:v>0</c:v>
                </c:pt>
                <c:pt idx="5637">
                  <c:v>0</c:v>
                </c:pt>
                <c:pt idx="5638">
                  <c:v>0</c:v>
                </c:pt>
                <c:pt idx="5639">
                  <c:v>0</c:v>
                </c:pt>
                <c:pt idx="5640">
                  <c:v>0</c:v>
                </c:pt>
                <c:pt idx="5641">
                  <c:v>0</c:v>
                </c:pt>
                <c:pt idx="5642">
                  <c:v>0</c:v>
                </c:pt>
                <c:pt idx="5643">
                  <c:v>0</c:v>
                </c:pt>
                <c:pt idx="5644">
                  <c:v>0</c:v>
                </c:pt>
                <c:pt idx="5645">
                  <c:v>10.517000000000003</c:v>
                </c:pt>
                <c:pt idx="5646">
                  <c:v>9.0279999999999987</c:v>
                </c:pt>
                <c:pt idx="5647">
                  <c:v>3.5309999999999988</c:v>
                </c:pt>
                <c:pt idx="5648">
                  <c:v>2.027000000000001</c:v>
                </c:pt>
                <c:pt idx="5649">
                  <c:v>0.51700000000000301</c:v>
                </c:pt>
                <c:pt idx="5650">
                  <c:v>0</c:v>
                </c:pt>
                <c:pt idx="5651">
                  <c:v>1</c:v>
                </c:pt>
                <c:pt idx="5652">
                  <c:v>0</c:v>
                </c:pt>
                <c:pt idx="5653">
                  <c:v>0</c:v>
                </c:pt>
                <c:pt idx="5654">
                  <c:v>2.3899999999999997</c:v>
                </c:pt>
                <c:pt idx="5655">
                  <c:v>3.7749999999999986</c:v>
                </c:pt>
                <c:pt idx="5656">
                  <c:v>2.1569999999999965</c:v>
                </c:pt>
                <c:pt idx="5657">
                  <c:v>1.533999999999998</c:v>
                </c:pt>
                <c:pt idx="5658">
                  <c:v>0.90599999999999881</c:v>
                </c:pt>
                <c:pt idx="5659">
                  <c:v>1.2749999999999981</c:v>
                </c:pt>
                <c:pt idx="5660">
                  <c:v>0.6400000000000009</c:v>
                </c:pt>
                <c:pt idx="5661">
                  <c:v>0</c:v>
                </c:pt>
                <c:pt idx="5662">
                  <c:v>0</c:v>
                </c:pt>
                <c:pt idx="5663">
                  <c:v>0.33700000000000002</c:v>
                </c:pt>
                <c:pt idx="5664">
                  <c:v>0.67000000000000193</c:v>
                </c:pt>
                <c:pt idx="5665">
                  <c:v>0</c:v>
                </c:pt>
                <c:pt idx="5666">
                  <c:v>0</c:v>
                </c:pt>
                <c:pt idx="5667">
                  <c:v>0</c:v>
                </c:pt>
                <c:pt idx="5668">
                  <c:v>2.625</c:v>
                </c:pt>
                <c:pt idx="5669">
                  <c:v>3.2369999999999983</c:v>
                </c:pt>
                <c:pt idx="5670">
                  <c:v>2.8369999999999989</c:v>
                </c:pt>
                <c:pt idx="5671">
                  <c:v>1.4239999999999986</c:v>
                </c:pt>
                <c:pt idx="5672">
                  <c:v>0</c:v>
                </c:pt>
                <c:pt idx="5673">
                  <c:v>0.68299999999999983</c:v>
                </c:pt>
                <c:pt idx="5674">
                  <c:v>1.3500000000000019</c:v>
                </c:pt>
                <c:pt idx="5675">
                  <c:v>0</c:v>
                </c:pt>
                <c:pt idx="5676">
                  <c:v>0</c:v>
                </c:pt>
                <c:pt idx="5677">
                  <c:v>0</c:v>
                </c:pt>
                <c:pt idx="5678">
                  <c:v>1.6709999999999994</c:v>
                </c:pt>
                <c:pt idx="5679">
                  <c:v>1.3380000000000014</c:v>
                </c:pt>
                <c:pt idx="5680">
                  <c:v>0</c:v>
                </c:pt>
                <c:pt idx="5681">
                  <c:v>0</c:v>
                </c:pt>
                <c:pt idx="5682">
                  <c:v>0</c:v>
                </c:pt>
                <c:pt idx="5683">
                  <c:v>0</c:v>
                </c:pt>
                <c:pt idx="5684">
                  <c:v>0.45100000000000051</c:v>
                </c:pt>
                <c:pt idx="5685">
                  <c:v>0.89300000000000068</c:v>
                </c:pt>
                <c:pt idx="5686">
                  <c:v>0.32900000000000085</c:v>
                </c:pt>
                <c:pt idx="5687">
                  <c:v>0.75700000000000178</c:v>
                </c:pt>
                <c:pt idx="5688">
                  <c:v>0.17899999999999858</c:v>
                </c:pt>
                <c:pt idx="5689">
                  <c:v>1.593</c:v>
                </c:pt>
                <c:pt idx="5690">
                  <c:v>0</c:v>
                </c:pt>
                <c:pt idx="5691">
                  <c:v>0</c:v>
                </c:pt>
                <c:pt idx="5692">
                  <c:v>0.51500000000000068</c:v>
                </c:pt>
                <c:pt idx="5693">
                  <c:v>1.0199999999999991</c:v>
                </c:pt>
                <c:pt idx="5694">
                  <c:v>0.51500000000000068</c:v>
                </c:pt>
                <c:pt idx="5695">
                  <c:v>0</c:v>
                </c:pt>
                <c:pt idx="5696">
                  <c:v>1.2540000000000013</c:v>
                </c:pt>
                <c:pt idx="5697">
                  <c:v>1.5049999999999986</c:v>
                </c:pt>
                <c:pt idx="5698">
                  <c:v>0.75400000000000156</c:v>
                </c:pt>
                <c:pt idx="5699">
                  <c:v>0</c:v>
                </c:pt>
                <c:pt idx="5700">
                  <c:v>0</c:v>
                </c:pt>
                <c:pt idx="5701">
                  <c:v>0.68499999999999872</c:v>
                </c:pt>
                <c:pt idx="5702">
                  <c:v>1.3520000000000003</c:v>
                </c:pt>
                <c:pt idx="5703">
                  <c:v>0</c:v>
                </c:pt>
                <c:pt idx="5704">
                  <c:v>1</c:v>
                </c:pt>
                <c:pt idx="5705">
                  <c:v>0</c:v>
                </c:pt>
                <c:pt idx="5706">
                  <c:v>2</c:v>
                </c:pt>
                <c:pt idx="5707">
                  <c:v>3</c:v>
                </c:pt>
                <c:pt idx="5708">
                  <c:v>2</c:v>
                </c:pt>
                <c:pt idx="5709">
                  <c:v>2</c:v>
                </c:pt>
                <c:pt idx="5710">
                  <c:v>0</c:v>
                </c:pt>
                <c:pt idx="5711">
                  <c:v>0</c:v>
                </c:pt>
                <c:pt idx="5712">
                  <c:v>0</c:v>
                </c:pt>
                <c:pt idx="5713">
                  <c:v>2.6129999999999987</c:v>
                </c:pt>
                <c:pt idx="5714">
                  <c:v>3.2199999999999989</c:v>
                </c:pt>
                <c:pt idx="5715">
                  <c:v>2.8200000000000003</c:v>
                </c:pt>
                <c:pt idx="5716">
                  <c:v>2.4130000000000003</c:v>
                </c:pt>
                <c:pt idx="5717">
                  <c:v>0</c:v>
                </c:pt>
                <c:pt idx="5718">
                  <c:v>0</c:v>
                </c:pt>
                <c:pt idx="5719">
                  <c:v>2.6709999999999994</c:v>
                </c:pt>
                <c:pt idx="5720">
                  <c:v>0.33800000000000108</c:v>
                </c:pt>
                <c:pt idx="5721">
                  <c:v>0</c:v>
                </c:pt>
                <c:pt idx="5722">
                  <c:v>0</c:v>
                </c:pt>
                <c:pt idx="5723">
                  <c:v>0</c:v>
                </c:pt>
                <c:pt idx="5724">
                  <c:v>0</c:v>
                </c:pt>
                <c:pt idx="5725">
                  <c:v>0</c:v>
                </c:pt>
                <c:pt idx="5726">
                  <c:v>0.67099999999999971</c:v>
                </c:pt>
                <c:pt idx="5727">
                  <c:v>0.33800000000000108</c:v>
                </c:pt>
                <c:pt idx="5728">
                  <c:v>0</c:v>
                </c:pt>
                <c:pt idx="5729">
                  <c:v>0</c:v>
                </c:pt>
                <c:pt idx="5730">
                  <c:v>0</c:v>
                </c:pt>
                <c:pt idx="5731">
                  <c:v>4.6110000000000007</c:v>
                </c:pt>
                <c:pt idx="5732">
                  <c:v>0.21699999999999886</c:v>
                </c:pt>
                <c:pt idx="5733">
                  <c:v>5.8169999999999984</c:v>
                </c:pt>
                <c:pt idx="5734">
                  <c:v>1.4119999999999981</c:v>
                </c:pt>
                <c:pt idx="5735">
                  <c:v>0</c:v>
                </c:pt>
                <c:pt idx="5736">
                  <c:v>4.3369999999999997</c:v>
                </c:pt>
                <c:pt idx="5737">
                  <c:v>1.6709999999999994</c:v>
                </c:pt>
                <c:pt idx="5738">
                  <c:v>0</c:v>
                </c:pt>
                <c:pt idx="5739">
                  <c:v>2.1269999999999989</c:v>
                </c:pt>
                <c:pt idx="5740">
                  <c:v>6.2530000000000001</c:v>
                </c:pt>
                <c:pt idx="5741">
                  <c:v>4.3790000000000013</c:v>
                </c:pt>
                <c:pt idx="5742">
                  <c:v>2.504999999999999</c:v>
                </c:pt>
                <c:pt idx="5743">
                  <c:v>2.6290000000000013</c:v>
                </c:pt>
                <c:pt idx="5744">
                  <c:v>1.7529999999999997</c:v>
                </c:pt>
                <c:pt idx="5745">
                  <c:v>1.8769999999999984</c:v>
                </c:pt>
                <c:pt idx="5746">
                  <c:v>0</c:v>
                </c:pt>
                <c:pt idx="5747">
                  <c:v>1.6709999999999994</c:v>
                </c:pt>
                <c:pt idx="5748">
                  <c:v>1.3369999999999993</c:v>
                </c:pt>
                <c:pt idx="5749">
                  <c:v>0</c:v>
                </c:pt>
                <c:pt idx="5750">
                  <c:v>0</c:v>
                </c:pt>
                <c:pt idx="5751">
                  <c:v>2.3369999999999989</c:v>
                </c:pt>
                <c:pt idx="5752">
                  <c:v>2.6709999999999994</c:v>
                </c:pt>
                <c:pt idx="5753">
                  <c:v>0</c:v>
                </c:pt>
                <c:pt idx="5754">
                  <c:v>3.2029999999999994</c:v>
                </c:pt>
                <c:pt idx="5755">
                  <c:v>2.4050000000000007</c:v>
                </c:pt>
                <c:pt idx="5756">
                  <c:v>1.6050000000000004</c:v>
                </c:pt>
                <c:pt idx="5757">
                  <c:v>0.80300000000000082</c:v>
                </c:pt>
                <c:pt idx="5758">
                  <c:v>0</c:v>
                </c:pt>
                <c:pt idx="5759">
                  <c:v>0.33800000000000108</c:v>
                </c:pt>
                <c:pt idx="5760">
                  <c:v>0.67099999999999971</c:v>
                </c:pt>
                <c:pt idx="5761">
                  <c:v>0</c:v>
                </c:pt>
                <c:pt idx="5762">
                  <c:v>1.1700000000000021</c:v>
                </c:pt>
                <c:pt idx="5763">
                  <c:v>1.3380000000000014</c:v>
                </c:pt>
                <c:pt idx="5764">
                  <c:v>2.504999999999999</c:v>
                </c:pt>
                <c:pt idx="5765">
                  <c:v>0.67099999999999971</c:v>
                </c:pt>
                <c:pt idx="5766">
                  <c:v>0.83599999999999863</c:v>
                </c:pt>
                <c:pt idx="5767">
                  <c:v>0</c:v>
                </c:pt>
                <c:pt idx="5768">
                  <c:v>1</c:v>
                </c:pt>
                <c:pt idx="5769">
                  <c:v>1</c:v>
                </c:pt>
                <c:pt idx="5770">
                  <c:v>0</c:v>
                </c:pt>
                <c:pt idx="5771">
                  <c:v>0</c:v>
                </c:pt>
                <c:pt idx="5772">
                  <c:v>0</c:v>
                </c:pt>
                <c:pt idx="5773">
                  <c:v>0</c:v>
                </c:pt>
                <c:pt idx="5774">
                  <c:v>0</c:v>
                </c:pt>
                <c:pt idx="5775">
                  <c:v>0</c:v>
                </c:pt>
                <c:pt idx="5776">
                  <c:v>0</c:v>
                </c:pt>
                <c:pt idx="5777">
                  <c:v>0.33800000000000108</c:v>
                </c:pt>
                <c:pt idx="5778">
                  <c:v>0.67099999999999971</c:v>
                </c:pt>
                <c:pt idx="5779">
                  <c:v>0</c:v>
                </c:pt>
                <c:pt idx="5780">
                  <c:v>0</c:v>
                </c:pt>
                <c:pt idx="5781">
                  <c:v>0.67099999999999971</c:v>
                </c:pt>
                <c:pt idx="5782">
                  <c:v>0.33800000000000108</c:v>
                </c:pt>
                <c:pt idx="5783">
                  <c:v>0</c:v>
                </c:pt>
                <c:pt idx="5784">
                  <c:v>0.33800000000000108</c:v>
                </c:pt>
                <c:pt idx="5785">
                  <c:v>0.67099999999999971</c:v>
                </c:pt>
                <c:pt idx="5786">
                  <c:v>0</c:v>
                </c:pt>
                <c:pt idx="5787">
                  <c:v>0</c:v>
                </c:pt>
                <c:pt idx="5788">
                  <c:v>2</c:v>
                </c:pt>
                <c:pt idx="5789">
                  <c:v>1</c:v>
                </c:pt>
                <c:pt idx="5790">
                  <c:v>0</c:v>
                </c:pt>
                <c:pt idx="5791">
                  <c:v>0</c:v>
                </c:pt>
                <c:pt idx="5792">
                  <c:v>0</c:v>
                </c:pt>
                <c:pt idx="5793">
                  <c:v>0</c:v>
                </c:pt>
                <c:pt idx="5794">
                  <c:v>0.33800000000000108</c:v>
                </c:pt>
                <c:pt idx="5795">
                  <c:v>0.67200000000000082</c:v>
                </c:pt>
                <c:pt idx="5796">
                  <c:v>0</c:v>
                </c:pt>
                <c:pt idx="5797">
                  <c:v>0</c:v>
                </c:pt>
                <c:pt idx="5798">
                  <c:v>0</c:v>
                </c:pt>
                <c:pt idx="5799">
                  <c:v>0</c:v>
                </c:pt>
                <c:pt idx="5800">
                  <c:v>0</c:v>
                </c:pt>
                <c:pt idx="5801">
                  <c:v>0</c:v>
                </c:pt>
                <c:pt idx="5802">
                  <c:v>0</c:v>
                </c:pt>
                <c:pt idx="5803">
                  <c:v>0.33899999999999891</c:v>
                </c:pt>
                <c:pt idx="5804">
                  <c:v>0.67200000000000082</c:v>
                </c:pt>
                <c:pt idx="5805">
                  <c:v>0</c:v>
                </c:pt>
                <c:pt idx="5806">
                  <c:v>1</c:v>
                </c:pt>
                <c:pt idx="5807">
                  <c:v>0</c:v>
                </c:pt>
                <c:pt idx="5808">
                  <c:v>0</c:v>
                </c:pt>
                <c:pt idx="5809">
                  <c:v>0.67200000000000082</c:v>
                </c:pt>
                <c:pt idx="5810">
                  <c:v>0.33899999999999891</c:v>
                </c:pt>
                <c:pt idx="5811">
                  <c:v>0</c:v>
                </c:pt>
                <c:pt idx="5812">
                  <c:v>0</c:v>
                </c:pt>
                <c:pt idx="5813">
                  <c:v>0.33899999999999891</c:v>
                </c:pt>
                <c:pt idx="5814">
                  <c:v>0.67200000000000082</c:v>
                </c:pt>
                <c:pt idx="5815">
                  <c:v>0</c:v>
                </c:pt>
                <c:pt idx="5816">
                  <c:v>0</c:v>
                </c:pt>
                <c:pt idx="5817">
                  <c:v>0</c:v>
                </c:pt>
                <c:pt idx="5818">
                  <c:v>0</c:v>
                </c:pt>
                <c:pt idx="5819">
                  <c:v>0</c:v>
                </c:pt>
                <c:pt idx="5820">
                  <c:v>0</c:v>
                </c:pt>
                <c:pt idx="5821">
                  <c:v>1</c:v>
                </c:pt>
                <c:pt idx="5822">
                  <c:v>0</c:v>
                </c:pt>
                <c:pt idx="5823">
                  <c:v>0</c:v>
                </c:pt>
                <c:pt idx="5824">
                  <c:v>0</c:v>
                </c:pt>
                <c:pt idx="5825">
                  <c:v>0</c:v>
                </c:pt>
                <c:pt idx="5826">
                  <c:v>0</c:v>
                </c:pt>
                <c:pt idx="5827">
                  <c:v>0.33899999999999891</c:v>
                </c:pt>
                <c:pt idx="5828">
                  <c:v>0.67200000000000082</c:v>
                </c:pt>
                <c:pt idx="5829">
                  <c:v>0</c:v>
                </c:pt>
                <c:pt idx="5830">
                  <c:v>0</c:v>
                </c:pt>
                <c:pt idx="5831">
                  <c:v>0</c:v>
                </c:pt>
                <c:pt idx="5832">
                  <c:v>0.83699999999999974</c:v>
                </c:pt>
                <c:pt idx="5833">
                  <c:v>1.672000000000001</c:v>
                </c:pt>
                <c:pt idx="5834">
                  <c:v>1.5060000000000002</c:v>
                </c:pt>
                <c:pt idx="5835">
                  <c:v>1.3389999999999982</c:v>
                </c:pt>
                <c:pt idx="5836">
                  <c:v>1.1700000000000021</c:v>
                </c:pt>
                <c:pt idx="5837">
                  <c:v>0</c:v>
                </c:pt>
                <c:pt idx="5838">
                  <c:v>0</c:v>
                </c:pt>
                <c:pt idx="5839">
                  <c:v>1</c:v>
                </c:pt>
                <c:pt idx="5840">
                  <c:v>0</c:v>
                </c:pt>
                <c:pt idx="5841">
                  <c:v>0</c:v>
                </c:pt>
                <c:pt idx="5842">
                  <c:v>0</c:v>
                </c:pt>
                <c:pt idx="5843">
                  <c:v>0</c:v>
                </c:pt>
                <c:pt idx="5844">
                  <c:v>0</c:v>
                </c:pt>
                <c:pt idx="5845">
                  <c:v>0</c:v>
                </c:pt>
                <c:pt idx="5846">
                  <c:v>0</c:v>
                </c:pt>
                <c:pt idx="5847">
                  <c:v>1</c:v>
                </c:pt>
                <c:pt idx="5848">
                  <c:v>0</c:v>
                </c:pt>
                <c:pt idx="5849">
                  <c:v>0</c:v>
                </c:pt>
                <c:pt idx="5850">
                  <c:v>0.33899999999999891</c:v>
                </c:pt>
                <c:pt idx="5851">
                  <c:v>0.67200000000000082</c:v>
                </c:pt>
                <c:pt idx="5852">
                  <c:v>0</c:v>
                </c:pt>
                <c:pt idx="5853">
                  <c:v>0</c:v>
                </c:pt>
                <c:pt idx="5854">
                  <c:v>0.33899999999999891</c:v>
                </c:pt>
                <c:pt idx="5855">
                  <c:v>0.67200000000000082</c:v>
                </c:pt>
                <c:pt idx="5856">
                  <c:v>0</c:v>
                </c:pt>
                <c:pt idx="5857">
                  <c:v>0</c:v>
                </c:pt>
                <c:pt idx="5858">
                  <c:v>0</c:v>
                </c:pt>
                <c:pt idx="5859">
                  <c:v>0</c:v>
                </c:pt>
                <c:pt idx="5860">
                  <c:v>0.33899999999999891</c:v>
                </c:pt>
                <c:pt idx="5861">
                  <c:v>0.67299999999999871</c:v>
                </c:pt>
                <c:pt idx="5862">
                  <c:v>0</c:v>
                </c:pt>
                <c:pt idx="5863">
                  <c:v>0</c:v>
                </c:pt>
                <c:pt idx="5864">
                  <c:v>0.5990000000000002</c:v>
                </c:pt>
                <c:pt idx="5865">
                  <c:v>2.1900000000000013</c:v>
                </c:pt>
                <c:pt idx="5866">
                  <c:v>2.7710000000000008</c:v>
                </c:pt>
                <c:pt idx="5867">
                  <c:v>5.343</c:v>
                </c:pt>
                <c:pt idx="5868">
                  <c:v>4.9050000000000011</c:v>
                </c:pt>
                <c:pt idx="5869">
                  <c:v>2.4570000000000007</c:v>
                </c:pt>
                <c:pt idx="5870">
                  <c:v>0</c:v>
                </c:pt>
                <c:pt idx="5871">
                  <c:v>0.33899999999999891</c:v>
                </c:pt>
                <c:pt idx="5872">
                  <c:v>0.67200000000000082</c:v>
                </c:pt>
                <c:pt idx="5873">
                  <c:v>0</c:v>
                </c:pt>
                <c:pt idx="5874">
                  <c:v>45.694000000000003</c:v>
                </c:pt>
                <c:pt idx="5875">
                  <c:v>33.382999999999996</c:v>
                </c:pt>
                <c:pt idx="5876">
                  <c:v>20.067</c:v>
                </c:pt>
                <c:pt idx="5877">
                  <c:v>14.747</c:v>
                </c:pt>
                <c:pt idx="5878">
                  <c:v>11.421000000000001</c:v>
                </c:pt>
                <c:pt idx="5879">
                  <c:v>8.0910000000000011</c:v>
                </c:pt>
                <c:pt idx="5880">
                  <c:v>5.7560000000000002</c:v>
                </c:pt>
                <c:pt idx="5881">
                  <c:v>3.4149999999999987</c:v>
                </c:pt>
                <c:pt idx="5882">
                  <c:v>3.0689999999999991</c:v>
                </c:pt>
                <c:pt idx="5883">
                  <c:v>1.718</c:v>
                </c:pt>
                <c:pt idx="5884">
                  <c:v>1.3619999999999977</c:v>
                </c:pt>
                <c:pt idx="5885">
                  <c:v>0</c:v>
                </c:pt>
                <c:pt idx="5886">
                  <c:v>0.33800000000000108</c:v>
                </c:pt>
                <c:pt idx="5887">
                  <c:v>0.67099999999999971</c:v>
                </c:pt>
                <c:pt idx="5888">
                  <c:v>0</c:v>
                </c:pt>
                <c:pt idx="5889">
                  <c:v>0</c:v>
                </c:pt>
                <c:pt idx="5890">
                  <c:v>0.51599999999999824</c:v>
                </c:pt>
                <c:pt idx="5891">
                  <c:v>1.0210000000000008</c:v>
                </c:pt>
                <c:pt idx="5892">
                  <c:v>0.51599999999999824</c:v>
                </c:pt>
                <c:pt idx="5893">
                  <c:v>0</c:v>
                </c:pt>
                <c:pt idx="5894">
                  <c:v>1</c:v>
                </c:pt>
                <c:pt idx="5895">
                  <c:v>0</c:v>
                </c:pt>
                <c:pt idx="5896">
                  <c:v>0.33800000000000108</c:v>
                </c:pt>
                <c:pt idx="5897">
                  <c:v>0.67099999999999971</c:v>
                </c:pt>
                <c:pt idx="5898">
                  <c:v>0</c:v>
                </c:pt>
                <c:pt idx="5899">
                  <c:v>0.33800000000000108</c:v>
                </c:pt>
                <c:pt idx="5900">
                  <c:v>0.67099999999999971</c:v>
                </c:pt>
                <c:pt idx="5901">
                  <c:v>0</c:v>
                </c:pt>
                <c:pt idx="5902">
                  <c:v>0</c:v>
                </c:pt>
                <c:pt idx="5903">
                  <c:v>1</c:v>
                </c:pt>
                <c:pt idx="5904">
                  <c:v>3</c:v>
                </c:pt>
                <c:pt idx="5905">
                  <c:v>3</c:v>
                </c:pt>
                <c:pt idx="5906">
                  <c:v>0</c:v>
                </c:pt>
                <c:pt idx="5907">
                  <c:v>0</c:v>
                </c:pt>
                <c:pt idx="5908">
                  <c:v>0</c:v>
                </c:pt>
                <c:pt idx="5909">
                  <c:v>0</c:v>
                </c:pt>
                <c:pt idx="5910">
                  <c:v>1.3520000000000003</c:v>
                </c:pt>
                <c:pt idx="5911">
                  <c:v>0.68499999999999872</c:v>
                </c:pt>
                <c:pt idx="5912">
                  <c:v>0</c:v>
                </c:pt>
                <c:pt idx="5913">
                  <c:v>0</c:v>
                </c:pt>
                <c:pt idx="5914">
                  <c:v>0</c:v>
                </c:pt>
                <c:pt idx="5915">
                  <c:v>12.170000000000002</c:v>
                </c:pt>
                <c:pt idx="5916">
                  <c:v>9.338000000000001</c:v>
                </c:pt>
                <c:pt idx="5917">
                  <c:v>3.504999999999999</c:v>
                </c:pt>
                <c:pt idx="5918">
                  <c:v>3.6709999999999994</c:v>
                </c:pt>
                <c:pt idx="5919">
                  <c:v>1.8359999999999976</c:v>
                </c:pt>
                <c:pt idx="5920">
                  <c:v>0</c:v>
                </c:pt>
                <c:pt idx="5921">
                  <c:v>1.1269999999999984</c:v>
                </c:pt>
                <c:pt idx="5922">
                  <c:v>12.254000000000001</c:v>
                </c:pt>
                <c:pt idx="5923">
                  <c:v>6.379999999999999</c:v>
                </c:pt>
                <c:pt idx="5924">
                  <c:v>4.5049999999999972</c:v>
                </c:pt>
                <c:pt idx="5925">
                  <c:v>2.629999999999999</c:v>
                </c:pt>
                <c:pt idx="5926">
                  <c:v>3.7540000000000013</c:v>
                </c:pt>
                <c:pt idx="5927">
                  <c:v>0.87699999999999911</c:v>
                </c:pt>
                <c:pt idx="5928">
                  <c:v>0</c:v>
                </c:pt>
                <c:pt idx="5929">
                  <c:v>0</c:v>
                </c:pt>
                <c:pt idx="5930">
                  <c:v>1.2540000000000013</c:v>
                </c:pt>
                <c:pt idx="5931">
                  <c:v>0.50600000000000023</c:v>
                </c:pt>
                <c:pt idx="5932">
                  <c:v>0.75400000000000156</c:v>
                </c:pt>
                <c:pt idx="5933">
                  <c:v>0</c:v>
                </c:pt>
                <c:pt idx="5934">
                  <c:v>0.33899999999999891</c:v>
                </c:pt>
                <c:pt idx="5935">
                  <c:v>0.67200000000000082</c:v>
                </c:pt>
                <c:pt idx="5936">
                  <c:v>0</c:v>
                </c:pt>
                <c:pt idx="5937">
                  <c:v>0</c:v>
                </c:pt>
                <c:pt idx="5938">
                  <c:v>0</c:v>
                </c:pt>
                <c:pt idx="5939">
                  <c:v>0</c:v>
                </c:pt>
                <c:pt idx="5940">
                  <c:v>0</c:v>
                </c:pt>
                <c:pt idx="5941">
                  <c:v>0.48999999999999866</c:v>
                </c:pt>
                <c:pt idx="5942">
                  <c:v>0.96900000000000142</c:v>
                </c:pt>
                <c:pt idx="5943">
                  <c:v>1.4340000000000011</c:v>
                </c:pt>
                <c:pt idx="5944">
                  <c:v>12.887</c:v>
                </c:pt>
                <c:pt idx="5945">
                  <c:v>34.326000000000001</c:v>
                </c:pt>
                <c:pt idx="5946">
                  <c:v>19.751000000000001</c:v>
                </c:pt>
                <c:pt idx="5947">
                  <c:v>14.163</c:v>
                </c:pt>
                <c:pt idx="5948">
                  <c:v>10.560000000000002</c:v>
                </c:pt>
                <c:pt idx="5949">
                  <c:v>6.9430000000000014</c:v>
                </c:pt>
                <c:pt idx="5950">
                  <c:v>3.3109999999999991</c:v>
                </c:pt>
                <c:pt idx="5951">
                  <c:v>1.6630000000000003</c:v>
                </c:pt>
                <c:pt idx="5952">
                  <c:v>0</c:v>
                </c:pt>
                <c:pt idx="5953">
                  <c:v>0</c:v>
                </c:pt>
                <c:pt idx="5954">
                  <c:v>0</c:v>
                </c:pt>
                <c:pt idx="5955">
                  <c:v>4.2029999999999985</c:v>
                </c:pt>
                <c:pt idx="5956">
                  <c:v>2.4039999999999999</c:v>
                </c:pt>
                <c:pt idx="5957">
                  <c:v>1.6039999999999988</c:v>
                </c:pt>
                <c:pt idx="5958">
                  <c:v>0.80300000000000082</c:v>
                </c:pt>
                <c:pt idx="5959">
                  <c:v>0</c:v>
                </c:pt>
                <c:pt idx="5960">
                  <c:v>0.80300000000000082</c:v>
                </c:pt>
                <c:pt idx="5961">
                  <c:v>0.60399999999999943</c:v>
                </c:pt>
                <c:pt idx="5962">
                  <c:v>1.403999999999999</c:v>
                </c:pt>
                <c:pt idx="5963">
                  <c:v>1.202999999999999</c:v>
                </c:pt>
                <c:pt idx="5964">
                  <c:v>0</c:v>
                </c:pt>
                <c:pt idx="5965">
                  <c:v>5.9029999999999987</c:v>
                </c:pt>
                <c:pt idx="5966">
                  <c:v>3.777000000000001</c:v>
                </c:pt>
                <c:pt idx="5967">
                  <c:v>2.6230000000000011</c:v>
                </c:pt>
                <c:pt idx="5968">
                  <c:v>1.4409999999999981</c:v>
                </c:pt>
                <c:pt idx="5969">
                  <c:v>0.23300000000000054</c:v>
                </c:pt>
                <c:pt idx="5970">
                  <c:v>0</c:v>
                </c:pt>
                <c:pt idx="5971">
                  <c:v>0</c:v>
                </c:pt>
                <c:pt idx="5972">
                  <c:v>0</c:v>
                </c:pt>
                <c:pt idx="5973">
                  <c:v>0</c:v>
                </c:pt>
                <c:pt idx="5974">
                  <c:v>0</c:v>
                </c:pt>
                <c:pt idx="5975">
                  <c:v>1</c:v>
                </c:pt>
                <c:pt idx="5976">
                  <c:v>2</c:v>
                </c:pt>
                <c:pt idx="5977">
                  <c:v>1</c:v>
                </c:pt>
                <c:pt idx="5978">
                  <c:v>1</c:v>
                </c:pt>
                <c:pt idx="5979">
                  <c:v>0</c:v>
                </c:pt>
                <c:pt idx="5980">
                  <c:v>0.33800000000000108</c:v>
                </c:pt>
                <c:pt idx="5981">
                  <c:v>0.67200000000000082</c:v>
                </c:pt>
                <c:pt idx="5982">
                  <c:v>0</c:v>
                </c:pt>
                <c:pt idx="5983">
                  <c:v>1</c:v>
                </c:pt>
                <c:pt idx="5984">
                  <c:v>1</c:v>
                </c:pt>
                <c:pt idx="5985">
                  <c:v>0</c:v>
                </c:pt>
                <c:pt idx="5986">
                  <c:v>0.33899999999999891</c:v>
                </c:pt>
                <c:pt idx="5987">
                  <c:v>0.67200000000000082</c:v>
                </c:pt>
                <c:pt idx="5988">
                  <c:v>0</c:v>
                </c:pt>
                <c:pt idx="5989">
                  <c:v>4.2040000000000006</c:v>
                </c:pt>
                <c:pt idx="5990">
                  <c:v>2.4059999999999988</c:v>
                </c:pt>
                <c:pt idx="5991">
                  <c:v>1.6060000000000021</c:v>
                </c:pt>
                <c:pt idx="5992">
                  <c:v>0.8039999999999986</c:v>
                </c:pt>
                <c:pt idx="5993">
                  <c:v>0</c:v>
                </c:pt>
                <c:pt idx="5994">
                  <c:v>1.3479999999999985</c:v>
                </c:pt>
                <c:pt idx="5995">
                  <c:v>0.6900000000000015</c:v>
                </c:pt>
                <c:pt idx="5996">
                  <c:v>1.0259999999999994</c:v>
                </c:pt>
                <c:pt idx="5997">
                  <c:v>0.35699999999999943</c:v>
                </c:pt>
                <c:pt idx="5998">
                  <c:v>0.68100000000000094</c:v>
                </c:pt>
                <c:pt idx="5999">
                  <c:v>0</c:v>
                </c:pt>
                <c:pt idx="6000">
                  <c:v>0</c:v>
                </c:pt>
                <c:pt idx="6001">
                  <c:v>0.34000000000000008</c:v>
                </c:pt>
                <c:pt idx="6002">
                  <c:v>0.67299999999999871</c:v>
                </c:pt>
                <c:pt idx="6003">
                  <c:v>0</c:v>
                </c:pt>
                <c:pt idx="6004">
                  <c:v>0</c:v>
                </c:pt>
                <c:pt idx="6005">
                  <c:v>0</c:v>
                </c:pt>
                <c:pt idx="6006">
                  <c:v>0</c:v>
                </c:pt>
                <c:pt idx="6007">
                  <c:v>2</c:v>
                </c:pt>
                <c:pt idx="6008">
                  <c:v>1</c:v>
                </c:pt>
                <c:pt idx="6009">
                  <c:v>1</c:v>
                </c:pt>
                <c:pt idx="6010">
                  <c:v>0</c:v>
                </c:pt>
                <c:pt idx="6011">
                  <c:v>0</c:v>
                </c:pt>
                <c:pt idx="6012">
                  <c:v>3</c:v>
                </c:pt>
                <c:pt idx="6013">
                  <c:v>1</c:v>
                </c:pt>
                <c:pt idx="6014">
                  <c:v>2</c:v>
                </c:pt>
                <c:pt idx="6015">
                  <c:v>2</c:v>
                </c:pt>
                <c:pt idx="6016">
                  <c:v>1</c:v>
                </c:pt>
                <c:pt idx="6017">
                  <c:v>0</c:v>
                </c:pt>
                <c:pt idx="6018">
                  <c:v>0.34000000000000008</c:v>
                </c:pt>
                <c:pt idx="6019">
                  <c:v>0.67299999999999871</c:v>
                </c:pt>
                <c:pt idx="6020">
                  <c:v>0</c:v>
                </c:pt>
                <c:pt idx="6021">
                  <c:v>1</c:v>
                </c:pt>
                <c:pt idx="6022">
                  <c:v>2</c:v>
                </c:pt>
                <c:pt idx="6023">
                  <c:v>1</c:v>
                </c:pt>
                <c:pt idx="6024">
                  <c:v>0</c:v>
                </c:pt>
                <c:pt idx="6025">
                  <c:v>0</c:v>
                </c:pt>
                <c:pt idx="6026">
                  <c:v>1</c:v>
                </c:pt>
                <c:pt idx="6027">
                  <c:v>0</c:v>
                </c:pt>
                <c:pt idx="6028">
                  <c:v>0.67299999999999871</c:v>
                </c:pt>
                <c:pt idx="6029">
                  <c:v>0.34000000000000008</c:v>
                </c:pt>
                <c:pt idx="6030">
                  <c:v>0</c:v>
                </c:pt>
                <c:pt idx="6031">
                  <c:v>0</c:v>
                </c:pt>
                <c:pt idx="6032">
                  <c:v>0</c:v>
                </c:pt>
                <c:pt idx="6033">
                  <c:v>0</c:v>
                </c:pt>
                <c:pt idx="6034">
                  <c:v>0</c:v>
                </c:pt>
                <c:pt idx="6035">
                  <c:v>0.34000000000000008</c:v>
                </c:pt>
                <c:pt idx="6036">
                  <c:v>0.67299999999999871</c:v>
                </c:pt>
                <c:pt idx="6037">
                  <c:v>0</c:v>
                </c:pt>
                <c:pt idx="6038">
                  <c:v>0</c:v>
                </c:pt>
                <c:pt idx="6039">
                  <c:v>1</c:v>
                </c:pt>
                <c:pt idx="6040">
                  <c:v>0</c:v>
                </c:pt>
                <c:pt idx="6041">
                  <c:v>1</c:v>
                </c:pt>
                <c:pt idx="6042">
                  <c:v>1</c:v>
                </c:pt>
                <c:pt idx="6043">
                  <c:v>1</c:v>
                </c:pt>
                <c:pt idx="6044">
                  <c:v>1</c:v>
                </c:pt>
                <c:pt idx="6045">
                  <c:v>0</c:v>
                </c:pt>
                <c:pt idx="6046">
                  <c:v>1</c:v>
                </c:pt>
                <c:pt idx="6047">
                  <c:v>0</c:v>
                </c:pt>
                <c:pt idx="6048">
                  <c:v>0</c:v>
                </c:pt>
                <c:pt idx="6049">
                  <c:v>0</c:v>
                </c:pt>
                <c:pt idx="6050">
                  <c:v>0</c:v>
                </c:pt>
                <c:pt idx="6051">
                  <c:v>0</c:v>
                </c:pt>
                <c:pt idx="6052">
                  <c:v>0</c:v>
                </c:pt>
                <c:pt idx="6053">
                  <c:v>0.34099999999999941</c:v>
                </c:pt>
                <c:pt idx="6054">
                  <c:v>0.67399999999999982</c:v>
                </c:pt>
                <c:pt idx="6055">
                  <c:v>0</c:v>
                </c:pt>
                <c:pt idx="6056">
                  <c:v>0</c:v>
                </c:pt>
                <c:pt idx="6057">
                  <c:v>0</c:v>
                </c:pt>
                <c:pt idx="6058">
                  <c:v>2</c:v>
                </c:pt>
                <c:pt idx="6059">
                  <c:v>0</c:v>
                </c:pt>
                <c:pt idx="6060">
                  <c:v>0</c:v>
                </c:pt>
                <c:pt idx="6061">
                  <c:v>11</c:v>
                </c:pt>
                <c:pt idx="6062">
                  <c:v>3</c:v>
                </c:pt>
                <c:pt idx="6063">
                  <c:v>0</c:v>
                </c:pt>
                <c:pt idx="6064">
                  <c:v>1</c:v>
                </c:pt>
                <c:pt idx="6065">
                  <c:v>8</c:v>
                </c:pt>
                <c:pt idx="6066">
                  <c:v>0</c:v>
                </c:pt>
                <c:pt idx="6067">
                  <c:v>0.67399999999999982</c:v>
                </c:pt>
                <c:pt idx="6068">
                  <c:v>1.3409999999999989</c:v>
                </c:pt>
                <c:pt idx="6069">
                  <c:v>0</c:v>
                </c:pt>
                <c:pt idx="6070">
                  <c:v>12.265000000000002</c:v>
                </c:pt>
                <c:pt idx="6071">
                  <c:v>5.5249999999999986</c:v>
                </c:pt>
                <c:pt idx="6072">
                  <c:v>5.7810000000000024</c:v>
                </c:pt>
                <c:pt idx="6073">
                  <c:v>5.0329999999999995</c:v>
                </c:pt>
                <c:pt idx="6074">
                  <c:v>1.2810000000000006</c:v>
                </c:pt>
                <c:pt idx="6075">
                  <c:v>0.52500000000000058</c:v>
                </c:pt>
                <c:pt idx="6076">
                  <c:v>0.76399999999999968</c:v>
                </c:pt>
                <c:pt idx="6077">
                  <c:v>0</c:v>
                </c:pt>
                <c:pt idx="6078">
                  <c:v>2.2059999999999995</c:v>
                </c:pt>
                <c:pt idx="6079">
                  <c:v>72.367000000000004</c:v>
                </c:pt>
                <c:pt idx="6080">
                  <c:v>22.481000000000002</c:v>
                </c:pt>
                <c:pt idx="6081">
                  <c:v>21.544</c:v>
                </c:pt>
                <c:pt idx="6082">
                  <c:v>14.554000000000002</c:v>
                </c:pt>
                <c:pt idx="6083">
                  <c:v>9.5080000000000009</c:v>
                </c:pt>
                <c:pt idx="6084">
                  <c:v>6.402000000000001</c:v>
                </c:pt>
                <c:pt idx="6085">
                  <c:v>3.2340000000000018</c:v>
                </c:pt>
                <c:pt idx="6086">
                  <c:v>0</c:v>
                </c:pt>
                <c:pt idx="6087">
                  <c:v>0.51699999999999968</c:v>
                </c:pt>
                <c:pt idx="6088">
                  <c:v>1.0229999999999992</c:v>
                </c:pt>
                <c:pt idx="6089">
                  <c:v>0.51699999999999968</c:v>
                </c:pt>
                <c:pt idx="6090">
                  <c:v>0</c:v>
                </c:pt>
                <c:pt idx="6091">
                  <c:v>0.85999999999999965</c:v>
                </c:pt>
                <c:pt idx="6092">
                  <c:v>3.7190000000000007</c:v>
                </c:pt>
                <c:pt idx="6093">
                  <c:v>1.5770000000000017</c:v>
                </c:pt>
                <c:pt idx="6094">
                  <c:v>3.4340000000000002</c:v>
                </c:pt>
                <c:pt idx="6095">
                  <c:v>2.2899999999999991</c:v>
                </c:pt>
                <c:pt idx="6096">
                  <c:v>1.1460000000000012</c:v>
                </c:pt>
                <c:pt idx="6097">
                  <c:v>0</c:v>
                </c:pt>
                <c:pt idx="6098">
                  <c:v>0.33899999999999891</c:v>
                </c:pt>
                <c:pt idx="6099">
                  <c:v>0.67200000000000082</c:v>
                </c:pt>
                <c:pt idx="6100">
                  <c:v>0</c:v>
                </c:pt>
                <c:pt idx="6101">
                  <c:v>0</c:v>
                </c:pt>
                <c:pt idx="6102">
                  <c:v>0</c:v>
                </c:pt>
                <c:pt idx="6103">
                  <c:v>0</c:v>
                </c:pt>
                <c:pt idx="6104">
                  <c:v>0.33899999999999891</c:v>
                </c:pt>
                <c:pt idx="6105">
                  <c:v>0.67200000000000082</c:v>
                </c:pt>
                <c:pt idx="6106">
                  <c:v>0</c:v>
                </c:pt>
                <c:pt idx="6107">
                  <c:v>0</c:v>
                </c:pt>
                <c:pt idx="6108">
                  <c:v>0</c:v>
                </c:pt>
                <c:pt idx="6109">
                  <c:v>1</c:v>
                </c:pt>
                <c:pt idx="6110">
                  <c:v>1</c:v>
                </c:pt>
                <c:pt idx="6111">
                  <c:v>0</c:v>
                </c:pt>
                <c:pt idx="6112">
                  <c:v>7.1060000000000016</c:v>
                </c:pt>
                <c:pt idx="6113">
                  <c:v>16.172000000000001</c:v>
                </c:pt>
                <c:pt idx="6114">
                  <c:v>9.1960000000000015</c:v>
                </c:pt>
                <c:pt idx="6115">
                  <c:v>6.1769999999999996</c:v>
                </c:pt>
                <c:pt idx="6116">
                  <c:v>3.1119999999999983</c:v>
                </c:pt>
                <c:pt idx="6117">
                  <c:v>0</c:v>
                </c:pt>
                <c:pt idx="6118">
                  <c:v>0</c:v>
                </c:pt>
                <c:pt idx="6119">
                  <c:v>0</c:v>
                </c:pt>
                <c:pt idx="6120">
                  <c:v>1.6299999999999986</c:v>
                </c:pt>
                <c:pt idx="6121">
                  <c:v>1.2439999999999993</c:v>
                </c:pt>
                <c:pt idx="6122">
                  <c:v>0.84400000000000142</c:v>
                </c:pt>
                <c:pt idx="6123">
                  <c:v>0.42899999999999872</c:v>
                </c:pt>
                <c:pt idx="6124">
                  <c:v>0</c:v>
                </c:pt>
                <c:pt idx="6125">
                  <c:v>1.2970000000000006</c:v>
                </c:pt>
                <c:pt idx="6126">
                  <c:v>1.5899999999999994</c:v>
                </c:pt>
                <c:pt idx="6127">
                  <c:v>0.87900000000000156</c:v>
                </c:pt>
                <c:pt idx="6128">
                  <c:v>1.1649999999999987</c:v>
                </c:pt>
                <c:pt idx="6129">
                  <c:v>0.44699999999999934</c:v>
                </c:pt>
                <c:pt idx="6130">
                  <c:v>0.72500000000000164</c:v>
                </c:pt>
                <c:pt idx="6131">
                  <c:v>0</c:v>
                </c:pt>
                <c:pt idx="6132">
                  <c:v>0</c:v>
                </c:pt>
                <c:pt idx="6133">
                  <c:v>0</c:v>
                </c:pt>
                <c:pt idx="6134">
                  <c:v>0</c:v>
                </c:pt>
                <c:pt idx="6135">
                  <c:v>0</c:v>
                </c:pt>
                <c:pt idx="6136">
                  <c:v>4</c:v>
                </c:pt>
                <c:pt idx="6137">
                  <c:v>2</c:v>
                </c:pt>
                <c:pt idx="6138">
                  <c:v>1</c:v>
                </c:pt>
                <c:pt idx="6139">
                  <c:v>6</c:v>
                </c:pt>
                <c:pt idx="6140">
                  <c:v>0</c:v>
                </c:pt>
                <c:pt idx="6141">
                  <c:v>0</c:v>
                </c:pt>
                <c:pt idx="6142">
                  <c:v>0</c:v>
                </c:pt>
                <c:pt idx="6143">
                  <c:v>0</c:v>
                </c:pt>
                <c:pt idx="6144">
                  <c:v>0</c:v>
                </c:pt>
                <c:pt idx="6145">
                  <c:v>0</c:v>
                </c:pt>
                <c:pt idx="6146">
                  <c:v>0</c:v>
                </c:pt>
                <c:pt idx="6147">
                  <c:v>0</c:v>
                </c:pt>
                <c:pt idx="6148">
                  <c:v>0</c:v>
                </c:pt>
                <c:pt idx="6149">
                  <c:v>0</c:v>
                </c:pt>
                <c:pt idx="6150">
                  <c:v>0</c:v>
                </c:pt>
                <c:pt idx="6151">
                  <c:v>0.33899999999999891</c:v>
                </c:pt>
                <c:pt idx="6152">
                  <c:v>9.6720000000000006</c:v>
                </c:pt>
                <c:pt idx="6153">
                  <c:v>0</c:v>
                </c:pt>
                <c:pt idx="6154">
                  <c:v>0</c:v>
                </c:pt>
                <c:pt idx="6155">
                  <c:v>0</c:v>
                </c:pt>
                <c:pt idx="6156">
                  <c:v>2</c:v>
                </c:pt>
                <c:pt idx="6157">
                  <c:v>15</c:v>
                </c:pt>
                <c:pt idx="6158">
                  <c:v>1</c:v>
                </c:pt>
                <c:pt idx="6159">
                  <c:v>1</c:v>
                </c:pt>
                <c:pt idx="6160">
                  <c:v>0</c:v>
                </c:pt>
                <c:pt idx="6161">
                  <c:v>0.67200000000000082</c:v>
                </c:pt>
                <c:pt idx="6162">
                  <c:v>0.33899999999999891</c:v>
                </c:pt>
                <c:pt idx="6163">
                  <c:v>0</c:v>
                </c:pt>
                <c:pt idx="6164">
                  <c:v>0</c:v>
                </c:pt>
                <c:pt idx="6165">
                  <c:v>0</c:v>
                </c:pt>
                <c:pt idx="6166">
                  <c:v>0</c:v>
                </c:pt>
                <c:pt idx="6167">
                  <c:v>0.51899999999999835</c:v>
                </c:pt>
                <c:pt idx="6168">
                  <c:v>2.0249999999999986</c:v>
                </c:pt>
                <c:pt idx="6169">
                  <c:v>0.51899999999999835</c:v>
                </c:pt>
                <c:pt idx="6170">
                  <c:v>0</c:v>
                </c:pt>
                <c:pt idx="6171">
                  <c:v>2.3549999999999995</c:v>
                </c:pt>
                <c:pt idx="6172">
                  <c:v>1.6890000000000001</c:v>
                </c:pt>
                <c:pt idx="6173">
                  <c:v>0</c:v>
                </c:pt>
                <c:pt idx="6174">
                  <c:v>0.33899999999999891</c:v>
                </c:pt>
                <c:pt idx="6175">
                  <c:v>0.67200000000000082</c:v>
                </c:pt>
                <c:pt idx="6176">
                  <c:v>0</c:v>
                </c:pt>
                <c:pt idx="6177">
                  <c:v>0.51800000000000068</c:v>
                </c:pt>
                <c:pt idx="6178">
                  <c:v>1.0240000000000009</c:v>
                </c:pt>
                <c:pt idx="6179">
                  <c:v>0.51800000000000068</c:v>
                </c:pt>
                <c:pt idx="6180">
                  <c:v>0</c:v>
                </c:pt>
                <c:pt idx="6181">
                  <c:v>0</c:v>
                </c:pt>
                <c:pt idx="6182">
                  <c:v>0</c:v>
                </c:pt>
                <c:pt idx="6183">
                  <c:v>0</c:v>
                </c:pt>
                <c:pt idx="6184">
                  <c:v>0</c:v>
                </c:pt>
                <c:pt idx="6185">
                  <c:v>0</c:v>
                </c:pt>
                <c:pt idx="6186">
                  <c:v>0</c:v>
                </c:pt>
                <c:pt idx="6187">
                  <c:v>0</c:v>
                </c:pt>
                <c:pt idx="6188">
                  <c:v>0</c:v>
                </c:pt>
                <c:pt idx="6189">
                  <c:v>0</c:v>
                </c:pt>
                <c:pt idx="6190">
                  <c:v>0</c:v>
                </c:pt>
                <c:pt idx="6191">
                  <c:v>0</c:v>
                </c:pt>
                <c:pt idx="6192">
                  <c:v>0</c:v>
                </c:pt>
                <c:pt idx="6193">
                  <c:v>0</c:v>
                </c:pt>
                <c:pt idx="6194">
                  <c:v>0</c:v>
                </c:pt>
                <c:pt idx="6195">
                  <c:v>0</c:v>
                </c:pt>
                <c:pt idx="6196">
                  <c:v>0</c:v>
                </c:pt>
                <c:pt idx="6197">
                  <c:v>1.3389999999999982</c:v>
                </c:pt>
                <c:pt idx="6198">
                  <c:v>0.67200000000000082</c:v>
                </c:pt>
                <c:pt idx="6199">
                  <c:v>0</c:v>
                </c:pt>
                <c:pt idx="6200">
                  <c:v>0</c:v>
                </c:pt>
                <c:pt idx="6201">
                  <c:v>0</c:v>
                </c:pt>
                <c:pt idx="6202">
                  <c:v>0</c:v>
                </c:pt>
                <c:pt idx="6203">
                  <c:v>1</c:v>
                </c:pt>
                <c:pt idx="6204">
                  <c:v>1</c:v>
                </c:pt>
                <c:pt idx="6205">
                  <c:v>1</c:v>
                </c:pt>
                <c:pt idx="6206">
                  <c:v>1</c:v>
                </c:pt>
                <c:pt idx="6207">
                  <c:v>0</c:v>
                </c:pt>
                <c:pt idx="6208">
                  <c:v>0</c:v>
                </c:pt>
                <c:pt idx="6209">
                  <c:v>0</c:v>
                </c:pt>
                <c:pt idx="6210">
                  <c:v>0</c:v>
                </c:pt>
                <c:pt idx="6211">
                  <c:v>1.1700000000000021</c:v>
                </c:pt>
                <c:pt idx="6212">
                  <c:v>1.3389999999999982</c:v>
                </c:pt>
                <c:pt idx="6213">
                  <c:v>2.5059999999999998</c:v>
                </c:pt>
                <c:pt idx="6214">
                  <c:v>0.67200000000000082</c:v>
                </c:pt>
                <c:pt idx="6215">
                  <c:v>0.83699999999999974</c:v>
                </c:pt>
                <c:pt idx="6216">
                  <c:v>0</c:v>
                </c:pt>
                <c:pt idx="6217">
                  <c:v>2.1700000000000017</c:v>
                </c:pt>
                <c:pt idx="6218">
                  <c:v>2.3389999999999977</c:v>
                </c:pt>
                <c:pt idx="6219">
                  <c:v>2.5059999999999998</c:v>
                </c:pt>
                <c:pt idx="6220">
                  <c:v>1.672000000000001</c:v>
                </c:pt>
                <c:pt idx="6221">
                  <c:v>0.83699999999999974</c:v>
                </c:pt>
                <c:pt idx="6222">
                  <c:v>0</c:v>
                </c:pt>
                <c:pt idx="6223">
                  <c:v>0</c:v>
                </c:pt>
                <c:pt idx="6224">
                  <c:v>0</c:v>
                </c:pt>
                <c:pt idx="6225">
                  <c:v>0</c:v>
                </c:pt>
                <c:pt idx="6226">
                  <c:v>0.66600000000000081</c:v>
                </c:pt>
                <c:pt idx="6227">
                  <c:v>14.394000000000002</c:v>
                </c:pt>
                <c:pt idx="6228">
                  <c:v>27.045999999999992</c:v>
                </c:pt>
                <c:pt idx="6229">
                  <c:v>17.618000000000006</c:v>
                </c:pt>
                <c:pt idx="6230">
                  <c:v>13.104000000000001</c:v>
                </c:pt>
                <c:pt idx="6231">
                  <c:v>8.5</c:v>
                </c:pt>
                <c:pt idx="6232">
                  <c:v>3.8009999999999984</c:v>
                </c:pt>
                <c:pt idx="6233">
                  <c:v>0</c:v>
                </c:pt>
                <c:pt idx="6234">
                  <c:v>7.2239999999999984</c:v>
                </c:pt>
                <c:pt idx="6235">
                  <c:v>20.446999999999992</c:v>
                </c:pt>
                <c:pt idx="6236">
                  <c:v>13.668000000000001</c:v>
                </c:pt>
                <c:pt idx="6237">
                  <c:v>10.887</c:v>
                </c:pt>
                <c:pt idx="6238">
                  <c:v>9.1050000000000004</c:v>
                </c:pt>
                <c:pt idx="6239">
                  <c:v>7.3219999999999974</c:v>
                </c:pt>
                <c:pt idx="6240">
                  <c:v>5.536999999999999</c:v>
                </c:pt>
                <c:pt idx="6241">
                  <c:v>4.75</c:v>
                </c:pt>
                <c:pt idx="6242">
                  <c:v>5.9619999999999997</c:v>
                </c:pt>
                <c:pt idx="6243">
                  <c:v>3.1729999999999983</c:v>
                </c:pt>
                <c:pt idx="6244">
                  <c:v>2.3820000000000006</c:v>
                </c:pt>
                <c:pt idx="6245">
                  <c:v>0.58899999999999852</c:v>
                </c:pt>
                <c:pt idx="6246">
                  <c:v>0.79500000000000171</c:v>
                </c:pt>
                <c:pt idx="6247">
                  <c:v>0</c:v>
                </c:pt>
                <c:pt idx="6248">
                  <c:v>0.37999999999999923</c:v>
                </c:pt>
                <c:pt idx="6249">
                  <c:v>5.7459999999999987</c:v>
                </c:pt>
                <c:pt idx="6250">
                  <c:v>60.099000000000011</c:v>
                </c:pt>
                <c:pt idx="6251">
                  <c:v>103.438</c:v>
                </c:pt>
                <c:pt idx="6252">
                  <c:v>38.763000000000012</c:v>
                </c:pt>
                <c:pt idx="6253">
                  <c:v>29.073999999999991</c:v>
                </c:pt>
                <c:pt idx="6254">
                  <c:v>25.36999999999999</c:v>
                </c:pt>
                <c:pt idx="6255">
                  <c:v>16.649999999999999</c:v>
                </c:pt>
                <c:pt idx="6256">
                  <c:v>12.916</c:v>
                </c:pt>
                <c:pt idx="6257">
                  <c:v>12.165000000000003</c:v>
                </c:pt>
                <c:pt idx="6258">
                  <c:v>9.3990000000000027</c:v>
                </c:pt>
                <c:pt idx="6259">
                  <c:v>5.6159999999999979</c:v>
                </c:pt>
                <c:pt idx="6260">
                  <c:v>1.8170000000000002</c:v>
                </c:pt>
                <c:pt idx="6261">
                  <c:v>0</c:v>
                </c:pt>
                <c:pt idx="6262">
                  <c:v>0</c:v>
                </c:pt>
                <c:pt idx="6263">
                  <c:v>2.7580000000000031</c:v>
                </c:pt>
                <c:pt idx="6264">
                  <c:v>18.515000000000001</c:v>
                </c:pt>
                <c:pt idx="6265">
                  <c:v>28.271000000000001</c:v>
                </c:pt>
                <c:pt idx="6266">
                  <c:v>27.024999999999999</c:v>
                </c:pt>
                <c:pt idx="6267">
                  <c:v>30.777000000000001</c:v>
                </c:pt>
                <c:pt idx="6268">
                  <c:v>21.527999999999999</c:v>
                </c:pt>
                <c:pt idx="6269">
                  <c:v>11.277000000000001</c:v>
                </c:pt>
                <c:pt idx="6270">
                  <c:v>8.0250000000000004</c:v>
                </c:pt>
                <c:pt idx="6271">
                  <c:v>5.7710000000000026</c:v>
                </c:pt>
                <c:pt idx="6272">
                  <c:v>2.5159999999999978</c:v>
                </c:pt>
                <c:pt idx="6273">
                  <c:v>1.2589999999999999</c:v>
                </c:pt>
                <c:pt idx="6274">
                  <c:v>0</c:v>
                </c:pt>
                <c:pt idx="6275">
                  <c:v>4.3780000000000001</c:v>
                </c:pt>
                <c:pt idx="6276">
                  <c:v>3.7109999999999985</c:v>
                </c:pt>
                <c:pt idx="6277">
                  <c:v>0</c:v>
                </c:pt>
                <c:pt idx="6278">
                  <c:v>2.8689999999999998</c:v>
                </c:pt>
                <c:pt idx="6279">
                  <c:v>6.7049999999999965</c:v>
                </c:pt>
                <c:pt idx="6280">
                  <c:v>12.506</c:v>
                </c:pt>
                <c:pt idx="6281">
                  <c:v>8.2710000000000008</c:v>
                </c:pt>
                <c:pt idx="6282">
                  <c:v>0</c:v>
                </c:pt>
                <c:pt idx="6283">
                  <c:v>4.8740000000000006</c:v>
                </c:pt>
                <c:pt idx="6284">
                  <c:v>8.7310000000000016</c:v>
                </c:pt>
                <c:pt idx="6285">
                  <c:v>4.570999999999998</c:v>
                </c:pt>
                <c:pt idx="6286">
                  <c:v>4.3939999999999975</c:v>
                </c:pt>
                <c:pt idx="6287">
                  <c:v>3.2010000000000005</c:v>
                </c:pt>
                <c:pt idx="6288">
                  <c:v>1.9909999999999997</c:v>
                </c:pt>
                <c:pt idx="6289">
                  <c:v>0.76599999999999846</c:v>
                </c:pt>
                <c:pt idx="6290">
                  <c:v>0.52600000000000335</c:v>
                </c:pt>
                <c:pt idx="6291">
                  <c:v>0.27000000000000318</c:v>
                </c:pt>
                <c:pt idx="6292">
                  <c:v>0</c:v>
                </c:pt>
                <c:pt idx="6293">
                  <c:v>0</c:v>
                </c:pt>
                <c:pt idx="6294">
                  <c:v>8.8590000000000053</c:v>
                </c:pt>
                <c:pt idx="6295">
                  <c:v>4.7169999999999987</c:v>
                </c:pt>
                <c:pt idx="6296">
                  <c:v>2.5750000000000028</c:v>
                </c:pt>
                <c:pt idx="6297">
                  <c:v>2.4320000000000013</c:v>
                </c:pt>
                <c:pt idx="6298">
                  <c:v>1.2890000000000015</c:v>
                </c:pt>
                <c:pt idx="6299">
                  <c:v>1.1450000000000031</c:v>
                </c:pt>
                <c:pt idx="6300">
                  <c:v>0</c:v>
                </c:pt>
                <c:pt idx="6301">
                  <c:v>1.5099999999999973</c:v>
                </c:pt>
                <c:pt idx="6302">
                  <c:v>2.0140000000000029</c:v>
                </c:pt>
                <c:pt idx="6303">
                  <c:v>0.50999999999999801</c:v>
                </c:pt>
                <c:pt idx="6304">
                  <c:v>0</c:v>
                </c:pt>
                <c:pt idx="6305">
                  <c:v>1</c:v>
                </c:pt>
                <c:pt idx="6306">
                  <c:v>2</c:v>
                </c:pt>
                <c:pt idx="6307">
                  <c:v>0</c:v>
                </c:pt>
                <c:pt idx="6308">
                  <c:v>0.51100000000000279</c:v>
                </c:pt>
                <c:pt idx="6309">
                  <c:v>1.0150000000000006</c:v>
                </c:pt>
                <c:pt idx="6310">
                  <c:v>0.51100000000000279</c:v>
                </c:pt>
                <c:pt idx="6311">
                  <c:v>0</c:v>
                </c:pt>
                <c:pt idx="6312">
                  <c:v>0</c:v>
                </c:pt>
                <c:pt idx="6313">
                  <c:v>0</c:v>
                </c:pt>
                <c:pt idx="6314">
                  <c:v>0</c:v>
                </c:pt>
                <c:pt idx="6315">
                  <c:v>0.62299999999999789</c:v>
                </c:pt>
                <c:pt idx="6316">
                  <c:v>1.234000000000002</c:v>
                </c:pt>
                <c:pt idx="6317">
                  <c:v>0.83399999999999963</c:v>
                </c:pt>
                <c:pt idx="6318">
                  <c:v>1.4229999999999976</c:v>
                </c:pt>
                <c:pt idx="6319">
                  <c:v>0</c:v>
                </c:pt>
                <c:pt idx="6320">
                  <c:v>0</c:v>
                </c:pt>
                <c:pt idx="6321">
                  <c:v>2.8030000000000008</c:v>
                </c:pt>
                <c:pt idx="6322">
                  <c:v>2.6039999999999992</c:v>
                </c:pt>
                <c:pt idx="6323">
                  <c:v>1.403999999999999</c:v>
                </c:pt>
                <c:pt idx="6324">
                  <c:v>1.202999999999999</c:v>
                </c:pt>
                <c:pt idx="6325">
                  <c:v>0</c:v>
                </c:pt>
                <c:pt idx="6326">
                  <c:v>0</c:v>
                </c:pt>
                <c:pt idx="6327">
                  <c:v>0</c:v>
                </c:pt>
                <c:pt idx="6328">
                  <c:v>0</c:v>
                </c:pt>
                <c:pt idx="6329">
                  <c:v>1</c:v>
                </c:pt>
                <c:pt idx="6330">
                  <c:v>3</c:v>
                </c:pt>
                <c:pt idx="6331">
                  <c:v>1</c:v>
                </c:pt>
                <c:pt idx="6332">
                  <c:v>0</c:v>
                </c:pt>
                <c:pt idx="6333">
                  <c:v>0.62500000000000022</c:v>
                </c:pt>
                <c:pt idx="6334">
                  <c:v>1.2369999999999977</c:v>
                </c:pt>
                <c:pt idx="6335">
                  <c:v>0.83699999999999974</c:v>
                </c:pt>
                <c:pt idx="6336">
                  <c:v>0.42399999999999971</c:v>
                </c:pt>
                <c:pt idx="6337">
                  <c:v>0</c:v>
                </c:pt>
                <c:pt idx="6338">
                  <c:v>0</c:v>
                </c:pt>
                <c:pt idx="6339">
                  <c:v>0</c:v>
                </c:pt>
                <c:pt idx="6340">
                  <c:v>0</c:v>
                </c:pt>
                <c:pt idx="6341">
                  <c:v>0.51399999999999935</c:v>
                </c:pt>
                <c:pt idx="6342">
                  <c:v>1.0189999999999977</c:v>
                </c:pt>
                <c:pt idx="6343">
                  <c:v>0.51399999999999935</c:v>
                </c:pt>
                <c:pt idx="6344">
                  <c:v>0</c:v>
                </c:pt>
                <c:pt idx="6345">
                  <c:v>0.33800000000000108</c:v>
                </c:pt>
                <c:pt idx="6346">
                  <c:v>0.67099999999999971</c:v>
                </c:pt>
                <c:pt idx="6347">
                  <c:v>0</c:v>
                </c:pt>
                <c:pt idx="6348">
                  <c:v>8.4270000000000014</c:v>
                </c:pt>
                <c:pt idx="6349">
                  <c:v>0.8410000000000013</c:v>
                </c:pt>
                <c:pt idx="6350">
                  <c:v>1.2409999999999992</c:v>
                </c:pt>
                <c:pt idx="6351">
                  <c:v>2.6280000000000001</c:v>
                </c:pt>
                <c:pt idx="6352">
                  <c:v>0</c:v>
                </c:pt>
                <c:pt idx="6353">
                  <c:v>2.5139999999999993</c:v>
                </c:pt>
                <c:pt idx="6354">
                  <c:v>1.0189999999999977</c:v>
                </c:pt>
                <c:pt idx="6355">
                  <c:v>1.5139999999999985</c:v>
                </c:pt>
                <c:pt idx="6356">
                  <c:v>0</c:v>
                </c:pt>
                <c:pt idx="6357">
                  <c:v>0</c:v>
                </c:pt>
                <c:pt idx="6358">
                  <c:v>0.68499999999999872</c:v>
                </c:pt>
                <c:pt idx="6359">
                  <c:v>1.3509999999999986</c:v>
                </c:pt>
                <c:pt idx="6360">
                  <c:v>0</c:v>
                </c:pt>
                <c:pt idx="6361">
                  <c:v>0.80300000000000082</c:v>
                </c:pt>
                <c:pt idx="6362">
                  <c:v>1.6050000000000004</c:v>
                </c:pt>
                <c:pt idx="6363">
                  <c:v>2.4050000000000007</c:v>
                </c:pt>
                <c:pt idx="6364">
                  <c:v>1.202999999999999</c:v>
                </c:pt>
                <c:pt idx="6365">
                  <c:v>0</c:v>
                </c:pt>
                <c:pt idx="6366">
                  <c:v>5</c:v>
                </c:pt>
                <c:pt idx="6367">
                  <c:v>3</c:v>
                </c:pt>
                <c:pt idx="6368">
                  <c:v>3</c:v>
                </c:pt>
                <c:pt idx="6369">
                  <c:v>2</c:v>
                </c:pt>
                <c:pt idx="6370">
                  <c:v>1</c:v>
                </c:pt>
                <c:pt idx="6371">
                  <c:v>1</c:v>
                </c:pt>
                <c:pt idx="6372">
                  <c:v>0</c:v>
                </c:pt>
                <c:pt idx="6373">
                  <c:v>0.61199999999999855</c:v>
                </c:pt>
                <c:pt idx="6374">
                  <c:v>2.218</c:v>
                </c:pt>
                <c:pt idx="6375">
                  <c:v>5.8189999999999973</c:v>
                </c:pt>
                <c:pt idx="6376">
                  <c:v>2.4119999999999981</c:v>
                </c:pt>
                <c:pt idx="6377">
                  <c:v>0</c:v>
                </c:pt>
                <c:pt idx="6378">
                  <c:v>0.68400000000000105</c:v>
                </c:pt>
                <c:pt idx="6379">
                  <c:v>1.3500000000000019</c:v>
                </c:pt>
                <c:pt idx="6380">
                  <c:v>0</c:v>
                </c:pt>
                <c:pt idx="6381">
                  <c:v>1.6119999999999977</c:v>
                </c:pt>
                <c:pt idx="6382">
                  <c:v>2.218</c:v>
                </c:pt>
                <c:pt idx="6383">
                  <c:v>1.8189999999999986</c:v>
                </c:pt>
                <c:pt idx="6384">
                  <c:v>1.4119999999999981</c:v>
                </c:pt>
                <c:pt idx="6385">
                  <c:v>0</c:v>
                </c:pt>
                <c:pt idx="6386">
                  <c:v>0</c:v>
                </c:pt>
                <c:pt idx="6387">
                  <c:v>0</c:v>
                </c:pt>
                <c:pt idx="6388">
                  <c:v>1</c:v>
                </c:pt>
                <c:pt idx="6389">
                  <c:v>0</c:v>
                </c:pt>
                <c:pt idx="6390">
                  <c:v>0</c:v>
                </c:pt>
                <c:pt idx="6391">
                  <c:v>1.3380000000000014</c:v>
                </c:pt>
                <c:pt idx="6392">
                  <c:v>0.67099999999999971</c:v>
                </c:pt>
                <c:pt idx="6393">
                  <c:v>0</c:v>
                </c:pt>
                <c:pt idx="6394">
                  <c:v>0</c:v>
                </c:pt>
                <c:pt idx="6395">
                  <c:v>0.33800000000000108</c:v>
                </c:pt>
                <c:pt idx="6396">
                  <c:v>0.67099999999999971</c:v>
                </c:pt>
                <c:pt idx="6397">
                  <c:v>0</c:v>
                </c:pt>
                <c:pt idx="6398">
                  <c:v>0</c:v>
                </c:pt>
                <c:pt idx="6399">
                  <c:v>3</c:v>
                </c:pt>
                <c:pt idx="6400">
                  <c:v>3</c:v>
                </c:pt>
                <c:pt idx="6401">
                  <c:v>2</c:v>
                </c:pt>
                <c:pt idx="6402">
                  <c:v>0</c:v>
                </c:pt>
                <c:pt idx="6403">
                  <c:v>6.7539999999999996</c:v>
                </c:pt>
                <c:pt idx="6404">
                  <c:v>1.5049999999999986</c:v>
                </c:pt>
                <c:pt idx="6405">
                  <c:v>1.2540000000000013</c:v>
                </c:pt>
                <c:pt idx="6406">
                  <c:v>0</c:v>
                </c:pt>
                <c:pt idx="6407">
                  <c:v>1</c:v>
                </c:pt>
                <c:pt idx="6408">
                  <c:v>0</c:v>
                </c:pt>
                <c:pt idx="6409">
                  <c:v>0</c:v>
                </c:pt>
                <c:pt idx="6410">
                  <c:v>0</c:v>
                </c:pt>
                <c:pt idx="6411">
                  <c:v>0</c:v>
                </c:pt>
                <c:pt idx="6412">
                  <c:v>6</c:v>
                </c:pt>
                <c:pt idx="6413">
                  <c:v>1</c:v>
                </c:pt>
                <c:pt idx="6414">
                  <c:v>1</c:v>
                </c:pt>
                <c:pt idx="6415">
                  <c:v>1</c:v>
                </c:pt>
                <c:pt idx="6416">
                  <c:v>0</c:v>
                </c:pt>
                <c:pt idx="6417">
                  <c:v>0.33800000000000108</c:v>
                </c:pt>
                <c:pt idx="6418">
                  <c:v>0.67099999999999971</c:v>
                </c:pt>
                <c:pt idx="6419">
                  <c:v>0</c:v>
                </c:pt>
                <c:pt idx="6420">
                  <c:v>0</c:v>
                </c:pt>
                <c:pt idx="6421">
                  <c:v>1.6709999999999994</c:v>
                </c:pt>
                <c:pt idx="6422">
                  <c:v>1.3380000000000014</c:v>
                </c:pt>
                <c:pt idx="6423">
                  <c:v>0</c:v>
                </c:pt>
                <c:pt idx="6424">
                  <c:v>1</c:v>
                </c:pt>
                <c:pt idx="6425">
                  <c:v>2</c:v>
                </c:pt>
                <c:pt idx="6426">
                  <c:v>0</c:v>
                </c:pt>
                <c:pt idx="6427">
                  <c:v>0.33800000000000108</c:v>
                </c:pt>
                <c:pt idx="6428">
                  <c:v>0.67099999999999971</c:v>
                </c:pt>
                <c:pt idx="6429">
                  <c:v>0</c:v>
                </c:pt>
                <c:pt idx="6430">
                  <c:v>0</c:v>
                </c:pt>
                <c:pt idx="6431">
                  <c:v>2</c:v>
                </c:pt>
                <c:pt idx="6432">
                  <c:v>2</c:v>
                </c:pt>
                <c:pt idx="6433">
                  <c:v>1</c:v>
                </c:pt>
                <c:pt idx="6434">
                  <c:v>0</c:v>
                </c:pt>
                <c:pt idx="6435">
                  <c:v>0.33800000000000108</c:v>
                </c:pt>
                <c:pt idx="6436">
                  <c:v>0.67099999999999971</c:v>
                </c:pt>
                <c:pt idx="6437">
                  <c:v>0</c:v>
                </c:pt>
                <c:pt idx="6438">
                  <c:v>0.75400000000000156</c:v>
                </c:pt>
                <c:pt idx="6439">
                  <c:v>3.504999999999999</c:v>
                </c:pt>
                <c:pt idx="6440">
                  <c:v>2.2540000000000013</c:v>
                </c:pt>
                <c:pt idx="6441">
                  <c:v>0</c:v>
                </c:pt>
                <c:pt idx="6442">
                  <c:v>0.33800000000000108</c:v>
                </c:pt>
                <c:pt idx="6443">
                  <c:v>0.67099999999999971</c:v>
                </c:pt>
                <c:pt idx="6444">
                  <c:v>0</c:v>
                </c:pt>
                <c:pt idx="6445">
                  <c:v>0</c:v>
                </c:pt>
                <c:pt idx="6446">
                  <c:v>1.3380000000000014</c:v>
                </c:pt>
                <c:pt idx="6447">
                  <c:v>1.6709999999999994</c:v>
                </c:pt>
                <c:pt idx="6448">
                  <c:v>0</c:v>
                </c:pt>
                <c:pt idx="6449">
                  <c:v>0.67099999999999971</c:v>
                </c:pt>
                <c:pt idx="6450">
                  <c:v>0.33800000000000108</c:v>
                </c:pt>
                <c:pt idx="6451">
                  <c:v>0</c:v>
                </c:pt>
                <c:pt idx="6452">
                  <c:v>0</c:v>
                </c:pt>
                <c:pt idx="6453">
                  <c:v>2</c:v>
                </c:pt>
                <c:pt idx="6454">
                  <c:v>0</c:v>
                </c:pt>
                <c:pt idx="6455">
                  <c:v>0</c:v>
                </c:pt>
                <c:pt idx="6456">
                  <c:v>0</c:v>
                </c:pt>
                <c:pt idx="6457">
                  <c:v>0</c:v>
                </c:pt>
                <c:pt idx="6458">
                  <c:v>0</c:v>
                </c:pt>
                <c:pt idx="6459">
                  <c:v>0</c:v>
                </c:pt>
                <c:pt idx="6460">
                  <c:v>1</c:v>
                </c:pt>
                <c:pt idx="6461">
                  <c:v>1</c:v>
                </c:pt>
                <c:pt idx="6462">
                  <c:v>0</c:v>
                </c:pt>
                <c:pt idx="6463">
                  <c:v>0</c:v>
                </c:pt>
                <c:pt idx="6464">
                  <c:v>0</c:v>
                </c:pt>
                <c:pt idx="6465">
                  <c:v>0.33800000000000108</c:v>
                </c:pt>
                <c:pt idx="6466">
                  <c:v>0.67099999999999971</c:v>
                </c:pt>
                <c:pt idx="6467">
                  <c:v>0</c:v>
                </c:pt>
                <c:pt idx="6468">
                  <c:v>0</c:v>
                </c:pt>
                <c:pt idx="6469">
                  <c:v>2</c:v>
                </c:pt>
                <c:pt idx="6470">
                  <c:v>1</c:v>
                </c:pt>
                <c:pt idx="6471">
                  <c:v>0</c:v>
                </c:pt>
                <c:pt idx="6472">
                  <c:v>1.6709999999999994</c:v>
                </c:pt>
                <c:pt idx="6473">
                  <c:v>0.33800000000000108</c:v>
                </c:pt>
                <c:pt idx="6474">
                  <c:v>0</c:v>
                </c:pt>
                <c:pt idx="6475">
                  <c:v>2</c:v>
                </c:pt>
                <c:pt idx="6476">
                  <c:v>1</c:v>
                </c:pt>
                <c:pt idx="6477">
                  <c:v>1</c:v>
                </c:pt>
                <c:pt idx="6478">
                  <c:v>1</c:v>
                </c:pt>
                <c:pt idx="6479">
                  <c:v>0</c:v>
                </c:pt>
                <c:pt idx="6480">
                  <c:v>1</c:v>
                </c:pt>
                <c:pt idx="6481">
                  <c:v>0</c:v>
                </c:pt>
                <c:pt idx="6482">
                  <c:v>7.6439999999999975</c:v>
                </c:pt>
                <c:pt idx="6483">
                  <c:v>83.283000000000001</c:v>
                </c:pt>
                <c:pt idx="6484">
                  <c:v>15.916</c:v>
                </c:pt>
                <c:pt idx="6485">
                  <c:v>6.5440000000000005</c:v>
                </c:pt>
                <c:pt idx="6486">
                  <c:v>6.1669999999999998</c:v>
                </c:pt>
                <c:pt idx="6487">
                  <c:v>2.7830000000000021</c:v>
                </c:pt>
                <c:pt idx="6488">
                  <c:v>1.3949999999999996</c:v>
                </c:pt>
                <c:pt idx="6489">
                  <c:v>0</c:v>
                </c:pt>
                <c:pt idx="6490">
                  <c:v>1.4119999999999981</c:v>
                </c:pt>
                <c:pt idx="6491">
                  <c:v>0.81899999999999928</c:v>
                </c:pt>
                <c:pt idx="6492">
                  <c:v>1.218</c:v>
                </c:pt>
                <c:pt idx="6493">
                  <c:v>0.61199999999999855</c:v>
                </c:pt>
                <c:pt idx="6494">
                  <c:v>0</c:v>
                </c:pt>
                <c:pt idx="6495">
                  <c:v>1</c:v>
                </c:pt>
                <c:pt idx="6496">
                  <c:v>0</c:v>
                </c:pt>
                <c:pt idx="6497">
                  <c:v>0</c:v>
                </c:pt>
                <c:pt idx="6498">
                  <c:v>0</c:v>
                </c:pt>
                <c:pt idx="6499">
                  <c:v>5.2029999999999985</c:v>
                </c:pt>
                <c:pt idx="6500">
                  <c:v>3.4050000000000007</c:v>
                </c:pt>
                <c:pt idx="6501">
                  <c:v>2.6050000000000004</c:v>
                </c:pt>
                <c:pt idx="6502">
                  <c:v>1.8030000000000008</c:v>
                </c:pt>
                <c:pt idx="6503">
                  <c:v>0</c:v>
                </c:pt>
                <c:pt idx="6504">
                  <c:v>0</c:v>
                </c:pt>
                <c:pt idx="6505">
                  <c:v>0</c:v>
                </c:pt>
                <c:pt idx="6506">
                  <c:v>0</c:v>
                </c:pt>
                <c:pt idx="6507">
                  <c:v>2</c:v>
                </c:pt>
                <c:pt idx="6508">
                  <c:v>0</c:v>
                </c:pt>
                <c:pt idx="6509">
                  <c:v>0.41400000000000148</c:v>
                </c:pt>
                <c:pt idx="6510">
                  <c:v>0.82100000000000162</c:v>
                </c:pt>
                <c:pt idx="6511">
                  <c:v>0.22100000000000009</c:v>
                </c:pt>
                <c:pt idx="6512">
                  <c:v>0.61400000000000099</c:v>
                </c:pt>
                <c:pt idx="6513">
                  <c:v>0</c:v>
                </c:pt>
                <c:pt idx="6514">
                  <c:v>0</c:v>
                </c:pt>
                <c:pt idx="6515">
                  <c:v>0</c:v>
                </c:pt>
                <c:pt idx="6516">
                  <c:v>0</c:v>
                </c:pt>
                <c:pt idx="6517">
                  <c:v>1.4029999999999978</c:v>
                </c:pt>
                <c:pt idx="6518">
                  <c:v>4.7890000000000024</c:v>
                </c:pt>
                <c:pt idx="6519">
                  <c:v>6.1579999999999995</c:v>
                </c:pt>
                <c:pt idx="6520">
                  <c:v>7.5109999999999975</c:v>
                </c:pt>
                <c:pt idx="6521">
                  <c:v>14.846</c:v>
                </c:pt>
                <c:pt idx="6522">
                  <c:v>12.163</c:v>
                </c:pt>
                <c:pt idx="6523">
                  <c:v>5.4609999999999985</c:v>
                </c:pt>
                <c:pt idx="6524">
                  <c:v>1.7399999999999975</c:v>
                </c:pt>
                <c:pt idx="6525">
                  <c:v>0</c:v>
                </c:pt>
                <c:pt idx="6526">
                  <c:v>41.911000000000001</c:v>
                </c:pt>
                <c:pt idx="6527">
                  <c:v>21.821000000000005</c:v>
                </c:pt>
                <c:pt idx="6528">
                  <c:v>10.730999999999998</c:v>
                </c:pt>
                <c:pt idx="6529">
                  <c:v>7.6400000000000006</c:v>
                </c:pt>
                <c:pt idx="6530">
                  <c:v>5.5500000000000007</c:v>
                </c:pt>
                <c:pt idx="6531">
                  <c:v>3.4589999999999987</c:v>
                </c:pt>
                <c:pt idx="6532">
                  <c:v>2.3679999999999986</c:v>
                </c:pt>
                <c:pt idx="6533">
                  <c:v>2.2759999999999998</c:v>
                </c:pt>
                <c:pt idx="6534">
                  <c:v>1.1840000000000015</c:v>
                </c:pt>
                <c:pt idx="6535">
                  <c:v>1.0919999999999979</c:v>
                </c:pt>
                <c:pt idx="6536">
                  <c:v>0</c:v>
                </c:pt>
                <c:pt idx="6537">
                  <c:v>0.33700000000000002</c:v>
                </c:pt>
                <c:pt idx="6538">
                  <c:v>1.6709999999999994</c:v>
                </c:pt>
                <c:pt idx="6539">
                  <c:v>0</c:v>
                </c:pt>
                <c:pt idx="6540">
                  <c:v>0</c:v>
                </c:pt>
                <c:pt idx="6541">
                  <c:v>1</c:v>
                </c:pt>
                <c:pt idx="6542">
                  <c:v>0</c:v>
                </c:pt>
                <c:pt idx="6543">
                  <c:v>0</c:v>
                </c:pt>
                <c:pt idx="6544">
                  <c:v>0.51399999999999935</c:v>
                </c:pt>
                <c:pt idx="6545">
                  <c:v>1.0189999999999977</c:v>
                </c:pt>
                <c:pt idx="6546">
                  <c:v>0.51399999999999935</c:v>
                </c:pt>
                <c:pt idx="6547">
                  <c:v>0</c:v>
                </c:pt>
                <c:pt idx="6548">
                  <c:v>0</c:v>
                </c:pt>
                <c:pt idx="6549">
                  <c:v>0</c:v>
                </c:pt>
                <c:pt idx="6550">
                  <c:v>0.67099999999999971</c:v>
                </c:pt>
                <c:pt idx="6551">
                  <c:v>1.3380000000000014</c:v>
                </c:pt>
                <c:pt idx="6552">
                  <c:v>0</c:v>
                </c:pt>
                <c:pt idx="6553">
                  <c:v>1.4119999999999981</c:v>
                </c:pt>
                <c:pt idx="6554">
                  <c:v>0.81899999999999928</c:v>
                </c:pt>
                <c:pt idx="6555">
                  <c:v>1.218</c:v>
                </c:pt>
                <c:pt idx="6556">
                  <c:v>0.61199999999999855</c:v>
                </c:pt>
                <c:pt idx="6557">
                  <c:v>0</c:v>
                </c:pt>
                <c:pt idx="6558">
                  <c:v>0</c:v>
                </c:pt>
                <c:pt idx="6559">
                  <c:v>0.61199999999999855</c:v>
                </c:pt>
                <c:pt idx="6560">
                  <c:v>1.218</c:v>
                </c:pt>
                <c:pt idx="6561">
                  <c:v>2.8189999999999982</c:v>
                </c:pt>
                <c:pt idx="6562">
                  <c:v>1.4119999999999981</c:v>
                </c:pt>
                <c:pt idx="6563">
                  <c:v>0</c:v>
                </c:pt>
                <c:pt idx="6564">
                  <c:v>0.71199999999999974</c:v>
                </c:pt>
                <c:pt idx="6565">
                  <c:v>1.4050000000000007</c:v>
                </c:pt>
                <c:pt idx="6566">
                  <c:v>1.0799999999999976</c:v>
                </c:pt>
                <c:pt idx="6567">
                  <c:v>0.73699999999999855</c:v>
                </c:pt>
                <c:pt idx="6568">
                  <c:v>0.37699999999999911</c:v>
                </c:pt>
                <c:pt idx="6569">
                  <c:v>0</c:v>
                </c:pt>
                <c:pt idx="6570">
                  <c:v>0</c:v>
                </c:pt>
                <c:pt idx="6571">
                  <c:v>0</c:v>
                </c:pt>
                <c:pt idx="6572">
                  <c:v>0</c:v>
                </c:pt>
                <c:pt idx="6573">
                  <c:v>1</c:v>
                </c:pt>
                <c:pt idx="6574">
                  <c:v>1</c:v>
                </c:pt>
                <c:pt idx="6575">
                  <c:v>1</c:v>
                </c:pt>
                <c:pt idx="6576">
                  <c:v>0</c:v>
                </c:pt>
                <c:pt idx="6577">
                  <c:v>0.33800000000000108</c:v>
                </c:pt>
                <c:pt idx="6578">
                  <c:v>0.67200000000000082</c:v>
                </c:pt>
                <c:pt idx="6579">
                  <c:v>0</c:v>
                </c:pt>
                <c:pt idx="6580">
                  <c:v>0</c:v>
                </c:pt>
                <c:pt idx="6581">
                  <c:v>0</c:v>
                </c:pt>
                <c:pt idx="6582">
                  <c:v>0</c:v>
                </c:pt>
                <c:pt idx="6583">
                  <c:v>0</c:v>
                </c:pt>
                <c:pt idx="6584">
                  <c:v>0</c:v>
                </c:pt>
                <c:pt idx="6585">
                  <c:v>0.78600000000000159</c:v>
                </c:pt>
                <c:pt idx="6586">
                  <c:v>1.5700000000000003</c:v>
                </c:pt>
                <c:pt idx="6587">
                  <c:v>2.3530000000000006</c:v>
                </c:pt>
                <c:pt idx="6588">
                  <c:v>2.1329999999999987</c:v>
                </c:pt>
                <c:pt idx="6589">
                  <c:v>2.9099999999999997</c:v>
                </c:pt>
                <c:pt idx="6590">
                  <c:v>2.6859999999999999</c:v>
                </c:pt>
                <c:pt idx="6591">
                  <c:v>1.4600000000000009</c:v>
                </c:pt>
                <c:pt idx="6592">
                  <c:v>1.2310000000000016</c:v>
                </c:pt>
                <c:pt idx="6593">
                  <c:v>0</c:v>
                </c:pt>
                <c:pt idx="6594">
                  <c:v>0</c:v>
                </c:pt>
                <c:pt idx="6595">
                  <c:v>0</c:v>
                </c:pt>
                <c:pt idx="6596">
                  <c:v>0</c:v>
                </c:pt>
                <c:pt idx="6597">
                  <c:v>0</c:v>
                </c:pt>
                <c:pt idx="6598">
                  <c:v>0</c:v>
                </c:pt>
                <c:pt idx="6599">
                  <c:v>0</c:v>
                </c:pt>
                <c:pt idx="6600">
                  <c:v>0</c:v>
                </c:pt>
                <c:pt idx="6601">
                  <c:v>1.4140000000000015</c:v>
                </c:pt>
                <c:pt idx="6602">
                  <c:v>5.8210000000000015</c:v>
                </c:pt>
                <c:pt idx="6603">
                  <c:v>5.2210000000000001</c:v>
                </c:pt>
                <c:pt idx="6604">
                  <c:v>2.6140000000000008</c:v>
                </c:pt>
                <c:pt idx="6605">
                  <c:v>0</c:v>
                </c:pt>
                <c:pt idx="6606">
                  <c:v>1</c:v>
                </c:pt>
                <c:pt idx="6607">
                  <c:v>0</c:v>
                </c:pt>
                <c:pt idx="6608">
                  <c:v>0</c:v>
                </c:pt>
                <c:pt idx="6609">
                  <c:v>2.2540000000000013</c:v>
                </c:pt>
                <c:pt idx="6610">
                  <c:v>1.5060000000000002</c:v>
                </c:pt>
                <c:pt idx="6611">
                  <c:v>0.75400000000000156</c:v>
                </c:pt>
                <c:pt idx="6612">
                  <c:v>0</c:v>
                </c:pt>
                <c:pt idx="6613">
                  <c:v>51.785000000000011</c:v>
                </c:pt>
                <c:pt idx="6614">
                  <c:v>69.274000000000001</c:v>
                </c:pt>
                <c:pt idx="6615">
                  <c:v>14.146000000000001</c:v>
                </c:pt>
                <c:pt idx="6616">
                  <c:v>0</c:v>
                </c:pt>
                <c:pt idx="6617">
                  <c:v>26.584000000000003</c:v>
                </c:pt>
                <c:pt idx="6618">
                  <c:v>92.11999999999999</c:v>
                </c:pt>
                <c:pt idx="6619">
                  <c:v>170.607</c:v>
                </c:pt>
                <c:pt idx="6620">
                  <c:v>124.048</c:v>
                </c:pt>
                <c:pt idx="6621">
                  <c:v>44.445</c:v>
                </c:pt>
                <c:pt idx="6622">
                  <c:v>40.798000000000016</c:v>
                </c:pt>
                <c:pt idx="6623">
                  <c:v>49.109000000000002</c:v>
                </c:pt>
                <c:pt idx="6624">
                  <c:v>28.378999999999991</c:v>
                </c:pt>
                <c:pt idx="6625">
                  <c:v>2.6099999999999994</c:v>
                </c:pt>
                <c:pt idx="6626">
                  <c:v>0.80299999999999749</c:v>
                </c:pt>
                <c:pt idx="6627">
                  <c:v>0</c:v>
                </c:pt>
                <c:pt idx="6628">
                  <c:v>0</c:v>
                </c:pt>
                <c:pt idx="6629">
                  <c:v>0</c:v>
                </c:pt>
                <c:pt idx="6630">
                  <c:v>0</c:v>
                </c:pt>
                <c:pt idx="6631">
                  <c:v>0.23300000000000054</c:v>
                </c:pt>
                <c:pt idx="6632">
                  <c:v>0.21999999999999897</c:v>
                </c:pt>
                <c:pt idx="6633">
                  <c:v>0.17599999999999846</c:v>
                </c:pt>
                <c:pt idx="6634">
                  <c:v>0.10200000000000034</c:v>
                </c:pt>
                <c:pt idx="6635">
                  <c:v>0</c:v>
                </c:pt>
                <c:pt idx="6636">
                  <c:v>1</c:v>
                </c:pt>
                <c:pt idx="6637">
                  <c:v>0</c:v>
                </c:pt>
                <c:pt idx="6638">
                  <c:v>5.6690000000000005</c:v>
                </c:pt>
                <c:pt idx="6639">
                  <c:v>23.274000000000001</c:v>
                </c:pt>
                <c:pt idx="6640">
                  <c:v>15.813000000000002</c:v>
                </c:pt>
                <c:pt idx="6641">
                  <c:v>5.2830000000000013</c:v>
                </c:pt>
                <c:pt idx="6642">
                  <c:v>2.679000000000002</c:v>
                </c:pt>
                <c:pt idx="6643">
                  <c:v>0</c:v>
                </c:pt>
                <c:pt idx="6644">
                  <c:v>1.2529999999999997</c:v>
                </c:pt>
                <c:pt idx="6645">
                  <c:v>0.50300000000000011</c:v>
                </c:pt>
                <c:pt idx="6646">
                  <c:v>0.75300000000000034</c:v>
                </c:pt>
                <c:pt idx="6647">
                  <c:v>0</c:v>
                </c:pt>
                <c:pt idx="6648">
                  <c:v>3.7000000000000037</c:v>
                </c:pt>
                <c:pt idx="6649">
                  <c:v>3.3860000000000028</c:v>
                </c:pt>
                <c:pt idx="6650">
                  <c:v>2.0589999999999975</c:v>
                </c:pt>
                <c:pt idx="6651">
                  <c:v>0.71900000000000142</c:v>
                </c:pt>
                <c:pt idx="6652">
                  <c:v>0.36599999999999988</c:v>
                </c:pt>
                <c:pt idx="6653">
                  <c:v>0</c:v>
                </c:pt>
                <c:pt idx="6654">
                  <c:v>14.877000000000002</c:v>
                </c:pt>
                <c:pt idx="6655">
                  <c:v>33.753</c:v>
                </c:pt>
                <c:pt idx="6656">
                  <c:v>14.629</c:v>
                </c:pt>
                <c:pt idx="6657">
                  <c:v>7.5039999999999978</c:v>
                </c:pt>
                <c:pt idx="6658">
                  <c:v>4.3789999999999978</c:v>
                </c:pt>
                <c:pt idx="6659">
                  <c:v>3.2530000000000001</c:v>
                </c:pt>
                <c:pt idx="6660">
                  <c:v>1.1270000000000024</c:v>
                </c:pt>
                <c:pt idx="6661">
                  <c:v>0</c:v>
                </c:pt>
                <c:pt idx="6662">
                  <c:v>1</c:v>
                </c:pt>
                <c:pt idx="6663">
                  <c:v>0</c:v>
                </c:pt>
                <c:pt idx="6664">
                  <c:v>2.2019999999999982</c:v>
                </c:pt>
                <c:pt idx="6665">
                  <c:v>4.4040000000000035</c:v>
                </c:pt>
                <c:pt idx="6666">
                  <c:v>2.6039999999999992</c:v>
                </c:pt>
                <c:pt idx="6667">
                  <c:v>0.8019999999999996</c:v>
                </c:pt>
                <c:pt idx="6668">
                  <c:v>0</c:v>
                </c:pt>
                <c:pt idx="6669">
                  <c:v>4.2940000000000005</c:v>
                </c:pt>
                <c:pt idx="6670">
                  <c:v>5.5850000000000009</c:v>
                </c:pt>
                <c:pt idx="6671">
                  <c:v>3.8730000000000007</c:v>
                </c:pt>
                <c:pt idx="6672">
                  <c:v>2.1589999999999989</c:v>
                </c:pt>
                <c:pt idx="6673">
                  <c:v>0.44200000000000017</c:v>
                </c:pt>
                <c:pt idx="6674">
                  <c:v>0.72200000000000153</c:v>
                </c:pt>
                <c:pt idx="6675">
                  <c:v>0</c:v>
                </c:pt>
                <c:pt idx="6676">
                  <c:v>1.2860000000000018</c:v>
                </c:pt>
                <c:pt idx="6677">
                  <c:v>5.5689999999999973</c:v>
                </c:pt>
                <c:pt idx="6678">
                  <c:v>4.8500000000000005</c:v>
                </c:pt>
                <c:pt idx="6679">
                  <c:v>3.1280000000000001</c:v>
                </c:pt>
                <c:pt idx="6680">
                  <c:v>2.4029999999999987</c:v>
                </c:pt>
                <c:pt idx="6681">
                  <c:v>2.6750000000000007</c:v>
                </c:pt>
                <c:pt idx="6682">
                  <c:v>1.9450000000000003</c:v>
                </c:pt>
                <c:pt idx="6683">
                  <c:v>1.213000000000001</c:v>
                </c:pt>
                <c:pt idx="6684">
                  <c:v>1.4780000000000015</c:v>
                </c:pt>
                <c:pt idx="6685">
                  <c:v>0.73999999999999866</c:v>
                </c:pt>
                <c:pt idx="6686">
                  <c:v>0</c:v>
                </c:pt>
                <c:pt idx="6687">
                  <c:v>0.51500000000000068</c:v>
                </c:pt>
                <c:pt idx="6688">
                  <c:v>1.0189999999999977</c:v>
                </c:pt>
                <c:pt idx="6689">
                  <c:v>0.51399999999999935</c:v>
                </c:pt>
                <c:pt idx="6690">
                  <c:v>0</c:v>
                </c:pt>
                <c:pt idx="6691">
                  <c:v>1.6709999999999994</c:v>
                </c:pt>
                <c:pt idx="6692">
                  <c:v>1.3380000000000014</c:v>
                </c:pt>
                <c:pt idx="6693">
                  <c:v>0</c:v>
                </c:pt>
                <c:pt idx="6694">
                  <c:v>0</c:v>
                </c:pt>
                <c:pt idx="6695">
                  <c:v>0.51500000000000068</c:v>
                </c:pt>
                <c:pt idx="6696">
                  <c:v>1.0199999999999991</c:v>
                </c:pt>
                <c:pt idx="6697">
                  <c:v>0.51500000000000068</c:v>
                </c:pt>
                <c:pt idx="6698">
                  <c:v>0</c:v>
                </c:pt>
                <c:pt idx="6699">
                  <c:v>1.6129999999999991</c:v>
                </c:pt>
                <c:pt idx="6700">
                  <c:v>0.21900000000000125</c:v>
                </c:pt>
                <c:pt idx="6701">
                  <c:v>0.81899999999999928</c:v>
                </c:pt>
                <c:pt idx="6702">
                  <c:v>0.41300000000000031</c:v>
                </c:pt>
                <c:pt idx="6703">
                  <c:v>0</c:v>
                </c:pt>
                <c:pt idx="6704">
                  <c:v>0</c:v>
                </c:pt>
                <c:pt idx="6705">
                  <c:v>0.33800000000000108</c:v>
                </c:pt>
                <c:pt idx="6706">
                  <c:v>1.6709999999999994</c:v>
                </c:pt>
                <c:pt idx="6707">
                  <c:v>0</c:v>
                </c:pt>
                <c:pt idx="6708">
                  <c:v>1.3380000000000014</c:v>
                </c:pt>
                <c:pt idx="6709">
                  <c:v>0.67099999999999971</c:v>
                </c:pt>
                <c:pt idx="6710">
                  <c:v>0</c:v>
                </c:pt>
                <c:pt idx="6711">
                  <c:v>1</c:v>
                </c:pt>
                <c:pt idx="6712">
                  <c:v>1</c:v>
                </c:pt>
                <c:pt idx="6713">
                  <c:v>0</c:v>
                </c:pt>
                <c:pt idx="6714">
                  <c:v>0.52799999999999869</c:v>
                </c:pt>
                <c:pt idx="6715">
                  <c:v>1.0450000000000017</c:v>
                </c:pt>
                <c:pt idx="6716">
                  <c:v>0.55000000000000071</c:v>
                </c:pt>
                <c:pt idx="6717">
                  <c:v>2.0440000000000005</c:v>
                </c:pt>
                <c:pt idx="6718">
                  <c:v>0.52700000000000102</c:v>
                </c:pt>
                <c:pt idx="6719">
                  <c:v>0</c:v>
                </c:pt>
                <c:pt idx="6720">
                  <c:v>1.4009999999999994</c:v>
                </c:pt>
                <c:pt idx="6721">
                  <c:v>1.7940000000000005</c:v>
                </c:pt>
                <c:pt idx="6722">
                  <c:v>3.1799999999999997</c:v>
                </c:pt>
                <c:pt idx="6723">
                  <c:v>3.5579999999999998</c:v>
                </c:pt>
                <c:pt idx="6724">
                  <c:v>0.9289999999999986</c:v>
                </c:pt>
                <c:pt idx="6725">
                  <c:v>0.29299999999999943</c:v>
                </c:pt>
                <c:pt idx="6726">
                  <c:v>1.6499999999999981</c:v>
                </c:pt>
                <c:pt idx="6727">
                  <c:v>0</c:v>
                </c:pt>
                <c:pt idx="6728">
                  <c:v>0.43600000000000011</c:v>
                </c:pt>
                <c:pt idx="6729">
                  <c:v>0.85500000000000065</c:v>
                </c:pt>
                <c:pt idx="6730">
                  <c:v>1.2560000000000002</c:v>
                </c:pt>
                <c:pt idx="6731">
                  <c:v>0.6380000000000019</c:v>
                </c:pt>
                <c:pt idx="6732">
                  <c:v>0</c:v>
                </c:pt>
                <c:pt idx="6733">
                  <c:v>0.67200000000000082</c:v>
                </c:pt>
                <c:pt idx="6734">
                  <c:v>0.33899999999999891</c:v>
                </c:pt>
                <c:pt idx="6735">
                  <c:v>0</c:v>
                </c:pt>
                <c:pt idx="6736">
                  <c:v>0</c:v>
                </c:pt>
                <c:pt idx="6737">
                  <c:v>1.7540000000000013</c:v>
                </c:pt>
                <c:pt idx="6738">
                  <c:v>0.50600000000000023</c:v>
                </c:pt>
                <c:pt idx="6739">
                  <c:v>3.2540000000000013</c:v>
                </c:pt>
                <c:pt idx="6740">
                  <c:v>0</c:v>
                </c:pt>
                <c:pt idx="6741">
                  <c:v>1.6709999999999994</c:v>
                </c:pt>
                <c:pt idx="6742">
                  <c:v>1.3380000000000014</c:v>
                </c:pt>
                <c:pt idx="6743">
                  <c:v>0</c:v>
                </c:pt>
                <c:pt idx="6744">
                  <c:v>0.33800000000000108</c:v>
                </c:pt>
                <c:pt idx="6745">
                  <c:v>0.67099999999999971</c:v>
                </c:pt>
                <c:pt idx="6746">
                  <c:v>0</c:v>
                </c:pt>
                <c:pt idx="6747">
                  <c:v>2.6709999999999994</c:v>
                </c:pt>
                <c:pt idx="6748">
                  <c:v>0.33800000000000108</c:v>
                </c:pt>
                <c:pt idx="6749">
                  <c:v>0</c:v>
                </c:pt>
                <c:pt idx="6750">
                  <c:v>2</c:v>
                </c:pt>
                <c:pt idx="6751">
                  <c:v>2</c:v>
                </c:pt>
                <c:pt idx="6752">
                  <c:v>1</c:v>
                </c:pt>
                <c:pt idx="6753">
                  <c:v>0</c:v>
                </c:pt>
                <c:pt idx="6754">
                  <c:v>0.52400000000000091</c:v>
                </c:pt>
                <c:pt idx="6755">
                  <c:v>1.0390000000000015</c:v>
                </c:pt>
                <c:pt idx="6756">
                  <c:v>0.54400000000000071</c:v>
                </c:pt>
                <c:pt idx="6757">
                  <c:v>11.04</c:v>
                </c:pt>
                <c:pt idx="6758">
                  <c:v>3.5249999999999986</c:v>
                </c:pt>
                <c:pt idx="6759">
                  <c:v>0</c:v>
                </c:pt>
                <c:pt idx="6760">
                  <c:v>0</c:v>
                </c:pt>
                <c:pt idx="6761">
                  <c:v>1.202999999999999</c:v>
                </c:pt>
                <c:pt idx="6762">
                  <c:v>1.4050000000000007</c:v>
                </c:pt>
                <c:pt idx="6763">
                  <c:v>1.6050000000000004</c:v>
                </c:pt>
                <c:pt idx="6764">
                  <c:v>0.80300000000000082</c:v>
                </c:pt>
                <c:pt idx="6765">
                  <c:v>0</c:v>
                </c:pt>
                <c:pt idx="6766">
                  <c:v>5</c:v>
                </c:pt>
                <c:pt idx="6767">
                  <c:v>1</c:v>
                </c:pt>
                <c:pt idx="6768">
                  <c:v>0</c:v>
                </c:pt>
                <c:pt idx="6769">
                  <c:v>2.8030000000000008</c:v>
                </c:pt>
                <c:pt idx="6770">
                  <c:v>5.6049999999999986</c:v>
                </c:pt>
                <c:pt idx="6771">
                  <c:v>3.4050000000000007</c:v>
                </c:pt>
                <c:pt idx="6772">
                  <c:v>1.202999999999999</c:v>
                </c:pt>
                <c:pt idx="6773">
                  <c:v>0</c:v>
                </c:pt>
                <c:pt idx="6774">
                  <c:v>16.067</c:v>
                </c:pt>
                <c:pt idx="6775">
                  <c:v>28.100999999999999</c:v>
                </c:pt>
                <c:pt idx="6776">
                  <c:v>11.102</c:v>
                </c:pt>
                <c:pt idx="6777">
                  <c:v>3.0689999999999991</c:v>
                </c:pt>
                <c:pt idx="6778">
                  <c:v>0</c:v>
                </c:pt>
                <c:pt idx="6779">
                  <c:v>3.3909999999999978</c:v>
                </c:pt>
                <c:pt idx="6780">
                  <c:v>12.777999999999999</c:v>
                </c:pt>
                <c:pt idx="6781">
                  <c:v>33.160000000000011</c:v>
                </c:pt>
                <c:pt idx="6782">
                  <c:v>14.537000000000001</c:v>
                </c:pt>
                <c:pt idx="6783">
                  <c:v>5.9089999999999989</c:v>
                </c:pt>
                <c:pt idx="6784">
                  <c:v>2.277000000000001</c:v>
                </c:pt>
                <c:pt idx="6785">
                  <c:v>1.6409999999999978</c:v>
                </c:pt>
                <c:pt idx="6786">
                  <c:v>0</c:v>
                </c:pt>
                <c:pt idx="6787">
                  <c:v>1.6080000000000005</c:v>
                </c:pt>
                <c:pt idx="6788">
                  <c:v>2.2040000000000006</c:v>
                </c:pt>
                <c:pt idx="6789">
                  <c:v>0.78699999999999903</c:v>
                </c:pt>
                <c:pt idx="6790">
                  <c:v>0.35800000000000065</c:v>
                </c:pt>
                <c:pt idx="6791">
                  <c:v>0</c:v>
                </c:pt>
                <c:pt idx="6792">
                  <c:v>0.46399999999999886</c:v>
                </c:pt>
                <c:pt idx="6793">
                  <c:v>0</c:v>
                </c:pt>
                <c:pt idx="6794">
                  <c:v>1</c:v>
                </c:pt>
                <c:pt idx="6795">
                  <c:v>0</c:v>
                </c:pt>
                <c:pt idx="6796">
                  <c:v>0</c:v>
                </c:pt>
                <c:pt idx="6797">
                  <c:v>1.7240000000000002</c:v>
                </c:pt>
                <c:pt idx="6798">
                  <c:v>1.4439999999999982</c:v>
                </c:pt>
                <c:pt idx="6799">
                  <c:v>17.161999999999999</c:v>
                </c:pt>
                <c:pt idx="6800">
                  <c:v>8.8760000000000048</c:v>
                </c:pt>
                <c:pt idx="6801">
                  <c:v>3.5869999999999997</c:v>
                </c:pt>
                <c:pt idx="6802">
                  <c:v>1.2950000000000017</c:v>
                </c:pt>
                <c:pt idx="6803">
                  <c:v>0</c:v>
                </c:pt>
                <c:pt idx="6804">
                  <c:v>0</c:v>
                </c:pt>
                <c:pt idx="6805">
                  <c:v>3</c:v>
                </c:pt>
                <c:pt idx="6806">
                  <c:v>2</c:v>
                </c:pt>
                <c:pt idx="6807">
                  <c:v>3</c:v>
                </c:pt>
                <c:pt idx="6808">
                  <c:v>1</c:v>
                </c:pt>
                <c:pt idx="6809">
                  <c:v>0</c:v>
                </c:pt>
                <c:pt idx="6810">
                  <c:v>0.91799999999999948</c:v>
                </c:pt>
                <c:pt idx="6811">
                  <c:v>6.8359999999999985</c:v>
                </c:pt>
                <c:pt idx="6812">
                  <c:v>15.753</c:v>
                </c:pt>
                <c:pt idx="6813">
                  <c:v>8.6710000000000012</c:v>
                </c:pt>
                <c:pt idx="6814">
                  <c:v>5.588000000000001</c:v>
                </c:pt>
                <c:pt idx="6815">
                  <c:v>6.5049999999999972</c:v>
                </c:pt>
                <c:pt idx="6816">
                  <c:v>4.4209999999999985</c:v>
                </c:pt>
                <c:pt idx="6817">
                  <c:v>3.3369999999999989</c:v>
                </c:pt>
                <c:pt idx="6818">
                  <c:v>2.2530000000000001</c:v>
                </c:pt>
                <c:pt idx="6819">
                  <c:v>1.1690000000000005</c:v>
                </c:pt>
                <c:pt idx="6820">
                  <c:v>2.0850000000000009</c:v>
                </c:pt>
                <c:pt idx="6821">
                  <c:v>0</c:v>
                </c:pt>
                <c:pt idx="6822">
                  <c:v>1</c:v>
                </c:pt>
                <c:pt idx="6823">
                  <c:v>1</c:v>
                </c:pt>
                <c:pt idx="6824">
                  <c:v>0</c:v>
                </c:pt>
                <c:pt idx="6825">
                  <c:v>0</c:v>
                </c:pt>
                <c:pt idx="6826">
                  <c:v>0</c:v>
                </c:pt>
                <c:pt idx="6827">
                  <c:v>0</c:v>
                </c:pt>
                <c:pt idx="6828">
                  <c:v>0.33700000000000002</c:v>
                </c:pt>
                <c:pt idx="6829">
                  <c:v>0.67099999999999971</c:v>
                </c:pt>
                <c:pt idx="6830">
                  <c:v>0</c:v>
                </c:pt>
                <c:pt idx="6831">
                  <c:v>0</c:v>
                </c:pt>
                <c:pt idx="6832">
                  <c:v>1.3380000000000014</c:v>
                </c:pt>
                <c:pt idx="6833">
                  <c:v>0.67099999999999971</c:v>
                </c:pt>
                <c:pt idx="6834">
                  <c:v>0</c:v>
                </c:pt>
                <c:pt idx="6835">
                  <c:v>0</c:v>
                </c:pt>
                <c:pt idx="6836">
                  <c:v>0</c:v>
                </c:pt>
                <c:pt idx="6837">
                  <c:v>3.3159999999999981</c:v>
                </c:pt>
                <c:pt idx="6838">
                  <c:v>11.615</c:v>
                </c:pt>
                <c:pt idx="6839">
                  <c:v>27.895</c:v>
                </c:pt>
                <c:pt idx="6840">
                  <c:v>15.156000000000002</c:v>
                </c:pt>
                <c:pt idx="6841">
                  <c:v>8.397000000000002</c:v>
                </c:pt>
                <c:pt idx="6842">
                  <c:v>4.618999999999998</c:v>
                </c:pt>
                <c:pt idx="6843">
                  <c:v>2.8200000000000003</c:v>
                </c:pt>
                <c:pt idx="6844">
                  <c:v>0</c:v>
                </c:pt>
                <c:pt idx="6845">
                  <c:v>0</c:v>
                </c:pt>
                <c:pt idx="6846">
                  <c:v>0</c:v>
                </c:pt>
                <c:pt idx="6847">
                  <c:v>0</c:v>
                </c:pt>
                <c:pt idx="6848">
                  <c:v>0</c:v>
                </c:pt>
                <c:pt idx="6849">
                  <c:v>4</c:v>
                </c:pt>
                <c:pt idx="6850">
                  <c:v>3</c:v>
                </c:pt>
                <c:pt idx="6851">
                  <c:v>3</c:v>
                </c:pt>
                <c:pt idx="6852">
                  <c:v>1</c:v>
                </c:pt>
                <c:pt idx="6853">
                  <c:v>0</c:v>
                </c:pt>
                <c:pt idx="6854">
                  <c:v>2</c:v>
                </c:pt>
                <c:pt idx="6855">
                  <c:v>2</c:v>
                </c:pt>
                <c:pt idx="6856">
                  <c:v>1</c:v>
                </c:pt>
                <c:pt idx="6857">
                  <c:v>1</c:v>
                </c:pt>
                <c:pt idx="6858">
                  <c:v>0</c:v>
                </c:pt>
                <c:pt idx="6859">
                  <c:v>0</c:v>
                </c:pt>
                <c:pt idx="6860">
                  <c:v>0</c:v>
                </c:pt>
                <c:pt idx="6861">
                  <c:v>0.33700000000000002</c:v>
                </c:pt>
                <c:pt idx="6862">
                  <c:v>0.67000000000000193</c:v>
                </c:pt>
                <c:pt idx="6863">
                  <c:v>0</c:v>
                </c:pt>
                <c:pt idx="6864">
                  <c:v>0.5210000000000008</c:v>
                </c:pt>
                <c:pt idx="6865">
                  <c:v>1.033999999999998</c:v>
                </c:pt>
                <c:pt idx="6866">
                  <c:v>0.53800000000000048</c:v>
                </c:pt>
                <c:pt idx="6867">
                  <c:v>1.033999999999998</c:v>
                </c:pt>
                <c:pt idx="6868">
                  <c:v>0.5210000000000008</c:v>
                </c:pt>
                <c:pt idx="6869">
                  <c:v>0</c:v>
                </c:pt>
                <c:pt idx="6870">
                  <c:v>0</c:v>
                </c:pt>
                <c:pt idx="6871">
                  <c:v>1</c:v>
                </c:pt>
                <c:pt idx="6872">
                  <c:v>1</c:v>
                </c:pt>
                <c:pt idx="6873">
                  <c:v>2</c:v>
                </c:pt>
                <c:pt idx="6874">
                  <c:v>1</c:v>
                </c:pt>
                <c:pt idx="6875">
                  <c:v>0</c:v>
                </c:pt>
                <c:pt idx="6876">
                  <c:v>0</c:v>
                </c:pt>
                <c:pt idx="6877">
                  <c:v>0</c:v>
                </c:pt>
                <c:pt idx="6878">
                  <c:v>1.3629999999999991</c:v>
                </c:pt>
                <c:pt idx="6879">
                  <c:v>2.6589999999999989</c:v>
                </c:pt>
                <c:pt idx="6880">
                  <c:v>2.8930000000000007</c:v>
                </c:pt>
                <c:pt idx="6881">
                  <c:v>2.0659999999999989</c:v>
                </c:pt>
                <c:pt idx="6882">
                  <c:v>2.1829999999999998</c:v>
                </c:pt>
                <c:pt idx="6883">
                  <c:v>2.245000000000001</c:v>
                </c:pt>
                <c:pt idx="6884">
                  <c:v>1.2549999999999986</c:v>
                </c:pt>
                <c:pt idx="6885">
                  <c:v>1.2160000000000011</c:v>
                </c:pt>
                <c:pt idx="6886">
                  <c:v>0.12999999999999906</c:v>
                </c:pt>
                <c:pt idx="6887">
                  <c:v>0</c:v>
                </c:pt>
                <c:pt idx="6888">
                  <c:v>0.34000000000000008</c:v>
                </c:pt>
                <c:pt idx="6889">
                  <c:v>0.67299999999999871</c:v>
                </c:pt>
                <c:pt idx="6890">
                  <c:v>0</c:v>
                </c:pt>
                <c:pt idx="6891">
                  <c:v>0</c:v>
                </c:pt>
                <c:pt idx="6892">
                  <c:v>0</c:v>
                </c:pt>
                <c:pt idx="6893">
                  <c:v>0</c:v>
                </c:pt>
                <c:pt idx="6894">
                  <c:v>0</c:v>
                </c:pt>
                <c:pt idx="6895">
                  <c:v>0</c:v>
                </c:pt>
                <c:pt idx="6896">
                  <c:v>0.67299999999999871</c:v>
                </c:pt>
                <c:pt idx="6897">
                  <c:v>0.34000000000000008</c:v>
                </c:pt>
                <c:pt idx="6898">
                  <c:v>0</c:v>
                </c:pt>
                <c:pt idx="6899">
                  <c:v>0</c:v>
                </c:pt>
                <c:pt idx="6900">
                  <c:v>0</c:v>
                </c:pt>
                <c:pt idx="6901">
                  <c:v>0</c:v>
                </c:pt>
                <c:pt idx="6902">
                  <c:v>0</c:v>
                </c:pt>
                <c:pt idx="6903">
                  <c:v>1</c:v>
                </c:pt>
                <c:pt idx="6904">
                  <c:v>1</c:v>
                </c:pt>
                <c:pt idx="6905">
                  <c:v>0</c:v>
                </c:pt>
                <c:pt idx="6906">
                  <c:v>1.4589999999999992</c:v>
                </c:pt>
                <c:pt idx="6907">
                  <c:v>41.9</c:v>
                </c:pt>
                <c:pt idx="6908">
                  <c:v>44.324000000000005</c:v>
                </c:pt>
                <c:pt idx="6909">
                  <c:v>15.728999999999999</c:v>
                </c:pt>
                <c:pt idx="6910">
                  <c:v>10.115</c:v>
                </c:pt>
                <c:pt idx="6911">
                  <c:v>9.4820000000000029</c:v>
                </c:pt>
                <c:pt idx="6912">
                  <c:v>7.8279999999999967</c:v>
                </c:pt>
                <c:pt idx="6913">
                  <c:v>5.1539999999999981</c:v>
                </c:pt>
                <c:pt idx="6914">
                  <c:v>2.4589999999999987</c:v>
                </c:pt>
                <c:pt idx="6915">
                  <c:v>1.7409999999999992</c:v>
                </c:pt>
                <c:pt idx="6916">
                  <c:v>0</c:v>
                </c:pt>
                <c:pt idx="6917">
                  <c:v>0</c:v>
                </c:pt>
                <c:pt idx="6918">
                  <c:v>1</c:v>
                </c:pt>
                <c:pt idx="6919">
                  <c:v>1</c:v>
                </c:pt>
                <c:pt idx="6920">
                  <c:v>0</c:v>
                </c:pt>
                <c:pt idx="6921">
                  <c:v>0</c:v>
                </c:pt>
                <c:pt idx="6922">
                  <c:v>0</c:v>
                </c:pt>
                <c:pt idx="6923">
                  <c:v>0</c:v>
                </c:pt>
                <c:pt idx="6924">
                  <c:v>3.2199999999999989</c:v>
                </c:pt>
                <c:pt idx="6925">
                  <c:v>44.416000000000004</c:v>
                </c:pt>
                <c:pt idx="6926">
                  <c:v>34.585000000000001</c:v>
                </c:pt>
                <c:pt idx="6927">
                  <c:v>94.727000000000004</c:v>
                </c:pt>
                <c:pt idx="6928">
                  <c:v>12.841000000000001</c:v>
                </c:pt>
                <c:pt idx="6929">
                  <c:v>8.9260000000000037</c:v>
                </c:pt>
                <c:pt idx="6930">
                  <c:v>6.9819999999999993</c:v>
                </c:pt>
                <c:pt idx="6931">
                  <c:v>5.0070000000000006</c:v>
                </c:pt>
                <c:pt idx="6932">
                  <c:v>0</c:v>
                </c:pt>
                <c:pt idx="6933">
                  <c:v>0</c:v>
                </c:pt>
                <c:pt idx="6934">
                  <c:v>0</c:v>
                </c:pt>
                <c:pt idx="6935">
                  <c:v>1.6239999999999983</c:v>
                </c:pt>
                <c:pt idx="6936">
                  <c:v>4.2360000000000024</c:v>
                </c:pt>
                <c:pt idx="6937">
                  <c:v>0.83500000000000085</c:v>
                </c:pt>
                <c:pt idx="6938">
                  <c:v>0.42299999999999843</c:v>
                </c:pt>
                <c:pt idx="6939">
                  <c:v>0</c:v>
                </c:pt>
                <c:pt idx="6940">
                  <c:v>91.085000000000008</c:v>
                </c:pt>
                <c:pt idx="6941">
                  <c:v>111.169</c:v>
                </c:pt>
                <c:pt idx="6942">
                  <c:v>19.253</c:v>
                </c:pt>
                <c:pt idx="6943">
                  <c:v>10.337</c:v>
                </c:pt>
                <c:pt idx="6944">
                  <c:v>8.4210000000000012</c:v>
                </c:pt>
                <c:pt idx="6945">
                  <c:v>5.5039999999999996</c:v>
                </c:pt>
                <c:pt idx="6946">
                  <c:v>4.588000000000001</c:v>
                </c:pt>
                <c:pt idx="6947">
                  <c:v>3.6709999999999994</c:v>
                </c:pt>
                <c:pt idx="6948">
                  <c:v>1.7529999999999997</c:v>
                </c:pt>
                <c:pt idx="6949">
                  <c:v>0.83599999999999863</c:v>
                </c:pt>
                <c:pt idx="6950">
                  <c:v>0.91799999999999948</c:v>
                </c:pt>
                <c:pt idx="6951">
                  <c:v>0</c:v>
                </c:pt>
                <c:pt idx="6952">
                  <c:v>0</c:v>
                </c:pt>
                <c:pt idx="6953">
                  <c:v>0</c:v>
                </c:pt>
                <c:pt idx="6954">
                  <c:v>0.33700000000000002</c:v>
                </c:pt>
                <c:pt idx="6955">
                  <c:v>0.67099999999999971</c:v>
                </c:pt>
                <c:pt idx="6956">
                  <c:v>0</c:v>
                </c:pt>
                <c:pt idx="6957">
                  <c:v>0</c:v>
                </c:pt>
                <c:pt idx="6958">
                  <c:v>0</c:v>
                </c:pt>
                <c:pt idx="6959">
                  <c:v>1</c:v>
                </c:pt>
                <c:pt idx="6960">
                  <c:v>0</c:v>
                </c:pt>
                <c:pt idx="6961">
                  <c:v>1</c:v>
                </c:pt>
                <c:pt idx="6962">
                  <c:v>2</c:v>
                </c:pt>
                <c:pt idx="6963">
                  <c:v>3</c:v>
                </c:pt>
                <c:pt idx="6964">
                  <c:v>0</c:v>
                </c:pt>
                <c:pt idx="6965">
                  <c:v>0</c:v>
                </c:pt>
                <c:pt idx="6966">
                  <c:v>0</c:v>
                </c:pt>
                <c:pt idx="6967">
                  <c:v>0</c:v>
                </c:pt>
                <c:pt idx="6968">
                  <c:v>64.045999999999992</c:v>
                </c:pt>
                <c:pt idx="6969">
                  <c:v>83.200999999999993</c:v>
                </c:pt>
                <c:pt idx="6970">
                  <c:v>59.249000000000002</c:v>
                </c:pt>
                <c:pt idx="6971">
                  <c:v>14.184000000000001</c:v>
                </c:pt>
                <c:pt idx="6972">
                  <c:v>0</c:v>
                </c:pt>
                <c:pt idx="6973">
                  <c:v>10.767000000000003</c:v>
                </c:pt>
                <c:pt idx="6974">
                  <c:v>304.27199999999988</c:v>
                </c:pt>
                <c:pt idx="6975">
                  <c:v>33.495000000000012</c:v>
                </c:pt>
                <c:pt idx="6976">
                  <c:v>6.411999999999999</c:v>
                </c:pt>
                <c:pt idx="6977">
                  <c:v>0</c:v>
                </c:pt>
                <c:pt idx="6978">
                  <c:v>45</c:v>
                </c:pt>
                <c:pt idx="6979">
                  <c:v>9</c:v>
                </c:pt>
                <c:pt idx="6980">
                  <c:v>0</c:v>
                </c:pt>
                <c:pt idx="6981">
                  <c:v>43.719000000000001</c:v>
                </c:pt>
                <c:pt idx="6982">
                  <c:v>8.3880000000000017</c:v>
                </c:pt>
                <c:pt idx="6983">
                  <c:v>6.0080000000000027</c:v>
                </c:pt>
                <c:pt idx="6984">
                  <c:v>4.5820000000000007</c:v>
                </c:pt>
                <c:pt idx="6985">
                  <c:v>0.10900000000000176</c:v>
                </c:pt>
                <c:pt idx="6986">
                  <c:v>0</c:v>
                </c:pt>
                <c:pt idx="6987">
                  <c:v>3.0999999999998796E-2</c:v>
                </c:pt>
                <c:pt idx="6988">
                  <c:v>0</c:v>
                </c:pt>
                <c:pt idx="6989">
                  <c:v>0</c:v>
                </c:pt>
                <c:pt idx="6990">
                  <c:v>0.10300000000000153</c:v>
                </c:pt>
                <c:pt idx="6991">
                  <c:v>0.38199999999999812</c:v>
                </c:pt>
                <c:pt idx="6992">
                  <c:v>1.6240000000000023</c:v>
                </c:pt>
                <c:pt idx="6993">
                  <c:v>0.82999999999999852</c:v>
                </c:pt>
                <c:pt idx="6994">
                  <c:v>0</c:v>
                </c:pt>
                <c:pt idx="6995">
                  <c:v>0</c:v>
                </c:pt>
                <c:pt idx="6996">
                  <c:v>0</c:v>
                </c:pt>
                <c:pt idx="6997">
                  <c:v>0</c:v>
                </c:pt>
                <c:pt idx="6998">
                  <c:v>4.322000000000001</c:v>
                </c:pt>
                <c:pt idx="6999">
                  <c:v>6.6319999999999979</c:v>
                </c:pt>
                <c:pt idx="7000">
                  <c:v>14.931000000000001</c:v>
                </c:pt>
                <c:pt idx="7001">
                  <c:v>11.217000000000001</c:v>
                </c:pt>
                <c:pt idx="7002">
                  <c:v>6.4909999999999997</c:v>
                </c:pt>
                <c:pt idx="7003">
                  <c:v>3.7520000000000024</c:v>
                </c:pt>
                <c:pt idx="7004">
                  <c:v>0</c:v>
                </c:pt>
                <c:pt idx="7005">
                  <c:v>0.3359999999999988</c:v>
                </c:pt>
                <c:pt idx="7006">
                  <c:v>0.66899999999999715</c:v>
                </c:pt>
                <c:pt idx="7007">
                  <c:v>0</c:v>
                </c:pt>
                <c:pt idx="7008">
                  <c:v>0</c:v>
                </c:pt>
                <c:pt idx="7009">
                  <c:v>0</c:v>
                </c:pt>
                <c:pt idx="7010">
                  <c:v>0.32500000000000295</c:v>
                </c:pt>
                <c:pt idx="7011">
                  <c:v>7.2719999999999994</c:v>
                </c:pt>
                <c:pt idx="7012">
                  <c:v>35.132000000000012</c:v>
                </c:pt>
                <c:pt idx="7013">
                  <c:v>36.902000000000001</c:v>
                </c:pt>
                <c:pt idx="7014">
                  <c:v>59.578000000000003</c:v>
                </c:pt>
                <c:pt idx="7015">
                  <c:v>21.155000000000001</c:v>
                </c:pt>
                <c:pt idx="7016">
                  <c:v>5.6310000000000002</c:v>
                </c:pt>
                <c:pt idx="7017">
                  <c:v>0</c:v>
                </c:pt>
                <c:pt idx="7018">
                  <c:v>7.0679999999999961</c:v>
                </c:pt>
                <c:pt idx="7019">
                  <c:v>31.116999999999997</c:v>
                </c:pt>
                <c:pt idx="7020">
                  <c:v>21.150000000000006</c:v>
                </c:pt>
                <c:pt idx="7021">
                  <c:v>7.165999999999995</c:v>
                </c:pt>
                <c:pt idx="7022">
                  <c:v>4.1649999999999956</c:v>
                </c:pt>
                <c:pt idx="7023">
                  <c:v>2.1480000000000032</c:v>
                </c:pt>
                <c:pt idx="7024">
                  <c:v>1.1139999999999968</c:v>
                </c:pt>
                <c:pt idx="7025">
                  <c:v>1.0649999999999973</c:v>
                </c:pt>
                <c:pt idx="7026">
                  <c:v>0</c:v>
                </c:pt>
                <c:pt idx="7027">
                  <c:v>2.3560000000000003</c:v>
                </c:pt>
                <c:pt idx="7028">
                  <c:v>23.587000000000003</c:v>
                </c:pt>
                <c:pt idx="7029">
                  <c:v>35.687000000000005</c:v>
                </c:pt>
                <c:pt idx="7030">
                  <c:v>196.65</c:v>
                </c:pt>
                <c:pt idx="7031">
                  <c:v>41.47</c:v>
                </c:pt>
                <c:pt idx="7032">
                  <c:v>19.14</c:v>
                </c:pt>
                <c:pt idx="7033">
                  <c:v>5.6519999999999992</c:v>
                </c:pt>
                <c:pt idx="7034">
                  <c:v>0</c:v>
                </c:pt>
                <c:pt idx="7035">
                  <c:v>45.271000000000001</c:v>
                </c:pt>
                <c:pt idx="7036">
                  <c:v>115.52200000000001</c:v>
                </c:pt>
                <c:pt idx="7037">
                  <c:v>44.753</c:v>
                </c:pt>
                <c:pt idx="7038">
                  <c:v>22.964999999999996</c:v>
                </c:pt>
                <c:pt idx="7039">
                  <c:v>13.158000000000001</c:v>
                </c:pt>
                <c:pt idx="7040">
                  <c:v>9.3319999999999972</c:v>
                </c:pt>
                <c:pt idx="7041">
                  <c:v>5.4879999999999995</c:v>
                </c:pt>
                <c:pt idx="7042">
                  <c:v>3.625</c:v>
                </c:pt>
                <c:pt idx="7043">
                  <c:v>1.7450000000000041</c:v>
                </c:pt>
                <c:pt idx="7044">
                  <c:v>0.84699999999999442</c:v>
                </c:pt>
                <c:pt idx="7045">
                  <c:v>0</c:v>
                </c:pt>
                <c:pt idx="7046">
                  <c:v>0</c:v>
                </c:pt>
                <c:pt idx="7047">
                  <c:v>18.68399999999999</c:v>
                </c:pt>
                <c:pt idx="7048">
                  <c:v>4.3610000000000042</c:v>
                </c:pt>
                <c:pt idx="7049">
                  <c:v>3.031000000000005</c:v>
                </c:pt>
                <c:pt idx="7050">
                  <c:v>2.6940000000000026</c:v>
                </c:pt>
                <c:pt idx="7051">
                  <c:v>2.3500000000000005</c:v>
                </c:pt>
                <c:pt idx="7052">
                  <c:v>0</c:v>
                </c:pt>
                <c:pt idx="7053">
                  <c:v>7.8729999999999976</c:v>
                </c:pt>
                <c:pt idx="7054">
                  <c:v>2.7349999999999994</c:v>
                </c:pt>
                <c:pt idx="7055">
                  <c:v>34.584000000000003</c:v>
                </c:pt>
                <c:pt idx="7056">
                  <c:v>44.422000000000011</c:v>
                </c:pt>
                <c:pt idx="7057">
                  <c:v>14.247999999999999</c:v>
                </c:pt>
                <c:pt idx="7058">
                  <c:v>8.0630000000000024</c:v>
                </c:pt>
                <c:pt idx="7059">
                  <c:v>4.8659999999999979</c:v>
                </c:pt>
                <c:pt idx="7060">
                  <c:v>3.6580000000000013</c:v>
                </c:pt>
                <c:pt idx="7061">
                  <c:v>2.4389999999999992</c:v>
                </c:pt>
                <c:pt idx="7062">
                  <c:v>3.2100000000000009</c:v>
                </c:pt>
                <c:pt idx="7063">
                  <c:v>2.9690000000000007</c:v>
                </c:pt>
                <c:pt idx="7064">
                  <c:v>3.7180000000000035</c:v>
                </c:pt>
                <c:pt idx="7065">
                  <c:v>2.4570000000000007</c:v>
                </c:pt>
                <c:pt idx="7066">
                  <c:v>2.1859999999999999</c:v>
                </c:pt>
                <c:pt idx="7067">
                  <c:v>1.9040000000000039</c:v>
                </c:pt>
                <c:pt idx="7068">
                  <c:v>1.6120000000000021</c:v>
                </c:pt>
                <c:pt idx="7069">
                  <c:v>0.31100000000000011</c:v>
                </c:pt>
                <c:pt idx="7070">
                  <c:v>0</c:v>
                </c:pt>
                <c:pt idx="7071">
                  <c:v>2.3359999999999976</c:v>
                </c:pt>
                <c:pt idx="7072">
                  <c:v>1.6689999999999965</c:v>
                </c:pt>
                <c:pt idx="7073">
                  <c:v>0</c:v>
                </c:pt>
                <c:pt idx="7074">
                  <c:v>0</c:v>
                </c:pt>
                <c:pt idx="7075">
                  <c:v>1.1679999999999988</c:v>
                </c:pt>
                <c:pt idx="7076">
                  <c:v>4.3359999999999985</c:v>
                </c:pt>
                <c:pt idx="7077">
                  <c:v>1.5029999999999997</c:v>
                </c:pt>
                <c:pt idx="7078">
                  <c:v>1.6689999999999965</c:v>
                </c:pt>
                <c:pt idx="7079">
                  <c:v>0.83500000000000085</c:v>
                </c:pt>
                <c:pt idx="7080">
                  <c:v>0</c:v>
                </c:pt>
                <c:pt idx="7081">
                  <c:v>0.50800000000000267</c:v>
                </c:pt>
                <c:pt idx="7082">
                  <c:v>2.0110000000000028</c:v>
                </c:pt>
                <c:pt idx="7083">
                  <c:v>0.50800000000000267</c:v>
                </c:pt>
                <c:pt idx="7084">
                  <c:v>0</c:v>
                </c:pt>
                <c:pt idx="7085">
                  <c:v>1.4410000000000021</c:v>
                </c:pt>
                <c:pt idx="7086">
                  <c:v>1.8780000000000001</c:v>
                </c:pt>
                <c:pt idx="7087">
                  <c:v>2.3109999999999991</c:v>
                </c:pt>
                <c:pt idx="7088">
                  <c:v>1.740000000000002</c:v>
                </c:pt>
                <c:pt idx="7089">
                  <c:v>1.1640000000000019</c:v>
                </c:pt>
                <c:pt idx="7090">
                  <c:v>0.58400000000000318</c:v>
                </c:pt>
                <c:pt idx="7091">
                  <c:v>0</c:v>
                </c:pt>
                <c:pt idx="7092">
                  <c:v>0</c:v>
                </c:pt>
                <c:pt idx="7093">
                  <c:v>1.5089999999999999</c:v>
                </c:pt>
                <c:pt idx="7094">
                  <c:v>1.0120000000000005</c:v>
                </c:pt>
                <c:pt idx="7095">
                  <c:v>0.50900000000000034</c:v>
                </c:pt>
                <c:pt idx="7096">
                  <c:v>0</c:v>
                </c:pt>
                <c:pt idx="7097">
                  <c:v>0</c:v>
                </c:pt>
                <c:pt idx="7098">
                  <c:v>1.4080000000000013</c:v>
                </c:pt>
                <c:pt idx="7099">
                  <c:v>3.8119999999999967</c:v>
                </c:pt>
                <c:pt idx="7100">
                  <c:v>1.2120000000000033</c:v>
                </c:pt>
                <c:pt idx="7101">
                  <c:v>0.60799999999999721</c:v>
                </c:pt>
                <c:pt idx="7102">
                  <c:v>0</c:v>
                </c:pt>
                <c:pt idx="7103">
                  <c:v>0.75200000000000278</c:v>
                </c:pt>
                <c:pt idx="7104">
                  <c:v>0.50300000000000011</c:v>
                </c:pt>
                <c:pt idx="7105">
                  <c:v>2.2520000000000024</c:v>
                </c:pt>
                <c:pt idx="7106">
                  <c:v>0</c:v>
                </c:pt>
                <c:pt idx="7107">
                  <c:v>0</c:v>
                </c:pt>
                <c:pt idx="7108">
                  <c:v>0</c:v>
                </c:pt>
                <c:pt idx="7109">
                  <c:v>0</c:v>
                </c:pt>
                <c:pt idx="7110">
                  <c:v>1.890000000000001</c:v>
                </c:pt>
                <c:pt idx="7111">
                  <c:v>4.7800000000000011</c:v>
                </c:pt>
                <c:pt idx="7112">
                  <c:v>2.6689999999999978</c:v>
                </c:pt>
                <c:pt idx="7113">
                  <c:v>14.559000000000001</c:v>
                </c:pt>
                <c:pt idx="7114">
                  <c:v>5.4480000000000004</c:v>
                </c:pt>
                <c:pt idx="7115">
                  <c:v>3.3359999999999976</c:v>
                </c:pt>
                <c:pt idx="7116">
                  <c:v>2.2239999999999975</c:v>
                </c:pt>
                <c:pt idx="7117">
                  <c:v>1.1120000000000021</c:v>
                </c:pt>
                <c:pt idx="7118">
                  <c:v>0</c:v>
                </c:pt>
                <c:pt idx="7119">
                  <c:v>1</c:v>
                </c:pt>
                <c:pt idx="7120">
                  <c:v>0</c:v>
                </c:pt>
                <c:pt idx="7121">
                  <c:v>0</c:v>
                </c:pt>
                <c:pt idx="7122">
                  <c:v>0</c:v>
                </c:pt>
                <c:pt idx="7123">
                  <c:v>0.3359999999999988</c:v>
                </c:pt>
                <c:pt idx="7124">
                  <c:v>0.66899999999999715</c:v>
                </c:pt>
                <c:pt idx="7125">
                  <c:v>0</c:v>
                </c:pt>
                <c:pt idx="7126">
                  <c:v>0</c:v>
                </c:pt>
                <c:pt idx="7127">
                  <c:v>0</c:v>
                </c:pt>
                <c:pt idx="7128">
                  <c:v>2</c:v>
                </c:pt>
                <c:pt idx="7129">
                  <c:v>8</c:v>
                </c:pt>
                <c:pt idx="7130">
                  <c:v>3</c:v>
                </c:pt>
                <c:pt idx="7131">
                  <c:v>0</c:v>
                </c:pt>
                <c:pt idx="7132">
                  <c:v>0</c:v>
                </c:pt>
                <c:pt idx="7133">
                  <c:v>7.4660000000000011</c:v>
                </c:pt>
                <c:pt idx="7134">
                  <c:v>7.9269999999999996</c:v>
                </c:pt>
                <c:pt idx="7135">
                  <c:v>3.3819999999999979</c:v>
                </c:pt>
                <c:pt idx="7136">
                  <c:v>1.8310000000000031</c:v>
                </c:pt>
                <c:pt idx="7137">
                  <c:v>2.2760000000000034</c:v>
                </c:pt>
                <c:pt idx="7138">
                  <c:v>1.7139999999999977</c:v>
                </c:pt>
                <c:pt idx="7139">
                  <c:v>2.1480000000000032</c:v>
                </c:pt>
                <c:pt idx="7140">
                  <c:v>1.5769999999999977</c:v>
                </c:pt>
                <c:pt idx="7141">
                  <c:v>0</c:v>
                </c:pt>
                <c:pt idx="7142">
                  <c:v>0</c:v>
                </c:pt>
                <c:pt idx="7143">
                  <c:v>11</c:v>
                </c:pt>
                <c:pt idx="7144">
                  <c:v>8</c:v>
                </c:pt>
                <c:pt idx="7145">
                  <c:v>4</c:v>
                </c:pt>
                <c:pt idx="7146">
                  <c:v>3</c:v>
                </c:pt>
                <c:pt idx="7147">
                  <c:v>0</c:v>
                </c:pt>
                <c:pt idx="7148">
                  <c:v>0</c:v>
                </c:pt>
                <c:pt idx="7149">
                  <c:v>0</c:v>
                </c:pt>
                <c:pt idx="7150">
                  <c:v>0</c:v>
                </c:pt>
                <c:pt idx="7151">
                  <c:v>0</c:v>
                </c:pt>
                <c:pt idx="7152">
                  <c:v>0.58599999999999852</c:v>
                </c:pt>
                <c:pt idx="7153">
                  <c:v>3.1680000000000001</c:v>
                </c:pt>
                <c:pt idx="7154">
                  <c:v>4.7439999999999998</c:v>
                </c:pt>
                <c:pt idx="7155">
                  <c:v>7.3160000000000025</c:v>
                </c:pt>
                <c:pt idx="7156">
                  <c:v>10.882000000000003</c:v>
                </c:pt>
                <c:pt idx="7157">
                  <c:v>3.4440000000000026</c:v>
                </c:pt>
                <c:pt idx="7158">
                  <c:v>0</c:v>
                </c:pt>
                <c:pt idx="7159">
                  <c:v>0</c:v>
                </c:pt>
                <c:pt idx="7160">
                  <c:v>4</c:v>
                </c:pt>
                <c:pt idx="7161">
                  <c:v>3</c:v>
                </c:pt>
                <c:pt idx="7162">
                  <c:v>1</c:v>
                </c:pt>
                <c:pt idx="7163">
                  <c:v>1</c:v>
                </c:pt>
                <c:pt idx="7164">
                  <c:v>0</c:v>
                </c:pt>
                <c:pt idx="7165">
                  <c:v>1</c:v>
                </c:pt>
                <c:pt idx="7166">
                  <c:v>0</c:v>
                </c:pt>
                <c:pt idx="7167">
                  <c:v>0.8019999999999996</c:v>
                </c:pt>
                <c:pt idx="7168">
                  <c:v>5.6030000000000015</c:v>
                </c:pt>
                <c:pt idx="7169">
                  <c:v>5.4029999999999987</c:v>
                </c:pt>
                <c:pt idx="7170">
                  <c:v>1.2019999999999973</c:v>
                </c:pt>
                <c:pt idx="7171">
                  <c:v>0</c:v>
                </c:pt>
                <c:pt idx="7172">
                  <c:v>0.75200000000000278</c:v>
                </c:pt>
                <c:pt idx="7173">
                  <c:v>0.50300000000000011</c:v>
                </c:pt>
                <c:pt idx="7174">
                  <c:v>1.2520000000000024</c:v>
                </c:pt>
                <c:pt idx="7175">
                  <c:v>0</c:v>
                </c:pt>
                <c:pt idx="7176">
                  <c:v>6.7090000000000032</c:v>
                </c:pt>
                <c:pt idx="7177">
                  <c:v>2.3759999999999977</c:v>
                </c:pt>
                <c:pt idx="7178">
                  <c:v>0</c:v>
                </c:pt>
                <c:pt idx="7179">
                  <c:v>3.2680000000000011</c:v>
                </c:pt>
                <c:pt idx="7180">
                  <c:v>10.525</c:v>
                </c:pt>
                <c:pt idx="7181">
                  <c:v>8.7690000000000001</c:v>
                </c:pt>
                <c:pt idx="7182">
                  <c:v>0</c:v>
                </c:pt>
                <c:pt idx="7183">
                  <c:v>1</c:v>
                </c:pt>
                <c:pt idx="7184">
                  <c:v>0</c:v>
                </c:pt>
                <c:pt idx="7185">
                  <c:v>4.9380000000000024</c:v>
                </c:pt>
                <c:pt idx="7186">
                  <c:v>1.8569999999999989</c:v>
                </c:pt>
                <c:pt idx="7187">
                  <c:v>0</c:v>
                </c:pt>
                <c:pt idx="7188">
                  <c:v>2.6409999999999982</c:v>
                </c:pt>
                <c:pt idx="7189">
                  <c:v>0.50600000000000023</c:v>
                </c:pt>
                <c:pt idx="7190">
                  <c:v>0.35399999999999937</c:v>
                </c:pt>
                <c:pt idx="7191">
                  <c:v>0.18500000000000233</c:v>
                </c:pt>
                <c:pt idx="7192">
                  <c:v>0</c:v>
                </c:pt>
                <c:pt idx="7193">
                  <c:v>2.5159999999999978</c:v>
                </c:pt>
                <c:pt idx="7194">
                  <c:v>2.0260000000000034</c:v>
                </c:pt>
                <c:pt idx="7195">
                  <c:v>1.5290000000000035</c:v>
                </c:pt>
                <c:pt idx="7196">
                  <c:v>1.0260000000000038</c:v>
                </c:pt>
                <c:pt idx="7197">
                  <c:v>0.51599999999999824</c:v>
                </c:pt>
                <c:pt idx="7198">
                  <c:v>0</c:v>
                </c:pt>
                <c:pt idx="7199">
                  <c:v>0</c:v>
                </c:pt>
                <c:pt idx="7200">
                  <c:v>0</c:v>
                </c:pt>
                <c:pt idx="7201">
                  <c:v>0</c:v>
                </c:pt>
                <c:pt idx="7202">
                  <c:v>0</c:v>
                </c:pt>
                <c:pt idx="7203">
                  <c:v>0</c:v>
                </c:pt>
                <c:pt idx="7204">
                  <c:v>0</c:v>
                </c:pt>
                <c:pt idx="7205">
                  <c:v>0</c:v>
                </c:pt>
                <c:pt idx="7206">
                  <c:v>0</c:v>
                </c:pt>
                <c:pt idx="7207">
                  <c:v>0.8019999999999996</c:v>
                </c:pt>
                <c:pt idx="7208">
                  <c:v>0.60300000000000165</c:v>
                </c:pt>
                <c:pt idx="7209">
                  <c:v>1.4029999999999978</c:v>
                </c:pt>
                <c:pt idx="7210">
                  <c:v>1.2019999999999973</c:v>
                </c:pt>
                <c:pt idx="7211">
                  <c:v>0</c:v>
                </c:pt>
                <c:pt idx="7212">
                  <c:v>1.4440000000000026</c:v>
                </c:pt>
                <c:pt idx="7213">
                  <c:v>0.8819999999999979</c:v>
                </c:pt>
                <c:pt idx="7214">
                  <c:v>1.3160000000000025</c:v>
                </c:pt>
                <c:pt idx="7215">
                  <c:v>0.74399999999999999</c:v>
                </c:pt>
                <c:pt idx="7216">
                  <c:v>0.16799999999999932</c:v>
                </c:pt>
                <c:pt idx="7217">
                  <c:v>0.58599999999999852</c:v>
                </c:pt>
                <c:pt idx="7218">
                  <c:v>0</c:v>
                </c:pt>
                <c:pt idx="7219">
                  <c:v>0.33700000000000341</c:v>
                </c:pt>
                <c:pt idx="7220">
                  <c:v>1.6700000000000021</c:v>
                </c:pt>
                <c:pt idx="7221">
                  <c:v>0</c:v>
                </c:pt>
                <c:pt idx="7222">
                  <c:v>0</c:v>
                </c:pt>
                <c:pt idx="7223">
                  <c:v>0</c:v>
                </c:pt>
                <c:pt idx="7224">
                  <c:v>0.67000000000000193</c:v>
                </c:pt>
                <c:pt idx="7225">
                  <c:v>0.33700000000000341</c:v>
                </c:pt>
                <c:pt idx="7226">
                  <c:v>0</c:v>
                </c:pt>
                <c:pt idx="7227">
                  <c:v>3.2019999999999982</c:v>
                </c:pt>
                <c:pt idx="7228">
                  <c:v>3.4029999999999987</c:v>
                </c:pt>
                <c:pt idx="7229">
                  <c:v>2.6030000000000015</c:v>
                </c:pt>
                <c:pt idx="7230">
                  <c:v>0.8019999999999996</c:v>
                </c:pt>
                <c:pt idx="7231">
                  <c:v>0</c:v>
                </c:pt>
                <c:pt idx="7232">
                  <c:v>2.0409999999999977</c:v>
                </c:pt>
                <c:pt idx="7233">
                  <c:v>10.056000000000003</c:v>
                </c:pt>
                <c:pt idx="7234">
                  <c:v>4.0420000000000016</c:v>
                </c:pt>
                <c:pt idx="7235">
                  <c:v>0</c:v>
                </c:pt>
                <c:pt idx="7236">
                  <c:v>5.7520000000000016</c:v>
                </c:pt>
                <c:pt idx="7237">
                  <c:v>4.5030000000000001</c:v>
                </c:pt>
                <c:pt idx="7238">
                  <c:v>1.2520000000000024</c:v>
                </c:pt>
                <c:pt idx="7239">
                  <c:v>0</c:v>
                </c:pt>
                <c:pt idx="7240">
                  <c:v>2.3359999999999976</c:v>
                </c:pt>
                <c:pt idx="7241">
                  <c:v>1.6700000000000021</c:v>
                </c:pt>
                <c:pt idx="7242">
                  <c:v>0</c:v>
                </c:pt>
                <c:pt idx="7243">
                  <c:v>0</c:v>
                </c:pt>
                <c:pt idx="7244">
                  <c:v>1</c:v>
                </c:pt>
                <c:pt idx="7245">
                  <c:v>1</c:v>
                </c:pt>
                <c:pt idx="7246">
                  <c:v>14</c:v>
                </c:pt>
                <c:pt idx="7247">
                  <c:v>28</c:v>
                </c:pt>
                <c:pt idx="7248">
                  <c:v>14</c:v>
                </c:pt>
                <c:pt idx="7249">
                  <c:v>9</c:v>
                </c:pt>
                <c:pt idx="7250">
                  <c:v>6</c:v>
                </c:pt>
                <c:pt idx="7251">
                  <c:v>5</c:v>
                </c:pt>
                <c:pt idx="7252">
                  <c:v>5</c:v>
                </c:pt>
                <c:pt idx="7253">
                  <c:v>3</c:v>
                </c:pt>
                <c:pt idx="7254">
                  <c:v>2</c:v>
                </c:pt>
                <c:pt idx="7255">
                  <c:v>2</c:v>
                </c:pt>
                <c:pt idx="7256">
                  <c:v>1</c:v>
                </c:pt>
                <c:pt idx="7257">
                  <c:v>1</c:v>
                </c:pt>
                <c:pt idx="7258">
                  <c:v>0</c:v>
                </c:pt>
                <c:pt idx="7259">
                  <c:v>0.3359999999999988</c:v>
                </c:pt>
                <c:pt idx="7260">
                  <c:v>0.67000000000000193</c:v>
                </c:pt>
                <c:pt idx="7261">
                  <c:v>0</c:v>
                </c:pt>
                <c:pt idx="7262">
                  <c:v>0.3359999999999988</c:v>
                </c:pt>
                <c:pt idx="7263">
                  <c:v>0.67000000000000193</c:v>
                </c:pt>
                <c:pt idx="7264">
                  <c:v>0</c:v>
                </c:pt>
                <c:pt idx="7265">
                  <c:v>0</c:v>
                </c:pt>
                <c:pt idx="7266">
                  <c:v>1.3250000000000028</c:v>
                </c:pt>
                <c:pt idx="7267">
                  <c:v>8.6460000000000008</c:v>
                </c:pt>
                <c:pt idx="7268">
                  <c:v>11.965000000000007</c:v>
                </c:pt>
                <c:pt idx="7269">
                  <c:v>8.2809999999999988</c:v>
                </c:pt>
                <c:pt idx="7270">
                  <c:v>6.5939999999999994</c:v>
                </c:pt>
                <c:pt idx="7271">
                  <c:v>4.9050000000000011</c:v>
                </c:pt>
                <c:pt idx="7272">
                  <c:v>4.2120000000000015</c:v>
                </c:pt>
                <c:pt idx="7273">
                  <c:v>3.517000000000003</c:v>
                </c:pt>
                <c:pt idx="7274">
                  <c:v>1.8190000000000026</c:v>
                </c:pt>
                <c:pt idx="7275">
                  <c:v>1.1180000000000021</c:v>
                </c:pt>
                <c:pt idx="7276">
                  <c:v>0.41499999999999937</c:v>
                </c:pt>
                <c:pt idx="7277">
                  <c:v>0.70900000000000341</c:v>
                </c:pt>
                <c:pt idx="7278">
                  <c:v>0</c:v>
                </c:pt>
                <c:pt idx="7279">
                  <c:v>0</c:v>
                </c:pt>
                <c:pt idx="7280">
                  <c:v>0</c:v>
                </c:pt>
                <c:pt idx="7281">
                  <c:v>0</c:v>
                </c:pt>
                <c:pt idx="7282">
                  <c:v>0</c:v>
                </c:pt>
                <c:pt idx="7283">
                  <c:v>0</c:v>
                </c:pt>
                <c:pt idx="7284">
                  <c:v>0</c:v>
                </c:pt>
                <c:pt idx="7285">
                  <c:v>0</c:v>
                </c:pt>
                <c:pt idx="7286">
                  <c:v>0</c:v>
                </c:pt>
                <c:pt idx="7287">
                  <c:v>0</c:v>
                </c:pt>
                <c:pt idx="7288">
                  <c:v>0</c:v>
                </c:pt>
                <c:pt idx="7289">
                  <c:v>0</c:v>
                </c:pt>
                <c:pt idx="7290">
                  <c:v>0</c:v>
                </c:pt>
                <c:pt idx="7291">
                  <c:v>0</c:v>
                </c:pt>
                <c:pt idx="7292">
                  <c:v>0.21600000000000114</c:v>
                </c:pt>
                <c:pt idx="7293">
                  <c:v>23.41299999999999</c:v>
                </c:pt>
                <c:pt idx="7294">
                  <c:v>40.591000000000001</c:v>
                </c:pt>
                <c:pt idx="7295">
                  <c:v>19.74799999999999</c:v>
                </c:pt>
                <c:pt idx="7296">
                  <c:v>4.8849999999999962</c:v>
                </c:pt>
                <c:pt idx="7297">
                  <c:v>0</c:v>
                </c:pt>
                <c:pt idx="7298">
                  <c:v>0</c:v>
                </c:pt>
                <c:pt idx="7299">
                  <c:v>55.720000000000013</c:v>
                </c:pt>
                <c:pt idx="7300">
                  <c:v>298.29899999999975</c:v>
                </c:pt>
                <c:pt idx="7301">
                  <c:v>10.728999999999999</c:v>
                </c:pt>
                <c:pt idx="7302">
                  <c:v>0</c:v>
                </c:pt>
                <c:pt idx="7303">
                  <c:v>24.381999999999991</c:v>
                </c:pt>
                <c:pt idx="7304">
                  <c:v>34.644000000000005</c:v>
                </c:pt>
                <c:pt idx="7305">
                  <c:v>2.7909999999999977</c:v>
                </c:pt>
                <c:pt idx="7306">
                  <c:v>0.82900000000000063</c:v>
                </c:pt>
                <c:pt idx="7307">
                  <c:v>0.76400000000000312</c:v>
                </c:pt>
                <c:pt idx="7308">
                  <c:v>0</c:v>
                </c:pt>
                <c:pt idx="7309">
                  <c:v>0</c:v>
                </c:pt>
                <c:pt idx="7310">
                  <c:v>0</c:v>
                </c:pt>
                <c:pt idx="7311">
                  <c:v>0</c:v>
                </c:pt>
                <c:pt idx="7312">
                  <c:v>0</c:v>
                </c:pt>
                <c:pt idx="7313">
                  <c:v>0</c:v>
                </c:pt>
                <c:pt idx="7314">
                  <c:v>0</c:v>
                </c:pt>
                <c:pt idx="7315">
                  <c:v>0</c:v>
                </c:pt>
                <c:pt idx="7316">
                  <c:v>0.67000000000000193</c:v>
                </c:pt>
                <c:pt idx="7317">
                  <c:v>0.33700000000000002</c:v>
                </c:pt>
                <c:pt idx="7318">
                  <c:v>0</c:v>
                </c:pt>
                <c:pt idx="7319">
                  <c:v>0.33700000000000002</c:v>
                </c:pt>
                <c:pt idx="7320">
                  <c:v>0.67000000000000193</c:v>
                </c:pt>
                <c:pt idx="7321">
                  <c:v>0</c:v>
                </c:pt>
                <c:pt idx="7322">
                  <c:v>1</c:v>
                </c:pt>
                <c:pt idx="7323">
                  <c:v>4</c:v>
                </c:pt>
                <c:pt idx="7324">
                  <c:v>5</c:v>
                </c:pt>
                <c:pt idx="7325">
                  <c:v>15</c:v>
                </c:pt>
                <c:pt idx="7326">
                  <c:v>11</c:v>
                </c:pt>
                <c:pt idx="7327">
                  <c:v>6</c:v>
                </c:pt>
                <c:pt idx="7328">
                  <c:v>2</c:v>
                </c:pt>
                <c:pt idx="7329">
                  <c:v>1</c:v>
                </c:pt>
                <c:pt idx="7330">
                  <c:v>0</c:v>
                </c:pt>
                <c:pt idx="7331">
                  <c:v>0</c:v>
                </c:pt>
                <c:pt idx="7332">
                  <c:v>0</c:v>
                </c:pt>
                <c:pt idx="7333">
                  <c:v>0</c:v>
                </c:pt>
                <c:pt idx="7334">
                  <c:v>51.583000000000006</c:v>
                </c:pt>
                <c:pt idx="7335">
                  <c:v>365.46599999999989</c:v>
                </c:pt>
                <c:pt idx="7336">
                  <c:v>91.233000000000004</c:v>
                </c:pt>
                <c:pt idx="7337">
                  <c:v>35.877000000000002</c:v>
                </c:pt>
                <c:pt idx="7338">
                  <c:v>16.390999999999991</c:v>
                </c:pt>
                <c:pt idx="7339">
                  <c:v>6.7680000000000007</c:v>
                </c:pt>
                <c:pt idx="7340">
                  <c:v>0</c:v>
                </c:pt>
                <c:pt idx="7341">
                  <c:v>11.815000000000003</c:v>
                </c:pt>
                <c:pt idx="7342">
                  <c:v>5.5679999999999961</c:v>
                </c:pt>
                <c:pt idx="7343">
                  <c:v>0.26100000000000284</c:v>
                </c:pt>
                <c:pt idx="7344">
                  <c:v>0.8960000000000008</c:v>
                </c:pt>
                <c:pt idx="7345">
                  <c:v>0.47500000000000142</c:v>
                </c:pt>
                <c:pt idx="7346">
                  <c:v>0</c:v>
                </c:pt>
                <c:pt idx="7347">
                  <c:v>1.9080000000000017</c:v>
                </c:pt>
                <c:pt idx="7348">
                  <c:v>6.796999999999997</c:v>
                </c:pt>
                <c:pt idx="7349">
                  <c:v>6.6679999999999966</c:v>
                </c:pt>
                <c:pt idx="7350">
                  <c:v>5.5200000000000014</c:v>
                </c:pt>
                <c:pt idx="7351">
                  <c:v>5.3539999999999974</c:v>
                </c:pt>
                <c:pt idx="7352">
                  <c:v>4.1700000000000017</c:v>
                </c:pt>
                <c:pt idx="7353">
                  <c:v>4.9690000000000012</c:v>
                </c:pt>
                <c:pt idx="7354">
                  <c:v>2.7509999999999981</c:v>
                </c:pt>
                <c:pt idx="7355">
                  <c:v>2.517000000000003</c:v>
                </c:pt>
                <c:pt idx="7356">
                  <c:v>0.2659999999999984</c:v>
                </c:pt>
                <c:pt idx="7357">
                  <c:v>0</c:v>
                </c:pt>
                <c:pt idx="7358">
                  <c:v>0.59599999999999653</c:v>
                </c:pt>
                <c:pt idx="7359">
                  <c:v>0</c:v>
                </c:pt>
                <c:pt idx="7360">
                  <c:v>8.6110000000000024</c:v>
                </c:pt>
                <c:pt idx="7361">
                  <c:v>8.0250000000000004</c:v>
                </c:pt>
                <c:pt idx="7362">
                  <c:v>43.374000000000002</c:v>
                </c:pt>
                <c:pt idx="7363">
                  <c:v>16.655000000000001</c:v>
                </c:pt>
                <c:pt idx="7364">
                  <c:v>5.8639999999999954</c:v>
                </c:pt>
                <c:pt idx="7365">
                  <c:v>0</c:v>
                </c:pt>
                <c:pt idx="7366">
                  <c:v>0</c:v>
                </c:pt>
                <c:pt idx="7367">
                  <c:v>6.4059999999999988</c:v>
                </c:pt>
                <c:pt idx="7368">
                  <c:v>2.7689999999999992</c:v>
                </c:pt>
                <c:pt idx="7369">
                  <c:v>9.1999999999998763E-2</c:v>
                </c:pt>
                <c:pt idx="7370">
                  <c:v>0</c:v>
                </c:pt>
                <c:pt idx="7371">
                  <c:v>0</c:v>
                </c:pt>
                <c:pt idx="7372">
                  <c:v>0</c:v>
                </c:pt>
                <c:pt idx="7373">
                  <c:v>0</c:v>
                </c:pt>
                <c:pt idx="7374">
                  <c:v>0.26700000000000301</c:v>
                </c:pt>
                <c:pt idx="7375">
                  <c:v>4.5200000000000014</c:v>
                </c:pt>
                <c:pt idx="7376">
                  <c:v>1.7580000000000027</c:v>
                </c:pt>
                <c:pt idx="7377">
                  <c:v>83.982000000000014</c:v>
                </c:pt>
                <c:pt idx="7378">
                  <c:v>36.191000000000003</c:v>
                </c:pt>
                <c:pt idx="7379">
                  <c:v>16.384</c:v>
                </c:pt>
                <c:pt idx="7380">
                  <c:v>7.5619999999999976</c:v>
                </c:pt>
                <c:pt idx="7381">
                  <c:v>3.7250000000000014</c:v>
                </c:pt>
                <c:pt idx="7382">
                  <c:v>1.8710000000000022</c:v>
                </c:pt>
                <c:pt idx="7383">
                  <c:v>0</c:v>
                </c:pt>
                <c:pt idx="7384">
                  <c:v>1.8290000000000006</c:v>
                </c:pt>
                <c:pt idx="7385">
                  <c:v>2.6439999999999992</c:v>
                </c:pt>
                <c:pt idx="7386">
                  <c:v>2.4440000000000026</c:v>
                </c:pt>
                <c:pt idx="7387">
                  <c:v>0.22899999999999926</c:v>
                </c:pt>
                <c:pt idx="7388">
                  <c:v>0</c:v>
                </c:pt>
                <c:pt idx="7389">
                  <c:v>1</c:v>
                </c:pt>
                <c:pt idx="7390">
                  <c:v>1</c:v>
                </c:pt>
                <c:pt idx="7391">
                  <c:v>0</c:v>
                </c:pt>
                <c:pt idx="7392">
                  <c:v>4</c:v>
                </c:pt>
                <c:pt idx="7393">
                  <c:v>2</c:v>
                </c:pt>
                <c:pt idx="7394">
                  <c:v>0</c:v>
                </c:pt>
                <c:pt idx="7395">
                  <c:v>0</c:v>
                </c:pt>
                <c:pt idx="7396">
                  <c:v>1</c:v>
                </c:pt>
                <c:pt idx="7397">
                  <c:v>0</c:v>
                </c:pt>
                <c:pt idx="7398">
                  <c:v>1.3440000000000016</c:v>
                </c:pt>
                <c:pt idx="7399">
                  <c:v>0.67699999999999982</c:v>
                </c:pt>
                <c:pt idx="7400">
                  <c:v>0</c:v>
                </c:pt>
                <c:pt idx="7401">
                  <c:v>7.0219999999999985</c:v>
                </c:pt>
                <c:pt idx="7402">
                  <c:v>2.0219999999999985</c:v>
                </c:pt>
                <c:pt idx="7403">
                  <c:v>0</c:v>
                </c:pt>
                <c:pt idx="7404">
                  <c:v>6.0180000000000007</c:v>
                </c:pt>
                <c:pt idx="7405">
                  <c:v>2.0159999999999978</c:v>
                </c:pt>
                <c:pt idx="7406">
                  <c:v>2.9930000000000021</c:v>
                </c:pt>
                <c:pt idx="7407">
                  <c:v>24.948999999999984</c:v>
                </c:pt>
                <c:pt idx="7408">
                  <c:v>5.8819999999999979</c:v>
                </c:pt>
                <c:pt idx="7409">
                  <c:v>56.794000000000011</c:v>
                </c:pt>
                <c:pt idx="7410">
                  <c:v>36.682000000000002</c:v>
                </c:pt>
                <c:pt idx="7411">
                  <c:v>16.548000000000002</c:v>
                </c:pt>
                <c:pt idx="7412">
                  <c:v>11.39</c:v>
                </c:pt>
                <c:pt idx="7413">
                  <c:v>3.2070000000000012</c:v>
                </c:pt>
                <c:pt idx="7414">
                  <c:v>0</c:v>
                </c:pt>
                <c:pt idx="7415">
                  <c:v>63.511000000000003</c:v>
                </c:pt>
                <c:pt idx="7416">
                  <c:v>13.017000000000003</c:v>
                </c:pt>
                <c:pt idx="7417">
                  <c:v>3.5200000000000031</c:v>
                </c:pt>
                <c:pt idx="7418">
                  <c:v>2.017000000000003</c:v>
                </c:pt>
                <c:pt idx="7419">
                  <c:v>1.5110000000000028</c:v>
                </c:pt>
                <c:pt idx="7420">
                  <c:v>0</c:v>
                </c:pt>
                <c:pt idx="7421">
                  <c:v>1.1439999999999977</c:v>
                </c:pt>
                <c:pt idx="7422">
                  <c:v>2.287999999999998</c:v>
                </c:pt>
                <c:pt idx="7423">
                  <c:v>1.4309999999999969</c:v>
                </c:pt>
                <c:pt idx="7424">
                  <c:v>1.5739999999999974</c:v>
                </c:pt>
                <c:pt idx="7425">
                  <c:v>0.7160000000000013</c:v>
                </c:pt>
                <c:pt idx="7426">
                  <c:v>1.8579999999999965</c:v>
                </c:pt>
                <c:pt idx="7427">
                  <c:v>0</c:v>
                </c:pt>
                <c:pt idx="7428">
                  <c:v>3.4999999999996589E-2</c:v>
                </c:pt>
                <c:pt idx="7429">
                  <c:v>5.1999999999999616E-2</c:v>
                </c:pt>
                <c:pt idx="7430">
                  <c:v>2.0519999999999987</c:v>
                </c:pt>
                <c:pt idx="7431">
                  <c:v>3.0349999999999966</c:v>
                </c:pt>
                <c:pt idx="7432">
                  <c:v>0</c:v>
                </c:pt>
                <c:pt idx="7433">
                  <c:v>188.101</c:v>
                </c:pt>
                <c:pt idx="7434">
                  <c:v>68.200999999999993</c:v>
                </c:pt>
                <c:pt idx="7435">
                  <c:v>16.302</c:v>
                </c:pt>
                <c:pt idx="7436">
                  <c:v>8.4020000000000028</c:v>
                </c:pt>
                <c:pt idx="7437">
                  <c:v>4.5020000000000016</c:v>
                </c:pt>
                <c:pt idx="7438">
                  <c:v>2.6019999999999972</c:v>
                </c:pt>
                <c:pt idx="7439">
                  <c:v>6.7019999999999982</c:v>
                </c:pt>
                <c:pt idx="7440">
                  <c:v>1.8010000000000019</c:v>
                </c:pt>
                <c:pt idx="7441">
                  <c:v>0.90100000000000335</c:v>
                </c:pt>
                <c:pt idx="7442">
                  <c:v>0</c:v>
                </c:pt>
                <c:pt idx="7443">
                  <c:v>1.5150000000000006</c:v>
                </c:pt>
                <c:pt idx="7444">
                  <c:v>3.0260000000000034</c:v>
                </c:pt>
                <c:pt idx="7445">
                  <c:v>15.533000000000001</c:v>
                </c:pt>
                <c:pt idx="7446">
                  <c:v>5.0349999999999966</c:v>
                </c:pt>
                <c:pt idx="7447">
                  <c:v>1.5330000000000013</c:v>
                </c:pt>
                <c:pt idx="7448">
                  <c:v>2.6000000000003371E-2</c:v>
                </c:pt>
                <c:pt idx="7449">
                  <c:v>1.5150000000000006</c:v>
                </c:pt>
                <c:pt idx="7450">
                  <c:v>0</c:v>
                </c:pt>
                <c:pt idx="7451">
                  <c:v>0</c:v>
                </c:pt>
                <c:pt idx="7452">
                  <c:v>0</c:v>
                </c:pt>
                <c:pt idx="7453">
                  <c:v>1.3350000000000009</c:v>
                </c:pt>
                <c:pt idx="7454">
                  <c:v>0.66899999999999715</c:v>
                </c:pt>
                <c:pt idx="7455">
                  <c:v>0</c:v>
                </c:pt>
                <c:pt idx="7456">
                  <c:v>1.5120000000000005</c:v>
                </c:pt>
                <c:pt idx="7457">
                  <c:v>2.0189999999999984</c:v>
                </c:pt>
                <c:pt idx="7458">
                  <c:v>0.5210000000000008</c:v>
                </c:pt>
                <c:pt idx="7459">
                  <c:v>3.0189999999999984</c:v>
                </c:pt>
                <c:pt idx="7460">
                  <c:v>0.51200000000000045</c:v>
                </c:pt>
                <c:pt idx="7461">
                  <c:v>0</c:v>
                </c:pt>
                <c:pt idx="7462">
                  <c:v>0</c:v>
                </c:pt>
                <c:pt idx="7463">
                  <c:v>0</c:v>
                </c:pt>
                <c:pt idx="7464">
                  <c:v>22.405999999999988</c:v>
                </c:pt>
                <c:pt idx="7465">
                  <c:v>5.8100000000000005</c:v>
                </c:pt>
                <c:pt idx="7466">
                  <c:v>2.2100000000000009</c:v>
                </c:pt>
                <c:pt idx="7467">
                  <c:v>1.6060000000000021</c:v>
                </c:pt>
                <c:pt idx="7468">
                  <c:v>0</c:v>
                </c:pt>
                <c:pt idx="7469">
                  <c:v>0</c:v>
                </c:pt>
                <c:pt idx="7470">
                  <c:v>1.5080000000000027</c:v>
                </c:pt>
                <c:pt idx="7471">
                  <c:v>1.0099999999999973</c:v>
                </c:pt>
                <c:pt idx="7472">
                  <c:v>0.50800000000000267</c:v>
                </c:pt>
                <c:pt idx="7473">
                  <c:v>0</c:v>
                </c:pt>
                <c:pt idx="7474">
                  <c:v>0</c:v>
                </c:pt>
                <c:pt idx="7475">
                  <c:v>0</c:v>
                </c:pt>
                <c:pt idx="7476">
                  <c:v>0</c:v>
                </c:pt>
                <c:pt idx="7477">
                  <c:v>0</c:v>
                </c:pt>
                <c:pt idx="7478">
                  <c:v>0</c:v>
                </c:pt>
                <c:pt idx="7479">
                  <c:v>7.4410000000000034</c:v>
                </c:pt>
                <c:pt idx="7480">
                  <c:v>5.8770000000000016</c:v>
                </c:pt>
                <c:pt idx="7481">
                  <c:v>2.3100000000000023</c:v>
                </c:pt>
                <c:pt idx="7482">
                  <c:v>1.7379999999999987</c:v>
                </c:pt>
                <c:pt idx="7483">
                  <c:v>0.16299999999999676</c:v>
                </c:pt>
                <c:pt idx="7484">
                  <c:v>0.58299999999999841</c:v>
                </c:pt>
                <c:pt idx="7485">
                  <c:v>0</c:v>
                </c:pt>
                <c:pt idx="7486">
                  <c:v>0.3359999999999988</c:v>
                </c:pt>
                <c:pt idx="7487">
                  <c:v>0.66899999999999715</c:v>
                </c:pt>
                <c:pt idx="7488">
                  <c:v>0</c:v>
                </c:pt>
                <c:pt idx="7489">
                  <c:v>3.3870000000000005</c:v>
                </c:pt>
                <c:pt idx="7490">
                  <c:v>2.7700000000000031</c:v>
                </c:pt>
                <c:pt idx="7491">
                  <c:v>1.1510000000000038</c:v>
                </c:pt>
                <c:pt idx="7492">
                  <c:v>0.52700000000000102</c:v>
                </c:pt>
                <c:pt idx="7493">
                  <c:v>0.89999999999999869</c:v>
                </c:pt>
                <c:pt idx="7494">
                  <c:v>0.27000000000000318</c:v>
                </c:pt>
                <c:pt idx="7495">
                  <c:v>1.6370000000000005</c:v>
                </c:pt>
                <c:pt idx="7496">
                  <c:v>0</c:v>
                </c:pt>
                <c:pt idx="7497">
                  <c:v>1</c:v>
                </c:pt>
                <c:pt idx="7498">
                  <c:v>4</c:v>
                </c:pt>
                <c:pt idx="7499">
                  <c:v>1</c:v>
                </c:pt>
                <c:pt idx="7500">
                  <c:v>0</c:v>
                </c:pt>
                <c:pt idx="7501">
                  <c:v>4</c:v>
                </c:pt>
                <c:pt idx="7502">
                  <c:v>7</c:v>
                </c:pt>
                <c:pt idx="7503">
                  <c:v>3</c:v>
                </c:pt>
                <c:pt idx="7504">
                  <c:v>1</c:v>
                </c:pt>
                <c:pt idx="7505">
                  <c:v>0</c:v>
                </c:pt>
                <c:pt idx="7506">
                  <c:v>1</c:v>
                </c:pt>
                <c:pt idx="7507">
                  <c:v>10</c:v>
                </c:pt>
                <c:pt idx="7508">
                  <c:v>3</c:v>
                </c:pt>
                <c:pt idx="7509">
                  <c:v>0</c:v>
                </c:pt>
                <c:pt idx="7510">
                  <c:v>0</c:v>
                </c:pt>
                <c:pt idx="7511">
                  <c:v>1.2520000000000024</c:v>
                </c:pt>
                <c:pt idx="7512">
                  <c:v>9.5030000000000001</c:v>
                </c:pt>
                <c:pt idx="7513">
                  <c:v>1.7520000000000024</c:v>
                </c:pt>
                <c:pt idx="7514">
                  <c:v>0</c:v>
                </c:pt>
                <c:pt idx="7515">
                  <c:v>0</c:v>
                </c:pt>
                <c:pt idx="7516">
                  <c:v>3.2520000000000024</c:v>
                </c:pt>
                <c:pt idx="7517">
                  <c:v>0.50300000000000011</c:v>
                </c:pt>
                <c:pt idx="7518">
                  <c:v>0.75200000000000278</c:v>
                </c:pt>
                <c:pt idx="7519">
                  <c:v>0</c:v>
                </c:pt>
                <c:pt idx="7520">
                  <c:v>0</c:v>
                </c:pt>
                <c:pt idx="7521">
                  <c:v>0.67900000000000238</c:v>
                </c:pt>
                <c:pt idx="7522">
                  <c:v>1.3449999999999984</c:v>
                </c:pt>
                <c:pt idx="7523">
                  <c:v>0</c:v>
                </c:pt>
                <c:pt idx="7524">
                  <c:v>0</c:v>
                </c:pt>
                <c:pt idx="7525">
                  <c:v>0.51700000000000301</c:v>
                </c:pt>
                <c:pt idx="7526">
                  <c:v>1.027000000000001</c:v>
                </c:pt>
                <c:pt idx="7527">
                  <c:v>0.53000000000000114</c:v>
                </c:pt>
                <c:pt idx="7528">
                  <c:v>2.027000000000001</c:v>
                </c:pt>
                <c:pt idx="7529">
                  <c:v>2.517000000000003</c:v>
                </c:pt>
                <c:pt idx="7530">
                  <c:v>0</c:v>
                </c:pt>
                <c:pt idx="7531">
                  <c:v>0</c:v>
                </c:pt>
                <c:pt idx="7532">
                  <c:v>0.3359999999999988</c:v>
                </c:pt>
                <c:pt idx="7533">
                  <c:v>0.67000000000000193</c:v>
                </c:pt>
                <c:pt idx="7534">
                  <c:v>0</c:v>
                </c:pt>
                <c:pt idx="7535">
                  <c:v>0</c:v>
                </c:pt>
                <c:pt idx="7536">
                  <c:v>0</c:v>
                </c:pt>
                <c:pt idx="7537">
                  <c:v>0</c:v>
                </c:pt>
                <c:pt idx="7538">
                  <c:v>0</c:v>
                </c:pt>
                <c:pt idx="7539">
                  <c:v>0</c:v>
                </c:pt>
                <c:pt idx="7540">
                  <c:v>1</c:v>
                </c:pt>
                <c:pt idx="7541">
                  <c:v>1</c:v>
                </c:pt>
                <c:pt idx="7542">
                  <c:v>1</c:v>
                </c:pt>
                <c:pt idx="7543">
                  <c:v>0</c:v>
                </c:pt>
                <c:pt idx="7544">
                  <c:v>3</c:v>
                </c:pt>
                <c:pt idx="7545">
                  <c:v>9</c:v>
                </c:pt>
                <c:pt idx="7546">
                  <c:v>3</c:v>
                </c:pt>
                <c:pt idx="7547">
                  <c:v>1</c:v>
                </c:pt>
                <c:pt idx="7548">
                  <c:v>0</c:v>
                </c:pt>
                <c:pt idx="7549">
                  <c:v>0</c:v>
                </c:pt>
                <c:pt idx="7550">
                  <c:v>0</c:v>
                </c:pt>
                <c:pt idx="7551">
                  <c:v>1</c:v>
                </c:pt>
                <c:pt idx="7552">
                  <c:v>19</c:v>
                </c:pt>
                <c:pt idx="7553">
                  <c:v>9</c:v>
                </c:pt>
                <c:pt idx="7554">
                  <c:v>3</c:v>
                </c:pt>
                <c:pt idx="7555">
                  <c:v>2</c:v>
                </c:pt>
                <c:pt idx="7556">
                  <c:v>1</c:v>
                </c:pt>
                <c:pt idx="7557">
                  <c:v>0</c:v>
                </c:pt>
                <c:pt idx="7558">
                  <c:v>0</c:v>
                </c:pt>
                <c:pt idx="7559">
                  <c:v>2</c:v>
                </c:pt>
                <c:pt idx="7560">
                  <c:v>9</c:v>
                </c:pt>
                <c:pt idx="7561">
                  <c:v>3</c:v>
                </c:pt>
                <c:pt idx="7562">
                  <c:v>2</c:v>
                </c:pt>
                <c:pt idx="7563">
                  <c:v>1</c:v>
                </c:pt>
                <c:pt idx="7564">
                  <c:v>1</c:v>
                </c:pt>
                <c:pt idx="7565">
                  <c:v>0</c:v>
                </c:pt>
                <c:pt idx="7566">
                  <c:v>0</c:v>
                </c:pt>
                <c:pt idx="7567">
                  <c:v>2</c:v>
                </c:pt>
                <c:pt idx="7568">
                  <c:v>4</c:v>
                </c:pt>
                <c:pt idx="7569">
                  <c:v>6</c:v>
                </c:pt>
                <c:pt idx="7570">
                  <c:v>3</c:v>
                </c:pt>
                <c:pt idx="7571">
                  <c:v>1</c:v>
                </c:pt>
                <c:pt idx="7572">
                  <c:v>1</c:v>
                </c:pt>
                <c:pt idx="7573">
                  <c:v>0</c:v>
                </c:pt>
                <c:pt idx="7574">
                  <c:v>0</c:v>
                </c:pt>
                <c:pt idx="7575">
                  <c:v>4</c:v>
                </c:pt>
                <c:pt idx="7576">
                  <c:v>9</c:v>
                </c:pt>
                <c:pt idx="7577">
                  <c:v>8</c:v>
                </c:pt>
                <c:pt idx="7578">
                  <c:v>14</c:v>
                </c:pt>
                <c:pt idx="7579">
                  <c:v>7</c:v>
                </c:pt>
                <c:pt idx="7580">
                  <c:v>6</c:v>
                </c:pt>
                <c:pt idx="7581">
                  <c:v>3</c:v>
                </c:pt>
                <c:pt idx="7582">
                  <c:v>2</c:v>
                </c:pt>
                <c:pt idx="7583">
                  <c:v>1</c:v>
                </c:pt>
                <c:pt idx="7584">
                  <c:v>0</c:v>
                </c:pt>
                <c:pt idx="7585">
                  <c:v>0</c:v>
                </c:pt>
                <c:pt idx="7586">
                  <c:v>0</c:v>
                </c:pt>
                <c:pt idx="7587">
                  <c:v>3.8590000000000009</c:v>
                </c:pt>
                <c:pt idx="7588">
                  <c:v>18.716999999999999</c:v>
                </c:pt>
                <c:pt idx="7589">
                  <c:v>8.5750000000000028</c:v>
                </c:pt>
                <c:pt idx="7590">
                  <c:v>5.4320000000000022</c:v>
                </c:pt>
                <c:pt idx="7591">
                  <c:v>2.287999999999998</c:v>
                </c:pt>
                <c:pt idx="7592">
                  <c:v>1.1439999999999977</c:v>
                </c:pt>
                <c:pt idx="7593">
                  <c:v>0</c:v>
                </c:pt>
                <c:pt idx="7594">
                  <c:v>0</c:v>
                </c:pt>
                <c:pt idx="7595">
                  <c:v>0</c:v>
                </c:pt>
                <c:pt idx="7596">
                  <c:v>0.3359999999999988</c:v>
                </c:pt>
                <c:pt idx="7597">
                  <c:v>0.67000000000000193</c:v>
                </c:pt>
                <c:pt idx="7598">
                  <c:v>0</c:v>
                </c:pt>
                <c:pt idx="7599">
                  <c:v>0</c:v>
                </c:pt>
                <c:pt idx="7600">
                  <c:v>1.517000000000003</c:v>
                </c:pt>
                <c:pt idx="7601">
                  <c:v>10.027999999999999</c:v>
                </c:pt>
                <c:pt idx="7602">
                  <c:v>3.5309999999999988</c:v>
                </c:pt>
                <c:pt idx="7603">
                  <c:v>2.7000000000001034E-2</c:v>
                </c:pt>
                <c:pt idx="7604">
                  <c:v>0.51700000000000301</c:v>
                </c:pt>
                <c:pt idx="7605">
                  <c:v>0</c:v>
                </c:pt>
                <c:pt idx="7606">
                  <c:v>0</c:v>
                </c:pt>
                <c:pt idx="7607">
                  <c:v>1.609000000000002</c:v>
                </c:pt>
                <c:pt idx="7608">
                  <c:v>1.213000000000001</c:v>
                </c:pt>
                <c:pt idx="7609">
                  <c:v>1.8130000000000024</c:v>
                </c:pt>
                <c:pt idx="7610">
                  <c:v>1.408999999999998</c:v>
                </c:pt>
                <c:pt idx="7611">
                  <c:v>0</c:v>
                </c:pt>
                <c:pt idx="7612">
                  <c:v>0</c:v>
                </c:pt>
                <c:pt idx="7613">
                  <c:v>0.8019999999999996</c:v>
                </c:pt>
                <c:pt idx="7614">
                  <c:v>7.6030000000000015</c:v>
                </c:pt>
                <c:pt idx="7615">
                  <c:v>8.4030000000000022</c:v>
                </c:pt>
                <c:pt idx="7616">
                  <c:v>1.2019999999999973</c:v>
                </c:pt>
                <c:pt idx="7617">
                  <c:v>0</c:v>
                </c:pt>
                <c:pt idx="7618">
                  <c:v>0</c:v>
                </c:pt>
                <c:pt idx="7619">
                  <c:v>0</c:v>
                </c:pt>
                <c:pt idx="7620">
                  <c:v>0</c:v>
                </c:pt>
                <c:pt idx="7621">
                  <c:v>0</c:v>
                </c:pt>
                <c:pt idx="7622">
                  <c:v>7.0840000000000014</c:v>
                </c:pt>
                <c:pt idx="7623">
                  <c:v>8.1690000000000005</c:v>
                </c:pt>
                <c:pt idx="7624">
                  <c:v>6.2530000000000001</c:v>
                </c:pt>
                <c:pt idx="7625">
                  <c:v>3.3359999999999976</c:v>
                </c:pt>
                <c:pt idx="7626">
                  <c:v>3.4200000000000017</c:v>
                </c:pt>
                <c:pt idx="7627">
                  <c:v>2.5030000000000001</c:v>
                </c:pt>
                <c:pt idx="7628">
                  <c:v>2.5870000000000042</c:v>
                </c:pt>
                <c:pt idx="7629">
                  <c:v>1.6700000000000021</c:v>
                </c:pt>
                <c:pt idx="7630">
                  <c:v>1.7520000000000024</c:v>
                </c:pt>
                <c:pt idx="7631">
                  <c:v>0.83500000000000085</c:v>
                </c:pt>
                <c:pt idx="7632">
                  <c:v>0.91799999999999948</c:v>
                </c:pt>
                <c:pt idx="7633">
                  <c:v>0</c:v>
                </c:pt>
                <c:pt idx="7634">
                  <c:v>0.67000000000000193</c:v>
                </c:pt>
                <c:pt idx="7635">
                  <c:v>0.3359999999999988</c:v>
                </c:pt>
                <c:pt idx="7636">
                  <c:v>0</c:v>
                </c:pt>
                <c:pt idx="7637">
                  <c:v>0</c:v>
                </c:pt>
                <c:pt idx="7638">
                  <c:v>0.3359999999999988</c:v>
                </c:pt>
                <c:pt idx="7639">
                  <c:v>0.67000000000000193</c:v>
                </c:pt>
                <c:pt idx="7640">
                  <c:v>0</c:v>
                </c:pt>
                <c:pt idx="7641">
                  <c:v>1</c:v>
                </c:pt>
                <c:pt idx="7642">
                  <c:v>1</c:v>
                </c:pt>
                <c:pt idx="7643">
                  <c:v>0</c:v>
                </c:pt>
                <c:pt idx="7644">
                  <c:v>0.67000000000000193</c:v>
                </c:pt>
                <c:pt idx="7645">
                  <c:v>0.3359999999999988</c:v>
                </c:pt>
                <c:pt idx="7646">
                  <c:v>0</c:v>
                </c:pt>
                <c:pt idx="7647">
                  <c:v>0</c:v>
                </c:pt>
                <c:pt idx="7648">
                  <c:v>6.3890000000000029</c:v>
                </c:pt>
                <c:pt idx="7649">
                  <c:v>29.773000000000003</c:v>
                </c:pt>
                <c:pt idx="7650">
                  <c:v>10.154000000000003</c:v>
                </c:pt>
                <c:pt idx="7651">
                  <c:v>5.5309999999999988</c:v>
                </c:pt>
                <c:pt idx="7652">
                  <c:v>2.9040000000000035</c:v>
                </c:pt>
                <c:pt idx="7653">
                  <c:v>2.2730000000000032</c:v>
                </c:pt>
                <c:pt idx="7654">
                  <c:v>0.63799999999999835</c:v>
                </c:pt>
                <c:pt idx="7655">
                  <c:v>0</c:v>
                </c:pt>
                <c:pt idx="7656">
                  <c:v>0</c:v>
                </c:pt>
                <c:pt idx="7657">
                  <c:v>0</c:v>
                </c:pt>
                <c:pt idx="7658">
                  <c:v>0</c:v>
                </c:pt>
                <c:pt idx="7659">
                  <c:v>1.3370000000000033</c:v>
                </c:pt>
                <c:pt idx="7660">
                  <c:v>0.67000000000000193</c:v>
                </c:pt>
                <c:pt idx="7661">
                  <c:v>0</c:v>
                </c:pt>
                <c:pt idx="7662">
                  <c:v>1.7529999999999997</c:v>
                </c:pt>
                <c:pt idx="7663">
                  <c:v>3.5039999999999982</c:v>
                </c:pt>
                <c:pt idx="7664">
                  <c:v>1.2529999999999997</c:v>
                </c:pt>
                <c:pt idx="7665">
                  <c:v>0</c:v>
                </c:pt>
                <c:pt idx="7666">
                  <c:v>0</c:v>
                </c:pt>
                <c:pt idx="7667">
                  <c:v>1.3419999999999979</c:v>
                </c:pt>
                <c:pt idx="7668">
                  <c:v>1.6799999999999993</c:v>
                </c:pt>
                <c:pt idx="7669">
                  <c:v>1.0150000000000006</c:v>
                </c:pt>
                <c:pt idx="7670">
                  <c:v>1.3459999999999956</c:v>
                </c:pt>
                <c:pt idx="7671">
                  <c:v>0.6749999999999976</c:v>
                </c:pt>
                <c:pt idx="7672">
                  <c:v>0</c:v>
                </c:pt>
                <c:pt idx="7673">
                  <c:v>0</c:v>
                </c:pt>
                <c:pt idx="7674">
                  <c:v>0</c:v>
                </c:pt>
                <c:pt idx="7675">
                  <c:v>0.33700000000000341</c:v>
                </c:pt>
                <c:pt idx="7676">
                  <c:v>0.67000000000000193</c:v>
                </c:pt>
                <c:pt idx="7677">
                  <c:v>0</c:v>
                </c:pt>
                <c:pt idx="7678">
                  <c:v>0</c:v>
                </c:pt>
                <c:pt idx="7679">
                  <c:v>1</c:v>
                </c:pt>
                <c:pt idx="7680">
                  <c:v>1</c:v>
                </c:pt>
                <c:pt idx="7681">
                  <c:v>0</c:v>
                </c:pt>
                <c:pt idx="7682">
                  <c:v>0</c:v>
                </c:pt>
                <c:pt idx="7683">
                  <c:v>0.89000000000000068</c:v>
                </c:pt>
                <c:pt idx="7684">
                  <c:v>1.7800000000000011</c:v>
                </c:pt>
                <c:pt idx="7685">
                  <c:v>2.6700000000000017</c:v>
                </c:pt>
                <c:pt idx="7686">
                  <c:v>4.5589999999999975</c:v>
                </c:pt>
                <c:pt idx="7687">
                  <c:v>6.4480000000000004</c:v>
                </c:pt>
                <c:pt idx="7688">
                  <c:v>3.3370000000000033</c:v>
                </c:pt>
                <c:pt idx="7689">
                  <c:v>2.2250000000000014</c:v>
                </c:pt>
                <c:pt idx="7690">
                  <c:v>1.1129999999999991</c:v>
                </c:pt>
                <c:pt idx="7691">
                  <c:v>0</c:v>
                </c:pt>
                <c:pt idx="7692">
                  <c:v>0</c:v>
                </c:pt>
                <c:pt idx="7693">
                  <c:v>9.2279999999999998</c:v>
                </c:pt>
                <c:pt idx="7694">
                  <c:v>5.4549999999999965</c:v>
                </c:pt>
                <c:pt idx="7695">
                  <c:v>3.6809999999999983</c:v>
                </c:pt>
                <c:pt idx="7696">
                  <c:v>2.9040000000000035</c:v>
                </c:pt>
                <c:pt idx="7697">
                  <c:v>2.1269999999999989</c:v>
                </c:pt>
                <c:pt idx="7698">
                  <c:v>1.3470000000000013</c:v>
                </c:pt>
                <c:pt idx="7699">
                  <c:v>0.56599999999999895</c:v>
                </c:pt>
                <c:pt idx="7700">
                  <c:v>0.78399999999999892</c:v>
                </c:pt>
                <c:pt idx="7701">
                  <c:v>0</c:v>
                </c:pt>
                <c:pt idx="7702">
                  <c:v>0.67500000000000093</c:v>
                </c:pt>
                <c:pt idx="7703">
                  <c:v>0.34700000000000131</c:v>
                </c:pt>
                <c:pt idx="7704">
                  <c:v>5.0159999999999965</c:v>
                </c:pt>
                <c:pt idx="7705">
                  <c:v>2.6809999999999983</c:v>
                </c:pt>
                <c:pt idx="7706">
                  <c:v>1.3419999999999979</c:v>
                </c:pt>
                <c:pt idx="7707">
                  <c:v>0</c:v>
                </c:pt>
                <c:pt idx="7708">
                  <c:v>0.33700000000000341</c:v>
                </c:pt>
                <c:pt idx="7709">
                  <c:v>0.67000000000000193</c:v>
                </c:pt>
                <c:pt idx="7710">
                  <c:v>0</c:v>
                </c:pt>
                <c:pt idx="7711">
                  <c:v>0</c:v>
                </c:pt>
                <c:pt idx="7712">
                  <c:v>0.33700000000000002</c:v>
                </c:pt>
                <c:pt idx="7713">
                  <c:v>0.67000000000000193</c:v>
                </c:pt>
                <c:pt idx="7714">
                  <c:v>0</c:v>
                </c:pt>
                <c:pt idx="7715">
                  <c:v>17.74199999999999</c:v>
                </c:pt>
                <c:pt idx="7716">
                  <c:v>56.432000000000002</c:v>
                </c:pt>
                <c:pt idx="7717">
                  <c:v>115.07</c:v>
                </c:pt>
                <c:pt idx="7718">
                  <c:v>313.65199999999999</c:v>
                </c:pt>
                <c:pt idx="7719">
                  <c:v>252.17599999999999</c:v>
                </c:pt>
                <c:pt idx="7720">
                  <c:v>99.640999999999991</c:v>
                </c:pt>
                <c:pt idx="7721">
                  <c:v>132.04399999999998</c:v>
                </c:pt>
                <c:pt idx="7722">
                  <c:v>46.380999999999993</c:v>
                </c:pt>
                <c:pt idx="7723">
                  <c:v>25.65100000000001</c:v>
                </c:pt>
                <c:pt idx="7724">
                  <c:v>14.851000000000004</c:v>
                </c:pt>
                <c:pt idx="7725">
                  <c:v>6.9780000000000024</c:v>
                </c:pt>
                <c:pt idx="7726">
                  <c:v>5.0279999999999969</c:v>
                </c:pt>
                <c:pt idx="7727">
                  <c:v>0</c:v>
                </c:pt>
                <c:pt idx="7728">
                  <c:v>6.6139999999999954</c:v>
                </c:pt>
                <c:pt idx="7729">
                  <c:v>14.221</c:v>
                </c:pt>
                <c:pt idx="7730">
                  <c:v>3.820999999999998</c:v>
                </c:pt>
                <c:pt idx="7731">
                  <c:v>0.41400000000000148</c:v>
                </c:pt>
                <c:pt idx="7732">
                  <c:v>0</c:v>
                </c:pt>
                <c:pt idx="7733">
                  <c:v>1.3389999999999982</c:v>
                </c:pt>
                <c:pt idx="7734">
                  <c:v>6.6760000000000019</c:v>
                </c:pt>
                <c:pt idx="7735">
                  <c:v>9.0100000000000016</c:v>
                </c:pt>
                <c:pt idx="7736">
                  <c:v>6.3430000000000035</c:v>
                </c:pt>
                <c:pt idx="7737">
                  <c:v>1.6719999999999966</c:v>
                </c:pt>
                <c:pt idx="7738">
                  <c:v>0</c:v>
                </c:pt>
                <c:pt idx="7739">
                  <c:v>0</c:v>
                </c:pt>
                <c:pt idx="7740">
                  <c:v>0</c:v>
                </c:pt>
                <c:pt idx="7741">
                  <c:v>0</c:v>
                </c:pt>
                <c:pt idx="7742">
                  <c:v>1</c:v>
                </c:pt>
                <c:pt idx="7743">
                  <c:v>0</c:v>
                </c:pt>
                <c:pt idx="7744">
                  <c:v>1.5140000000000029</c:v>
                </c:pt>
                <c:pt idx="7745">
                  <c:v>2.0219999999999985</c:v>
                </c:pt>
                <c:pt idx="7746">
                  <c:v>3.5249999999999986</c:v>
                </c:pt>
                <c:pt idx="7747">
                  <c:v>6.0219999999999985</c:v>
                </c:pt>
                <c:pt idx="7748">
                  <c:v>2.5140000000000029</c:v>
                </c:pt>
                <c:pt idx="7749">
                  <c:v>0</c:v>
                </c:pt>
                <c:pt idx="7750">
                  <c:v>1.2019999999999973</c:v>
                </c:pt>
                <c:pt idx="7751">
                  <c:v>8.4030000000000022</c:v>
                </c:pt>
                <c:pt idx="7752">
                  <c:v>5.6030000000000015</c:v>
                </c:pt>
                <c:pt idx="7753">
                  <c:v>1.8019999999999992</c:v>
                </c:pt>
                <c:pt idx="7754">
                  <c:v>0</c:v>
                </c:pt>
                <c:pt idx="7755">
                  <c:v>34.726000000000013</c:v>
                </c:pt>
                <c:pt idx="7756">
                  <c:v>236.45000000000005</c:v>
                </c:pt>
                <c:pt idx="7757">
                  <c:v>53.173000000000002</c:v>
                </c:pt>
                <c:pt idx="7758">
                  <c:v>37.893000000000001</c:v>
                </c:pt>
                <c:pt idx="7759">
                  <c:v>23.612000000000005</c:v>
                </c:pt>
                <c:pt idx="7760">
                  <c:v>15.329000000000002</c:v>
                </c:pt>
                <c:pt idx="7761">
                  <c:v>12.044</c:v>
                </c:pt>
                <c:pt idx="7762">
                  <c:v>10.758000000000003</c:v>
                </c:pt>
                <c:pt idx="7763">
                  <c:v>7.4699999999999989</c:v>
                </c:pt>
                <c:pt idx="7764">
                  <c:v>10.179000000000002</c:v>
                </c:pt>
                <c:pt idx="7765">
                  <c:v>5.8870000000000005</c:v>
                </c:pt>
                <c:pt idx="7766">
                  <c:v>3.5930000000000035</c:v>
                </c:pt>
                <c:pt idx="7767">
                  <c:v>2.2980000000000018</c:v>
                </c:pt>
                <c:pt idx="7768">
                  <c:v>0</c:v>
                </c:pt>
                <c:pt idx="7769">
                  <c:v>0.5140000000000029</c:v>
                </c:pt>
                <c:pt idx="7770">
                  <c:v>2.0219999999999985</c:v>
                </c:pt>
                <c:pt idx="7771">
                  <c:v>0.52499999999999869</c:v>
                </c:pt>
                <c:pt idx="7772">
                  <c:v>2.1999999999998458E-2</c:v>
                </c:pt>
                <c:pt idx="7773">
                  <c:v>0.5140000000000029</c:v>
                </c:pt>
                <c:pt idx="7774">
                  <c:v>0</c:v>
                </c:pt>
                <c:pt idx="7775">
                  <c:v>0</c:v>
                </c:pt>
                <c:pt idx="7776">
                  <c:v>0.40699999999999664</c:v>
                </c:pt>
                <c:pt idx="7777">
                  <c:v>0.81099999999999994</c:v>
                </c:pt>
                <c:pt idx="7778">
                  <c:v>0.21099999999999863</c:v>
                </c:pt>
                <c:pt idx="7779">
                  <c:v>1.6069999999999989</c:v>
                </c:pt>
                <c:pt idx="7780">
                  <c:v>0</c:v>
                </c:pt>
                <c:pt idx="7781">
                  <c:v>7.2920000000000016</c:v>
                </c:pt>
                <c:pt idx="7782">
                  <c:v>7.5810000000000031</c:v>
                </c:pt>
                <c:pt idx="7783">
                  <c:v>4.868999999999998</c:v>
                </c:pt>
                <c:pt idx="7784">
                  <c:v>3.1550000000000007</c:v>
                </c:pt>
                <c:pt idx="7785">
                  <c:v>1.4380000000000024</c:v>
                </c:pt>
                <c:pt idx="7786">
                  <c:v>0.71999999999999909</c:v>
                </c:pt>
                <c:pt idx="7787">
                  <c:v>0</c:v>
                </c:pt>
                <c:pt idx="7788">
                  <c:v>12.608000000000001</c:v>
                </c:pt>
                <c:pt idx="7789">
                  <c:v>11.212000000000003</c:v>
                </c:pt>
                <c:pt idx="7790">
                  <c:v>3.8119999999999967</c:v>
                </c:pt>
                <c:pt idx="7791">
                  <c:v>1.4080000000000013</c:v>
                </c:pt>
                <c:pt idx="7792">
                  <c:v>0</c:v>
                </c:pt>
                <c:pt idx="7793">
                  <c:v>3.2920000000000007</c:v>
                </c:pt>
                <c:pt idx="7794">
                  <c:v>31.581000000000003</c:v>
                </c:pt>
                <c:pt idx="7795">
                  <c:v>7.868999999999998</c:v>
                </c:pt>
                <c:pt idx="7796">
                  <c:v>3.1550000000000007</c:v>
                </c:pt>
                <c:pt idx="7797">
                  <c:v>0.4380000000000025</c:v>
                </c:pt>
                <c:pt idx="7798">
                  <c:v>0.71999999999999909</c:v>
                </c:pt>
                <c:pt idx="7799">
                  <c:v>0</c:v>
                </c:pt>
                <c:pt idx="7800">
                  <c:v>0</c:v>
                </c:pt>
                <c:pt idx="7801">
                  <c:v>0</c:v>
                </c:pt>
                <c:pt idx="7802">
                  <c:v>0.80899999999999761</c:v>
                </c:pt>
                <c:pt idx="7803">
                  <c:v>2.6899999999999982</c:v>
                </c:pt>
                <c:pt idx="7804">
                  <c:v>78.542000000000002</c:v>
                </c:pt>
                <c:pt idx="7805">
                  <c:v>28.36399999999999</c:v>
                </c:pt>
                <c:pt idx="7806">
                  <c:v>67.154999999999987</c:v>
                </c:pt>
                <c:pt idx="7807">
                  <c:v>30.91599999999999</c:v>
                </c:pt>
                <c:pt idx="7808">
                  <c:v>18.643999999999991</c:v>
                </c:pt>
                <c:pt idx="7809">
                  <c:v>5.3389999999999986</c:v>
                </c:pt>
                <c:pt idx="7810">
                  <c:v>0</c:v>
                </c:pt>
                <c:pt idx="7811">
                  <c:v>1</c:v>
                </c:pt>
                <c:pt idx="7812">
                  <c:v>0</c:v>
                </c:pt>
                <c:pt idx="7813">
                  <c:v>2.3680000000000021</c:v>
                </c:pt>
                <c:pt idx="7814">
                  <c:v>5.7010000000000014</c:v>
                </c:pt>
                <c:pt idx="7815">
                  <c:v>0</c:v>
                </c:pt>
                <c:pt idx="7816">
                  <c:v>34.434000000000005</c:v>
                </c:pt>
                <c:pt idx="7817">
                  <c:v>8.8270000000000017</c:v>
                </c:pt>
                <c:pt idx="7818">
                  <c:v>4.1779999999999955</c:v>
                </c:pt>
                <c:pt idx="7819">
                  <c:v>3.490000000000002</c:v>
                </c:pt>
                <c:pt idx="7820">
                  <c:v>0.76400000000000312</c:v>
                </c:pt>
                <c:pt idx="7821">
                  <c:v>0</c:v>
                </c:pt>
                <c:pt idx="7822">
                  <c:v>3.6610000000000014</c:v>
                </c:pt>
                <c:pt idx="7823">
                  <c:v>19.311999999999998</c:v>
                </c:pt>
                <c:pt idx="7824">
                  <c:v>6.9519999999999982</c:v>
                </c:pt>
                <c:pt idx="7825">
                  <c:v>14.581000000000003</c:v>
                </c:pt>
                <c:pt idx="7826">
                  <c:v>4.2010000000000014</c:v>
                </c:pt>
                <c:pt idx="7827">
                  <c:v>0.8100000000000025</c:v>
                </c:pt>
                <c:pt idx="7828">
                  <c:v>0.40999999999999681</c:v>
                </c:pt>
                <c:pt idx="7829">
                  <c:v>0</c:v>
                </c:pt>
                <c:pt idx="7830">
                  <c:v>0</c:v>
                </c:pt>
                <c:pt idx="7831">
                  <c:v>2.7000000000000037</c:v>
                </c:pt>
                <c:pt idx="7832">
                  <c:v>1.3860000000000032</c:v>
                </c:pt>
                <c:pt idx="7833">
                  <c:v>1.0589999999999971</c:v>
                </c:pt>
                <c:pt idx="7834">
                  <c:v>1.7190000000000012</c:v>
                </c:pt>
                <c:pt idx="7835">
                  <c:v>1.3659999999999992</c:v>
                </c:pt>
                <c:pt idx="7836">
                  <c:v>0</c:v>
                </c:pt>
                <c:pt idx="7837">
                  <c:v>1</c:v>
                </c:pt>
                <c:pt idx="7838">
                  <c:v>2</c:v>
                </c:pt>
                <c:pt idx="7839">
                  <c:v>2</c:v>
                </c:pt>
                <c:pt idx="7840">
                  <c:v>1</c:v>
                </c:pt>
                <c:pt idx="7841">
                  <c:v>0</c:v>
                </c:pt>
                <c:pt idx="7842">
                  <c:v>1.8350000000000009</c:v>
                </c:pt>
                <c:pt idx="7843">
                  <c:v>8.6700000000000017</c:v>
                </c:pt>
                <c:pt idx="7844">
                  <c:v>2.5039999999999982</c:v>
                </c:pt>
                <c:pt idx="7845">
                  <c:v>1.3370000000000033</c:v>
                </c:pt>
                <c:pt idx="7846">
                  <c:v>1.1689999999999965</c:v>
                </c:pt>
                <c:pt idx="7847">
                  <c:v>0</c:v>
                </c:pt>
                <c:pt idx="7848">
                  <c:v>0.33700000000000341</c:v>
                </c:pt>
                <c:pt idx="7849">
                  <c:v>0.67000000000000193</c:v>
                </c:pt>
                <c:pt idx="7850">
                  <c:v>0</c:v>
                </c:pt>
                <c:pt idx="7851">
                  <c:v>0.51100000000000279</c:v>
                </c:pt>
                <c:pt idx="7852">
                  <c:v>1.0150000000000006</c:v>
                </c:pt>
                <c:pt idx="7853">
                  <c:v>0.51100000000000279</c:v>
                </c:pt>
                <c:pt idx="7854">
                  <c:v>0</c:v>
                </c:pt>
                <c:pt idx="7855">
                  <c:v>1</c:v>
                </c:pt>
                <c:pt idx="7856">
                  <c:v>1</c:v>
                </c:pt>
                <c:pt idx="7857">
                  <c:v>0</c:v>
                </c:pt>
                <c:pt idx="7858">
                  <c:v>0</c:v>
                </c:pt>
                <c:pt idx="7859">
                  <c:v>0</c:v>
                </c:pt>
                <c:pt idx="7860">
                  <c:v>0</c:v>
                </c:pt>
                <c:pt idx="7861">
                  <c:v>0</c:v>
                </c:pt>
                <c:pt idx="7862">
                  <c:v>2</c:v>
                </c:pt>
                <c:pt idx="7863">
                  <c:v>2</c:v>
                </c:pt>
                <c:pt idx="7864">
                  <c:v>1</c:v>
                </c:pt>
                <c:pt idx="7865">
                  <c:v>0</c:v>
                </c:pt>
                <c:pt idx="7866">
                  <c:v>0</c:v>
                </c:pt>
                <c:pt idx="7867">
                  <c:v>1</c:v>
                </c:pt>
                <c:pt idx="7868">
                  <c:v>2</c:v>
                </c:pt>
                <c:pt idx="7869">
                  <c:v>1</c:v>
                </c:pt>
                <c:pt idx="7870">
                  <c:v>0</c:v>
                </c:pt>
                <c:pt idx="7871">
                  <c:v>0</c:v>
                </c:pt>
                <c:pt idx="7872">
                  <c:v>2.6799999999999997</c:v>
                </c:pt>
                <c:pt idx="7873">
                  <c:v>1.3470000000000013</c:v>
                </c:pt>
                <c:pt idx="7874">
                  <c:v>0</c:v>
                </c:pt>
                <c:pt idx="7875">
                  <c:v>2.7530000000000001</c:v>
                </c:pt>
                <c:pt idx="7876">
                  <c:v>2.5039999999999982</c:v>
                </c:pt>
                <c:pt idx="7877">
                  <c:v>1.2529999999999997</c:v>
                </c:pt>
                <c:pt idx="7878">
                  <c:v>0</c:v>
                </c:pt>
                <c:pt idx="7879">
                  <c:v>10.169</c:v>
                </c:pt>
                <c:pt idx="7880">
                  <c:v>2.3370000000000033</c:v>
                </c:pt>
                <c:pt idx="7881">
                  <c:v>1.5039999999999973</c:v>
                </c:pt>
                <c:pt idx="7882">
                  <c:v>1.6700000000000021</c:v>
                </c:pt>
                <c:pt idx="7883">
                  <c:v>0.83500000000000085</c:v>
                </c:pt>
                <c:pt idx="7884">
                  <c:v>0</c:v>
                </c:pt>
                <c:pt idx="7885">
                  <c:v>0</c:v>
                </c:pt>
                <c:pt idx="7886">
                  <c:v>1</c:v>
                </c:pt>
                <c:pt idx="7887">
                  <c:v>0</c:v>
                </c:pt>
                <c:pt idx="7888">
                  <c:v>0</c:v>
                </c:pt>
                <c:pt idx="7889">
                  <c:v>0</c:v>
                </c:pt>
                <c:pt idx="7890">
                  <c:v>0</c:v>
                </c:pt>
                <c:pt idx="7891">
                  <c:v>0</c:v>
                </c:pt>
                <c:pt idx="7892">
                  <c:v>1.5120000000000005</c:v>
                </c:pt>
                <c:pt idx="7893">
                  <c:v>1.0159999999999976</c:v>
                </c:pt>
                <c:pt idx="7894">
                  <c:v>0.51200000000000045</c:v>
                </c:pt>
                <c:pt idx="7895">
                  <c:v>0</c:v>
                </c:pt>
                <c:pt idx="7896">
                  <c:v>0</c:v>
                </c:pt>
                <c:pt idx="7897">
                  <c:v>0</c:v>
                </c:pt>
                <c:pt idx="7898">
                  <c:v>1.6700000000000021</c:v>
                </c:pt>
                <c:pt idx="7899">
                  <c:v>0.33700000000000002</c:v>
                </c:pt>
                <c:pt idx="7900">
                  <c:v>0</c:v>
                </c:pt>
                <c:pt idx="7901">
                  <c:v>0</c:v>
                </c:pt>
                <c:pt idx="7902">
                  <c:v>0.33700000000000002</c:v>
                </c:pt>
                <c:pt idx="7903">
                  <c:v>0.67000000000000193</c:v>
                </c:pt>
                <c:pt idx="7904">
                  <c:v>0</c:v>
                </c:pt>
                <c:pt idx="7905">
                  <c:v>0</c:v>
                </c:pt>
                <c:pt idx="7906">
                  <c:v>0</c:v>
                </c:pt>
                <c:pt idx="7907">
                  <c:v>0</c:v>
                </c:pt>
                <c:pt idx="7908">
                  <c:v>0</c:v>
                </c:pt>
                <c:pt idx="7909">
                  <c:v>0</c:v>
                </c:pt>
                <c:pt idx="7910">
                  <c:v>1</c:v>
                </c:pt>
                <c:pt idx="7911">
                  <c:v>1</c:v>
                </c:pt>
                <c:pt idx="7912">
                  <c:v>1</c:v>
                </c:pt>
                <c:pt idx="7913">
                  <c:v>0</c:v>
                </c:pt>
                <c:pt idx="7914">
                  <c:v>1</c:v>
                </c:pt>
                <c:pt idx="7915">
                  <c:v>0</c:v>
                </c:pt>
                <c:pt idx="7916">
                  <c:v>0</c:v>
                </c:pt>
                <c:pt idx="7917">
                  <c:v>0.67000000000000193</c:v>
                </c:pt>
                <c:pt idx="7918">
                  <c:v>0.33700000000000002</c:v>
                </c:pt>
                <c:pt idx="7919">
                  <c:v>0</c:v>
                </c:pt>
                <c:pt idx="7920">
                  <c:v>0</c:v>
                </c:pt>
                <c:pt idx="7921">
                  <c:v>0</c:v>
                </c:pt>
                <c:pt idx="7922">
                  <c:v>0</c:v>
                </c:pt>
                <c:pt idx="7923">
                  <c:v>0</c:v>
                </c:pt>
                <c:pt idx="7924">
                  <c:v>0.75300000000000034</c:v>
                </c:pt>
                <c:pt idx="7925">
                  <c:v>1.5040000000000013</c:v>
                </c:pt>
                <c:pt idx="7926">
                  <c:v>1.2529999999999997</c:v>
                </c:pt>
                <c:pt idx="7927">
                  <c:v>0</c:v>
                </c:pt>
                <c:pt idx="7928">
                  <c:v>0</c:v>
                </c:pt>
                <c:pt idx="7929">
                  <c:v>0</c:v>
                </c:pt>
                <c:pt idx="7930">
                  <c:v>1</c:v>
                </c:pt>
                <c:pt idx="7931">
                  <c:v>0</c:v>
                </c:pt>
                <c:pt idx="7932">
                  <c:v>1</c:v>
                </c:pt>
                <c:pt idx="7933">
                  <c:v>0</c:v>
                </c:pt>
                <c:pt idx="7934">
                  <c:v>0</c:v>
                </c:pt>
                <c:pt idx="7935">
                  <c:v>1.2529999999999997</c:v>
                </c:pt>
                <c:pt idx="7936">
                  <c:v>2.5040000000000013</c:v>
                </c:pt>
                <c:pt idx="7937">
                  <c:v>0.75300000000000034</c:v>
                </c:pt>
                <c:pt idx="7938">
                  <c:v>0</c:v>
                </c:pt>
                <c:pt idx="7939">
                  <c:v>1</c:v>
                </c:pt>
                <c:pt idx="7940">
                  <c:v>0</c:v>
                </c:pt>
                <c:pt idx="7941">
                  <c:v>1</c:v>
                </c:pt>
                <c:pt idx="7942">
                  <c:v>0</c:v>
                </c:pt>
                <c:pt idx="7943">
                  <c:v>0.80300000000000082</c:v>
                </c:pt>
                <c:pt idx="7944">
                  <c:v>2.6039999999999992</c:v>
                </c:pt>
                <c:pt idx="7945">
                  <c:v>4.4039999999999999</c:v>
                </c:pt>
                <c:pt idx="7946">
                  <c:v>2.2029999999999994</c:v>
                </c:pt>
                <c:pt idx="7947">
                  <c:v>0</c:v>
                </c:pt>
                <c:pt idx="7948">
                  <c:v>0</c:v>
                </c:pt>
                <c:pt idx="7949">
                  <c:v>0</c:v>
                </c:pt>
                <c:pt idx="7950">
                  <c:v>0</c:v>
                </c:pt>
                <c:pt idx="7951">
                  <c:v>1</c:v>
                </c:pt>
                <c:pt idx="7952">
                  <c:v>4</c:v>
                </c:pt>
                <c:pt idx="7953">
                  <c:v>1</c:v>
                </c:pt>
                <c:pt idx="7954">
                  <c:v>0</c:v>
                </c:pt>
                <c:pt idx="7955">
                  <c:v>0</c:v>
                </c:pt>
                <c:pt idx="7956">
                  <c:v>0</c:v>
                </c:pt>
                <c:pt idx="7957">
                  <c:v>0</c:v>
                </c:pt>
                <c:pt idx="7958">
                  <c:v>0.33700000000000002</c:v>
                </c:pt>
                <c:pt idx="7959">
                  <c:v>0.67000000000000193</c:v>
                </c:pt>
                <c:pt idx="7960">
                  <c:v>0</c:v>
                </c:pt>
                <c:pt idx="7961">
                  <c:v>0</c:v>
                </c:pt>
                <c:pt idx="7962">
                  <c:v>0.67000000000000193</c:v>
                </c:pt>
                <c:pt idx="7963">
                  <c:v>1.3369999999999993</c:v>
                </c:pt>
                <c:pt idx="7964">
                  <c:v>0</c:v>
                </c:pt>
                <c:pt idx="7965">
                  <c:v>0</c:v>
                </c:pt>
                <c:pt idx="7966">
                  <c:v>0.33700000000000002</c:v>
                </c:pt>
                <c:pt idx="7967">
                  <c:v>0.67000000000000193</c:v>
                </c:pt>
                <c:pt idx="7968">
                  <c:v>0</c:v>
                </c:pt>
                <c:pt idx="7969">
                  <c:v>0.72200000000000153</c:v>
                </c:pt>
                <c:pt idx="7970">
                  <c:v>0.44099999999999906</c:v>
                </c:pt>
                <c:pt idx="7971">
                  <c:v>11.158000000000001</c:v>
                </c:pt>
                <c:pt idx="7972">
                  <c:v>34.872</c:v>
                </c:pt>
                <c:pt idx="7973">
                  <c:v>6.5840000000000014</c:v>
                </c:pt>
                <c:pt idx="7974">
                  <c:v>3.2929999999999993</c:v>
                </c:pt>
                <c:pt idx="7975">
                  <c:v>0</c:v>
                </c:pt>
                <c:pt idx="7976">
                  <c:v>0</c:v>
                </c:pt>
                <c:pt idx="7977">
                  <c:v>1.3370000000000033</c:v>
                </c:pt>
                <c:pt idx="7978">
                  <c:v>0.67000000000000193</c:v>
                </c:pt>
                <c:pt idx="7979">
                  <c:v>0</c:v>
                </c:pt>
                <c:pt idx="7980">
                  <c:v>0.33700000000000002</c:v>
                </c:pt>
                <c:pt idx="7981">
                  <c:v>0.67000000000000193</c:v>
                </c:pt>
                <c:pt idx="7982">
                  <c:v>0</c:v>
                </c:pt>
                <c:pt idx="7983">
                  <c:v>0</c:v>
                </c:pt>
                <c:pt idx="7984">
                  <c:v>0</c:v>
                </c:pt>
                <c:pt idx="7985">
                  <c:v>1.4110000000000014</c:v>
                </c:pt>
                <c:pt idx="7986">
                  <c:v>7.8159999999999972</c:v>
                </c:pt>
                <c:pt idx="7987">
                  <c:v>5.2160000000000011</c:v>
                </c:pt>
                <c:pt idx="7988">
                  <c:v>2.6110000000000007</c:v>
                </c:pt>
                <c:pt idx="7989">
                  <c:v>0</c:v>
                </c:pt>
                <c:pt idx="7990">
                  <c:v>1.202999999999999</c:v>
                </c:pt>
                <c:pt idx="7991">
                  <c:v>1.403999999999999</c:v>
                </c:pt>
                <c:pt idx="7992">
                  <c:v>0.60399999999999943</c:v>
                </c:pt>
                <c:pt idx="7993">
                  <c:v>0.80300000000000082</c:v>
                </c:pt>
                <c:pt idx="7994">
                  <c:v>0</c:v>
                </c:pt>
                <c:pt idx="7995">
                  <c:v>0.80300000000000082</c:v>
                </c:pt>
                <c:pt idx="7996">
                  <c:v>1.6039999999999988</c:v>
                </c:pt>
                <c:pt idx="7997">
                  <c:v>1.403999999999999</c:v>
                </c:pt>
                <c:pt idx="7998">
                  <c:v>1.202999999999999</c:v>
                </c:pt>
                <c:pt idx="7999">
                  <c:v>0</c:v>
                </c:pt>
                <c:pt idx="8000">
                  <c:v>0</c:v>
                </c:pt>
                <c:pt idx="8001">
                  <c:v>0</c:v>
                </c:pt>
                <c:pt idx="8002">
                  <c:v>0</c:v>
                </c:pt>
                <c:pt idx="8003">
                  <c:v>1.4119999999999981</c:v>
                </c:pt>
                <c:pt idx="8004">
                  <c:v>1.8170000000000002</c:v>
                </c:pt>
                <c:pt idx="8005">
                  <c:v>2.2169999999999987</c:v>
                </c:pt>
                <c:pt idx="8006">
                  <c:v>0.61100000000000065</c:v>
                </c:pt>
                <c:pt idx="8007">
                  <c:v>0</c:v>
                </c:pt>
                <c:pt idx="8008">
                  <c:v>0</c:v>
                </c:pt>
                <c:pt idx="8009">
                  <c:v>1</c:v>
                </c:pt>
                <c:pt idx="8010">
                  <c:v>1</c:v>
                </c:pt>
                <c:pt idx="8011">
                  <c:v>0</c:v>
                </c:pt>
                <c:pt idx="8012">
                  <c:v>0</c:v>
                </c:pt>
                <c:pt idx="8013">
                  <c:v>0.61100000000000065</c:v>
                </c:pt>
                <c:pt idx="8014">
                  <c:v>0.21699999999999886</c:v>
                </c:pt>
                <c:pt idx="8015">
                  <c:v>0.81700000000000039</c:v>
                </c:pt>
                <c:pt idx="8016">
                  <c:v>0.41199999999999926</c:v>
                </c:pt>
                <c:pt idx="8017">
                  <c:v>0</c:v>
                </c:pt>
                <c:pt idx="8018">
                  <c:v>0</c:v>
                </c:pt>
                <c:pt idx="8019">
                  <c:v>1</c:v>
                </c:pt>
                <c:pt idx="8020">
                  <c:v>2</c:v>
                </c:pt>
                <c:pt idx="8021">
                  <c:v>1</c:v>
                </c:pt>
                <c:pt idx="8022">
                  <c:v>0</c:v>
                </c:pt>
                <c:pt idx="8023">
                  <c:v>0</c:v>
                </c:pt>
                <c:pt idx="8024">
                  <c:v>0</c:v>
                </c:pt>
                <c:pt idx="8025">
                  <c:v>0</c:v>
                </c:pt>
                <c:pt idx="8026">
                  <c:v>0.67000000000000193</c:v>
                </c:pt>
                <c:pt idx="8027">
                  <c:v>0.33700000000000002</c:v>
                </c:pt>
                <c:pt idx="8028">
                  <c:v>0</c:v>
                </c:pt>
                <c:pt idx="8029">
                  <c:v>0</c:v>
                </c:pt>
                <c:pt idx="8030">
                  <c:v>1</c:v>
                </c:pt>
                <c:pt idx="8031">
                  <c:v>0</c:v>
                </c:pt>
                <c:pt idx="8032">
                  <c:v>0.33700000000000002</c:v>
                </c:pt>
                <c:pt idx="8033">
                  <c:v>0.67000000000000193</c:v>
                </c:pt>
                <c:pt idx="8034">
                  <c:v>0</c:v>
                </c:pt>
                <c:pt idx="8035">
                  <c:v>1</c:v>
                </c:pt>
                <c:pt idx="8036">
                  <c:v>9</c:v>
                </c:pt>
                <c:pt idx="8037">
                  <c:v>4</c:v>
                </c:pt>
                <c:pt idx="8038">
                  <c:v>0</c:v>
                </c:pt>
                <c:pt idx="8039">
                  <c:v>0</c:v>
                </c:pt>
                <c:pt idx="8040">
                  <c:v>0</c:v>
                </c:pt>
                <c:pt idx="8041">
                  <c:v>0</c:v>
                </c:pt>
                <c:pt idx="8042">
                  <c:v>0</c:v>
                </c:pt>
                <c:pt idx="8043">
                  <c:v>0</c:v>
                </c:pt>
                <c:pt idx="8044">
                  <c:v>1.6110000000000007</c:v>
                </c:pt>
                <c:pt idx="8045">
                  <c:v>3.2160000000000002</c:v>
                </c:pt>
                <c:pt idx="8046">
                  <c:v>7.8159999999999972</c:v>
                </c:pt>
                <c:pt idx="8047">
                  <c:v>6.4110000000000014</c:v>
                </c:pt>
                <c:pt idx="8048">
                  <c:v>0</c:v>
                </c:pt>
                <c:pt idx="8049">
                  <c:v>12.719999999999999</c:v>
                </c:pt>
                <c:pt idx="8050">
                  <c:v>3.3879999999999981</c:v>
                </c:pt>
                <c:pt idx="8051">
                  <c:v>0</c:v>
                </c:pt>
                <c:pt idx="8052">
                  <c:v>12.342000000000002</c:v>
                </c:pt>
                <c:pt idx="8053">
                  <c:v>6.68</c:v>
                </c:pt>
                <c:pt idx="8054">
                  <c:v>3.0149999999999997</c:v>
                </c:pt>
                <c:pt idx="8055">
                  <c:v>3.3459999999999965</c:v>
                </c:pt>
                <c:pt idx="8056">
                  <c:v>1.6749999999999972</c:v>
                </c:pt>
                <c:pt idx="8057">
                  <c:v>0</c:v>
                </c:pt>
                <c:pt idx="8058">
                  <c:v>1.5780000000000034</c:v>
                </c:pt>
                <c:pt idx="8059">
                  <c:v>12.15</c:v>
                </c:pt>
                <c:pt idx="8060">
                  <c:v>40.717000000000006</c:v>
                </c:pt>
                <c:pt idx="8061">
                  <c:v>150.27899999999997</c:v>
                </c:pt>
                <c:pt idx="8062">
                  <c:v>167.834</c:v>
                </c:pt>
                <c:pt idx="8063">
                  <c:v>43.383999999999993</c:v>
                </c:pt>
                <c:pt idx="8064">
                  <c:v>13.929000000000002</c:v>
                </c:pt>
                <c:pt idx="8065">
                  <c:v>4.4669999999999987</c:v>
                </c:pt>
                <c:pt idx="8066">
                  <c:v>0</c:v>
                </c:pt>
                <c:pt idx="8067">
                  <c:v>28.862000000000002</c:v>
                </c:pt>
                <c:pt idx="8068">
                  <c:v>212.6</c:v>
                </c:pt>
                <c:pt idx="8069">
                  <c:v>40.208000000000013</c:v>
                </c:pt>
                <c:pt idx="8070">
                  <c:v>8.6770000000000014</c:v>
                </c:pt>
                <c:pt idx="8071">
                  <c:v>0</c:v>
                </c:pt>
                <c:pt idx="8072">
                  <c:v>2.4609999999999985</c:v>
                </c:pt>
                <c:pt idx="8073">
                  <c:v>27.91899999999999</c:v>
                </c:pt>
                <c:pt idx="8074">
                  <c:v>59.371000000000002</c:v>
                </c:pt>
                <c:pt idx="8075">
                  <c:v>461.82</c:v>
                </c:pt>
                <c:pt idx="8076">
                  <c:v>152.26399999999998</c:v>
                </c:pt>
                <c:pt idx="8077">
                  <c:v>38.704000000000001</c:v>
                </c:pt>
                <c:pt idx="8078">
                  <c:v>23.14</c:v>
                </c:pt>
                <c:pt idx="8079">
                  <c:v>5.5720000000000027</c:v>
                </c:pt>
                <c:pt idx="8080">
                  <c:v>0</c:v>
                </c:pt>
                <c:pt idx="8081">
                  <c:v>10.797999999999998</c:v>
                </c:pt>
                <c:pt idx="8082">
                  <c:v>27.581000000000003</c:v>
                </c:pt>
                <c:pt idx="8083">
                  <c:v>17.350999999999999</c:v>
                </c:pt>
                <c:pt idx="8084">
                  <c:v>5.1069999999999975</c:v>
                </c:pt>
                <c:pt idx="8085">
                  <c:v>0.85000000000000164</c:v>
                </c:pt>
                <c:pt idx="8086">
                  <c:v>0</c:v>
                </c:pt>
                <c:pt idx="8087">
                  <c:v>0.29599999999999954</c:v>
                </c:pt>
                <c:pt idx="8088">
                  <c:v>0</c:v>
                </c:pt>
                <c:pt idx="8089">
                  <c:v>1.8059999999999969</c:v>
                </c:pt>
                <c:pt idx="8090">
                  <c:v>20.575000000000003</c:v>
                </c:pt>
                <c:pt idx="8091">
                  <c:v>2.3070000000000022</c:v>
                </c:pt>
                <c:pt idx="8092">
                  <c:v>0</c:v>
                </c:pt>
                <c:pt idx="8093">
                  <c:v>11.874000000000002</c:v>
                </c:pt>
                <c:pt idx="8094">
                  <c:v>8.7310000000000016</c:v>
                </c:pt>
                <c:pt idx="8095">
                  <c:v>7.570999999999998</c:v>
                </c:pt>
                <c:pt idx="8096">
                  <c:v>1.3939999999999977</c:v>
                </c:pt>
                <c:pt idx="8097">
                  <c:v>0</c:v>
                </c:pt>
                <c:pt idx="8098">
                  <c:v>0</c:v>
                </c:pt>
                <c:pt idx="8099">
                  <c:v>0</c:v>
                </c:pt>
                <c:pt idx="8100">
                  <c:v>3.5260000000000034</c:v>
                </c:pt>
                <c:pt idx="8101">
                  <c:v>0.27000000000000318</c:v>
                </c:pt>
                <c:pt idx="8102">
                  <c:v>0</c:v>
                </c:pt>
                <c:pt idx="8103">
                  <c:v>0</c:v>
                </c:pt>
                <c:pt idx="8104">
                  <c:v>0</c:v>
                </c:pt>
                <c:pt idx="8105">
                  <c:v>5.7749999999999986</c:v>
                </c:pt>
                <c:pt idx="8106">
                  <c:v>2.5330000000000013</c:v>
                </c:pt>
                <c:pt idx="8107">
                  <c:v>0.27400000000000091</c:v>
                </c:pt>
                <c:pt idx="8108">
                  <c:v>0</c:v>
                </c:pt>
                <c:pt idx="8109">
                  <c:v>11.421000000000001</c:v>
                </c:pt>
                <c:pt idx="8110">
                  <c:v>8.8310000000000031</c:v>
                </c:pt>
                <c:pt idx="8111">
                  <c:v>5.2310000000000034</c:v>
                </c:pt>
                <c:pt idx="8112">
                  <c:v>2.6210000000000022</c:v>
                </c:pt>
                <c:pt idx="8113">
                  <c:v>0</c:v>
                </c:pt>
                <c:pt idx="8114">
                  <c:v>0.97599999999999931</c:v>
                </c:pt>
                <c:pt idx="8115">
                  <c:v>36.503</c:v>
                </c:pt>
                <c:pt idx="8116">
                  <c:v>28.529000000000003</c:v>
                </c:pt>
                <c:pt idx="8117">
                  <c:v>0</c:v>
                </c:pt>
                <c:pt idx="8118">
                  <c:v>9.6920000000000002</c:v>
                </c:pt>
                <c:pt idx="8119">
                  <c:v>26.332000000000001</c:v>
                </c:pt>
                <c:pt idx="8120">
                  <c:v>5.921999999999997</c:v>
                </c:pt>
                <c:pt idx="8121">
                  <c:v>0.46300000000000097</c:v>
                </c:pt>
                <c:pt idx="8122">
                  <c:v>0</c:v>
                </c:pt>
                <c:pt idx="8123">
                  <c:v>0</c:v>
                </c:pt>
                <c:pt idx="8124">
                  <c:v>0</c:v>
                </c:pt>
                <c:pt idx="8125">
                  <c:v>0</c:v>
                </c:pt>
                <c:pt idx="8126">
                  <c:v>0</c:v>
                </c:pt>
                <c:pt idx="8127">
                  <c:v>0</c:v>
                </c:pt>
                <c:pt idx="8128">
                  <c:v>0</c:v>
                </c:pt>
                <c:pt idx="8129">
                  <c:v>1.5099999999999973</c:v>
                </c:pt>
                <c:pt idx="8130">
                  <c:v>2.0129999999999977</c:v>
                </c:pt>
                <c:pt idx="8131">
                  <c:v>1.5099999999999973</c:v>
                </c:pt>
                <c:pt idx="8132">
                  <c:v>0</c:v>
                </c:pt>
                <c:pt idx="8133">
                  <c:v>0.3359999999999988</c:v>
                </c:pt>
                <c:pt idx="8134">
                  <c:v>0.67000000000000193</c:v>
                </c:pt>
                <c:pt idx="8135">
                  <c:v>0</c:v>
                </c:pt>
                <c:pt idx="8136">
                  <c:v>0</c:v>
                </c:pt>
                <c:pt idx="8137">
                  <c:v>0.87599999999999789</c:v>
                </c:pt>
                <c:pt idx="8138">
                  <c:v>0.75300000000000034</c:v>
                </c:pt>
                <c:pt idx="8139">
                  <c:v>4.6279999999999974</c:v>
                </c:pt>
                <c:pt idx="8140">
                  <c:v>12.503</c:v>
                </c:pt>
                <c:pt idx="8141">
                  <c:v>12.378</c:v>
                </c:pt>
                <c:pt idx="8142">
                  <c:v>4.2530000000000001</c:v>
                </c:pt>
                <c:pt idx="8143">
                  <c:v>2.1259999999999981</c:v>
                </c:pt>
                <c:pt idx="8144">
                  <c:v>0</c:v>
                </c:pt>
                <c:pt idx="8145">
                  <c:v>0.44400000000000261</c:v>
                </c:pt>
                <c:pt idx="8146">
                  <c:v>1.8830000000000027</c:v>
                </c:pt>
                <c:pt idx="8147">
                  <c:v>0.31700000000000034</c:v>
                </c:pt>
                <c:pt idx="8148">
                  <c:v>0.74499999999999766</c:v>
                </c:pt>
                <c:pt idx="8149">
                  <c:v>0.16899999999999699</c:v>
                </c:pt>
                <c:pt idx="8150">
                  <c:v>0.5870000000000033</c:v>
                </c:pt>
                <c:pt idx="8151">
                  <c:v>0</c:v>
                </c:pt>
                <c:pt idx="8152">
                  <c:v>0</c:v>
                </c:pt>
                <c:pt idx="8153">
                  <c:v>1.2529999999999997</c:v>
                </c:pt>
                <c:pt idx="8154">
                  <c:v>1.5039999999999973</c:v>
                </c:pt>
                <c:pt idx="8155">
                  <c:v>0.75300000000000034</c:v>
                </c:pt>
                <c:pt idx="8156">
                  <c:v>0</c:v>
                </c:pt>
                <c:pt idx="8157">
                  <c:v>0.40999999999999681</c:v>
                </c:pt>
                <c:pt idx="8158">
                  <c:v>0.81499999999999773</c:v>
                </c:pt>
                <c:pt idx="8159">
                  <c:v>0.21499999999999994</c:v>
                </c:pt>
                <c:pt idx="8160">
                  <c:v>0.60999999999999965</c:v>
                </c:pt>
                <c:pt idx="8161">
                  <c:v>0</c:v>
                </c:pt>
                <c:pt idx="8162">
                  <c:v>0</c:v>
                </c:pt>
                <c:pt idx="8163">
                  <c:v>1</c:v>
                </c:pt>
                <c:pt idx="8164">
                  <c:v>0</c:v>
                </c:pt>
                <c:pt idx="8165">
                  <c:v>0.33700000000000002</c:v>
                </c:pt>
                <c:pt idx="8166">
                  <c:v>0.67000000000000193</c:v>
                </c:pt>
                <c:pt idx="8167">
                  <c:v>0</c:v>
                </c:pt>
                <c:pt idx="8168">
                  <c:v>0.33700000000000002</c:v>
                </c:pt>
                <c:pt idx="8169">
                  <c:v>0.67000000000000193</c:v>
                </c:pt>
                <c:pt idx="8170">
                  <c:v>0</c:v>
                </c:pt>
                <c:pt idx="8171">
                  <c:v>1</c:v>
                </c:pt>
                <c:pt idx="8172">
                  <c:v>1</c:v>
                </c:pt>
                <c:pt idx="8173">
                  <c:v>2</c:v>
                </c:pt>
                <c:pt idx="8174">
                  <c:v>1</c:v>
                </c:pt>
                <c:pt idx="8175">
                  <c:v>1</c:v>
                </c:pt>
                <c:pt idx="8176">
                  <c:v>0</c:v>
                </c:pt>
                <c:pt idx="8177">
                  <c:v>0</c:v>
                </c:pt>
                <c:pt idx="8178">
                  <c:v>1.202999999999999</c:v>
                </c:pt>
                <c:pt idx="8179">
                  <c:v>2.4039999999999999</c:v>
                </c:pt>
                <c:pt idx="8180">
                  <c:v>1.6039999999999988</c:v>
                </c:pt>
                <c:pt idx="8181">
                  <c:v>0.80300000000000082</c:v>
                </c:pt>
                <c:pt idx="8182">
                  <c:v>0</c:v>
                </c:pt>
                <c:pt idx="8183">
                  <c:v>0</c:v>
                </c:pt>
                <c:pt idx="8184">
                  <c:v>1.202999999999999</c:v>
                </c:pt>
                <c:pt idx="8185">
                  <c:v>1.403999999999999</c:v>
                </c:pt>
                <c:pt idx="8186">
                  <c:v>0.60399999999999943</c:v>
                </c:pt>
                <c:pt idx="8187">
                  <c:v>0.80300000000000082</c:v>
                </c:pt>
                <c:pt idx="8188">
                  <c:v>0</c:v>
                </c:pt>
                <c:pt idx="8189">
                  <c:v>0</c:v>
                </c:pt>
                <c:pt idx="8190">
                  <c:v>1.3380000000000014</c:v>
                </c:pt>
                <c:pt idx="8191">
                  <c:v>0.67099999999999971</c:v>
                </c:pt>
                <c:pt idx="8192">
                  <c:v>0</c:v>
                </c:pt>
                <c:pt idx="8193">
                  <c:v>0</c:v>
                </c:pt>
                <c:pt idx="8194">
                  <c:v>0.33800000000000108</c:v>
                </c:pt>
                <c:pt idx="8195">
                  <c:v>0.67099999999999971</c:v>
                </c:pt>
                <c:pt idx="8196">
                  <c:v>0</c:v>
                </c:pt>
                <c:pt idx="8197">
                  <c:v>0</c:v>
                </c:pt>
                <c:pt idx="8198">
                  <c:v>0</c:v>
                </c:pt>
                <c:pt idx="8199">
                  <c:v>0</c:v>
                </c:pt>
                <c:pt idx="8200">
                  <c:v>1.3500000000000019</c:v>
                </c:pt>
                <c:pt idx="8201">
                  <c:v>0.68400000000000105</c:v>
                </c:pt>
                <c:pt idx="8202">
                  <c:v>0</c:v>
                </c:pt>
                <c:pt idx="8203">
                  <c:v>0</c:v>
                </c:pt>
                <c:pt idx="8204">
                  <c:v>0</c:v>
                </c:pt>
                <c:pt idx="8205">
                  <c:v>1</c:v>
                </c:pt>
                <c:pt idx="8206">
                  <c:v>0</c:v>
                </c:pt>
                <c:pt idx="8207">
                  <c:v>0</c:v>
                </c:pt>
                <c:pt idx="8208">
                  <c:v>1</c:v>
                </c:pt>
                <c:pt idx="8209">
                  <c:v>0</c:v>
                </c:pt>
                <c:pt idx="8210">
                  <c:v>0</c:v>
                </c:pt>
                <c:pt idx="8211">
                  <c:v>0</c:v>
                </c:pt>
                <c:pt idx="8212">
                  <c:v>0.83599999999999863</c:v>
                </c:pt>
                <c:pt idx="8213">
                  <c:v>5.6709999999999985</c:v>
                </c:pt>
                <c:pt idx="8214">
                  <c:v>1.5049999999999986</c:v>
                </c:pt>
                <c:pt idx="8215">
                  <c:v>1.3369999999999993</c:v>
                </c:pt>
                <c:pt idx="8216">
                  <c:v>1.1690000000000005</c:v>
                </c:pt>
                <c:pt idx="8217">
                  <c:v>0</c:v>
                </c:pt>
                <c:pt idx="8218">
                  <c:v>0</c:v>
                </c:pt>
                <c:pt idx="8219">
                  <c:v>0</c:v>
                </c:pt>
                <c:pt idx="8220">
                  <c:v>0</c:v>
                </c:pt>
                <c:pt idx="8221">
                  <c:v>0</c:v>
                </c:pt>
                <c:pt idx="8222">
                  <c:v>0</c:v>
                </c:pt>
                <c:pt idx="8223">
                  <c:v>0.33700000000000002</c:v>
                </c:pt>
                <c:pt idx="8224">
                  <c:v>0.67099999999999971</c:v>
                </c:pt>
                <c:pt idx="8225">
                  <c:v>0</c:v>
                </c:pt>
                <c:pt idx="8226">
                  <c:v>0</c:v>
                </c:pt>
                <c:pt idx="8227">
                  <c:v>0</c:v>
                </c:pt>
                <c:pt idx="8228">
                  <c:v>0</c:v>
                </c:pt>
                <c:pt idx="8229">
                  <c:v>0</c:v>
                </c:pt>
                <c:pt idx="8230">
                  <c:v>7</c:v>
                </c:pt>
                <c:pt idx="8231">
                  <c:v>1</c:v>
                </c:pt>
                <c:pt idx="8232">
                  <c:v>0</c:v>
                </c:pt>
                <c:pt idx="8233">
                  <c:v>0.51500000000000068</c:v>
                </c:pt>
                <c:pt idx="8234">
                  <c:v>1.0189999999999977</c:v>
                </c:pt>
                <c:pt idx="8235">
                  <c:v>0.51399999999999935</c:v>
                </c:pt>
                <c:pt idx="8236">
                  <c:v>0</c:v>
                </c:pt>
                <c:pt idx="8237">
                  <c:v>0</c:v>
                </c:pt>
                <c:pt idx="8238">
                  <c:v>0.33800000000000108</c:v>
                </c:pt>
                <c:pt idx="8239">
                  <c:v>0.67099999999999971</c:v>
                </c:pt>
                <c:pt idx="8240">
                  <c:v>0</c:v>
                </c:pt>
                <c:pt idx="8241">
                  <c:v>0.80300000000000082</c:v>
                </c:pt>
                <c:pt idx="8242">
                  <c:v>2.6050000000000004</c:v>
                </c:pt>
                <c:pt idx="8243">
                  <c:v>1.4050000000000007</c:v>
                </c:pt>
                <c:pt idx="8244">
                  <c:v>2.2029999999999994</c:v>
                </c:pt>
                <c:pt idx="8245">
                  <c:v>0</c:v>
                </c:pt>
                <c:pt idx="8246">
                  <c:v>0</c:v>
                </c:pt>
                <c:pt idx="8247">
                  <c:v>0.33800000000000108</c:v>
                </c:pt>
                <c:pt idx="8248">
                  <c:v>0.67099999999999971</c:v>
                </c:pt>
                <c:pt idx="8249">
                  <c:v>0</c:v>
                </c:pt>
                <c:pt idx="8250">
                  <c:v>0</c:v>
                </c:pt>
                <c:pt idx="8251">
                  <c:v>0</c:v>
                </c:pt>
                <c:pt idx="8252">
                  <c:v>0.33800000000000108</c:v>
                </c:pt>
                <c:pt idx="8253">
                  <c:v>0.67099999999999971</c:v>
                </c:pt>
                <c:pt idx="8254">
                  <c:v>0</c:v>
                </c:pt>
                <c:pt idx="8255">
                  <c:v>0</c:v>
                </c:pt>
                <c:pt idx="8256">
                  <c:v>2</c:v>
                </c:pt>
                <c:pt idx="8257">
                  <c:v>1</c:v>
                </c:pt>
                <c:pt idx="8258">
                  <c:v>1</c:v>
                </c:pt>
                <c:pt idx="8259">
                  <c:v>1</c:v>
                </c:pt>
                <c:pt idx="8260">
                  <c:v>0</c:v>
                </c:pt>
                <c:pt idx="8261">
                  <c:v>0.67099999999999971</c:v>
                </c:pt>
                <c:pt idx="8262">
                  <c:v>0.33800000000000108</c:v>
                </c:pt>
                <c:pt idx="8263">
                  <c:v>0</c:v>
                </c:pt>
                <c:pt idx="8264">
                  <c:v>0</c:v>
                </c:pt>
                <c:pt idx="8265">
                  <c:v>0</c:v>
                </c:pt>
                <c:pt idx="8266">
                  <c:v>0</c:v>
                </c:pt>
                <c:pt idx="8267">
                  <c:v>1.2540000000000013</c:v>
                </c:pt>
                <c:pt idx="8268">
                  <c:v>1.5049999999999986</c:v>
                </c:pt>
                <c:pt idx="8269">
                  <c:v>0.75400000000000156</c:v>
                </c:pt>
                <c:pt idx="8270">
                  <c:v>0</c:v>
                </c:pt>
                <c:pt idx="8271">
                  <c:v>0</c:v>
                </c:pt>
                <c:pt idx="8272">
                  <c:v>1</c:v>
                </c:pt>
                <c:pt idx="8273">
                  <c:v>1</c:v>
                </c:pt>
                <c:pt idx="8274">
                  <c:v>0</c:v>
                </c:pt>
                <c:pt idx="8275">
                  <c:v>0</c:v>
                </c:pt>
                <c:pt idx="8276">
                  <c:v>0</c:v>
                </c:pt>
                <c:pt idx="8277">
                  <c:v>0</c:v>
                </c:pt>
                <c:pt idx="8278">
                  <c:v>0</c:v>
                </c:pt>
                <c:pt idx="8279">
                  <c:v>0</c:v>
                </c:pt>
                <c:pt idx="8280">
                  <c:v>0</c:v>
                </c:pt>
                <c:pt idx="8281">
                  <c:v>0</c:v>
                </c:pt>
                <c:pt idx="8282">
                  <c:v>5</c:v>
                </c:pt>
                <c:pt idx="8283">
                  <c:v>2</c:v>
                </c:pt>
                <c:pt idx="8284">
                  <c:v>2</c:v>
                </c:pt>
                <c:pt idx="8285">
                  <c:v>2</c:v>
                </c:pt>
                <c:pt idx="8286">
                  <c:v>1</c:v>
                </c:pt>
                <c:pt idx="8287">
                  <c:v>0</c:v>
                </c:pt>
                <c:pt idx="8288">
                  <c:v>1.3380000000000014</c:v>
                </c:pt>
                <c:pt idx="8289">
                  <c:v>1.672000000000001</c:v>
                </c:pt>
                <c:pt idx="8290">
                  <c:v>0</c:v>
                </c:pt>
                <c:pt idx="8291">
                  <c:v>0</c:v>
                </c:pt>
                <c:pt idx="8292">
                  <c:v>0</c:v>
                </c:pt>
                <c:pt idx="8293">
                  <c:v>0</c:v>
                </c:pt>
                <c:pt idx="8294">
                  <c:v>0.67200000000000082</c:v>
                </c:pt>
                <c:pt idx="8295">
                  <c:v>0.33800000000000108</c:v>
                </c:pt>
                <c:pt idx="8296">
                  <c:v>0</c:v>
                </c:pt>
                <c:pt idx="8297">
                  <c:v>0</c:v>
                </c:pt>
                <c:pt idx="8298">
                  <c:v>0</c:v>
                </c:pt>
                <c:pt idx="8299">
                  <c:v>0</c:v>
                </c:pt>
                <c:pt idx="8300">
                  <c:v>0</c:v>
                </c:pt>
                <c:pt idx="8301">
                  <c:v>0</c:v>
                </c:pt>
                <c:pt idx="8302">
                  <c:v>0</c:v>
                </c:pt>
                <c:pt idx="8303">
                  <c:v>0</c:v>
                </c:pt>
                <c:pt idx="8304">
                  <c:v>0.67099999999999971</c:v>
                </c:pt>
                <c:pt idx="8305">
                  <c:v>0.33800000000000108</c:v>
                </c:pt>
                <c:pt idx="8306">
                  <c:v>0</c:v>
                </c:pt>
                <c:pt idx="8307">
                  <c:v>2.2540000000000013</c:v>
                </c:pt>
                <c:pt idx="8308">
                  <c:v>2.504999999999999</c:v>
                </c:pt>
                <c:pt idx="8309">
                  <c:v>0.75400000000000156</c:v>
                </c:pt>
                <c:pt idx="8310">
                  <c:v>0</c:v>
                </c:pt>
                <c:pt idx="8311">
                  <c:v>1</c:v>
                </c:pt>
                <c:pt idx="8312">
                  <c:v>1</c:v>
                </c:pt>
                <c:pt idx="8313">
                  <c:v>1</c:v>
                </c:pt>
                <c:pt idx="8314">
                  <c:v>1</c:v>
                </c:pt>
                <c:pt idx="8315">
                  <c:v>0</c:v>
                </c:pt>
                <c:pt idx="8316">
                  <c:v>0</c:v>
                </c:pt>
                <c:pt idx="8317">
                  <c:v>0.75400000000000156</c:v>
                </c:pt>
                <c:pt idx="8318">
                  <c:v>0.50499999999999901</c:v>
                </c:pt>
                <c:pt idx="8319">
                  <c:v>2.2540000000000013</c:v>
                </c:pt>
                <c:pt idx="8320">
                  <c:v>0</c:v>
                </c:pt>
                <c:pt idx="8321">
                  <c:v>0</c:v>
                </c:pt>
                <c:pt idx="8322">
                  <c:v>0</c:v>
                </c:pt>
                <c:pt idx="8323">
                  <c:v>0</c:v>
                </c:pt>
                <c:pt idx="8324">
                  <c:v>0</c:v>
                </c:pt>
                <c:pt idx="8325">
                  <c:v>0</c:v>
                </c:pt>
                <c:pt idx="8326">
                  <c:v>0</c:v>
                </c:pt>
                <c:pt idx="8327">
                  <c:v>0</c:v>
                </c:pt>
                <c:pt idx="8328">
                  <c:v>0</c:v>
                </c:pt>
                <c:pt idx="8329">
                  <c:v>0</c:v>
                </c:pt>
                <c:pt idx="8330">
                  <c:v>0</c:v>
                </c:pt>
                <c:pt idx="8331">
                  <c:v>0</c:v>
                </c:pt>
                <c:pt idx="8332">
                  <c:v>0</c:v>
                </c:pt>
                <c:pt idx="8333">
                  <c:v>0</c:v>
                </c:pt>
                <c:pt idx="8334">
                  <c:v>0.33800000000000108</c:v>
                </c:pt>
                <c:pt idx="8335">
                  <c:v>0.67099999999999971</c:v>
                </c:pt>
                <c:pt idx="8336">
                  <c:v>0</c:v>
                </c:pt>
                <c:pt idx="8337">
                  <c:v>0</c:v>
                </c:pt>
                <c:pt idx="8338">
                  <c:v>0.33800000000000108</c:v>
                </c:pt>
                <c:pt idx="8339">
                  <c:v>0.67200000000000082</c:v>
                </c:pt>
                <c:pt idx="8340">
                  <c:v>0</c:v>
                </c:pt>
                <c:pt idx="8341">
                  <c:v>0</c:v>
                </c:pt>
                <c:pt idx="8342">
                  <c:v>0</c:v>
                </c:pt>
                <c:pt idx="8343">
                  <c:v>0</c:v>
                </c:pt>
                <c:pt idx="8344">
                  <c:v>0</c:v>
                </c:pt>
                <c:pt idx="8345">
                  <c:v>0</c:v>
                </c:pt>
                <c:pt idx="8346">
                  <c:v>0</c:v>
                </c:pt>
                <c:pt idx="8347">
                  <c:v>0</c:v>
                </c:pt>
                <c:pt idx="8348">
                  <c:v>0</c:v>
                </c:pt>
                <c:pt idx="8349">
                  <c:v>0</c:v>
                </c:pt>
                <c:pt idx="8350">
                  <c:v>0</c:v>
                </c:pt>
                <c:pt idx="8351">
                  <c:v>0</c:v>
                </c:pt>
                <c:pt idx="8352">
                  <c:v>0</c:v>
                </c:pt>
                <c:pt idx="8353">
                  <c:v>0</c:v>
                </c:pt>
                <c:pt idx="8354">
                  <c:v>0</c:v>
                </c:pt>
                <c:pt idx="8355">
                  <c:v>0</c:v>
                </c:pt>
                <c:pt idx="8356">
                  <c:v>0</c:v>
                </c:pt>
                <c:pt idx="8357">
                  <c:v>0</c:v>
                </c:pt>
                <c:pt idx="8358">
                  <c:v>0</c:v>
                </c:pt>
                <c:pt idx="8359">
                  <c:v>0</c:v>
                </c:pt>
                <c:pt idx="8360">
                  <c:v>0</c:v>
                </c:pt>
                <c:pt idx="8361">
                  <c:v>0</c:v>
                </c:pt>
                <c:pt idx="8362">
                  <c:v>0</c:v>
                </c:pt>
                <c:pt idx="8363">
                  <c:v>0</c:v>
                </c:pt>
                <c:pt idx="8364">
                  <c:v>0</c:v>
                </c:pt>
                <c:pt idx="8365">
                  <c:v>0</c:v>
                </c:pt>
                <c:pt idx="8366">
                  <c:v>0</c:v>
                </c:pt>
                <c:pt idx="8367">
                  <c:v>0</c:v>
                </c:pt>
                <c:pt idx="8368">
                  <c:v>0</c:v>
                </c:pt>
                <c:pt idx="8369">
                  <c:v>0.33899999999999891</c:v>
                </c:pt>
                <c:pt idx="8370">
                  <c:v>0.67200000000000082</c:v>
                </c:pt>
                <c:pt idx="8371">
                  <c:v>0</c:v>
                </c:pt>
                <c:pt idx="8372">
                  <c:v>0</c:v>
                </c:pt>
                <c:pt idx="8373">
                  <c:v>0</c:v>
                </c:pt>
                <c:pt idx="8374">
                  <c:v>0</c:v>
                </c:pt>
                <c:pt idx="8375">
                  <c:v>0</c:v>
                </c:pt>
                <c:pt idx="8376">
                  <c:v>0</c:v>
                </c:pt>
                <c:pt idx="8377">
                  <c:v>0</c:v>
                </c:pt>
                <c:pt idx="8378">
                  <c:v>0</c:v>
                </c:pt>
                <c:pt idx="8379">
                  <c:v>0</c:v>
                </c:pt>
                <c:pt idx="8380">
                  <c:v>0</c:v>
                </c:pt>
                <c:pt idx="8381">
                  <c:v>0.67200000000000082</c:v>
                </c:pt>
                <c:pt idx="8382">
                  <c:v>0.33899999999999891</c:v>
                </c:pt>
                <c:pt idx="8383">
                  <c:v>0</c:v>
                </c:pt>
                <c:pt idx="8384">
                  <c:v>0</c:v>
                </c:pt>
                <c:pt idx="8385">
                  <c:v>0</c:v>
                </c:pt>
                <c:pt idx="8386">
                  <c:v>0</c:v>
                </c:pt>
                <c:pt idx="8387">
                  <c:v>0</c:v>
                </c:pt>
                <c:pt idx="8388">
                  <c:v>0</c:v>
                </c:pt>
                <c:pt idx="8389">
                  <c:v>0</c:v>
                </c:pt>
                <c:pt idx="8390">
                  <c:v>0</c:v>
                </c:pt>
                <c:pt idx="8391">
                  <c:v>0</c:v>
                </c:pt>
                <c:pt idx="8392">
                  <c:v>0</c:v>
                </c:pt>
                <c:pt idx="8393">
                  <c:v>0</c:v>
                </c:pt>
                <c:pt idx="8394">
                  <c:v>0</c:v>
                </c:pt>
                <c:pt idx="8395">
                  <c:v>0</c:v>
                </c:pt>
                <c:pt idx="8396">
                  <c:v>0</c:v>
                </c:pt>
                <c:pt idx="8397">
                  <c:v>0</c:v>
                </c:pt>
                <c:pt idx="8398">
                  <c:v>0</c:v>
                </c:pt>
                <c:pt idx="8399">
                  <c:v>0</c:v>
                </c:pt>
                <c:pt idx="8400">
                  <c:v>0</c:v>
                </c:pt>
                <c:pt idx="8401">
                  <c:v>0</c:v>
                </c:pt>
                <c:pt idx="8402">
                  <c:v>0</c:v>
                </c:pt>
                <c:pt idx="8403">
                  <c:v>0</c:v>
                </c:pt>
                <c:pt idx="8404">
                  <c:v>0</c:v>
                </c:pt>
                <c:pt idx="8405">
                  <c:v>0</c:v>
                </c:pt>
                <c:pt idx="8406">
                  <c:v>0</c:v>
                </c:pt>
                <c:pt idx="8407">
                  <c:v>0</c:v>
                </c:pt>
                <c:pt idx="8408">
                  <c:v>0</c:v>
                </c:pt>
                <c:pt idx="8409">
                  <c:v>0</c:v>
                </c:pt>
                <c:pt idx="8410">
                  <c:v>0</c:v>
                </c:pt>
                <c:pt idx="8411">
                  <c:v>0</c:v>
                </c:pt>
                <c:pt idx="8412">
                  <c:v>0.67200000000000082</c:v>
                </c:pt>
                <c:pt idx="8413">
                  <c:v>0.33800000000000108</c:v>
                </c:pt>
                <c:pt idx="8414">
                  <c:v>0</c:v>
                </c:pt>
                <c:pt idx="8415">
                  <c:v>0</c:v>
                </c:pt>
                <c:pt idx="8416">
                  <c:v>0</c:v>
                </c:pt>
                <c:pt idx="8417">
                  <c:v>0</c:v>
                </c:pt>
                <c:pt idx="8418">
                  <c:v>0</c:v>
                </c:pt>
                <c:pt idx="8419">
                  <c:v>0</c:v>
                </c:pt>
                <c:pt idx="8420">
                  <c:v>0</c:v>
                </c:pt>
                <c:pt idx="8421">
                  <c:v>0</c:v>
                </c:pt>
                <c:pt idx="8422">
                  <c:v>0</c:v>
                </c:pt>
                <c:pt idx="8423">
                  <c:v>76.759</c:v>
                </c:pt>
                <c:pt idx="8424">
                  <c:v>192.51599999999999</c:v>
                </c:pt>
                <c:pt idx="8425">
                  <c:v>18.268999999999984</c:v>
                </c:pt>
                <c:pt idx="8426">
                  <c:v>8.0210000000000008</c:v>
                </c:pt>
                <c:pt idx="8427">
                  <c:v>4.7699999999999996</c:v>
                </c:pt>
                <c:pt idx="8428">
                  <c:v>3.5159999999999978</c:v>
                </c:pt>
                <c:pt idx="8429">
                  <c:v>2.2590000000000003</c:v>
                </c:pt>
                <c:pt idx="8430">
                  <c:v>0</c:v>
                </c:pt>
                <c:pt idx="8431">
                  <c:v>4.6119999999999965</c:v>
                </c:pt>
                <c:pt idx="8432">
                  <c:v>36.218000000000011</c:v>
                </c:pt>
                <c:pt idx="8433">
                  <c:v>11.819000000000003</c:v>
                </c:pt>
                <c:pt idx="8434">
                  <c:v>1.4119999999999981</c:v>
                </c:pt>
                <c:pt idx="8435">
                  <c:v>0</c:v>
                </c:pt>
                <c:pt idx="8436">
                  <c:v>1.7529999999999997</c:v>
                </c:pt>
                <c:pt idx="8437">
                  <c:v>2.504999999999999</c:v>
                </c:pt>
                <c:pt idx="8438">
                  <c:v>1.2529999999999997</c:v>
                </c:pt>
                <c:pt idx="8439">
                  <c:v>0</c:v>
                </c:pt>
                <c:pt idx="8440">
                  <c:v>4.411999999999999</c:v>
                </c:pt>
                <c:pt idx="8441">
                  <c:v>3.8180000000000005</c:v>
                </c:pt>
                <c:pt idx="8442">
                  <c:v>2.218</c:v>
                </c:pt>
                <c:pt idx="8443">
                  <c:v>0.61199999999999855</c:v>
                </c:pt>
                <c:pt idx="8444">
                  <c:v>0</c:v>
                </c:pt>
                <c:pt idx="8445">
                  <c:v>2.1129999999999987</c:v>
                </c:pt>
                <c:pt idx="8446">
                  <c:v>3.2259999999999991</c:v>
                </c:pt>
                <c:pt idx="8447">
                  <c:v>3.3380000000000001</c:v>
                </c:pt>
                <c:pt idx="8448">
                  <c:v>3.4490000000000007</c:v>
                </c:pt>
                <c:pt idx="8449">
                  <c:v>4.5599999999999987</c:v>
                </c:pt>
                <c:pt idx="8450">
                  <c:v>1.6709999999999994</c:v>
                </c:pt>
                <c:pt idx="8451">
                  <c:v>1.7809999999999984</c:v>
                </c:pt>
                <c:pt idx="8452">
                  <c:v>0.89099999999999824</c:v>
                </c:pt>
                <c:pt idx="8453">
                  <c:v>0</c:v>
                </c:pt>
                <c:pt idx="8454">
                  <c:v>0</c:v>
                </c:pt>
                <c:pt idx="8455">
                  <c:v>4.0869999999999997</c:v>
                </c:pt>
                <c:pt idx="8456">
                  <c:v>14.141999999999999</c:v>
                </c:pt>
                <c:pt idx="8457">
                  <c:v>29.161000000000001</c:v>
                </c:pt>
                <c:pt idx="8458">
                  <c:v>10.145</c:v>
                </c:pt>
                <c:pt idx="8459">
                  <c:v>3.0919999999999987</c:v>
                </c:pt>
                <c:pt idx="8460">
                  <c:v>0</c:v>
                </c:pt>
                <c:pt idx="8461">
                  <c:v>3</c:v>
                </c:pt>
                <c:pt idx="8462">
                  <c:v>0</c:v>
                </c:pt>
                <c:pt idx="8463">
                  <c:v>6.6000000000000005</c:v>
                </c:pt>
                <c:pt idx="8464">
                  <c:v>7.1890000000000001</c:v>
                </c:pt>
                <c:pt idx="8465">
                  <c:v>2.7659999999999982</c:v>
                </c:pt>
                <c:pt idx="8466">
                  <c:v>2.3319999999999999</c:v>
                </c:pt>
                <c:pt idx="8467">
                  <c:v>0.88800000000000168</c:v>
                </c:pt>
                <c:pt idx="8468">
                  <c:v>2.4319999999999977</c:v>
                </c:pt>
                <c:pt idx="8469">
                  <c:v>0.9660000000000013</c:v>
                </c:pt>
                <c:pt idx="8470">
                  <c:v>0.48900000000000082</c:v>
                </c:pt>
                <c:pt idx="8471">
                  <c:v>3.000000000000115E-3</c:v>
                </c:pt>
                <c:pt idx="8472">
                  <c:v>0.50600000000000023</c:v>
                </c:pt>
                <c:pt idx="8473">
                  <c:v>0</c:v>
                </c:pt>
                <c:pt idx="8474">
                  <c:v>0</c:v>
                </c:pt>
                <c:pt idx="8475">
                  <c:v>0.33800000000000108</c:v>
                </c:pt>
                <c:pt idx="8476">
                  <c:v>0.67099999999999971</c:v>
                </c:pt>
                <c:pt idx="8477">
                  <c:v>0</c:v>
                </c:pt>
                <c:pt idx="8478">
                  <c:v>0</c:v>
                </c:pt>
                <c:pt idx="8479">
                  <c:v>1</c:v>
                </c:pt>
                <c:pt idx="8480">
                  <c:v>15</c:v>
                </c:pt>
                <c:pt idx="8481">
                  <c:v>10</c:v>
                </c:pt>
                <c:pt idx="8482">
                  <c:v>5</c:v>
                </c:pt>
                <c:pt idx="8483">
                  <c:v>3</c:v>
                </c:pt>
                <c:pt idx="8484">
                  <c:v>2</c:v>
                </c:pt>
                <c:pt idx="8485">
                  <c:v>1</c:v>
                </c:pt>
                <c:pt idx="8486">
                  <c:v>1</c:v>
                </c:pt>
                <c:pt idx="8487">
                  <c:v>0</c:v>
                </c:pt>
                <c:pt idx="8488">
                  <c:v>0</c:v>
                </c:pt>
                <c:pt idx="8489">
                  <c:v>0</c:v>
                </c:pt>
                <c:pt idx="8490">
                  <c:v>0</c:v>
                </c:pt>
                <c:pt idx="8491">
                  <c:v>0</c:v>
                </c:pt>
                <c:pt idx="8492">
                  <c:v>0</c:v>
                </c:pt>
                <c:pt idx="8493">
                  <c:v>0</c:v>
                </c:pt>
                <c:pt idx="8494">
                  <c:v>1.3380000000000014</c:v>
                </c:pt>
                <c:pt idx="8495">
                  <c:v>0.67099999999999971</c:v>
                </c:pt>
                <c:pt idx="8496">
                  <c:v>0</c:v>
                </c:pt>
                <c:pt idx="8497">
                  <c:v>0</c:v>
                </c:pt>
                <c:pt idx="8498">
                  <c:v>0.33800000000000108</c:v>
                </c:pt>
                <c:pt idx="8499">
                  <c:v>0.67200000000000082</c:v>
                </c:pt>
                <c:pt idx="8500">
                  <c:v>0</c:v>
                </c:pt>
                <c:pt idx="8501">
                  <c:v>0</c:v>
                </c:pt>
                <c:pt idx="8502">
                  <c:v>0.33899999999999891</c:v>
                </c:pt>
                <c:pt idx="8503">
                  <c:v>0.67200000000000082</c:v>
                </c:pt>
                <c:pt idx="8504">
                  <c:v>0</c:v>
                </c:pt>
                <c:pt idx="8505">
                  <c:v>0</c:v>
                </c:pt>
                <c:pt idx="8506">
                  <c:v>0</c:v>
                </c:pt>
                <c:pt idx="8507">
                  <c:v>0</c:v>
                </c:pt>
                <c:pt idx="8508">
                  <c:v>2</c:v>
                </c:pt>
                <c:pt idx="8509">
                  <c:v>2</c:v>
                </c:pt>
                <c:pt idx="8510">
                  <c:v>4</c:v>
                </c:pt>
                <c:pt idx="8511">
                  <c:v>1</c:v>
                </c:pt>
                <c:pt idx="8512">
                  <c:v>0</c:v>
                </c:pt>
                <c:pt idx="8513">
                  <c:v>0.33899999999999891</c:v>
                </c:pt>
                <c:pt idx="8514">
                  <c:v>0.67200000000000082</c:v>
                </c:pt>
                <c:pt idx="8515">
                  <c:v>0</c:v>
                </c:pt>
                <c:pt idx="8516">
                  <c:v>0</c:v>
                </c:pt>
                <c:pt idx="8517">
                  <c:v>1</c:v>
                </c:pt>
                <c:pt idx="8518">
                  <c:v>1</c:v>
                </c:pt>
                <c:pt idx="8519">
                  <c:v>2</c:v>
                </c:pt>
                <c:pt idx="8520">
                  <c:v>4</c:v>
                </c:pt>
                <c:pt idx="8521">
                  <c:v>2</c:v>
                </c:pt>
                <c:pt idx="8522">
                  <c:v>2</c:v>
                </c:pt>
                <c:pt idx="8523">
                  <c:v>1</c:v>
                </c:pt>
                <c:pt idx="8524">
                  <c:v>0</c:v>
                </c:pt>
                <c:pt idx="8525">
                  <c:v>11.672000000000002</c:v>
                </c:pt>
                <c:pt idx="8526">
                  <c:v>3.3389999999999977</c:v>
                </c:pt>
                <c:pt idx="8527">
                  <c:v>0</c:v>
                </c:pt>
                <c:pt idx="8528">
                  <c:v>1.3389999999999982</c:v>
                </c:pt>
                <c:pt idx="8529">
                  <c:v>0.67200000000000082</c:v>
                </c:pt>
                <c:pt idx="8530">
                  <c:v>0</c:v>
                </c:pt>
                <c:pt idx="8531">
                  <c:v>1.2040000000000006</c:v>
                </c:pt>
                <c:pt idx="8532">
                  <c:v>1.4059999999999979</c:v>
                </c:pt>
                <c:pt idx="8533">
                  <c:v>0.60600000000000165</c:v>
                </c:pt>
                <c:pt idx="8534">
                  <c:v>0.8039999999999986</c:v>
                </c:pt>
                <c:pt idx="8535">
                  <c:v>0</c:v>
                </c:pt>
                <c:pt idx="8536">
                  <c:v>0</c:v>
                </c:pt>
                <c:pt idx="8537">
                  <c:v>0</c:v>
                </c:pt>
                <c:pt idx="8538">
                  <c:v>0.33899999999999891</c:v>
                </c:pt>
                <c:pt idx="8539">
                  <c:v>0.67299999999999871</c:v>
                </c:pt>
                <c:pt idx="8540">
                  <c:v>0</c:v>
                </c:pt>
                <c:pt idx="8541">
                  <c:v>0</c:v>
                </c:pt>
                <c:pt idx="8542">
                  <c:v>0</c:v>
                </c:pt>
                <c:pt idx="8543">
                  <c:v>0</c:v>
                </c:pt>
                <c:pt idx="8544">
                  <c:v>0.34000000000000008</c:v>
                </c:pt>
                <c:pt idx="8545">
                  <c:v>0.67299999999999871</c:v>
                </c:pt>
                <c:pt idx="8546">
                  <c:v>0</c:v>
                </c:pt>
                <c:pt idx="8547">
                  <c:v>0</c:v>
                </c:pt>
                <c:pt idx="8548">
                  <c:v>0</c:v>
                </c:pt>
                <c:pt idx="8549">
                  <c:v>0</c:v>
                </c:pt>
                <c:pt idx="8550">
                  <c:v>7.3580000000000005</c:v>
                </c:pt>
                <c:pt idx="8551">
                  <c:v>2.6919999999999997</c:v>
                </c:pt>
                <c:pt idx="8552">
                  <c:v>0</c:v>
                </c:pt>
                <c:pt idx="8553">
                  <c:v>1</c:v>
                </c:pt>
                <c:pt idx="8554">
                  <c:v>0</c:v>
                </c:pt>
                <c:pt idx="8555">
                  <c:v>0</c:v>
                </c:pt>
                <c:pt idx="8556">
                  <c:v>0.33899999999999891</c:v>
                </c:pt>
                <c:pt idx="8557">
                  <c:v>1.6729999999999978</c:v>
                </c:pt>
                <c:pt idx="8558">
                  <c:v>0</c:v>
                </c:pt>
                <c:pt idx="8559">
                  <c:v>0</c:v>
                </c:pt>
                <c:pt idx="8560">
                  <c:v>0</c:v>
                </c:pt>
                <c:pt idx="8561">
                  <c:v>0.75499999999999923</c:v>
                </c:pt>
                <c:pt idx="8562">
                  <c:v>1.5070000000000014</c:v>
                </c:pt>
                <c:pt idx="8563">
                  <c:v>1.2549999999999986</c:v>
                </c:pt>
                <c:pt idx="8564">
                  <c:v>0</c:v>
                </c:pt>
                <c:pt idx="8565">
                  <c:v>0</c:v>
                </c:pt>
                <c:pt idx="8566">
                  <c:v>0.18299999999999994</c:v>
                </c:pt>
                <c:pt idx="8567">
                  <c:v>14.191000000000001</c:v>
                </c:pt>
                <c:pt idx="8568">
                  <c:v>97.01</c:v>
                </c:pt>
                <c:pt idx="8569">
                  <c:v>18.619000000000007</c:v>
                </c:pt>
                <c:pt idx="8570">
                  <c:v>0</c:v>
                </c:pt>
                <c:pt idx="8571">
                  <c:v>58.483000000000004</c:v>
                </c:pt>
                <c:pt idx="8572">
                  <c:v>10.892000000000003</c:v>
                </c:pt>
                <c:pt idx="8573">
                  <c:v>0.23199999999999943</c:v>
                </c:pt>
                <c:pt idx="8574">
                  <c:v>0.50499999999999901</c:v>
                </c:pt>
                <c:pt idx="8575">
                  <c:v>2.7160000000000002</c:v>
                </c:pt>
                <c:pt idx="8576">
                  <c:v>1.8659999999999992</c:v>
                </c:pt>
                <c:pt idx="8577">
                  <c:v>0.96000000000000085</c:v>
                </c:pt>
                <c:pt idx="8578">
                  <c:v>0</c:v>
                </c:pt>
                <c:pt idx="8579">
                  <c:v>0</c:v>
                </c:pt>
                <c:pt idx="8580">
                  <c:v>0.33899999999999891</c:v>
                </c:pt>
                <c:pt idx="8581">
                  <c:v>0.67200000000000082</c:v>
                </c:pt>
                <c:pt idx="8582">
                  <c:v>0</c:v>
                </c:pt>
                <c:pt idx="8583">
                  <c:v>0</c:v>
                </c:pt>
                <c:pt idx="8584">
                  <c:v>0</c:v>
                </c:pt>
                <c:pt idx="8585">
                  <c:v>0</c:v>
                </c:pt>
                <c:pt idx="8586">
                  <c:v>8.5810000000000013</c:v>
                </c:pt>
                <c:pt idx="8587">
                  <c:v>30.324000000000005</c:v>
                </c:pt>
                <c:pt idx="8588">
                  <c:v>0</c:v>
                </c:pt>
                <c:pt idx="8589">
                  <c:v>11.515000000000002</c:v>
                </c:pt>
                <c:pt idx="8590">
                  <c:v>4.0199999999999996</c:v>
                </c:pt>
                <c:pt idx="8591">
                  <c:v>2.5149999999999997</c:v>
                </c:pt>
                <c:pt idx="8592">
                  <c:v>0</c:v>
                </c:pt>
                <c:pt idx="8593">
                  <c:v>0</c:v>
                </c:pt>
                <c:pt idx="8594">
                  <c:v>0.33800000000000108</c:v>
                </c:pt>
                <c:pt idx="8595">
                  <c:v>0.67099999999999971</c:v>
                </c:pt>
                <c:pt idx="8596">
                  <c:v>0</c:v>
                </c:pt>
                <c:pt idx="8597">
                  <c:v>22.283999999999988</c:v>
                </c:pt>
                <c:pt idx="8598">
                  <c:v>7.5459999999999985</c:v>
                </c:pt>
                <c:pt idx="8599">
                  <c:v>1.7849999999999997</c:v>
                </c:pt>
                <c:pt idx="8600">
                  <c:v>0</c:v>
                </c:pt>
                <c:pt idx="8601">
                  <c:v>0</c:v>
                </c:pt>
                <c:pt idx="8602">
                  <c:v>1</c:v>
                </c:pt>
                <c:pt idx="8603">
                  <c:v>0</c:v>
                </c:pt>
                <c:pt idx="8604">
                  <c:v>1</c:v>
                </c:pt>
                <c:pt idx="8605">
                  <c:v>1</c:v>
                </c:pt>
                <c:pt idx="8606">
                  <c:v>0</c:v>
                </c:pt>
                <c:pt idx="8607">
                  <c:v>0.80300000000000082</c:v>
                </c:pt>
                <c:pt idx="8608">
                  <c:v>0.60500000000000065</c:v>
                </c:pt>
                <c:pt idx="8609">
                  <c:v>1.4050000000000007</c:v>
                </c:pt>
                <c:pt idx="8610">
                  <c:v>1.202999999999999</c:v>
                </c:pt>
                <c:pt idx="8611">
                  <c:v>0</c:v>
                </c:pt>
                <c:pt idx="8612">
                  <c:v>2</c:v>
                </c:pt>
                <c:pt idx="8613">
                  <c:v>0</c:v>
                </c:pt>
                <c:pt idx="8614">
                  <c:v>1</c:v>
                </c:pt>
                <c:pt idx="8615">
                  <c:v>0</c:v>
                </c:pt>
                <c:pt idx="8616">
                  <c:v>0</c:v>
                </c:pt>
                <c:pt idx="8617">
                  <c:v>0</c:v>
                </c:pt>
                <c:pt idx="8618">
                  <c:v>0.68400000000000105</c:v>
                </c:pt>
                <c:pt idx="8619">
                  <c:v>1.3500000000000019</c:v>
                </c:pt>
                <c:pt idx="8620">
                  <c:v>0</c:v>
                </c:pt>
                <c:pt idx="8621">
                  <c:v>0</c:v>
                </c:pt>
                <c:pt idx="8622">
                  <c:v>0</c:v>
                </c:pt>
                <c:pt idx="8623">
                  <c:v>0</c:v>
                </c:pt>
                <c:pt idx="8624">
                  <c:v>1</c:v>
                </c:pt>
                <c:pt idx="8625">
                  <c:v>1</c:v>
                </c:pt>
                <c:pt idx="8626">
                  <c:v>0</c:v>
                </c:pt>
                <c:pt idx="8627">
                  <c:v>1</c:v>
                </c:pt>
                <c:pt idx="8628">
                  <c:v>1</c:v>
                </c:pt>
                <c:pt idx="8629">
                  <c:v>2</c:v>
                </c:pt>
                <c:pt idx="8630">
                  <c:v>3</c:v>
                </c:pt>
                <c:pt idx="8631">
                  <c:v>3</c:v>
                </c:pt>
                <c:pt idx="8632">
                  <c:v>2</c:v>
                </c:pt>
                <c:pt idx="8633">
                  <c:v>0</c:v>
                </c:pt>
                <c:pt idx="8634">
                  <c:v>1</c:v>
                </c:pt>
                <c:pt idx="8635">
                  <c:v>0</c:v>
                </c:pt>
                <c:pt idx="8636">
                  <c:v>19.170000000000005</c:v>
                </c:pt>
                <c:pt idx="8637">
                  <c:v>5.338000000000001</c:v>
                </c:pt>
                <c:pt idx="8638">
                  <c:v>1.5049999999999986</c:v>
                </c:pt>
                <c:pt idx="8639">
                  <c:v>0.67099999999999971</c:v>
                </c:pt>
                <c:pt idx="8640">
                  <c:v>0.83599999999999863</c:v>
                </c:pt>
                <c:pt idx="8641">
                  <c:v>0</c:v>
                </c:pt>
                <c:pt idx="8642">
                  <c:v>1</c:v>
                </c:pt>
                <c:pt idx="8643">
                  <c:v>5</c:v>
                </c:pt>
                <c:pt idx="8644">
                  <c:v>2</c:v>
                </c:pt>
                <c:pt idx="8645">
                  <c:v>1</c:v>
                </c:pt>
                <c:pt idx="8646">
                  <c:v>0</c:v>
                </c:pt>
                <c:pt idx="8647">
                  <c:v>1</c:v>
                </c:pt>
                <c:pt idx="8648">
                  <c:v>2</c:v>
                </c:pt>
                <c:pt idx="8649">
                  <c:v>2</c:v>
                </c:pt>
                <c:pt idx="8650">
                  <c:v>15</c:v>
                </c:pt>
                <c:pt idx="8651">
                  <c:v>9</c:v>
                </c:pt>
                <c:pt idx="8652">
                  <c:v>7</c:v>
                </c:pt>
                <c:pt idx="8653">
                  <c:v>7</c:v>
                </c:pt>
                <c:pt idx="8654">
                  <c:v>5</c:v>
                </c:pt>
                <c:pt idx="8655">
                  <c:v>4</c:v>
                </c:pt>
                <c:pt idx="8656">
                  <c:v>3</c:v>
                </c:pt>
                <c:pt idx="8657">
                  <c:v>2</c:v>
                </c:pt>
                <c:pt idx="8658">
                  <c:v>1</c:v>
                </c:pt>
                <c:pt idx="8659">
                  <c:v>1</c:v>
                </c:pt>
                <c:pt idx="8660">
                  <c:v>0</c:v>
                </c:pt>
                <c:pt idx="8661">
                  <c:v>1</c:v>
                </c:pt>
                <c:pt idx="8662">
                  <c:v>0</c:v>
                </c:pt>
                <c:pt idx="8663">
                  <c:v>0</c:v>
                </c:pt>
                <c:pt idx="8664">
                  <c:v>0</c:v>
                </c:pt>
                <c:pt idx="8665">
                  <c:v>0</c:v>
                </c:pt>
                <c:pt idx="8666">
                  <c:v>0</c:v>
                </c:pt>
                <c:pt idx="8667">
                  <c:v>2</c:v>
                </c:pt>
                <c:pt idx="8668">
                  <c:v>1</c:v>
                </c:pt>
                <c:pt idx="8669">
                  <c:v>1</c:v>
                </c:pt>
                <c:pt idx="8670">
                  <c:v>1</c:v>
                </c:pt>
                <c:pt idx="8671">
                  <c:v>0</c:v>
                </c:pt>
                <c:pt idx="8672">
                  <c:v>0</c:v>
                </c:pt>
                <c:pt idx="8673">
                  <c:v>0.67800000000000105</c:v>
                </c:pt>
                <c:pt idx="8674">
                  <c:v>3.3509999999999982</c:v>
                </c:pt>
                <c:pt idx="8675">
                  <c:v>7.02</c:v>
                </c:pt>
                <c:pt idx="8676">
                  <c:v>4.6849999999999969</c:v>
                </c:pt>
                <c:pt idx="8677">
                  <c:v>2.3449999999999989</c:v>
                </c:pt>
                <c:pt idx="8678">
                  <c:v>0</c:v>
                </c:pt>
                <c:pt idx="8679">
                  <c:v>0</c:v>
                </c:pt>
                <c:pt idx="8680">
                  <c:v>1.4510000000000001</c:v>
                </c:pt>
                <c:pt idx="8681">
                  <c:v>1.8949999999999996</c:v>
                </c:pt>
                <c:pt idx="8682">
                  <c:v>1.3309999999999991</c:v>
                </c:pt>
                <c:pt idx="8683">
                  <c:v>0.75900000000000056</c:v>
                </c:pt>
                <c:pt idx="8684">
                  <c:v>1.1799999999999993</c:v>
                </c:pt>
                <c:pt idx="8685">
                  <c:v>0.59400000000000119</c:v>
                </c:pt>
                <c:pt idx="8686">
                  <c:v>0</c:v>
                </c:pt>
                <c:pt idx="8687">
                  <c:v>1.2040000000000006</c:v>
                </c:pt>
                <c:pt idx="8688">
                  <c:v>1.4050000000000007</c:v>
                </c:pt>
                <c:pt idx="8689">
                  <c:v>3.6050000000000004</c:v>
                </c:pt>
                <c:pt idx="8690">
                  <c:v>0.8039999999999986</c:v>
                </c:pt>
                <c:pt idx="8691">
                  <c:v>0</c:v>
                </c:pt>
                <c:pt idx="8692">
                  <c:v>0</c:v>
                </c:pt>
                <c:pt idx="8693">
                  <c:v>0</c:v>
                </c:pt>
                <c:pt idx="8694">
                  <c:v>0</c:v>
                </c:pt>
                <c:pt idx="8695">
                  <c:v>0</c:v>
                </c:pt>
                <c:pt idx="8696">
                  <c:v>0.7920000000000017</c:v>
                </c:pt>
                <c:pt idx="8697">
                  <c:v>1.5549999999999993</c:v>
                </c:pt>
                <c:pt idx="8698">
                  <c:v>1.2910000000000004</c:v>
                </c:pt>
                <c:pt idx="8699">
                  <c:v>0</c:v>
                </c:pt>
                <c:pt idx="8700">
                  <c:v>0.61599999999999988</c:v>
                </c:pt>
                <c:pt idx="8701">
                  <c:v>0.2240000000000002</c:v>
                </c:pt>
                <c:pt idx="8702">
                  <c:v>0.82400000000000162</c:v>
                </c:pt>
                <c:pt idx="8703">
                  <c:v>1.4160000000000004</c:v>
                </c:pt>
                <c:pt idx="8704">
                  <c:v>0</c:v>
                </c:pt>
                <c:pt idx="8705">
                  <c:v>1.3389999999999982</c:v>
                </c:pt>
                <c:pt idx="8706">
                  <c:v>0.67200000000000082</c:v>
                </c:pt>
                <c:pt idx="8707">
                  <c:v>0</c:v>
                </c:pt>
                <c:pt idx="8708">
                  <c:v>0</c:v>
                </c:pt>
                <c:pt idx="8709">
                  <c:v>0</c:v>
                </c:pt>
                <c:pt idx="8710">
                  <c:v>0</c:v>
                </c:pt>
                <c:pt idx="8711">
                  <c:v>0</c:v>
                </c:pt>
                <c:pt idx="8712">
                  <c:v>0</c:v>
                </c:pt>
                <c:pt idx="8713">
                  <c:v>0</c:v>
                </c:pt>
                <c:pt idx="8714">
                  <c:v>0</c:v>
                </c:pt>
                <c:pt idx="8715">
                  <c:v>0</c:v>
                </c:pt>
                <c:pt idx="8716">
                  <c:v>0.87300000000000133</c:v>
                </c:pt>
                <c:pt idx="8717">
                  <c:v>1.7439999999999993</c:v>
                </c:pt>
                <c:pt idx="8718">
                  <c:v>3.6149999999999984</c:v>
                </c:pt>
                <c:pt idx="8719">
                  <c:v>6.4849999999999985</c:v>
                </c:pt>
                <c:pt idx="8720">
                  <c:v>18.353999999999999</c:v>
                </c:pt>
                <c:pt idx="8721">
                  <c:v>24.222999999999988</c:v>
                </c:pt>
                <c:pt idx="8722">
                  <c:v>16.09</c:v>
                </c:pt>
                <c:pt idx="8723">
                  <c:v>11.957000000000004</c:v>
                </c:pt>
                <c:pt idx="8724">
                  <c:v>8.8230000000000004</c:v>
                </c:pt>
                <c:pt idx="8725">
                  <c:v>6.6879999999999971</c:v>
                </c:pt>
                <c:pt idx="8726">
                  <c:v>4.5519999999999996</c:v>
                </c:pt>
                <c:pt idx="8727">
                  <c:v>3.4149999999999987</c:v>
                </c:pt>
                <c:pt idx="8728">
                  <c:v>2.2779999999999991</c:v>
                </c:pt>
                <c:pt idx="8729">
                  <c:v>1.1389999999999989</c:v>
                </c:pt>
                <c:pt idx="8730">
                  <c:v>0</c:v>
                </c:pt>
                <c:pt idx="8731">
                  <c:v>0</c:v>
                </c:pt>
                <c:pt idx="8732">
                  <c:v>0</c:v>
                </c:pt>
                <c:pt idx="8733">
                  <c:v>0.33899999999999891</c:v>
                </c:pt>
                <c:pt idx="8734">
                  <c:v>0.67200000000000082</c:v>
                </c:pt>
                <c:pt idx="8735">
                  <c:v>0</c:v>
                </c:pt>
                <c:pt idx="8736">
                  <c:v>0</c:v>
                </c:pt>
                <c:pt idx="8737">
                  <c:v>0</c:v>
                </c:pt>
                <c:pt idx="8738">
                  <c:v>0</c:v>
                </c:pt>
                <c:pt idx="8739">
                  <c:v>0</c:v>
                </c:pt>
                <c:pt idx="8740">
                  <c:v>1.5330000000000013</c:v>
                </c:pt>
                <c:pt idx="8741">
                  <c:v>2.0519999999999987</c:v>
                </c:pt>
                <c:pt idx="8742">
                  <c:v>5.5579999999999981</c:v>
                </c:pt>
                <c:pt idx="8743">
                  <c:v>1.0509999999999979</c:v>
                </c:pt>
                <c:pt idx="8744">
                  <c:v>0.53200000000000003</c:v>
                </c:pt>
                <c:pt idx="8745">
                  <c:v>0</c:v>
                </c:pt>
                <c:pt idx="8746">
                  <c:v>0.67299999999999871</c:v>
                </c:pt>
                <c:pt idx="8747">
                  <c:v>0.33899999999999891</c:v>
                </c:pt>
                <c:pt idx="8748">
                  <c:v>0</c:v>
                </c:pt>
                <c:pt idx="8749">
                  <c:v>0</c:v>
                </c:pt>
                <c:pt idx="8750">
                  <c:v>0</c:v>
                </c:pt>
                <c:pt idx="8751">
                  <c:v>0</c:v>
                </c:pt>
                <c:pt idx="8752">
                  <c:v>0</c:v>
                </c:pt>
                <c:pt idx="8753">
                  <c:v>0</c:v>
                </c:pt>
                <c:pt idx="8754">
                  <c:v>0.33899999999999891</c:v>
                </c:pt>
                <c:pt idx="8755">
                  <c:v>0.67299999999999871</c:v>
                </c:pt>
                <c:pt idx="8756">
                  <c:v>0</c:v>
                </c:pt>
                <c:pt idx="8757">
                  <c:v>0</c:v>
                </c:pt>
                <c:pt idx="8758">
                  <c:v>0.69300000000000161</c:v>
                </c:pt>
                <c:pt idx="8759">
                  <c:v>1.359000000000002</c:v>
                </c:pt>
                <c:pt idx="8760">
                  <c:v>0</c:v>
                </c:pt>
                <c:pt idx="8761">
                  <c:v>1.359000000000002</c:v>
                </c:pt>
                <c:pt idx="8762">
                  <c:v>0.69300000000000161</c:v>
                </c:pt>
                <c:pt idx="8763">
                  <c:v>0</c:v>
                </c:pt>
                <c:pt idx="8764">
                  <c:v>0</c:v>
                </c:pt>
                <c:pt idx="8765">
                  <c:v>0</c:v>
                </c:pt>
                <c:pt idx="8766">
                  <c:v>0</c:v>
                </c:pt>
                <c:pt idx="8767">
                  <c:v>0</c:v>
                </c:pt>
                <c:pt idx="8768">
                  <c:v>0</c:v>
                </c:pt>
                <c:pt idx="8769">
                  <c:v>0</c:v>
                </c:pt>
                <c:pt idx="8770">
                  <c:v>0</c:v>
                </c:pt>
                <c:pt idx="8771">
                  <c:v>0</c:v>
                </c:pt>
                <c:pt idx="8772">
                  <c:v>0</c:v>
                </c:pt>
                <c:pt idx="8773">
                  <c:v>0</c:v>
                </c:pt>
                <c:pt idx="8774">
                  <c:v>0</c:v>
                </c:pt>
                <c:pt idx="8775">
                  <c:v>0</c:v>
                </c:pt>
                <c:pt idx="8776">
                  <c:v>0</c:v>
                </c:pt>
                <c:pt idx="8777">
                  <c:v>0</c:v>
                </c:pt>
                <c:pt idx="8778">
                  <c:v>0</c:v>
                </c:pt>
                <c:pt idx="8779">
                  <c:v>0</c:v>
                </c:pt>
                <c:pt idx="8780">
                  <c:v>0</c:v>
                </c:pt>
                <c:pt idx="8781">
                  <c:v>0</c:v>
                </c:pt>
                <c:pt idx="8782">
                  <c:v>0</c:v>
                </c:pt>
                <c:pt idx="8783">
                  <c:v>0</c:v>
                </c:pt>
                <c:pt idx="8784">
                  <c:v>0.34000000000000008</c:v>
                </c:pt>
                <c:pt idx="8785">
                  <c:v>0.67299999999999871</c:v>
                </c:pt>
                <c:pt idx="8786">
                  <c:v>0</c:v>
                </c:pt>
                <c:pt idx="8787">
                  <c:v>0</c:v>
                </c:pt>
                <c:pt idx="8788">
                  <c:v>0</c:v>
                </c:pt>
                <c:pt idx="8789">
                  <c:v>0</c:v>
                </c:pt>
                <c:pt idx="8790">
                  <c:v>0</c:v>
                </c:pt>
                <c:pt idx="8791">
                  <c:v>0</c:v>
                </c:pt>
                <c:pt idx="8792">
                  <c:v>0</c:v>
                </c:pt>
                <c:pt idx="8793">
                  <c:v>0</c:v>
                </c:pt>
                <c:pt idx="8794">
                  <c:v>0</c:v>
                </c:pt>
                <c:pt idx="8795">
                  <c:v>0</c:v>
                </c:pt>
                <c:pt idx="8796">
                  <c:v>0</c:v>
                </c:pt>
                <c:pt idx="8797">
                  <c:v>0</c:v>
                </c:pt>
                <c:pt idx="8798">
                  <c:v>0</c:v>
                </c:pt>
                <c:pt idx="8799">
                  <c:v>0</c:v>
                </c:pt>
                <c:pt idx="8800">
                  <c:v>0</c:v>
                </c:pt>
                <c:pt idx="8801">
                  <c:v>0</c:v>
                </c:pt>
                <c:pt idx="8802">
                  <c:v>0.60099999999999931</c:v>
                </c:pt>
                <c:pt idx="8803">
                  <c:v>0.1920000000000002</c:v>
                </c:pt>
                <c:pt idx="8804">
                  <c:v>0.77400000000000113</c:v>
                </c:pt>
                <c:pt idx="8805">
                  <c:v>0.3460000000000002</c:v>
                </c:pt>
                <c:pt idx="8806">
                  <c:v>0.90700000000000003</c:v>
                </c:pt>
                <c:pt idx="8807">
                  <c:v>0.45899999999999985</c:v>
                </c:pt>
                <c:pt idx="8808">
                  <c:v>0</c:v>
                </c:pt>
                <c:pt idx="8809">
                  <c:v>0.37900000000000145</c:v>
                </c:pt>
                <c:pt idx="8810">
                  <c:v>0</c:v>
                </c:pt>
                <c:pt idx="8811">
                  <c:v>7.7999999999999431E-2</c:v>
                </c:pt>
                <c:pt idx="8812">
                  <c:v>1.396999999999998</c:v>
                </c:pt>
                <c:pt idx="8813">
                  <c:v>7.6949999999999976</c:v>
                </c:pt>
                <c:pt idx="8814">
                  <c:v>19.971</c:v>
                </c:pt>
                <c:pt idx="8815">
                  <c:v>23.224999999999994</c:v>
                </c:pt>
                <c:pt idx="8816">
                  <c:v>21.454999999999991</c:v>
                </c:pt>
                <c:pt idx="8817">
                  <c:v>10.662000000000003</c:v>
                </c:pt>
                <c:pt idx="8818">
                  <c:v>3.8440000000000007</c:v>
                </c:pt>
                <c:pt idx="8819">
                  <c:v>0</c:v>
                </c:pt>
                <c:pt idx="8820">
                  <c:v>0</c:v>
                </c:pt>
                <c:pt idx="8821">
                  <c:v>0.33700000000000002</c:v>
                </c:pt>
                <c:pt idx="8822">
                  <c:v>0.67099999999999971</c:v>
                </c:pt>
                <c:pt idx="8823">
                  <c:v>0</c:v>
                </c:pt>
                <c:pt idx="8824">
                  <c:v>0.33800000000000108</c:v>
                </c:pt>
                <c:pt idx="8825">
                  <c:v>0.67099999999999971</c:v>
                </c:pt>
                <c:pt idx="8826">
                  <c:v>0</c:v>
                </c:pt>
                <c:pt idx="8827">
                  <c:v>0</c:v>
                </c:pt>
                <c:pt idx="8828">
                  <c:v>1</c:v>
                </c:pt>
                <c:pt idx="8829">
                  <c:v>0</c:v>
                </c:pt>
                <c:pt idx="8830">
                  <c:v>32.196000000000012</c:v>
                </c:pt>
                <c:pt idx="8831">
                  <c:v>16.267999999999994</c:v>
                </c:pt>
                <c:pt idx="8832">
                  <c:v>6.2049999999999965</c:v>
                </c:pt>
                <c:pt idx="8833">
                  <c:v>0</c:v>
                </c:pt>
                <c:pt idx="8834">
                  <c:v>3.2819999999999974</c:v>
                </c:pt>
                <c:pt idx="8835">
                  <c:v>2.5159999999999978</c:v>
                </c:pt>
                <c:pt idx="8836">
                  <c:v>0.70299999999999963</c:v>
                </c:pt>
                <c:pt idx="8837">
                  <c:v>0</c:v>
                </c:pt>
                <c:pt idx="8838">
                  <c:v>0</c:v>
                </c:pt>
                <c:pt idx="8839">
                  <c:v>0</c:v>
                </c:pt>
                <c:pt idx="8840">
                  <c:v>1.9999999999999577E-2</c:v>
                </c:pt>
                <c:pt idx="8841">
                  <c:v>0</c:v>
                </c:pt>
                <c:pt idx="8842">
                  <c:v>6.8030000000000008</c:v>
                </c:pt>
                <c:pt idx="8843">
                  <c:v>6.6049999999999986</c:v>
                </c:pt>
                <c:pt idx="8844">
                  <c:v>3.4050000000000007</c:v>
                </c:pt>
                <c:pt idx="8845">
                  <c:v>2.2029999999999994</c:v>
                </c:pt>
                <c:pt idx="8846">
                  <c:v>0</c:v>
                </c:pt>
                <c:pt idx="8847">
                  <c:v>2.3169999999999993</c:v>
                </c:pt>
                <c:pt idx="8848">
                  <c:v>2.629999999999999</c:v>
                </c:pt>
                <c:pt idx="8849">
                  <c:v>7.9390000000000018</c:v>
                </c:pt>
                <c:pt idx="8850">
                  <c:v>3.2440000000000002</c:v>
                </c:pt>
                <c:pt idx="8851">
                  <c:v>2.5459999999999994</c:v>
                </c:pt>
                <c:pt idx="8852">
                  <c:v>2.8440000000000007</c:v>
                </c:pt>
                <c:pt idx="8853">
                  <c:v>1.1380000000000021</c:v>
                </c:pt>
                <c:pt idx="8854">
                  <c:v>0.42899999999999872</c:v>
                </c:pt>
                <c:pt idx="8855">
                  <c:v>0.7160000000000013</c:v>
                </c:pt>
                <c:pt idx="8856">
                  <c:v>0</c:v>
                </c:pt>
                <c:pt idx="8857">
                  <c:v>0.33800000000000108</c:v>
                </c:pt>
                <c:pt idx="8858">
                  <c:v>0.67200000000000082</c:v>
                </c:pt>
                <c:pt idx="8859">
                  <c:v>0</c:v>
                </c:pt>
                <c:pt idx="8860">
                  <c:v>0</c:v>
                </c:pt>
                <c:pt idx="8861">
                  <c:v>0</c:v>
                </c:pt>
                <c:pt idx="8862">
                  <c:v>1</c:v>
                </c:pt>
                <c:pt idx="8863">
                  <c:v>0</c:v>
                </c:pt>
                <c:pt idx="8864">
                  <c:v>0</c:v>
                </c:pt>
                <c:pt idx="8865">
                  <c:v>0</c:v>
                </c:pt>
                <c:pt idx="8866">
                  <c:v>2.8150000000000004</c:v>
                </c:pt>
                <c:pt idx="8867">
                  <c:v>81.628999999999976</c:v>
                </c:pt>
                <c:pt idx="8868">
                  <c:v>92.442000000000007</c:v>
                </c:pt>
                <c:pt idx="8869">
                  <c:v>38.253</c:v>
                </c:pt>
                <c:pt idx="8870">
                  <c:v>27.061999999999994</c:v>
                </c:pt>
                <c:pt idx="8871">
                  <c:v>19.869</c:v>
                </c:pt>
                <c:pt idx="8872">
                  <c:v>15.675000000000002</c:v>
                </c:pt>
                <c:pt idx="8873">
                  <c:v>12.48</c:v>
                </c:pt>
                <c:pt idx="8874">
                  <c:v>10.282</c:v>
                </c:pt>
                <c:pt idx="8875">
                  <c:v>8.083000000000002</c:v>
                </c:pt>
                <c:pt idx="8876">
                  <c:v>6.8829999999999973</c:v>
                </c:pt>
                <c:pt idx="8877">
                  <c:v>6.6810000000000009</c:v>
                </c:pt>
                <c:pt idx="8878">
                  <c:v>5.4770000000000003</c:v>
                </c:pt>
                <c:pt idx="8879">
                  <c:v>5.2710000000000026</c:v>
                </c:pt>
                <c:pt idx="8880">
                  <c:v>4.0629999999999971</c:v>
                </c:pt>
                <c:pt idx="8881">
                  <c:v>2.8539999999999988</c:v>
                </c:pt>
                <c:pt idx="8882">
                  <c:v>2.6430000000000011</c:v>
                </c:pt>
                <c:pt idx="8883">
                  <c:v>1.4310000000000005</c:v>
                </c:pt>
                <c:pt idx="8884">
                  <c:v>1.2160000000000011</c:v>
                </c:pt>
                <c:pt idx="8885">
                  <c:v>0</c:v>
                </c:pt>
                <c:pt idx="8886">
                  <c:v>0</c:v>
                </c:pt>
                <c:pt idx="8887">
                  <c:v>0.33800000000000108</c:v>
                </c:pt>
                <c:pt idx="8888">
                  <c:v>0.67099999999999971</c:v>
                </c:pt>
                <c:pt idx="8889">
                  <c:v>0</c:v>
                </c:pt>
                <c:pt idx="8890">
                  <c:v>0</c:v>
                </c:pt>
                <c:pt idx="8891">
                  <c:v>0</c:v>
                </c:pt>
                <c:pt idx="8892">
                  <c:v>1.5159999999999976</c:v>
                </c:pt>
                <c:pt idx="8893">
                  <c:v>2.0210000000000008</c:v>
                </c:pt>
                <c:pt idx="8894">
                  <c:v>0.51599999999999824</c:v>
                </c:pt>
                <c:pt idx="8895">
                  <c:v>0</c:v>
                </c:pt>
                <c:pt idx="8896">
                  <c:v>1</c:v>
                </c:pt>
                <c:pt idx="8897">
                  <c:v>0</c:v>
                </c:pt>
                <c:pt idx="8898">
                  <c:v>0</c:v>
                </c:pt>
                <c:pt idx="8899">
                  <c:v>0</c:v>
                </c:pt>
                <c:pt idx="8900">
                  <c:v>0</c:v>
                </c:pt>
                <c:pt idx="8901">
                  <c:v>14.580000000000002</c:v>
                </c:pt>
                <c:pt idx="8902">
                  <c:v>392.65100000000001</c:v>
                </c:pt>
                <c:pt idx="8903">
                  <c:v>80.13900000000001</c:v>
                </c:pt>
                <c:pt idx="8904">
                  <c:v>14.955000000000004</c:v>
                </c:pt>
                <c:pt idx="8905">
                  <c:v>0</c:v>
                </c:pt>
                <c:pt idx="8906">
                  <c:v>1.033999999999998</c:v>
                </c:pt>
                <c:pt idx="8907">
                  <c:v>5.0450000000000017</c:v>
                </c:pt>
                <c:pt idx="8908">
                  <c:v>2.0339999999999989</c:v>
                </c:pt>
                <c:pt idx="8909">
                  <c:v>0</c:v>
                </c:pt>
                <c:pt idx="8910">
                  <c:v>34.202000000000012</c:v>
                </c:pt>
                <c:pt idx="8911">
                  <c:v>11.403000000000002</c:v>
                </c:pt>
                <c:pt idx="8912">
                  <c:v>7.6030000000000015</c:v>
                </c:pt>
                <c:pt idx="8913">
                  <c:v>2.8019999999999987</c:v>
                </c:pt>
                <c:pt idx="8914">
                  <c:v>0</c:v>
                </c:pt>
                <c:pt idx="8915">
                  <c:v>1.4420000000000002</c:v>
                </c:pt>
                <c:pt idx="8916">
                  <c:v>384.87900000000002</c:v>
                </c:pt>
                <c:pt idx="8917">
                  <c:v>77.312000000000012</c:v>
                </c:pt>
                <c:pt idx="8918">
                  <c:v>34.739000000000011</c:v>
                </c:pt>
                <c:pt idx="8919">
                  <c:v>26.16299999999999</c:v>
                </c:pt>
                <c:pt idx="8920">
                  <c:v>16.581000000000003</c:v>
                </c:pt>
                <c:pt idx="8921">
                  <c:v>11.995000000000001</c:v>
                </c:pt>
                <c:pt idx="8922">
                  <c:v>11.405000000000005</c:v>
                </c:pt>
                <c:pt idx="8923">
                  <c:v>8.8100000000000023</c:v>
                </c:pt>
                <c:pt idx="8924">
                  <c:v>7.2109999999999985</c:v>
                </c:pt>
                <c:pt idx="8925">
                  <c:v>5.6079999999999952</c:v>
                </c:pt>
                <c:pt idx="8926">
                  <c:v>0</c:v>
                </c:pt>
                <c:pt idx="8927">
                  <c:v>2.8860000000000028</c:v>
                </c:pt>
                <c:pt idx="8928">
                  <c:v>6.75</c:v>
                </c:pt>
                <c:pt idx="8929">
                  <c:v>5.5930000000000035</c:v>
                </c:pt>
                <c:pt idx="8930">
                  <c:v>0.41599999999999693</c:v>
                </c:pt>
                <c:pt idx="8931">
                  <c:v>0.21800000000000005</c:v>
                </c:pt>
                <c:pt idx="8932">
                  <c:v>0</c:v>
                </c:pt>
                <c:pt idx="8933">
                  <c:v>0</c:v>
                </c:pt>
                <c:pt idx="8934">
                  <c:v>0</c:v>
                </c:pt>
                <c:pt idx="8935">
                  <c:v>6</c:v>
                </c:pt>
                <c:pt idx="8936">
                  <c:v>19</c:v>
                </c:pt>
                <c:pt idx="8937">
                  <c:v>27</c:v>
                </c:pt>
                <c:pt idx="8938">
                  <c:v>12</c:v>
                </c:pt>
                <c:pt idx="8939">
                  <c:v>9</c:v>
                </c:pt>
                <c:pt idx="8940">
                  <c:v>7</c:v>
                </c:pt>
                <c:pt idx="8941">
                  <c:v>6</c:v>
                </c:pt>
                <c:pt idx="8942">
                  <c:v>1</c:v>
                </c:pt>
                <c:pt idx="8943">
                  <c:v>0</c:v>
                </c:pt>
                <c:pt idx="8944">
                  <c:v>0</c:v>
                </c:pt>
                <c:pt idx="8945">
                  <c:v>1</c:v>
                </c:pt>
                <c:pt idx="8946">
                  <c:v>0</c:v>
                </c:pt>
                <c:pt idx="8947">
                  <c:v>1.5210000000000008</c:v>
                </c:pt>
                <c:pt idx="8948">
                  <c:v>7.0339999999999989</c:v>
                </c:pt>
                <c:pt idx="8949">
                  <c:v>6.5380000000000003</c:v>
                </c:pt>
                <c:pt idx="8950">
                  <c:v>6.0339999999999989</c:v>
                </c:pt>
                <c:pt idx="8951">
                  <c:v>0.5210000000000008</c:v>
                </c:pt>
                <c:pt idx="8952">
                  <c:v>0</c:v>
                </c:pt>
                <c:pt idx="8953">
                  <c:v>0</c:v>
                </c:pt>
                <c:pt idx="8954">
                  <c:v>1</c:v>
                </c:pt>
                <c:pt idx="8955">
                  <c:v>1</c:v>
                </c:pt>
                <c:pt idx="8956">
                  <c:v>3</c:v>
                </c:pt>
                <c:pt idx="8957">
                  <c:v>6</c:v>
                </c:pt>
                <c:pt idx="8958">
                  <c:v>1</c:v>
                </c:pt>
                <c:pt idx="8959">
                  <c:v>0</c:v>
                </c:pt>
                <c:pt idx="8960">
                  <c:v>0</c:v>
                </c:pt>
                <c:pt idx="8961">
                  <c:v>0</c:v>
                </c:pt>
                <c:pt idx="8962">
                  <c:v>2</c:v>
                </c:pt>
                <c:pt idx="8963">
                  <c:v>5</c:v>
                </c:pt>
                <c:pt idx="8964">
                  <c:v>5</c:v>
                </c:pt>
                <c:pt idx="8965">
                  <c:v>3</c:v>
                </c:pt>
                <c:pt idx="8966">
                  <c:v>0</c:v>
                </c:pt>
                <c:pt idx="8967">
                  <c:v>0</c:v>
                </c:pt>
                <c:pt idx="8968">
                  <c:v>0</c:v>
                </c:pt>
                <c:pt idx="8969">
                  <c:v>5.3369999999999997</c:v>
                </c:pt>
                <c:pt idx="8970">
                  <c:v>4.6709999999999985</c:v>
                </c:pt>
                <c:pt idx="8971">
                  <c:v>0</c:v>
                </c:pt>
                <c:pt idx="8972">
                  <c:v>0</c:v>
                </c:pt>
                <c:pt idx="8973">
                  <c:v>3</c:v>
                </c:pt>
                <c:pt idx="8974">
                  <c:v>1</c:v>
                </c:pt>
                <c:pt idx="8975">
                  <c:v>1</c:v>
                </c:pt>
                <c:pt idx="8976">
                  <c:v>0</c:v>
                </c:pt>
                <c:pt idx="8977">
                  <c:v>1.2540000000000013</c:v>
                </c:pt>
                <c:pt idx="8978">
                  <c:v>6.5049999999999972</c:v>
                </c:pt>
                <c:pt idx="8979">
                  <c:v>0.75400000000000156</c:v>
                </c:pt>
                <c:pt idx="8980">
                  <c:v>0</c:v>
                </c:pt>
                <c:pt idx="8981">
                  <c:v>0.33800000000000108</c:v>
                </c:pt>
                <c:pt idx="8982">
                  <c:v>0.67099999999999971</c:v>
                </c:pt>
                <c:pt idx="8983">
                  <c:v>0</c:v>
                </c:pt>
                <c:pt idx="8984">
                  <c:v>6.2029999999999985</c:v>
                </c:pt>
                <c:pt idx="8985">
                  <c:v>5.4050000000000011</c:v>
                </c:pt>
                <c:pt idx="8986">
                  <c:v>0.60500000000000065</c:v>
                </c:pt>
                <c:pt idx="8987">
                  <c:v>0.80300000000000082</c:v>
                </c:pt>
                <c:pt idx="8988">
                  <c:v>0</c:v>
                </c:pt>
                <c:pt idx="8989">
                  <c:v>1.0740000000000021</c:v>
                </c:pt>
                <c:pt idx="8990">
                  <c:v>14.113</c:v>
                </c:pt>
                <c:pt idx="8991">
                  <c:v>19.114000000000008</c:v>
                </c:pt>
                <c:pt idx="8992">
                  <c:v>8.0770000000000017</c:v>
                </c:pt>
                <c:pt idx="8993">
                  <c:v>0</c:v>
                </c:pt>
                <c:pt idx="8994">
                  <c:v>22.084999999999994</c:v>
                </c:pt>
                <c:pt idx="8995">
                  <c:v>67.168999999999983</c:v>
                </c:pt>
                <c:pt idx="8996">
                  <c:v>24.253</c:v>
                </c:pt>
                <c:pt idx="8997">
                  <c:v>39.337000000000003</c:v>
                </c:pt>
                <c:pt idx="8998">
                  <c:v>25.420999999999992</c:v>
                </c:pt>
                <c:pt idx="8999">
                  <c:v>14.504000000000001</c:v>
                </c:pt>
                <c:pt idx="9000">
                  <c:v>5.588000000000001</c:v>
                </c:pt>
                <c:pt idx="9001">
                  <c:v>3.6709999999999994</c:v>
                </c:pt>
                <c:pt idx="9002">
                  <c:v>2.7530000000000001</c:v>
                </c:pt>
                <c:pt idx="9003">
                  <c:v>1.8359999999999976</c:v>
                </c:pt>
                <c:pt idx="9004">
                  <c:v>0.91799999999999948</c:v>
                </c:pt>
                <c:pt idx="9005">
                  <c:v>0</c:v>
                </c:pt>
                <c:pt idx="9006">
                  <c:v>0.33700000000000002</c:v>
                </c:pt>
                <c:pt idx="9007">
                  <c:v>0.67099999999999971</c:v>
                </c:pt>
                <c:pt idx="9008">
                  <c:v>0</c:v>
                </c:pt>
                <c:pt idx="9009">
                  <c:v>4</c:v>
                </c:pt>
                <c:pt idx="9010">
                  <c:v>8</c:v>
                </c:pt>
                <c:pt idx="9011">
                  <c:v>7</c:v>
                </c:pt>
                <c:pt idx="9012">
                  <c:v>3</c:v>
                </c:pt>
                <c:pt idx="9013">
                  <c:v>1</c:v>
                </c:pt>
                <c:pt idx="9014">
                  <c:v>0</c:v>
                </c:pt>
                <c:pt idx="9015">
                  <c:v>0</c:v>
                </c:pt>
                <c:pt idx="9016">
                  <c:v>0</c:v>
                </c:pt>
                <c:pt idx="9017">
                  <c:v>8</c:v>
                </c:pt>
                <c:pt idx="9018">
                  <c:v>11</c:v>
                </c:pt>
                <c:pt idx="9019">
                  <c:v>7</c:v>
                </c:pt>
                <c:pt idx="9020">
                  <c:v>0</c:v>
                </c:pt>
                <c:pt idx="9021">
                  <c:v>0</c:v>
                </c:pt>
                <c:pt idx="9022">
                  <c:v>0.33800000000000108</c:v>
                </c:pt>
                <c:pt idx="9023">
                  <c:v>0.67099999999999971</c:v>
                </c:pt>
                <c:pt idx="9024">
                  <c:v>0</c:v>
                </c:pt>
                <c:pt idx="9025">
                  <c:v>1</c:v>
                </c:pt>
                <c:pt idx="9026">
                  <c:v>6</c:v>
                </c:pt>
                <c:pt idx="9027">
                  <c:v>0</c:v>
                </c:pt>
                <c:pt idx="9028">
                  <c:v>0</c:v>
                </c:pt>
                <c:pt idx="9029">
                  <c:v>0</c:v>
                </c:pt>
                <c:pt idx="9030">
                  <c:v>0</c:v>
                </c:pt>
                <c:pt idx="9031">
                  <c:v>0</c:v>
                </c:pt>
                <c:pt idx="9032">
                  <c:v>7</c:v>
                </c:pt>
                <c:pt idx="9033">
                  <c:v>8</c:v>
                </c:pt>
                <c:pt idx="9034">
                  <c:v>1</c:v>
                </c:pt>
                <c:pt idx="9035">
                  <c:v>0</c:v>
                </c:pt>
                <c:pt idx="9036">
                  <c:v>0</c:v>
                </c:pt>
                <c:pt idx="9037">
                  <c:v>0</c:v>
                </c:pt>
                <c:pt idx="9038">
                  <c:v>5.338000000000001</c:v>
                </c:pt>
                <c:pt idx="9039">
                  <c:v>0.67099999999999971</c:v>
                </c:pt>
                <c:pt idx="9040">
                  <c:v>0</c:v>
                </c:pt>
                <c:pt idx="9041">
                  <c:v>0</c:v>
                </c:pt>
                <c:pt idx="9042">
                  <c:v>0</c:v>
                </c:pt>
                <c:pt idx="9043">
                  <c:v>1</c:v>
                </c:pt>
                <c:pt idx="9044">
                  <c:v>0</c:v>
                </c:pt>
                <c:pt idx="9045">
                  <c:v>0</c:v>
                </c:pt>
                <c:pt idx="9046">
                  <c:v>6</c:v>
                </c:pt>
                <c:pt idx="9047">
                  <c:v>4</c:v>
                </c:pt>
                <c:pt idx="9048">
                  <c:v>0</c:v>
                </c:pt>
                <c:pt idx="9049">
                  <c:v>0</c:v>
                </c:pt>
                <c:pt idx="9050">
                  <c:v>0</c:v>
                </c:pt>
                <c:pt idx="9051">
                  <c:v>7.3500000000000005</c:v>
                </c:pt>
                <c:pt idx="9052">
                  <c:v>2.6840000000000011</c:v>
                </c:pt>
                <c:pt idx="9053">
                  <c:v>0</c:v>
                </c:pt>
                <c:pt idx="9054">
                  <c:v>2.9020000000000001</c:v>
                </c:pt>
                <c:pt idx="9055">
                  <c:v>31.803000000000001</c:v>
                </c:pt>
                <c:pt idx="9056">
                  <c:v>22.704000000000001</c:v>
                </c:pt>
                <c:pt idx="9057">
                  <c:v>10.604000000000001</c:v>
                </c:pt>
                <c:pt idx="9058">
                  <c:v>6.5049999999999972</c:v>
                </c:pt>
                <c:pt idx="9059">
                  <c:v>4.4039999999999999</c:v>
                </c:pt>
                <c:pt idx="9060">
                  <c:v>2.3039999999999985</c:v>
                </c:pt>
                <c:pt idx="9061">
                  <c:v>2.2029999999999994</c:v>
                </c:pt>
                <c:pt idx="9062">
                  <c:v>1.1020000000000003</c:v>
                </c:pt>
                <c:pt idx="9063">
                  <c:v>0</c:v>
                </c:pt>
                <c:pt idx="9064">
                  <c:v>0.62800000000000034</c:v>
                </c:pt>
                <c:pt idx="9065">
                  <c:v>1.2409999999999992</c:v>
                </c:pt>
                <c:pt idx="9066">
                  <c:v>0.8410000000000013</c:v>
                </c:pt>
                <c:pt idx="9067">
                  <c:v>1.4269999999999992</c:v>
                </c:pt>
                <c:pt idx="9068">
                  <c:v>0</c:v>
                </c:pt>
                <c:pt idx="9069">
                  <c:v>0.75400000000000156</c:v>
                </c:pt>
                <c:pt idx="9070">
                  <c:v>0.50499999999999901</c:v>
                </c:pt>
                <c:pt idx="9071">
                  <c:v>1.2540000000000013</c:v>
                </c:pt>
                <c:pt idx="9072">
                  <c:v>0</c:v>
                </c:pt>
                <c:pt idx="9073">
                  <c:v>0.45100000000000051</c:v>
                </c:pt>
                <c:pt idx="9074">
                  <c:v>0.89499999999999968</c:v>
                </c:pt>
                <c:pt idx="9075">
                  <c:v>0.33099999999999979</c:v>
                </c:pt>
                <c:pt idx="9076">
                  <c:v>0.75900000000000056</c:v>
                </c:pt>
                <c:pt idx="9077">
                  <c:v>0.17999999999999983</c:v>
                </c:pt>
                <c:pt idx="9078">
                  <c:v>0.59400000000000119</c:v>
                </c:pt>
                <c:pt idx="9079">
                  <c:v>0</c:v>
                </c:pt>
                <c:pt idx="9080">
                  <c:v>0.61299999999999977</c:v>
                </c:pt>
                <c:pt idx="9081">
                  <c:v>1.219999999999998</c:v>
                </c:pt>
                <c:pt idx="9082">
                  <c:v>1.8200000000000003</c:v>
                </c:pt>
                <c:pt idx="9083">
                  <c:v>1.4129999999999998</c:v>
                </c:pt>
                <c:pt idx="9084">
                  <c:v>0</c:v>
                </c:pt>
                <c:pt idx="9085">
                  <c:v>0</c:v>
                </c:pt>
                <c:pt idx="9086">
                  <c:v>0</c:v>
                </c:pt>
                <c:pt idx="9087">
                  <c:v>0</c:v>
                </c:pt>
                <c:pt idx="9088">
                  <c:v>0</c:v>
                </c:pt>
                <c:pt idx="9089">
                  <c:v>0</c:v>
                </c:pt>
                <c:pt idx="9090">
                  <c:v>1.3449999999999984</c:v>
                </c:pt>
                <c:pt idx="9091">
                  <c:v>0.68499999999999872</c:v>
                </c:pt>
                <c:pt idx="9092">
                  <c:v>1.0210000000000008</c:v>
                </c:pt>
                <c:pt idx="9093">
                  <c:v>0.35200000000000031</c:v>
                </c:pt>
                <c:pt idx="9094">
                  <c:v>0.67800000000000105</c:v>
                </c:pt>
                <c:pt idx="9095">
                  <c:v>0</c:v>
                </c:pt>
                <c:pt idx="9096">
                  <c:v>0</c:v>
                </c:pt>
                <c:pt idx="9097">
                  <c:v>1.2040000000000006</c:v>
                </c:pt>
                <c:pt idx="9098">
                  <c:v>1.4050000000000007</c:v>
                </c:pt>
                <c:pt idx="9099">
                  <c:v>2.6050000000000004</c:v>
                </c:pt>
                <c:pt idx="9100">
                  <c:v>1.8039999999999976</c:v>
                </c:pt>
                <c:pt idx="9101">
                  <c:v>0</c:v>
                </c:pt>
                <c:pt idx="9102">
                  <c:v>0</c:v>
                </c:pt>
                <c:pt idx="9103">
                  <c:v>0.67200000000000082</c:v>
                </c:pt>
                <c:pt idx="9104">
                  <c:v>0.33800000000000108</c:v>
                </c:pt>
                <c:pt idx="9105">
                  <c:v>0</c:v>
                </c:pt>
                <c:pt idx="9106">
                  <c:v>0</c:v>
                </c:pt>
                <c:pt idx="9107">
                  <c:v>0</c:v>
                </c:pt>
                <c:pt idx="9108">
                  <c:v>0</c:v>
                </c:pt>
                <c:pt idx="9109">
                  <c:v>0</c:v>
                </c:pt>
                <c:pt idx="9110">
                  <c:v>0</c:v>
                </c:pt>
                <c:pt idx="9111">
                  <c:v>0.33800000000000108</c:v>
                </c:pt>
                <c:pt idx="9112">
                  <c:v>0.67200000000000082</c:v>
                </c:pt>
                <c:pt idx="9113">
                  <c:v>0</c:v>
                </c:pt>
                <c:pt idx="9114">
                  <c:v>0.87699999999999911</c:v>
                </c:pt>
                <c:pt idx="9115">
                  <c:v>0.75400000000000156</c:v>
                </c:pt>
                <c:pt idx="9116">
                  <c:v>1.6299999999999986</c:v>
                </c:pt>
                <c:pt idx="9117">
                  <c:v>2.5059999999999998</c:v>
                </c:pt>
                <c:pt idx="9118">
                  <c:v>3.3799999999999981</c:v>
                </c:pt>
                <c:pt idx="9119">
                  <c:v>1.2540000000000013</c:v>
                </c:pt>
                <c:pt idx="9120">
                  <c:v>1.1269999999999984</c:v>
                </c:pt>
                <c:pt idx="9121">
                  <c:v>0</c:v>
                </c:pt>
                <c:pt idx="9122">
                  <c:v>0</c:v>
                </c:pt>
                <c:pt idx="9123">
                  <c:v>0</c:v>
                </c:pt>
                <c:pt idx="9124">
                  <c:v>0</c:v>
                </c:pt>
                <c:pt idx="9125">
                  <c:v>0</c:v>
                </c:pt>
                <c:pt idx="9126">
                  <c:v>0</c:v>
                </c:pt>
                <c:pt idx="9127">
                  <c:v>1</c:v>
                </c:pt>
                <c:pt idx="9128">
                  <c:v>0</c:v>
                </c:pt>
                <c:pt idx="9129">
                  <c:v>0</c:v>
                </c:pt>
                <c:pt idx="9130">
                  <c:v>0</c:v>
                </c:pt>
                <c:pt idx="9131">
                  <c:v>0</c:v>
                </c:pt>
                <c:pt idx="9132">
                  <c:v>0.33800000000000108</c:v>
                </c:pt>
                <c:pt idx="9133">
                  <c:v>0.67200000000000082</c:v>
                </c:pt>
                <c:pt idx="9134">
                  <c:v>0</c:v>
                </c:pt>
                <c:pt idx="9135">
                  <c:v>0</c:v>
                </c:pt>
                <c:pt idx="9136">
                  <c:v>0.67200000000000082</c:v>
                </c:pt>
                <c:pt idx="9137">
                  <c:v>0.33800000000000108</c:v>
                </c:pt>
                <c:pt idx="9138">
                  <c:v>0</c:v>
                </c:pt>
                <c:pt idx="9139">
                  <c:v>0</c:v>
                </c:pt>
                <c:pt idx="9140">
                  <c:v>0</c:v>
                </c:pt>
                <c:pt idx="9141">
                  <c:v>0.67099999999999971</c:v>
                </c:pt>
                <c:pt idx="9142">
                  <c:v>0.33800000000000108</c:v>
                </c:pt>
                <c:pt idx="9143">
                  <c:v>0</c:v>
                </c:pt>
                <c:pt idx="9144">
                  <c:v>0.33800000000000108</c:v>
                </c:pt>
                <c:pt idx="9145">
                  <c:v>0.67099999999999971</c:v>
                </c:pt>
                <c:pt idx="9146">
                  <c:v>0</c:v>
                </c:pt>
                <c:pt idx="9147">
                  <c:v>0</c:v>
                </c:pt>
                <c:pt idx="9148">
                  <c:v>0</c:v>
                </c:pt>
                <c:pt idx="9149">
                  <c:v>0.51599999999999824</c:v>
                </c:pt>
                <c:pt idx="9150">
                  <c:v>1.0210000000000008</c:v>
                </c:pt>
                <c:pt idx="9151">
                  <c:v>0.51599999999999824</c:v>
                </c:pt>
                <c:pt idx="9152">
                  <c:v>0</c:v>
                </c:pt>
                <c:pt idx="9153">
                  <c:v>3.3500000000000005</c:v>
                </c:pt>
                <c:pt idx="9154">
                  <c:v>1.6840000000000015</c:v>
                </c:pt>
                <c:pt idx="9155">
                  <c:v>0</c:v>
                </c:pt>
                <c:pt idx="9156">
                  <c:v>0.33800000000000108</c:v>
                </c:pt>
                <c:pt idx="9157">
                  <c:v>0.67099999999999971</c:v>
                </c:pt>
                <c:pt idx="9158">
                  <c:v>0</c:v>
                </c:pt>
                <c:pt idx="9159">
                  <c:v>0.6430000000000009</c:v>
                </c:pt>
                <c:pt idx="9160">
                  <c:v>6.2800000000000011</c:v>
                </c:pt>
                <c:pt idx="9161">
                  <c:v>6.9130000000000003</c:v>
                </c:pt>
                <c:pt idx="9162">
                  <c:v>7.5410000000000004</c:v>
                </c:pt>
                <c:pt idx="9163">
                  <c:v>6.1639999999999997</c:v>
                </c:pt>
                <c:pt idx="9164">
                  <c:v>2.7809999999999997</c:v>
                </c:pt>
                <c:pt idx="9165">
                  <c:v>1.3930000000000007</c:v>
                </c:pt>
                <c:pt idx="9166">
                  <c:v>0</c:v>
                </c:pt>
                <c:pt idx="9167">
                  <c:v>0</c:v>
                </c:pt>
                <c:pt idx="9168">
                  <c:v>0</c:v>
                </c:pt>
                <c:pt idx="9169">
                  <c:v>0</c:v>
                </c:pt>
                <c:pt idx="9170">
                  <c:v>0</c:v>
                </c:pt>
                <c:pt idx="9171">
                  <c:v>1.0479999999999976</c:v>
                </c:pt>
                <c:pt idx="9172">
                  <c:v>5.0649999999999995</c:v>
                </c:pt>
                <c:pt idx="9173">
                  <c:v>2.0489999999999995</c:v>
                </c:pt>
                <c:pt idx="9174">
                  <c:v>0</c:v>
                </c:pt>
                <c:pt idx="9175">
                  <c:v>0</c:v>
                </c:pt>
                <c:pt idx="9176">
                  <c:v>5.6689999999999952</c:v>
                </c:pt>
                <c:pt idx="9177">
                  <c:v>138.61899999999997</c:v>
                </c:pt>
                <c:pt idx="9178">
                  <c:v>92.448000000000022</c:v>
                </c:pt>
                <c:pt idx="9179">
                  <c:v>33.977000000000004</c:v>
                </c:pt>
                <c:pt idx="9180">
                  <c:v>0</c:v>
                </c:pt>
                <c:pt idx="9181">
                  <c:v>57.726000000000013</c:v>
                </c:pt>
                <c:pt idx="9182">
                  <c:v>38.174000000000007</c:v>
                </c:pt>
                <c:pt idx="9183">
                  <c:v>4.3580000000000041</c:v>
                </c:pt>
                <c:pt idx="9184">
                  <c:v>2.2950000000000017</c:v>
                </c:pt>
                <c:pt idx="9185">
                  <c:v>0</c:v>
                </c:pt>
                <c:pt idx="9186">
                  <c:v>0</c:v>
                </c:pt>
                <c:pt idx="9187">
                  <c:v>24.661999999999999</c:v>
                </c:pt>
                <c:pt idx="9188">
                  <c:v>57.294000000000011</c:v>
                </c:pt>
                <c:pt idx="9189">
                  <c:v>23.895000000000003</c:v>
                </c:pt>
                <c:pt idx="9190">
                  <c:v>6.4629999999999921</c:v>
                </c:pt>
                <c:pt idx="9191">
                  <c:v>0</c:v>
                </c:pt>
                <c:pt idx="9192">
                  <c:v>3.9840000000000018</c:v>
                </c:pt>
                <c:pt idx="9193">
                  <c:v>7.8340000000000014</c:v>
                </c:pt>
                <c:pt idx="9194">
                  <c:v>6.5540000000000003</c:v>
                </c:pt>
                <c:pt idx="9195">
                  <c:v>0</c:v>
                </c:pt>
                <c:pt idx="9196">
                  <c:v>0</c:v>
                </c:pt>
                <c:pt idx="9197">
                  <c:v>0</c:v>
                </c:pt>
                <c:pt idx="9198">
                  <c:v>0</c:v>
                </c:pt>
                <c:pt idx="9199">
                  <c:v>2.9050000000000007</c:v>
                </c:pt>
                <c:pt idx="9200">
                  <c:v>2.7929999999999993</c:v>
                </c:pt>
                <c:pt idx="9201">
                  <c:v>2.6659999999999977</c:v>
                </c:pt>
                <c:pt idx="9202">
                  <c:v>2.5219999999999985</c:v>
                </c:pt>
                <c:pt idx="9203">
                  <c:v>1.3629999999999991</c:v>
                </c:pt>
                <c:pt idx="9204">
                  <c:v>1.1890000000000001</c:v>
                </c:pt>
                <c:pt idx="9205">
                  <c:v>0</c:v>
                </c:pt>
                <c:pt idx="9206">
                  <c:v>0</c:v>
                </c:pt>
                <c:pt idx="9207">
                  <c:v>3.1680000000000001</c:v>
                </c:pt>
                <c:pt idx="9208">
                  <c:v>2.3359999999999976</c:v>
                </c:pt>
                <c:pt idx="9209">
                  <c:v>3.5030000000000001</c:v>
                </c:pt>
                <c:pt idx="9210">
                  <c:v>2.6689999999999978</c:v>
                </c:pt>
                <c:pt idx="9211">
                  <c:v>0.83500000000000085</c:v>
                </c:pt>
                <c:pt idx="9212">
                  <c:v>0</c:v>
                </c:pt>
                <c:pt idx="9213">
                  <c:v>0</c:v>
                </c:pt>
                <c:pt idx="9214">
                  <c:v>2.0219999999999985</c:v>
                </c:pt>
                <c:pt idx="9215">
                  <c:v>3.0230000000000032</c:v>
                </c:pt>
                <c:pt idx="9216">
                  <c:v>0</c:v>
                </c:pt>
                <c:pt idx="9217">
                  <c:v>3</c:v>
                </c:pt>
                <c:pt idx="9218">
                  <c:v>2</c:v>
                </c:pt>
                <c:pt idx="9219">
                  <c:v>5</c:v>
                </c:pt>
                <c:pt idx="9220">
                  <c:v>0</c:v>
                </c:pt>
                <c:pt idx="9221">
                  <c:v>3.8269999999999977</c:v>
                </c:pt>
                <c:pt idx="9222">
                  <c:v>14.639000000000003</c:v>
                </c:pt>
                <c:pt idx="9223">
                  <c:v>5.4369999999999994</c:v>
                </c:pt>
                <c:pt idx="9224">
                  <c:v>4.2199999999999989</c:v>
                </c:pt>
                <c:pt idx="9225">
                  <c:v>2.9889999999999972</c:v>
                </c:pt>
                <c:pt idx="9226">
                  <c:v>2.7449999999999983</c:v>
                </c:pt>
                <c:pt idx="9227">
                  <c:v>2.4859999999999971</c:v>
                </c:pt>
                <c:pt idx="9228">
                  <c:v>2.2150000000000034</c:v>
                </c:pt>
                <c:pt idx="9229">
                  <c:v>1.9299999999999993</c:v>
                </c:pt>
                <c:pt idx="9230">
                  <c:v>3.6330000000000031</c:v>
                </c:pt>
                <c:pt idx="9231">
                  <c:v>2.3230000000000004</c:v>
                </c:pt>
                <c:pt idx="9232">
                  <c:v>0</c:v>
                </c:pt>
                <c:pt idx="9233">
                  <c:v>0.75200000000000278</c:v>
                </c:pt>
                <c:pt idx="9234">
                  <c:v>3.5030000000000001</c:v>
                </c:pt>
                <c:pt idx="9235">
                  <c:v>1.2529999999999997</c:v>
                </c:pt>
                <c:pt idx="9236">
                  <c:v>0</c:v>
                </c:pt>
                <c:pt idx="9237">
                  <c:v>1</c:v>
                </c:pt>
                <c:pt idx="9238">
                  <c:v>9</c:v>
                </c:pt>
                <c:pt idx="9239">
                  <c:v>3</c:v>
                </c:pt>
                <c:pt idx="9240">
                  <c:v>1</c:v>
                </c:pt>
                <c:pt idx="9241">
                  <c:v>0</c:v>
                </c:pt>
                <c:pt idx="9242">
                  <c:v>0.3359999999999988</c:v>
                </c:pt>
                <c:pt idx="9243">
                  <c:v>0.67000000000000193</c:v>
                </c:pt>
                <c:pt idx="9244">
                  <c:v>0</c:v>
                </c:pt>
                <c:pt idx="9245">
                  <c:v>0.3359999999999988</c:v>
                </c:pt>
                <c:pt idx="9246">
                  <c:v>0.67000000000000193</c:v>
                </c:pt>
                <c:pt idx="9247">
                  <c:v>0</c:v>
                </c:pt>
                <c:pt idx="9248">
                  <c:v>0.51800000000000068</c:v>
                </c:pt>
                <c:pt idx="9249">
                  <c:v>1.0290000000000035</c:v>
                </c:pt>
                <c:pt idx="9250">
                  <c:v>0.53300000000000125</c:v>
                </c:pt>
                <c:pt idx="9251">
                  <c:v>1.0290000000000035</c:v>
                </c:pt>
                <c:pt idx="9252">
                  <c:v>0.51800000000000068</c:v>
                </c:pt>
                <c:pt idx="9253">
                  <c:v>0</c:v>
                </c:pt>
                <c:pt idx="9254">
                  <c:v>1</c:v>
                </c:pt>
                <c:pt idx="9255">
                  <c:v>1</c:v>
                </c:pt>
                <c:pt idx="9256">
                  <c:v>0</c:v>
                </c:pt>
                <c:pt idx="9257">
                  <c:v>1.6039999999999988</c:v>
                </c:pt>
                <c:pt idx="9258">
                  <c:v>2.1960000000000006</c:v>
                </c:pt>
                <c:pt idx="9259">
                  <c:v>2.7779999999999991</c:v>
                </c:pt>
                <c:pt idx="9260">
                  <c:v>6.3490000000000002</c:v>
                </c:pt>
                <c:pt idx="9261">
                  <c:v>2.9089999999999989</c:v>
                </c:pt>
                <c:pt idx="9262">
                  <c:v>1.4600000000000009</c:v>
                </c:pt>
                <c:pt idx="9263">
                  <c:v>0</c:v>
                </c:pt>
                <c:pt idx="9264">
                  <c:v>0</c:v>
                </c:pt>
                <c:pt idx="9265">
                  <c:v>0</c:v>
                </c:pt>
                <c:pt idx="9266">
                  <c:v>4.5130000000000017</c:v>
                </c:pt>
                <c:pt idx="9267">
                  <c:v>5.0180000000000007</c:v>
                </c:pt>
                <c:pt idx="9268">
                  <c:v>3.5130000000000017</c:v>
                </c:pt>
                <c:pt idx="9269">
                  <c:v>0</c:v>
                </c:pt>
                <c:pt idx="9270">
                  <c:v>1.1690000000000005</c:v>
                </c:pt>
                <c:pt idx="9271">
                  <c:v>1.3380000000000014</c:v>
                </c:pt>
                <c:pt idx="9272">
                  <c:v>4.5049999999999972</c:v>
                </c:pt>
                <c:pt idx="9273">
                  <c:v>4.6709999999999985</c:v>
                </c:pt>
                <c:pt idx="9274">
                  <c:v>1.8359999999999976</c:v>
                </c:pt>
                <c:pt idx="9275">
                  <c:v>0</c:v>
                </c:pt>
                <c:pt idx="9276">
                  <c:v>2.7300000000000004</c:v>
                </c:pt>
                <c:pt idx="9277">
                  <c:v>1.396999999999998</c:v>
                </c:pt>
                <c:pt idx="9278">
                  <c:v>0</c:v>
                </c:pt>
                <c:pt idx="9279">
                  <c:v>8.6820000000000004</c:v>
                </c:pt>
                <c:pt idx="9280">
                  <c:v>2.3489999999999998</c:v>
                </c:pt>
                <c:pt idx="9281">
                  <c:v>0</c:v>
                </c:pt>
                <c:pt idx="9282">
                  <c:v>0</c:v>
                </c:pt>
                <c:pt idx="9283">
                  <c:v>3.8030000000000008</c:v>
                </c:pt>
                <c:pt idx="9284">
                  <c:v>9.604000000000001</c:v>
                </c:pt>
                <c:pt idx="9285">
                  <c:v>3.4039999999999999</c:v>
                </c:pt>
                <c:pt idx="9286">
                  <c:v>1.202999999999999</c:v>
                </c:pt>
                <c:pt idx="9287">
                  <c:v>0</c:v>
                </c:pt>
                <c:pt idx="9288">
                  <c:v>0.33700000000000002</c:v>
                </c:pt>
                <c:pt idx="9289">
                  <c:v>0.67099999999999971</c:v>
                </c:pt>
                <c:pt idx="9290">
                  <c:v>0</c:v>
                </c:pt>
                <c:pt idx="9291">
                  <c:v>15.127000000000001</c:v>
                </c:pt>
                <c:pt idx="9292">
                  <c:v>4.2530000000000001</c:v>
                </c:pt>
                <c:pt idx="9293">
                  <c:v>2.3790000000000004</c:v>
                </c:pt>
                <c:pt idx="9294">
                  <c:v>3.504999999999999</c:v>
                </c:pt>
                <c:pt idx="9295">
                  <c:v>1.6290000000000013</c:v>
                </c:pt>
                <c:pt idx="9296">
                  <c:v>0.75300000000000034</c:v>
                </c:pt>
                <c:pt idx="9297">
                  <c:v>0.87699999999999911</c:v>
                </c:pt>
                <c:pt idx="9298">
                  <c:v>0</c:v>
                </c:pt>
                <c:pt idx="9299">
                  <c:v>0</c:v>
                </c:pt>
                <c:pt idx="9300">
                  <c:v>0</c:v>
                </c:pt>
                <c:pt idx="9301">
                  <c:v>4.7530000000000001</c:v>
                </c:pt>
                <c:pt idx="9302">
                  <c:v>5.5049999999999972</c:v>
                </c:pt>
                <c:pt idx="9303">
                  <c:v>2.2530000000000001</c:v>
                </c:pt>
                <c:pt idx="9304">
                  <c:v>0</c:v>
                </c:pt>
                <c:pt idx="9305">
                  <c:v>1</c:v>
                </c:pt>
                <c:pt idx="9306">
                  <c:v>1</c:v>
                </c:pt>
                <c:pt idx="9307">
                  <c:v>0</c:v>
                </c:pt>
                <c:pt idx="9308">
                  <c:v>0</c:v>
                </c:pt>
                <c:pt idx="9309">
                  <c:v>0</c:v>
                </c:pt>
                <c:pt idx="9310">
                  <c:v>3</c:v>
                </c:pt>
                <c:pt idx="9311">
                  <c:v>1</c:v>
                </c:pt>
                <c:pt idx="9312">
                  <c:v>0</c:v>
                </c:pt>
                <c:pt idx="9313">
                  <c:v>0.33700000000000002</c:v>
                </c:pt>
                <c:pt idx="9314">
                  <c:v>1.6709999999999994</c:v>
                </c:pt>
                <c:pt idx="9315">
                  <c:v>0</c:v>
                </c:pt>
                <c:pt idx="9316">
                  <c:v>8.7279999999999998</c:v>
                </c:pt>
                <c:pt idx="9317">
                  <c:v>7.3949999999999978</c:v>
                </c:pt>
                <c:pt idx="9318">
                  <c:v>0</c:v>
                </c:pt>
                <c:pt idx="9319">
                  <c:v>4.8900000000000006</c:v>
                </c:pt>
                <c:pt idx="9320">
                  <c:v>17.780999999999988</c:v>
                </c:pt>
                <c:pt idx="9321">
                  <c:v>74.669999999999987</c:v>
                </c:pt>
                <c:pt idx="9322">
                  <c:v>20.559000000000001</c:v>
                </c:pt>
                <c:pt idx="9323">
                  <c:v>11.448</c:v>
                </c:pt>
                <c:pt idx="9324">
                  <c:v>8.3370000000000015</c:v>
                </c:pt>
                <c:pt idx="9325">
                  <c:v>4.2250000000000005</c:v>
                </c:pt>
                <c:pt idx="9326">
                  <c:v>1.1129999999999991</c:v>
                </c:pt>
                <c:pt idx="9327">
                  <c:v>0</c:v>
                </c:pt>
                <c:pt idx="9328">
                  <c:v>3</c:v>
                </c:pt>
                <c:pt idx="9329">
                  <c:v>16</c:v>
                </c:pt>
                <c:pt idx="9330">
                  <c:v>8</c:v>
                </c:pt>
                <c:pt idx="9331">
                  <c:v>21</c:v>
                </c:pt>
                <c:pt idx="9332">
                  <c:v>13</c:v>
                </c:pt>
                <c:pt idx="9333">
                  <c:v>8</c:v>
                </c:pt>
                <c:pt idx="9334">
                  <c:v>5</c:v>
                </c:pt>
                <c:pt idx="9335">
                  <c:v>4</c:v>
                </c:pt>
                <c:pt idx="9336">
                  <c:v>2</c:v>
                </c:pt>
                <c:pt idx="9337">
                  <c:v>0</c:v>
                </c:pt>
                <c:pt idx="9338">
                  <c:v>2.5210000000000008</c:v>
                </c:pt>
                <c:pt idx="9339">
                  <c:v>1.0330000000000013</c:v>
                </c:pt>
                <c:pt idx="9340">
                  <c:v>2.5369999999999981</c:v>
                </c:pt>
                <c:pt idx="9341">
                  <c:v>1.0330000000000013</c:v>
                </c:pt>
                <c:pt idx="9342">
                  <c:v>0.51999999999999968</c:v>
                </c:pt>
                <c:pt idx="9343">
                  <c:v>0</c:v>
                </c:pt>
                <c:pt idx="9344">
                  <c:v>0</c:v>
                </c:pt>
                <c:pt idx="9345">
                  <c:v>0</c:v>
                </c:pt>
                <c:pt idx="9346">
                  <c:v>1.1129999999999991</c:v>
                </c:pt>
                <c:pt idx="9347">
                  <c:v>5.2250000000000005</c:v>
                </c:pt>
                <c:pt idx="9348">
                  <c:v>5.3369999999999997</c:v>
                </c:pt>
                <c:pt idx="9349">
                  <c:v>5.4490000000000034</c:v>
                </c:pt>
                <c:pt idx="9350">
                  <c:v>5.5599999999999987</c:v>
                </c:pt>
                <c:pt idx="9351">
                  <c:v>2.6709999999999994</c:v>
                </c:pt>
                <c:pt idx="9352">
                  <c:v>1.7809999999999984</c:v>
                </c:pt>
                <c:pt idx="9353">
                  <c:v>2.8909999999999978</c:v>
                </c:pt>
                <c:pt idx="9354">
                  <c:v>0</c:v>
                </c:pt>
                <c:pt idx="9355">
                  <c:v>0.61100000000000065</c:v>
                </c:pt>
                <c:pt idx="9356">
                  <c:v>0.21699999999999886</c:v>
                </c:pt>
                <c:pt idx="9357">
                  <c:v>3.8169999999999993</c:v>
                </c:pt>
                <c:pt idx="9358">
                  <c:v>1.4110000000000014</c:v>
                </c:pt>
                <c:pt idx="9359">
                  <c:v>0</c:v>
                </c:pt>
                <c:pt idx="9360">
                  <c:v>0</c:v>
                </c:pt>
                <c:pt idx="9361">
                  <c:v>0</c:v>
                </c:pt>
                <c:pt idx="9362">
                  <c:v>0</c:v>
                </c:pt>
                <c:pt idx="9363">
                  <c:v>0.33700000000000002</c:v>
                </c:pt>
                <c:pt idx="9364">
                  <c:v>0.67000000000000193</c:v>
                </c:pt>
                <c:pt idx="9365">
                  <c:v>0</c:v>
                </c:pt>
                <c:pt idx="9366">
                  <c:v>0</c:v>
                </c:pt>
                <c:pt idx="9367">
                  <c:v>0.67000000000000193</c:v>
                </c:pt>
                <c:pt idx="9368">
                  <c:v>0.33700000000000002</c:v>
                </c:pt>
                <c:pt idx="9369">
                  <c:v>0</c:v>
                </c:pt>
                <c:pt idx="9370">
                  <c:v>0</c:v>
                </c:pt>
                <c:pt idx="9371">
                  <c:v>0</c:v>
                </c:pt>
                <c:pt idx="9372">
                  <c:v>0</c:v>
                </c:pt>
                <c:pt idx="9373">
                  <c:v>2.3369999999999989</c:v>
                </c:pt>
                <c:pt idx="9374">
                  <c:v>3.6700000000000017</c:v>
                </c:pt>
                <c:pt idx="9375">
                  <c:v>0</c:v>
                </c:pt>
                <c:pt idx="9376">
                  <c:v>0</c:v>
                </c:pt>
                <c:pt idx="9377">
                  <c:v>0</c:v>
                </c:pt>
                <c:pt idx="9378">
                  <c:v>0.33700000000000002</c:v>
                </c:pt>
                <c:pt idx="9379">
                  <c:v>0.67099999999999971</c:v>
                </c:pt>
                <c:pt idx="9380">
                  <c:v>0</c:v>
                </c:pt>
                <c:pt idx="9381">
                  <c:v>0</c:v>
                </c:pt>
                <c:pt idx="9382">
                  <c:v>0</c:v>
                </c:pt>
                <c:pt idx="9383">
                  <c:v>0.68299999999999983</c:v>
                </c:pt>
                <c:pt idx="9384">
                  <c:v>4.3500000000000005</c:v>
                </c:pt>
                <c:pt idx="9385">
                  <c:v>0</c:v>
                </c:pt>
                <c:pt idx="9386">
                  <c:v>0.24500000000000099</c:v>
                </c:pt>
                <c:pt idx="9387">
                  <c:v>0</c:v>
                </c:pt>
                <c:pt idx="9388">
                  <c:v>2.6690000000000005</c:v>
                </c:pt>
                <c:pt idx="9389">
                  <c:v>0.84600000000000031</c:v>
                </c:pt>
                <c:pt idx="9390">
                  <c:v>0</c:v>
                </c:pt>
                <c:pt idx="9391">
                  <c:v>5.6819999999999986</c:v>
                </c:pt>
                <c:pt idx="9392">
                  <c:v>1.3490000000000002</c:v>
                </c:pt>
                <c:pt idx="9393">
                  <c:v>0</c:v>
                </c:pt>
                <c:pt idx="9394">
                  <c:v>6.1449999999999978</c:v>
                </c:pt>
                <c:pt idx="9395">
                  <c:v>18.288999999999991</c:v>
                </c:pt>
                <c:pt idx="9396">
                  <c:v>7.4329999999999998</c:v>
                </c:pt>
                <c:pt idx="9397">
                  <c:v>2.5759999999999996</c:v>
                </c:pt>
                <c:pt idx="9398">
                  <c:v>1.718</c:v>
                </c:pt>
                <c:pt idx="9399">
                  <c:v>0.85900000000000198</c:v>
                </c:pt>
                <c:pt idx="9400">
                  <c:v>0</c:v>
                </c:pt>
                <c:pt idx="9401">
                  <c:v>0.7229999999999992</c:v>
                </c:pt>
                <c:pt idx="9402">
                  <c:v>2.4430000000000014</c:v>
                </c:pt>
                <c:pt idx="9403">
                  <c:v>3.16</c:v>
                </c:pt>
                <c:pt idx="9404">
                  <c:v>5.875</c:v>
                </c:pt>
                <c:pt idx="9405">
                  <c:v>2.5859999999999985</c:v>
                </c:pt>
                <c:pt idx="9406">
                  <c:v>2.2950000000000017</c:v>
                </c:pt>
                <c:pt idx="9407">
                  <c:v>0</c:v>
                </c:pt>
                <c:pt idx="9408">
                  <c:v>0</c:v>
                </c:pt>
                <c:pt idx="9409">
                  <c:v>2.2530000000000001</c:v>
                </c:pt>
                <c:pt idx="9410">
                  <c:v>1.5040000000000013</c:v>
                </c:pt>
                <c:pt idx="9411">
                  <c:v>0.75300000000000034</c:v>
                </c:pt>
                <c:pt idx="9412">
                  <c:v>0</c:v>
                </c:pt>
                <c:pt idx="9413">
                  <c:v>1</c:v>
                </c:pt>
                <c:pt idx="9414">
                  <c:v>0</c:v>
                </c:pt>
                <c:pt idx="9415">
                  <c:v>0</c:v>
                </c:pt>
                <c:pt idx="9416">
                  <c:v>0</c:v>
                </c:pt>
                <c:pt idx="9417">
                  <c:v>0</c:v>
                </c:pt>
                <c:pt idx="9418">
                  <c:v>0</c:v>
                </c:pt>
                <c:pt idx="9419">
                  <c:v>0</c:v>
                </c:pt>
                <c:pt idx="9420">
                  <c:v>1</c:v>
                </c:pt>
                <c:pt idx="9421">
                  <c:v>0</c:v>
                </c:pt>
                <c:pt idx="9422">
                  <c:v>0</c:v>
                </c:pt>
                <c:pt idx="9423">
                  <c:v>0</c:v>
                </c:pt>
                <c:pt idx="9424">
                  <c:v>11.891000000000002</c:v>
                </c:pt>
                <c:pt idx="9425">
                  <c:v>14.739000000000001</c:v>
                </c:pt>
                <c:pt idx="9426">
                  <c:v>8.5410000000000004</c:v>
                </c:pt>
                <c:pt idx="9427">
                  <c:v>3.2950000000000017</c:v>
                </c:pt>
                <c:pt idx="9428">
                  <c:v>0</c:v>
                </c:pt>
                <c:pt idx="9429">
                  <c:v>9.293000000000001</c:v>
                </c:pt>
                <c:pt idx="9430">
                  <c:v>7.5840000000000014</c:v>
                </c:pt>
                <c:pt idx="9431">
                  <c:v>3.871999999999999</c:v>
                </c:pt>
                <c:pt idx="9432">
                  <c:v>3.1580000000000013</c:v>
                </c:pt>
                <c:pt idx="9433">
                  <c:v>2.4410000000000025</c:v>
                </c:pt>
                <c:pt idx="9434">
                  <c:v>1.7220000000000013</c:v>
                </c:pt>
                <c:pt idx="9435">
                  <c:v>0</c:v>
                </c:pt>
                <c:pt idx="9436">
                  <c:v>0</c:v>
                </c:pt>
                <c:pt idx="9437">
                  <c:v>1</c:v>
                </c:pt>
                <c:pt idx="9438">
                  <c:v>2</c:v>
                </c:pt>
                <c:pt idx="9439">
                  <c:v>0</c:v>
                </c:pt>
                <c:pt idx="9440">
                  <c:v>1.6700000000000021</c:v>
                </c:pt>
                <c:pt idx="9441">
                  <c:v>0.33700000000000341</c:v>
                </c:pt>
                <c:pt idx="9442">
                  <c:v>0</c:v>
                </c:pt>
                <c:pt idx="9443">
                  <c:v>1.6229999999999976</c:v>
                </c:pt>
                <c:pt idx="9444">
                  <c:v>2.2340000000000018</c:v>
                </c:pt>
                <c:pt idx="9445">
                  <c:v>1.8339999999999992</c:v>
                </c:pt>
                <c:pt idx="9446">
                  <c:v>1.4229999999999976</c:v>
                </c:pt>
                <c:pt idx="9447">
                  <c:v>0</c:v>
                </c:pt>
                <c:pt idx="9448">
                  <c:v>0.33700000000000002</c:v>
                </c:pt>
                <c:pt idx="9449">
                  <c:v>0.67000000000000193</c:v>
                </c:pt>
                <c:pt idx="9450">
                  <c:v>0</c:v>
                </c:pt>
                <c:pt idx="9451">
                  <c:v>0</c:v>
                </c:pt>
                <c:pt idx="9452">
                  <c:v>0</c:v>
                </c:pt>
                <c:pt idx="9453">
                  <c:v>0</c:v>
                </c:pt>
                <c:pt idx="9454">
                  <c:v>1</c:v>
                </c:pt>
                <c:pt idx="9455">
                  <c:v>3</c:v>
                </c:pt>
                <c:pt idx="9456">
                  <c:v>14</c:v>
                </c:pt>
                <c:pt idx="9457">
                  <c:v>18.541</c:v>
                </c:pt>
                <c:pt idx="9458">
                  <c:v>20.425999999999984</c:v>
                </c:pt>
                <c:pt idx="9459">
                  <c:v>12.309000000000005</c:v>
                </c:pt>
                <c:pt idx="9460">
                  <c:v>9.1930000000000014</c:v>
                </c:pt>
                <c:pt idx="9461">
                  <c:v>7.0749999999999975</c:v>
                </c:pt>
                <c:pt idx="9462">
                  <c:v>5.9579999999999975</c:v>
                </c:pt>
                <c:pt idx="9463">
                  <c:v>4.84</c:v>
                </c:pt>
                <c:pt idx="9464">
                  <c:v>4.7210000000000001</c:v>
                </c:pt>
                <c:pt idx="9465">
                  <c:v>3.6020000000000003</c:v>
                </c:pt>
                <c:pt idx="9466">
                  <c:v>3.4830000000000005</c:v>
                </c:pt>
                <c:pt idx="9467">
                  <c:v>2.3629999999999987</c:v>
                </c:pt>
                <c:pt idx="9468">
                  <c:v>2.2420000000000009</c:v>
                </c:pt>
                <c:pt idx="9469">
                  <c:v>1.1209999999999982</c:v>
                </c:pt>
                <c:pt idx="9470">
                  <c:v>0</c:v>
                </c:pt>
                <c:pt idx="9471">
                  <c:v>0</c:v>
                </c:pt>
                <c:pt idx="9472">
                  <c:v>0</c:v>
                </c:pt>
                <c:pt idx="9473">
                  <c:v>0</c:v>
                </c:pt>
                <c:pt idx="9474">
                  <c:v>1</c:v>
                </c:pt>
                <c:pt idx="9475">
                  <c:v>4</c:v>
                </c:pt>
                <c:pt idx="9476">
                  <c:v>6</c:v>
                </c:pt>
                <c:pt idx="9477">
                  <c:v>2</c:v>
                </c:pt>
                <c:pt idx="9478">
                  <c:v>0</c:v>
                </c:pt>
                <c:pt idx="9479">
                  <c:v>0</c:v>
                </c:pt>
                <c:pt idx="9480">
                  <c:v>100.286</c:v>
                </c:pt>
                <c:pt idx="9481">
                  <c:v>70.568000000000012</c:v>
                </c:pt>
                <c:pt idx="9482">
                  <c:v>20.849</c:v>
                </c:pt>
                <c:pt idx="9483">
                  <c:v>14.126000000000001</c:v>
                </c:pt>
                <c:pt idx="9484">
                  <c:v>10.402000000000005</c:v>
                </c:pt>
                <c:pt idx="9485">
                  <c:v>8.6740000000000013</c:v>
                </c:pt>
                <c:pt idx="9486">
                  <c:v>6.9439999999999991</c:v>
                </c:pt>
                <c:pt idx="9487">
                  <c:v>2.2119999999999997</c:v>
                </c:pt>
                <c:pt idx="9488">
                  <c:v>2.4770000000000003</c:v>
                </c:pt>
                <c:pt idx="9489">
                  <c:v>0.73999999999999866</c:v>
                </c:pt>
                <c:pt idx="9490">
                  <c:v>0</c:v>
                </c:pt>
                <c:pt idx="9491">
                  <c:v>0.52400000000000091</c:v>
                </c:pt>
                <c:pt idx="9492">
                  <c:v>1.0380000000000003</c:v>
                </c:pt>
                <c:pt idx="9493">
                  <c:v>0.5420000000000017</c:v>
                </c:pt>
                <c:pt idx="9494">
                  <c:v>1.0380000000000003</c:v>
                </c:pt>
                <c:pt idx="9495">
                  <c:v>0.52299999999999969</c:v>
                </c:pt>
                <c:pt idx="9496">
                  <c:v>0</c:v>
                </c:pt>
                <c:pt idx="9497">
                  <c:v>0</c:v>
                </c:pt>
                <c:pt idx="9498">
                  <c:v>0</c:v>
                </c:pt>
                <c:pt idx="9499">
                  <c:v>0.67099999999999971</c:v>
                </c:pt>
                <c:pt idx="9500">
                  <c:v>0.33800000000000108</c:v>
                </c:pt>
                <c:pt idx="9501">
                  <c:v>0</c:v>
                </c:pt>
                <c:pt idx="9502">
                  <c:v>0</c:v>
                </c:pt>
                <c:pt idx="9503">
                  <c:v>0</c:v>
                </c:pt>
                <c:pt idx="9504">
                  <c:v>0</c:v>
                </c:pt>
                <c:pt idx="9505">
                  <c:v>0</c:v>
                </c:pt>
                <c:pt idx="9506">
                  <c:v>0</c:v>
                </c:pt>
                <c:pt idx="9507">
                  <c:v>0</c:v>
                </c:pt>
                <c:pt idx="9508">
                  <c:v>0</c:v>
                </c:pt>
                <c:pt idx="9509">
                  <c:v>0</c:v>
                </c:pt>
                <c:pt idx="9510">
                  <c:v>0</c:v>
                </c:pt>
                <c:pt idx="9511">
                  <c:v>0</c:v>
                </c:pt>
                <c:pt idx="9512">
                  <c:v>0</c:v>
                </c:pt>
                <c:pt idx="9513">
                  <c:v>0</c:v>
                </c:pt>
                <c:pt idx="9514">
                  <c:v>0</c:v>
                </c:pt>
                <c:pt idx="9515">
                  <c:v>1.8389999999999982</c:v>
                </c:pt>
                <c:pt idx="9516">
                  <c:v>17.677000000000007</c:v>
                </c:pt>
                <c:pt idx="9517">
                  <c:v>62.513999999999996</c:v>
                </c:pt>
                <c:pt idx="9518">
                  <c:v>40.35</c:v>
                </c:pt>
                <c:pt idx="9519">
                  <c:v>17.184999999999999</c:v>
                </c:pt>
                <c:pt idx="9520">
                  <c:v>11.019</c:v>
                </c:pt>
                <c:pt idx="9521">
                  <c:v>3.8509999999999982</c:v>
                </c:pt>
                <c:pt idx="9522">
                  <c:v>3.6829999999999998</c:v>
                </c:pt>
                <c:pt idx="9523">
                  <c:v>2.5139999999999993</c:v>
                </c:pt>
                <c:pt idx="9524">
                  <c:v>1.3440000000000016</c:v>
                </c:pt>
                <c:pt idx="9525">
                  <c:v>1.172000000000001</c:v>
                </c:pt>
                <c:pt idx="9526">
                  <c:v>0</c:v>
                </c:pt>
                <c:pt idx="9527">
                  <c:v>0</c:v>
                </c:pt>
                <c:pt idx="9528">
                  <c:v>1</c:v>
                </c:pt>
                <c:pt idx="9529">
                  <c:v>1</c:v>
                </c:pt>
                <c:pt idx="9530">
                  <c:v>0</c:v>
                </c:pt>
                <c:pt idx="9531">
                  <c:v>0</c:v>
                </c:pt>
                <c:pt idx="9532">
                  <c:v>0</c:v>
                </c:pt>
                <c:pt idx="9533">
                  <c:v>1.2529999999999997</c:v>
                </c:pt>
                <c:pt idx="9534">
                  <c:v>1.5049999999999986</c:v>
                </c:pt>
                <c:pt idx="9535">
                  <c:v>0.75300000000000034</c:v>
                </c:pt>
                <c:pt idx="9536">
                  <c:v>0</c:v>
                </c:pt>
                <c:pt idx="9537">
                  <c:v>0.64499999999999991</c:v>
                </c:pt>
                <c:pt idx="9538">
                  <c:v>1.2849999999999997</c:v>
                </c:pt>
                <c:pt idx="9539">
                  <c:v>68.92</c:v>
                </c:pt>
                <c:pt idx="9540">
                  <c:v>211.55100000000004</c:v>
                </c:pt>
                <c:pt idx="9541">
                  <c:v>101.17699999999998</c:v>
                </c:pt>
                <c:pt idx="9542">
                  <c:v>24.797999999999991</c:v>
                </c:pt>
                <c:pt idx="9543">
                  <c:v>23.413</c:v>
                </c:pt>
                <c:pt idx="9544">
                  <c:v>17.024000000000001</c:v>
                </c:pt>
                <c:pt idx="9545">
                  <c:v>10.629999999999999</c:v>
                </c:pt>
                <c:pt idx="9546">
                  <c:v>7.23</c:v>
                </c:pt>
                <c:pt idx="9547">
                  <c:v>4.8260000000000005</c:v>
                </c:pt>
                <c:pt idx="9548">
                  <c:v>1.4149999999999983</c:v>
                </c:pt>
                <c:pt idx="9549">
                  <c:v>0</c:v>
                </c:pt>
                <c:pt idx="9550">
                  <c:v>0</c:v>
                </c:pt>
                <c:pt idx="9551">
                  <c:v>0</c:v>
                </c:pt>
                <c:pt idx="9552">
                  <c:v>0</c:v>
                </c:pt>
                <c:pt idx="9553">
                  <c:v>0</c:v>
                </c:pt>
                <c:pt idx="9554">
                  <c:v>0</c:v>
                </c:pt>
                <c:pt idx="9555">
                  <c:v>0</c:v>
                </c:pt>
                <c:pt idx="9556">
                  <c:v>0</c:v>
                </c:pt>
                <c:pt idx="9557">
                  <c:v>0</c:v>
                </c:pt>
                <c:pt idx="9558">
                  <c:v>7.6730000000000018</c:v>
                </c:pt>
                <c:pt idx="9559">
                  <c:v>6.8819999999999979</c:v>
                </c:pt>
                <c:pt idx="9560">
                  <c:v>0</c:v>
                </c:pt>
                <c:pt idx="9561">
                  <c:v>0</c:v>
                </c:pt>
                <c:pt idx="9562">
                  <c:v>1.5850000000000009</c:v>
                </c:pt>
                <c:pt idx="9563">
                  <c:v>29.164999999999999</c:v>
                </c:pt>
                <c:pt idx="9564">
                  <c:v>25.741</c:v>
                </c:pt>
                <c:pt idx="9565">
                  <c:v>10.313000000000002</c:v>
                </c:pt>
                <c:pt idx="9566">
                  <c:v>4.8800000000000026</c:v>
                </c:pt>
                <c:pt idx="9567">
                  <c:v>2.4419999999999997</c:v>
                </c:pt>
                <c:pt idx="9568">
                  <c:v>0</c:v>
                </c:pt>
                <c:pt idx="9569">
                  <c:v>0.77100000000000102</c:v>
                </c:pt>
                <c:pt idx="9570">
                  <c:v>1.5279999999999978</c:v>
                </c:pt>
                <c:pt idx="9571">
                  <c:v>0.2710000000000008</c:v>
                </c:pt>
                <c:pt idx="9572">
                  <c:v>0</c:v>
                </c:pt>
                <c:pt idx="9573">
                  <c:v>3.5900000000000034</c:v>
                </c:pt>
                <c:pt idx="9574">
                  <c:v>3.1709999999999994</c:v>
                </c:pt>
                <c:pt idx="9575">
                  <c:v>3.743000000000003</c:v>
                </c:pt>
                <c:pt idx="9576">
                  <c:v>2.3070000000000022</c:v>
                </c:pt>
                <c:pt idx="9577">
                  <c:v>2.862000000000001</c:v>
                </c:pt>
                <c:pt idx="9578">
                  <c:v>2.4089999999999989</c:v>
                </c:pt>
                <c:pt idx="9579">
                  <c:v>0.94700000000000273</c:v>
                </c:pt>
                <c:pt idx="9580">
                  <c:v>0.47800000000000165</c:v>
                </c:pt>
                <c:pt idx="9581">
                  <c:v>0</c:v>
                </c:pt>
                <c:pt idx="9582">
                  <c:v>0</c:v>
                </c:pt>
                <c:pt idx="9583">
                  <c:v>0.67000000000000193</c:v>
                </c:pt>
                <c:pt idx="9584">
                  <c:v>1.3370000000000033</c:v>
                </c:pt>
                <c:pt idx="9585">
                  <c:v>0</c:v>
                </c:pt>
                <c:pt idx="9586">
                  <c:v>0</c:v>
                </c:pt>
                <c:pt idx="9587">
                  <c:v>3.1450000000000031</c:v>
                </c:pt>
                <c:pt idx="9588">
                  <c:v>2.2890000000000015</c:v>
                </c:pt>
                <c:pt idx="9589">
                  <c:v>2.4320000000000013</c:v>
                </c:pt>
                <c:pt idx="9590">
                  <c:v>2.5750000000000028</c:v>
                </c:pt>
                <c:pt idx="9591">
                  <c:v>0.71699999999999875</c:v>
                </c:pt>
                <c:pt idx="9592">
                  <c:v>0.85900000000000198</c:v>
                </c:pt>
                <c:pt idx="9593">
                  <c:v>0</c:v>
                </c:pt>
                <c:pt idx="9594">
                  <c:v>0</c:v>
                </c:pt>
                <c:pt idx="9595">
                  <c:v>0.33700000000000341</c:v>
                </c:pt>
                <c:pt idx="9596">
                  <c:v>0.67000000000000193</c:v>
                </c:pt>
                <c:pt idx="9597">
                  <c:v>0</c:v>
                </c:pt>
                <c:pt idx="9598">
                  <c:v>3</c:v>
                </c:pt>
                <c:pt idx="9599">
                  <c:v>2</c:v>
                </c:pt>
                <c:pt idx="9600">
                  <c:v>1</c:v>
                </c:pt>
                <c:pt idx="9601">
                  <c:v>0</c:v>
                </c:pt>
                <c:pt idx="9602">
                  <c:v>3.5970000000000013</c:v>
                </c:pt>
                <c:pt idx="9603">
                  <c:v>6.1819999999999986</c:v>
                </c:pt>
                <c:pt idx="9604">
                  <c:v>5.7579999999999973</c:v>
                </c:pt>
                <c:pt idx="9605">
                  <c:v>3.3219999999999987</c:v>
                </c:pt>
                <c:pt idx="9606">
                  <c:v>1.8769999999999984</c:v>
                </c:pt>
                <c:pt idx="9607">
                  <c:v>1.4209999999999989</c:v>
                </c:pt>
                <c:pt idx="9608">
                  <c:v>1.9559999999999991</c:v>
                </c:pt>
                <c:pt idx="9609">
                  <c:v>1.4810000000000016</c:v>
                </c:pt>
                <c:pt idx="9610">
                  <c:v>0.99699999999999989</c:v>
                </c:pt>
                <c:pt idx="9611">
                  <c:v>1.5029999999999997</c:v>
                </c:pt>
                <c:pt idx="9612">
                  <c:v>0</c:v>
                </c:pt>
                <c:pt idx="9613">
                  <c:v>1.8939999999999977</c:v>
                </c:pt>
                <c:pt idx="9614">
                  <c:v>0.74299999999999877</c:v>
                </c:pt>
                <c:pt idx="9615">
                  <c:v>5.5450000000000017</c:v>
                </c:pt>
                <c:pt idx="9616">
                  <c:v>1.2979999999999976</c:v>
                </c:pt>
                <c:pt idx="9617">
                  <c:v>0</c:v>
                </c:pt>
                <c:pt idx="9618">
                  <c:v>0</c:v>
                </c:pt>
                <c:pt idx="9619">
                  <c:v>3</c:v>
                </c:pt>
                <c:pt idx="9620">
                  <c:v>0</c:v>
                </c:pt>
                <c:pt idx="9621">
                  <c:v>5.2280000000000015</c:v>
                </c:pt>
                <c:pt idx="9622">
                  <c:v>19.454999999999991</c:v>
                </c:pt>
                <c:pt idx="9623">
                  <c:v>37.681000000000004</c:v>
                </c:pt>
                <c:pt idx="9624">
                  <c:v>16.904000000000003</c:v>
                </c:pt>
                <c:pt idx="9625">
                  <c:v>6.1269999999999971</c:v>
                </c:pt>
                <c:pt idx="9626">
                  <c:v>3.3470000000000013</c:v>
                </c:pt>
                <c:pt idx="9627">
                  <c:v>1.5659999999999981</c:v>
                </c:pt>
                <c:pt idx="9628">
                  <c:v>0.78399999999999892</c:v>
                </c:pt>
                <c:pt idx="9629">
                  <c:v>0</c:v>
                </c:pt>
                <c:pt idx="9630">
                  <c:v>1.7319999999999984</c:v>
                </c:pt>
                <c:pt idx="9631">
                  <c:v>1.4469999999999987</c:v>
                </c:pt>
                <c:pt idx="9632">
                  <c:v>1.1449999999999996</c:v>
                </c:pt>
                <c:pt idx="9633">
                  <c:v>0.82600000000000062</c:v>
                </c:pt>
                <c:pt idx="9634">
                  <c:v>1.4920000000000009</c:v>
                </c:pt>
                <c:pt idx="9635">
                  <c:v>1.141999999999999</c:v>
                </c:pt>
                <c:pt idx="9636">
                  <c:v>0.77600000000000002</c:v>
                </c:pt>
                <c:pt idx="9637">
                  <c:v>0.3949999999999998</c:v>
                </c:pt>
                <c:pt idx="9638">
                  <c:v>0</c:v>
                </c:pt>
                <c:pt idx="9639">
                  <c:v>0</c:v>
                </c:pt>
                <c:pt idx="9640">
                  <c:v>1</c:v>
                </c:pt>
                <c:pt idx="9641">
                  <c:v>5</c:v>
                </c:pt>
                <c:pt idx="9642">
                  <c:v>4</c:v>
                </c:pt>
                <c:pt idx="9643">
                  <c:v>0</c:v>
                </c:pt>
                <c:pt idx="9644">
                  <c:v>5.5159999999999965</c:v>
                </c:pt>
                <c:pt idx="9645">
                  <c:v>1.0210000000000008</c:v>
                </c:pt>
                <c:pt idx="9646">
                  <c:v>1.5159999999999976</c:v>
                </c:pt>
                <c:pt idx="9647">
                  <c:v>0</c:v>
                </c:pt>
                <c:pt idx="9648">
                  <c:v>0</c:v>
                </c:pt>
                <c:pt idx="9649">
                  <c:v>1.2540000000000013</c:v>
                </c:pt>
                <c:pt idx="9650">
                  <c:v>0.50600000000000023</c:v>
                </c:pt>
                <c:pt idx="9651">
                  <c:v>5.7539999999999996</c:v>
                </c:pt>
                <c:pt idx="9652">
                  <c:v>0</c:v>
                </c:pt>
                <c:pt idx="9653">
                  <c:v>0</c:v>
                </c:pt>
                <c:pt idx="9654">
                  <c:v>0</c:v>
                </c:pt>
                <c:pt idx="9655">
                  <c:v>5.2040000000000006</c:v>
                </c:pt>
                <c:pt idx="9656">
                  <c:v>1.4059999999999979</c:v>
                </c:pt>
                <c:pt idx="9657">
                  <c:v>0.60600000000000165</c:v>
                </c:pt>
                <c:pt idx="9658">
                  <c:v>0.8039999999999986</c:v>
                </c:pt>
                <c:pt idx="9659">
                  <c:v>0</c:v>
                </c:pt>
                <c:pt idx="9660">
                  <c:v>0</c:v>
                </c:pt>
                <c:pt idx="9661">
                  <c:v>0.6380000000000019</c:v>
                </c:pt>
                <c:pt idx="9662">
                  <c:v>7.2560000000000002</c:v>
                </c:pt>
                <c:pt idx="9663">
                  <c:v>0.85500000000000065</c:v>
                </c:pt>
                <c:pt idx="9664">
                  <c:v>0.43600000000000011</c:v>
                </c:pt>
                <c:pt idx="9665">
                  <c:v>0</c:v>
                </c:pt>
                <c:pt idx="9666">
                  <c:v>0</c:v>
                </c:pt>
                <c:pt idx="9667">
                  <c:v>0</c:v>
                </c:pt>
                <c:pt idx="9668">
                  <c:v>0</c:v>
                </c:pt>
                <c:pt idx="9669">
                  <c:v>0</c:v>
                </c:pt>
                <c:pt idx="9670">
                  <c:v>3.4359999999999991</c:v>
                </c:pt>
                <c:pt idx="9671">
                  <c:v>2.8549999999999995</c:v>
                </c:pt>
                <c:pt idx="9672">
                  <c:v>4.2560000000000002</c:v>
                </c:pt>
                <c:pt idx="9673">
                  <c:v>1.6380000000000021</c:v>
                </c:pt>
                <c:pt idx="9674">
                  <c:v>0</c:v>
                </c:pt>
                <c:pt idx="9675">
                  <c:v>0</c:v>
                </c:pt>
                <c:pt idx="9676">
                  <c:v>0.33899999999999891</c:v>
                </c:pt>
                <c:pt idx="9677">
                  <c:v>0.67200000000000082</c:v>
                </c:pt>
                <c:pt idx="9678">
                  <c:v>0</c:v>
                </c:pt>
                <c:pt idx="9679">
                  <c:v>3.8039999999999985</c:v>
                </c:pt>
                <c:pt idx="9680">
                  <c:v>1.6060000000000021</c:v>
                </c:pt>
                <c:pt idx="9681">
                  <c:v>1.4059999999999979</c:v>
                </c:pt>
                <c:pt idx="9682">
                  <c:v>1.2040000000000006</c:v>
                </c:pt>
                <c:pt idx="9683">
                  <c:v>0</c:v>
                </c:pt>
                <c:pt idx="9684">
                  <c:v>2.254999999999999</c:v>
                </c:pt>
                <c:pt idx="9685">
                  <c:v>11.483000000000002</c:v>
                </c:pt>
                <c:pt idx="9686">
                  <c:v>5.6839999999999993</c:v>
                </c:pt>
                <c:pt idx="9687">
                  <c:v>1.8569999999999989</c:v>
                </c:pt>
                <c:pt idx="9688">
                  <c:v>0</c:v>
                </c:pt>
                <c:pt idx="9689">
                  <c:v>0.78600000000000159</c:v>
                </c:pt>
                <c:pt idx="9690">
                  <c:v>4.5479999999999965</c:v>
                </c:pt>
                <c:pt idx="9691">
                  <c:v>1.2860000000000018</c:v>
                </c:pt>
                <c:pt idx="9692">
                  <c:v>0</c:v>
                </c:pt>
                <c:pt idx="9693">
                  <c:v>1.9179999999999988</c:v>
                </c:pt>
                <c:pt idx="9694">
                  <c:v>5.8359999999999985</c:v>
                </c:pt>
                <c:pt idx="9695">
                  <c:v>2.7540000000000013</c:v>
                </c:pt>
                <c:pt idx="9696">
                  <c:v>4.6720000000000006</c:v>
                </c:pt>
                <c:pt idx="9697">
                  <c:v>4.5889999999999986</c:v>
                </c:pt>
                <c:pt idx="9698">
                  <c:v>39.506</c:v>
                </c:pt>
                <c:pt idx="9699">
                  <c:v>15.422000000000002</c:v>
                </c:pt>
                <c:pt idx="9700">
                  <c:v>6.338000000000001</c:v>
                </c:pt>
                <c:pt idx="9701">
                  <c:v>3.2540000000000013</c:v>
                </c:pt>
                <c:pt idx="9702">
                  <c:v>2.1700000000000017</c:v>
                </c:pt>
                <c:pt idx="9703">
                  <c:v>1.0850000000000009</c:v>
                </c:pt>
                <c:pt idx="9704">
                  <c:v>0</c:v>
                </c:pt>
                <c:pt idx="9705">
                  <c:v>4.4609999999999985</c:v>
                </c:pt>
                <c:pt idx="9706">
                  <c:v>25.908999999999988</c:v>
                </c:pt>
                <c:pt idx="9707">
                  <c:v>46.344000000000001</c:v>
                </c:pt>
                <c:pt idx="9708">
                  <c:v>27.764999999999993</c:v>
                </c:pt>
                <c:pt idx="9709">
                  <c:v>14.174000000000001</c:v>
                </c:pt>
                <c:pt idx="9710">
                  <c:v>12.568000000000001</c:v>
                </c:pt>
                <c:pt idx="9711">
                  <c:v>6.9480000000000004</c:v>
                </c:pt>
                <c:pt idx="9712">
                  <c:v>5.3139999999999983</c:v>
                </c:pt>
                <c:pt idx="9713">
                  <c:v>1.6640000000000019</c:v>
                </c:pt>
                <c:pt idx="9714">
                  <c:v>0</c:v>
                </c:pt>
                <c:pt idx="9715">
                  <c:v>80.335999999999999</c:v>
                </c:pt>
                <c:pt idx="9716">
                  <c:v>48.428000000000011</c:v>
                </c:pt>
                <c:pt idx="9717">
                  <c:v>46.253</c:v>
                </c:pt>
                <c:pt idx="9718">
                  <c:v>12.786000000000001</c:v>
                </c:pt>
                <c:pt idx="9719">
                  <c:v>0</c:v>
                </c:pt>
                <c:pt idx="9720">
                  <c:v>69.941000000000031</c:v>
                </c:pt>
                <c:pt idx="9721">
                  <c:v>48.862000000000002</c:v>
                </c:pt>
                <c:pt idx="9722">
                  <c:v>16.764999999999993</c:v>
                </c:pt>
                <c:pt idx="9723">
                  <c:v>8.6479999999999997</c:v>
                </c:pt>
                <c:pt idx="9724">
                  <c:v>7.5129999999999963</c:v>
                </c:pt>
                <c:pt idx="9725">
                  <c:v>6.3590000000000018</c:v>
                </c:pt>
                <c:pt idx="9726">
                  <c:v>2.1880000000000033</c:v>
                </c:pt>
                <c:pt idx="9727">
                  <c:v>0</c:v>
                </c:pt>
                <c:pt idx="9728">
                  <c:v>34.674000000000007</c:v>
                </c:pt>
                <c:pt idx="9729">
                  <c:v>13.301000000000002</c:v>
                </c:pt>
                <c:pt idx="9730">
                  <c:v>258.88099999999986</c:v>
                </c:pt>
                <c:pt idx="9731">
                  <c:v>48.411000000000001</c:v>
                </c:pt>
                <c:pt idx="9732">
                  <c:v>21.89</c:v>
                </c:pt>
                <c:pt idx="9733">
                  <c:v>12.315000000000003</c:v>
                </c:pt>
                <c:pt idx="9734">
                  <c:v>5.6859999999999982</c:v>
                </c:pt>
                <c:pt idx="9735">
                  <c:v>0</c:v>
                </c:pt>
                <c:pt idx="9736">
                  <c:v>6.5690000000000026</c:v>
                </c:pt>
                <c:pt idx="9737">
                  <c:v>7.088000000000001</c:v>
                </c:pt>
                <c:pt idx="9738">
                  <c:v>2.5600000000000032</c:v>
                </c:pt>
                <c:pt idx="9739">
                  <c:v>1.9859999999999967</c:v>
                </c:pt>
                <c:pt idx="9740">
                  <c:v>1.3669999999999969</c:v>
                </c:pt>
                <c:pt idx="9741">
                  <c:v>0</c:v>
                </c:pt>
                <c:pt idx="9742">
                  <c:v>0</c:v>
                </c:pt>
                <c:pt idx="9743">
                  <c:v>3.8800000000000026</c:v>
                </c:pt>
                <c:pt idx="9744">
                  <c:v>2.7410000000000001</c:v>
                </c:pt>
                <c:pt idx="9745">
                  <c:v>1.582999999999998</c:v>
                </c:pt>
                <c:pt idx="9746">
                  <c:v>0.40699999999999664</c:v>
                </c:pt>
                <c:pt idx="9747">
                  <c:v>0.21200000000000335</c:v>
                </c:pt>
                <c:pt idx="9748">
                  <c:v>0</c:v>
                </c:pt>
                <c:pt idx="9749">
                  <c:v>1.3459999999999956</c:v>
                </c:pt>
                <c:pt idx="9750">
                  <c:v>3.679000000000002</c:v>
                </c:pt>
                <c:pt idx="9751">
                  <c:v>0</c:v>
                </c:pt>
                <c:pt idx="9752">
                  <c:v>0</c:v>
                </c:pt>
                <c:pt idx="9753">
                  <c:v>0</c:v>
                </c:pt>
                <c:pt idx="9754">
                  <c:v>2.2929999999999993</c:v>
                </c:pt>
                <c:pt idx="9755">
                  <c:v>4.5829999999999975</c:v>
                </c:pt>
                <c:pt idx="9756">
                  <c:v>1.8710000000000022</c:v>
                </c:pt>
                <c:pt idx="9757">
                  <c:v>1.1559999999999984</c:v>
                </c:pt>
                <c:pt idx="9758">
                  <c:v>1.4399999999999968</c:v>
                </c:pt>
                <c:pt idx="9759">
                  <c:v>0.72099999999999664</c:v>
                </c:pt>
                <c:pt idx="9760">
                  <c:v>0</c:v>
                </c:pt>
                <c:pt idx="9761">
                  <c:v>0</c:v>
                </c:pt>
                <c:pt idx="9762">
                  <c:v>2.7530000000000001</c:v>
                </c:pt>
                <c:pt idx="9763">
                  <c:v>4.5039999999999978</c:v>
                </c:pt>
                <c:pt idx="9764">
                  <c:v>1.2529999999999997</c:v>
                </c:pt>
                <c:pt idx="9765">
                  <c:v>0</c:v>
                </c:pt>
                <c:pt idx="9766">
                  <c:v>4.6210000000000004</c:v>
                </c:pt>
                <c:pt idx="9767">
                  <c:v>2.2310000000000008</c:v>
                </c:pt>
                <c:pt idx="9768">
                  <c:v>0</c:v>
                </c:pt>
                <c:pt idx="9769">
                  <c:v>0.42099999999999954</c:v>
                </c:pt>
                <c:pt idx="9770">
                  <c:v>0</c:v>
                </c:pt>
                <c:pt idx="9771">
                  <c:v>0</c:v>
                </c:pt>
                <c:pt idx="9772">
                  <c:v>1.5110000000000028</c:v>
                </c:pt>
                <c:pt idx="9773">
                  <c:v>5.0150000000000006</c:v>
                </c:pt>
                <c:pt idx="9774">
                  <c:v>1.5110000000000028</c:v>
                </c:pt>
                <c:pt idx="9775">
                  <c:v>0</c:v>
                </c:pt>
                <c:pt idx="9776">
                  <c:v>0</c:v>
                </c:pt>
                <c:pt idx="9777">
                  <c:v>0</c:v>
                </c:pt>
                <c:pt idx="9778">
                  <c:v>1.3370000000000033</c:v>
                </c:pt>
                <c:pt idx="9779">
                  <c:v>0.67000000000000193</c:v>
                </c:pt>
                <c:pt idx="9780">
                  <c:v>0</c:v>
                </c:pt>
                <c:pt idx="9781">
                  <c:v>0.60900000000000198</c:v>
                </c:pt>
                <c:pt idx="9782">
                  <c:v>2.2139999999999986</c:v>
                </c:pt>
                <c:pt idx="9783">
                  <c:v>7.8139999999999983</c:v>
                </c:pt>
                <c:pt idx="9784">
                  <c:v>2.4089999999999989</c:v>
                </c:pt>
                <c:pt idx="9785">
                  <c:v>0</c:v>
                </c:pt>
                <c:pt idx="9786">
                  <c:v>0</c:v>
                </c:pt>
                <c:pt idx="9787">
                  <c:v>3.2530000000000001</c:v>
                </c:pt>
                <c:pt idx="9788">
                  <c:v>1.5039999999999973</c:v>
                </c:pt>
                <c:pt idx="9789">
                  <c:v>0.75300000000000034</c:v>
                </c:pt>
                <c:pt idx="9790">
                  <c:v>0</c:v>
                </c:pt>
                <c:pt idx="9791">
                  <c:v>1.2529999999999997</c:v>
                </c:pt>
                <c:pt idx="9792">
                  <c:v>1.5039999999999973</c:v>
                </c:pt>
                <c:pt idx="9793">
                  <c:v>1.7529999999999997</c:v>
                </c:pt>
                <c:pt idx="9794">
                  <c:v>0</c:v>
                </c:pt>
                <c:pt idx="9795">
                  <c:v>0.33700000000000341</c:v>
                </c:pt>
                <c:pt idx="9796">
                  <c:v>0.67000000000000193</c:v>
                </c:pt>
                <c:pt idx="9797">
                  <c:v>0</c:v>
                </c:pt>
                <c:pt idx="9798">
                  <c:v>0</c:v>
                </c:pt>
                <c:pt idx="9799">
                  <c:v>0.51200000000000045</c:v>
                </c:pt>
                <c:pt idx="9800">
                  <c:v>1.0159999999999976</c:v>
                </c:pt>
                <c:pt idx="9801">
                  <c:v>0.51200000000000045</c:v>
                </c:pt>
                <c:pt idx="9802">
                  <c:v>0</c:v>
                </c:pt>
                <c:pt idx="9803">
                  <c:v>0</c:v>
                </c:pt>
                <c:pt idx="9804">
                  <c:v>0</c:v>
                </c:pt>
                <c:pt idx="9805">
                  <c:v>3</c:v>
                </c:pt>
                <c:pt idx="9806">
                  <c:v>8</c:v>
                </c:pt>
                <c:pt idx="9807">
                  <c:v>9</c:v>
                </c:pt>
                <c:pt idx="9808">
                  <c:v>6</c:v>
                </c:pt>
                <c:pt idx="9809">
                  <c:v>3</c:v>
                </c:pt>
                <c:pt idx="9810">
                  <c:v>2</c:v>
                </c:pt>
                <c:pt idx="9811">
                  <c:v>2</c:v>
                </c:pt>
                <c:pt idx="9812">
                  <c:v>1</c:v>
                </c:pt>
                <c:pt idx="9813">
                  <c:v>0</c:v>
                </c:pt>
                <c:pt idx="9814">
                  <c:v>0</c:v>
                </c:pt>
                <c:pt idx="9815">
                  <c:v>0</c:v>
                </c:pt>
                <c:pt idx="9816">
                  <c:v>5.5309999999999988</c:v>
                </c:pt>
                <c:pt idx="9817">
                  <c:v>3.0519999999999987</c:v>
                </c:pt>
                <c:pt idx="9818">
                  <c:v>2.5650000000000013</c:v>
                </c:pt>
                <c:pt idx="9819">
                  <c:v>1.0689999999999986</c:v>
                </c:pt>
                <c:pt idx="9820">
                  <c:v>0.56400000000000028</c:v>
                </c:pt>
                <c:pt idx="9821">
                  <c:v>5.0999999999998401E-2</c:v>
                </c:pt>
                <c:pt idx="9822">
                  <c:v>0.53000000000000114</c:v>
                </c:pt>
                <c:pt idx="9823">
                  <c:v>0</c:v>
                </c:pt>
                <c:pt idx="9824">
                  <c:v>0</c:v>
                </c:pt>
                <c:pt idx="9825">
                  <c:v>1</c:v>
                </c:pt>
                <c:pt idx="9826">
                  <c:v>0</c:v>
                </c:pt>
                <c:pt idx="9827">
                  <c:v>0</c:v>
                </c:pt>
                <c:pt idx="9828">
                  <c:v>0.67099999999999971</c:v>
                </c:pt>
                <c:pt idx="9829">
                  <c:v>0.33700000000000002</c:v>
                </c:pt>
                <c:pt idx="9830">
                  <c:v>0</c:v>
                </c:pt>
                <c:pt idx="9831">
                  <c:v>0</c:v>
                </c:pt>
                <c:pt idx="9832">
                  <c:v>0</c:v>
                </c:pt>
                <c:pt idx="9833">
                  <c:v>0</c:v>
                </c:pt>
                <c:pt idx="9834">
                  <c:v>0</c:v>
                </c:pt>
                <c:pt idx="9835">
                  <c:v>0.33700000000000002</c:v>
                </c:pt>
                <c:pt idx="9836">
                  <c:v>0.67099999999999971</c:v>
                </c:pt>
                <c:pt idx="9837">
                  <c:v>0</c:v>
                </c:pt>
                <c:pt idx="9838">
                  <c:v>0.33800000000000108</c:v>
                </c:pt>
                <c:pt idx="9839">
                  <c:v>0.67099999999999971</c:v>
                </c:pt>
                <c:pt idx="9840">
                  <c:v>0</c:v>
                </c:pt>
                <c:pt idx="9841">
                  <c:v>0</c:v>
                </c:pt>
                <c:pt idx="9842">
                  <c:v>0</c:v>
                </c:pt>
                <c:pt idx="9843">
                  <c:v>0</c:v>
                </c:pt>
                <c:pt idx="9844">
                  <c:v>0</c:v>
                </c:pt>
                <c:pt idx="9845">
                  <c:v>0</c:v>
                </c:pt>
                <c:pt idx="9846">
                  <c:v>0</c:v>
                </c:pt>
                <c:pt idx="9847">
                  <c:v>0</c:v>
                </c:pt>
                <c:pt idx="9848">
                  <c:v>0</c:v>
                </c:pt>
                <c:pt idx="9849">
                  <c:v>1.8359999999999976</c:v>
                </c:pt>
                <c:pt idx="9850">
                  <c:v>5.6709999999999985</c:v>
                </c:pt>
                <c:pt idx="9851">
                  <c:v>5.5049999999999972</c:v>
                </c:pt>
                <c:pt idx="9852">
                  <c:v>5.338000000000001</c:v>
                </c:pt>
                <c:pt idx="9853">
                  <c:v>2.1690000000000005</c:v>
                </c:pt>
                <c:pt idx="9854">
                  <c:v>0</c:v>
                </c:pt>
                <c:pt idx="9855">
                  <c:v>0</c:v>
                </c:pt>
                <c:pt idx="9856">
                  <c:v>0.33800000000000108</c:v>
                </c:pt>
                <c:pt idx="9857">
                  <c:v>0.67099999999999971</c:v>
                </c:pt>
                <c:pt idx="9858">
                  <c:v>0</c:v>
                </c:pt>
                <c:pt idx="9859">
                  <c:v>0</c:v>
                </c:pt>
                <c:pt idx="9860">
                  <c:v>0</c:v>
                </c:pt>
                <c:pt idx="9861">
                  <c:v>0.62999999999999923</c:v>
                </c:pt>
                <c:pt idx="9862">
                  <c:v>1.2439999999999993</c:v>
                </c:pt>
                <c:pt idx="9863">
                  <c:v>0.84400000000000142</c:v>
                </c:pt>
                <c:pt idx="9864">
                  <c:v>0.42899999999999872</c:v>
                </c:pt>
                <c:pt idx="9865">
                  <c:v>0</c:v>
                </c:pt>
                <c:pt idx="9866">
                  <c:v>0</c:v>
                </c:pt>
                <c:pt idx="9867">
                  <c:v>1</c:v>
                </c:pt>
                <c:pt idx="9868">
                  <c:v>1</c:v>
                </c:pt>
                <c:pt idx="9869">
                  <c:v>1</c:v>
                </c:pt>
                <c:pt idx="9870">
                  <c:v>1</c:v>
                </c:pt>
                <c:pt idx="9871">
                  <c:v>0</c:v>
                </c:pt>
                <c:pt idx="9872">
                  <c:v>0</c:v>
                </c:pt>
                <c:pt idx="9873">
                  <c:v>0</c:v>
                </c:pt>
                <c:pt idx="9874">
                  <c:v>5.9000000000001086E-2</c:v>
                </c:pt>
                <c:pt idx="9875">
                  <c:v>7.9000000000000653E-2</c:v>
                </c:pt>
                <c:pt idx="9876">
                  <c:v>5.9000000000001086E-2</c:v>
                </c:pt>
                <c:pt idx="9877">
                  <c:v>26.997</c:v>
                </c:pt>
                <c:pt idx="9878">
                  <c:v>26.891999999999999</c:v>
                </c:pt>
                <c:pt idx="9879">
                  <c:v>14.742000000000001</c:v>
                </c:pt>
                <c:pt idx="9880">
                  <c:v>5.5440000000000005</c:v>
                </c:pt>
                <c:pt idx="9881">
                  <c:v>2.2979999999999992</c:v>
                </c:pt>
                <c:pt idx="9882">
                  <c:v>0</c:v>
                </c:pt>
                <c:pt idx="9883">
                  <c:v>179.87900000000002</c:v>
                </c:pt>
                <c:pt idx="9884">
                  <c:v>86.72</c:v>
                </c:pt>
                <c:pt idx="9885">
                  <c:v>13.521000000000001</c:v>
                </c:pt>
                <c:pt idx="9886">
                  <c:v>4.2809999999999988</c:v>
                </c:pt>
                <c:pt idx="9887">
                  <c:v>0</c:v>
                </c:pt>
                <c:pt idx="9888">
                  <c:v>5.0559999999999965</c:v>
                </c:pt>
                <c:pt idx="9889">
                  <c:v>6.0829999999999975</c:v>
                </c:pt>
                <c:pt idx="9890">
                  <c:v>1.0820000000000007</c:v>
                </c:pt>
                <c:pt idx="9891">
                  <c:v>5.4000000000002067E-2</c:v>
                </c:pt>
                <c:pt idx="9892">
                  <c:v>0</c:v>
                </c:pt>
                <c:pt idx="9893">
                  <c:v>0</c:v>
                </c:pt>
                <c:pt idx="9894">
                  <c:v>3.0309999999999988</c:v>
                </c:pt>
                <c:pt idx="9895">
                  <c:v>2.0309999999999988</c:v>
                </c:pt>
                <c:pt idx="9896">
                  <c:v>0</c:v>
                </c:pt>
                <c:pt idx="9897">
                  <c:v>0</c:v>
                </c:pt>
                <c:pt idx="9898">
                  <c:v>0</c:v>
                </c:pt>
                <c:pt idx="9899">
                  <c:v>3.2029999999999994</c:v>
                </c:pt>
                <c:pt idx="9900">
                  <c:v>2.4039999999999999</c:v>
                </c:pt>
                <c:pt idx="9901">
                  <c:v>0.60399999999999943</c:v>
                </c:pt>
                <c:pt idx="9902">
                  <c:v>0.80300000000000082</c:v>
                </c:pt>
                <c:pt idx="9903">
                  <c:v>0</c:v>
                </c:pt>
                <c:pt idx="9904">
                  <c:v>1.3369999999999993</c:v>
                </c:pt>
                <c:pt idx="9905">
                  <c:v>0.67000000000000193</c:v>
                </c:pt>
                <c:pt idx="9906">
                  <c:v>0</c:v>
                </c:pt>
                <c:pt idx="9907">
                  <c:v>0</c:v>
                </c:pt>
                <c:pt idx="9908">
                  <c:v>0</c:v>
                </c:pt>
                <c:pt idx="9909">
                  <c:v>0.80300000000000082</c:v>
                </c:pt>
                <c:pt idx="9910">
                  <c:v>2.6039999999999992</c:v>
                </c:pt>
                <c:pt idx="9911">
                  <c:v>1.403999999999999</c:v>
                </c:pt>
                <c:pt idx="9912">
                  <c:v>1.202999999999999</c:v>
                </c:pt>
                <c:pt idx="9913">
                  <c:v>0</c:v>
                </c:pt>
                <c:pt idx="9914">
                  <c:v>0</c:v>
                </c:pt>
                <c:pt idx="9915">
                  <c:v>1</c:v>
                </c:pt>
                <c:pt idx="9916">
                  <c:v>0</c:v>
                </c:pt>
                <c:pt idx="9917">
                  <c:v>0</c:v>
                </c:pt>
                <c:pt idx="9918">
                  <c:v>2</c:v>
                </c:pt>
                <c:pt idx="9919">
                  <c:v>8</c:v>
                </c:pt>
                <c:pt idx="9920">
                  <c:v>4</c:v>
                </c:pt>
                <c:pt idx="9921">
                  <c:v>1</c:v>
                </c:pt>
                <c:pt idx="9922">
                  <c:v>0</c:v>
                </c:pt>
                <c:pt idx="9923">
                  <c:v>0</c:v>
                </c:pt>
                <c:pt idx="9924">
                  <c:v>4.3369999999999997</c:v>
                </c:pt>
                <c:pt idx="9925">
                  <c:v>1.6700000000000021</c:v>
                </c:pt>
                <c:pt idx="9926">
                  <c:v>0</c:v>
                </c:pt>
                <c:pt idx="9927">
                  <c:v>0</c:v>
                </c:pt>
                <c:pt idx="9928">
                  <c:v>8.2040000000000006</c:v>
                </c:pt>
                <c:pt idx="9929">
                  <c:v>8.3870000000000005</c:v>
                </c:pt>
                <c:pt idx="9930">
                  <c:v>7.5470000000000006</c:v>
                </c:pt>
                <c:pt idx="9931">
                  <c:v>29.68399999999999</c:v>
                </c:pt>
                <c:pt idx="9932">
                  <c:v>12.797000000000001</c:v>
                </c:pt>
                <c:pt idx="9933">
                  <c:v>7.8860000000000028</c:v>
                </c:pt>
                <c:pt idx="9934">
                  <c:v>10.950000000000006</c:v>
                </c:pt>
                <c:pt idx="9935">
                  <c:v>1.9879999999999991</c:v>
                </c:pt>
                <c:pt idx="9936">
                  <c:v>0</c:v>
                </c:pt>
                <c:pt idx="9937">
                  <c:v>4.6199999999999966</c:v>
                </c:pt>
                <c:pt idx="9938">
                  <c:v>2.2310000000000008</c:v>
                </c:pt>
                <c:pt idx="9939">
                  <c:v>1.8299999999999976</c:v>
                </c:pt>
                <c:pt idx="9940">
                  <c:v>0.42000000000000182</c:v>
                </c:pt>
                <c:pt idx="9941">
                  <c:v>0</c:v>
                </c:pt>
                <c:pt idx="9942">
                  <c:v>0</c:v>
                </c:pt>
                <c:pt idx="9943">
                  <c:v>1.6219999999999994</c:v>
                </c:pt>
                <c:pt idx="9944">
                  <c:v>2.232999999999997</c:v>
                </c:pt>
                <c:pt idx="9945">
                  <c:v>1.832999999999998</c:v>
                </c:pt>
                <c:pt idx="9946">
                  <c:v>2.4219999999999997</c:v>
                </c:pt>
                <c:pt idx="9947">
                  <c:v>0</c:v>
                </c:pt>
                <c:pt idx="9948">
                  <c:v>4.1449999999999978</c:v>
                </c:pt>
                <c:pt idx="9949">
                  <c:v>4.2890000000000024</c:v>
                </c:pt>
                <c:pt idx="9950">
                  <c:v>3.4329999999999989</c:v>
                </c:pt>
                <c:pt idx="9951">
                  <c:v>2.5749999999999993</c:v>
                </c:pt>
                <c:pt idx="9952">
                  <c:v>2.718</c:v>
                </c:pt>
                <c:pt idx="9953">
                  <c:v>0.85900000000000198</c:v>
                </c:pt>
                <c:pt idx="9954">
                  <c:v>0</c:v>
                </c:pt>
                <c:pt idx="9955">
                  <c:v>0.80300000000000082</c:v>
                </c:pt>
                <c:pt idx="9956">
                  <c:v>0.60399999999999943</c:v>
                </c:pt>
                <c:pt idx="9957">
                  <c:v>1.403999999999999</c:v>
                </c:pt>
                <c:pt idx="9958">
                  <c:v>1.202999999999999</c:v>
                </c:pt>
                <c:pt idx="9959">
                  <c:v>0</c:v>
                </c:pt>
                <c:pt idx="9960">
                  <c:v>0</c:v>
                </c:pt>
                <c:pt idx="9961">
                  <c:v>0.33700000000000002</c:v>
                </c:pt>
                <c:pt idx="9962">
                  <c:v>0.67000000000000193</c:v>
                </c:pt>
                <c:pt idx="9963">
                  <c:v>0</c:v>
                </c:pt>
                <c:pt idx="9964">
                  <c:v>0.62600000000000144</c:v>
                </c:pt>
                <c:pt idx="9965">
                  <c:v>1.2379999999999987</c:v>
                </c:pt>
                <c:pt idx="9966">
                  <c:v>0.83800000000000119</c:v>
                </c:pt>
                <c:pt idx="9967">
                  <c:v>1.4250000000000003</c:v>
                </c:pt>
                <c:pt idx="9968">
                  <c:v>0</c:v>
                </c:pt>
                <c:pt idx="9969">
                  <c:v>1</c:v>
                </c:pt>
                <c:pt idx="9970">
                  <c:v>1</c:v>
                </c:pt>
                <c:pt idx="9971">
                  <c:v>0</c:v>
                </c:pt>
                <c:pt idx="9972">
                  <c:v>2</c:v>
                </c:pt>
                <c:pt idx="9973">
                  <c:v>1</c:v>
                </c:pt>
                <c:pt idx="9974">
                  <c:v>2</c:v>
                </c:pt>
                <c:pt idx="9975">
                  <c:v>0</c:v>
                </c:pt>
                <c:pt idx="9976">
                  <c:v>0</c:v>
                </c:pt>
                <c:pt idx="9977">
                  <c:v>0</c:v>
                </c:pt>
                <c:pt idx="9978">
                  <c:v>0.51500000000000068</c:v>
                </c:pt>
                <c:pt idx="9979">
                  <c:v>1.0189999999999977</c:v>
                </c:pt>
                <c:pt idx="9980">
                  <c:v>0.51399999999999935</c:v>
                </c:pt>
                <c:pt idx="9981">
                  <c:v>0</c:v>
                </c:pt>
                <c:pt idx="9982">
                  <c:v>0</c:v>
                </c:pt>
                <c:pt idx="9983">
                  <c:v>2</c:v>
                </c:pt>
                <c:pt idx="9984">
                  <c:v>3</c:v>
                </c:pt>
                <c:pt idx="9985">
                  <c:v>2</c:v>
                </c:pt>
                <c:pt idx="9986">
                  <c:v>1</c:v>
                </c:pt>
                <c:pt idx="9987">
                  <c:v>1</c:v>
                </c:pt>
                <c:pt idx="9988">
                  <c:v>0</c:v>
                </c:pt>
                <c:pt idx="9989">
                  <c:v>4.4130000000000003</c:v>
                </c:pt>
                <c:pt idx="9990">
                  <c:v>4.8199999999999985</c:v>
                </c:pt>
                <c:pt idx="9991">
                  <c:v>3.2199999999999989</c:v>
                </c:pt>
                <c:pt idx="9992">
                  <c:v>2.6129999999999987</c:v>
                </c:pt>
                <c:pt idx="9993">
                  <c:v>0</c:v>
                </c:pt>
                <c:pt idx="9994">
                  <c:v>2.8599999999999985</c:v>
                </c:pt>
                <c:pt idx="9995">
                  <c:v>0.71900000000000142</c:v>
                </c:pt>
                <c:pt idx="9996">
                  <c:v>15.577000000000002</c:v>
                </c:pt>
                <c:pt idx="9997">
                  <c:v>10.434000000000001</c:v>
                </c:pt>
                <c:pt idx="9998">
                  <c:v>4.2899999999999991</c:v>
                </c:pt>
                <c:pt idx="9999">
                  <c:v>2.1449999999999996</c:v>
                </c:pt>
                <c:pt idx="10000">
                  <c:v>0</c:v>
                </c:pt>
                <c:pt idx="10001">
                  <c:v>1.8769999999999984</c:v>
                </c:pt>
                <c:pt idx="10002">
                  <c:v>0.75400000000000156</c:v>
                </c:pt>
                <c:pt idx="10003">
                  <c:v>4.6299999999999972</c:v>
                </c:pt>
                <c:pt idx="10004">
                  <c:v>7.5049999999999972</c:v>
                </c:pt>
                <c:pt idx="10005">
                  <c:v>9.3800000000000026</c:v>
                </c:pt>
                <c:pt idx="10006">
                  <c:v>7.2539999999999996</c:v>
                </c:pt>
                <c:pt idx="10007">
                  <c:v>4.1269999999999971</c:v>
                </c:pt>
                <c:pt idx="10008">
                  <c:v>0</c:v>
                </c:pt>
                <c:pt idx="10009">
                  <c:v>0</c:v>
                </c:pt>
                <c:pt idx="10010">
                  <c:v>2.1700000000000017</c:v>
                </c:pt>
                <c:pt idx="10011">
                  <c:v>3.3380000000000001</c:v>
                </c:pt>
                <c:pt idx="10012">
                  <c:v>3.504999999999999</c:v>
                </c:pt>
                <c:pt idx="10013">
                  <c:v>2.6709999999999994</c:v>
                </c:pt>
                <c:pt idx="10014">
                  <c:v>0.83599999999999863</c:v>
                </c:pt>
                <c:pt idx="10015">
                  <c:v>0</c:v>
                </c:pt>
                <c:pt idx="10016">
                  <c:v>0</c:v>
                </c:pt>
                <c:pt idx="10017">
                  <c:v>3.5159999999999978</c:v>
                </c:pt>
                <c:pt idx="10018">
                  <c:v>3.0219999999999985</c:v>
                </c:pt>
                <c:pt idx="10019">
                  <c:v>2.5159999999999978</c:v>
                </c:pt>
                <c:pt idx="10020">
                  <c:v>0</c:v>
                </c:pt>
                <c:pt idx="10021">
                  <c:v>0</c:v>
                </c:pt>
                <c:pt idx="10022">
                  <c:v>0.37900000000000145</c:v>
                </c:pt>
                <c:pt idx="10023">
                  <c:v>1.7399999999999975</c:v>
                </c:pt>
                <c:pt idx="10024">
                  <c:v>6.0829999999999975</c:v>
                </c:pt>
                <c:pt idx="10025">
                  <c:v>2.4080000000000013</c:v>
                </c:pt>
                <c:pt idx="10026">
                  <c:v>1.7139999999999977</c:v>
                </c:pt>
                <c:pt idx="10027">
                  <c:v>0</c:v>
                </c:pt>
                <c:pt idx="10028">
                  <c:v>4.7809999999999988</c:v>
                </c:pt>
                <c:pt idx="10029">
                  <c:v>3.5390000000000006</c:v>
                </c:pt>
                <c:pt idx="10030">
                  <c:v>2.2740000000000009</c:v>
                </c:pt>
                <c:pt idx="10031">
                  <c:v>2.9869999999999983</c:v>
                </c:pt>
                <c:pt idx="10032">
                  <c:v>2.6789999999999985</c:v>
                </c:pt>
                <c:pt idx="10033">
                  <c:v>2.3489999999999998</c:v>
                </c:pt>
                <c:pt idx="10034">
                  <c:v>0</c:v>
                </c:pt>
                <c:pt idx="10035">
                  <c:v>0</c:v>
                </c:pt>
                <c:pt idx="10036">
                  <c:v>0</c:v>
                </c:pt>
                <c:pt idx="10037">
                  <c:v>1.7250000000000014</c:v>
                </c:pt>
                <c:pt idx="10038">
                  <c:v>0.44699999999999934</c:v>
                </c:pt>
                <c:pt idx="10039">
                  <c:v>3.1649999999999991</c:v>
                </c:pt>
                <c:pt idx="10040">
                  <c:v>5.8790000000000013</c:v>
                </c:pt>
                <c:pt idx="10041">
                  <c:v>2.59</c:v>
                </c:pt>
                <c:pt idx="10042">
                  <c:v>1.2970000000000006</c:v>
                </c:pt>
                <c:pt idx="10043">
                  <c:v>0</c:v>
                </c:pt>
                <c:pt idx="10044">
                  <c:v>2</c:v>
                </c:pt>
                <c:pt idx="10045">
                  <c:v>1</c:v>
                </c:pt>
                <c:pt idx="10046">
                  <c:v>0</c:v>
                </c:pt>
                <c:pt idx="10047">
                  <c:v>0</c:v>
                </c:pt>
                <c:pt idx="10048">
                  <c:v>1.2540000000000013</c:v>
                </c:pt>
                <c:pt idx="10049">
                  <c:v>4.5060000000000002</c:v>
                </c:pt>
                <c:pt idx="10050">
                  <c:v>0.75400000000000156</c:v>
                </c:pt>
                <c:pt idx="10051">
                  <c:v>0</c:v>
                </c:pt>
                <c:pt idx="10052">
                  <c:v>0</c:v>
                </c:pt>
                <c:pt idx="10053">
                  <c:v>0</c:v>
                </c:pt>
                <c:pt idx="10054">
                  <c:v>0</c:v>
                </c:pt>
                <c:pt idx="10055">
                  <c:v>0</c:v>
                </c:pt>
                <c:pt idx="10056">
                  <c:v>15.286000000000001</c:v>
                </c:pt>
                <c:pt idx="10057">
                  <c:v>17.547999999999991</c:v>
                </c:pt>
                <c:pt idx="10058">
                  <c:v>2.7860000000000014</c:v>
                </c:pt>
                <c:pt idx="10059">
                  <c:v>0</c:v>
                </c:pt>
                <c:pt idx="10060">
                  <c:v>4.3449999999999971</c:v>
                </c:pt>
                <c:pt idx="10061">
                  <c:v>2.6849999999999992</c:v>
                </c:pt>
                <c:pt idx="10062">
                  <c:v>1.0210000000000008</c:v>
                </c:pt>
                <c:pt idx="10063">
                  <c:v>0.35200000000000031</c:v>
                </c:pt>
                <c:pt idx="10064">
                  <c:v>0.67800000000000105</c:v>
                </c:pt>
                <c:pt idx="10065">
                  <c:v>0</c:v>
                </c:pt>
                <c:pt idx="10066">
                  <c:v>0</c:v>
                </c:pt>
                <c:pt idx="10067">
                  <c:v>0</c:v>
                </c:pt>
                <c:pt idx="10068">
                  <c:v>21.777999999999999</c:v>
                </c:pt>
                <c:pt idx="10069">
                  <c:v>80.341000000000022</c:v>
                </c:pt>
                <c:pt idx="10070">
                  <c:v>26.667999999999999</c:v>
                </c:pt>
                <c:pt idx="10071">
                  <c:v>15.738</c:v>
                </c:pt>
                <c:pt idx="10072">
                  <c:v>5.5239999999999991</c:v>
                </c:pt>
                <c:pt idx="10073">
                  <c:v>0</c:v>
                </c:pt>
                <c:pt idx="10074">
                  <c:v>130.34100000000001</c:v>
                </c:pt>
                <c:pt idx="10075">
                  <c:v>21.677999999999997</c:v>
                </c:pt>
                <c:pt idx="10076">
                  <c:v>9.0130000000000017</c:v>
                </c:pt>
                <c:pt idx="10077">
                  <c:v>5.3449999999999971</c:v>
                </c:pt>
                <c:pt idx="10078">
                  <c:v>2.6739999999999995</c:v>
                </c:pt>
                <c:pt idx="10079">
                  <c:v>0</c:v>
                </c:pt>
                <c:pt idx="10080">
                  <c:v>5.9849999999999985</c:v>
                </c:pt>
                <c:pt idx="10081">
                  <c:v>8.9450000000000003</c:v>
                </c:pt>
                <c:pt idx="10082">
                  <c:v>2.8789999999999978</c:v>
                </c:pt>
                <c:pt idx="10083">
                  <c:v>0.78999999999999915</c:v>
                </c:pt>
                <c:pt idx="10084">
                  <c:v>0.67699999999999982</c:v>
                </c:pt>
                <c:pt idx="10085">
                  <c:v>0</c:v>
                </c:pt>
                <c:pt idx="10086">
                  <c:v>0.38200000000000156</c:v>
                </c:pt>
                <c:pt idx="10087">
                  <c:v>0.20200000000000173</c:v>
                </c:pt>
                <c:pt idx="10088">
                  <c:v>0</c:v>
                </c:pt>
                <c:pt idx="10089">
                  <c:v>0.41100000000000136</c:v>
                </c:pt>
                <c:pt idx="10090">
                  <c:v>0.81700000000000039</c:v>
                </c:pt>
                <c:pt idx="10091">
                  <c:v>0.21699999999999886</c:v>
                </c:pt>
                <c:pt idx="10092">
                  <c:v>0.61100000000000065</c:v>
                </c:pt>
                <c:pt idx="10093">
                  <c:v>0</c:v>
                </c:pt>
                <c:pt idx="10094">
                  <c:v>2.3369999999999989</c:v>
                </c:pt>
                <c:pt idx="10095">
                  <c:v>0.67099999999999971</c:v>
                </c:pt>
                <c:pt idx="10096">
                  <c:v>0</c:v>
                </c:pt>
                <c:pt idx="10097">
                  <c:v>0.42500000000000082</c:v>
                </c:pt>
                <c:pt idx="10098">
                  <c:v>3.8380000000000001</c:v>
                </c:pt>
                <c:pt idx="10099">
                  <c:v>6.2379999999999995</c:v>
                </c:pt>
                <c:pt idx="10100">
                  <c:v>2.6260000000000008</c:v>
                </c:pt>
                <c:pt idx="10101">
                  <c:v>0</c:v>
                </c:pt>
                <c:pt idx="10102">
                  <c:v>0</c:v>
                </c:pt>
                <c:pt idx="10103">
                  <c:v>0</c:v>
                </c:pt>
                <c:pt idx="10104">
                  <c:v>3.7220000000000013</c:v>
                </c:pt>
                <c:pt idx="10105">
                  <c:v>1.3890000000000029</c:v>
                </c:pt>
                <c:pt idx="10106">
                  <c:v>0</c:v>
                </c:pt>
                <c:pt idx="10107">
                  <c:v>0</c:v>
                </c:pt>
                <c:pt idx="10108">
                  <c:v>0.46999999999999897</c:v>
                </c:pt>
                <c:pt idx="10109">
                  <c:v>0.93299999999999983</c:v>
                </c:pt>
                <c:pt idx="10110">
                  <c:v>0.38900000000000301</c:v>
                </c:pt>
                <c:pt idx="10111">
                  <c:v>0.84000000000000363</c:v>
                </c:pt>
                <c:pt idx="10112">
                  <c:v>0.28399999999999903</c:v>
                </c:pt>
                <c:pt idx="10113">
                  <c:v>0.72200000000000153</c:v>
                </c:pt>
                <c:pt idx="10114">
                  <c:v>0.15399999999999997</c:v>
                </c:pt>
                <c:pt idx="10115">
                  <c:v>0.57999999999999852</c:v>
                </c:pt>
                <c:pt idx="10116">
                  <c:v>0</c:v>
                </c:pt>
                <c:pt idx="10117">
                  <c:v>12.54</c:v>
                </c:pt>
                <c:pt idx="10118">
                  <c:v>7.8789999999999978</c:v>
                </c:pt>
                <c:pt idx="10119">
                  <c:v>0</c:v>
                </c:pt>
                <c:pt idx="10120">
                  <c:v>5.697000000000001</c:v>
                </c:pt>
                <c:pt idx="10121">
                  <c:v>15.381</c:v>
                </c:pt>
                <c:pt idx="10122">
                  <c:v>5.0529999999999955</c:v>
                </c:pt>
                <c:pt idx="10123">
                  <c:v>1.7120000000000033</c:v>
                </c:pt>
                <c:pt idx="10124">
                  <c:v>0.35900000000000182</c:v>
                </c:pt>
                <c:pt idx="10125">
                  <c:v>0.99399999999999977</c:v>
                </c:pt>
                <c:pt idx="10126">
                  <c:v>0</c:v>
                </c:pt>
                <c:pt idx="10127">
                  <c:v>0.22999999999999696</c:v>
                </c:pt>
                <c:pt idx="10128">
                  <c:v>0</c:v>
                </c:pt>
                <c:pt idx="10129">
                  <c:v>0.42099999999999954</c:v>
                </c:pt>
                <c:pt idx="10130">
                  <c:v>0</c:v>
                </c:pt>
                <c:pt idx="10131">
                  <c:v>0.5210000000000008</c:v>
                </c:pt>
                <c:pt idx="10132">
                  <c:v>1.033999999999998</c:v>
                </c:pt>
                <c:pt idx="10133">
                  <c:v>0.53800000000000048</c:v>
                </c:pt>
                <c:pt idx="10134">
                  <c:v>1.033999999999998</c:v>
                </c:pt>
                <c:pt idx="10135">
                  <c:v>0.5210000000000008</c:v>
                </c:pt>
                <c:pt idx="10136">
                  <c:v>0</c:v>
                </c:pt>
                <c:pt idx="10137">
                  <c:v>0.51300000000000168</c:v>
                </c:pt>
                <c:pt idx="10138">
                  <c:v>1.016999999999999</c:v>
                </c:pt>
                <c:pt idx="10139">
                  <c:v>1.5130000000000017</c:v>
                </c:pt>
                <c:pt idx="10140">
                  <c:v>0</c:v>
                </c:pt>
                <c:pt idx="10141">
                  <c:v>0.33700000000000002</c:v>
                </c:pt>
                <c:pt idx="10142">
                  <c:v>0.67000000000000193</c:v>
                </c:pt>
                <c:pt idx="10143">
                  <c:v>0</c:v>
                </c:pt>
                <c:pt idx="10144">
                  <c:v>0</c:v>
                </c:pt>
                <c:pt idx="10145">
                  <c:v>0.33700000000000002</c:v>
                </c:pt>
                <c:pt idx="10146">
                  <c:v>0.67099999999999971</c:v>
                </c:pt>
                <c:pt idx="10147">
                  <c:v>0</c:v>
                </c:pt>
                <c:pt idx="10148">
                  <c:v>0.67099999999999971</c:v>
                </c:pt>
                <c:pt idx="10149">
                  <c:v>0.33700000000000002</c:v>
                </c:pt>
                <c:pt idx="10150">
                  <c:v>0</c:v>
                </c:pt>
                <c:pt idx="10151">
                  <c:v>0</c:v>
                </c:pt>
                <c:pt idx="10152">
                  <c:v>0</c:v>
                </c:pt>
                <c:pt idx="10153">
                  <c:v>0</c:v>
                </c:pt>
                <c:pt idx="10154">
                  <c:v>0.33700000000000002</c:v>
                </c:pt>
                <c:pt idx="10155">
                  <c:v>0.67099999999999971</c:v>
                </c:pt>
                <c:pt idx="10156">
                  <c:v>0</c:v>
                </c:pt>
                <c:pt idx="10157">
                  <c:v>0.67099999999999971</c:v>
                </c:pt>
                <c:pt idx="10158">
                  <c:v>0.33700000000000002</c:v>
                </c:pt>
                <c:pt idx="10159">
                  <c:v>0</c:v>
                </c:pt>
                <c:pt idx="10160">
                  <c:v>11.241</c:v>
                </c:pt>
                <c:pt idx="10161">
                  <c:v>14.462000000000003</c:v>
                </c:pt>
                <c:pt idx="10162">
                  <c:v>5.6619999999999973</c:v>
                </c:pt>
                <c:pt idx="10163">
                  <c:v>1.8419999999999979</c:v>
                </c:pt>
                <c:pt idx="10164">
                  <c:v>0</c:v>
                </c:pt>
                <c:pt idx="10165">
                  <c:v>3.8019999999999987</c:v>
                </c:pt>
                <c:pt idx="10166">
                  <c:v>3.6039999999999992</c:v>
                </c:pt>
                <c:pt idx="10167">
                  <c:v>1.4040000000000035</c:v>
                </c:pt>
                <c:pt idx="10168">
                  <c:v>1.2019999999999973</c:v>
                </c:pt>
                <c:pt idx="10169">
                  <c:v>0</c:v>
                </c:pt>
                <c:pt idx="10170">
                  <c:v>0</c:v>
                </c:pt>
                <c:pt idx="10171">
                  <c:v>0.51899999999999835</c:v>
                </c:pt>
                <c:pt idx="10172">
                  <c:v>2.0309999999999988</c:v>
                </c:pt>
                <c:pt idx="10173">
                  <c:v>0.5349999999999967</c:v>
                </c:pt>
                <c:pt idx="10174">
                  <c:v>3.0999999999998796E-2</c:v>
                </c:pt>
                <c:pt idx="10175">
                  <c:v>0.51899999999999835</c:v>
                </c:pt>
                <c:pt idx="10176">
                  <c:v>0</c:v>
                </c:pt>
                <c:pt idx="10177">
                  <c:v>0.5210000000000008</c:v>
                </c:pt>
                <c:pt idx="10178">
                  <c:v>1.033999999999998</c:v>
                </c:pt>
                <c:pt idx="10179">
                  <c:v>0.53800000000000048</c:v>
                </c:pt>
                <c:pt idx="10180">
                  <c:v>3.399999999999892E-2</c:v>
                </c:pt>
                <c:pt idx="10181">
                  <c:v>0.5210000000000008</c:v>
                </c:pt>
                <c:pt idx="10182">
                  <c:v>0</c:v>
                </c:pt>
                <c:pt idx="10183">
                  <c:v>0</c:v>
                </c:pt>
                <c:pt idx="10184">
                  <c:v>0</c:v>
                </c:pt>
                <c:pt idx="10185">
                  <c:v>0</c:v>
                </c:pt>
                <c:pt idx="10186">
                  <c:v>0</c:v>
                </c:pt>
                <c:pt idx="10187">
                  <c:v>0</c:v>
                </c:pt>
                <c:pt idx="10188">
                  <c:v>0</c:v>
                </c:pt>
                <c:pt idx="10189">
                  <c:v>0</c:v>
                </c:pt>
                <c:pt idx="10190">
                  <c:v>0.51399999999999935</c:v>
                </c:pt>
                <c:pt idx="10191">
                  <c:v>1.0189999999999977</c:v>
                </c:pt>
                <c:pt idx="10192">
                  <c:v>0.51399999999999935</c:v>
                </c:pt>
                <c:pt idx="10193">
                  <c:v>0</c:v>
                </c:pt>
                <c:pt idx="10194">
                  <c:v>0</c:v>
                </c:pt>
                <c:pt idx="10195">
                  <c:v>0</c:v>
                </c:pt>
                <c:pt idx="10196">
                  <c:v>0</c:v>
                </c:pt>
                <c:pt idx="10197">
                  <c:v>0</c:v>
                </c:pt>
                <c:pt idx="10198">
                  <c:v>0</c:v>
                </c:pt>
                <c:pt idx="10199">
                  <c:v>0</c:v>
                </c:pt>
                <c:pt idx="10200">
                  <c:v>0</c:v>
                </c:pt>
                <c:pt idx="10201">
                  <c:v>0</c:v>
                </c:pt>
                <c:pt idx="10202">
                  <c:v>0.33800000000000108</c:v>
                </c:pt>
                <c:pt idx="10203">
                  <c:v>0.67099999999999971</c:v>
                </c:pt>
                <c:pt idx="10204">
                  <c:v>0</c:v>
                </c:pt>
                <c:pt idx="10205">
                  <c:v>0</c:v>
                </c:pt>
                <c:pt idx="10206">
                  <c:v>0.67099999999999971</c:v>
                </c:pt>
                <c:pt idx="10207">
                  <c:v>0.33800000000000108</c:v>
                </c:pt>
                <c:pt idx="10208">
                  <c:v>0</c:v>
                </c:pt>
                <c:pt idx="10209">
                  <c:v>0.51500000000000068</c:v>
                </c:pt>
                <c:pt idx="10210">
                  <c:v>1.0199999999999991</c:v>
                </c:pt>
                <c:pt idx="10211">
                  <c:v>0.51500000000000068</c:v>
                </c:pt>
                <c:pt idx="10212">
                  <c:v>0</c:v>
                </c:pt>
                <c:pt idx="10213">
                  <c:v>0.67099999999999971</c:v>
                </c:pt>
                <c:pt idx="10214">
                  <c:v>0.33800000000000108</c:v>
                </c:pt>
                <c:pt idx="10215">
                  <c:v>0</c:v>
                </c:pt>
                <c:pt idx="10216">
                  <c:v>0.33800000000000108</c:v>
                </c:pt>
                <c:pt idx="10217">
                  <c:v>0.67099999999999971</c:v>
                </c:pt>
                <c:pt idx="10218">
                  <c:v>0</c:v>
                </c:pt>
                <c:pt idx="10219">
                  <c:v>0</c:v>
                </c:pt>
                <c:pt idx="10220">
                  <c:v>0</c:v>
                </c:pt>
                <c:pt idx="10221">
                  <c:v>0</c:v>
                </c:pt>
                <c:pt idx="10222">
                  <c:v>1</c:v>
                </c:pt>
                <c:pt idx="10223">
                  <c:v>0</c:v>
                </c:pt>
                <c:pt idx="10224">
                  <c:v>0</c:v>
                </c:pt>
                <c:pt idx="10225">
                  <c:v>1</c:v>
                </c:pt>
                <c:pt idx="10226">
                  <c:v>0</c:v>
                </c:pt>
                <c:pt idx="10227">
                  <c:v>1</c:v>
                </c:pt>
                <c:pt idx="10228">
                  <c:v>1</c:v>
                </c:pt>
                <c:pt idx="10229">
                  <c:v>0</c:v>
                </c:pt>
                <c:pt idx="10230">
                  <c:v>0</c:v>
                </c:pt>
                <c:pt idx="10231">
                  <c:v>0</c:v>
                </c:pt>
                <c:pt idx="10232">
                  <c:v>0</c:v>
                </c:pt>
                <c:pt idx="10233">
                  <c:v>1</c:v>
                </c:pt>
                <c:pt idx="10234">
                  <c:v>0</c:v>
                </c:pt>
                <c:pt idx="10235">
                  <c:v>0</c:v>
                </c:pt>
                <c:pt idx="10236">
                  <c:v>0</c:v>
                </c:pt>
                <c:pt idx="10237">
                  <c:v>0</c:v>
                </c:pt>
                <c:pt idx="10238">
                  <c:v>0</c:v>
                </c:pt>
                <c:pt idx="10239">
                  <c:v>0</c:v>
                </c:pt>
                <c:pt idx="10240">
                  <c:v>0</c:v>
                </c:pt>
                <c:pt idx="10241">
                  <c:v>1</c:v>
                </c:pt>
                <c:pt idx="10242">
                  <c:v>0</c:v>
                </c:pt>
                <c:pt idx="10243">
                  <c:v>0.67099999999999971</c:v>
                </c:pt>
                <c:pt idx="10244">
                  <c:v>0.33800000000000108</c:v>
                </c:pt>
                <c:pt idx="10245">
                  <c:v>0</c:v>
                </c:pt>
                <c:pt idx="10246">
                  <c:v>1.3949999999999996</c:v>
                </c:pt>
                <c:pt idx="10247">
                  <c:v>2.7759999999999998</c:v>
                </c:pt>
                <c:pt idx="10248">
                  <c:v>8.1419999999999995</c:v>
                </c:pt>
                <c:pt idx="10249">
                  <c:v>23.491999999999994</c:v>
                </c:pt>
                <c:pt idx="10250">
                  <c:v>15.826000000000002</c:v>
                </c:pt>
                <c:pt idx="10251">
                  <c:v>8.1449999999999996</c:v>
                </c:pt>
                <c:pt idx="10252">
                  <c:v>4.4469999999999992</c:v>
                </c:pt>
                <c:pt idx="10253">
                  <c:v>1.7319999999999984</c:v>
                </c:pt>
                <c:pt idx="10254">
                  <c:v>0</c:v>
                </c:pt>
                <c:pt idx="10255">
                  <c:v>0.53099999999999881</c:v>
                </c:pt>
                <c:pt idx="10256">
                  <c:v>1.0519999999999992</c:v>
                </c:pt>
                <c:pt idx="10257">
                  <c:v>0.5650000000000015</c:v>
                </c:pt>
                <c:pt idx="10258">
                  <c:v>1.0689999999999986</c:v>
                </c:pt>
                <c:pt idx="10259">
                  <c:v>0.56400000000000028</c:v>
                </c:pt>
                <c:pt idx="10260">
                  <c:v>5.0999999999998401E-2</c:v>
                </c:pt>
                <c:pt idx="10261">
                  <c:v>0.53000000000000114</c:v>
                </c:pt>
                <c:pt idx="10262">
                  <c:v>0</c:v>
                </c:pt>
                <c:pt idx="10263">
                  <c:v>0</c:v>
                </c:pt>
                <c:pt idx="10264">
                  <c:v>0</c:v>
                </c:pt>
                <c:pt idx="10265">
                  <c:v>0</c:v>
                </c:pt>
                <c:pt idx="10266">
                  <c:v>16.088999999999988</c:v>
                </c:pt>
                <c:pt idx="10267">
                  <c:v>191.84200000000001</c:v>
                </c:pt>
                <c:pt idx="10268">
                  <c:v>42.539000000000001</c:v>
                </c:pt>
                <c:pt idx="10269">
                  <c:v>0</c:v>
                </c:pt>
                <c:pt idx="10270">
                  <c:v>162.292</c:v>
                </c:pt>
                <c:pt idx="10271">
                  <c:v>26.555</c:v>
                </c:pt>
                <c:pt idx="10272">
                  <c:v>2.7909999999999977</c:v>
                </c:pt>
                <c:pt idx="10273">
                  <c:v>0</c:v>
                </c:pt>
                <c:pt idx="10274">
                  <c:v>7.7289999999999974</c:v>
                </c:pt>
                <c:pt idx="10275">
                  <c:v>8.4030000000000022</c:v>
                </c:pt>
                <c:pt idx="10276">
                  <c:v>1.0230000000000032</c:v>
                </c:pt>
                <c:pt idx="10277">
                  <c:v>0.59100000000000108</c:v>
                </c:pt>
                <c:pt idx="10278">
                  <c:v>2.1090000000000018</c:v>
                </c:pt>
                <c:pt idx="10279">
                  <c:v>1.5780000000000034</c:v>
                </c:pt>
                <c:pt idx="10280">
                  <c:v>9.9999999999767029E-4</c:v>
                </c:pt>
                <c:pt idx="10281">
                  <c:v>0</c:v>
                </c:pt>
                <c:pt idx="10282">
                  <c:v>0</c:v>
                </c:pt>
                <c:pt idx="10283">
                  <c:v>0</c:v>
                </c:pt>
                <c:pt idx="10284">
                  <c:v>8.7100000000000009</c:v>
                </c:pt>
                <c:pt idx="10285">
                  <c:v>6.3770000000000016</c:v>
                </c:pt>
                <c:pt idx="10286">
                  <c:v>0</c:v>
                </c:pt>
                <c:pt idx="10287">
                  <c:v>2.9389999999999992</c:v>
                </c:pt>
                <c:pt idx="10288">
                  <c:v>108.85199999999999</c:v>
                </c:pt>
                <c:pt idx="10289">
                  <c:v>25.738</c:v>
                </c:pt>
                <c:pt idx="10290">
                  <c:v>11.596</c:v>
                </c:pt>
                <c:pt idx="10291">
                  <c:v>5.4269999999999996</c:v>
                </c:pt>
                <c:pt idx="10292">
                  <c:v>3.2280000000000015</c:v>
                </c:pt>
                <c:pt idx="10293">
                  <c:v>0</c:v>
                </c:pt>
                <c:pt idx="10294">
                  <c:v>1</c:v>
                </c:pt>
                <c:pt idx="10295">
                  <c:v>3</c:v>
                </c:pt>
                <c:pt idx="10296">
                  <c:v>7</c:v>
                </c:pt>
                <c:pt idx="10297">
                  <c:v>10</c:v>
                </c:pt>
                <c:pt idx="10298">
                  <c:v>7</c:v>
                </c:pt>
                <c:pt idx="10299">
                  <c:v>2</c:v>
                </c:pt>
                <c:pt idx="10300">
                  <c:v>0</c:v>
                </c:pt>
                <c:pt idx="10301">
                  <c:v>1.6760000000000024</c:v>
                </c:pt>
                <c:pt idx="10302">
                  <c:v>1.3419999999999979</c:v>
                </c:pt>
                <c:pt idx="10303">
                  <c:v>0</c:v>
                </c:pt>
                <c:pt idx="10304">
                  <c:v>1.0319999999999956</c:v>
                </c:pt>
                <c:pt idx="10305">
                  <c:v>2.0429999999999993</c:v>
                </c:pt>
                <c:pt idx="10306">
                  <c:v>3.1999999999996476E-2</c:v>
                </c:pt>
                <c:pt idx="10307">
                  <c:v>0</c:v>
                </c:pt>
                <c:pt idx="10308">
                  <c:v>0.3359999999999988</c:v>
                </c:pt>
                <c:pt idx="10309">
                  <c:v>0.66899999999999715</c:v>
                </c:pt>
                <c:pt idx="10310">
                  <c:v>0</c:v>
                </c:pt>
                <c:pt idx="10311">
                  <c:v>1.7700000000000031</c:v>
                </c:pt>
                <c:pt idx="10312">
                  <c:v>1.5260000000000038</c:v>
                </c:pt>
                <c:pt idx="10313">
                  <c:v>0.27000000000000318</c:v>
                </c:pt>
                <c:pt idx="10314">
                  <c:v>0</c:v>
                </c:pt>
                <c:pt idx="10315">
                  <c:v>0.61800000000000233</c:v>
                </c:pt>
                <c:pt idx="10316">
                  <c:v>1.2269999999999961</c:v>
                </c:pt>
                <c:pt idx="10317">
                  <c:v>0.8269999999999984</c:v>
                </c:pt>
                <c:pt idx="10318">
                  <c:v>0.41799999999999943</c:v>
                </c:pt>
                <c:pt idx="10319">
                  <c:v>0</c:v>
                </c:pt>
                <c:pt idx="10320">
                  <c:v>9.0489999999999995</c:v>
                </c:pt>
                <c:pt idx="10321">
                  <c:v>25.073999999999991</c:v>
                </c:pt>
                <c:pt idx="10322">
                  <c:v>11.074000000000002</c:v>
                </c:pt>
                <c:pt idx="10323">
                  <c:v>3.0499999999999972</c:v>
                </c:pt>
                <c:pt idx="10324">
                  <c:v>0</c:v>
                </c:pt>
                <c:pt idx="10325">
                  <c:v>0.3359999999999988</c:v>
                </c:pt>
                <c:pt idx="10326">
                  <c:v>0.66899999999999715</c:v>
                </c:pt>
                <c:pt idx="10327">
                  <c:v>0</c:v>
                </c:pt>
                <c:pt idx="10328">
                  <c:v>0.3359999999999988</c:v>
                </c:pt>
                <c:pt idx="10329">
                  <c:v>0.66899999999999715</c:v>
                </c:pt>
                <c:pt idx="10330">
                  <c:v>0</c:v>
                </c:pt>
                <c:pt idx="10331">
                  <c:v>1</c:v>
                </c:pt>
                <c:pt idx="10332">
                  <c:v>0</c:v>
                </c:pt>
                <c:pt idx="10333">
                  <c:v>1</c:v>
                </c:pt>
                <c:pt idx="10334">
                  <c:v>0</c:v>
                </c:pt>
                <c:pt idx="10335">
                  <c:v>2</c:v>
                </c:pt>
                <c:pt idx="10336">
                  <c:v>0</c:v>
                </c:pt>
                <c:pt idx="10337">
                  <c:v>0.3359999999999988</c:v>
                </c:pt>
                <c:pt idx="10338">
                  <c:v>0.66899999999999715</c:v>
                </c:pt>
                <c:pt idx="10339">
                  <c:v>0</c:v>
                </c:pt>
                <c:pt idx="10340">
                  <c:v>1.418999999999996</c:v>
                </c:pt>
                <c:pt idx="10341">
                  <c:v>5.8340000000000014</c:v>
                </c:pt>
                <c:pt idx="10342">
                  <c:v>8.2449999999999974</c:v>
                </c:pt>
                <c:pt idx="10343">
                  <c:v>6.6510000000000025</c:v>
                </c:pt>
                <c:pt idx="10344">
                  <c:v>5.0529999999999955</c:v>
                </c:pt>
                <c:pt idx="10345">
                  <c:v>6.4500000000000028</c:v>
                </c:pt>
                <c:pt idx="10346">
                  <c:v>4.8439999999999994</c:v>
                </c:pt>
                <c:pt idx="10347">
                  <c:v>3.232999999999997</c:v>
                </c:pt>
                <c:pt idx="10348">
                  <c:v>1.6189999999999998</c:v>
                </c:pt>
                <c:pt idx="10349">
                  <c:v>0</c:v>
                </c:pt>
                <c:pt idx="10350">
                  <c:v>0.3359999999999988</c:v>
                </c:pt>
                <c:pt idx="10351">
                  <c:v>0.67000000000000193</c:v>
                </c:pt>
                <c:pt idx="10352">
                  <c:v>0</c:v>
                </c:pt>
                <c:pt idx="10353">
                  <c:v>5.8590000000000018</c:v>
                </c:pt>
                <c:pt idx="10354">
                  <c:v>0.71699999999999875</c:v>
                </c:pt>
                <c:pt idx="10355">
                  <c:v>1.5750000000000028</c:v>
                </c:pt>
                <c:pt idx="10356">
                  <c:v>5.4320000000000022</c:v>
                </c:pt>
                <c:pt idx="10357">
                  <c:v>4.2890000000000024</c:v>
                </c:pt>
                <c:pt idx="10358">
                  <c:v>2.1450000000000031</c:v>
                </c:pt>
                <c:pt idx="10359">
                  <c:v>0</c:v>
                </c:pt>
                <c:pt idx="10360">
                  <c:v>0</c:v>
                </c:pt>
                <c:pt idx="10361">
                  <c:v>16.80299999999999</c:v>
                </c:pt>
                <c:pt idx="10362">
                  <c:v>6.472999999999999</c:v>
                </c:pt>
                <c:pt idx="10363">
                  <c:v>0</c:v>
                </c:pt>
                <c:pt idx="10364">
                  <c:v>10.913</c:v>
                </c:pt>
                <c:pt idx="10365">
                  <c:v>4.8070000000000004</c:v>
                </c:pt>
                <c:pt idx="10366">
                  <c:v>1.6820000000000026</c:v>
                </c:pt>
                <c:pt idx="10367">
                  <c:v>1.5390000000000015</c:v>
                </c:pt>
                <c:pt idx="10368">
                  <c:v>0.37700000000000256</c:v>
                </c:pt>
                <c:pt idx="10369">
                  <c:v>0.19700000000000273</c:v>
                </c:pt>
                <c:pt idx="10370">
                  <c:v>0</c:v>
                </c:pt>
                <c:pt idx="10371">
                  <c:v>1.5099999999999973</c:v>
                </c:pt>
                <c:pt idx="10372">
                  <c:v>3.0129999999999977</c:v>
                </c:pt>
                <c:pt idx="10373">
                  <c:v>2.509999999999998</c:v>
                </c:pt>
                <c:pt idx="10374">
                  <c:v>0</c:v>
                </c:pt>
                <c:pt idx="10375">
                  <c:v>12</c:v>
                </c:pt>
                <c:pt idx="10376">
                  <c:v>9</c:v>
                </c:pt>
                <c:pt idx="10377">
                  <c:v>3</c:v>
                </c:pt>
                <c:pt idx="10378">
                  <c:v>0</c:v>
                </c:pt>
                <c:pt idx="10379">
                  <c:v>1.3359999999999976</c:v>
                </c:pt>
                <c:pt idx="10380">
                  <c:v>0.67000000000000193</c:v>
                </c:pt>
                <c:pt idx="10381">
                  <c:v>0</c:v>
                </c:pt>
                <c:pt idx="10382">
                  <c:v>0</c:v>
                </c:pt>
                <c:pt idx="10383">
                  <c:v>4</c:v>
                </c:pt>
                <c:pt idx="10384">
                  <c:v>0</c:v>
                </c:pt>
                <c:pt idx="10385">
                  <c:v>0</c:v>
                </c:pt>
                <c:pt idx="10386">
                  <c:v>12.484000000000002</c:v>
                </c:pt>
                <c:pt idx="10387">
                  <c:v>18.961999999999996</c:v>
                </c:pt>
                <c:pt idx="10388">
                  <c:v>7.4339999999999984</c:v>
                </c:pt>
                <c:pt idx="10389">
                  <c:v>4.8999999999999986</c:v>
                </c:pt>
                <c:pt idx="10390">
                  <c:v>3.3599999999999985</c:v>
                </c:pt>
                <c:pt idx="10391">
                  <c:v>2.8149999999999977</c:v>
                </c:pt>
                <c:pt idx="10392">
                  <c:v>3.2629999999999981</c:v>
                </c:pt>
                <c:pt idx="10393">
                  <c:v>2.7060000000000031</c:v>
                </c:pt>
                <c:pt idx="10394">
                  <c:v>2.1430000000000011</c:v>
                </c:pt>
                <c:pt idx="10395">
                  <c:v>1.5739999999999974</c:v>
                </c:pt>
                <c:pt idx="10396">
                  <c:v>0</c:v>
                </c:pt>
                <c:pt idx="10397">
                  <c:v>1.4099999999999955</c:v>
                </c:pt>
                <c:pt idx="10398">
                  <c:v>2.8149999999999977</c:v>
                </c:pt>
                <c:pt idx="10399">
                  <c:v>2.2149999999999999</c:v>
                </c:pt>
                <c:pt idx="10400">
                  <c:v>0.60999999999999965</c:v>
                </c:pt>
                <c:pt idx="10401">
                  <c:v>0</c:v>
                </c:pt>
                <c:pt idx="10402">
                  <c:v>1</c:v>
                </c:pt>
                <c:pt idx="10403">
                  <c:v>0</c:v>
                </c:pt>
                <c:pt idx="10404">
                  <c:v>0</c:v>
                </c:pt>
                <c:pt idx="10405">
                  <c:v>0.33700000000000002</c:v>
                </c:pt>
                <c:pt idx="10406">
                  <c:v>2.6700000000000017</c:v>
                </c:pt>
                <c:pt idx="10407">
                  <c:v>0</c:v>
                </c:pt>
                <c:pt idx="10408">
                  <c:v>0</c:v>
                </c:pt>
                <c:pt idx="10409">
                  <c:v>0</c:v>
                </c:pt>
                <c:pt idx="10410">
                  <c:v>0</c:v>
                </c:pt>
                <c:pt idx="10411">
                  <c:v>2.6069999999999993</c:v>
                </c:pt>
                <c:pt idx="10412">
                  <c:v>2.2020000000000017</c:v>
                </c:pt>
                <c:pt idx="10413">
                  <c:v>1.7849999999999997</c:v>
                </c:pt>
                <c:pt idx="10414">
                  <c:v>2.3560000000000003</c:v>
                </c:pt>
                <c:pt idx="10415">
                  <c:v>1.9149999999999987</c:v>
                </c:pt>
                <c:pt idx="10416">
                  <c:v>1.463000000000001</c:v>
                </c:pt>
                <c:pt idx="10417">
                  <c:v>0</c:v>
                </c:pt>
                <c:pt idx="10418">
                  <c:v>0</c:v>
                </c:pt>
                <c:pt idx="10419">
                  <c:v>2</c:v>
                </c:pt>
                <c:pt idx="10420">
                  <c:v>1</c:v>
                </c:pt>
                <c:pt idx="10421">
                  <c:v>2</c:v>
                </c:pt>
                <c:pt idx="10422">
                  <c:v>1</c:v>
                </c:pt>
                <c:pt idx="10423">
                  <c:v>1</c:v>
                </c:pt>
                <c:pt idx="10424">
                  <c:v>0</c:v>
                </c:pt>
                <c:pt idx="10425">
                  <c:v>0.33800000000000108</c:v>
                </c:pt>
                <c:pt idx="10426">
                  <c:v>0.67099999999999971</c:v>
                </c:pt>
                <c:pt idx="10427">
                  <c:v>0</c:v>
                </c:pt>
                <c:pt idx="10428">
                  <c:v>0</c:v>
                </c:pt>
                <c:pt idx="10429">
                  <c:v>0.80300000000000082</c:v>
                </c:pt>
                <c:pt idx="10430">
                  <c:v>0.60500000000000065</c:v>
                </c:pt>
                <c:pt idx="10431">
                  <c:v>2.4050000000000007</c:v>
                </c:pt>
                <c:pt idx="10432">
                  <c:v>2.2029999999999994</c:v>
                </c:pt>
                <c:pt idx="10433">
                  <c:v>0</c:v>
                </c:pt>
                <c:pt idx="10434">
                  <c:v>0</c:v>
                </c:pt>
                <c:pt idx="10435">
                  <c:v>0</c:v>
                </c:pt>
                <c:pt idx="10436">
                  <c:v>4.7229999999999972</c:v>
                </c:pt>
                <c:pt idx="10437">
                  <c:v>10.444000000000001</c:v>
                </c:pt>
                <c:pt idx="10438">
                  <c:v>4.1610000000000005</c:v>
                </c:pt>
                <c:pt idx="10439">
                  <c:v>5.875</c:v>
                </c:pt>
                <c:pt idx="10440">
                  <c:v>2.5869999999999997</c:v>
                </c:pt>
                <c:pt idx="10441">
                  <c:v>1.2950000000000017</c:v>
                </c:pt>
                <c:pt idx="10442">
                  <c:v>0</c:v>
                </c:pt>
                <c:pt idx="10443">
                  <c:v>1.2529999999999997</c:v>
                </c:pt>
                <c:pt idx="10444">
                  <c:v>1.5049999999999986</c:v>
                </c:pt>
                <c:pt idx="10445">
                  <c:v>0.75300000000000034</c:v>
                </c:pt>
                <c:pt idx="10446">
                  <c:v>0</c:v>
                </c:pt>
                <c:pt idx="10447">
                  <c:v>0.67099999999999971</c:v>
                </c:pt>
                <c:pt idx="10448">
                  <c:v>0.33700000000000002</c:v>
                </c:pt>
                <c:pt idx="10449">
                  <c:v>0</c:v>
                </c:pt>
                <c:pt idx="10450">
                  <c:v>0</c:v>
                </c:pt>
                <c:pt idx="10451">
                  <c:v>0</c:v>
                </c:pt>
                <c:pt idx="10452">
                  <c:v>1</c:v>
                </c:pt>
                <c:pt idx="10453">
                  <c:v>1</c:v>
                </c:pt>
                <c:pt idx="10454">
                  <c:v>0</c:v>
                </c:pt>
                <c:pt idx="10455">
                  <c:v>1.3440000000000016</c:v>
                </c:pt>
                <c:pt idx="10456">
                  <c:v>1.6829999999999998</c:v>
                </c:pt>
                <c:pt idx="10457">
                  <c:v>2.0189999999999984</c:v>
                </c:pt>
                <c:pt idx="10458">
                  <c:v>1.3500000000000019</c:v>
                </c:pt>
                <c:pt idx="10459">
                  <c:v>0.67699999999999982</c:v>
                </c:pt>
                <c:pt idx="10460">
                  <c:v>0</c:v>
                </c:pt>
                <c:pt idx="10461">
                  <c:v>0</c:v>
                </c:pt>
                <c:pt idx="10462">
                  <c:v>0.80300000000000082</c:v>
                </c:pt>
                <c:pt idx="10463">
                  <c:v>3.6050000000000004</c:v>
                </c:pt>
                <c:pt idx="10464">
                  <c:v>2.4050000000000007</c:v>
                </c:pt>
                <c:pt idx="10465">
                  <c:v>1.202999999999999</c:v>
                </c:pt>
                <c:pt idx="10466">
                  <c:v>0</c:v>
                </c:pt>
                <c:pt idx="10467">
                  <c:v>0</c:v>
                </c:pt>
                <c:pt idx="10468">
                  <c:v>0</c:v>
                </c:pt>
                <c:pt idx="10469">
                  <c:v>0</c:v>
                </c:pt>
                <c:pt idx="10470">
                  <c:v>0.68400000000000105</c:v>
                </c:pt>
                <c:pt idx="10471">
                  <c:v>1.3500000000000019</c:v>
                </c:pt>
                <c:pt idx="10472">
                  <c:v>0</c:v>
                </c:pt>
                <c:pt idx="10473">
                  <c:v>0.75400000000000156</c:v>
                </c:pt>
                <c:pt idx="10474">
                  <c:v>1.5049999999999986</c:v>
                </c:pt>
                <c:pt idx="10475">
                  <c:v>1.2540000000000013</c:v>
                </c:pt>
                <c:pt idx="10476">
                  <c:v>0</c:v>
                </c:pt>
                <c:pt idx="10477">
                  <c:v>0.87699999999999911</c:v>
                </c:pt>
                <c:pt idx="10478">
                  <c:v>0.75400000000000156</c:v>
                </c:pt>
                <c:pt idx="10479">
                  <c:v>1.6290000000000013</c:v>
                </c:pt>
                <c:pt idx="10480">
                  <c:v>4.5049999999999972</c:v>
                </c:pt>
                <c:pt idx="10481">
                  <c:v>2.3790000000000004</c:v>
                </c:pt>
                <c:pt idx="10482">
                  <c:v>2.2540000000000013</c:v>
                </c:pt>
                <c:pt idx="10483">
                  <c:v>1.1269999999999984</c:v>
                </c:pt>
                <c:pt idx="10484">
                  <c:v>0</c:v>
                </c:pt>
                <c:pt idx="10485">
                  <c:v>0</c:v>
                </c:pt>
                <c:pt idx="10486">
                  <c:v>0</c:v>
                </c:pt>
                <c:pt idx="10487">
                  <c:v>0.67099999999999971</c:v>
                </c:pt>
                <c:pt idx="10488">
                  <c:v>2.3369999999999989</c:v>
                </c:pt>
                <c:pt idx="10489">
                  <c:v>0</c:v>
                </c:pt>
                <c:pt idx="10490">
                  <c:v>0</c:v>
                </c:pt>
                <c:pt idx="10491">
                  <c:v>0</c:v>
                </c:pt>
                <c:pt idx="10492">
                  <c:v>0</c:v>
                </c:pt>
                <c:pt idx="10493">
                  <c:v>0.33700000000000002</c:v>
                </c:pt>
                <c:pt idx="10494">
                  <c:v>0.67099999999999971</c:v>
                </c:pt>
                <c:pt idx="10495">
                  <c:v>0</c:v>
                </c:pt>
                <c:pt idx="10496">
                  <c:v>0.51500000000000068</c:v>
                </c:pt>
                <c:pt idx="10497">
                  <c:v>1.0189999999999977</c:v>
                </c:pt>
                <c:pt idx="10498">
                  <c:v>0.51399999999999935</c:v>
                </c:pt>
                <c:pt idx="10499">
                  <c:v>0</c:v>
                </c:pt>
                <c:pt idx="10500">
                  <c:v>15.117000000000001</c:v>
                </c:pt>
                <c:pt idx="10501">
                  <c:v>36.203000000000003</c:v>
                </c:pt>
                <c:pt idx="10502">
                  <c:v>17.257000000000001</c:v>
                </c:pt>
                <c:pt idx="10503">
                  <c:v>11.277000000000001</c:v>
                </c:pt>
                <c:pt idx="10504">
                  <c:v>7.2630000000000017</c:v>
                </c:pt>
                <c:pt idx="10505">
                  <c:v>3.213000000000001</c:v>
                </c:pt>
                <c:pt idx="10506">
                  <c:v>2.1260000000000008</c:v>
                </c:pt>
                <c:pt idx="10507">
                  <c:v>0</c:v>
                </c:pt>
                <c:pt idx="10508">
                  <c:v>5.1009999999999973</c:v>
                </c:pt>
                <c:pt idx="10509">
                  <c:v>11.202</c:v>
                </c:pt>
                <c:pt idx="10510">
                  <c:v>12.303000000000003</c:v>
                </c:pt>
                <c:pt idx="10511">
                  <c:v>28.404000000000003</c:v>
                </c:pt>
                <c:pt idx="10512">
                  <c:v>11.504000000000001</c:v>
                </c:pt>
                <c:pt idx="10513">
                  <c:v>6.6039999999999974</c:v>
                </c:pt>
                <c:pt idx="10514">
                  <c:v>2.7030000000000038</c:v>
                </c:pt>
                <c:pt idx="10515">
                  <c:v>0.8019999999999996</c:v>
                </c:pt>
                <c:pt idx="10516">
                  <c:v>0.90100000000000335</c:v>
                </c:pt>
                <c:pt idx="10517">
                  <c:v>0</c:v>
                </c:pt>
                <c:pt idx="10518">
                  <c:v>0</c:v>
                </c:pt>
                <c:pt idx="10519">
                  <c:v>2.6700000000000017</c:v>
                </c:pt>
                <c:pt idx="10520">
                  <c:v>0.33700000000000341</c:v>
                </c:pt>
                <c:pt idx="10521">
                  <c:v>0</c:v>
                </c:pt>
                <c:pt idx="10522">
                  <c:v>3.4099999999999966</c:v>
                </c:pt>
                <c:pt idx="10523">
                  <c:v>1.8149999999999973</c:v>
                </c:pt>
                <c:pt idx="10524">
                  <c:v>0.21499999999999994</c:v>
                </c:pt>
                <c:pt idx="10525">
                  <c:v>0.60999999999999965</c:v>
                </c:pt>
                <c:pt idx="10526">
                  <c:v>0</c:v>
                </c:pt>
                <c:pt idx="10527">
                  <c:v>1.7529999999999997</c:v>
                </c:pt>
                <c:pt idx="10528">
                  <c:v>2.5040000000000013</c:v>
                </c:pt>
                <c:pt idx="10529">
                  <c:v>1.2529999999999997</c:v>
                </c:pt>
                <c:pt idx="10530">
                  <c:v>0</c:v>
                </c:pt>
                <c:pt idx="10531">
                  <c:v>96.668999999999983</c:v>
                </c:pt>
                <c:pt idx="10532">
                  <c:v>33.085000000000001</c:v>
                </c:pt>
                <c:pt idx="10533">
                  <c:v>0</c:v>
                </c:pt>
                <c:pt idx="10534">
                  <c:v>5.3699999999999966</c:v>
                </c:pt>
                <c:pt idx="10535">
                  <c:v>20.637999999999998</c:v>
                </c:pt>
                <c:pt idx="10536">
                  <c:v>9.8080000000000016</c:v>
                </c:pt>
                <c:pt idx="10537">
                  <c:v>4.8849999999999962</c:v>
                </c:pt>
                <c:pt idx="10538">
                  <c:v>1.8719999999999994</c:v>
                </c:pt>
                <c:pt idx="10539">
                  <c:v>0.77300000000000346</c:v>
                </c:pt>
                <c:pt idx="10540">
                  <c:v>0</c:v>
                </c:pt>
                <c:pt idx="10541">
                  <c:v>0</c:v>
                </c:pt>
                <c:pt idx="10542">
                  <c:v>0</c:v>
                </c:pt>
                <c:pt idx="10543">
                  <c:v>0.77400000000000113</c:v>
                </c:pt>
                <c:pt idx="10544">
                  <c:v>1.5319999999999956</c:v>
                </c:pt>
                <c:pt idx="10545">
                  <c:v>1.2740000000000009</c:v>
                </c:pt>
                <c:pt idx="10546">
                  <c:v>0</c:v>
                </c:pt>
                <c:pt idx="10547">
                  <c:v>1.2019999999999973</c:v>
                </c:pt>
                <c:pt idx="10548">
                  <c:v>1.4040000000000035</c:v>
                </c:pt>
                <c:pt idx="10549">
                  <c:v>1.6039999999999988</c:v>
                </c:pt>
                <c:pt idx="10550">
                  <c:v>0.8019999999999996</c:v>
                </c:pt>
                <c:pt idx="10551">
                  <c:v>0</c:v>
                </c:pt>
                <c:pt idx="10552">
                  <c:v>0.8019999999999996</c:v>
                </c:pt>
                <c:pt idx="10553">
                  <c:v>1.6039999999999988</c:v>
                </c:pt>
                <c:pt idx="10554">
                  <c:v>2.4040000000000035</c:v>
                </c:pt>
                <c:pt idx="10555">
                  <c:v>1.2019999999999973</c:v>
                </c:pt>
                <c:pt idx="10556">
                  <c:v>0</c:v>
                </c:pt>
                <c:pt idx="10557">
                  <c:v>10.603000000000002</c:v>
                </c:pt>
                <c:pt idx="10558">
                  <c:v>5.1940000000000008</c:v>
                </c:pt>
                <c:pt idx="10559">
                  <c:v>1.7760000000000038</c:v>
                </c:pt>
                <c:pt idx="10560">
                  <c:v>1.3470000000000013</c:v>
                </c:pt>
                <c:pt idx="10561">
                  <c:v>0.90800000000000125</c:v>
                </c:pt>
                <c:pt idx="10562">
                  <c:v>0.45899999999999985</c:v>
                </c:pt>
                <c:pt idx="10563">
                  <c:v>0</c:v>
                </c:pt>
                <c:pt idx="10564">
                  <c:v>0</c:v>
                </c:pt>
                <c:pt idx="10565">
                  <c:v>0</c:v>
                </c:pt>
                <c:pt idx="10566">
                  <c:v>0</c:v>
                </c:pt>
                <c:pt idx="10567">
                  <c:v>0.33700000000000002</c:v>
                </c:pt>
                <c:pt idx="10568">
                  <c:v>0.67000000000000193</c:v>
                </c:pt>
                <c:pt idx="10569">
                  <c:v>0</c:v>
                </c:pt>
                <c:pt idx="10570">
                  <c:v>1</c:v>
                </c:pt>
                <c:pt idx="10571">
                  <c:v>0</c:v>
                </c:pt>
                <c:pt idx="10572">
                  <c:v>0</c:v>
                </c:pt>
                <c:pt idx="10573">
                  <c:v>0</c:v>
                </c:pt>
                <c:pt idx="10574">
                  <c:v>0.51300000000000168</c:v>
                </c:pt>
                <c:pt idx="10575">
                  <c:v>1.0180000000000007</c:v>
                </c:pt>
                <c:pt idx="10576">
                  <c:v>0.51300000000000168</c:v>
                </c:pt>
                <c:pt idx="10577">
                  <c:v>0</c:v>
                </c:pt>
                <c:pt idx="10578">
                  <c:v>0</c:v>
                </c:pt>
                <c:pt idx="10579">
                  <c:v>0</c:v>
                </c:pt>
                <c:pt idx="10580">
                  <c:v>0</c:v>
                </c:pt>
                <c:pt idx="10581">
                  <c:v>0.67099999999999971</c:v>
                </c:pt>
                <c:pt idx="10582">
                  <c:v>0.33700000000000002</c:v>
                </c:pt>
                <c:pt idx="10583">
                  <c:v>0</c:v>
                </c:pt>
                <c:pt idx="10584">
                  <c:v>0.51399999999999935</c:v>
                </c:pt>
                <c:pt idx="10585">
                  <c:v>1.0189999999999977</c:v>
                </c:pt>
                <c:pt idx="10586">
                  <c:v>0.51399999999999935</c:v>
                </c:pt>
                <c:pt idx="10587">
                  <c:v>0</c:v>
                </c:pt>
                <c:pt idx="10588">
                  <c:v>0.67099999999999971</c:v>
                </c:pt>
                <c:pt idx="10589">
                  <c:v>0.33800000000000108</c:v>
                </c:pt>
                <c:pt idx="10590">
                  <c:v>0</c:v>
                </c:pt>
                <c:pt idx="10591">
                  <c:v>0</c:v>
                </c:pt>
                <c:pt idx="10592">
                  <c:v>0.51500000000000068</c:v>
                </c:pt>
                <c:pt idx="10593">
                  <c:v>1.0189999999999977</c:v>
                </c:pt>
                <c:pt idx="10594">
                  <c:v>0.51399999999999935</c:v>
                </c:pt>
                <c:pt idx="10595">
                  <c:v>0</c:v>
                </c:pt>
                <c:pt idx="10596">
                  <c:v>0</c:v>
                </c:pt>
                <c:pt idx="10597">
                  <c:v>0.67099999999999971</c:v>
                </c:pt>
                <c:pt idx="10598">
                  <c:v>0.33800000000000108</c:v>
                </c:pt>
                <c:pt idx="10599">
                  <c:v>0</c:v>
                </c:pt>
                <c:pt idx="10600">
                  <c:v>0</c:v>
                </c:pt>
                <c:pt idx="10601">
                  <c:v>0.67099999999999971</c:v>
                </c:pt>
                <c:pt idx="10602">
                  <c:v>0.33800000000000108</c:v>
                </c:pt>
                <c:pt idx="10603">
                  <c:v>0</c:v>
                </c:pt>
                <c:pt idx="10604">
                  <c:v>0.67099999999999971</c:v>
                </c:pt>
                <c:pt idx="10605">
                  <c:v>0.33700000000000002</c:v>
                </c:pt>
                <c:pt idx="10606">
                  <c:v>0</c:v>
                </c:pt>
                <c:pt idx="10607">
                  <c:v>3.2119999999999997</c:v>
                </c:pt>
                <c:pt idx="10608">
                  <c:v>5.4009999999999998</c:v>
                </c:pt>
                <c:pt idx="10609">
                  <c:v>8.5680000000000014</c:v>
                </c:pt>
                <c:pt idx="10610">
                  <c:v>14.710999999999999</c:v>
                </c:pt>
                <c:pt idx="10611">
                  <c:v>36.831000000000003</c:v>
                </c:pt>
                <c:pt idx="10612">
                  <c:v>40.925000000000011</c:v>
                </c:pt>
                <c:pt idx="10613">
                  <c:v>29.994</c:v>
                </c:pt>
                <c:pt idx="10614">
                  <c:v>33.037000000000006</c:v>
                </c:pt>
                <c:pt idx="10615">
                  <c:v>18.052</c:v>
                </c:pt>
                <c:pt idx="10616">
                  <c:v>4.0399999999999991</c:v>
                </c:pt>
                <c:pt idx="10617">
                  <c:v>0</c:v>
                </c:pt>
                <c:pt idx="10618">
                  <c:v>0</c:v>
                </c:pt>
                <c:pt idx="10619">
                  <c:v>1.3449999999999984</c:v>
                </c:pt>
                <c:pt idx="10620">
                  <c:v>0.67799999999999772</c:v>
                </c:pt>
                <c:pt idx="10621">
                  <c:v>0</c:v>
                </c:pt>
                <c:pt idx="10622">
                  <c:v>3</c:v>
                </c:pt>
                <c:pt idx="10623">
                  <c:v>4</c:v>
                </c:pt>
                <c:pt idx="10624">
                  <c:v>4</c:v>
                </c:pt>
                <c:pt idx="10625">
                  <c:v>12</c:v>
                </c:pt>
                <c:pt idx="10626">
                  <c:v>23</c:v>
                </c:pt>
                <c:pt idx="10627">
                  <c:v>10</c:v>
                </c:pt>
                <c:pt idx="10628">
                  <c:v>4</c:v>
                </c:pt>
                <c:pt idx="10629">
                  <c:v>2</c:v>
                </c:pt>
                <c:pt idx="10630">
                  <c:v>0</c:v>
                </c:pt>
                <c:pt idx="10631">
                  <c:v>1.6959999999999975</c:v>
                </c:pt>
                <c:pt idx="10632">
                  <c:v>1.380000000000003</c:v>
                </c:pt>
                <c:pt idx="10633">
                  <c:v>5.2999999999997306E-2</c:v>
                </c:pt>
                <c:pt idx="10634">
                  <c:v>0</c:v>
                </c:pt>
                <c:pt idx="10635">
                  <c:v>1.3620000000000021</c:v>
                </c:pt>
                <c:pt idx="10636">
                  <c:v>0</c:v>
                </c:pt>
                <c:pt idx="10637">
                  <c:v>1</c:v>
                </c:pt>
                <c:pt idx="10638">
                  <c:v>9</c:v>
                </c:pt>
                <c:pt idx="10639">
                  <c:v>3</c:v>
                </c:pt>
                <c:pt idx="10640">
                  <c:v>1</c:v>
                </c:pt>
                <c:pt idx="10641">
                  <c:v>0</c:v>
                </c:pt>
                <c:pt idx="10642">
                  <c:v>3</c:v>
                </c:pt>
                <c:pt idx="10643">
                  <c:v>1</c:v>
                </c:pt>
                <c:pt idx="10644">
                  <c:v>0</c:v>
                </c:pt>
                <c:pt idx="10645">
                  <c:v>1.6700000000000021</c:v>
                </c:pt>
                <c:pt idx="10646">
                  <c:v>1.3359999999999976</c:v>
                </c:pt>
                <c:pt idx="10647">
                  <c:v>0</c:v>
                </c:pt>
                <c:pt idx="10648">
                  <c:v>0</c:v>
                </c:pt>
                <c:pt idx="10649">
                  <c:v>1.7929999999999988</c:v>
                </c:pt>
                <c:pt idx="10650">
                  <c:v>3.546999999999997</c:v>
                </c:pt>
                <c:pt idx="10651">
                  <c:v>9.261000000000001</c:v>
                </c:pt>
                <c:pt idx="10652">
                  <c:v>58.932000000000002</c:v>
                </c:pt>
                <c:pt idx="10653">
                  <c:v>45.56</c:v>
                </c:pt>
                <c:pt idx="10654">
                  <c:v>21.143999999999991</c:v>
                </c:pt>
                <c:pt idx="10655">
                  <c:v>13.681000000000001</c:v>
                </c:pt>
                <c:pt idx="10656">
                  <c:v>10.170000000000002</c:v>
                </c:pt>
                <c:pt idx="10657">
                  <c:v>4.6109999999999953</c:v>
                </c:pt>
                <c:pt idx="10658">
                  <c:v>0</c:v>
                </c:pt>
                <c:pt idx="10659">
                  <c:v>1.3359999999999976</c:v>
                </c:pt>
                <c:pt idx="10660">
                  <c:v>1.6689999999999965</c:v>
                </c:pt>
                <c:pt idx="10661">
                  <c:v>0</c:v>
                </c:pt>
                <c:pt idx="10662">
                  <c:v>2.0039999999999982</c:v>
                </c:pt>
                <c:pt idx="10663">
                  <c:v>10.988</c:v>
                </c:pt>
                <c:pt idx="10664">
                  <c:v>8.9520000000000035</c:v>
                </c:pt>
                <c:pt idx="10665">
                  <c:v>4.8969999999999985</c:v>
                </c:pt>
                <c:pt idx="10666">
                  <c:v>3.8230000000000004</c:v>
                </c:pt>
                <c:pt idx="10667">
                  <c:v>3.7299999999999978</c:v>
                </c:pt>
                <c:pt idx="10668">
                  <c:v>2.6189999999999998</c:v>
                </c:pt>
                <c:pt idx="10669">
                  <c:v>2.490000000000002</c:v>
                </c:pt>
                <c:pt idx="10670">
                  <c:v>2.3440000000000007</c:v>
                </c:pt>
                <c:pt idx="10671">
                  <c:v>3.1799999999999997</c:v>
                </c:pt>
                <c:pt idx="10672">
                  <c:v>0</c:v>
                </c:pt>
                <c:pt idx="10673">
                  <c:v>0</c:v>
                </c:pt>
                <c:pt idx="10674">
                  <c:v>0</c:v>
                </c:pt>
                <c:pt idx="10675">
                  <c:v>0</c:v>
                </c:pt>
                <c:pt idx="10676">
                  <c:v>2.6189999999999998</c:v>
                </c:pt>
                <c:pt idx="10677">
                  <c:v>3.2280000000000015</c:v>
                </c:pt>
                <c:pt idx="10678">
                  <c:v>2.828000000000003</c:v>
                </c:pt>
                <c:pt idx="10679">
                  <c:v>2.4189999999999969</c:v>
                </c:pt>
                <c:pt idx="10680">
                  <c:v>0</c:v>
                </c:pt>
                <c:pt idx="10681">
                  <c:v>3.799999999999671E-2</c:v>
                </c:pt>
                <c:pt idx="10682">
                  <c:v>3.051000000000001</c:v>
                </c:pt>
                <c:pt idx="10683">
                  <c:v>2.0390000000000006</c:v>
                </c:pt>
                <c:pt idx="10684">
                  <c:v>0</c:v>
                </c:pt>
                <c:pt idx="10685">
                  <c:v>1.3879999999999975</c:v>
                </c:pt>
                <c:pt idx="10686">
                  <c:v>2.7719999999999985</c:v>
                </c:pt>
                <c:pt idx="10687">
                  <c:v>7.1519999999999992</c:v>
                </c:pt>
                <c:pt idx="10688">
                  <c:v>6.5279999999999969</c:v>
                </c:pt>
                <c:pt idx="10689">
                  <c:v>2.9020000000000001</c:v>
                </c:pt>
                <c:pt idx="10690">
                  <c:v>1.2710000000000008</c:v>
                </c:pt>
                <c:pt idx="10691">
                  <c:v>0.63700000000000079</c:v>
                </c:pt>
                <c:pt idx="10692">
                  <c:v>0</c:v>
                </c:pt>
                <c:pt idx="10693">
                  <c:v>2.2530000000000001</c:v>
                </c:pt>
                <c:pt idx="10694">
                  <c:v>2.5030000000000001</c:v>
                </c:pt>
                <c:pt idx="10695">
                  <c:v>1.7520000000000024</c:v>
                </c:pt>
                <c:pt idx="10696">
                  <c:v>0</c:v>
                </c:pt>
                <c:pt idx="10697">
                  <c:v>0</c:v>
                </c:pt>
                <c:pt idx="10698">
                  <c:v>0</c:v>
                </c:pt>
                <c:pt idx="10699">
                  <c:v>4.6700000000000017</c:v>
                </c:pt>
                <c:pt idx="10700">
                  <c:v>2.3359999999999976</c:v>
                </c:pt>
                <c:pt idx="10701">
                  <c:v>0</c:v>
                </c:pt>
                <c:pt idx="10702">
                  <c:v>16.607999999999997</c:v>
                </c:pt>
                <c:pt idx="10703">
                  <c:v>8.2120000000000033</c:v>
                </c:pt>
                <c:pt idx="10704">
                  <c:v>3.8119999999999967</c:v>
                </c:pt>
                <c:pt idx="10705">
                  <c:v>3.4080000000000013</c:v>
                </c:pt>
                <c:pt idx="10706">
                  <c:v>0</c:v>
                </c:pt>
                <c:pt idx="10707">
                  <c:v>0</c:v>
                </c:pt>
                <c:pt idx="10708">
                  <c:v>0</c:v>
                </c:pt>
                <c:pt idx="10709">
                  <c:v>5.5230000000000015</c:v>
                </c:pt>
                <c:pt idx="10710">
                  <c:v>4.0399999999999991</c:v>
                </c:pt>
                <c:pt idx="10711">
                  <c:v>3.5499999999999972</c:v>
                </c:pt>
                <c:pt idx="10712">
                  <c:v>3.0529999999999973</c:v>
                </c:pt>
                <c:pt idx="10713">
                  <c:v>0.5489999999999996</c:v>
                </c:pt>
                <c:pt idx="10714">
                  <c:v>3.9000000000001485E-2</c:v>
                </c:pt>
                <c:pt idx="10715">
                  <c:v>0.52300000000000324</c:v>
                </c:pt>
                <c:pt idx="10716">
                  <c:v>0</c:v>
                </c:pt>
                <c:pt idx="10717">
                  <c:v>0</c:v>
                </c:pt>
                <c:pt idx="10718">
                  <c:v>3.4450000000000003</c:v>
                </c:pt>
                <c:pt idx="10719">
                  <c:v>2.8840000000000003</c:v>
                </c:pt>
                <c:pt idx="10720">
                  <c:v>2.3179999999999978</c:v>
                </c:pt>
                <c:pt idx="10721">
                  <c:v>1.7460000000000022</c:v>
                </c:pt>
                <c:pt idx="10722">
                  <c:v>0.16899999999999699</c:v>
                </c:pt>
                <c:pt idx="10723">
                  <c:v>0.5870000000000033</c:v>
                </c:pt>
                <c:pt idx="10724">
                  <c:v>0</c:v>
                </c:pt>
                <c:pt idx="10725">
                  <c:v>0.68099999999999761</c:v>
                </c:pt>
                <c:pt idx="10726">
                  <c:v>1.3470000000000013</c:v>
                </c:pt>
                <c:pt idx="10727">
                  <c:v>0</c:v>
                </c:pt>
                <c:pt idx="10728">
                  <c:v>0.68199999999999861</c:v>
                </c:pt>
                <c:pt idx="10729">
                  <c:v>1.3479999999999985</c:v>
                </c:pt>
                <c:pt idx="10730">
                  <c:v>0</c:v>
                </c:pt>
                <c:pt idx="10731">
                  <c:v>1.0369999999999986</c:v>
                </c:pt>
                <c:pt idx="10732">
                  <c:v>2.0360000000000005</c:v>
                </c:pt>
                <c:pt idx="10733">
                  <c:v>0</c:v>
                </c:pt>
                <c:pt idx="10734">
                  <c:v>0</c:v>
                </c:pt>
                <c:pt idx="10735">
                  <c:v>0</c:v>
                </c:pt>
                <c:pt idx="10736">
                  <c:v>6.899999999999909E-2</c:v>
                </c:pt>
                <c:pt idx="10737">
                  <c:v>0.10500000000000045</c:v>
                </c:pt>
                <c:pt idx="10738">
                  <c:v>2.1060000000000008</c:v>
                </c:pt>
                <c:pt idx="10739">
                  <c:v>2.0719999999999987</c:v>
                </c:pt>
                <c:pt idx="10740">
                  <c:v>0</c:v>
                </c:pt>
                <c:pt idx="10741">
                  <c:v>5.4170000000000016</c:v>
                </c:pt>
                <c:pt idx="10742">
                  <c:v>9.8280000000000012</c:v>
                </c:pt>
                <c:pt idx="10743">
                  <c:v>6.2330000000000014</c:v>
                </c:pt>
                <c:pt idx="10744">
                  <c:v>4.6329999999999973</c:v>
                </c:pt>
                <c:pt idx="10745">
                  <c:v>10.027999999999999</c:v>
                </c:pt>
                <c:pt idx="10746">
                  <c:v>3.4170000000000007</c:v>
                </c:pt>
                <c:pt idx="10747">
                  <c:v>1.8009999999999979</c:v>
                </c:pt>
                <c:pt idx="10748">
                  <c:v>1.1799999999999993</c:v>
                </c:pt>
                <c:pt idx="10749">
                  <c:v>1.5539999999999976</c:v>
                </c:pt>
                <c:pt idx="10750">
                  <c:v>0.92299999999999849</c:v>
                </c:pt>
                <c:pt idx="10751">
                  <c:v>1.2869999999999986</c:v>
                </c:pt>
                <c:pt idx="10752">
                  <c:v>0.64600000000000102</c:v>
                </c:pt>
                <c:pt idx="10753">
                  <c:v>0</c:v>
                </c:pt>
                <c:pt idx="10754">
                  <c:v>0</c:v>
                </c:pt>
                <c:pt idx="10755">
                  <c:v>2.3500000000000005</c:v>
                </c:pt>
                <c:pt idx="10756">
                  <c:v>0.68299999999999983</c:v>
                </c:pt>
                <c:pt idx="10757">
                  <c:v>0</c:v>
                </c:pt>
                <c:pt idx="10758">
                  <c:v>1</c:v>
                </c:pt>
                <c:pt idx="10759">
                  <c:v>0</c:v>
                </c:pt>
                <c:pt idx="10760">
                  <c:v>0</c:v>
                </c:pt>
                <c:pt idx="10761">
                  <c:v>7</c:v>
                </c:pt>
                <c:pt idx="10762">
                  <c:v>0</c:v>
                </c:pt>
                <c:pt idx="10763">
                  <c:v>2.1690000000000005</c:v>
                </c:pt>
                <c:pt idx="10764">
                  <c:v>2.3369999999999989</c:v>
                </c:pt>
                <c:pt idx="10765">
                  <c:v>2.504999999999999</c:v>
                </c:pt>
                <c:pt idx="10766">
                  <c:v>2.6709999999999994</c:v>
                </c:pt>
                <c:pt idx="10767">
                  <c:v>0.83599999999999863</c:v>
                </c:pt>
                <c:pt idx="10768">
                  <c:v>0</c:v>
                </c:pt>
                <c:pt idx="10769">
                  <c:v>0.27900000000000003</c:v>
                </c:pt>
                <c:pt idx="10770">
                  <c:v>1.5399999999999983</c:v>
                </c:pt>
                <c:pt idx="10771">
                  <c:v>1.7800000000000011</c:v>
                </c:pt>
                <c:pt idx="10772">
                  <c:v>0</c:v>
                </c:pt>
                <c:pt idx="10773">
                  <c:v>0</c:v>
                </c:pt>
                <c:pt idx="10774">
                  <c:v>0</c:v>
                </c:pt>
                <c:pt idx="10775">
                  <c:v>0</c:v>
                </c:pt>
                <c:pt idx="10776">
                  <c:v>1.2529999999999997</c:v>
                </c:pt>
                <c:pt idx="10777">
                  <c:v>0.50400000000000134</c:v>
                </c:pt>
                <c:pt idx="10778">
                  <c:v>0.75300000000000034</c:v>
                </c:pt>
                <c:pt idx="10779">
                  <c:v>0</c:v>
                </c:pt>
                <c:pt idx="10780">
                  <c:v>0.33700000000000002</c:v>
                </c:pt>
                <c:pt idx="10781">
                  <c:v>0.67099999999999971</c:v>
                </c:pt>
                <c:pt idx="10782">
                  <c:v>0</c:v>
                </c:pt>
                <c:pt idx="10783">
                  <c:v>0</c:v>
                </c:pt>
                <c:pt idx="10784">
                  <c:v>0</c:v>
                </c:pt>
                <c:pt idx="10785">
                  <c:v>0</c:v>
                </c:pt>
                <c:pt idx="10786">
                  <c:v>0</c:v>
                </c:pt>
                <c:pt idx="10787">
                  <c:v>0</c:v>
                </c:pt>
                <c:pt idx="10788">
                  <c:v>0</c:v>
                </c:pt>
                <c:pt idx="10789">
                  <c:v>4</c:v>
                </c:pt>
                <c:pt idx="10790">
                  <c:v>2</c:v>
                </c:pt>
                <c:pt idx="10791">
                  <c:v>1</c:v>
                </c:pt>
                <c:pt idx="10792">
                  <c:v>0</c:v>
                </c:pt>
                <c:pt idx="10793">
                  <c:v>0.67099999999999971</c:v>
                </c:pt>
                <c:pt idx="10794">
                  <c:v>1.3369999999999993</c:v>
                </c:pt>
                <c:pt idx="10795">
                  <c:v>0</c:v>
                </c:pt>
                <c:pt idx="10796">
                  <c:v>0</c:v>
                </c:pt>
                <c:pt idx="10797">
                  <c:v>10.063000000000002</c:v>
                </c:pt>
                <c:pt idx="10798">
                  <c:v>11.095000000000002</c:v>
                </c:pt>
                <c:pt idx="10799">
                  <c:v>14.096</c:v>
                </c:pt>
                <c:pt idx="10800">
                  <c:v>4.0649999999999959</c:v>
                </c:pt>
                <c:pt idx="10801">
                  <c:v>0</c:v>
                </c:pt>
                <c:pt idx="10802">
                  <c:v>2.6109999999999971</c:v>
                </c:pt>
                <c:pt idx="10803">
                  <c:v>3.1460000000000008</c:v>
                </c:pt>
                <c:pt idx="10804">
                  <c:v>0.60699999999999954</c:v>
                </c:pt>
                <c:pt idx="10805">
                  <c:v>0</c:v>
                </c:pt>
                <c:pt idx="10806">
                  <c:v>3.0339999999999989</c:v>
                </c:pt>
                <c:pt idx="10807">
                  <c:v>2.0339999999999989</c:v>
                </c:pt>
                <c:pt idx="10808">
                  <c:v>0</c:v>
                </c:pt>
                <c:pt idx="10809">
                  <c:v>35.349000000000004</c:v>
                </c:pt>
                <c:pt idx="10810">
                  <c:v>11.693000000000001</c:v>
                </c:pt>
                <c:pt idx="10811">
                  <c:v>5.0339999999999989</c:v>
                </c:pt>
                <c:pt idx="10812">
                  <c:v>2.3709999999999987</c:v>
                </c:pt>
                <c:pt idx="10813">
                  <c:v>1.7040000000000006</c:v>
                </c:pt>
                <c:pt idx="10814">
                  <c:v>1.033999999999998</c:v>
                </c:pt>
                <c:pt idx="10815">
                  <c:v>0.35900000000000182</c:v>
                </c:pt>
                <c:pt idx="10816">
                  <c:v>0.68199999999999861</c:v>
                </c:pt>
                <c:pt idx="10817">
                  <c:v>0</c:v>
                </c:pt>
                <c:pt idx="10818">
                  <c:v>1.7849999999999997</c:v>
                </c:pt>
                <c:pt idx="10819">
                  <c:v>6.5669999999999984</c:v>
                </c:pt>
                <c:pt idx="10820">
                  <c:v>3.3489999999999998</c:v>
                </c:pt>
                <c:pt idx="10821">
                  <c:v>4.1279999999999974</c:v>
                </c:pt>
                <c:pt idx="10822">
                  <c:v>3.9059999999999988</c:v>
                </c:pt>
                <c:pt idx="10823">
                  <c:v>4.6819999999999986</c:v>
                </c:pt>
                <c:pt idx="10824">
                  <c:v>3.4559999999999986</c:v>
                </c:pt>
                <c:pt idx="10825">
                  <c:v>1.2289999999999988</c:v>
                </c:pt>
                <c:pt idx="10826">
                  <c:v>0</c:v>
                </c:pt>
                <c:pt idx="10827">
                  <c:v>0</c:v>
                </c:pt>
                <c:pt idx="10828">
                  <c:v>0.52199999999999869</c:v>
                </c:pt>
                <c:pt idx="10829">
                  <c:v>1.0349999999999997</c:v>
                </c:pt>
                <c:pt idx="10830">
                  <c:v>0.53999999999999915</c:v>
                </c:pt>
                <c:pt idx="10831">
                  <c:v>3.5000000000000156E-2</c:v>
                </c:pt>
                <c:pt idx="10832">
                  <c:v>0.52199999999999869</c:v>
                </c:pt>
                <c:pt idx="10833">
                  <c:v>0</c:v>
                </c:pt>
                <c:pt idx="10834">
                  <c:v>0.20799999999999846</c:v>
                </c:pt>
                <c:pt idx="10835">
                  <c:v>0</c:v>
                </c:pt>
                <c:pt idx="10836">
                  <c:v>3.2460000000000022</c:v>
                </c:pt>
                <c:pt idx="10837">
                  <c:v>0.93400000000000105</c:v>
                </c:pt>
                <c:pt idx="10838">
                  <c:v>0</c:v>
                </c:pt>
                <c:pt idx="10839">
                  <c:v>2.6900000000000013</c:v>
                </c:pt>
                <c:pt idx="10840">
                  <c:v>1.9619999999999993</c:v>
                </c:pt>
                <c:pt idx="10841">
                  <c:v>1.3990000000000009</c:v>
                </c:pt>
                <c:pt idx="10842">
                  <c:v>0</c:v>
                </c:pt>
                <c:pt idx="10843">
                  <c:v>0</c:v>
                </c:pt>
                <c:pt idx="10844">
                  <c:v>0.62600000000000144</c:v>
                </c:pt>
                <c:pt idx="10845">
                  <c:v>23.942999999999984</c:v>
                </c:pt>
                <c:pt idx="10846">
                  <c:v>12.904</c:v>
                </c:pt>
                <c:pt idx="10847">
                  <c:v>6.1099999999999985</c:v>
                </c:pt>
                <c:pt idx="10848">
                  <c:v>2.125</c:v>
                </c:pt>
                <c:pt idx="10849">
                  <c:v>1.7609999999999988</c:v>
                </c:pt>
                <c:pt idx="10850">
                  <c:v>1.1849999999999983</c:v>
                </c:pt>
                <c:pt idx="10851">
                  <c:v>0.64600000000000102</c:v>
                </c:pt>
                <c:pt idx="10852">
                  <c:v>0</c:v>
                </c:pt>
                <c:pt idx="10853">
                  <c:v>0.81700000000000039</c:v>
                </c:pt>
                <c:pt idx="10854">
                  <c:v>1.1509999999999998</c:v>
                </c:pt>
                <c:pt idx="10855">
                  <c:v>1.8980000000000037</c:v>
                </c:pt>
                <c:pt idx="10856">
                  <c:v>4.2659999999999965</c:v>
                </c:pt>
                <c:pt idx="10857">
                  <c:v>2.7980000000000018</c:v>
                </c:pt>
                <c:pt idx="10858">
                  <c:v>2.3049999999999997</c:v>
                </c:pt>
                <c:pt idx="10859">
                  <c:v>1.6219999999999994</c:v>
                </c:pt>
                <c:pt idx="10860">
                  <c:v>0.97700000000000053</c:v>
                </c:pt>
                <c:pt idx="10861">
                  <c:v>0.7229999999999992</c:v>
                </c:pt>
                <c:pt idx="10862">
                  <c:v>0</c:v>
                </c:pt>
                <c:pt idx="10863">
                  <c:v>0</c:v>
                </c:pt>
                <c:pt idx="10864">
                  <c:v>0</c:v>
                </c:pt>
                <c:pt idx="10865">
                  <c:v>4.2000000000001605E-2</c:v>
                </c:pt>
                <c:pt idx="10866">
                  <c:v>0.8960000000000008</c:v>
                </c:pt>
                <c:pt idx="10867">
                  <c:v>0.35399999999999937</c:v>
                </c:pt>
                <c:pt idx="10868">
                  <c:v>0</c:v>
                </c:pt>
                <c:pt idx="10869">
                  <c:v>0.87500000000000022</c:v>
                </c:pt>
                <c:pt idx="10870">
                  <c:v>0.45799999999999852</c:v>
                </c:pt>
                <c:pt idx="10871">
                  <c:v>0</c:v>
                </c:pt>
                <c:pt idx="10872">
                  <c:v>0</c:v>
                </c:pt>
                <c:pt idx="10873">
                  <c:v>0</c:v>
                </c:pt>
                <c:pt idx="10874">
                  <c:v>3.320999999999998</c:v>
                </c:pt>
                <c:pt idx="10875">
                  <c:v>2.713000000000001</c:v>
                </c:pt>
                <c:pt idx="10876">
                  <c:v>0.80700000000000238</c:v>
                </c:pt>
                <c:pt idx="10877">
                  <c:v>0</c:v>
                </c:pt>
                <c:pt idx="10878">
                  <c:v>1.4289999999999976</c:v>
                </c:pt>
                <c:pt idx="10879">
                  <c:v>2.2959999999999994</c:v>
                </c:pt>
                <c:pt idx="10880">
                  <c:v>0.20900000000000321</c:v>
                </c:pt>
                <c:pt idx="10881">
                  <c:v>0</c:v>
                </c:pt>
                <c:pt idx="10882">
                  <c:v>1.5519999999999992</c:v>
                </c:pt>
                <c:pt idx="10883">
                  <c:v>5.3069999999999986</c:v>
                </c:pt>
                <c:pt idx="10884">
                  <c:v>9.7199999999999989</c:v>
                </c:pt>
                <c:pt idx="10885">
                  <c:v>5.1390000000000029</c:v>
                </c:pt>
                <c:pt idx="10886">
                  <c:v>0</c:v>
                </c:pt>
                <c:pt idx="10887">
                  <c:v>4.4269999999999996</c:v>
                </c:pt>
                <c:pt idx="10888">
                  <c:v>4.7510000000000066</c:v>
                </c:pt>
                <c:pt idx="10889">
                  <c:v>0.61500000000000221</c:v>
                </c:pt>
                <c:pt idx="10890">
                  <c:v>0</c:v>
                </c:pt>
                <c:pt idx="10891">
                  <c:v>1.0889999999999982</c:v>
                </c:pt>
                <c:pt idx="10892">
                  <c:v>27.655000000000001</c:v>
                </c:pt>
                <c:pt idx="10893">
                  <c:v>18.72</c:v>
                </c:pt>
                <c:pt idx="10894">
                  <c:v>8.9710000000000036</c:v>
                </c:pt>
                <c:pt idx="10895">
                  <c:v>4.929000000000002</c:v>
                </c:pt>
                <c:pt idx="10896">
                  <c:v>3.2389999999999972</c:v>
                </c:pt>
                <c:pt idx="10897">
                  <c:v>1.3810000000000002</c:v>
                </c:pt>
                <c:pt idx="10898">
                  <c:v>1.9590000000000036</c:v>
                </c:pt>
                <c:pt idx="10899">
                  <c:v>1.3479999999999985</c:v>
                </c:pt>
                <c:pt idx="10900">
                  <c:v>0.94299999999999784</c:v>
                </c:pt>
                <c:pt idx="10901">
                  <c:v>0</c:v>
                </c:pt>
                <c:pt idx="10902">
                  <c:v>0</c:v>
                </c:pt>
                <c:pt idx="10903">
                  <c:v>0</c:v>
                </c:pt>
                <c:pt idx="10904">
                  <c:v>0</c:v>
                </c:pt>
                <c:pt idx="10905">
                  <c:v>6.0169999999999995</c:v>
                </c:pt>
                <c:pt idx="10906">
                  <c:v>10.617000000000001</c:v>
                </c:pt>
                <c:pt idx="10907">
                  <c:v>7.0509999999999975</c:v>
                </c:pt>
                <c:pt idx="10908">
                  <c:v>6.8600000000000012</c:v>
                </c:pt>
                <c:pt idx="10909">
                  <c:v>7.3560000000000016</c:v>
                </c:pt>
                <c:pt idx="10910">
                  <c:v>5.0809999999999995</c:v>
                </c:pt>
                <c:pt idx="10911">
                  <c:v>2.7019999999999982</c:v>
                </c:pt>
                <c:pt idx="10912">
                  <c:v>2.9280000000000008</c:v>
                </c:pt>
                <c:pt idx="10913">
                  <c:v>2.1529999999999987</c:v>
                </c:pt>
                <c:pt idx="10914">
                  <c:v>1.3170000000000002</c:v>
                </c:pt>
                <c:pt idx="10915">
                  <c:v>0</c:v>
                </c:pt>
                <c:pt idx="10916">
                  <c:v>0.125</c:v>
                </c:pt>
                <c:pt idx="10917">
                  <c:v>6.2999999999998862E-2</c:v>
                </c:pt>
                <c:pt idx="10918">
                  <c:v>0</c:v>
                </c:pt>
                <c:pt idx="10919">
                  <c:v>0.53000000000000114</c:v>
                </c:pt>
                <c:pt idx="10920">
                  <c:v>1.0509999999999979</c:v>
                </c:pt>
                <c:pt idx="10921">
                  <c:v>0.56299999999999883</c:v>
                </c:pt>
                <c:pt idx="10922">
                  <c:v>0.69200000000000039</c:v>
                </c:pt>
                <c:pt idx="10923">
                  <c:v>0</c:v>
                </c:pt>
                <c:pt idx="10924">
                  <c:v>1.0500000000000007</c:v>
                </c:pt>
                <c:pt idx="10925">
                  <c:v>0.19600000000000151</c:v>
                </c:pt>
                <c:pt idx="10926">
                  <c:v>0</c:v>
                </c:pt>
                <c:pt idx="10927">
                  <c:v>0</c:v>
                </c:pt>
                <c:pt idx="10928">
                  <c:v>0.85399999999999943</c:v>
                </c:pt>
                <c:pt idx="10929">
                  <c:v>3.625</c:v>
                </c:pt>
                <c:pt idx="10930">
                  <c:v>5</c:v>
                </c:pt>
                <c:pt idx="10931">
                  <c:v>4.7079999999999975</c:v>
                </c:pt>
                <c:pt idx="10932">
                  <c:v>5</c:v>
                </c:pt>
                <c:pt idx="10933">
                  <c:v>4.3539999999999974</c:v>
                </c:pt>
                <c:pt idx="10934">
                  <c:v>3.6879999999999997</c:v>
                </c:pt>
                <c:pt idx="10935">
                  <c:v>2.4379999999999988</c:v>
                </c:pt>
                <c:pt idx="10936">
                  <c:v>2.0620000000000007</c:v>
                </c:pt>
                <c:pt idx="10937">
                  <c:v>0.81200000000000139</c:v>
                </c:pt>
                <c:pt idx="10938">
                  <c:v>0</c:v>
                </c:pt>
                <c:pt idx="10939">
                  <c:v>0.85399999999999943</c:v>
                </c:pt>
                <c:pt idx="10940">
                  <c:v>0.5210000000000008</c:v>
                </c:pt>
                <c:pt idx="10941">
                  <c:v>0</c:v>
                </c:pt>
                <c:pt idx="10942">
                  <c:v>0.10500000000000045</c:v>
                </c:pt>
                <c:pt idx="10943">
                  <c:v>0.8960000000000008</c:v>
                </c:pt>
                <c:pt idx="10944">
                  <c:v>8.3999999999999714E-2</c:v>
                </c:pt>
                <c:pt idx="10945">
                  <c:v>0</c:v>
                </c:pt>
                <c:pt idx="10946">
                  <c:v>0.55699999999999861</c:v>
                </c:pt>
                <c:pt idx="10947">
                  <c:v>0.21700000000000236</c:v>
                </c:pt>
                <c:pt idx="10948">
                  <c:v>0.25400000000000134</c:v>
                </c:pt>
                <c:pt idx="10949">
                  <c:v>3.371999999999999</c:v>
                </c:pt>
                <c:pt idx="10950">
                  <c:v>3.3659999999999997</c:v>
                </c:pt>
                <c:pt idx="10951">
                  <c:v>1.1939999999999986</c:v>
                </c:pt>
                <c:pt idx="10952">
                  <c:v>0</c:v>
                </c:pt>
                <c:pt idx="10953">
                  <c:v>0.19300000000000139</c:v>
                </c:pt>
                <c:pt idx="10954">
                  <c:v>0</c:v>
                </c:pt>
                <c:pt idx="10955">
                  <c:v>0.87000000000000122</c:v>
                </c:pt>
                <c:pt idx="10956">
                  <c:v>0.29199999999999826</c:v>
                </c:pt>
                <c:pt idx="10957">
                  <c:v>0.29699999999999727</c:v>
                </c:pt>
                <c:pt idx="10958">
                  <c:v>0.38500000000000167</c:v>
                </c:pt>
                <c:pt idx="10959">
                  <c:v>0.99499999999999744</c:v>
                </c:pt>
                <c:pt idx="10960">
                  <c:v>1.792000000000002</c:v>
                </c:pt>
                <c:pt idx="10961">
                  <c:v>1.3380000000000014</c:v>
                </c:pt>
                <c:pt idx="10962">
                  <c:v>2.0530000000000008</c:v>
                </c:pt>
                <c:pt idx="10963">
                  <c:v>5.7000000000002174E-2</c:v>
                </c:pt>
                <c:pt idx="10964">
                  <c:v>0</c:v>
                </c:pt>
                <c:pt idx="10965">
                  <c:v>0</c:v>
                </c:pt>
                <c:pt idx="10966">
                  <c:v>0</c:v>
                </c:pt>
                <c:pt idx="10967">
                  <c:v>0</c:v>
                </c:pt>
                <c:pt idx="10968">
                  <c:v>8.2100000000000009</c:v>
                </c:pt>
                <c:pt idx="10969">
                  <c:v>36.078000000000003</c:v>
                </c:pt>
                <c:pt idx="10970">
                  <c:v>28.69400000000001</c:v>
                </c:pt>
                <c:pt idx="10971">
                  <c:v>20.530999999999999</c:v>
                </c:pt>
                <c:pt idx="10972">
                  <c:v>11.644999999999996</c:v>
                </c:pt>
                <c:pt idx="10973">
                  <c:v>3.9440000000000026</c:v>
                </c:pt>
                <c:pt idx="10974">
                  <c:v>0</c:v>
                </c:pt>
                <c:pt idx="10975">
                  <c:v>23.106999999999999</c:v>
                </c:pt>
                <c:pt idx="10976">
                  <c:v>9.5260000000000016</c:v>
                </c:pt>
                <c:pt idx="10977">
                  <c:v>3.195999999999998</c:v>
                </c:pt>
                <c:pt idx="10978">
                  <c:v>2.054000000000002</c:v>
                </c:pt>
                <c:pt idx="10979">
                  <c:v>1.7899999999999983</c:v>
                </c:pt>
                <c:pt idx="10980">
                  <c:v>1.0930000000000035</c:v>
                </c:pt>
                <c:pt idx="10981">
                  <c:v>0.33899999999999891</c:v>
                </c:pt>
                <c:pt idx="10982">
                  <c:v>1.3609999999999967</c:v>
                </c:pt>
                <c:pt idx="10983">
                  <c:v>3.5360000000000005</c:v>
                </c:pt>
                <c:pt idx="10984">
                  <c:v>2.7199999999999989</c:v>
                </c:pt>
                <c:pt idx="10985">
                  <c:v>1.3489999999999962</c:v>
                </c:pt>
                <c:pt idx="10986">
                  <c:v>1.4059999999999979</c:v>
                </c:pt>
                <c:pt idx="10987">
                  <c:v>0.87000000000000477</c:v>
                </c:pt>
                <c:pt idx="10988">
                  <c:v>0</c:v>
                </c:pt>
                <c:pt idx="10989">
                  <c:v>0</c:v>
                </c:pt>
                <c:pt idx="10990">
                  <c:v>1.2849999999999961</c:v>
                </c:pt>
                <c:pt idx="10991">
                  <c:v>0.21700000000000591</c:v>
                </c:pt>
                <c:pt idx="10992">
                  <c:v>0</c:v>
                </c:pt>
                <c:pt idx="10993">
                  <c:v>2.5570000000000022</c:v>
                </c:pt>
                <c:pt idx="10994">
                  <c:v>1.6950000000000003</c:v>
                </c:pt>
                <c:pt idx="10995">
                  <c:v>0.79099999999999682</c:v>
                </c:pt>
                <c:pt idx="10996">
                  <c:v>1.8030000000000044</c:v>
                </c:pt>
                <c:pt idx="10997">
                  <c:v>0</c:v>
                </c:pt>
                <c:pt idx="10998">
                  <c:v>0.29899999999999971</c:v>
                </c:pt>
                <c:pt idx="10999">
                  <c:v>0.51300000000000168</c:v>
                </c:pt>
                <c:pt idx="11000">
                  <c:v>5.3290000000000006</c:v>
                </c:pt>
                <c:pt idx="11001">
                  <c:v>3.0820000000000007</c:v>
                </c:pt>
                <c:pt idx="11002">
                  <c:v>0.56300000000000261</c:v>
                </c:pt>
                <c:pt idx="11003">
                  <c:v>0</c:v>
                </c:pt>
                <c:pt idx="11004">
                  <c:v>1.3949999999999996</c:v>
                </c:pt>
                <c:pt idx="11005">
                  <c:v>7.1439999999999975</c:v>
                </c:pt>
                <c:pt idx="11006">
                  <c:v>8.2469999999999999</c:v>
                </c:pt>
                <c:pt idx="11007">
                  <c:v>9.1000000000000014</c:v>
                </c:pt>
                <c:pt idx="11008">
                  <c:v>12.994</c:v>
                </c:pt>
                <c:pt idx="11009">
                  <c:v>14.097000000000001</c:v>
                </c:pt>
                <c:pt idx="11010">
                  <c:v>9.7830000000000013</c:v>
                </c:pt>
                <c:pt idx="11011">
                  <c:v>7.6780000000000008</c:v>
                </c:pt>
                <c:pt idx="11012">
                  <c:v>6.4469999999999992</c:v>
                </c:pt>
                <c:pt idx="11013">
                  <c:v>5.3630000000000013</c:v>
                </c:pt>
                <c:pt idx="11014">
                  <c:v>4.1110000000000007</c:v>
                </c:pt>
                <c:pt idx="11015">
                  <c:v>2.9849999999999994</c:v>
                </c:pt>
                <c:pt idx="11016">
                  <c:v>4.2330000000000059</c:v>
                </c:pt>
                <c:pt idx="11017">
                  <c:v>2.1059999999999981</c:v>
                </c:pt>
                <c:pt idx="11018">
                  <c:v>0</c:v>
                </c:pt>
                <c:pt idx="11019">
                  <c:v>3.6700000000000017</c:v>
                </c:pt>
                <c:pt idx="11020">
                  <c:v>2.796999999999997</c:v>
                </c:pt>
                <c:pt idx="11021">
                  <c:v>1.9039999999999995</c:v>
                </c:pt>
                <c:pt idx="11022">
                  <c:v>1.1980000000000008</c:v>
                </c:pt>
                <c:pt idx="11023">
                  <c:v>1.1799999999999993</c:v>
                </c:pt>
                <c:pt idx="11024">
                  <c:v>0.18099999999999747</c:v>
                </c:pt>
                <c:pt idx="11025">
                  <c:v>0.28800000000000031</c:v>
                </c:pt>
                <c:pt idx="11026">
                  <c:v>0.18499999999999883</c:v>
                </c:pt>
                <c:pt idx="11027">
                  <c:v>0</c:v>
                </c:pt>
                <c:pt idx="11028">
                  <c:v>7.782</c:v>
                </c:pt>
                <c:pt idx="11029">
                  <c:v>11.292000000000002</c:v>
                </c:pt>
                <c:pt idx="11030">
                  <c:v>9.9250000000000007</c:v>
                </c:pt>
                <c:pt idx="11031">
                  <c:v>12.494</c:v>
                </c:pt>
                <c:pt idx="11032">
                  <c:v>8.4160000000000004</c:v>
                </c:pt>
                <c:pt idx="11033">
                  <c:v>6.4189999999999969</c:v>
                </c:pt>
                <c:pt idx="11034">
                  <c:v>4.9209999999999985</c:v>
                </c:pt>
                <c:pt idx="11035">
                  <c:v>3.5659999999999954</c:v>
                </c:pt>
                <c:pt idx="11036">
                  <c:v>1.9200000000000021</c:v>
                </c:pt>
                <c:pt idx="11037">
                  <c:v>0</c:v>
                </c:pt>
                <c:pt idx="11038">
                  <c:v>2.2449999999999983</c:v>
                </c:pt>
                <c:pt idx="11039">
                  <c:v>9.5790000000000006</c:v>
                </c:pt>
                <c:pt idx="11040">
                  <c:v>13.669</c:v>
                </c:pt>
                <c:pt idx="11041">
                  <c:v>11.620000000000005</c:v>
                </c:pt>
                <c:pt idx="11042">
                  <c:v>5.7409999999999997</c:v>
                </c:pt>
                <c:pt idx="11043">
                  <c:v>2.3059999999999974</c:v>
                </c:pt>
                <c:pt idx="11044">
                  <c:v>0</c:v>
                </c:pt>
                <c:pt idx="11045">
                  <c:v>0.38299999999999579</c:v>
                </c:pt>
                <c:pt idx="11046">
                  <c:v>108.54100000000003</c:v>
                </c:pt>
                <c:pt idx="11047">
                  <c:v>18.993000000000002</c:v>
                </c:pt>
                <c:pt idx="11048">
                  <c:v>0</c:v>
                </c:pt>
                <c:pt idx="11049">
                  <c:v>31.86099999999999</c:v>
                </c:pt>
                <c:pt idx="11050">
                  <c:v>25.74199999999999</c:v>
                </c:pt>
                <c:pt idx="11051">
                  <c:v>7.2689999999999975</c:v>
                </c:pt>
                <c:pt idx="11052">
                  <c:v>1.8390000000000057</c:v>
                </c:pt>
                <c:pt idx="11053">
                  <c:v>7.6000000000000512E-2</c:v>
                </c:pt>
                <c:pt idx="11054">
                  <c:v>0</c:v>
                </c:pt>
                <c:pt idx="11055">
                  <c:v>0</c:v>
                </c:pt>
                <c:pt idx="11056">
                  <c:v>0</c:v>
                </c:pt>
                <c:pt idx="11057">
                  <c:v>0</c:v>
                </c:pt>
                <c:pt idx="11058">
                  <c:v>0</c:v>
                </c:pt>
                <c:pt idx="11059">
                  <c:v>3.2939999999999978</c:v>
                </c:pt>
                <c:pt idx="11060">
                  <c:v>1.2289999999999988</c:v>
                </c:pt>
                <c:pt idx="11061">
                  <c:v>0.42799999999999744</c:v>
                </c:pt>
                <c:pt idx="11062">
                  <c:v>0</c:v>
                </c:pt>
                <c:pt idx="11063">
                  <c:v>0</c:v>
                </c:pt>
                <c:pt idx="11064">
                  <c:v>3.4999999999996589E-2</c:v>
                </c:pt>
                <c:pt idx="11065">
                  <c:v>0.64999999999999891</c:v>
                </c:pt>
                <c:pt idx="11066">
                  <c:v>0.57300000000000062</c:v>
                </c:pt>
                <c:pt idx="11067">
                  <c:v>0.17699999999999971</c:v>
                </c:pt>
                <c:pt idx="11068">
                  <c:v>0.38000000000000267</c:v>
                </c:pt>
                <c:pt idx="11069">
                  <c:v>0.16099999999999431</c:v>
                </c:pt>
                <c:pt idx="11070">
                  <c:v>0</c:v>
                </c:pt>
                <c:pt idx="11071">
                  <c:v>10.498000000000001</c:v>
                </c:pt>
                <c:pt idx="11072">
                  <c:v>5.4709999999999974</c:v>
                </c:pt>
                <c:pt idx="11073">
                  <c:v>0</c:v>
                </c:pt>
                <c:pt idx="11074">
                  <c:v>7.5620000000000047</c:v>
                </c:pt>
                <c:pt idx="11075">
                  <c:v>5.7550000000000026</c:v>
                </c:pt>
                <c:pt idx="11076">
                  <c:v>3.7029999999999959</c:v>
                </c:pt>
                <c:pt idx="11077">
                  <c:v>2.5559999999999974</c:v>
                </c:pt>
                <c:pt idx="11078">
                  <c:v>0</c:v>
                </c:pt>
                <c:pt idx="11079">
                  <c:v>4.3239999999999963</c:v>
                </c:pt>
                <c:pt idx="11080">
                  <c:v>3.1850000000000032</c:v>
                </c:pt>
                <c:pt idx="11081">
                  <c:v>0</c:v>
                </c:pt>
                <c:pt idx="11082">
                  <c:v>2.3619999999999948</c:v>
                </c:pt>
                <c:pt idx="11083">
                  <c:v>1.798999999999999</c:v>
                </c:pt>
                <c:pt idx="11084">
                  <c:v>0</c:v>
                </c:pt>
                <c:pt idx="11085">
                  <c:v>24.830000000000005</c:v>
                </c:pt>
                <c:pt idx="11086">
                  <c:v>33.216000000000001</c:v>
                </c:pt>
                <c:pt idx="11087">
                  <c:v>184.90600000000001</c:v>
                </c:pt>
                <c:pt idx="11088">
                  <c:v>37.815999999999995</c:v>
                </c:pt>
                <c:pt idx="11089">
                  <c:v>19.404999999999994</c:v>
                </c:pt>
                <c:pt idx="11090">
                  <c:v>14.254000000000005</c:v>
                </c:pt>
                <c:pt idx="11091">
                  <c:v>5.9029999999999987</c:v>
                </c:pt>
                <c:pt idx="11092">
                  <c:v>2.2289999999999992</c:v>
                </c:pt>
                <c:pt idx="11093">
                  <c:v>0</c:v>
                </c:pt>
                <c:pt idx="11094">
                  <c:v>6.8669999999999956</c:v>
                </c:pt>
                <c:pt idx="11095">
                  <c:v>32.792000000000016</c:v>
                </c:pt>
                <c:pt idx="11096">
                  <c:v>10.817</c:v>
                </c:pt>
                <c:pt idx="11097">
                  <c:v>3.588000000000001</c:v>
                </c:pt>
                <c:pt idx="11098">
                  <c:v>0</c:v>
                </c:pt>
                <c:pt idx="11099">
                  <c:v>86.521000000000015</c:v>
                </c:pt>
                <c:pt idx="11100">
                  <c:v>68.784999999999997</c:v>
                </c:pt>
                <c:pt idx="11101">
                  <c:v>14.872000000000003</c:v>
                </c:pt>
                <c:pt idx="11102">
                  <c:v>5.0339999999999989</c:v>
                </c:pt>
                <c:pt idx="11103">
                  <c:v>0</c:v>
                </c:pt>
                <c:pt idx="11104">
                  <c:v>48.554000000000002</c:v>
                </c:pt>
                <c:pt idx="11105">
                  <c:v>9.7800000000000011</c:v>
                </c:pt>
                <c:pt idx="11106">
                  <c:v>2.0139999999999958</c:v>
                </c:pt>
                <c:pt idx="11107">
                  <c:v>0</c:v>
                </c:pt>
                <c:pt idx="11108">
                  <c:v>0</c:v>
                </c:pt>
                <c:pt idx="11109">
                  <c:v>3.2299999999999978</c:v>
                </c:pt>
                <c:pt idx="11110">
                  <c:v>3.5399999999999987</c:v>
                </c:pt>
                <c:pt idx="11111">
                  <c:v>3.0949999999999989</c:v>
                </c:pt>
                <c:pt idx="11112">
                  <c:v>2.6029999999999944</c:v>
                </c:pt>
                <c:pt idx="11113">
                  <c:v>2.2950000000000017</c:v>
                </c:pt>
                <c:pt idx="11114">
                  <c:v>0.75399999999999801</c:v>
                </c:pt>
                <c:pt idx="11115">
                  <c:v>0</c:v>
                </c:pt>
                <c:pt idx="11116">
                  <c:v>0.5</c:v>
                </c:pt>
                <c:pt idx="11117">
                  <c:v>48.434000000000005</c:v>
                </c:pt>
                <c:pt idx="11118">
                  <c:v>32.718000000000011</c:v>
                </c:pt>
                <c:pt idx="11119">
                  <c:v>16.999000000000002</c:v>
                </c:pt>
                <c:pt idx="11120">
                  <c:v>11.233000000000001</c:v>
                </c:pt>
                <c:pt idx="11121">
                  <c:v>9.5680000000000014</c:v>
                </c:pt>
                <c:pt idx="11122">
                  <c:v>9.7330000000000005</c:v>
                </c:pt>
                <c:pt idx="11123">
                  <c:v>8.1019999999999968</c:v>
                </c:pt>
                <c:pt idx="11124">
                  <c:v>8.6350000000000051</c:v>
                </c:pt>
                <c:pt idx="11125">
                  <c:v>7.3299999999999965</c:v>
                </c:pt>
                <c:pt idx="11126">
                  <c:v>6.8130000000000015</c:v>
                </c:pt>
                <c:pt idx="11127">
                  <c:v>6.0639999999999983</c:v>
                </c:pt>
                <c:pt idx="11128">
                  <c:v>5.6019999999999968</c:v>
                </c:pt>
                <c:pt idx="11129">
                  <c:v>5.18</c:v>
                </c:pt>
                <c:pt idx="11130">
                  <c:v>4.7740000000000009</c:v>
                </c:pt>
                <c:pt idx="11131">
                  <c:v>5.1769999999999996</c:v>
                </c:pt>
                <c:pt idx="11132">
                  <c:v>4.3680000000000003</c:v>
                </c:pt>
                <c:pt idx="11133">
                  <c:v>4.3900000000000006</c:v>
                </c:pt>
                <c:pt idx="11134">
                  <c:v>4.6579999999999995</c:v>
                </c:pt>
                <c:pt idx="11135">
                  <c:v>4.277000000000001</c:v>
                </c:pt>
                <c:pt idx="11136">
                  <c:v>3.1839999999999984</c:v>
                </c:pt>
                <c:pt idx="11137">
                  <c:v>3.3589999999999978</c:v>
                </c:pt>
                <c:pt idx="11138">
                  <c:v>2.9269999999999987</c:v>
                </c:pt>
                <c:pt idx="11139">
                  <c:v>3.1159999999999997</c:v>
                </c:pt>
                <c:pt idx="11140">
                  <c:v>2.7830000000000021</c:v>
                </c:pt>
                <c:pt idx="11141">
                  <c:v>0.84099999999999764</c:v>
                </c:pt>
                <c:pt idx="11142">
                  <c:v>0</c:v>
                </c:pt>
                <c:pt idx="11143">
                  <c:v>4.3499999999999979</c:v>
                </c:pt>
                <c:pt idx="11144">
                  <c:v>0.76299999999999835</c:v>
                </c:pt>
                <c:pt idx="11145">
                  <c:v>3.2570000000000014</c:v>
                </c:pt>
                <c:pt idx="11146">
                  <c:v>9.4160000000000004</c:v>
                </c:pt>
                <c:pt idx="11147">
                  <c:v>3.7199999999999989</c:v>
                </c:pt>
                <c:pt idx="11148">
                  <c:v>3.7519999999999989</c:v>
                </c:pt>
                <c:pt idx="11149">
                  <c:v>2.3449999999999989</c:v>
                </c:pt>
                <c:pt idx="11150">
                  <c:v>0</c:v>
                </c:pt>
                <c:pt idx="11151">
                  <c:v>8.599999999999855E-2</c:v>
                </c:pt>
                <c:pt idx="11152">
                  <c:v>4.4410000000000034</c:v>
                </c:pt>
                <c:pt idx="11153">
                  <c:v>3.3149999999999977</c:v>
                </c:pt>
                <c:pt idx="11154">
                  <c:v>0</c:v>
                </c:pt>
                <c:pt idx="11155">
                  <c:v>3.9020000000000001</c:v>
                </c:pt>
                <c:pt idx="11156">
                  <c:v>3.7190000000000007</c:v>
                </c:pt>
                <c:pt idx="11157">
                  <c:v>2.1400000000000006</c:v>
                </c:pt>
                <c:pt idx="11158">
                  <c:v>0</c:v>
                </c:pt>
                <c:pt idx="11159">
                  <c:v>1.5180000000000007</c:v>
                </c:pt>
                <c:pt idx="11160">
                  <c:v>2.7989999999999995</c:v>
                </c:pt>
                <c:pt idx="11161">
                  <c:v>1.3249999999999988</c:v>
                </c:pt>
                <c:pt idx="11162">
                  <c:v>1.5109999999999988</c:v>
                </c:pt>
                <c:pt idx="11163">
                  <c:v>1.7540000000000013</c:v>
                </c:pt>
                <c:pt idx="11164">
                  <c:v>1.5539999999999976</c:v>
                </c:pt>
                <c:pt idx="11165">
                  <c:v>1.7840000000000025</c:v>
                </c:pt>
                <c:pt idx="11166">
                  <c:v>2.0100000000000007</c:v>
                </c:pt>
                <c:pt idx="11167">
                  <c:v>0</c:v>
                </c:pt>
                <c:pt idx="11168">
                  <c:v>0.94300000000000161</c:v>
                </c:pt>
                <c:pt idx="11169">
                  <c:v>4.5310000000000024</c:v>
                </c:pt>
                <c:pt idx="11170">
                  <c:v>2.4329999999999989</c:v>
                </c:pt>
                <c:pt idx="11171">
                  <c:v>0</c:v>
                </c:pt>
                <c:pt idx="11172">
                  <c:v>0</c:v>
                </c:pt>
                <c:pt idx="11173">
                  <c:v>1.9810000000000021</c:v>
                </c:pt>
                <c:pt idx="11174">
                  <c:v>5.4689999999999976</c:v>
                </c:pt>
                <c:pt idx="11175">
                  <c:v>4.3719999999999999</c:v>
                </c:pt>
                <c:pt idx="11176">
                  <c:v>1.042000000000002</c:v>
                </c:pt>
                <c:pt idx="11177">
                  <c:v>0</c:v>
                </c:pt>
                <c:pt idx="11178">
                  <c:v>2.4759999999999982</c:v>
                </c:pt>
                <c:pt idx="11179">
                  <c:v>3.7509999999999981</c:v>
                </c:pt>
                <c:pt idx="11180">
                  <c:v>1.869999999999997</c:v>
                </c:pt>
                <c:pt idx="11181">
                  <c:v>0</c:v>
                </c:pt>
                <c:pt idx="11182">
                  <c:v>4.4480000000000004</c:v>
                </c:pt>
                <c:pt idx="11183">
                  <c:v>3.0530000000000008</c:v>
                </c:pt>
                <c:pt idx="11184">
                  <c:v>1.4800000000000004</c:v>
                </c:pt>
                <c:pt idx="11185">
                  <c:v>0</c:v>
                </c:pt>
                <c:pt idx="11186">
                  <c:v>0.36200000000000188</c:v>
                </c:pt>
                <c:pt idx="11187">
                  <c:v>0.55600000000000094</c:v>
                </c:pt>
                <c:pt idx="11188">
                  <c:v>0</c:v>
                </c:pt>
                <c:pt idx="11189">
                  <c:v>1.6720000000000041</c:v>
                </c:pt>
                <c:pt idx="11190">
                  <c:v>0.46199999999999636</c:v>
                </c:pt>
                <c:pt idx="11191">
                  <c:v>2.7280000000000015</c:v>
                </c:pt>
                <c:pt idx="11192">
                  <c:v>2.2149999999999972</c:v>
                </c:pt>
                <c:pt idx="11193">
                  <c:v>3.7199999999999989</c:v>
                </c:pt>
                <c:pt idx="11194">
                  <c:v>18.863</c:v>
                </c:pt>
                <c:pt idx="11195">
                  <c:v>8.168000000000001</c:v>
                </c:pt>
                <c:pt idx="11196">
                  <c:v>5.4249999999999954</c:v>
                </c:pt>
                <c:pt idx="11197">
                  <c:v>4.1769999999999996</c:v>
                </c:pt>
                <c:pt idx="11198">
                  <c:v>3.8190000000000017</c:v>
                </c:pt>
                <c:pt idx="11199">
                  <c:v>2.3500000000000005</c:v>
                </c:pt>
                <c:pt idx="11200">
                  <c:v>0</c:v>
                </c:pt>
                <c:pt idx="11201">
                  <c:v>1.7740000000000009</c:v>
                </c:pt>
                <c:pt idx="11202">
                  <c:v>1.5319999999999956</c:v>
                </c:pt>
                <c:pt idx="11203">
                  <c:v>1.2740000000000009</c:v>
                </c:pt>
                <c:pt idx="11204">
                  <c:v>0</c:v>
                </c:pt>
                <c:pt idx="11205">
                  <c:v>0</c:v>
                </c:pt>
                <c:pt idx="11206">
                  <c:v>6</c:v>
                </c:pt>
                <c:pt idx="11207">
                  <c:v>5</c:v>
                </c:pt>
                <c:pt idx="11208">
                  <c:v>2</c:v>
                </c:pt>
                <c:pt idx="11209">
                  <c:v>0</c:v>
                </c:pt>
                <c:pt idx="11210">
                  <c:v>0</c:v>
                </c:pt>
                <c:pt idx="11211">
                  <c:v>1.6700000000000021</c:v>
                </c:pt>
                <c:pt idx="11212">
                  <c:v>0.33700000000000341</c:v>
                </c:pt>
                <c:pt idx="11213">
                  <c:v>0</c:v>
                </c:pt>
                <c:pt idx="11214">
                  <c:v>1.3209999999999975</c:v>
                </c:pt>
                <c:pt idx="11215">
                  <c:v>5.628999999999996</c:v>
                </c:pt>
                <c:pt idx="11216">
                  <c:v>11.924000000000001</c:v>
                </c:pt>
                <c:pt idx="11217">
                  <c:v>19.204999999999991</c:v>
                </c:pt>
                <c:pt idx="11218">
                  <c:v>125.47200000000001</c:v>
                </c:pt>
                <c:pt idx="11219">
                  <c:v>33.724000000000011</c:v>
                </c:pt>
                <c:pt idx="11220">
                  <c:v>19.96299999999999</c:v>
                </c:pt>
                <c:pt idx="11221">
                  <c:v>10.186</c:v>
                </c:pt>
                <c:pt idx="11222">
                  <c:v>2.3950000000000027</c:v>
                </c:pt>
                <c:pt idx="11223">
                  <c:v>0</c:v>
                </c:pt>
                <c:pt idx="11224">
                  <c:v>0.59200000000000563</c:v>
                </c:pt>
                <c:pt idx="11225">
                  <c:v>2.031000000000005</c:v>
                </c:pt>
                <c:pt idx="11226">
                  <c:v>8.18</c:v>
                </c:pt>
                <c:pt idx="11227">
                  <c:v>45.465000000000003</c:v>
                </c:pt>
                <c:pt idx="11228">
                  <c:v>14.704000000000001</c:v>
                </c:pt>
                <c:pt idx="11229">
                  <c:v>4.9480000000000004</c:v>
                </c:pt>
                <c:pt idx="11230">
                  <c:v>0</c:v>
                </c:pt>
                <c:pt idx="11231">
                  <c:v>47.730000000000011</c:v>
                </c:pt>
                <c:pt idx="11232">
                  <c:v>19.699999999999996</c:v>
                </c:pt>
                <c:pt idx="11233">
                  <c:v>6.6339999999999995</c:v>
                </c:pt>
                <c:pt idx="11234">
                  <c:v>1.6480000000000037</c:v>
                </c:pt>
                <c:pt idx="11235">
                  <c:v>0</c:v>
                </c:pt>
                <c:pt idx="11236">
                  <c:v>3.0360000000000005</c:v>
                </c:pt>
                <c:pt idx="11237">
                  <c:v>1.6960000000000055</c:v>
                </c:pt>
                <c:pt idx="11238">
                  <c:v>0</c:v>
                </c:pt>
                <c:pt idx="11239">
                  <c:v>10.260000000000005</c:v>
                </c:pt>
                <c:pt idx="11240">
                  <c:v>18.73899999999999</c:v>
                </c:pt>
                <c:pt idx="11241">
                  <c:v>7.8740000000000006</c:v>
                </c:pt>
                <c:pt idx="11242">
                  <c:v>0.32600000000000062</c:v>
                </c:pt>
                <c:pt idx="11243">
                  <c:v>0</c:v>
                </c:pt>
                <c:pt idx="11244">
                  <c:v>3.2779999999999991</c:v>
                </c:pt>
                <c:pt idx="11245">
                  <c:v>8.43</c:v>
                </c:pt>
                <c:pt idx="11246">
                  <c:v>6.4149999999999974</c:v>
                </c:pt>
                <c:pt idx="11247">
                  <c:v>6.7389999999999972</c:v>
                </c:pt>
                <c:pt idx="11248">
                  <c:v>2.8390000000000049</c:v>
                </c:pt>
                <c:pt idx="11249">
                  <c:v>1.1260000000000052</c:v>
                </c:pt>
                <c:pt idx="11250">
                  <c:v>1.5589999999999971</c:v>
                </c:pt>
                <c:pt idx="11251">
                  <c:v>0.41199999999999926</c:v>
                </c:pt>
                <c:pt idx="11252">
                  <c:v>0.40700000000000358</c:v>
                </c:pt>
                <c:pt idx="11253">
                  <c:v>2.2150000000000034</c:v>
                </c:pt>
                <c:pt idx="11254">
                  <c:v>0</c:v>
                </c:pt>
                <c:pt idx="11255">
                  <c:v>2.4000000000000916E-2</c:v>
                </c:pt>
                <c:pt idx="11256">
                  <c:v>0.5519999999999996</c:v>
                </c:pt>
                <c:pt idx="11257">
                  <c:v>11.419000000000004</c:v>
                </c:pt>
                <c:pt idx="11258">
                  <c:v>8.2379999999999995</c:v>
                </c:pt>
                <c:pt idx="11259">
                  <c:v>1.1080000000000041</c:v>
                </c:pt>
                <c:pt idx="11260">
                  <c:v>0.43199999999999528</c:v>
                </c:pt>
                <c:pt idx="11261">
                  <c:v>0</c:v>
                </c:pt>
                <c:pt idx="11262">
                  <c:v>4.3399999999999963</c:v>
                </c:pt>
                <c:pt idx="11263">
                  <c:v>4.4680000000000035</c:v>
                </c:pt>
                <c:pt idx="11264">
                  <c:v>1.8170000000000002</c:v>
                </c:pt>
                <c:pt idx="11265">
                  <c:v>3.3340000000000027</c:v>
                </c:pt>
                <c:pt idx="11266">
                  <c:v>2.7109999999999985</c:v>
                </c:pt>
                <c:pt idx="11267">
                  <c:v>0</c:v>
                </c:pt>
                <c:pt idx="11268">
                  <c:v>8.3999999999999714E-2</c:v>
                </c:pt>
                <c:pt idx="11269">
                  <c:v>0</c:v>
                </c:pt>
                <c:pt idx="11270">
                  <c:v>0</c:v>
                </c:pt>
                <c:pt idx="11271">
                  <c:v>4.9360000000000053</c:v>
                </c:pt>
                <c:pt idx="11272">
                  <c:v>4.835999999999995</c:v>
                </c:pt>
                <c:pt idx="11273">
                  <c:v>0</c:v>
                </c:pt>
                <c:pt idx="11274">
                  <c:v>1.1839999999999971</c:v>
                </c:pt>
                <c:pt idx="11275">
                  <c:v>0</c:v>
                </c:pt>
                <c:pt idx="11276">
                  <c:v>24.746000000000002</c:v>
                </c:pt>
                <c:pt idx="11277">
                  <c:v>20.69100000000001</c:v>
                </c:pt>
                <c:pt idx="11278">
                  <c:v>11.39</c:v>
                </c:pt>
                <c:pt idx="11279">
                  <c:v>6.3600000000000065</c:v>
                </c:pt>
                <c:pt idx="11280">
                  <c:v>0</c:v>
                </c:pt>
                <c:pt idx="11281">
                  <c:v>6.6660000000000021</c:v>
                </c:pt>
                <c:pt idx="11282">
                  <c:v>7.0499999999999972</c:v>
                </c:pt>
                <c:pt idx="11283">
                  <c:v>3.0689999999999955</c:v>
                </c:pt>
                <c:pt idx="11284">
                  <c:v>0</c:v>
                </c:pt>
                <c:pt idx="11285">
                  <c:v>0.58899999999999852</c:v>
                </c:pt>
                <c:pt idx="11286">
                  <c:v>0</c:v>
                </c:pt>
                <c:pt idx="11287">
                  <c:v>0</c:v>
                </c:pt>
                <c:pt idx="11288">
                  <c:v>91.786000000000001</c:v>
                </c:pt>
                <c:pt idx="11289">
                  <c:v>54.724000000000011</c:v>
                </c:pt>
                <c:pt idx="11290">
                  <c:v>27.708000000000006</c:v>
                </c:pt>
                <c:pt idx="11291">
                  <c:v>17.942999999999998</c:v>
                </c:pt>
                <c:pt idx="11292">
                  <c:v>12.583000000000006</c:v>
                </c:pt>
                <c:pt idx="11293">
                  <c:v>8.9390000000000001</c:v>
                </c:pt>
                <c:pt idx="11294">
                  <c:v>7.3980000000000015</c:v>
                </c:pt>
                <c:pt idx="11295">
                  <c:v>1.6229999999999976</c:v>
                </c:pt>
                <c:pt idx="11296">
                  <c:v>0</c:v>
                </c:pt>
                <c:pt idx="11297">
                  <c:v>1.7559999999999922</c:v>
                </c:pt>
                <c:pt idx="11298">
                  <c:v>3.1769999999999987</c:v>
                </c:pt>
                <c:pt idx="11299">
                  <c:v>3.695999999999998</c:v>
                </c:pt>
                <c:pt idx="11300">
                  <c:v>5.0349999999999966</c:v>
                </c:pt>
                <c:pt idx="11301">
                  <c:v>7.0239999999999991</c:v>
                </c:pt>
                <c:pt idx="11302">
                  <c:v>7.4309999999999974</c:v>
                </c:pt>
                <c:pt idx="11303">
                  <c:v>4.0229999999999944</c:v>
                </c:pt>
                <c:pt idx="11304">
                  <c:v>0</c:v>
                </c:pt>
                <c:pt idx="11305">
                  <c:v>0.48900000000000082</c:v>
                </c:pt>
                <c:pt idx="11306">
                  <c:v>0.40700000000000008</c:v>
                </c:pt>
                <c:pt idx="11307">
                  <c:v>0</c:v>
                </c:pt>
                <c:pt idx="11308">
                  <c:v>1.0349999999999997</c:v>
                </c:pt>
                <c:pt idx="11309">
                  <c:v>2.0349999999999997</c:v>
                </c:pt>
                <c:pt idx="11310">
                  <c:v>0</c:v>
                </c:pt>
                <c:pt idx="11311">
                  <c:v>0</c:v>
                </c:pt>
                <c:pt idx="11312">
                  <c:v>1.0509999999999979</c:v>
                </c:pt>
                <c:pt idx="11313">
                  <c:v>2.0689999999999991</c:v>
                </c:pt>
                <c:pt idx="11314">
                  <c:v>1.0519999999999992</c:v>
                </c:pt>
                <c:pt idx="11315">
                  <c:v>0</c:v>
                </c:pt>
                <c:pt idx="11316">
                  <c:v>0.46699999999999892</c:v>
                </c:pt>
                <c:pt idx="11317">
                  <c:v>1.9249999999999972</c:v>
                </c:pt>
                <c:pt idx="11318">
                  <c:v>1.5200000000000031</c:v>
                </c:pt>
                <c:pt idx="11319">
                  <c:v>0.88100000000000023</c:v>
                </c:pt>
                <c:pt idx="11320">
                  <c:v>1.2220000000000013</c:v>
                </c:pt>
                <c:pt idx="11321">
                  <c:v>0.72499999999999454</c:v>
                </c:pt>
                <c:pt idx="11322">
                  <c:v>0</c:v>
                </c:pt>
                <c:pt idx="11323">
                  <c:v>0.40899999999999903</c:v>
                </c:pt>
                <c:pt idx="11324">
                  <c:v>0.74199999999999755</c:v>
                </c:pt>
                <c:pt idx="11325">
                  <c:v>1.0720000000000027</c:v>
                </c:pt>
                <c:pt idx="11326">
                  <c:v>1.3980000000000037</c:v>
                </c:pt>
                <c:pt idx="11327">
                  <c:v>1.7120000000000033</c:v>
                </c:pt>
                <c:pt idx="11328">
                  <c:v>1.042000000000002</c:v>
                </c:pt>
                <c:pt idx="11329">
                  <c:v>0.63000000000000289</c:v>
                </c:pt>
                <c:pt idx="11330">
                  <c:v>0.98499999999999943</c:v>
                </c:pt>
                <c:pt idx="11331">
                  <c:v>0</c:v>
                </c:pt>
                <c:pt idx="11332">
                  <c:v>1.2100000000000009</c:v>
                </c:pt>
                <c:pt idx="11333">
                  <c:v>1.5630000000000024</c:v>
                </c:pt>
                <c:pt idx="11334">
                  <c:v>0.85899999999999843</c:v>
                </c:pt>
                <c:pt idx="11335">
                  <c:v>1.624999999999996</c:v>
                </c:pt>
                <c:pt idx="11336">
                  <c:v>1.1069999999999989</c:v>
                </c:pt>
                <c:pt idx="11337">
                  <c:v>1.5649999999999973</c:v>
                </c:pt>
                <c:pt idx="11338">
                  <c:v>1.2999999999999965</c:v>
                </c:pt>
                <c:pt idx="11339">
                  <c:v>1.827999999999999</c:v>
                </c:pt>
                <c:pt idx="11340">
                  <c:v>1.7889999999999975</c:v>
                </c:pt>
                <c:pt idx="11341">
                  <c:v>1.3940000000000021</c:v>
                </c:pt>
                <c:pt idx="11342">
                  <c:v>0</c:v>
                </c:pt>
                <c:pt idx="11343">
                  <c:v>44.365000000000002</c:v>
                </c:pt>
                <c:pt idx="11344">
                  <c:v>135.74800000000002</c:v>
                </c:pt>
                <c:pt idx="11345">
                  <c:v>151.37200000000001</c:v>
                </c:pt>
                <c:pt idx="11346">
                  <c:v>147.44400000000002</c:v>
                </c:pt>
                <c:pt idx="11347">
                  <c:v>42.448</c:v>
                </c:pt>
                <c:pt idx="11348">
                  <c:v>16.848000000000006</c:v>
                </c:pt>
                <c:pt idx="11349">
                  <c:v>0</c:v>
                </c:pt>
                <c:pt idx="11350">
                  <c:v>8.360000000000003</c:v>
                </c:pt>
                <c:pt idx="11351">
                  <c:v>21.130999999999993</c:v>
                </c:pt>
                <c:pt idx="11352">
                  <c:v>16.082999999999984</c:v>
                </c:pt>
                <c:pt idx="11353">
                  <c:v>11.317000000000007</c:v>
                </c:pt>
                <c:pt idx="11354">
                  <c:v>8.0689999999999991</c:v>
                </c:pt>
                <c:pt idx="11355">
                  <c:v>1.109999999999999</c:v>
                </c:pt>
                <c:pt idx="11356">
                  <c:v>0</c:v>
                </c:pt>
                <c:pt idx="11357">
                  <c:v>2.1849999999999952</c:v>
                </c:pt>
                <c:pt idx="11358">
                  <c:v>12.143000000000001</c:v>
                </c:pt>
                <c:pt idx="11359">
                  <c:v>34.234000000000002</c:v>
                </c:pt>
                <c:pt idx="11360">
                  <c:v>31.669999999999987</c:v>
                </c:pt>
                <c:pt idx="11361">
                  <c:v>29.284999999999989</c:v>
                </c:pt>
                <c:pt idx="11362">
                  <c:v>22.929000000000002</c:v>
                </c:pt>
                <c:pt idx="11363">
                  <c:v>18.106000000000005</c:v>
                </c:pt>
                <c:pt idx="11364">
                  <c:v>12.388000000000005</c:v>
                </c:pt>
                <c:pt idx="11365">
                  <c:v>9.8450000000000024</c:v>
                </c:pt>
                <c:pt idx="11366">
                  <c:v>7.070999999999998</c:v>
                </c:pt>
                <c:pt idx="11367">
                  <c:v>2.6320000000000041</c:v>
                </c:pt>
                <c:pt idx="11368">
                  <c:v>1.1940000000000031</c:v>
                </c:pt>
                <c:pt idx="11369">
                  <c:v>3.2590000000000003</c:v>
                </c:pt>
                <c:pt idx="11370">
                  <c:v>1.8160000000000025</c:v>
                </c:pt>
                <c:pt idx="11371">
                  <c:v>0.38600000000000295</c:v>
                </c:pt>
                <c:pt idx="11372">
                  <c:v>0</c:v>
                </c:pt>
                <c:pt idx="11373">
                  <c:v>0.6810000000000046</c:v>
                </c:pt>
                <c:pt idx="11374">
                  <c:v>3.6180000000000021</c:v>
                </c:pt>
                <c:pt idx="11375">
                  <c:v>0.2730000000000033</c:v>
                </c:pt>
                <c:pt idx="11376">
                  <c:v>0.28200000000000358</c:v>
                </c:pt>
                <c:pt idx="11377">
                  <c:v>0.7089999999999963</c:v>
                </c:pt>
                <c:pt idx="11378">
                  <c:v>9.0990000000000038</c:v>
                </c:pt>
                <c:pt idx="11379">
                  <c:v>4.1820000000000004</c:v>
                </c:pt>
                <c:pt idx="11380">
                  <c:v>0</c:v>
                </c:pt>
                <c:pt idx="11381">
                  <c:v>3.4279999999999982</c:v>
                </c:pt>
                <c:pt idx="11382">
                  <c:v>9.9020000000000028</c:v>
                </c:pt>
                <c:pt idx="11383">
                  <c:v>7.3049999999999908</c:v>
                </c:pt>
                <c:pt idx="11384">
                  <c:v>0</c:v>
                </c:pt>
                <c:pt idx="11385">
                  <c:v>13.245000000000005</c:v>
                </c:pt>
                <c:pt idx="11386">
                  <c:v>20.58</c:v>
                </c:pt>
                <c:pt idx="11387">
                  <c:v>26.105999999999987</c:v>
                </c:pt>
                <c:pt idx="11388">
                  <c:v>15.001000000000001</c:v>
                </c:pt>
                <c:pt idx="11389">
                  <c:v>7.3810000000000002</c:v>
                </c:pt>
                <c:pt idx="11390">
                  <c:v>5.5210000000000008</c:v>
                </c:pt>
                <c:pt idx="11391">
                  <c:v>4.972999999999999</c:v>
                </c:pt>
                <c:pt idx="11392">
                  <c:v>4.0870000000000015</c:v>
                </c:pt>
                <c:pt idx="11393">
                  <c:v>3.0659999999999954</c:v>
                </c:pt>
                <c:pt idx="11394">
                  <c:v>2.7779999999999991</c:v>
                </c:pt>
                <c:pt idx="11395">
                  <c:v>3.6469999999999985</c:v>
                </c:pt>
                <c:pt idx="11396">
                  <c:v>2.7289999999999992</c:v>
                </c:pt>
                <c:pt idx="11397">
                  <c:v>0</c:v>
                </c:pt>
                <c:pt idx="11398">
                  <c:v>1.9590000000000036</c:v>
                </c:pt>
                <c:pt idx="11399">
                  <c:v>2.5110000000000028</c:v>
                </c:pt>
                <c:pt idx="11400">
                  <c:v>2.3939999999999984</c:v>
                </c:pt>
                <c:pt idx="11401">
                  <c:v>0</c:v>
                </c:pt>
                <c:pt idx="11402">
                  <c:v>2.195999999999998</c:v>
                </c:pt>
                <c:pt idx="11403">
                  <c:v>1.4290000000000018</c:v>
                </c:pt>
                <c:pt idx="11404">
                  <c:v>3.9359999999999991</c:v>
                </c:pt>
                <c:pt idx="11405">
                  <c:v>5.3139999999999983</c:v>
                </c:pt>
                <c:pt idx="11406">
                  <c:v>3.5080000000000031</c:v>
                </c:pt>
                <c:pt idx="11407">
                  <c:v>2.7629999999999981</c:v>
                </c:pt>
                <c:pt idx="11408">
                  <c:v>2.0289999999999973</c:v>
                </c:pt>
                <c:pt idx="11409">
                  <c:v>1.9870000000000021</c:v>
                </c:pt>
                <c:pt idx="11410">
                  <c:v>1.6439999999999977</c:v>
                </c:pt>
                <c:pt idx="11411">
                  <c:v>0</c:v>
                </c:pt>
                <c:pt idx="11412">
                  <c:v>1.2459999999999942</c:v>
                </c:pt>
                <c:pt idx="11413">
                  <c:v>0</c:v>
                </c:pt>
                <c:pt idx="11414">
                  <c:v>3.5479999999999952</c:v>
                </c:pt>
                <c:pt idx="11415">
                  <c:v>3.2190000000000007</c:v>
                </c:pt>
                <c:pt idx="11416">
                  <c:v>3.7699999999999969</c:v>
                </c:pt>
                <c:pt idx="11417">
                  <c:v>5.0850000000000009</c:v>
                </c:pt>
                <c:pt idx="11418">
                  <c:v>1.1709999999999994</c:v>
                </c:pt>
                <c:pt idx="11419">
                  <c:v>0</c:v>
                </c:pt>
                <c:pt idx="11420">
                  <c:v>0</c:v>
                </c:pt>
                <c:pt idx="11421">
                  <c:v>2.8670000000000044</c:v>
                </c:pt>
                <c:pt idx="11422">
                  <c:v>3.8150000000000039</c:v>
                </c:pt>
                <c:pt idx="11423">
                  <c:v>4.9380000000000024</c:v>
                </c:pt>
                <c:pt idx="11424">
                  <c:v>0</c:v>
                </c:pt>
                <c:pt idx="11425">
                  <c:v>3.5989999999999966</c:v>
                </c:pt>
                <c:pt idx="11426">
                  <c:v>13.352000000000007</c:v>
                </c:pt>
                <c:pt idx="11427">
                  <c:v>5.2700000000000031</c:v>
                </c:pt>
                <c:pt idx="11428">
                  <c:v>3.5660000000000025</c:v>
                </c:pt>
                <c:pt idx="11429">
                  <c:v>1.859000000000002</c:v>
                </c:pt>
                <c:pt idx="11430">
                  <c:v>1.1510000000000038</c:v>
                </c:pt>
                <c:pt idx="11431">
                  <c:v>1.4399999999999968</c:v>
                </c:pt>
                <c:pt idx="11432">
                  <c:v>0</c:v>
                </c:pt>
                <c:pt idx="11433">
                  <c:v>0</c:v>
                </c:pt>
                <c:pt idx="11434">
                  <c:v>0.11499999999999486</c:v>
                </c:pt>
                <c:pt idx="11435">
                  <c:v>0</c:v>
                </c:pt>
                <c:pt idx="11436">
                  <c:v>0</c:v>
                </c:pt>
                <c:pt idx="11437">
                  <c:v>0</c:v>
                </c:pt>
                <c:pt idx="11438">
                  <c:v>2.6499999999999986</c:v>
                </c:pt>
                <c:pt idx="11439">
                  <c:v>3.277000000000001</c:v>
                </c:pt>
                <c:pt idx="11440">
                  <c:v>1.8939999999999977</c:v>
                </c:pt>
                <c:pt idx="11441">
                  <c:v>0</c:v>
                </c:pt>
                <c:pt idx="11442">
                  <c:v>2.286999999999999</c:v>
                </c:pt>
                <c:pt idx="11443">
                  <c:v>3.1329999999999947</c:v>
                </c:pt>
                <c:pt idx="11444">
                  <c:v>1.8879999999999975</c:v>
                </c:pt>
                <c:pt idx="11445">
                  <c:v>0.89499999999999602</c:v>
                </c:pt>
                <c:pt idx="11446">
                  <c:v>0.75699999999999812</c:v>
                </c:pt>
                <c:pt idx="11447">
                  <c:v>0.73199999999999954</c:v>
                </c:pt>
                <c:pt idx="11448">
                  <c:v>0</c:v>
                </c:pt>
                <c:pt idx="11449">
                  <c:v>0.93299999999999983</c:v>
                </c:pt>
                <c:pt idx="11450">
                  <c:v>1.8719999999999994</c:v>
                </c:pt>
                <c:pt idx="11451">
                  <c:v>1.1600000000000041</c:v>
                </c:pt>
                <c:pt idx="11452">
                  <c:v>0</c:v>
                </c:pt>
                <c:pt idx="11453">
                  <c:v>1.2209999999999956</c:v>
                </c:pt>
                <c:pt idx="11454">
                  <c:v>2.1820000000000022</c:v>
                </c:pt>
                <c:pt idx="11455">
                  <c:v>4.6000000000000005</c:v>
                </c:pt>
                <c:pt idx="11456">
                  <c:v>3.7010000000000005</c:v>
                </c:pt>
                <c:pt idx="11457">
                  <c:v>5.9269999999999996</c:v>
                </c:pt>
                <c:pt idx="11458">
                  <c:v>5.0850000000000009</c:v>
                </c:pt>
                <c:pt idx="11459">
                  <c:v>4.8939999999999975</c:v>
                </c:pt>
                <c:pt idx="11460">
                  <c:v>2.9269999999999987</c:v>
                </c:pt>
                <c:pt idx="11461">
                  <c:v>2.1320000000000041</c:v>
                </c:pt>
                <c:pt idx="11462">
                  <c:v>1.7640000000000029</c:v>
                </c:pt>
                <c:pt idx="11463">
                  <c:v>0</c:v>
                </c:pt>
                <c:pt idx="11464">
                  <c:v>10.522</c:v>
                </c:pt>
                <c:pt idx="11465">
                  <c:v>2.1609999999999951</c:v>
                </c:pt>
                <c:pt idx="11466">
                  <c:v>2.4450000000000003</c:v>
                </c:pt>
                <c:pt idx="11467">
                  <c:v>4.0720000000000027</c:v>
                </c:pt>
                <c:pt idx="11468">
                  <c:v>4.7950000000000017</c:v>
                </c:pt>
                <c:pt idx="11469">
                  <c:v>8.3770000000000042</c:v>
                </c:pt>
                <c:pt idx="11470">
                  <c:v>14.404000000000002</c:v>
                </c:pt>
                <c:pt idx="11471">
                  <c:v>11.905000000000005</c:v>
                </c:pt>
                <c:pt idx="11472">
                  <c:v>13.554000000000002</c:v>
                </c:pt>
                <c:pt idx="11473">
                  <c:v>9.7960000000000012</c:v>
                </c:pt>
                <c:pt idx="11474">
                  <c:v>7.4480000000000004</c:v>
                </c:pt>
                <c:pt idx="11475">
                  <c:v>6.3530000000000015</c:v>
                </c:pt>
                <c:pt idx="11476">
                  <c:v>6.3400000000000025</c:v>
                </c:pt>
                <c:pt idx="11477">
                  <c:v>5.7109999999999985</c:v>
                </c:pt>
                <c:pt idx="11478">
                  <c:v>5.0489999999999995</c:v>
                </c:pt>
                <c:pt idx="11479">
                  <c:v>4.5459999999999985</c:v>
                </c:pt>
                <c:pt idx="11480">
                  <c:v>4.0939999999999994</c:v>
                </c:pt>
                <c:pt idx="11481">
                  <c:v>2.2040000000000006</c:v>
                </c:pt>
                <c:pt idx="11482">
                  <c:v>0.30499999999999994</c:v>
                </c:pt>
                <c:pt idx="11483">
                  <c:v>0</c:v>
                </c:pt>
                <c:pt idx="11484">
                  <c:v>3.2310000000000008</c:v>
                </c:pt>
                <c:pt idx="11485">
                  <c:v>3.5240000000000009</c:v>
                </c:pt>
                <c:pt idx="11486">
                  <c:v>3.0759999999999996</c:v>
                </c:pt>
                <c:pt idx="11487">
                  <c:v>4.5000000000001726E-2</c:v>
                </c:pt>
                <c:pt idx="11488">
                  <c:v>0</c:v>
                </c:pt>
                <c:pt idx="11489">
                  <c:v>0</c:v>
                </c:pt>
                <c:pt idx="11490">
                  <c:v>0.93599999999999994</c:v>
                </c:pt>
                <c:pt idx="11491">
                  <c:v>4.5749999999999957</c:v>
                </c:pt>
                <c:pt idx="11492">
                  <c:v>2.4100000000000037</c:v>
                </c:pt>
                <c:pt idx="11493">
                  <c:v>0.29900000000000315</c:v>
                </c:pt>
                <c:pt idx="11494">
                  <c:v>0</c:v>
                </c:pt>
                <c:pt idx="11495">
                  <c:v>0</c:v>
                </c:pt>
                <c:pt idx="11496">
                  <c:v>4.1930000000000005</c:v>
                </c:pt>
                <c:pt idx="11497">
                  <c:v>418.47399999999988</c:v>
                </c:pt>
                <c:pt idx="11498">
                  <c:v>201.12</c:v>
                </c:pt>
                <c:pt idx="11499">
                  <c:v>52.50500000000001</c:v>
                </c:pt>
                <c:pt idx="11500">
                  <c:v>33.123000000000012</c:v>
                </c:pt>
                <c:pt idx="11501">
                  <c:v>24.120999999999999</c:v>
                </c:pt>
                <c:pt idx="11502">
                  <c:v>21.487999999999996</c:v>
                </c:pt>
                <c:pt idx="11503">
                  <c:v>18.803000000000001</c:v>
                </c:pt>
                <c:pt idx="11504">
                  <c:v>14.637999999999998</c:v>
                </c:pt>
                <c:pt idx="11505">
                  <c:v>11.577000000000002</c:v>
                </c:pt>
                <c:pt idx="11506">
                  <c:v>10.64</c:v>
                </c:pt>
                <c:pt idx="11507">
                  <c:v>9.4320000000000022</c:v>
                </c:pt>
                <c:pt idx="11508">
                  <c:v>8.8940000000000037</c:v>
                </c:pt>
                <c:pt idx="11509">
                  <c:v>5.7899999999999991</c:v>
                </c:pt>
                <c:pt idx="11510">
                  <c:v>4.9909999999999961</c:v>
                </c:pt>
                <c:pt idx="11511">
                  <c:v>2.8589999999999978</c:v>
                </c:pt>
                <c:pt idx="11512">
                  <c:v>1.6949999999999963</c:v>
                </c:pt>
                <c:pt idx="11513">
                  <c:v>2.4620000000000033</c:v>
                </c:pt>
                <c:pt idx="11514">
                  <c:v>0</c:v>
                </c:pt>
                <c:pt idx="11515">
                  <c:v>1.6869999999999976</c:v>
                </c:pt>
                <c:pt idx="11516">
                  <c:v>22.479999999999997</c:v>
                </c:pt>
                <c:pt idx="11517">
                  <c:v>9.977999999999998</c:v>
                </c:pt>
                <c:pt idx="11518">
                  <c:v>3.9419999999999997</c:v>
                </c:pt>
                <c:pt idx="11519">
                  <c:v>0</c:v>
                </c:pt>
                <c:pt idx="11520">
                  <c:v>2.4859999999999971</c:v>
                </c:pt>
                <c:pt idx="11521">
                  <c:v>1.8829999999999956</c:v>
                </c:pt>
                <c:pt idx="11522">
                  <c:v>0.95700000000000074</c:v>
                </c:pt>
                <c:pt idx="11523">
                  <c:v>0.66999999999999482</c:v>
                </c:pt>
                <c:pt idx="11524">
                  <c:v>0.56200000000000472</c:v>
                </c:pt>
                <c:pt idx="11525">
                  <c:v>0</c:v>
                </c:pt>
                <c:pt idx="11526">
                  <c:v>0.35000000000000142</c:v>
                </c:pt>
                <c:pt idx="11527">
                  <c:v>1.5</c:v>
                </c:pt>
                <c:pt idx="11528">
                  <c:v>11.088000000000001</c:v>
                </c:pt>
                <c:pt idx="11529">
                  <c:v>12.377000000000002</c:v>
                </c:pt>
                <c:pt idx="11530">
                  <c:v>3.1439999999999992</c:v>
                </c:pt>
                <c:pt idx="11531">
                  <c:v>0</c:v>
                </c:pt>
                <c:pt idx="11532">
                  <c:v>2.7690000000000055</c:v>
                </c:pt>
                <c:pt idx="11533">
                  <c:v>4.6140000000000017</c:v>
                </c:pt>
                <c:pt idx="11534">
                  <c:v>2.8100000000000023</c:v>
                </c:pt>
                <c:pt idx="11535">
                  <c:v>1.2749999999999981</c:v>
                </c:pt>
                <c:pt idx="11536">
                  <c:v>0.63900000000000312</c:v>
                </c:pt>
                <c:pt idx="11537">
                  <c:v>8.8999999999998677E-2</c:v>
                </c:pt>
                <c:pt idx="11538">
                  <c:v>0</c:v>
                </c:pt>
                <c:pt idx="11539">
                  <c:v>28.567999999999991</c:v>
                </c:pt>
                <c:pt idx="11540">
                  <c:v>11.855000000000002</c:v>
                </c:pt>
                <c:pt idx="11541">
                  <c:v>2.0629999999999953</c:v>
                </c:pt>
                <c:pt idx="11542">
                  <c:v>0</c:v>
                </c:pt>
                <c:pt idx="11543">
                  <c:v>77.058999999999983</c:v>
                </c:pt>
                <c:pt idx="11544">
                  <c:v>31.788999999999991</c:v>
                </c:pt>
                <c:pt idx="11545">
                  <c:v>16.585999999999988</c:v>
                </c:pt>
                <c:pt idx="11546">
                  <c:v>7.8060000000000054</c:v>
                </c:pt>
                <c:pt idx="11547">
                  <c:v>3.1080000000000041</c:v>
                </c:pt>
                <c:pt idx="11548">
                  <c:v>1.1499999999999981</c:v>
                </c:pt>
                <c:pt idx="11549">
                  <c:v>0</c:v>
                </c:pt>
                <c:pt idx="11550">
                  <c:v>1.2750000000000057</c:v>
                </c:pt>
                <c:pt idx="11551">
                  <c:v>5.8210000000000051</c:v>
                </c:pt>
                <c:pt idx="11552">
                  <c:v>3.371999999999999</c:v>
                </c:pt>
                <c:pt idx="11553">
                  <c:v>1.048000000000002</c:v>
                </c:pt>
                <c:pt idx="11554">
                  <c:v>0</c:v>
                </c:pt>
                <c:pt idx="11555">
                  <c:v>0</c:v>
                </c:pt>
                <c:pt idx="11556">
                  <c:v>1.4939999999999993</c:v>
                </c:pt>
                <c:pt idx="11557">
                  <c:v>10.547000000000001</c:v>
                </c:pt>
                <c:pt idx="11558">
                  <c:v>7.3509999999999973</c:v>
                </c:pt>
                <c:pt idx="11559">
                  <c:v>0</c:v>
                </c:pt>
                <c:pt idx="11560">
                  <c:v>3.4320000000000013</c:v>
                </c:pt>
                <c:pt idx="11561">
                  <c:v>2.5670000000000002</c:v>
                </c:pt>
                <c:pt idx="11562">
                  <c:v>0</c:v>
                </c:pt>
                <c:pt idx="11563">
                  <c:v>0.51899999999999835</c:v>
                </c:pt>
                <c:pt idx="11564">
                  <c:v>7.882000000000005</c:v>
                </c:pt>
                <c:pt idx="11565">
                  <c:v>4.7149999999999945</c:v>
                </c:pt>
                <c:pt idx="11566">
                  <c:v>2.1440000000000055</c:v>
                </c:pt>
                <c:pt idx="11567">
                  <c:v>0</c:v>
                </c:pt>
                <c:pt idx="11568">
                  <c:v>0</c:v>
                </c:pt>
                <c:pt idx="11569">
                  <c:v>4.3439999999999994</c:v>
                </c:pt>
                <c:pt idx="11570">
                  <c:v>1.304000000000002</c:v>
                </c:pt>
                <c:pt idx="11571">
                  <c:v>0.20100000000000051</c:v>
                </c:pt>
                <c:pt idx="11572">
                  <c:v>0</c:v>
                </c:pt>
                <c:pt idx="11573">
                  <c:v>3.3099999999999947</c:v>
                </c:pt>
                <c:pt idx="11574">
                  <c:v>10.815000000000003</c:v>
                </c:pt>
                <c:pt idx="11575">
                  <c:v>6.1780000000000044</c:v>
                </c:pt>
                <c:pt idx="11576">
                  <c:v>31.12299999999999</c:v>
                </c:pt>
                <c:pt idx="11577">
                  <c:v>19.43</c:v>
                </c:pt>
                <c:pt idx="11578">
                  <c:v>8.5840000000000014</c:v>
                </c:pt>
                <c:pt idx="11579">
                  <c:v>5.7349999999999985</c:v>
                </c:pt>
                <c:pt idx="11580">
                  <c:v>1.6240000000000023</c:v>
                </c:pt>
                <c:pt idx="11581">
                  <c:v>0</c:v>
                </c:pt>
                <c:pt idx="11582">
                  <c:v>5.9879999999999995</c:v>
                </c:pt>
                <c:pt idx="11583">
                  <c:v>12.992000000000004</c:v>
                </c:pt>
                <c:pt idx="11584">
                  <c:v>8.5479999999999947</c:v>
                </c:pt>
                <c:pt idx="11585">
                  <c:v>4.1829999999999981</c:v>
                </c:pt>
                <c:pt idx="11586">
                  <c:v>0</c:v>
                </c:pt>
                <c:pt idx="11587">
                  <c:v>3.243000000000003</c:v>
                </c:pt>
                <c:pt idx="11588">
                  <c:v>22.07</c:v>
                </c:pt>
                <c:pt idx="11589">
                  <c:v>9.9630000000000027</c:v>
                </c:pt>
                <c:pt idx="11590">
                  <c:v>5.0949999999999971</c:v>
                </c:pt>
                <c:pt idx="11591">
                  <c:v>1.7429999999999946</c:v>
                </c:pt>
                <c:pt idx="11592">
                  <c:v>0.36400000000000432</c:v>
                </c:pt>
                <c:pt idx="11593">
                  <c:v>0.12400000000000236</c:v>
                </c:pt>
                <c:pt idx="11594">
                  <c:v>0</c:v>
                </c:pt>
                <c:pt idx="11595">
                  <c:v>0.67600000000000215</c:v>
                </c:pt>
                <c:pt idx="11596">
                  <c:v>104.721</c:v>
                </c:pt>
                <c:pt idx="11597">
                  <c:v>96.475999999999999</c:v>
                </c:pt>
                <c:pt idx="11598">
                  <c:v>33.932000000000002</c:v>
                </c:pt>
                <c:pt idx="11599">
                  <c:v>18.29399999999999</c:v>
                </c:pt>
                <c:pt idx="11600">
                  <c:v>14.664000000000009</c:v>
                </c:pt>
                <c:pt idx="11601">
                  <c:v>12.673000000000002</c:v>
                </c:pt>
                <c:pt idx="11602">
                  <c:v>14.190999999999999</c:v>
                </c:pt>
                <c:pt idx="11603">
                  <c:v>5.7310000000000034</c:v>
                </c:pt>
                <c:pt idx="11604">
                  <c:v>4.8250000000000011</c:v>
                </c:pt>
                <c:pt idx="11605">
                  <c:v>3.0090000000000003</c:v>
                </c:pt>
                <c:pt idx="11606">
                  <c:v>0</c:v>
                </c:pt>
                <c:pt idx="11607">
                  <c:v>0</c:v>
                </c:pt>
                <c:pt idx="11608">
                  <c:v>12.466000000000005</c:v>
                </c:pt>
                <c:pt idx="11609">
                  <c:v>13.131</c:v>
                </c:pt>
                <c:pt idx="11610">
                  <c:v>0</c:v>
                </c:pt>
                <c:pt idx="11611">
                  <c:v>23.271999999999988</c:v>
                </c:pt>
                <c:pt idx="11612">
                  <c:v>4.1740000000000066</c:v>
                </c:pt>
                <c:pt idx="11613">
                  <c:v>19.028999999999989</c:v>
                </c:pt>
                <c:pt idx="11614">
                  <c:v>29.674999999999997</c:v>
                </c:pt>
                <c:pt idx="11615">
                  <c:v>7.4969999999999999</c:v>
                </c:pt>
                <c:pt idx="11616">
                  <c:v>0</c:v>
                </c:pt>
                <c:pt idx="11617">
                  <c:v>0</c:v>
                </c:pt>
                <c:pt idx="11618">
                  <c:v>0</c:v>
                </c:pt>
                <c:pt idx="11619">
                  <c:v>0</c:v>
                </c:pt>
                <c:pt idx="11620">
                  <c:v>0</c:v>
                </c:pt>
                <c:pt idx="11621">
                  <c:v>0</c:v>
                </c:pt>
                <c:pt idx="11622">
                  <c:v>0</c:v>
                </c:pt>
                <c:pt idx="11623">
                  <c:v>0</c:v>
                </c:pt>
                <c:pt idx="11624">
                  <c:v>0</c:v>
                </c:pt>
                <c:pt idx="11625">
                  <c:v>0</c:v>
                </c:pt>
                <c:pt idx="11626">
                  <c:v>0.2370000000000019</c:v>
                </c:pt>
                <c:pt idx="11627">
                  <c:v>0</c:v>
                </c:pt>
                <c:pt idx="11628">
                  <c:v>0</c:v>
                </c:pt>
                <c:pt idx="11629">
                  <c:v>0</c:v>
                </c:pt>
                <c:pt idx="11630">
                  <c:v>0</c:v>
                </c:pt>
                <c:pt idx="11631">
                  <c:v>0</c:v>
                </c:pt>
                <c:pt idx="11632">
                  <c:v>0</c:v>
                </c:pt>
                <c:pt idx="11633">
                  <c:v>0</c:v>
                </c:pt>
                <c:pt idx="11634">
                  <c:v>0.93800000000000261</c:v>
                </c:pt>
                <c:pt idx="11635">
                  <c:v>2.4429999999999978</c:v>
                </c:pt>
                <c:pt idx="11636">
                  <c:v>2.7970000000000041</c:v>
                </c:pt>
                <c:pt idx="11637">
                  <c:v>1.6649999999999987</c:v>
                </c:pt>
                <c:pt idx="11638">
                  <c:v>0.70299999999999585</c:v>
                </c:pt>
                <c:pt idx="11639">
                  <c:v>0.29899999999999971</c:v>
                </c:pt>
                <c:pt idx="11640">
                  <c:v>1.8999999999998355E-2</c:v>
                </c:pt>
                <c:pt idx="11641">
                  <c:v>0.27000000000000318</c:v>
                </c:pt>
                <c:pt idx="11642">
                  <c:v>0</c:v>
                </c:pt>
                <c:pt idx="11643">
                  <c:v>0.29500000000000182</c:v>
                </c:pt>
                <c:pt idx="11644">
                  <c:v>0.5870000000000033</c:v>
                </c:pt>
                <c:pt idx="11645">
                  <c:v>0.2370000000000019</c:v>
                </c:pt>
                <c:pt idx="11646">
                  <c:v>0</c:v>
                </c:pt>
                <c:pt idx="11647">
                  <c:v>0.58500000000000063</c:v>
                </c:pt>
                <c:pt idx="11648">
                  <c:v>2.0500000000000043</c:v>
                </c:pt>
                <c:pt idx="11649">
                  <c:v>1.6240000000000023</c:v>
                </c:pt>
                <c:pt idx="11650">
                  <c:v>1.8160000000000025</c:v>
                </c:pt>
                <c:pt idx="11651">
                  <c:v>2.2479999999999984</c:v>
                </c:pt>
                <c:pt idx="11652">
                  <c:v>0.56900000000000261</c:v>
                </c:pt>
                <c:pt idx="11653">
                  <c:v>0</c:v>
                </c:pt>
                <c:pt idx="11654">
                  <c:v>0.27000000000000318</c:v>
                </c:pt>
                <c:pt idx="11655">
                  <c:v>0.21099999999999863</c:v>
                </c:pt>
                <c:pt idx="11656">
                  <c:v>0.41300000000000381</c:v>
                </c:pt>
                <c:pt idx="11657">
                  <c:v>0</c:v>
                </c:pt>
                <c:pt idx="11658">
                  <c:v>0.8550000000000042</c:v>
                </c:pt>
                <c:pt idx="11659">
                  <c:v>0.76999999999999624</c:v>
                </c:pt>
                <c:pt idx="11660">
                  <c:v>1.4839999999999938</c:v>
                </c:pt>
                <c:pt idx="11661">
                  <c:v>0.99699999999999989</c:v>
                </c:pt>
                <c:pt idx="11662">
                  <c:v>0.88700000000000045</c:v>
                </c:pt>
                <c:pt idx="11663">
                  <c:v>0</c:v>
                </c:pt>
                <c:pt idx="11664">
                  <c:v>0.16899999999999699</c:v>
                </c:pt>
                <c:pt idx="11665">
                  <c:v>0.70100000000000062</c:v>
                </c:pt>
                <c:pt idx="11666">
                  <c:v>0.41100000000000136</c:v>
                </c:pt>
                <c:pt idx="11667">
                  <c:v>1.2370000000000019</c:v>
                </c:pt>
                <c:pt idx="11668">
                  <c:v>1.7950000000000017</c:v>
                </c:pt>
                <c:pt idx="11669">
                  <c:v>0</c:v>
                </c:pt>
                <c:pt idx="11670">
                  <c:v>0.73799999999999977</c:v>
                </c:pt>
                <c:pt idx="11671">
                  <c:v>0.42399999999999971</c:v>
                </c:pt>
                <c:pt idx="11672">
                  <c:v>0.90100000000000335</c:v>
                </c:pt>
                <c:pt idx="11673">
                  <c:v>1.6480000000000037</c:v>
                </c:pt>
                <c:pt idx="11674">
                  <c:v>2.9519999999999977</c:v>
                </c:pt>
                <c:pt idx="11675">
                  <c:v>3.8019999999999987</c:v>
                </c:pt>
                <c:pt idx="11676">
                  <c:v>3.9539999999999997</c:v>
                </c:pt>
                <c:pt idx="11677">
                  <c:v>4.5479999999999947</c:v>
                </c:pt>
                <c:pt idx="11678">
                  <c:v>4.5519999999999996</c:v>
                </c:pt>
                <c:pt idx="11679">
                  <c:v>4.1129999999999978</c:v>
                </c:pt>
                <c:pt idx="11680">
                  <c:v>3.8879999999999981</c:v>
                </c:pt>
                <c:pt idx="11681">
                  <c:v>1.7250000000000014</c:v>
                </c:pt>
                <c:pt idx="11682">
                  <c:v>0.92999999999999972</c:v>
                </c:pt>
                <c:pt idx="11683">
                  <c:v>0</c:v>
                </c:pt>
                <c:pt idx="11684">
                  <c:v>0</c:v>
                </c:pt>
                <c:pt idx="11685">
                  <c:v>0</c:v>
                </c:pt>
                <c:pt idx="11686">
                  <c:v>0</c:v>
                </c:pt>
                <c:pt idx="11687">
                  <c:v>0.42699999999999982</c:v>
                </c:pt>
                <c:pt idx="11688">
                  <c:v>2.1469999999999985</c:v>
                </c:pt>
                <c:pt idx="11689">
                  <c:v>0.97400000000000375</c:v>
                </c:pt>
                <c:pt idx="11690">
                  <c:v>0</c:v>
                </c:pt>
                <c:pt idx="11691">
                  <c:v>8.3870000000000005</c:v>
                </c:pt>
                <c:pt idx="11692">
                  <c:v>22.013999999999996</c:v>
                </c:pt>
                <c:pt idx="11693">
                  <c:v>16.63600000000001</c:v>
                </c:pt>
                <c:pt idx="11694">
                  <c:v>15.101000000000001</c:v>
                </c:pt>
                <c:pt idx="11695">
                  <c:v>15.405000000000005</c:v>
                </c:pt>
                <c:pt idx="11696">
                  <c:v>13.120999999999999</c:v>
                </c:pt>
                <c:pt idx="11697">
                  <c:v>8.6479999999999997</c:v>
                </c:pt>
                <c:pt idx="11698">
                  <c:v>4.8320000000000007</c:v>
                </c:pt>
                <c:pt idx="11699">
                  <c:v>2.953000000000003</c:v>
                </c:pt>
                <c:pt idx="11700">
                  <c:v>1.4489999999999974</c:v>
                </c:pt>
                <c:pt idx="11701">
                  <c:v>1.3879999999999975</c:v>
                </c:pt>
                <c:pt idx="11702">
                  <c:v>0.27499999999999875</c:v>
                </c:pt>
                <c:pt idx="11703">
                  <c:v>0</c:v>
                </c:pt>
                <c:pt idx="11704">
                  <c:v>0</c:v>
                </c:pt>
                <c:pt idx="11705">
                  <c:v>0.13499999999999807</c:v>
                </c:pt>
                <c:pt idx="11706">
                  <c:v>0.58899999999999852</c:v>
                </c:pt>
                <c:pt idx="11707">
                  <c:v>2.1610000000000014</c:v>
                </c:pt>
                <c:pt idx="11708">
                  <c:v>1.0820000000000007</c:v>
                </c:pt>
                <c:pt idx="11709">
                  <c:v>0.6329999999999959</c:v>
                </c:pt>
                <c:pt idx="11710">
                  <c:v>0.56900000000000261</c:v>
                </c:pt>
                <c:pt idx="11711">
                  <c:v>0.39500000000000335</c:v>
                </c:pt>
                <c:pt idx="11712">
                  <c:v>0.30999999999999539</c:v>
                </c:pt>
                <c:pt idx="11713">
                  <c:v>1.1139999999999968</c:v>
                </c:pt>
                <c:pt idx="11714">
                  <c:v>0.43900000000000017</c:v>
                </c:pt>
                <c:pt idx="11715">
                  <c:v>0</c:v>
                </c:pt>
                <c:pt idx="11716">
                  <c:v>0</c:v>
                </c:pt>
                <c:pt idx="11717">
                  <c:v>0.10900000000000176</c:v>
                </c:pt>
                <c:pt idx="11718">
                  <c:v>0.56099999999999994</c:v>
                </c:pt>
                <c:pt idx="11719">
                  <c:v>1.9540000000000011</c:v>
                </c:pt>
                <c:pt idx="11720">
                  <c:v>4.2460000000000022</c:v>
                </c:pt>
                <c:pt idx="11721">
                  <c:v>4.2190000000000012</c:v>
                </c:pt>
                <c:pt idx="11722">
                  <c:v>1.3530000000000015</c:v>
                </c:pt>
                <c:pt idx="11723">
                  <c:v>0</c:v>
                </c:pt>
                <c:pt idx="11724">
                  <c:v>0</c:v>
                </c:pt>
                <c:pt idx="11725">
                  <c:v>33.132000000000012</c:v>
                </c:pt>
                <c:pt idx="11726">
                  <c:v>33.401000000000003</c:v>
                </c:pt>
                <c:pt idx="11727">
                  <c:v>10.821999999999992</c:v>
                </c:pt>
                <c:pt idx="11728">
                  <c:v>0</c:v>
                </c:pt>
                <c:pt idx="11729">
                  <c:v>7.5949999999999971</c:v>
                </c:pt>
                <c:pt idx="11730">
                  <c:v>8.6640000000000015</c:v>
                </c:pt>
                <c:pt idx="11731">
                  <c:v>18.858999999999988</c:v>
                </c:pt>
                <c:pt idx="11732">
                  <c:v>32.704000000000008</c:v>
                </c:pt>
                <c:pt idx="11733">
                  <c:v>97.16</c:v>
                </c:pt>
                <c:pt idx="11734">
                  <c:v>115.94400000000003</c:v>
                </c:pt>
                <c:pt idx="11735">
                  <c:v>31.097999999999999</c:v>
                </c:pt>
                <c:pt idx="11736">
                  <c:v>12.275000000000006</c:v>
                </c:pt>
                <c:pt idx="11737">
                  <c:v>11.77399999999999</c:v>
                </c:pt>
                <c:pt idx="11738">
                  <c:v>13.498000000000005</c:v>
                </c:pt>
                <c:pt idx="11739">
                  <c:v>6.9050000000000011</c:v>
                </c:pt>
                <c:pt idx="11740">
                  <c:v>7.2550000000000097</c:v>
                </c:pt>
                <c:pt idx="11741">
                  <c:v>4.5180000000000007</c:v>
                </c:pt>
                <c:pt idx="11742">
                  <c:v>0</c:v>
                </c:pt>
                <c:pt idx="11743">
                  <c:v>2.0639999999999938</c:v>
                </c:pt>
                <c:pt idx="11744">
                  <c:v>1.9869999999999948</c:v>
                </c:pt>
                <c:pt idx="11745">
                  <c:v>1.1809999999999974</c:v>
                </c:pt>
                <c:pt idx="11746">
                  <c:v>0</c:v>
                </c:pt>
                <c:pt idx="11747">
                  <c:v>3.3079999999999932</c:v>
                </c:pt>
                <c:pt idx="11748">
                  <c:v>0</c:v>
                </c:pt>
                <c:pt idx="11749">
                  <c:v>6.9200000000000017</c:v>
                </c:pt>
                <c:pt idx="11750">
                  <c:v>8.1570000000000018</c:v>
                </c:pt>
                <c:pt idx="11751">
                  <c:v>9.0500000000000025</c:v>
                </c:pt>
                <c:pt idx="11752">
                  <c:v>5.0820000000000007</c:v>
                </c:pt>
                <c:pt idx="11753">
                  <c:v>3.4329999999999989</c:v>
                </c:pt>
                <c:pt idx="11754">
                  <c:v>2.1219999999999999</c:v>
                </c:pt>
                <c:pt idx="11755">
                  <c:v>1.6240000000000023</c:v>
                </c:pt>
                <c:pt idx="11756">
                  <c:v>0</c:v>
                </c:pt>
                <c:pt idx="11757">
                  <c:v>0.40399999999999647</c:v>
                </c:pt>
                <c:pt idx="11758">
                  <c:v>2.5859999999999985</c:v>
                </c:pt>
                <c:pt idx="11759">
                  <c:v>0</c:v>
                </c:pt>
                <c:pt idx="11760">
                  <c:v>14.786999999999995</c:v>
                </c:pt>
                <c:pt idx="11761">
                  <c:v>13.646000000000008</c:v>
                </c:pt>
                <c:pt idx="11762">
                  <c:v>8.1619999999999973</c:v>
                </c:pt>
                <c:pt idx="11763">
                  <c:v>4.6400000000000006</c:v>
                </c:pt>
                <c:pt idx="11764">
                  <c:v>2.9350000000000023</c:v>
                </c:pt>
                <c:pt idx="11765">
                  <c:v>3.1980000000000004</c:v>
                </c:pt>
                <c:pt idx="11766">
                  <c:v>2.9399999999999977</c:v>
                </c:pt>
                <c:pt idx="11767">
                  <c:v>0.82200000000000273</c:v>
                </c:pt>
                <c:pt idx="11768">
                  <c:v>0</c:v>
                </c:pt>
                <c:pt idx="11769">
                  <c:v>0.20600000000000313</c:v>
                </c:pt>
                <c:pt idx="11770">
                  <c:v>0</c:v>
                </c:pt>
                <c:pt idx="11771">
                  <c:v>0</c:v>
                </c:pt>
                <c:pt idx="11772">
                  <c:v>6.1409999999999965</c:v>
                </c:pt>
                <c:pt idx="11773">
                  <c:v>4.3210000000000051</c:v>
                </c:pt>
                <c:pt idx="11774">
                  <c:v>2.5030000000000001</c:v>
                </c:pt>
                <c:pt idx="11775">
                  <c:v>0</c:v>
                </c:pt>
                <c:pt idx="11776">
                  <c:v>2.330999999999996</c:v>
                </c:pt>
                <c:pt idx="11777">
                  <c:v>3.3389999999999977</c:v>
                </c:pt>
                <c:pt idx="11778">
                  <c:v>2.7040000000000006</c:v>
                </c:pt>
                <c:pt idx="11779">
                  <c:v>0.93900000000000028</c:v>
                </c:pt>
                <c:pt idx="11780">
                  <c:v>0</c:v>
                </c:pt>
                <c:pt idx="11781">
                  <c:v>1.8850000000000051</c:v>
                </c:pt>
                <c:pt idx="11782">
                  <c:v>1.8309999999999955</c:v>
                </c:pt>
                <c:pt idx="11783">
                  <c:v>0.59900000000000353</c:v>
                </c:pt>
                <c:pt idx="11784">
                  <c:v>0</c:v>
                </c:pt>
                <c:pt idx="11785">
                  <c:v>0</c:v>
                </c:pt>
                <c:pt idx="11786">
                  <c:v>0</c:v>
                </c:pt>
                <c:pt idx="11787">
                  <c:v>1.7049999999999976</c:v>
                </c:pt>
                <c:pt idx="11788">
                  <c:v>2.7730000000000032</c:v>
                </c:pt>
                <c:pt idx="11789">
                  <c:v>8.0250000000000057</c:v>
                </c:pt>
                <c:pt idx="11790">
                  <c:v>18.438000000000002</c:v>
                </c:pt>
                <c:pt idx="11791">
                  <c:v>19.41299999999999</c:v>
                </c:pt>
                <c:pt idx="11792">
                  <c:v>22.402999999999988</c:v>
                </c:pt>
                <c:pt idx="11793">
                  <c:v>38.716000000000001</c:v>
                </c:pt>
                <c:pt idx="11794">
                  <c:v>44.931000000000004</c:v>
                </c:pt>
                <c:pt idx="11795">
                  <c:v>20.581999999999987</c:v>
                </c:pt>
                <c:pt idx="11796">
                  <c:v>10.89</c:v>
                </c:pt>
                <c:pt idx="11797">
                  <c:v>6.3900000000000006</c:v>
                </c:pt>
                <c:pt idx="11798">
                  <c:v>4.8699999999999966</c:v>
                </c:pt>
                <c:pt idx="11799">
                  <c:v>2.1669999999999945</c:v>
                </c:pt>
                <c:pt idx="11800">
                  <c:v>1.0259999999999956</c:v>
                </c:pt>
                <c:pt idx="11801">
                  <c:v>0</c:v>
                </c:pt>
                <c:pt idx="11802">
                  <c:v>0.94299999999999784</c:v>
                </c:pt>
                <c:pt idx="11803">
                  <c:v>1.798999999999999</c:v>
                </c:pt>
                <c:pt idx="11804">
                  <c:v>1.2620000000000005</c:v>
                </c:pt>
                <c:pt idx="11805">
                  <c:v>0.90200000000000102</c:v>
                </c:pt>
                <c:pt idx="11806">
                  <c:v>2.2780000000000058</c:v>
                </c:pt>
                <c:pt idx="11807">
                  <c:v>1.479999999999996</c:v>
                </c:pt>
                <c:pt idx="11808">
                  <c:v>0.73099999999999465</c:v>
                </c:pt>
                <c:pt idx="11809">
                  <c:v>0</c:v>
                </c:pt>
                <c:pt idx="11810">
                  <c:v>0</c:v>
                </c:pt>
                <c:pt idx="11811">
                  <c:v>0</c:v>
                </c:pt>
                <c:pt idx="11812">
                  <c:v>0.96699999999999875</c:v>
                </c:pt>
                <c:pt idx="11813">
                  <c:v>0</c:v>
                </c:pt>
                <c:pt idx="11814">
                  <c:v>8.4000000000003225E-2</c:v>
                </c:pt>
                <c:pt idx="11815">
                  <c:v>1.6930000000000049</c:v>
                </c:pt>
                <c:pt idx="11816">
                  <c:v>0.90299999999999869</c:v>
                </c:pt>
                <c:pt idx="11817">
                  <c:v>4.7219999999999995</c:v>
                </c:pt>
                <c:pt idx="11818">
                  <c:v>4.3010000000000019</c:v>
                </c:pt>
                <c:pt idx="11819">
                  <c:v>3.8670000000000044</c:v>
                </c:pt>
                <c:pt idx="11820">
                  <c:v>0</c:v>
                </c:pt>
                <c:pt idx="11821">
                  <c:v>1.6929999999999978</c:v>
                </c:pt>
                <c:pt idx="11822">
                  <c:v>3.2360000000000038</c:v>
                </c:pt>
                <c:pt idx="11823">
                  <c:v>2.507000000000005</c:v>
                </c:pt>
                <c:pt idx="11824">
                  <c:v>0.42900000000000216</c:v>
                </c:pt>
                <c:pt idx="11825">
                  <c:v>0.77499999999999891</c:v>
                </c:pt>
                <c:pt idx="11826">
                  <c:v>1.1619999999999986</c:v>
                </c:pt>
                <c:pt idx="11827">
                  <c:v>0</c:v>
                </c:pt>
                <c:pt idx="11828">
                  <c:v>0.17300000000000187</c:v>
                </c:pt>
                <c:pt idx="11829">
                  <c:v>12.630000000000003</c:v>
                </c:pt>
                <c:pt idx="11830">
                  <c:v>5.2710000000000026</c:v>
                </c:pt>
                <c:pt idx="11831">
                  <c:v>1.3760000000000052</c:v>
                </c:pt>
                <c:pt idx="11832">
                  <c:v>0</c:v>
                </c:pt>
                <c:pt idx="11833">
                  <c:v>0.5379999999999967</c:v>
                </c:pt>
                <c:pt idx="11834">
                  <c:v>6.6979999999999986</c:v>
                </c:pt>
                <c:pt idx="11835">
                  <c:v>1.5169999999999955</c:v>
                </c:pt>
                <c:pt idx="11836">
                  <c:v>3.1500000000000057</c:v>
                </c:pt>
                <c:pt idx="11837">
                  <c:v>4</c:v>
                </c:pt>
                <c:pt idx="11838">
                  <c:v>2.804000000000002</c:v>
                </c:pt>
                <c:pt idx="11839">
                  <c:v>1.8780000000000001</c:v>
                </c:pt>
                <c:pt idx="11840">
                  <c:v>1.0940000000000016</c:v>
                </c:pt>
                <c:pt idx="11841">
                  <c:v>0</c:v>
                </c:pt>
                <c:pt idx="11842">
                  <c:v>0.68299999999999983</c:v>
                </c:pt>
                <c:pt idx="11843">
                  <c:v>1.2760000000000038</c:v>
                </c:pt>
                <c:pt idx="11844">
                  <c:v>2.2479999999999984</c:v>
                </c:pt>
                <c:pt idx="11845">
                  <c:v>14.418000000000001</c:v>
                </c:pt>
                <c:pt idx="11846">
                  <c:v>8.7160000000000011</c:v>
                </c:pt>
                <c:pt idx="11847">
                  <c:v>8.8100000000000023</c:v>
                </c:pt>
                <c:pt idx="11848">
                  <c:v>29.069999999999986</c:v>
                </c:pt>
                <c:pt idx="11849">
                  <c:v>20.614999999999995</c:v>
                </c:pt>
                <c:pt idx="11850">
                  <c:v>12.222000000000001</c:v>
                </c:pt>
                <c:pt idx="11851">
                  <c:v>5.3370000000000015</c:v>
                </c:pt>
                <c:pt idx="11852">
                  <c:v>3.6859999999999999</c:v>
                </c:pt>
                <c:pt idx="11853">
                  <c:v>1.3089999999999971</c:v>
                </c:pt>
                <c:pt idx="11854">
                  <c:v>0</c:v>
                </c:pt>
                <c:pt idx="11855">
                  <c:v>3.2059999999999969</c:v>
                </c:pt>
                <c:pt idx="11856">
                  <c:v>2.4870000000000019</c:v>
                </c:pt>
                <c:pt idx="11857">
                  <c:v>1.4050000000000007</c:v>
                </c:pt>
                <c:pt idx="11858">
                  <c:v>0.74099999999999988</c:v>
                </c:pt>
                <c:pt idx="11859">
                  <c:v>0.66600000000000414</c:v>
                </c:pt>
                <c:pt idx="11860">
                  <c:v>0</c:v>
                </c:pt>
                <c:pt idx="11861">
                  <c:v>0.14300000000000071</c:v>
                </c:pt>
                <c:pt idx="11862">
                  <c:v>4.972999999999999</c:v>
                </c:pt>
                <c:pt idx="11863">
                  <c:v>1.5959999999999956</c:v>
                </c:pt>
                <c:pt idx="11864">
                  <c:v>0</c:v>
                </c:pt>
                <c:pt idx="11865">
                  <c:v>10.263000000000002</c:v>
                </c:pt>
                <c:pt idx="11866">
                  <c:v>1.7490000000000019</c:v>
                </c:pt>
                <c:pt idx="11867">
                  <c:v>0</c:v>
                </c:pt>
                <c:pt idx="11868">
                  <c:v>0.5140000000000029</c:v>
                </c:pt>
                <c:pt idx="11869">
                  <c:v>1.4640000000000057</c:v>
                </c:pt>
                <c:pt idx="11870">
                  <c:v>0.7370000000000021</c:v>
                </c:pt>
                <c:pt idx="11871">
                  <c:v>0</c:v>
                </c:pt>
                <c:pt idx="11872">
                  <c:v>0.96300000000000119</c:v>
                </c:pt>
                <c:pt idx="11873">
                  <c:v>0.28300000000000131</c:v>
                </c:pt>
                <c:pt idx="11874">
                  <c:v>3.2090000000000032</c:v>
                </c:pt>
                <c:pt idx="11875">
                  <c:v>2.8890000000000029</c:v>
                </c:pt>
                <c:pt idx="11876">
                  <c:v>0.27799999999999886</c:v>
                </c:pt>
                <c:pt idx="11877">
                  <c:v>0</c:v>
                </c:pt>
                <c:pt idx="11878">
                  <c:v>7.1259999999999959</c:v>
                </c:pt>
                <c:pt idx="11879">
                  <c:v>3.2349999999999994</c:v>
                </c:pt>
                <c:pt idx="11880">
                  <c:v>0.68599999999999994</c:v>
                </c:pt>
                <c:pt idx="11881">
                  <c:v>0</c:v>
                </c:pt>
                <c:pt idx="11882">
                  <c:v>3.1170000000000044</c:v>
                </c:pt>
                <c:pt idx="11883">
                  <c:v>1.6499999999999981</c:v>
                </c:pt>
                <c:pt idx="11884">
                  <c:v>0</c:v>
                </c:pt>
                <c:pt idx="11885">
                  <c:v>0</c:v>
                </c:pt>
                <c:pt idx="11886">
                  <c:v>1.109999999999999</c:v>
                </c:pt>
                <c:pt idx="11887">
                  <c:v>0.31899999999999573</c:v>
                </c:pt>
                <c:pt idx="11888">
                  <c:v>0</c:v>
                </c:pt>
                <c:pt idx="11889">
                  <c:v>6.3000000000002401E-2</c:v>
                </c:pt>
                <c:pt idx="11890">
                  <c:v>0</c:v>
                </c:pt>
                <c:pt idx="11891">
                  <c:v>1.2719999999999976</c:v>
                </c:pt>
                <c:pt idx="11892">
                  <c:v>0.92500000000000449</c:v>
                </c:pt>
                <c:pt idx="11893">
                  <c:v>1.9819999999999989</c:v>
                </c:pt>
                <c:pt idx="11894">
                  <c:v>34.805</c:v>
                </c:pt>
                <c:pt idx="11895">
                  <c:v>26.323</c:v>
                </c:pt>
                <c:pt idx="11896">
                  <c:v>10.379000000000008</c:v>
                </c:pt>
                <c:pt idx="11897">
                  <c:v>4.4220000000000041</c:v>
                </c:pt>
                <c:pt idx="11898">
                  <c:v>2.7730000000000032</c:v>
                </c:pt>
                <c:pt idx="11899">
                  <c:v>2.3760000000000039</c:v>
                </c:pt>
                <c:pt idx="11900">
                  <c:v>0.76799999999999391</c:v>
                </c:pt>
                <c:pt idx="11901">
                  <c:v>0</c:v>
                </c:pt>
                <c:pt idx="11902">
                  <c:v>0.53399999999999892</c:v>
                </c:pt>
                <c:pt idx="11903">
                  <c:v>1.4549999999999976</c:v>
                </c:pt>
                <c:pt idx="11904">
                  <c:v>0</c:v>
                </c:pt>
                <c:pt idx="11905">
                  <c:v>0.1910000000000025</c:v>
                </c:pt>
                <c:pt idx="11906">
                  <c:v>2.3840000000000003</c:v>
                </c:pt>
                <c:pt idx="11907">
                  <c:v>1.9819999999999989</c:v>
                </c:pt>
                <c:pt idx="11908">
                  <c:v>3.9429999999999978</c:v>
                </c:pt>
                <c:pt idx="11909">
                  <c:v>27.249000000000009</c:v>
                </c:pt>
                <c:pt idx="11910">
                  <c:v>62.135000000000012</c:v>
                </c:pt>
                <c:pt idx="11911">
                  <c:v>26.628000000000007</c:v>
                </c:pt>
                <c:pt idx="11912">
                  <c:v>11.331000000000003</c:v>
                </c:pt>
                <c:pt idx="11913">
                  <c:v>7.2070000000000007</c:v>
                </c:pt>
                <c:pt idx="11914">
                  <c:v>6.2659999999999965</c:v>
                </c:pt>
                <c:pt idx="11915">
                  <c:v>2.9020000000000001</c:v>
                </c:pt>
                <c:pt idx="11916">
                  <c:v>0</c:v>
                </c:pt>
                <c:pt idx="11917">
                  <c:v>0.26800000000000068</c:v>
                </c:pt>
                <c:pt idx="11918">
                  <c:v>0</c:v>
                </c:pt>
                <c:pt idx="11919">
                  <c:v>0</c:v>
                </c:pt>
                <c:pt idx="11920">
                  <c:v>8.132000000000005</c:v>
                </c:pt>
                <c:pt idx="11921">
                  <c:v>6.8040000000000003</c:v>
                </c:pt>
                <c:pt idx="11922">
                  <c:v>2.0670000000000002</c:v>
                </c:pt>
                <c:pt idx="11923">
                  <c:v>0</c:v>
                </c:pt>
                <c:pt idx="11924">
                  <c:v>42.453999999999994</c:v>
                </c:pt>
                <c:pt idx="11925">
                  <c:v>14.856000000000005</c:v>
                </c:pt>
                <c:pt idx="11926">
                  <c:v>5.2720000000000073</c:v>
                </c:pt>
                <c:pt idx="11927">
                  <c:v>0</c:v>
                </c:pt>
                <c:pt idx="11928">
                  <c:v>12.639999999999997</c:v>
                </c:pt>
                <c:pt idx="11929">
                  <c:v>13.068999999999999</c:v>
                </c:pt>
                <c:pt idx="11930">
                  <c:v>11.725000000000001</c:v>
                </c:pt>
                <c:pt idx="11931">
                  <c:v>4.3639999999999954</c:v>
                </c:pt>
                <c:pt idx="11932">
                  <c:v>0</c:v>
                </c:pt>
                <c:pt idx="11933">
                  <c:v>36.956000000000003</c:v>
                </c:pt>
                <c:pt idx="11934">
                  <c:v>20.84899999999999</c:v>
                </c:pt>
                <c:pt idx="11935">
                  <c:v>10.682000000000002</c:v>
                </c:pt>
                <c:pt idx="11936">
                  <c:v>3.4560000000000022</c:v>
                </c:pt>
                <c:pt idx="11937">
                  <c:v>2.1730000000000018</c:v>
                </c:pt>
                <c:pt idx="11938">
                  <c:v>0</c:v>
                </c:pt>
                <c:pt idx="11939">
                  <c:v>0.44299999999999795</c:v>
                </c:pt>
                <c:pt idx="11940">
                  <c:v>0</c:v>
                </c:pt>
                <c:pt idx="11941">
                  <c:v>5.7490000000000023</c:v>
                </c:pt>
                <c:pt idx="11942">
                  <c:v>3.4859999999999971</c:v>
                </c:pt>
                <c:pt idx="11943">
                  <c:v>4.2120000000000015</c:v>
                </c:pt>
                <c:pt idx="11944">
                  <c:v>3.926000000000001</c:v>
                </c:pt>
                <c:pt idx="11945">
                  <c:v>1.6280000000000001</c:v>
                </c:pt>
                <c:pt idx="11946">
                  <c:v>1.3200000000000003</c:v>
                </c:pt>
                <c:pt idx="11947">
                  <c:v>0</c:v>
                </c:pt>
                <c:pt idx="11948">
                  <c:v>1</c:v>
                </c:pt>
                <c:pt idx="11949">
                  <c:v>1</c:v>
                </c:pt>
                <c:pt idx="11950">
                  <c:v>1</c:v>
                </c:pt>
                <c:pt idx="11951">
                  <c:v>0</c:v>
                </c:pt>
                <c:pt idx="11952">
                  <c:v>2</c:v>
                </c:pt>
                <c:pt idx="11953">
                  <c:v>0</c:v>
                </c:pt>
                <c:pt idx="11954">
                  <c:v>3.2569999999999979</c:v>
                </c:pt>
                <c:pt idx="11955">
                  <c:v>7.4759999999999991</c:v>
                </c:pt>
                <c:pt idx="11956">
                  <c:v>6.6589999999999971</c:v>
                </c:pt>
                <c:pt idx="11957">
                  <c:v>1.8070000000000022</c:v>
                </c:pt>
                <c:pt idx="11958">
                  <c:v>0.92000000000000171</c:v>
                </c:pt>
                <c:pt idx="11959">
                  <c:v>0</c:v>
                </c:pt>
                <c:pt idx="11960">
                  <c:v>0</c:v>
                </c:pt>
                <c:pt idx="11961">
                  <c:v>7.5189999999999975</c:v>
                </c:pt>
                <c:pt idx="11962">
                  <c:v>8.0300000000000011</c:v>
                </c:pt>
                <c:pt idx="11963">
                  <c:v>6.5339999999999989</c:v>
                </c:pt>
                <c:pt idx="11964">
                  <c:v>5.0300000000000011</c:v>
                </c:pt>
                <c:pt idx="11965">
                  <c:v>1.5180000000000007</c:v>
                </c:pt>
                <c:pt idx="11966">
                  <c:v>0</c:v>
                </c:pt>
                <c:pt idx="11967">
                  <c:v>0.72200000000000153</c:v>
                </c:pt>
                <c:pt idx="11968">
                  <c:v>8.4409999999999989</c:v>
                </c:pt>
                <c:pt idx="11969">
                  <c:v>6.1579999999999995</c:v>
                </c:pt>
                <c:pt idx="11970">
                  <c:v>4.8719999999999999</c:v>
                </c:pt>
                <c:pt idx="11971">
                  <c:v>3.5840000000000032</c:v>
                </c:pt>
                <c:pt idx="11972">
                  <c:v>1.2929999999999988</c:v>
                </c:pt>
                <c:pt idx="11973">
                  <c:v>0</c:v>
                </c:pt>
                <c:pt idx="11974">
                  <c:v>0.63900000000000312</c:v>
                </c:pt>
                <c:pt idx="11975">
                  <c:v>0.27400000000000091</c:v>
                </c:pt>
                <c:pt idx="11976">
                  <c:v>0.90500000000000114</c:v>
                </c:pt>
                <c:pt idx="11977">
                  <c:v>0.5319999999999967</c:v>
                </c:pt>
                <c:pt idx="11978">
                  <c:v>1.1550000000000011</c:v>
                </c:pt>
                <c:pt idx="11979">
                  <c:v>0.77400000000000113</c:v>
                </c:pt>
                <c:pt idx="11980">
                  <c:v>3.3890000000000029</c:v>
                </c:pt>
                <c:pt idx="11981">
                  <c:v>0</c:v>
                </c:pt>
                <c:pt idx="11982">
                  <c:v>0</c:v>
                </c:pt>
                <c:pt idx="11983">
                  <c:v>8.5790000000000006</c:v>
                </c:pt>
                <c:pt idx="11984">
                  <c:v>4.3100000000000005</c:v>
                </c:pt>
                <c:pt idx="11985">
                  <c:v>0</c:v>
                </c:pt>
                <c:pt idx="11986">
                  <c:v>2.3359999999999976</c:v>
                </c:pt>
                <c:pt idx="11987">
                  <c:v>1.6689999999999965</c:v>
                </c:pt>
                <c:pt idx="11988">
                  <c:v>0</c:v>
                </c:pt>
                <c:pt idx="11989">
                  <c:v>2.3440000000000007</c:v>
                </c:pt>
                <c:pt idx="11990">
                  <c:v>2.6769999999999987</c:v>
                </c:pt>
                <c:pt idx="11991">
                  <c:v>0</c:v>
                </c:pt>
                <c:pt idx="11992">
                  <c:v>2.7700000000000031</c:v>
                </c:pt>
                <c:pt idx="11993">
                  <c:v>3.527000000000001</c:v>
                </c:pt>
                <c:pt idx="11994">
                  <c:v>0.27000000000000318</c:v>
                </c:pt>
                <c:pt idx="11995">
                  <c:v>0</c:v>
                </c:pt>
                <c:pt idx="11996">
                  <c:v>0</c:v>
                </c:pt>
                <c:pt idx="11997">
                  <c:v>0</c:v>
                </c:pt>
                <c:pt idx="11998">
                  <c:v>2.054000000000002</c:v>
                </c:pt>
                <c:pt idx="11999">
                  <c:v>2.0799999999999983</c:v>
                </c:pt>
                <c:pt idx="12000">
                  <c:v>0</c:v>
                </c:pt>
                <c:pt idx="12001">
                  <c:v>5.2999999999997306E-2</c:v>
                </c:pt>
                <c:pt idx="12002">
                  <c:v>0</c:v>
                </c:pt>
                <c:pt idx="12003">
                  <c:v>0</c:v>
                </c:pt>
                <c:pt idx="12004">
                  <c:v>0</c:v>
                </c:pt>
                <c:pt idx="12005">
                  <c:v>0</c:v>
                </c:pt>
                <c:pt idx="12006">
                  <c:v>1.1689999999999965</c:v>
                </c:pt>
                <c:pt idx="12007">
                  <c:v>2.3370000000000033</c:v>
                </c:pt>
                <c:pt idx="12008">
                  <c:v>1.5039999999999973</c:v>
                </c:pt>
                <c:pt idx="12009">
                  <c:v>0.67000000000000193</c:v>
                </c:pt>
                <c:pt idx="12010">
                  <c:v>0.83500000000000085</c:v>
                </c:pt>
                <c:pt idx="12011">
                  <c:v>0</c:v>
                </c:pt>
                <c:pt idx="12012">
                  <c:v>0.67000000000000193</c:v>
                </c:pt>
                <c:pt idx="12013">
                  <c:v>0.33700000000000341</c:v>
                </c:pt>
                <c:pt idx="12014">
                  <c:v>0</c:v>
                </c:pt>
                <c:pt idx="12015">
                  <c:v>0</c:v>
                </c:pt>
                <c:pt idx="12016">
                  <c:v>0</c:v>
                </c:pt>
                <c:pt idx="12017">
                  <c:v>1</c:v>
                </c:pt>
                <c:pt idx="12018">
                  <c:v>1</c:v>
                </c:pt>
                <c:pt idx="12019">
                  <c:v>1</c:v>
                </c:pt>
                <c:pt idx="12020">
                  <c:v>1</c:v>
                </c:pt>
                <c:pt idx="12021">
                  <c:v>0</c:v>
                </c:pt>
                <c:pt idx="12022">
                  <c:v>0</c:v>
                </c:pt>
                <c:pt idx="12023">
                  <c:v>0</c:v>
                </c:pt>
                <c:pt idx="12024">
                  <c:v>1.6700000000000021</c:v>
                </c:pt>
                <c:pt idx="12025">
                  <c:v>0.3359999999999988</c:v>
                </c:pt>
                <c:pt idx="12026">
                  <c:v>0</c:v>
                </c:pt>
                <c:pt idx="12027">
                  <c:v>0</c:v>
                </c:pt>
                <c:pt idx="12028">
                  <c:v>0</c:v>
                </c:pt>
                <c:pt idx="12029">
                  <c:v>0</c:v>
                </c:pt>
                <c:pt idx="12030">
                  <c:v>0</c:v>
                </c:pt>
                <c:pt idx="12031">
                  <c:v>1.6700000000000021</c:v>
                </c:pt>
                <c:pt idx="12032">
                  <c:v>0.3359999999999988</c:v>
                </c:pt>
                <c:pt idx="12033">
                  <c:v>0</c:v>
                </c:pt>
                <c:pt idx="12034">
                  <c:v>0</c:v>
                </c:pt>
                <c:pt idx="12035">
                  <c:v>1.3359999999999976</c:v>
                </c:pt>
                <c:pt idx="12036">
                  <c:v>1.6700000000000021</c:v>
                </c:pt>
                <c:pt idx="12037">
                  <c:v>0</c:v>
                </c:pt>
                <c:pt idx="12038">
                  <c:v>1</c:v>
                </c:pt>
                <c:pt idx="12039">
                  <c:v>1</c:v>
                </c:pt>
                <c:pt idx="12040">
                  <c:v>0</c:v>
                </c:pt>
                <c:pt idx="12041">
                  <c:v>0</c:v>
                </c:pt>
                <c:pt idx="12042">
                  <c:v>0.51100000000000279</c:v>
                </c:pt>
                <c:pt idx="12043">
                  <c:v>1.0140000000000029</c:v>
                </c:pt>
                <c:pt idx="12044">
                  <c:v>0.51100000000000279</c:v>
                </c:pt>
                <c:pt idx="12045">
                  <c:v>0</c:v>
                </c:pt>
                <c:pt idx="12046">
                  <c:v>0</c:v>
                </c:pt>
                <c:pt idx="12047">
                  <c:v>0</c:v>
                </c:pt>
                <c:pt idx="12048">
                  <c:v>0</c:v>
                </c:pt>
                <c:pt idx="12049">
                  <c:v>0</c:v>
                </c:pt>
                <c:pt idx="12050">
                  <c:v>0</c:v>
                </c:pt>
                <c:pt idx="12051">
                  <c:v>0</c:v>
                </c:pt>
                <c:pt idx="12052">
                  <c:v>0</c:v>
                </c:pt>
                <c:pt idx="12053">
                  <c:v>1.609000000000002</c:v>
                </c:pt>
                <c:pt idx="12054">
                  <c:v>2.2139999999999986</c:v>
                </c:pt>
                <c:pt idx="12055">
                  <c:v>4.8139999999999983</c:v>
                </c:pt>
                <c:pt idx="12056">
                  <c:v>1.408999999999998</c:v>
                </c:pt>
                <c:pt idx="12057">
                  <c:v>0</c:v>
                </c:pt>
                <c:pt idx="12058">
                  <c:v>0</c:v>
                </c:pt>
                <c:pt idx="12059">
                  <c:v>3</c:v>
                </c:pt>
                <c:pt idx="12060">
                  <c:v>6</c:v>
                </c:pt>
                <c:pt idx="12061">
                  <c:v>0</c:v>
                </c:pt>
                <c:pt idx="12062">
                  <c:v>0</c:v>
                </c:pt>
                <c:pt idx="12063">
                  <c:v>1.5180000000000007</c:v>
                </c:pt>
                <c:pt idx="12064">
                  <c:v>2.0290000000000035</c:v>
                </c:pt>
                <c:pt idx="12065">
                  <c:v>2.5330000000000013</c:v>
                </c:pt>
                <c:pt idx="12066">
                  <c:v>1.0290000000000035</c:v>
                </c:pt>
                <c:pt idx="12067">
                  <c:v>0.51800000000000068</c:v>
                </c:pt>
                <c:pt idx="12068">
                  <c:v>0</c:v>
                </c:pt>
                <c:pt idx="12069">
                  <c:v>1</c:v>
                </c:pt>
                <c:pt idx="12070">
                  <c:v>0</c:v>
                </c:pt>
                <c:pt idx="12071">
                  <c:v>0</c:v>
                </c:pt>
                <c:pt idx="12072">
                  <c:v>0.75300000000000034</c:v>
                </c:pt>
                <c:pt idx="12073">
                  <c:v>1.5039999999999973</c:v>
                </c:pt>
                <c:pt idx="12074">
                  <c:v>1.2529999999999997</c:v>
                </c:pt>
                <c:pt idx="12075">
                  <c:v>0</c:v>
                </c:pt>
                <c:pt idx="12076">
                  <c:v>0</c:v>
                </c:pt>
                <c:pt idx="12077">
                  <c:v>0</c:v>
                </c:pt>
                <c:pt idx="12078">
                  <c:v>0</c:v>
                </c:pt>
                <c:pt idx="12079">
                  <c:v>0</c:v>
                </c:pt>
                <c:pt idx="12080">
                  <c:v>0</c:v>
                </c:pt>
                <c:pt idx="12081">
                  <c:v>48.028000000000013</c:v>
                </c:pt>
                <c:pt idx="12082">
                  <c:v>20.603000000000005</c:v>
                </c:pt>
                <c:pt idx="12083">
                  <c:v>8.125</c:v>
                </c:pt>
                <c:pt idx="12084">
                  <c:v>2.5910000000000002</c:v>
                </c:pt>
                <c:pt idx="12085">
                  <c:v>0</c:v>
                </c:pt>
                <c:pt idx="12086">
                  <c:v>0</c:v>
                </c:pt>
                <c:pt idx="12087">
                  <c:v>6.4470000000000027</c:v>
                </c:pt>
                <c:pt idx="12088">
                  <c:v>8.8470000000000013</c:v>
                </c:pt>
                <c:pt idx="12089">
                  <c:v>5.2010000000000014</c:v>
                </c:pt>
                <c:pt idx="12090">
                  <c:v>0.50999999999999801</c:v>
                </c:pt>
                <c:pt idx="12091">
                  <c:v>0</c:v>
                </c:pt>
                <c:pt idx="12092">
                  <c:v>0</c:v>
                </c:pt>
                <c:pt idx="12093">
                  <c:v>0.41899999999999715</c:v>
                </c:pt>
                <c:pt idx="12094">
                  <c:v>11.829000000000002</c:v>
                </c:pt>
                <c:pt idx="12095">
                  <c:v>5.2289999999999974</c:v>
                </c:pt>
                <c:pt idx="12096">
                  <c:v>1.6189999999999998</c:v>
                </c:pt>
                <c:pt idx="12097">
                  <c:v>0</c:v>
                </c:pt>
                <c:pt idx="12098">
                  <c:v>3.7199999999999989</c:v>
                </c:pt>
                <c:pt idx="12099">
                  <c:v>9.4390000000000001</c:v>
                </c:pt>
                <c:pt idx="12100">
                  <c:v>4.1549999999999994</c:v>
                </c:pt>
                <c:pt idx="12101">
                  <c:v>3.8689999999999998</c:v>
                </c:pt>
                <c:pt idx="12102">
                  <c:v>1.5820000000000007</c:v>
                </c:pt>
                <c:pt idx="12103">
                  <c:v>3.2920000000000007</c:v>
                </c:pt>
                <c:pt idx="12104">
                  <c:v>0</c:v>
                </c:pt>
                <c:pt idx="12105">
                  <c:v>2.5090000000000003</c:v>
                </c:pt>
                <c:pt idx="12106">
                  <c:v>5.0129999999999963</c:v>
                </c:pt>
                <c:pt idx="12107">
                  <c:v>1.5089999999999999</c:v>
                </c:pt>
                <c:pt idx="12108">
                  <c:v>0</c:v>
                </c:pt>
                <c:pt idx="12109">
                  <c:v>3.3440000000000007</c:v>
                </c:pt>
                <c:pt idx="12110">
                  <c:v>3.6779999999999982</c:v>
                </c:pt>
                <c:pt idx="12111">
                  <c:v>0</c:v>
                </c:pt>
                <c:pt idx="12112">
                  <c:v>4.9769999999999985</c:v>
                </c:pt>
                <c:pt idx="12113">
                  <c:v>5.9309999999999974</c:v>
                </c:pt>
                <c:pt idx="12114">
                  <c:v>3.862000000000001</c:v>
                </c:pt>
                <c:pt idx="12115">
                  <c:v>0.77100000000000102</c:v>
                </c:pt>
                <c:pt idx="12116">
                  <c:v>1.6580000000000017</c:v>
                </c:pt>
                <c:pt idx="12117">
                  <c:v>0.52400000000000091</c:v>
                </c:pt>
                <c:pt idx="12118">
                  <c:v>0.36899999999999994</c:v>
                </c:pt>
                <c:pt idx="12119">
                  <c:v>0.19400000000000261</c:v>
                </c:pt>
                <c:pt idx="12120">
                  <c:v>0</c:v>
                </c:pt>
                <c:pt idx="12121">
                  <c:v>0</c:v>
                </c:pt>
                <c:pt idx="12122">
                  <c:v>2.3370000000000033</c:v>
                </c:pt>
                <c:pt idx="12123">
                  <c:v>1.6700000000000021</c:v>
                </c:pt>
                <c:pt idx="12124">
                  <c:v>0</c:v>
                </c:pt>
                <c:pt idx="12125">
                  <c:v>18.64</c:v>
                </c:pt>
                <c:pt idx="12126">
                  <c:v>28.274999999999999</c:v>
                </c:pt>
                <c:pt idx="12127">
                  <c:v>17.905999999999988</c:v>
                </c:pt>
                <c:pt idx="12128">
                  <c:v>13.534000000000001</c:v>
                </c:pt>
                <c:pt idx="12129">
                  <c:v>10.157000000000002</c:v>
                </c:pt>
                <c:pt idx="12130">
                  <c:v>5.7749999999999986</c:v>
                </c:pt>
                <c:pt idx="12131">
                  <c:v>2.3899999999999997</c:v>
                </c:pt>
                <c:pt idx="12132">
                  <c:v>0</c:v>
                </c:pt>
                <c:pt idx="12133">
                  <c:v>22</c:v>
                </c:pt>
                <c:pt idx="12134">
                  <c:v>32</c:v>
                </c:pt>
                <c:pt idx="12135">
                  <c:v>19</c:v>
                </c:pt>
                <c:pt idx="12136">
                  <c:v>11</c:v>
                </c:pt>
                <c:pt idx="12137">
                  <c:v>7</c:v>
                </c:pt>
                <c:pt idx="12138">
                  <c:v>5</c:v>
                </c:pt>
                <c:pt idx="12139">
                  <c:v>2</c:v>
                </c:pt>
                <c:pt idx="12140">
                  <c:v>1</c:v>
                </c:pt>
                <c:pt idx="12141">
                  <c:v>0</c:v>
                </c:pt>
                <c:pt idx="12142">
                  <c:v>0</c:v>
                </c:pt>
                <c:pt idx="12143">
                  <c:v>23.12700000000001</c:v>
                </c:pt>
                <c:pt idx="12144">
                  <c:v>18.253</c:v>
                </c:pt>
                <c:pt idx="12145">
                  <c:v>12.378</c:v>
                </c:pt>
                <c:pt idx="12146">
                  <c:v>7.5039999999999978</c:v>
                </c:pt>
                <c:pt idx="12147">
                  <c:v>2.6280000000000001</c:v>
                </c:pt>
                <c:pt idx="12148">
                  <c:v>1.7529999999999997</c:v>
                </c:pt>
                <c:pt idx="12149">
                  <c:v>0.87700000000000278</c:v>
                </c:pt>
                <c:pt idx="12150">
                  <c:v>0</c:v>
                </c:pt>
                <c:pt idx="12151">
                  <c:v>4.0999999999996838E-2</c:v>
                </c:pt>
                <c:pt idx="12152">
                  <c:v>2.0559999999999974</c:v>
                </c:pt>
                <c:pt idx="12153">
                  <c:v>2.0420000000000007</c:v>
                </c:pt>
                <c:pt idx="12154">
                  <c:v>0</c:v>
                </c:pt>
                <c:pt idx="12155">
                  <c:v>9.0420000000000016</c:v>
                </c:pt>
                <c:pt idx="12156">
                  <c:v>2.0559999999999974</c:v>
                </c:pt>
                <c:pt idx="12157">
                  <c:v>1.0409999999999964</c:v>
                </c:pt>
                <c:pt idx="12158">
                  <c:v>0</c:v>
                </c:pt>
                <c:pt idx="12159">
                  <c:v>1.3019999999999992</c:v>
                </c:pt>
                <c:pt idx="12160">
                  <c:v>1.5900000000000039</c:v>
                </c:pt>
                <c:pt idx="12161">
                  <c:v>19.863</c:v>
                </c:pt>
                <c:pt idx="12162">
                  <c:v>28.122</c:v>
                </c:pt>
                <c:pt idx="12163">
                  <c:v>12.365000000000006</c:v>
                </c:pt>
                <c:pt idx="12164">
                  <c:v>5.5930000000000035</c:v>
                </c:pt>
                <c:pt idx="12165">
                  <c:v>1.804000000000002</c:v>
                </c:pt>
                <c:pt idx="12166">
                  <c:v>0</c:v>
                </c:pt>
                <c:pt idx="12167">
                  <c:v>6.7999999999997868E-2</c:v>
                </c:pt>
                <c:pt idx="12168">
                  <c:v>53.114000000000004</c:v>
                </c:pt>
                <c:pt idx="12169">
                  <c:v>54.138000000000012</c:v>
                </c:pt>
                <c:pt idx="12170">
                  <c:v>26.13900000000001</c:v>
                </c:pt>
                <c:pt idx="12171">
                  <c:v>10.116</c:v>
                </c:pt>
                <c:pt idx="12172">
                  <c:v>3.0700000000000003</c:v>
                </c:pt>
                <c:pt idx="12173">
                  <c:v>0</c:v>
                </c:pt>
                <c:pt idx="12174">
                  <c:v>4.6610000000000005</c:v>
                </c:pt>
                <c:pt idx="12175">
                  <c:v>4.2629999999999963</c:v>
                </c:pt>
                <c:pt idx="12176">
                  <c:v>2.8089999999999975</c:v>
                </c:pt>
                <c:pt idx="12177">
                  <c:v>2.2989999999999995</c:v>
                </c:pt>
                <c:pt idx="12178">
                  <c:v>2.7379999999999995</c:v>
                </c:pt>
                <c:pt idx="12179">
                  <c:v>2.125</c:v>
                </c:pt>
                <c:pt idx="12180">
                  <c:v>1.463000000000001</c:v>
                </c:pt>
                <c:pt idx="12181">
                  <c:v>1.7550000000000026</c:v>
                </c:pt>
                <c:pt idx="12182">
                  <c:v>0</c:v>
                </c:pt>
                <c:pt idx="12183">
                  <c:v>5.6219999999999981</c:v>
                </c:pt>
                <c:pt idx="12184">
                  <c:v>5.232999999999997</c:v>
                </c:pt>
                <c:pt idx="12185">
                  <c:v>3.8329999999999975</c:v>
                </c:pt>
                <c:pt idx="12186">
                  <c:v>1.4220000000000006</c:v>
                </c:pt>
                <c:pt idx="12187">
                  <c:v>0</c:v>
                </c:pt>
                <c:pt idx="12188">
                  <c:v>0.33700000000000002</c:v>
                </c:pt>
                <c:pt idx="12189">
                  <c:v>0.67000000000000193</c:v>
                </c:pt>
                <c:pt idx="12190">
                  <c:v>0</c:v>
                </c:pt>
                <c:pt idx="12191">
                  <c:v>1.1690000000000005</c:v>
                </c:pt>
                <c:pt idx="12192">
                  <c:v>5.3369999999999997</c:v>
                </c:pt>
                <c:pt idx="12193">
                  <c:v>6.5039999999999996</c:v>
                </c:pt>
                <c:pt idx="12194">
                  <c:v>6.6700000000000017</c:v>
                </c:pt>
                <c:pt idx="12195">
                  <c:v>1.8359999999999976</c:v>
                </c:pt>
                <c:pt idx="12196">
                  <c:v>0</c:v>
                </c:pt>
                <c:pt idx="12197">
                  <c:v>2</c:v>
                </c:pt>
                <c:pt idx="12198">
                  <c:v>1</c:v>
                </c:pt>
                <c:pt idx="12199">
                  <c:v>1</c:v>
                </c:pt>
                <c:pt idx="12200">
                  <c:v>0</c:v>
                </c:pt>
                <c:pt idx="12201">
                  <c:v>0.33700000000000002</c:v>
                </c:pt>
                <c:pt idx="12202">
                  <c:v>0.67099999999999971</c:v>
                </c:pt>
                <c:pt idx="12203">
                  <c:v>0</c:v>
                </c:pt>
                <c:pt idx="12204">
                  <c:v>2</c:v>
                </c:pt>
                <c:pt idx="12205">
                  <c:v>6</c:v>
                </c:pt>
                <c:pt idx="12206">
                  <c:v>0</c:v>
                </c:pt>
                <c:pt idx="12207">
                  <c:v>1.1129999999999991</c:v>
                </c:pt>
                <c:pt idx="12208">
                  <c:v>2.2250000000000014</c:v>
                </c:pt>
                <c:pt idx="12209">
                  <c:v>6.3369999999999997</c:v>
                </c:pt>
                <c:pt idx="12210">
                  <c:v>6.4490000000000034</c:v>
                </c:pt>
                <c:pt idx="12211">
                  <c:v>9.5600000000000023</c:v>
                </c:pt>
                <c:pt idx="12212">
                  <c:v>6.6709999999999985</c:v>
                </c:pt>
                <c:pt idx="12213">
                  <c:v>1.7809999999999984</c:v>
                </c:pt>
                <c:pt idx="12214">
                  <c:v>0.89099999999999824</c:v>
                </c:pt>
                <c:pt idx="12215">
                  <c:v>0</c:v>
                </c:pt>
                <c:pt idx="12216">
                  <c:v>0</c:v>
                </c:pt>
                <c:pt idx="12217">
                  <c:v>3</c:v>
                </c:pt>
                <c:pt idx="12218">
                  <c:v>1</c:v>
                </c:pt>
                <c:pt idx="12219">
                  <c:v>0</c:v>
                </c:pt>
                <c:pt idx="12220">
                  <c:v>0</c:v>
                </c:pt>
                <c:pt idx="12221">
                  <c:v>1</c:v>
                </c:pt>
                <c:pt idx="12222">
                  <c:v>1</c:v>
                </c:pt>
                <c:pt idx="12223">
                  <c:v>0</c:v>
                </c:pt>
                <c:pt idx="12224">
                  <c:v>0.24399999999999988</c:v>
                </c:pt>
                <c:pt idx="12225">
                  <c:v>0</c:v>
                </c:pt>
                <c:pt idx="12226">
                  <c:v>4.6669999999999998</c:v>
                </c:pt>
                <c:pt idx="12227">
                  <c:v>2.8449999999999989</c:v>
                </c:pt>
                <c:pt idx="12228">
                  <c:v>0</c:v>
                </c:pt>
                <c:pt idx="12229">
                  <c:v>13.031000000000001</c:v>
                </c:pt>
                <c:pt idx="12230">
                  <c:v>1.0309999999999984</c:v>
                </c:pt>
                <c:pt idx="12231">
                  <c:v>0</c:v>
                </c:pt>
                <c:pt idx="12232">
                  <c:v>11.998000000000001</c:v>
                </c:pt>
                <c:pt idx="12233">
                  <c:v>11.968000000000004</c:v>
                </c:pt>
                <c:pt idx="12234">
                  <c:v>8.9080000000000013</c:v>
                </c:pt>
                <c:pt idx="12235">
                  <c:v>11.821000000000002</c:v>
                </c:pt>
                <c:pt idx="12236">
                  <c:v>7.7079999999999975</c:v>
                </c:pt>
                <c:pt idx="12237">
                  <c:v>5.5680000000000005</c:v>
                </c:pt>
                <c:pt idx="12238">
                  <c:v>4.4029999999999987</c:v>
                </c:pt>
                <c:pt idx="12239">
                  <c:v>1.213000000000001</c:v>
                </c:pt>
                <c:pt idx="12240">
                  <c:v>0</c:v>
                </c:pt>
                <c:pt idx="12241">
                  <c:v>24.068999999999992</c:v>
                </c:pt>
                <c:pt idx="12242">
                  <c:v>21.105</c:v>
                </c:pt>
                <c:pt idx="12243">
                  <c:v>8.1060000000000016</c:v>
                </c:pt>
                <c:pt idx="12244">
                  <c:v>2.0719999999999987</c:v>
                </c:pt>
                <c:pt idx="12245">
                  <c:v>0</c:v>
                </c:pt>
                <c:pt idx="12246">
                  <c:v>3.4509999999999996</c:v>
                </c:pt>
                <c:pt idx="12247">
                  <c:v>4.8960000000000008</c:v>
                </c:pt>
                <c:pt idx="12248">
                  <c:v>6.3339999999999996</c:v>
                </c:pt>
                <c:pt idx="12249">
                  <c:v>18.764999999999993</c:v>
                </c:pt>
                <c:pt idx="12250">
                  <c:v>42.191000000000003</c:v>
                </c:pt>
                <c:pt idx="12251">
                  <c:v>22.610000000000007</c:v>
                </c:pt>
                <c:pt idx="12252">
                  <c:v>14.023</c:v>
                </c:pt>
                <c:pt idx="12253">
                  <c:v>7.4300000000000015</c:v>
                </c:pt>
                <c:pt idx="12254">
                  <c:v>3.8309999999999986</c:v>
                </c:pt>
                <c:pt idx="12255">
                  <c:v>2.2270000000000012</c:v>
                </c:pt>
                <c:pt idx="12256">
                  <c:v>0.61599999999999988</c:v>
                </c:pt>
                <c:pt idx="12257">
                  <c:v>0</c:v>
                </c:pt>
                <c:pt idx="12258">
                  <c:v>0</c:v>
                </c:pt>
                <c:pt idx="12259">
                  <c:v>11.207000000000001</c:v>
                </c:pt>
                <c:pt idx="12260">
                  <c:v>11.413</c:v>
                </c:pt>
                <c:pt idx="12261">
                  <c:v>11.617000000000001</c:v>
                </c:pt>
                <c:pt idx="12262">
                  <c:v>8.8190000000000008</c:v>
                </c:pt>
                <c:pt idx="12263">
                  <c:v>6.02</c:v>
                </c:pt>
                <c:pt idx="12264">
                  <c:v>2.2190000000000007</c:v>
                </c:pt>
                <c:pt idx="12265">
                  <c:v>1.4170000000000016</c:v>
                </c:pt>
                <c:pt idx="12266">
                  <c:v>0.61299999999999977</c:v>
                </c:pt>
                <c:pt idx="12267">
                  <c:v>0.80699999999999861</c:v>
                </c:pt>
                <c:pt idx="12268">
                  <c:v>0</c:v>
                </c:pt>
                <c:pt idx="12269">
                  <c:v>1.0740000000000021</c:v>
                </c:pt>
                <c:pt idx="12270">
                  <c:v>2.1129999999999987</c:v>
                </c:pt>
                <c:pt idx="12271">
                  <c:v>2.1140000000000008</c:v>
                </c:pt>
                <c:pt idx="12272">
                  <c:v>1.0770000000000017</c:v>
                </c:pt>
                <c:pt idx="12273">
                  <c:v>0</c:v>
                </c:pt>
                <c:pt idx="12274">
                  <c:v>0.67599999999999871</c:v>
                </c:pt>
                <c:pt idx="12275">
                  <c:v>1.3479999999999985</c:v>
                </c:pt>
                <c:pt idx="12276">
                  <c:v>1.016999999999999</c:v>
                </c:pt>
                <c:pt idx="12277">
                  <c:v>3.6819999999999986</c:v>
                </c:pt>
                <c:pt idx="12278">
                  <c:v>2.343</c:v>
                </c:pt>
                <c:pt idx="12279">
                  <c:v>0</c:v>
                </c:pt>
                <c:pt idx="12280">
                  <c:v>19.655999999999999</c:v>
                </c:pt>
                <c:pt idx="12281">
                  <c:v>32.308</c:v>
                </c:pt>
                <c:pt idx="12282">
                  <c:v>28.957000000000001</c:v>
                </c:pt>
                <c:pt idx="12283">
                  <c:v>19.600999999999999</c:v>
                </c:pt>
                <c:pt idx="12284">
                  <c:v>24.24199999999999</c:v>
                </c:pt>
                <c:pt idx="12285">
                  <c:v>16.878</c:v>
                </c:pt>
                <c:pt idx="12286">
                  <c:v>11.511000000000003</c:v>
                </c:pt>
                <c:pt idx="12287">
                  <c:v>8.1390000000000029</c:v>
                </c:pt>
                <c:pt idx="12288">
                  <c:v>3.7640000000000038</c:v>
                </c:pt>
                <c:pt idx="12289">
                  <c:v>2.3840000000000003</c:v>
                </c:pt>
                <c:pt idx="12290">
                  <c:v>0</c:v>
                </c:pt>
                <c:pt idx="12291">
                  <c:v>0.92799999999999749</c:v>
                </c:pt>
                <c:pt idx="12292">
                  <c:v>1.8310000000000031</c:v>
                </c:pt>
                <c:pt idx="12293">
                  <c:v>0.71000000000000085</c:v>
                </c:pt>
                <c:pt idx="12294">
                  <c:v>0.56599999999999895</c:v>
                </c:pt>
                <c:pt idx="12295">
                  <c:v>0.39900000000000102</c:v>
                </c:pt>
                <c:pt idx="12296">
                  <c:v>0.21000000000000091</c:v>
                </c:pt>
                <c:pt idx="12297">
                  <c:v>0</c:v>
                </c:pt>
                <c:pt idx="12298">
                  <c:v>0</c:v>
                </c:pt>
                <c:pt idx="12299">
                  <c:v>0.75300000000000034</c:v>
                </c:pt>
                <c:pt idx="12300">
                  <c:v>1.5040000000000013</c:v>
                </c:pt>
                <c:pt idx="12301">
                  <c:v>1.2529999999999997</c:v>
                </c:pt>
                <c:pt idx="12302">
                  <c:v>0</c:v>
                </c:pt>
                <c:pt idx="12303">
                  <c:v>0</c:v>
                </c:pt>
                <c:pt idx="12304">
                  <c:v>1.4229999999999976</c:v>
                </c:pt>
                <c:pt idx="12305">
                  <c:v>6.8339999999999996</c:v>
                </c:pt>
                <c:pt idx="12306">
                  <c:v>5.2340000000000018</c:v>
                </c:pt>
                <c:pt idx="12307">
                  <c:v>1.6229999999999976</c:v>
                </c:pt>
                <c:pt idx="12308">
                  <c:v>0</c:v>
                </c:pt>
                <c:pt idx="12309">
                  <c:v>0</c:v>
                </c:pt>
                <c:pt idx="12310">
                  <c:v>2</c:v>
                </c:pt>
                <c:pt idx="12311">
                  <c:v>6</c:v>
                </c:pt>
                <c:pt idx="12312">
                  <c:v>1</c:v>
                </c:pt>
                <c:pt idx="12313">
                  <c:v>1</c:v>
                </c:pt>
                <c:pt idx="12314">
                  <c:v>0</c:v>
                </c:pt>
                <c:pt idx="12315">
                  <c:v>0</c:v>
                </c:pt>
                <c:pt idx="12316">
                  <c:v>0</c:v>
                </c:pt>
                <c:pt idx="12317">
                  <c:v>0</c:v>
                </c:pt>
                <c:pt idx="12318">
                  <c:v>3</c:v>
                </c:pt>
                <c:pt idx="12319">
                  <c:v>3</c:v>
                </c:pt>
                <c:pt idx="12320">
                  <c:v>4</c:v>
                </c:pt>
                <c:pt idx="12321">
                  <c:v>5</c:v>
                </c:pt>
                <c:pt idx="12322">
                  <c:v>2</c:v>
                </c:pt>
                <c:pt idx="12323">
                  <c:v>1</c:v>
                </c:pt>
                <c:pt idx="12324">
                  <c:v>1</c:v>
                </c:pt>
                <c:pt idx="12325">
                  <c:v>0</c:v>
                </c:pt>
                <c:pt idx="12326">
                  <c:v>7.8019999999999996</c:v>
                </c:pt>
                <c:pt idx="12327">
                  <c:v>3.6039999999999992</c:v>
                </c:pt>
                <c:pt idx="12328">
                  <c:v>3.4040000000000035</c:v>
                </c:pt>
                <c:pt idx="12329">
                  <c:v>1.2019999999999973</c:v>
                </c:pt>
                <c:pt idx="12330">
                  <c:v>0</c:v>
                </c:pt>
                <c:pt idx="12331">
                  <c:v>3.7559999999999998</c:v>
                </c:pt>
                <c:pt idx="12332">
                  <c:v>4.5110000000000028</c:v>
                </c:pt>
                <c:pt idx="12333">
                  <c:v>9.2630000000000017</c:v>
                </c:pt>
                <c:pt idx="12334">
                  <c:v>6.0140000000000011</c:v>
                </c:pt>
                <c:pt idx="12335">
                  <c:v>2.7629999999999981</c:v>
                </c:pt>
                <c:pt idx="12336">
                  <c:v>1.5110000000000028</c:v>
                </c:pt>
                <c:pt idx="12337">
                  <c:v>1.2560000000000002</c:v>
                </c:pt>
                <c:pt idx="12338">
                  <c:v>0</c:v>
                </c:pt>
                <c:pt idx="12339">
                  <c:v>0</c:v>
                </c:pt>
                <c:pt idx="12340">
                  <c:v>0</c:v>
                </c:pt>
                <c:pt idx="12341">
                  <c:v>1.1450000000000031</c:v>
                </c:pt>
                <c:pt idx="12342">
                  <c:v>31.288999999999991</c:v>
                </c:pt>
                <c:pt idx="12343">
                  <c:v>18.432000000000002</c:v>
                </c:pt>
                <c:pt idx="12344">
                  <c:v>9.5750000000000028</c:v>
                </c:pt>
                <c:pt idx="12345">
                  <c:v>4.7169999999999987</c:v>
                </c:pt>
                <c:pt idx="12346">
                  <c:v>1.859000000000002</c:v>
                </c:pt>
                <c:pt idx="12347">
                  <c:v>0</c:v>
                </c:pt>
                <c:pt idx="12348">
                  <c:v>0.75300000000000034</c:v>
                </c:pt>
                <c:pt idx="12349">
                  <c:v>0.50399999999999778</c:v>
                </c:pt>
                <c:pt idx="12350">
                  <c:v>1.2529999999999997</c:v>
                </c:pt>
                <c:pt idx="12351">
                  <c:v>0</c:v>
                </c:pt>
                <c:pt idx="12352">
                  <c:v>0</c:v>
                </c:pt>
                <c:pt idx="12353">
                  <c:v>20.576000000000001</c:v>
                </c:pt>
                <c:pt idx="12354">
                  <c:v>31.146999999999991</c:v>
                </c:pt>
                <c:pt idx="12355">
                  <c:v>19.713000000000001</c:v>
                </c:pt>
                <c:pt idx="12356">
                  <c:v>16.274000000000001</c:v>
                </c:pt>
                <c:pt idx="12357">
                  <c:v>13.830000000000002</c:v>
                </c:pt>
                <c:pt idx="12358">
                  <c:v>10.380000000000004</c:v>
                </c:pt>
                <c:pt idx="12359">
                  <c:v>4.9260000000000019</c:v>
                </c:pt>
                <c:pt idx="12360">
                  <c:v>2.4660000000000002</c:v>
                </c:pt>
                <c:pt idx="12361">
                  <c:v>0</c:v>
                </c:pt>
                <c:pt idx="12362">
                  <c:v>1.2950000000000017</c:v>
                </c:pt>
                <c:pt idx="12363">
                  <c:v>3.578000000000003</c:v>
                </c:pt>
                <c:pt idx="12364">
                  <c:v>30.847999999999999</c:v>
                </c:pt>
                <c:pt idx="12365">
                  <c:v>16.104999999999997</c:v>
                </c:pt>
                <c:pt idx="12366">
                  <c:v>11.349</c:v>
                </c:pt>
                <c:pt idx="12367">
                  <c:v>6.5799999999999983</c:v>
                </c:pt>
                <c:pt idx="12368">
                  <c:v>2.796999999999997</c:v>
                </c:pt>
                <c:pt idx="12369">
                  <c:v>0</c:v>
                </c:pt>
                <c:pt idx="12370">
                  <c:v>1.304000000000002</c:v>
                </c:pt>
                <c:pt idx="12371">
                  <c:v>2.5720000000000027</c:v>
                </c:pt>
                <c:pt idx="12372">
                  <c:v>0.80299999999999749</c:v>
                </c:pt>
                <c:pt idx="12373">
                  <c:v>0</c:v>
                </c:pt>
                <c:pt idx="12374">
                  <c:v>1.0450000000000017</c:v>
                </c:pt>
                <c:pt idx="12375">
                  <c:v>12.069000000000004</c:v>
                </c:pt>
                <c:pt idx="12376">
                  <c:v>5.0690000000000026</c:v>
                </c:pt>
                <c:pt idx="12377">
                  <c:v>3.046999999999997</c:v>
                </c:pt>
                <c:pt idx="12378">
                  <c:v>0</c:v>
                </c:pt>
                <c:pt idx="12379">
                  <c:v>2.982999999999997</c:v>
                </c:pt>
                <c:pt idx="12380">
                  <c:v>6.9440000000000026</c:v>
                </c:pt>
                <c:pt idx="12381">
                  <c:v>5.8849999999999962</c:v>
                </c:pt>
                <c:pt idx="12382">
                  <c:v>3.8059999999999974</c:v>
                </c:pt>
                <c:pt idx="12383">
                  <c:v>3.7070000000000012</c:v>
                </c:pt>
                <c:pt idx="12384">
                  <c:v>4.5889999999999986</c:v>
                </c:pt>
                <c:pt idx="12385">
                  <c:v>4.453000000000003</c:v>
                </c:pt>
                <c:pt idx="12386">
                  <c:v>4.296999999999997</c:v>
                </c:pt>
                <c:pt idx="12387">
                  <c:v>2.1240000000000032</c:v>
                </c:pt>
                <c:pt idx="12388">
                  <c:v>2.9329999999999989</c:v>
                </c:pt>
                <c:pt idx="12389">
                  <c:v>2.7250000000000014</c:v>
                </c:pt>
                <c:pt idx="12390">
                  <c:v>2.5</c:v>
                </c:pt>
                <c:pt idx="12391">
                  <c:v>1.2580000000000027</c:v>
                </c:pt>
                <c:pt idx="12392">
                  <c:v>0</c:v>
                </c:pt>
                <c:pt idx="12393">
                  <c:v>0</c:v>
                </c:pt>
                <c:pt idx="12394">
                  <c:v>0</c:v>
                </c:pt>
                <c:pt idx="12395">
                  <c:v>0</c:v>
                </c:pt>
                <c:pt idx="12396">
                  <c:v>0</c:v>
                </c:pt>
                <c:pt idx="12397">
                  <c:v>0</c:v>
                </c:pt>
                <c:pt idx="12398">
                  <c:v>0.33700000000000341</c:v>
                </c:pt>
                <c:pt idx="12399">
                  <c:v>0.67000000000000193</c:v>
                </c:pt>
                <c:pt idx="12400">
                  <c:v>0</c:v>
                </c:pt>
                <c:pt idx="12401">
                  <c:v>0.66599999999999704</c:v>
                </c:pt>
                <c:pt idx="12402">
                  <c:v>1.3280000000000034</c:v>
                </c:pt>
                <c:pt idx="12403">
                  <c:v>2.9870000000000019</c:v>
                </c:pt>
                <c:pt idx="12404">
                  <c:v>4.6430000000000007</c:v>
                </c:pt>
                <c:pt idx="12405">
                  <c:v>11.295000000000002</c:v>
                </c:pt>
                <c:pt idx="12406">
                  <c:v>20.942999999999984</c:v>
                </c:pt>
                <c:pt idx="12407">
                  <c:v>14.588000000000001</c:v>
                </c:pt>
                <c:pt idx="12408">
                  <c:v>12.228999999999999</c:v>
                </c:pt>
                <c:pt idx="12409">
                  <c:v>8.8670000000000027</c:v>
                </c:pt>
                <c:pt idx="12410">
                  <c:v>6.5009999999999977</c:v>
                </c:pt>
                <c:pt idx="12411">
                  <c:v>6.1319999999999979</c:v>
                </c:pt>
                <c:pt idx="12412">
                  <c:v>2.7580000000000031</c:v>
                </c:pt>
                <c:pt idx="12413">
                  <c:v>1.3810000000000002</c:v>
                </c:pt>
                <c:pt idx="12414">
                  <c:v>0</c:v>
                </c:pt>
                <c:pt idx="12415">
                  <c:v>0</c:v>
                </c:pt>
                <c:pt idx="12416">
                  <c:v>27.807000000000009</c:v>
                </c:pt>
                <c:pt idx="12417">
                  <c:v>90.613</c:v>
                </c:pt>
                <c:pt idx="12418">
                  <c:v>52.417999999999999</c:v>
                </c:pt>
                <c:pt idx="12419">
                  <c:v>29.221999999999994</c:v>
                </c:pt>
                <c:pt idx="12420">
                  <c:v>21.024999999999999</c:v>
                </c:pt>
                <c:pt idx="12421">
                  <c:v>15.827000000000002</c:v>
                </c:pt>
                <c:pt idx="12422">
                  <c:v>11.628</c:v>
                </c:pt>
                <c:pt idx="12423">
                  <c:v>9.4280000000000008</c:v>
                </c:pt>
                <c:pt idx="12424">
                  <c:v>7.2269999999999968</c:v>
                </c:pt>
                <c:pt idx="12425">
                  <c:v>5.0249999999999968</c:v>
                </c:pt>
                <c:pt idx="12426">
                  <c:v>3.8220000000000027</c:v>
                </c:pt>
                <c:pt idx="12427">
                  <c:v>3.6180000000000021</c:v>
                </c:pt>
                <c:pt idx="12428">
                  <c:v>2.4129999999999967</c:v>
                </c:pt>
                <c:pt idx="12429">
                  <c:v>1.2070000000000003</c:v>
                </c:pt>
                <c:pt idx="12430">
                  <c:v>0</c:v>
                </c:pt>
                <c:pt idx="12431">
                  <c:v>0</c:v>
                </c:pt>
                <c:pt idx="12432">
                  <c:v>0.50900000000000034</c:v>
                </c:pt>
                <c:pt idx="12433">
                  <c:v>1.0129999999999975</c:v>
                </c:pt>
                <c:pt idx="12434">
                  <c:v>0.50900000000000034</c:v>
                </c:pt>
                <c:pt idx="12435">
                  <c:v>0</c:v>
                </c:pt>
                <c:pt idx="12436">
                  <c:v>1.3359999999999976</c:v>
                </c:pt>
                <c:pt idx="12437">
                  <c:v>1.6700000000000021</c:v>
                </c:pt>
                <c:pt idx="12438">
                  <c:v>0</c:v>
                </c:pt>
                <c:pt idx="12439">
                  <c:v>1.3359999999999976</c:v>
                </c:pt>
                <c:pt idx="12440">
                  <c:v>0.67000000000000193</c:v>
                </c:pt>
                <c:pt idx="12441">
                  <c:v>0</c:v>
                </c:pt>
                <c:pt idx="12442">
                  <c:v>0</c:v>
                </c:pt>
                <c:pt idx="12443">
                  <c:v>2.5759999999999996</c:v>
                </c:pt>
                <c:pt idx="12444">
                  <c:v>6.1460000000000008</c:v>
                </c:pt>
                <c:pt idx="12445">
                  <c:v>8.7120000000000033</c:v>
                </c:pt>
                <c:pt idx="12446">
                  <c:v>12.273000000000003</c:v>
                </c:pt>
                <c:pt idx="12447">
                  <c:v>11.829000000000002</c:v>
                </c:pt>
                <c:pt idx="12448">
                  <c:v>11.379000000000003</c:v>
                </c:pt>
                <c:pt idx="12449">
                  <c:v>4.9249999999999954</c:v>
                </c:pt>
                <c:pt idx="12450">
                  <c:v>1.4650000000000034</c:v>
                </c:pt>
                <c:pt idx="12451">
                  <c:v>0</c:v>
                </c:pt>
                <c:pt idx="12452">
                  <c:v>2.1859999999999999</c:v>
                </c:pt>
                <c:pt idx="12453">
                  <c:v>5.3710000000000022</c:v>
                </c:pt>
                <c:pt idx="12454">
                  <c:v>13.555000000000003</c:v>
                </c:pt>
                <c:pt idx="12455">
                  <c:v>9.7389999999999972</c:v>
                </c:pt>
                <c:pt idx="12456">
                  <c:v>4.9209999999999985</c:v>
                </c:pt>
                <c:pt idx="12457">
                  <c:v>4.1030000000000015</c:v>
                </c:pt>
                <c:pt idx="12458">
                  <c:v>4.2839999999999989</c:v>
                </c:pt>
                <c:pt idx="12459">
                  <c:v>2.4639999999999986</c:v>
                </c:pt>
                <c:pt idx="12460">
                  <c:v>1.6439999999999977</c:v>
                </c:pt>
                <c:pt idx="12461">
                  <c:v>0.82200000000000273</c:v>
                </c:pt>
                <c:pt idx="12462">
                  <c:v>0</c:v>
                </c:pt>
                <c:pt idx="12463">
                  <c:v>0.40800000000000131</c:v>
                </c:pt>
                <c:pt idx="12464">
                  <c:v>0.81300000000000261</c:v>
                </c:pt>
                <c:pt idx="12465">
                  <c:v>0.21300000000000099</c:v>
                </c:pt>
                <c:pt idx="12466">
                  <c:v>0.60799999999999721</c:v>
                </c:pt>
                <c:pt idx="12467">
                  <c:v>0</c:v>
                </c:pt>
                <c:pt idx="12468">
                  <c:v>0</c:v>
                </c:pt>
                <c:pt idx="12469">
                  <c:v>0</c:v>
                </c:pt>
                <c:pt idx="12470">
                  <c:v>0.98700000000000188</c:v>
                </c:pt>
                <c:pt idx="12471">
                  <c:v>15.389000000000006</c:v>
                </c:pt>
                <c:pt idx="12472">
                  <c:v>5.7280000000000015</c:v>
                </c:pt>
                <c:pt idx="12473">
                  <c:v>0</c:v>
                </c:pt>
                <c:pt idx="12474">
                  <c:v>5.8019999999999996</c:v>
                </c:pt>
                <c:pt idx="12475">
                  <c:v>21.603000000000005</c:v>
                </c:pt>
                <c:pt idx="12476">
                  <c:v>10.403000000000002</c:v>
                </c:pt>
                <c:pt idx="12477">
                  <c:v>3.2019999999999982</c:v>
                </c:pt>
                <c:pt idx="12478">
                  <c:v>0</c:v>
                </c:pt>
                <c:pt idx="12479">
                  <c:v>2.4789999999999988</c:v>
                </c:pt>
                <c:pt idx="12480">
                  <c:v>19.951999999999991</c:v>
                </c:pt>
                <c:pt idx="12481">
                  <c:v>15.421000000000001</c:v>
                </c:pt>
                <c:pt idx="12482">
                  <c:v>8.8850000000000033</c:v>
                </c:pt>
                <c:pt idx="12483">
                  <c:v>9.3440000000000012</c:v>
                </c:pt>
                <c:pt idx="12484">
                  <c:v>4.7980000000000018</c:v>
                </c:pt>
                <c:pt idx="12485">
                  <c:v>2.2479999999999984</c:v>
                </c:pt>
                <c:pt idx="12486">
                  <c:v>0.69299999999999784</c:v>
                </c:pt>
                <c:pt idx="12487">
                  <c:v>1.1330000000000027</c:v>
                </c:pt>
                <c:pt idx="12488">
                  <c:v>0.56900000000000261</c:v>
                </c:pt>
                <c:pt idx="12489">
                  <c:v>0</c:v>
                </c:pt>
                <c:pt idx="12490">
                  <c:v>0.84400000000000142</c:v>
                </c:pt>
                <c:pt idx="12491">
                  <c:v>1.6709999999999994</c:v>
                </c:pt>
                <c:pt idx="12492">
                  <c:v>0</c:v>
                </c:pt>
                <c:pt idx="12493">
                  <c:v>0.2730000000000033</c:v>
                </c:pt>
                <c:pt idx="12494">
                  <c:v>4.9999999999997179E-2</c:v>
                </c:pt>
                <c:pt idx="12495">
                  <c:v>0</c:v>
                </c:pt>
                <c:pt idx="12496">
                  <c:v>0</c:v>
                </c:pt>
                <c:pt idx="12497">
                  <c:v>0.28499999999999681</c:v>
                </c:pt>
                <c:pt idx="12498">
                  <c:v>0</c:v>
                </c:pt>
                <c:pt idx="12499">
                  <c:v>0</c:v>
                </c:pt>
                <c:pt idx="12500">
                  <c:v>7.6700000000000017</c:v>
                </c:pt>
                <c:pt idx="12501">
                  <c:v>3.3370000000000033</c:v>
                </c:pt>
                <c:pt idx="12502">
                  <c:v>0</c:v>
                </c:pt>
                <c:pt idx="12503">
                  <c:v>0</c:v>
                </c:pt>
                <c:pt idx="12504">
                  <c:v>8.8880000000000017</c:v>
                </c:pt>
                <c:pt idx="12505">
                  <c:v>6.7530000000000001</c:v>
                </c:pt>
                <c:pt idx="12506">
                  <c:v>2.5959999999999965</c:v>
                </c:pt>
                <c:pt idx="12507">
                  <c:v>1.4179999999999984</c:v>
                </c:pt>
                <c:pt idx="12508">
                  <c:v>0.21900000000000125</c:v>
                </c:pt>
                <c:pt idx="12509">
                  <c:v>0</c:v>
                </c:pt>
                <c:pt idx="12510">
                  <c:v>0</c:v>
                </c:pt>
                <c:pt idx="12511">
                  <c:v>0</c:v>
                </c:pt>
                <c:pt idx="12512">
                  <c:v>0</c:v>
                </c:pt>
                <c:pt idx="12513">
                  <c:v>0</c:v>
                </c:pt>
                <c:pt idx="12514">
                  <c:v>0</c:v>
                </c:pt>
                <c:pt idx="12515">
                  <c:v>2.876999999999998</c:v>
                </c:pt>
                <c:pt idx="12516">
                  <c:v>7.7530000000000001</c:v>
                </c:pt>
                <c:pt idx="12517">
                  <c:v>6.6289999999999996</c:v>
                </c:pt>
                <c:pt idx="12518">
                  <c:v>7.5039999999999996</c:v>
                </c:pt>
                <c:pt idx="12519">
                  <c:v>7.3790000000000013</c:v>
                </c:pt>
                <c:pt idx="12520">
                  <c:v>2.2530000000000001</c:v>
                </c:pt>
                <c:pt idx="12521">
                  <c:v>1.1269999999999984</c:v>
                </c:pt>
                <c:pt idx="12522">
                  <c:v>0</c:v>
                </c:pt>
                <c:pt idx="12523">
                  <c:v>0.68199999999999861</c:v>
                </c:pt>
                <c:pt idx="12524">
                  <c:v>1.3479999999999985</c:v>
                </c:pt>
                <c:pt idx="12525">
                  <c:v>0</c:v>
                </c:pt>
                <c:pt idx="12526">
                  <c:v>0</c:v>
                </c:pt>
                <c:pt idx="12527">
                  <c:v>7.8030000000000008</c:v>
                </c:pt>
                <c:pt idx="12528">
                  <c:v>5.6039999999999974</c:v>
                </c:pt>
                <c:pt idx="12529">
                  <c:v>2.4039999999999999</c:v>
                </c:pt>
                <c:pt idx="12530">
                  <c:v>1.202999999999999</c:v>
                </c:pt>
                <c:pt idx="12531">
                  <c:v>0</c:v>
                </c:pt>
                <c:pt idx="12532">
                  <c:v>0.68199999999999861</c:v>
                </c:pt>
                <c:pt idx="12533">
                  <c:v>1.3490000000000002</c:v>
                </c:pt>
                <c:pt idx="12534">
                  <c:v>0</c:v>
                </c:pt>
                <c:pt idx="12535">
                  <c:v>0</c:v>
                </c:pt>
                <c:pt idx="12536">
                  <c:v>0</c:v>
                </c:pt>
                <c:pt idx="12537">
                  <c:v>0.67099999999999971</c:v>
                </c:pt>
                <c:pt idx="12538">
                  <c:v>0.33700000000000002</c:v>
                </c:pt>
                <c:pt idx="12539">
                  <c:v>0</c:v>
                </c:pt>
                <c:pt idx="12540">
                  <c:v>0</c:v>
                </c:pt>
                <c:pt idx="12541">
                  <c:v>6</c:v>
                </c:pt>
                <c:pt idx="12542">
                  <c:v>5</c:v>
                </c:pt>
                <c:pt idx="12543">
                  <c:v>0</c:v>
                </c:pt>
                <c:pt idx="12544">
                  <c:v>0</c:v>
                </c:pt>
                <c:pt idx="12545">
                  <c:v>1.3369999999999993</c:v>
                </c:pt>
                <c:pt idx="12546">
                  <c:v>0.67099999999999971</c:v>
                </c:pt>
                <c:pt idx="12547">
                  <c:v>0</c:v>
                </c:pt>
                <c:pt idx="12548">
                  <c:v>0</c:v>
                </c:pt>
                <c:pt idx="12549">
                  <c:v>1.3369999999999993</c:v>
                </c:pt>
                <c:pt idx="12550">
                  <c:v>0.67099999999999971</c:v>
                </c:pt>
                <c:pt idx="12551">
                  <c:v>0</c:v>
                </c:pt>
                <c:pt idx="12552">
                  <c:v>0</c:v>
                </c:pt>
                <c:pt idx="12553">
                  <c:v>10.803000000000004</c:v>
                </c:pt>
                <c:pt idx="12554">
                  <c:v>9.604000000000001</c:v>
                </c:pt>
                <c:pt idx="12555">
                  <c:v>2.4039999999999999</c:v>
                </c:pt>
                <c:pt idx="12556">
                  <c:v>2.2029999999999994</c:v>
                </c:pt>
                <c:pt idx="12557">
                  <c:v>0</c:v>
                </c:pt>
                <c:pt idx="12558">
                  <c:v>0</c:v>
                </c:pt>
                <c:pt idx="12559">
                  <c:v>0</c:v>
                </c:pt>
                <c:pt idx="12560">
                  <c:v>4.2029999999999985</c:v>
                </c:pt>
                <c:pt idx="12561">
                  <c:v>1.403999999999999</c:v>
                </c:pt>
                <c:pt idx="12562">
                  <c:v>1.6039999999999988</c:v>
                </c:pt>
                <c:pt idx="12563">
                  <c:v>0.80300000000000082</c:v>
                </c:pt>
                <c:pt idx="12564">
                  <c:v>0</c:v>
                </c:pt>
                <c:pt idx="12565">
                  <c:v>11.785</c:v>
                </c:pt>
                <c:pt idx="12566">
                  <c:v>9.5680000000000014</c:v>
                </c:pt>
                <c:pt idx="12567">
                  <c:v>16.349</c:v>
                </c:pt>
                <c:pt idx="12568">
                  <c:v>5.1289999999999996</c:v>
                </c:pt>
                <c:pt idx="12569">
                  <c:v>3.907</c:v>
                </c:pt>
                <c:pt idx="12570">
                  <c:v>4.6829999999999981</c:v>
                </c:pt>
                <c:pt idx="12571">
                  <c:v>2.4570000000000007</c:v>
                </c:pt>
                <c:pt idx="12572">
                  <c:v>1.2289999999999988</c:v>
                </c:pt>
                <c:pt idx="12573">
                  <c:v>0</c:v>
                </c:pt>
                <c:pt idx="12574">
                  <c:v>0</c:v>
                </c:pt>
                <c:pt idx="12575">
                  <c:v>1.6700000000000021</c:v>
                </c:pt>
                <c:pt idx="12576">
                  <c:v>1.3369999999999993</c:v>
                </c:pt>
                <c:pt idx="12577">
                  <c:v>0</c:v>
                </c:pt>
                <c:pt idx="12578">
                  <c:v>5.343</c:v>
                </c:pt>
                <c:pt idx="12579">
                  <c:v>1.6819999999999982</c:v>
                </c:pt>
                <c:pt idx="12580">
                  <c:v>1.016999999999999</c:v>
                </c:pt>
                <c:pt idx="12581">
                  <c:v>5.3490000000000002</c:v>
                </c:pt>
                <c:pt idx="12582">
                  <c:v>0.67599999999999871</c:v>
                </c:pt>
                <c:pt idx="12583">
                  <c:v>0</c:v>
                </c:pt>
                <c:pt idx="12584">
                  <c:v>18.033999999999999</c:v>
                </c:pt>
                <c:pt idx="12585">
                  <c:v>5.0339999999999989</c:v>
                </c:pt>
                <c:pt idx="12586">
                  <c:v>0</c:v>
                </c:pt>
                <c:pt idx="12587">
                  <c:v>0</c:v>
                </c:pt>
                <c:pt idx="12588">
                  <c:v>0</c:v>
                </c:pt>
                <c:pt idx="12589">
                  <c:v>2.3369999999999989</c:v>
                </c:pt>
                <c:pt idx="12590">
                  <c:v>0.67000000000000193</c:v>
                </c:pt>
                <c:pt idx="12591">
                  <c:v>0</c:v>
                </c:pt>
                <c:pt idx="12592">
                  <c:v>0</c:v>
                </c:pt>
                <c:pt idx="12593">
                  <c:v>1</c:v>
                </c:pt>
                <c:pt idx="12594">
                  <c:v>0</c:v>
                </c:pt>
                <c:pt idx="12595">
                  <c:v>1</c:v>
                </c:pt>
                <c:pt idx="12596">
                  <c:v>0</c:v>
                </c:pt>
                <c:pt idx="12597">
                  <c:v>0.33700000000000002</c:v>
                </c:pt>
                <c:pt idx="12598">
                  <c:v>0.67000000000000193</c:v>
                </c:pt>
                <c:pt idx="12599">
                  <c:v>0</c:v>
                </c:pt>
                <c:pt idx="12600">
                  <c:v>0</c:v>
                </c:pt>
                <c:pt idx="12601">
                  <c:v>0</c:v>
                </c:pt>
                <c:pt idx="12602">
                  <c:v>3.4119999999999981</c:v>
                </c:pt>
                <c:pt idx="12603">
                  <c:v>2.8169999999999993</c:v>
                </c:pt>
                <c:pt idx="12604">
                  <c:v>3.2169999999999987</c:v>
                </c:pt>
                <c:pt idx="12605">
                  <c:v>0.61100000000000065</c:v>
                </c:pt>
                <c:pt idx="12606">
                  <c:v>0</c:v>
                </c:pt>
                <c:pt idx="12607">
                  <c:v>5.8359999999999985</c:v>
                </c:pt>
                <c:pt idx="12608">
                  <c:v>13.671000000000001</c:v>
                </c:pt>
                <c:pt idx="12609">
                  <c:v>8.5050000000000008</c:v>
                </c:pt>
                <c:pt idx="12610">
                  <c:v>4.3369999999999997</c:v>
                </c:pt>
                <c:pt idx="12611">
                  <c:v>2.1690000000000005</c:v>
                </c:pt>
                <c:pt idx="12612">
                  <c:v>0</c:v>
                </c:pt>
                <c:pt idx="12613">
                  <c:v>1.782</c:v>
                </c:pt>
                <c:pt idx="12614">
                  <c:v>5.5420000000000016</c:v>
                </c:pt>
                <c:pt idx="12615">
                  <c:v>1.282</c:v>
                </c:pt>
                <c:pt idx="12616">
                  <c:v>0</c:v>
                </c:pt>
                <c:pt idx="12617">
                  <c:v>1.4269999999999992</c:v>
                </c:pt>
                <c:pt idx="12618">
                  <c:v>0.8410000000000013</c:v>
                </c:pt>
                <c:pt idx="12619">
                  <c:v>3.2410000000000001</c:v>
                </c:pt>
                <c:pt idx="12620">
                  <c:v>0.62800000000000034</c:v>
                </c:pt>
                <c:pt idx="12621">
                  <c:v>0</c:v>
                </c:pt>
                <c:pt idx="12622">
                  <c:v>17.628</c:v>
                </c:pt>
                <c:pt idx="12623">
                  <c:v>3.2410000000000001</c:v>
                </c:pt>
                <c:pt idx="12624">
                  <c:v>1.8410000000000011</c:v>
                </c:pt>
                <c:pt idx="12625">
                  <c:v>1.4269999999999992</c:v>
                </c:pt>
                <c:pt idx="12626">
                  <c:v>0</c:v>
                </c:pt>
                <c:pt idx="12627">
                  <c:v>0</c:v>
                </c:pt>
                <c:pt idx="12628">
                  <c:v>0</c:v>
                </c:pt>
                <c:pt idx="12629">
                  <c:v>0</c:v>
                </c:pt>
                <c:pt idx="12630">
                  <c:v>0</c:v>
                </c:pt>
                <c:pt idx="12631">
                  <c:v>0</c:v>
                </c:pt>
                <c:pt idx="12632">
                  <c:v>0.67099999999999971</c:v>
                </c:pt>
                <c:pt idx="12633">
                  <c:v>1.3380000000000014</c:v>
                </c:pt>
                <c:pt idx="12634">
                  <c:v>0</c:v>
                </c:pt>
                <c:pt idx="12635">
                  <c:v>0</c:v>
                </c:pt>
                <c:pt idx="12636">
                  <c:v>0</c:v>
                </c:pt>
                <c:pt idx="12637">
                  <c:v>0</c:v>
                </c:pt>
                <c:pt idx="12638">
                  <c:v>0.33800000000000108</c:v>
                </c:pt>
                <c:pt idx="12639">
                  <c:v>0.67099999999999971</c:v>
                </c:pt>
                <c:pt idx="12640">
                  <c:v>0</c:v>
                </c:pt>
                <c:pt idx="12641">
                  <c:v>5.2539999999999996</c:v>
                </c:pt>
                <c:pt idx="12642">
                  <c:v>2.504999999999999</c:v>
                </c:pt>
                <c:pt idx="12643">
                  <c:v>1.7540000000000013</c:v>
                </c:pt>
                <c:pt idx="12644">
                  <c:v>0</c:v>
                </c:pt>
                <c:pt idx="12645">
                  <c:v>0</c:v>
                </c:pt>
                <c:pt idx="12646">
                  <c:v>0</c:v>
                </c:pt>
                <c:pt idx="12647">
                  <c:v>2</c:v>
                </c:pt>
                <c:pt idx="12648">
                  <c:v>0</c:v>
                </c:pt>
                <c:pt idx="12649">
                  <c:v>4.3509999999999973</c:v>
                </c:pt>
                <c:pt idx="12650">
                  <c:v>4.6849999999999969</c:v>
                </c:pt>
                <c:pt idx="12651">
                  <c:v>0</c:v>
                </c:pt>
                <c:pt idx="12652">
                  <c:v>14.803000000000004</c:v>
                </c:pt>
                <c:pt idx="12653">
                  <c:v>18.605</c:v>
                </c:pt>
                <c:pt idx="12654">
                  <c:v>5.4050000000000011</c:v>
                </c:pt>
                <c:pt idx="12655">
                  <c:v>1.202999999999999</c:v>
                </c:pt>
                <c:pt idx="12656">
                  <c:v>0</c:v>
                </c:pt>
                <c:pt idx="12657">
                  <c:v>0</c:v>
                </c:pt>
                <c:pt idx="12658">
                  <c:v>0</c:v>
                </c:pt>
                <c:pt idx="12659">
                  <c:v>1</c:v>
                </c:pt>
                <c:pt idx="12660">
                  <c:v>0</c:v>
                </c:pt>
                <c:pt idx="12661">
                  <c:v>0.33800000000000108</c:v>
                </c:pt>
                <c:pt idx="12662">
                  <c:v>0.67099999999999971</c:v>
                </c:pt>
                <c:pt idx="12663">
                  <c:v>0</c:v>
                </c:pt>
                <c:pt idx="12664">
                  <c:v>0</c:v>
                </c:pt>
                <c:pt idx="12665">
                  <c:v>0</c:v>
                </c:pt>
                <c:pt idx="12666">
                  <c:v>1</c:v>
                </c:pt>
                <c:pt idx="12667">
                  <c:v>1</c:v>
                </c:pt>
                <c:pt idx="12668">
                  <c:v>0</c:v>
                </c:pt>
                <c:pt idx="12669">
                  <c:v>0</c:v>
                </c:pt>
                <c:pt idx="12670">
                  <c:v>1</c:v>
                </c:pt>
                <c:pt idx="12671">
                  <c:v>0</c:v>
                </c:pt>
                <c:pt idx="12672">
                  <c:v>0</c:v>
                </c:pt>
                <c:pt idx="12673">
                  <c:v>0</c:v>
                </c:pt>
                <c:pt idx="12674">
                  <c:v>0</c:v>
                </c:pt>
                <c:pt idx="12675">
                  <c:v>0</c:v>
                </c:pt>
                <c:pt idx="12676">
                  <c:v>0.85900000000000198</c:v>
                </c:pt>
                <c:pt idx="12677">
                  <c:v>3.718</c:v>
                </c:pt>
                <c:pt idx="12678">
                  <c:v>4.5760000000000014</c:v>
                </c:pt>
                <c:pt idx="12679">
                  <c:v>7.4329999999999998</c:v>
                </c:pt>
                <c:pt idx="12680">
                  <c:v>4.2899999999999991</c:v>
                </c:pt>
                <c:pt idx="12681">
                  <c:v>4.1449999999999978</c:v>
                </c:pt>
                <c:pt idx="12682">
                  <c:v>0</c:v>
                </c:pt>
                <c:pt idx="12683">
                  <c:v>7.2579999999999973</c:v>
                </c:pt>
                <c:pt idx="12684">
                  <c:v>4.5150000000000006</c:v>
                </c:pt>
                <c:pt idx="12685">
                  <c:v>2.7680000000000011</c:v>
                </c:pt>
                <c:pt idx="12686">
                  <c:v>2.0189999999999984</c:v>
                </c:pt>
                <c:pt idx="12687">
                  <c:v>2.2680000000000011</c:v>
                </c:pt>
                <c:pt idx="12688">
                  <c:v>1.5139999999999985</c:v>
                </c:pt>
                <c:pt idx="12689">
                  <c:v>0.75799999999999934</c:v>
                </c:pt>
                <c:pt idx="12690">
                  <c:v>0</c:v>
                </c:pt>
                <c:pt idx="12691">
                  <c:v>1.3380000000000014</c:v>
                </c:pt>
                <c:pt idx="12692">
                  <c:v>1.6709999999999994</c:v>
                </c:pt>
                <c:pt idx="12693">
                  <c:v>0</c:v>
                </c:pt>
                <c:pt idx="12694">
                  <c:v>0.67099999999999971</c:v>
                </c:pt>
                <c:pt idx="12695">
                  <c:v>0.33800000000000108</c:v>
                </c:pt>
                <c:pt idx="12696">
                  <c:v>0</c:v>
                </c:pt>
                <c:pt idx="12697">
                  <c:v>0.373999999999999</c:v>
                </c:pt>
                <c:pt idx="12698">
                  <c:v>0</c:v>
                </c:pt>
                <c:pt idx="12699">
                  <c:v>1.0740000000000021</c:v>
                </c:pt>
                <c:pt idx="12700">
                  <c:v>1.3999999999999981</c:v>
                </c:pt>
                <c:pt idx="12701">
                  <c:v>4.7089999999999996</c:v>
                </c:pt>
                <c:pt idx="12702">
                  <c:v>0</c:v>
                </c:pt>
                <c:pt idx="12703">
                  <c:v>0.75300000000000034</c:v>
                </c:pt>
                <c:pt idx="12704">
                  <c:v>3.5040000000000013</c:v>
                </c:pt>
                <c:pt idx="12705">
                  <c:v>1.2529999999999997</c:v>
                </c:pt>
                <c:pt idx="12706">
                  <c:v>0</c:v>
                </c:pt>
                <c:pt idx="12707">
                  <c:v>8.343</c:v>
                </c:pt>
                <c:pt idx="12708">
                  <c:v>2.6819999999999986</c:v>
                </c:pt>
                <c:pt idx="12709">
                  <c:v>1.016999999999999</c:v>
                </c:pt>
                <c:pt idx="12710">
                  <c:v>0.34900000000000031</c:v>
                </c:pt>
                <c:pt idx="12711">
                  <c:v>1.6759999999999979</c:v>
                </c:pt>
                <c:pt idx="12712">
                  <c:v>0</c:v>
                </c:pt>
                <c:pt idx="12713">
                  <c:v>0</c:v>
                </c:pt>
                <c:pt idx="12714">
                  <c:v>1.6709999999999994</c:v>
                </c:pt>
                <c:pt idx="12715">
                  <c:v>0.33700000000000002</c:v>
                </c:pt>
                <c:pt idx="12716">
                  <c:v>0</c:v>
                </c:pt>
                <c:pt idx="12717">
                  <c:v>6.8590000000000018</c:v>
                </c:pt>
                <c:pt idx="12718">
                  <c:v>9.718</c:v>
                </c:pt>
                <c:pt idx="12719">
                  <c:v>4.5760000000000014</c:v>
                </c:pt>
                <c:pt idx="12720">
                  <c:v>3.4329999999999989</c:v>
                </c:pt>
                <c:pt idx="12721">
                  <c:v>2.2890000000000015</c:v>
                </c:pt>
                <c:pt idx="12722">
                  <c:v>1.1449999999999996</c:v>
                </c:pt>
                <c:pt idx="12723">
                  <c:v>0</c:v>
                </c:pt>
                <c:pt idx="12724">
                  <c:v>1</c:v>
                </c:pt>
                <c:pt idx="12725">
                  <c:v>0</c:v>
                </c:pt>
                <c:pt idx="12726">
                  <c:v>0.51300000000000168</c:v>
                </c:pt>
                <c:pt idx="12727">
                  <c:v>1.016999999999999</c:v>
                </c:pt>
                <c:pt idx="12728">
                  <c:v>0.51300000000000168</c:v>
                </c:pt>
                <c:pt idx="12729">
                  <c:v>0</c:v>
                </c:pt>
                <c:pt idx="12730">
                  <c:v>0</c:v>
                </c:pt>
                <c:pt idx="12731">
                  <c:v>0.68299999999999983</c:v>
                </c:pt>
                <c:pt idx="12732">
                  <c:v>1.3500000000000019</c:v>
                </c:pt>
                <c:pt idx="12733">
                  <c:v>0</c:v>
                </c:pt>
                <c:pt idx="12734">
                  <c:v>1</c:v>
                </c:pt>
                <c:pt idx="12735">
                  <c:v>2</c:v>
                </c:pt>
                <c:pt idx="12736">
                  <c:v>1</c:v>
                </c:pt>
                <c:pt idx="12737">
                  <c:v>0</c:v>
                </c:pt>
                <c:pt idx="12738">
                  <c:v>0</c:v>
                </c:pt>
                <c:pt idx="12739">
                  <c:v>0</c:v>
                </c:pt>
                <c:pt idx="12740">
                  <c:v>1</c:v>
                </c:pt>
                <c:pt idx="12741">
                  <c:v>2</c:v>
                </c:pt>
                <c:pt idx="12742">
                  <c:v>0</c:v>
                </c:pt>
                <c:pt idx="12743">
                  <c:v>0</c:v>
                </c:pt>
                <c:pt idx="12744">
                  <c:v>3.3380000000000001</c:v>
                </c:pt>
                <c:pt idx="12745">
                  <c:v>1.6709999999999994</c:v>
                </c:pt>
                <c:pt idx="12746">
                  <c:v>0</c:v>
                </c:pt>
                <c:pt idx="12747">
                  <c:v>0.85999999999999965</c:v>
                </c:pt>
                <c:pt idx="12748">
                  <c:v>24.718</c:v>
                </c:pt>
                <c:pt idx="12749">
                  <c:v>14.576000000000002</c:v>
                </c:pt>
                <c:pt idx="12750">
                  <c:v>4.4329999999999998</c:v>
                </c:pt>
                <c:pt idx="12751">
                  <c:v>2.2899999999999991</c:v>
                </c:pt>
                <c:pt idx="12752">
                  <c:v>1.1449999999999996</c:v>
                </c:pt>
                <c:pt idx="12753">
                  <c:v>0</c:v>
                </c:pt>
                <c:pt idx="12754">
                  <c:v>0</c:v>
                </c:pt>
                <c:pt idx="12755">
                  <c:v>0</c:v>
                </c:pt>
                <c:pt idx="12756">
                  <c:v>0.33800000000000108</c:v>
                </c:pt>
                <c:pt idx="12757">
                  <c:v>0.67099999999999971</c:v>
                </c:pt>
                <c:pt idx="12758">
                  <c:v>0</c:v>
                </c:pt>
                <c:pt idx="12759">
                  <c:v>1.6709999999999994</c:v>
                </c:pt>
                <c:pt idx="12760">
                  <c:v>2.3380000000000001</c:v>
                </c:pt>
                <c:pt idx="12761">
                  <c:v>0</c:v>
                </c:pt>
                <c:pt idx="12762">
                  <c:v>0</c:v>
                </c:pt>
                <c:pt idx="12763">
                  <c:v>1.2540000000000013</c:v>
                </c:pt>
                <c:pt idx="12764">
                  <c:v>19.504999999999999</c:v>
                </c:pt>
                <c:pt idx="12765">
                  <c:v>1.7540000000000013</c:v>
                </c:pt>
                <c:pt idx="12766">
                  <c:v>0</c:v>
                </c:pt>
                <c:pt idx="12767">
                  <c:v>0</c:v>
                </c:pt>
                <c:pt idx="12768">
                  <c:v>0</c:v>
                </c:pt>
                <c:pt idx="12769">
                  <c:v>0</c:v>
                </c:pt>
                <c:pt idx="12770">
                  <c:v>0</c:v>
                </c:pt>
                <c:pt idx="12771">
                  <c:v>8.6710000000000012</c:v>
                </c:pt>
                <c:pt idx="12772">
                  <c:v>13.338000000000001</c:v>
                </c:pt>
                <c:pt idx="12773">
                  <c:v>0</c:v>
                </c:pt>
                <c:pt idx="12774">
                  <c:v>1.2800000000000011</c:v>
                </c:pt>
                <c:pt idx="12775">
                  <c:v>9.5410000000000004</c:v>
                </c:pt>
                <c:pt idx="12776">
                  <c:v>12.781000000000001</c:v>
                </c:pt>
                <c:pt idx="12777">
                  <c:v>0</c:v>
                </c:pt>
                <c:pt idx="12778">
                  <c:v>7.3210000000000015</c:v>
                </c:pt>
                <c:pt idx="12779">
                  <c:v>3.6389999999999993</c:v>
                </c:pt>
                <c:pt idx="12780">
                  <c:v>8.9520000000000053</c:v>
                </c:pt>
                <c:pt idx="12781">
                  <c:v>17.263000000000002</c:v>
                </c:pt>
                <c:pt idx="12782">
                  <c:v>36.57</c:v>
                </c:pt>
                <c:pt idx="12783">
                  <c:v>38.873999999999995</c:v>
                </c:pt>
                <c:pt idx="12784">
                  <c:v>23.173999999999999</c:v>
                </c:pt>
                <c:pt idx="12785">
                  <c:v>4.4710000000000019</c:v>
                </c:pt>
                <c:pt idx="12786">
                  <c:v>3.7650000000000006</c:v>
                </c:pt>
                <c:pt idx="12787">
                  <c:v>3.0549999999999997</c:v>
                </c:pt>
                <c:pt idx="12788">
                  <c:v>2.3419999999999987</c:v>
                </c:pt>
                <c:pt idx="12789">
                  <c:v>1.6260000000000017</c:v>
                </c:pt>
                <c:pt idx="12790">
                  <c:v>0.90700000000000003</c:v>
                </c:pt>
                <c:pt idx="12791">
                  <c:v>1.1849999999999983</c:v>
                </c:pt>
                <c:pt idx="12792">
                  <c:v>0.46000000000000085</c:v>
                </c:pt>
                <c:pt idx="12793">
                  <c:v>0.73100000000000165</c:v>
                </c:pt>
                <c:pt idx="12794">
                  <c:v>0</c:v>
                </c:pt>
                <c:pt idx="12795">
                  <c:v>1</c:v>
                </c:pt>
                <c:pt idx="12796">
                  <c:v>2</c:v>
                </c:pt>
                <c:pt idx="12797">
                  <c:v>1</c:v>
                </c:pt>
                <c:pt idx="12798">
                  <c:v>1</c:v>
                </c:pt>
                <c:pt idx="12799">
                  <c:v>0</c:v>
                </c:pt>
                <c:pt idx="12800">
                  <c:v>0</c:v>
                </c:pt>
                <c:pt idx="12801">
                  <c:v>0.80300000000000082</c:v>
                </c:pt>
                <c:pt idx="12802">
                  <c:v>1.6050000000000004</c:v>
                </c:pt>
                <c:pt idx="12803">
                  <c:v>1.4050000000000007</c:v>
                </c:pt>
                <c:pt idx="12804">
                  <c:v>1.202999999999999</c:v>
                </c:pt>
                <c:pt idx="12805">
                  <c:v>0</c:v>
                </c:pt>
                <c:pt idx="12806">
                  <c:v>0</c:v>
                </c:pt>
                <c:pt idx="12807">
                  <c:v>0</c:v>
                </c:pt>
                <c:pt idx="12808">
                  <c:v>0</c:v>
                </c:pt>
                <c:pt idx="12809">
                  <c:v>1</c:v>
                </c:pt>
                <c:pt idx="12810">
                  <c:v>0</c:v>
                </c:pt>
                <c:pt idx="12811">
                  <c:v>0</c:v>
                </c:pt>
                <c:pt idx="12812">
                  <c:v>1</c:v>
                </c:pt>
                <c:pt idx="12813">
                  <c:v>0</c:v>
                </c:pt>
                <c:pt idx="12814">
                  <c:v>3.3380000000000001</c:v>
                </c:pt>
                <c:pt idx="12815">
                  <c:v>0.67099999999999971</c:v>
                </c:pt>
                <c:pt idx="12816">
                  <c:v>0</c:v>
                </c:pt>
                <c:pt idx="12817">
                  <c:v>0</c:v>
                </c:pt>
                <c:pt idx="12818">
                  <c:v>0</c:v>
                </c:pt>
                <c:pt idx="12819">
                  <c:v>0</c:v>
                </c:pt>
                <c:pt idx="12820">
                  <c:v>0.34799999999999914</c:v>
                </c:pt>
                <c:pt idx="12821">
                  <c:v>11.679</c:v>
                </c:pt>
                <c:pt idx="12822">
                  <c:v>144.99100000000001</c:v>
                </c:pt>
                <c:pt idx="12823">
                  <c:v>167.285</c:v>
                </c:pt>
                <c:pt idx="12824">
                  <c:v>58.56</c:v>
                </c:pt>
                <c:pt idx="12825">
                  <c:v>61.813999999999993</c:v>
                </c:pt>
                <c:pt idx="12826">
                  <c:v>54.049000000000007</c:v>
                </c:pt>
                <c:pt idx="12827">
                  <c:v>19.263000000000002</c:v>
                </c:pt>
                <c:pt idx="12828">
                  <c:v>13.455000000000004</c:v>
                </c:pt>
                <c:pt idx="12829">
                  <c:v>5.6259999999999994</c:v>
                </c:pt>
                <c:pt idx="12830">
                  <c:v>3.7740000000000009</c:v>
                </c:pt>
                <c:pt idx="12831">
                  <c:v>1.8990000000000009</c:v>
                </c:pt>
                <c:pt idx="12832">
                  <c:v>0</c:v>
                </c:pt>
                <c:pt idx="12833">
                  <c:v>8.7600000000000016</c:v>
                </c:pt>
                <c:pt idx="12834">
                  <c:v>36.517000000000003</c:v>
                </c:pt>
                <c:pt idx="12835">
                  <c:v>38.274000000000001</c:v>
                </c:pt>
                <c:pt idx="12836">
                  <c:v>29.027999999999999</c:v>
                </c:pt>
                <c:pt idx="12837">
                  <c:v>15.781000000000001</c:v>
                </c:pt>
                <c:pt idx="12838">
                  <c:v>13.531999999999996</c:v>
                </c:pt>
                <c:pt idx="12839">
                  <c:v>12.281000000000001</c:v>
                </c:pt>
                <c:pt idx="12840">
                  <c:v>11.027999999999999</c:v>
                </c:pt>
                <c:pt idx="12841">
                  <c:v>6.7740000000000009</c:v>
                </c:pt>
                <c:pt idx="12842">
                  <c:v>3.5180000000000007</c:v>
                </c:pt>
                <c:pt idx="12843">
                  <c:v>1.2599999999999973</c:v>
                </c:pt>
                <c:pt idx="12844">
                  <c:v>0</c:v>
                </c:pt>
                <c:pt idx="12845">
                  <c:v>0.77400000000000113</c:v>
                </c:pt>
                <c:pt idx="12846">
                  <c:v>1.5319999999999956</c:v>
                </c:pt>
                <c:pt idx="12847">
                  <c:v>1.2740000000000009</c:v>
                </c:pt>
                <c:pt idx="12848">
                  <c:v>0</c:v>
                </c:pt>
                <c:pt idx="12849">
                  <c:v>0.40999999999999681</c:v>
                </c:pt>
                <c:pt idx="12850">
                  <c:v>0.81499999999999773</c:v>
                </c:pt>
                <c:pt idx="12851">
                  <c:v>0.21500000000000341</c:v>
                </c:pt>
                <c:pt idx="12852">
                  <c:v>0.60999999999999965</c:v>
                </c:pt>
                <c:pt idx="12853">
                  <c:v>0</c:v>
                </c:pt>
                <c:pt idx="12854">
                  <c:v>0.33700000000000002</c:v>
                </c:pt>
                <c:pt idx="12855">
                  <c:v>0.67000000000000193</c:v>
                </c:pt>
                <c:pt idx="12856">
                  <c:v>0</c:v>
                </c:pt>
                <c:pt idx="12857">
                  <c:v>0</c:v>
                </c:pt>
                <c:pt idx="12858">
                  <c:v>0</c:v>
                </c:pt>
                <c:pt idx="12859">
                  <c:v>1.6060000000000021</c:v>
                </c:pt>
                <c:pt idx="12860">
                  <c:v>1.1999999999999988</c:v>
                </c:pt>
                <c:pt idx="12861">
                  <c:v>0.78200000000000003</c:v>
                </c:pt>
                <c:pt idx="12862">
                  <c:v>1.3530000000000015</c:v>
                </c:pt>
                <c:pt idx="12863">
                  <c:v>0</c:v>
                </c:pt>
                <c:pt idx="12864">
                  <c:v>0.46199999999999991</c:v>
                </c:pt>
                <c:pt idx="12865">
                  <c:v>0</c:v>
                </c:pt>
                <c:pt idx="12866">
                  <c:v>0</c:v>
                </c:pt>
                <c:pt idx="12867">
                  <c:v>11.349</c:v>
                </c:pt>
                <c:pt idx="12868">
                  <c:v>3.6829999999999998</c:v>
                </c:pt>
                <c:pt idx="12869">
                  <c:v>0</c:v>
                </c:pt>
                <c:pt idx="12870">
                  <c:v>11</c:v>
                </c:pt>
                <c:pt idx="12871">
                  <c:v>7</c:v>
                </c:pt>
                <c:pt idx="12872">
                  <c:v>4</c:v>
                </c:pt>
                <c:pt idx="12873">
                  <c:v>2</c:v>
                </c:pt>
                <c:pt idx="12874">
                  <c:v>2</c:v>
                </c:pt>
                <c:pt idx="12875">
                  <c:v>0</c:v>
                </c:pt>
                <c:pt idx="12876">
                  <c:v>1.5130000000000017</c:v>
                </c:pt>
                <c:pt idx="12877">
                  <c:v>3.0180000000000007</c:v>
                </c:pt>
                <c:pt idx="12878">
                  <c:v>0.51300000000000168</c:v>
                </c:pt>
                <c:pt idx="12879">
                  <c:v>0</c:v>
                </c:pt>
                <c:pt idx="12880">
                  <c:v>1.202999999999999</c:v>
                </c:pt>
                <c:pt idx="12881">
                  <c:v>2.4050000000000007</c:v>
                </c:pt>
                <c:pt idx="12882">
                  <c:v>1.6050000000000004</c:v>
                </c:pt>
                <c:pt idx="12883">
                  <c:v>1.8030000000000008</c:v>
                </c:pt>
                <c:pt idx="12884">
                  <c:v>0</c:v>
                </c:pt>
                <c:pt idx="12885">
                  <c:v>0</c:v>
                </c:pt>
                <c:pt idx="12886">
                  <c:v>0</c:v>
                </c:pt>
                <c:pt idx="12887">
                  <c:v>0.33800000000000108</c:v>
                </c:pt>
                <c:pt idx="12888">
                  <c:v>0.67099999999999971</c:v>
                </c:pt>
                <c:pt idx="12889">
                  <c:v>0</c:v>
                </c:pt>
                <c:pt idx="12890">
                  <c:v>0</c:v>
                </c:pt>
                <c:pt idx="12891">
                  <c:v>1.527000000000001</c:v>
                </c:pt>
                <c:pt idx="12892">
                  <c:v>3.0429999999999993</c:v>
                </c:pt>
                <c:pt idx="12893">
                  <c:v>1.5479999999999976</c:v>
                </c:pt>
                <c:pt idx="12894">
                  <c:v>1.042000000000002</c:v>
                </c:pt>
                <c:pt idx="12895">
                  <c:v>0.5259999999999998</c:v>
                </c:pt>
                <c:pt idx="12896">
                  <c:v>0</c:v>
                </c:pt>
                <c:pt idx="12897">
                  <c:v>12</c:v>
                </c:pt>
                <c:pt idx="12898">
                  <c:v>2</c:v>
                </c:pt>
                <c:pt idx="12899">
                  <c:v>1</c:v>
                </c:pt>
                <c:pt idx="12900">
                  <c:v>0</c:v>
                </c:pt>
                <c:pt idx="12901">
                  <c:v>0.80799999999999983</c:v>
                </c:pt>
                <c:pt idx="12902">
                  <c:v>8.6140000000000008</c:v>
                </c:pt>
                <c:pt idx="12903">
                  <c:v>9.418000000000001</c:v>
                </c:pt>
                <c:pt idx="12904">
                  <c:v>7.2210000000000001</c:v>
                </c:pt>
                <c:pt idx="12905">
                  <c:v>4.0219999999999985</c:v>
                </c:pt>
                <c:pt idx="12906">
                  <c:v>3.8210000000000006</c:v>
                </c:pt>
                <c:pt idx="12907">
                  <c:v>2.6179999999999986</c:v>
                </c:pt>
                <c:pt idx="12908">
                  <c:v>2.4140000000000006</c:v>
                </c:pt>
                <c:pt idx="12909">
                  <c:v>1.2079999999999975</c:v>
                </c:pt>
                <c:pt idx="12910">
                  <c:v>0</c:v>
                </c:pt>
                <c:pt idx="12911">
                  <c:v>1.7880000000000003</c:v>
                </c:pt>
                <c:pt idx="12912">
                  <c:v>2.5500000000000007</c:v>
                </c:pt>
                <c:pt idx="12913">
                  <c:v>1.2869999999999986</c:v>
                </c:pt>
                <c:pt idx="12914">
                  <c:v>0</c:v>
                </c:pt>
                <c:pt idx="12915">
                  <c:v>5.6720000000000006</c:v>
                </c:pt>
                <c:pt idx="12916">
                  <c:v>2.3389999999999977</c:v>
                </c:pt>
                <c:pt idx="12917">
                  <c:v>0</c:v>
                </c:pt>
                <c:pt idx="12918">
                  <c:v>0.68799999999999883</c:v>
                </c:pt>
                <c:pt idx="12919">
                  <c:v>1.3539999999999988</c:v>
                </c:pt>
                <c:pt idx="12920">
                  <c:v>0</c:v>
                </c:pt>
                <c:pt idx="12921">
                  <c:v>0</c:v>
                </c:pt>
                <c:pt idx="12922">
                  <c:v>0</c:v>
                </c:pt>
                <c:pt idx="12923">
                  <c:v>0</c:v>
                </c:pt>
                <c:pt idx="12924">
                  <c:v>0</c:v>
                </c:pt>
                <c:pt idx="12925">
                  <c:v>0</c:v>
                </c:pt>
                <c:pt idx="12926">
                  <c:v>0</c:v>
                </c:pt>
                <c:pt idx="12927">
                  <c:v>0</c:v>
                </c:pt>
                <c:pt idx="12928">
                  <c:v>0</c:v>
                </c:pt>
                <c:pt idx="12929">
                  <c:v>2</c:v>
                </c:pt>
                <c:pt idx="12930">
                  <c:v>2</c:v>
                </c:pt>
                <c:pt idx="12931">
                  <c:v>2</c:v>
                </c:pt>
                <c:pt idx="12932">
                  <c:v>1</c:v>
                </c:pt>
                <c:pt idx="12933">
                  <c:v>1</c:v>
                </c:pt>
                <c:pt idx="12934">
                  <c:v>0</c:v>
                </c:pt>
                <c:pt idx="12935">
                  <c:v>0.61499999999999866</c:v>
                </c:pt>
                <c:pt idx="12936">
                  <c:v>0.22299999999999903</c:v>
                </c:pt>
                <c:pt idx="12937">
                  <c:v>0.82300000000000062</c:v>
                </c:pt>
                <c:pt idx="12938">
                  <c:v>0.41499999999999937</c:v>
                </c:pt>
                <c:pt idx="12939">
                  <c:v>0</c:v>
                </c:pt>
                <c:pt idx="12940">
                  <c:v>0</c:v>
                </c:pt>
                <c:pt idx="12941">
                  <c:v>0</c:v>
                </c:pt>
                <c:pt idx="12942">
                  <c:v>8.7399999999999984</c:v>
                </c:pt>
                <c:pt idx="12943">
                  <c:v>1.4080000000000013</c:v>
                </c:pt>
                <c:pt idx="12944">
                  <c:v>0</c:v>
                </c:pt>
                <c:pt idx="12945">
                  <c:v>0.51500000000000068</c:v>
                </c:pt>
                <c:pt idx="12946">
                  <c:v>1.0199999999999991</c:v>
                </c:pt>
                <c:pt idx="12947">
                  <c:v>0.51500000000000068</c:v>
                </c:pt>
                <c:pt idx="12948">
                  <c:v>0</c:v>
                </c:pt>
                <c:pt idx="12949">
                  <c:v>0</c:v>
                </c:pt>
                <c:pt idx="12950">
                  <c:v>0</c:v>
                </c:pt>
                <c:pt idx="12951">
                  <c:v>3.8359999999999976</c:v>
                </c:pt>
                <c:pt idx="12952">
                  <c:v>9.6710000000000012</c:v>
                </c:pt>
                <c:pt idx="12953">
                  <c:v>3.504999999999999</c:v>
                </c:pt>
                <c:pt idx="12954">
                  <c:v>2.3380000000000001</c:v>
                </c:pt>
                <c:pt idx="12955">
                  <c:v>2.1700000000000017</c:v>
                </c:pt>
                <c:pt idx="12956">
                  <c:v>0</c:v>
                </c:pt>
                <c:pt idx="12957">
                  <c:v>0</c:v>
                </c:pt>
                <c:pt idx="12958">
                  <c:v>1.2540000000000013</c:v>
                </c:pt>
                <c:pt idx="12959">
                  <c:v>0.50499999999999901</c:v>
                </c:pt>
                <c:pt idx="12960">
                  <c:v>0.75400000000000156</c:v>
                </c:pt>
                <c:pt idx="12961">
                  <c:v>0</c:v>
                </c:pt>
                <c:pt idx="12962">
                  <c:v>4.2539999999999996</c:v>
                </c:pt>
                <c:pt idx="12963">
                  <c:v>3.504999999999999</c:v>
                </c:pt>
                <c:pt idx="12964">
                  <c:v>0.75400000000000156</c:v>
                </c:pt>
                <c:pt idx="12965">
                  <c:v>0</c:v>
                </c:pt>
                <c:pt idx="12966">
                  <c:v>0</c:v>
                </c:pt>
                <c:pt idx="12967">
                  <c:v>0</c:v>
                </c:pt>
                <c:pt idx="12968">
                  <c:v>1.3380000000000014</c:v>
                </c:pt>
                <c:pt idx="12969">
                  <c:v>6.6720000000000006</c:v>
                </c:pt>
                <c:pt idx="12970">
                  <c:v>0</c:v>
                </c:pt>
                <c:pt idx="12971">
                  <c:v>0</c:v>
                </c:pt>
                <c:pt idx="12972">
                  <c:v>0.33899999999999891</c:v>
                </c:pt>
                <c:pt idx="12973">
                  <c:v>0.67200000000000082</c:v>
                </c:pt>
                <c:pt idx="12974">
                  <c:v>0</c:v>
                </c:pt>
                <c:pt idx="12975">
                  <c:v>0</c:v>
                </c:pt>
                <c:pt idx="12976">
                  <c:v>0</c:v>
                </c:pt>
                <c:pt idx="12977">
                  <c:v>0</c:v>
                </c:pt>
                <c:pt idx="12978">
                  <c:v>3.2040000000000006</c:v>
                </c:pt>
                <c:pt idx="12979">
                  <c:v>1.4059999999999979</c:v>
                </c:pt>
                <c:pt idx="12980">
                  <c:v>1.6060000000000021</c:v>
                </c:pt>
                <c:pt idx="12981">
                  <c:v>0.8039999999999986</c:v>
                </c:pt>
                <c:pt idx="12982">
                  <c:v>0</c:v>
                </c:pt>
                <c:pt idx="12983">
                  <c:v>0</c:v>
                </c:pt>
                <c:pt idx="12984">
                  <c:v>1.614999999999998</c:v>
                </c:pt>
                <c:pt idx="12985">
                  <c:v>0.22299999999999903</c:v>
                </c:pt>
                <c:pt idx="12986">
                  <c:v>6.8229999999999986</c:v>
                </c:pt>
                <c:pt idx="12987">
                  <c:v>2.4149999999999987</c:v>
                </c:pt>
                <c:pt idx="12988">
                  <c:v>0</c:v>
                </c:pt>
                <c:pt idx="12989">
                  <c:v>0</c:v>
                </c:pt>
                <c:pt idx="12990">
                  <c:v>1.1700000000000021</c:v>
                </c:pt>
                <c:pt idx="12991">
                  <c:v>1.3389999999999982</c:v>
                </c:pt>
                <c:pt idx="12992">
                  <c:v>39.506</c:v>
                </c:pt>
                <c:pt idx="12993">
                  <c:v>12.672000000000002</c:v>
                </c:pt>
                <c:pt idx="12994">
                  <c:v>1.8369999999999993</c:v>
                </c:pt>
                <c:pt idx="12995">
                  <c:v>0</c:v>
                </c:pt>
                <c:pt idx="12996">
                  <c:v>34</c:v>
                </c:pt>
                <c:pt idx="12997">
                  <c:v>10</c:v>
                </c:pt>
                <c:pt idx="12998">
                  <c:v>2</c:v>
                </c:pt>
                <c:pt idx="12999">
                  <c:v>1</c:v>
                </c:pt>
                <c:pt idx="13000">
                  <c:v>0</c:v>
                </c:pt>
                <c:pt idx="13001">
                  <c:v>0</c:v>
                </c:pt>
                <c:pt idx="13002">
                  <c:v>0</c:v>
                </c:pt>
                <c:pt idx="13003">
                  <c:v>2.7540000000000013</c:v>
                </c:pt>
                <c:pt idx="13004">
                  <c:v>5.5060000000000002</c:v>
                </c:pt>
                <c:pt idx="13005">
                  <c:v>2.2540000000000013</c:v>
                </c:pt>
                <c:pt idx="13006">
                  <c:v>0</c:v>
                </c:pt>
                <c:pt idx="13007">
                  <c:v>0.68799999999999883</c:v>
                </c:pt>
                <c:pt idx="13008">
                  <c:v>1.3539999999999988</c:v>
                </c:pt>
                <c:pt idx="13009">
                  <c:v>0</c:v>
                </c:pt>
                <c:pt idx="13010">
                  <c:v>0</c:v>
                </c:pt>
                <c:pt idx="13011">
                  <c:v>0</c:v>
                </c:pt>
                <c:pt idx="13012">
                  <c:v>0</c:v>
                </c:pt>
                <c:pt idx="13013">
                  <c:v>0.67200000000000082</c:v>
                </c:pt>
                <c:pt idx="13014">
                  <c:v>0.33899999999999891</c:v>
                </c:pt>
                <c:pt idx="13015">
                  <c:v>0</c:v>
                </c:pt>
                <c:pt idx="13016">
                  <c:v>0</c:v>
                </c:pt>
                <c:pt idx="13017">
                  <c:v>1</c:v>
                </c:pt>
                <c:pt idx="13018">
                  <c:v>0</c:v>
                </c:pt>
                <c:pt idx="13019">
                  <c:v>0</c:v>
                </c:pt>
                <c:pt idx="13020">
                  <c:v>1</c:v>
                </c:pt>
                <c:pt idx="13021">
                  <c:v>1</c:v>
                </c:pt>
                <c:pt idx="13022">
                  <c:v>0</c:v>
                </c:pt>
                <c:pt idx="13023">
                  <c:v>1</c:v>
                </c:pt>
                <c:pt idx="13024">
                  <c:v>0</c:v>
                </c:pt>
                <c:pt idx="13025">
                  <c:v>1</c:v>
                </c:pt>
                <c:pt idx="13026">
                  <c:v>0</c:v>
                </c:pt>
                <c:pt idx="13027">
                  <c:v>0.67200000000000082</c:v>
                </c:pt>
                <c:pt idx="13028">
                  <c:v>0.33899999999999891</c:v>
                </c:pt>
                <c:pt idx="13029">
                  <c:v>0</c:v>
                </c:pt>
                <c:pt idx="13030">
                  <c:v>6</c:v>
                </c:pt>
                <c:pt idx="13031">
                  <c:v>3</c:v>
                </c:pt>
                <c:pt idx="13032">
                  <c:v>1</c:v>
                </c:pt>
                <c:pt idx="13033">
                  <c:v>0</c:v>
                </c:pt>
                <c:pt idx="13034">
                  <c:v>0</c:v>
                </c:pt>
                <c:pt idx="13035">
                  <c:v>1</c:v>
                </c:pt>
                <c:pt idx="13036">
                  <c:v>1</c:v>
                </c:pt>
                <c:pt idx="13037">
                  <c:v>1</c:v>
                </c:pt>
                <c:pt idx="13038">
                  <c:v>0</c:v>
                </c:pt>
                <c:pt idx="13039">
                  <c:v>0.83599999999999863</c:v>
                </c:pt>
                <c:pt idx="13040">
                  <c:v>0.67200000000000082</c:v>
                </c:pt>
                <c:pt idx="13041">
                  <c:v>14.506</c:v>
                </c:pt>
                <c:pt idx="13042">
                  <c:v>5.338000000000001</c:v>
                </c:pt>
                <c:pt idx="13043">
                  <c:v>2.1700000000000017</c:v>
                </c:pt>
                <c:pt idx="13044">
                  <c:v>0</c:v>
                </c:pt>
                <c:pt idx="13045">
                  <c:v>1.2540000000000013</c:v>
                </c:pt>
                <c:pt idx="13046">
                  <c:v>1.5060000000000002</c:v>
                </c:pt>
                <c:pt idx="13047">
                  <c:v>0.75400000000000156</c:v>
                </c:pt>
                <c:pt idx="13048">
                  <c:v>0</c:v>
                </c:pt>
                <c:pt idx="13049">
                  <c:v>0</c:v>
                </c:pt>
                <c:pt idx="13050">
                  <c:v>0</c:v>
                </c:pt>
                <c:pt idx="13051">
                  <c:v>0.33899999999999891</c:v>
                </c:pt>
                <c:pt idx="13052">
                  <c:v>0.67200000000000082</c:v>
                </c:pt>
                <c:pt idx="13053">
                  <c:v>0</c:v>
                </c:pt>
                <c:pt idx="13054">
                  <c:v>0</c:v>
                </c:pt>
                <c:pt idx="13055">
                  <c:v>3</c:v>
                </c:pt>
                <c:pt idx="13056">
                  <c:v>3</c:v>
                </c:pt>
                <c:pt idx="13057">
                  <c:v>1</c:v>
                </c:pt>
                <c:pt idx="13058">
                  <c:v>1</c:v>
                </c:pt>
                <c:pt idx="13059">
                  <c:v>0</c:v>
                </c:pt>
                <c:pt idx="13060">
                  <c:v>2.6719999999999997</c:v>
                </c:pt>
                <c:pt idx="13061">
                  <c:v>0.33899999999999891</c:v>
                </c:pt>
                <c:pt idx="13062">
                  <c:v>0</c:v>
                </c:pt>
                <c:pt idx="13063">
                  <c:v>1.1700000000000021</c:v>
                </c:pt>
                <c:pt idx="13064">
                  <c:v>1.3389999999999982</c:v>
                </c:pt>
                <c:pt idx="13065">
                  <c:v>1.5060000000000002</c:v>
                </c:pt>
                <c:pt idx="13066">
                  <c:v>1.672000000000001</c:v>
                </c:pt>
                <c:pt idx="13067">
                  <c:v>0.83699999999999974</c:v>
                </c:pt>
                <c:pt idx="13068">
                  <c:v>0</c:v>
                </c:pt>
                <c:pt idx="13069">
                  <c:v>0</c:v>
                </c:pt>
                <c:pt idx="13070">
                  <c:v>0</c:v>
                </c:pt>
                <c:pt idx="13071">
                  <c:v>0.51899999999999835</c:v>
                </c:pt>
                <c:pt idx="13072">
                  <c:v>1.0249999999999981</c:v>
                </c:pt>
                <c:pt idx="13073">
                  <c:v>0.51899999999999835</c:v>
                </c:pt>
                <c:pt idx="13074">
                  <c:v>0</c:v>
                </c:pt>
                <c:pt idx="13075">
                  <c:v>0</c:v>
                </c:pt>
                <c:pt idx="13076">
                  <c:v>1</c:v>
                </c:pt>
                <c:pt idx="13077">
                  <c:v>1</c:v>
                </c:pt>
                <c:pt idx="13078">
                  <c:v>2</c:v>
                </c:pt>
                <c:pt idx="13079">
                  <c:v>1</c:v>
                </c:pt>
                <c:pt idx="13080">
                  <c:v>0</c:v>
                </c:pt>
                <c:pt idx="13081">
                  <c:v>0.85999999999999965</c:v>
                </c:pt>
                <c:pt idx="13082">
                  <c:v>1.7190000000000012</c:v>
                </c:pt>
                <c:pt idx="13083">
                  <c:v>2.5779999999999994</c:v>
                </c:pt>
                <c:pt idx="13084">
                  <c:v>4.4349999999999987</c:v>
                </c:pt>
                <c:pt idx="13085">
                  <c:v>1.2910000000000004</c:v>
                </c:pt>
                <c:pt idx="13086">
                  <c:v>1.1460000000000012</c:v>
                </c:pt>
                <c:pt idx="13087">
                  <c:v>0</c:v>
                </c:pt>
                <c:pt idx="13088">
                  <c:v>0</c:v>
                </c:pt>
                <c:pt idx="13089">
                  <c:v>0</c:v>
                </c:pt>
                <c:pt idx="13090">
                  <c:v>0</c:v>
                </c:pt>
                <c:pt idx="13091">
                  <c:v>1.3389999999999982</c:v>
                </c:pt>
                <c:pt idx="13092">
                  <c:v>1.672000000000001</c:v>
                </c:pt>
                <c:pt idx="13093">
                  <c:v>0</c:v>
                </c:pt>
                <c:pt idx="13094">
                  <c:v>1</c:v>
                </c:pt>
                <c:pt idx="13095">
                  <c:v>0</c:v>
                </c:pt>
                <c:pt idx="13096">
                  <c:v>1</c:v>
                </c:pt>
                <c:pt idx="13097">
                  <c:v>0</c:v>
                </c:pt>
                <c:pt idx="13098">
                  <c:v>1</c:v>
                </c:pt>
                <c:pt idx="13099">
                  <c:v>0</c:v>
                </c:pt>
                <c:pt idx="13100">
                  <c:v>0</c:v>
                </c:pt>
                <c:pt idx="13101">
                  <c:v>0</c:v>
                </c:pt>
                <c:pt idx="13102">
                  <c:v>0</c:v>
                </c:pt>
                <c:pt idx="13103">
                  <c:v>0</c:v>
                </c:pt>
                <c:pt idx="13104">
                  <c:v>0</c:v>
                </c:pt>
                <c:pt idx="13105">
                  <c:v>0</c:v>
                </c:pt>
                <c:pt idx="13106">
                  <c:v>0</c:v>
                </c:pt>
                <c:pt idx="13107">
                  <c:v>0</c:v>
                </c:pt>
                <c:pt idx="13108">
                  <c:v>0</c:v>
                </c:pt>
                <c:pt idx="13109">
                  <c:v>0</c:v>
                </c:pt>
                <c:pt idx="13110">
                  <c:v>0</c:v>
                </c:pt>
                <c:pt idx="13111">
                  <c:v>0</c:v>
                </c:pt>
                <c:pt idx="13112">
                  <c:v>0</c:v>
                </c:pt>
                <c:pt idx="13113">
                  <c:v>0</c:v>
                </c:pt>
                <c:pt idx="13114">
                  <c:v>0</c:v>
                </c:pt>
                <c:pt idx="13115">
                  <c:v>0</c:v>
                </c:pt>
                <c:pt idx="13116">
                  <c:v>0</c:v>
                </c:pt>
                <c:pt idx="13117">
                  <c:v>0.67200000000000082</c:v>
                </c:pt>
                <c:pt idx="13118">
                  <c:v>0.33899999999999891</c:v>
                </c:pt>
                <c:pt idx="13119">
                  <c:v>0</c:v>
                </c:pt>
                <c:pt idx="13120">
                  <c:v>0</c:v>
                </c:pt>
                <c:pt idx="13121">
                  <c:v>0</c:v>
                </c:pt>
                <c:pt idx="13122">
                  <c:v>0</c:v>
                </c:pt>
                <c:pt idx="13123">
                  <c:v>0</c:v>
                </c:pt>
                <c:pt idx="13124">
                  <c:v>0</c:v>
                </c:pt>
                <c:pt idx="13125">
                  <c:v>0</c:v>
                </c:pt>
                <c:pt idx="13126">
                  <c:v>2.2040000000000006</c:v>
                </c:pt>
                <c:pt idx="13127">
                  <c:v>3.4059999999999988</c:v>
                </c:pt>
                <c:pt idx="13128">
                  <c:v>2.6060000000000008</c:v>
                </c:pt>
                <c:pt idx="13129">
                  <c:v>0.8039999999999986</c:v>
                </c:pt>
                <c:pt idx="13130">
                  <c:v>0</c:v>
                </c:pt>
                <c:pt idx="13131">
                  <c:v>0.54100000000000059</c:v>
                </c:pt>
                <c:pt idx="13132">
                  <c:v>1.0700000000000003</c:v>
                </c:pt>
                <c:pt idx="13133">
                  <c:v>3.5889999999999986</c:v>
                </c:pt>
                <c:pt idx="13134">
                  <c:v>88.095000000000013</c:v>
                </c:pt>
                <c:pt idx="13135">
                  <c:v>20.59</c:v>
                </c:pt>
                <c:pt idx="13136">
                  <c:v>3.0730000000000004</c:v>
                </c:pt>
                <c:pt idx="13137">
                  <c:v>1.5429999999999988</c:v>
                </c:pt>
                <c:pt idx="13138">
                  <c:v>0</c:v>
                </c:pt>
                <c:pt idx="13139">
                  <c:v>0</c:v>
                </c:pt>
                <c:pt idx="13140">
                  <c:v>0</c:v>
                </c:pt>
                <c:pt idx="13141">
                  <c:v>26.204000000000001</c:v>
                </c:pt>
                <c:pt idx="13142">
                  <c:v>21.404999999999994</c:v>
                </c:pt>
                <c:pt idx="13143">
                  <c:v>1.6050000000000004</c:v>
                </c:pt>
                <c:pt idx="13144">
                  <c:v>0.8039999999999986</c:v>
                </c:pt>
                <c:pt idx="13145">
                  <c:v>0</c:v>
                </c:pt>
                <c:pt idx="13146">
                  <c:v>0.33899999999999891</c:v>
                </c:pt>
                <c:pt idx="13147">
                  <c:v>0.67200000000000082</c:v>
                </c:pt>
                <c:pt idx="13148">
                  <c:v>0</c:v>
                </c:pt>
                <c:pt idx="13149">
                  <c:v>2</c:v>
                </c:pt>
                <c:pt idx="13150">
                  <c:v>2</c:v>
                </c:pt>
                <c:pt idx="13151">
                  <c:v>1</c:v>
                </c:pt>
                <c:pt idx="13152">
                  <c:v>0</c:v>
                </c:pt>
                <c:pt idx="13153">
                  <c:v>4.4499999999999993</c:v>
                </c:pt>
                <c:pt idx="13154">
                  <c:v>12.787000000000001</c:v>
                </c:pt>
                <c:pt idx="13155">
                  <c:v>0</c:v>
                </c:pt>
                <c:pt idx="13156">
                  <c:v>18.062999999999988</c:v>
                </c:pt>
                <c:pt idx="13157">
                  <c:v>12.083000000000002</c:v>
                </c:pt>
                <c:pt idx="13158">
                  <c:v>1.0620000000000016</c:v>
                </c:pt>
                <c:pt idx="13159">
                  <c:v>0</c:v>
                </c:pt>
                <c:pt idx="13160">
                  <c:v>0.33899999999999891</c:v>
                </c:pt>
                <c:pt idx="13161">
                  <c:v>1.672000000000001</c:v>
                </c:pt>
                <c:pt idx="13162">
                  <c:v>0</c:v>
                </c:pt>
                <c:pt idx="13163">
                  <c:v>1.3389999999999982</c:v>
                </c:pt>
                <c:pt idx="13164">
                  <c:v>0.67200000000000082</c:v>
                </c:pt>
                <c:pt idx="13165">
                  <c:v>0</c:v>
                </c:pt>
                <c:pt idx="13166">
                  <c:v>0</c:v>
                </c:pt>
                <c:pt idx="13167">
                  <c:v>0</c:v>
                </c:pt>
                <c:pt idx="13168">
                  <c:v>0</c:v>
                </c:pt>
                <c:pt idx="13169">
                  <c:v>1</c:v>
                </c:pt>
                <c:pt idx="13170">
                  <c:v>1</c:v>
                </c:pt>
                <c:pt idx="13171">
                  <c:v>1</c:v>
                </c:pt>
                <c:pt idx="13172">
                  <c:v>1</c:v>
                </c:pt>
                <c:pt idx="13173">
                  <c:v>0</c:v>
                </c:pt>
                <c:pt idx="13174">
                  <c:v>0</c:v>
                </c:pt>
                <c:pt idx="13175">
                  <c:v>1</c:v>
                </c:pt>
                <c:pt idx="13176">
                  <c:v>1</c:v>
                </c:pt>
                <c:pt idx="13177">
                  <c:v>2</c:v>
                </c:pt>
                <c:pt idx="13178">
                  <c:v>18</c:v>
                </c:pt>
                <c:pt idx="13179">
                  <c:v>18</c:v>
                </c:pt>
                <c:pt idx="13180">
                  <c:v>4</c:v>
                </c:pt>
                <c:pt idx="13181">
                  <c:v>1</c:v>
                </c:pt>
                <c:pt idx="13182">
                  <c:v>1</c:v>
                </c:pt>
                <c:pt idx="13183">
                  <c:v>0</c:v>
                </c:pt>
                <c:pt idx="13184">
                  <c:v>85.653999999999982</c:v>
                </c:pt>
                <c:pt idx="13185">
                  <c:v>147.87100000000001</c:v>
                </c:pt>
                <c:pt idx="13186">
                  <c:v>0</c:v>
                </c:pt>
                <c:pt idx="13187">
                  <c:v>104</c:v>
                </c:pt>
                <c:pt idx="13188">
                  <c:v>8</c:v>
                </c:pt>
                <c:pt idx="13189">
                  <c:v>0</c:v>
                </c:pt>
                <c:pt idx="13190">
                  <c:v>40.103000000000009</c:v>
                </c:pt>
                <c:pt idx="13191">
                  <c:v>53.868000000000002</c:v>
                </c:pt>
                <c:pt idx="13192">
                  <c:v>0.31700000000000034</c:v>
                </c:pt>
                <c:pt idx="13193">
                  <c:v>0</c:v>
                </c:pt>
                <c:pt idx="13194">
                  <c:v>0</c:v>
                </c:pt>
                <c:pt idx="13195">
                  <c:v>0</c:v>
                </c:pt>
                <c:pt idx="13196">
                  <c:v>0</c:v>
                </c:pt>
                <c:pt idx="13197">
                  <c:v>0</c:v>
                </c:pt>
                <c:pt idx="13198">
                  <c:v>0</c:v>
                </c:pt>
                <c:pt idx="13199">
                  <c:v>0</c:v>
                </c:pt>
                <c:pt idx="13200">
                  <c:v>0</c:v>
                </c:pt>
                <c:pt idx="13201">
                  <c:v>0</c:v>
                </c:pt>
                <c:pt idx="13202">
                  <c:v>0</c:v>
                </c:pt>
                <c:pt idx="13203">
                  <c:v>0</c:v>
                </c:pt>
                <c:pt idx="13204">
                  <c:v>0</c:v>
                </c:pt>
                <c:pt idx="13205">
                  <c:v>0</c:v>
                </c:pt>
                <c:pt idx="13206">
                  <c:v>0</c:v>
                </c:pt>
                <c:pt idx="13207">
                  <c:v>0</c:v>
                </c:pt>
                <c:pt idx="13208">
                  <c:v>0</c:v>
                </c:pt>
                <c:pt idx="13209">
                  <c:v>1</c:v>
                </c:pt>
                <c:pt idx="13210">
                  <c:v>0</c:v>
                </c:pt>
                <c:pt idx="13211">
                  <c:v>0.33800000000000108</c:v>
                </c:pt>
                <c:pt idx="13212">
                  <c:v>0.67099999999999971</c:v>
                </c:pt>
                <c:pt idx="13213">
                  <c:v>0</c:v>
                </c:pt>
                <c:pt idx="13214">
                  <c:v>0</c:v>
                </c:pt>
                <c:pt idx="13215">
                  <c:v>0</c:v>
                </c:pt>
                <c:pt idx="13216">
                  <c:v>0</c:v>
                </c:pt>
                <c:pt idx="13217">
                  <c:v>4</c:v>
                </c:pt>
                <c:pt idx="13218">
                  <c:v>1</c:v>
                </c:pt>
                <c:pt idx="13219">
                  <c:v>0</c:v>
                </c:pt>
                <c:pt idx="13220">
                  <c:v>0</c:v>
                </c:pt>
                <c:pt idx="13221">
                  <c:v>3.2540000000000013</c:v>
                </c:pt>
                <c:pt idx="13222">
                  <c:v>1.5060000000000002</c:v>
                </c:pt>
                <c:pt idx="13223">
                  <c:v>0.75400000000000156</c:v>
                </c:pt>
                <c:pt idx="13224">
                  <c:v>0</c:v>
                </c:pt>
                <c:pt idx="13225">
                  <c:v>0</c:v>
                </c:pt>
                <c:pt idx="13226">
                  <c:v>0</c:v>
                </c:pt>
                <c:pt idx="13227">
                  <c:v>1</c:v>
                </c:pt>
                <c:pt idx="13228">
                  <c:v>0</c:v>
                </c:pt>
                <c:pt idx="13229">
                  <c:v>0</c:v>
                </c:pt>
                <c:pt idx="13230">
                  <c:v>0</c:v>
                </c:pt>
                <c:pt idx="13231">
                  <c:v>0</c:v>
                </c:pt>
                <c:pt idx="13232">
                  <c:v>0</c:v>
                </c:pt>
                <c:pt idx="13233">
                  <c:v>0</c:v>
                </c:pt>
                <c:pt idx="13234">
                  <c:v>1</c:v>
                </c:pt>
                <c:pt idx="13235">
                  <c:v>6</c:v>
                </c:pt>
                <c:pt idx="13236">
                  <c:v>3</c:v>
                </c:pt>
                <c:pt idx="13237">
                  <c:v>1</c:v>
                </c:pt>
                <c:pt idx="13238">
                  <c:v>0</c:v>
                </c:pt>
                <c:pt idx="13239">
                  <c:v>0</c:v>
                </c:pt>
                <c:pt idx="13240">
                  <c:v>0</c:v>
                </c:pt>
                <c:pt idx="13241">
                  <c:v>2</c:v>
                </c:pt>
                <c:pt idx="13242">
                  <c:v>1</c:v>
                </c:pt>
                <c:pt idx="13243">
                  <c:v>0</c:v>
                </c:pt>
                <c:pt idx="13244">
                  <c:v>0</c:v>
                </c:pt>
                <c:pt idx="13245">
                  <c:v>0</c:v>
                </c:pt>
                <c:pt idx="13246">
                  <c:v>4.3790000000000013</c:v>
                </c:pt>
                <c:pt idx="13247">
                  <c:v>16.739999999999991</c:v>
                </c:pt>
                <c:pt idx="13248">
                  <c:v>9.083000000000002</c:v>
                </c:pt>
                <c:pt idx="13249">
                  <c:v>4.4080000000000013</c:v>
                </c:pt>
                <c:pt idx="13250">
                  <c:v>2.7139999999999986</c:v>
                </c:pt>
                <c:pt idx="13251">
                  <c:v>0</c:v>
                </c:pt>
                <c:pt idx="13252">
                  <c:v>0</c:v>
                </c:pt>
                <c:pt idx="13253">
                  <c:v>8</c:v>
                </c:pt>
                <c:pt idx="13254">
                  <c:v>3</c:v>
                </c:pt>
                <c:pt idx="13255">
                  <c:v>0</c:v>
                </c:pt>
                <c:pt idx="13256">
                  <c:v>10.288</c:v>
                </c:pt>
                <c:pt idx="13257">
                  <c:v>20.573</c:v>
                </c:pt>
                <c:pt idx="13258">
                  <c:v>10.855000000000004</c:v>
                </c:pt>
                <c:pt idx="13259">
                  <c:v>7.1339999999999995</c:v>
                </c:pt>
                <c:pt idx="13260">
                  <c:v>4.4089999999999989</c:v>
                </c:pt>
                <c:pt idx="13261">
                  <c:v>3.6819999999999986</c:v>
                </c:pt>
                <c:pt idx="13262">
                  <c:v>3.9509999999999996</c:v>
                </c:pt>
                <c:pt idx="13263">
                  <c:v>2.218</c:v>
                </c:pt>
                <c:pt idx="13264">
                  <c:v>1.4819999999999984</c:v>
                </c:pt>
                <c:pt idx="13265">
                  <c:v>0.7420000000000011</c:v>
                </c:pt>
                <c:pt idx="13266">
                  <c:v>0</c:v>
                </c:pt>
                <c:pt idx="13267">
                  <c:v>0.33800000000000108</c:v>
                </c:pt>
                <c:pt idx="13268">
                  <c:v>0.67200000000000082</c:v>
                </c:pt>
                <c:pt idx="13269">
                  <c:v>0</c:v>
                </c:pt>
                <c:pt idx="13270">
                  <c:v>19.093</c:v>
                </c:pt>
                <c:pt idx="13271">
                  <c:v>33.185000000000002</c:v>
                </c:pt>
                <c:pt idx="13272">
                  <c:v>16.277000000000001</c:v>
                </c:pt>
                <c:pt idx="13273">
                  <c:v>12.369000000000003</c:v>
                </c:pt>
                <c:pt idx="13274">
                  <c:v>8.4600000000000026</c:v>
                </c:pt>
                <c:pt idx="13275">
                  <c:v>5.5509999999999975</c:v>
                </c:pt>
                <c:pt idx="13276">
                  <c:v>4.6419999999999995</c:v>
                </c:pt>
                <c:pt idx="13277">
                  <c:v>2.7319999999999993</c:v>
                </c:pt>
                <c:pt idx="13278">
                  <c:v>1.8219999999999987</c:v>
                </c:pt>
                <c:pt idx="13279">
                  <c:v>0.91100000000000159</c:v>
                </c:pt>
                <c:pt idx="13280">
                  <c:v>0</c:v>
                </c:pt>
                <c:pt idx="13281">
                  <c:v>0.68900000000000028</c:v>
                </c:pt>
                <c:pt idx="13282">
                  <c:v>1.3550000000000004</c:v>
                </c:pt>
                <c:pt idx="13283">
                  <c:v>0</c:v>
                </c:pt>
                <c:pt idx="13284">
                  <c:v>2</c:v>
                </c:pt>
                <c:pt idx="13285">
                  <c:v>4</c:v>
                </c:pt>
                <c:pt idx="13286">
                  <c:v>2</c:v>
                </c:pt>
                <c:pt idx="13287">
                  <c:v>1</c:v>
                </c:pt>
                <c:pt idx="13288">
                  <c:v>0</c:v>
                </c:pt>
                <c:pt idx="13289">
                  <c:v>0.61599999999999988</c:v>
                </c:pt>
                <c:pt idx="13290">
                  <c:v>8.2240000000000002</c:v>
                </c:pt>
                <c:pt idx="13291">
                  <c:v>5.8239999999999998</c:v>
                </c:pt>
                <c:pt idx="13292">
                  <c:v>1.4160000000000004</c:v>
                </c:pt>
                <c:pt idx="13293">
                  <c:v>0</c:v>
                </c:pt>
                <c:pt idx="13294">
                  <c:v>1</c:v>
                </c:pt>
                <c:pt idx="13295">
                  <c:v>0</c:v>
                </c:pt>
                <c:pt idx="13296">
                  <c:v>2.871999999999999</c:v>
                </c:pt>
                <c:pt idx="13297">
                  <c:v>246.74399999999994</c:v>
                </c:pt>
                <c:pt idx="13298">
                  <c:v>57.614000000000004</c:v>
                </c:pt>
                <c:pt idx="13299">
                  <c:v>32.484000000000002</c:v>
                </c:pt>
                <c:pt idx="13300">
                  <c:v>21.353000000000005</c:v>
                </c:pt>
                <c:pt idx="13301">
                  <c:v>16.221999999999994</c:v>
                </c:pt>
                <c:pt idx="13302">
                  <c:v>14.089</c:v>
                </c:pt>
                <c:pt idx="13303">
                  <c:v>9.9560000000000048</c:v>
                </c:pt>
                <c:pt idx="13304">
                  <c:v>7.8219999999999974</c:v>
                </c:pt>
                <c:pt idx="13305">
                  <c:v>5.6869999999999994</c:v>
                </c:pt>
                <c:pt idx="13306">
                  <c:v>4.5509999999999975</c:v>
                </c:pt>
                <c:pt idx="13307">
                  <c:v>3.4149999999999987</c:v>
                </c:pt>
                <c:pt idx="13308">
                  <c:v>1.277000000000001</c:v>
                </c:pt>
                <c:pt idx="13309">
                  <c:v>1.1389999999999989</c:v>
                </c:pt>
                <c:pt idx="13310">
                  <c:v>0</c:v>
                </c:pt>
                <c:pt idx="13311">
                  <c:v>0</c:v>
                </c:pt>
                <c:pt idx="13312">
                  <c:v>2.6709999999999994</c:v>
                </c:pt>
                <c:pt idx="13313">
                  <c:v>1.3380000000000014</c:v>
                </c:pt>
                <c:pt idx="13314">
                  <c:v>0</c:v>
                </c:pt>
                <c:pt idx="13315">
                  <c:v>0</c:v>
                </c:pt>
                <c:pt idx="13316">
                  <c:v>2.3459999999999992</c:v>
                </c:pt>
                <c:pt idx="13317">
                  <c:v>1.6859999999999995</c:v>
                </c:pt>
                <c:pt idx="13318">
                  <c:v>2.0219999999999985</c:v>
                </c:pt>
                <c:pt idx="13319">
                  <c:v>0.35300000000000165</c:v>
                </c:pt>
                <c:pt idx="13320">
                  <c:v>0.67899999999999883</c:v>
                </c:pt>
                <c:pt idx="13321">
                  <c:v>0</c:v>
                </c:pt>
                <c:pt idx="13322">
                  <c:v>0.33899999999999891</c:v>
                </c:pt>
                <c:pt idx="13323">
                  <c:v>0.67200000000000082</c:v>
                </c:pt>
                <c:pt idx="13324">
                  <c:v>0</c:v>
                </c:pt>
                <c:pt idx="13325">
                  <c:v>1</c:v>
                </c:pt>
                <c:pt idx="13326">
                  <c:v>0</c:v>
                </c:pt>
                <c:pt idx="13327">
                  <c:v>1</c:v>
                </c:pt>
                <c:pt idx="13328">
                  <c:v>0</c:v>
                </c:pt>
                <c:pt idx="13329">
                  <c:v>0.51899999999999835</c:v>
                </c:pt>
                <c:pt idx="13330">
                  <c:v>1.0249999999999981</c:v>
                </c:pt>
                <c:pt idx="13331">
                  <c:v>0.51899999999999835</c:v>
                </c:pt>
                <c:pt idx="13332">
                  <c:v>0</c:v>
                </c:pt>
                <c:pt idx="13333">
                  <c:v>0.67200000000000082</c:v>
                </c:pt>
                <c:pt idx="13334">
                  <c:v>1.3389999999999982</c:v>
                </c:pt>
                <c:pt idx="13335">
                  <c:v>0</c:v>
                </c:pt>
                <c:pt idx="13336">
                  <c:v>0</c:v>
                </c:pt>
                <c:pt idx="13337">
                  <c:v>0</c:v>
                </c:pt>
                <c:pt idx="13338">
                  <c:v>0</c:v>
                </c:pt>
                <c:pt idx="13339">
                  <c:v>0</c:v>
                </c:pt>
                <c:pt idx="13340">
                  <c:v>1</c:v>
                </c:pt>
                <c:pt idx="13341">
                  <c:v>2</c:v>
                </c:pt>
                <c:pt idx="13342">
                  <c:v>1</c:v>
                </c:pt>
                <c:pt idx="13343">
                  <c:v>0</c:v>
                </c:pt>
                <c:pt idx="13344">
                  <c:v>0.59100000000000108</c:v>
                </c:pt>
                <c:pt idx="13345">
                  <c:v>1.1729999999999978</c:v>
                </c:pt>
                <c:pt idx="13346">
                  <c:v>0.74700000000000011</c:v>
                </c:pt>
                <c:pt idx="13347">
                  <c:v>15.312000000000005</c:v>
                </c:pt>
                <c:pt idx="13348">
                  <c:v>28.867999999999999</c:v>
                </c:pt>
                <c:pt idx="13349">
                  <c:v>44.414999999999999</c:v>
                </c:pt>
                <c:pt idx="13350">
                  <c:v>14.953000000000005</c:v>
                </c:pt>
                <c:pt idx="13351">
                  <c:v>5.4810000000000034</c:v>
                </c:pt>
                <c:pt idx="13352">
                  <c:v>0</c:v>
                </c:pt>
                <c:pt idx="13353">
                  <c:v>0.75499999999999923</c:v>
                </c:pt>
                <c:pt idx="13354">
                  <c:v>2.4860000000000007</c:v>
                </c:pt>
                <c:pt idx="13355">
                  <c:v>0.19500000000000028</c:v>
                </c:pt>
                <c:pt idx="13356">
                  <c:v>0.88100000000000023</c:v>
                </c:pt>
                <c:pt idx="13357">
                  <c:v>0.54500000000000171</c:v>
                </c:pt>
                <c:pt idx="13358">
                  <c:v>0.18799999999999895</c:v>
                </c:pt>
                <c:pt idx="13359">
                  <c:v>0</c:v>
                </c:pt>
                <c:pt idx="13360">
                  <c:v>0.41499999999999937</c:v>
                </c:pt>
                <c:pt idx="13361">
                  <c:v>0</c:v>
                </c:pt>
                <c:pt idx="13362">
                  <c:v>0</c:v>
                </c:pt>
                <c:pt idx="13363">
                  <c:v>0</c:v>
                </c:pt>
                <c:pt idx="13364">
                  <c:v>0</c:v>
                </c:pt>
                <c:pt idx="13365">
                  <c:v>1.8039999999999976</c:v>
                </c:pt>
                <c:pt idx="13366">
                  <c:v>1.6060000000000021</c:v>
                </c:pt>
                <c:pt idx="13367">
                  <c:v>1.4059999999999979</c:v>
                </c:pt>
                <c:pt idx="13368">
                  <c:v>1.2040000000000006</c:v>
                </c:pt>
                <c:pt idx="13369">
                  <c:v>0</c:v>
                </c:pt>
                <c:pt idx="13370">
                  <c:v>1</c:v>
                </c:pt>
                <c:pt idx="13371">
                  <c:v>0</c:v>
                </c:pt>
                <c:pt idx="13372">
                  <c:v>1</c:v>
                </c:pt>
                <c:pt idx="13373">
                  <c:v>1</c:v>
                </c:pt>
                <c:pt idx="13374">
                  <c:v>5</c:v>
                </c:pt>
                <c:pt idx="13375">
                  <c:v>2</c:v>
                </c:pt>
                <c:pt idx="13376">
                  <c:v>0</c:v>
                </c:pt>
                <c:pt idx="13377">
                  <c:v>0</c:v>
                </c:pt>
                <c:pt idx="13378">
                  <c:v>0</c:v>
                </c:pt>
                <c:pt idx="13379">
                  <c:v>1.2549999999999986</c:v>
                </c:pt>
                <c:pt idx="13380">
                  <c:v>0.50700000000000145</c:v>
                </c:pt>
                <c:pt idx="13381">
                  <c:v>1.7549999999999986</c:v>
                </c:pt>
                <c:pt idx="13382">
                  <c:v>0</c:v>
                </c:pt>
                <c:pt idx="13383">
                  <c:v>0</c:v>
                </c:pt>
                <c:pt idx="13384">
                  <c:v>2.254999999999999</c:v>
                </c:pt>
                <c:pt idx="13385">
                  <c:v>1.5070000000000014</c:v>
                </c:pt>
                <c:pt idx="13386">
                  <c:v>0.75499999999999923</c:v>
                </c:pt>
                <c:pt idx="13387">
                  <c:v>0</c:v>
                </c:pt>
                <c:pt idx="13388">
                  <c:v>0</c:v>
                </c:pt>
                <c:pt idx="13389">
                  <c:v>0</c:v>
                </c:pt>
                <c:pt idx="13390">
                  <c:v>0</c:v>
                </c:pt>
                <c:pt idx="13391">
                  <c:v>1.6179999999999979</c:v>
                </c:pt>
                <c:pt idx="13392">
                  <c:v>0.22700000000000031</c:v>
                </c:pt>
                <c:pt idx="13393">
                  <c:v>3.8270000000000017</c:v>
                </c:pt>
                <c:pt idx="13394">
                  <c:v>2.4179999999999993</c:v>
                </c:pt>
                <c:pt idx="13395">
                  <c:v>0</c:v>
                </c:pt>
                <c:pt idx="13396">
                  <c:v>0</c:v>
                </c:pt>
                <c:pt idx="13397">
                  <c:v>0</c:v>
                </c:pt>
                <c:pt idx="13398">
                  <c:v>0.38500000000000167</c:v>
                </c:pt>
                <c:pt idx="13399">
                  <c:v>0.75100000000000144</c:v>
                </c:pt>
                <c:pt idx="13400">
                  <c:v>4.0949999999999971</c:v>
                </c:pt>
                <c:pt idx="13401">
                  <c:v>6.4190000000000014</c:v>
                </c:pt>
                <c:pt idx="13402">
                  <c:v>4.7210000000000001</c:v>
                </c:pt>
                <c:pt idx="13403">
                  <c:v>0</c:v>
                </c:pt>
                <c:pt idx="13404">
                  <c:v>0.33800000000000108</c:v>
                </c:pt>
                <c:pt idx="13405">
                  <c:v>0.67200000000000082</c:v>
                </c:pt>
                <c:pt idx="13406">
                  <c:v>0</c:v>
                </c:pt>
                <c:pt idx="13407">
                  <c:v>1</c:v>
                </c:pt>
                <c:pt idx="13408">
                  <c:v>4</c:v>
                </c:pt>
                <c:pt idx="13409">
                  <c:v>1</c:v>
                </c:pt>
                <c:pt idx="13410">
                  <c:v>0</c:v>
                </c:pt>
                <c:pt idx="13411">
                  <c:v>1.3470000000000013</c:v>
                </c:pt>
                <c:pt idx="13412">
                  <c:v>0.68799999999999883</c:v>
                </c:pt>
                <c:pt idx="13413">
                  <c:v>1.0240000000000009</c:v>
                </c:pt>
                <c:pt idx="13414">
                  <c:v>0.35399999999999937</c:v>
                </c:pt>
                <c:pt idx="13415">
                  <c:v>0.67999999999999994</c:v>
                </c:pt>
                <c:pt idx="13416">
                  <c:v>0</c:v>
                </c:pt>
                <c:pt idx="13417">
                  <c:v>0</c:v>
                </c:pt>
                <c:pt idx="13418">
                  <c:v>0</c:v>
                </c:pt>
                <c:pt idx="13419">
                  <c:v>0</c:v>
                </c:pt>
                <c:pt idx="13420">
                  <c:v>0</c:v>
                </c:pt>
                <c:pt idx="13421">
                  <c:v>0</c:v>
                </c:pt>
                <c:pt idx="13422">
                  <c:v>0</c:v>
                </c:pt>
                <c:pt idx="13423">
                  <c:v>0</c:v>
                </c:pt>
                <c:pt idx="13424">
                  <c:v>0</c:v>
                </c:pt>
                <c:pt idx="13425">
                  <c:v>2.8039999999999985</c:v>
                </c:pt>
                <c:pt idx="13426">
                  <c:v>1.6060000000000021</c:v>
                </c:pt>
                <c:pt idx="13427">
                  <c:v>4.4059999999999988</c:v>
                </c:pt>
                <c:pt idx="13428">
                  <c:v>1.2040000000000006</c:v>
                </c:pt>
                <c:pt idx="13429">
                  <c:v>0</c:v>
                </c:pt>
                <c:pt idx="13430">
                  <c:v>1</c:v>
                </c:pt>
                <c:pt idx="13431">
                  <c:v>1</c:v>
                </c:pt>
                <c:pt idx="13432">
                  <c:v>0</c:v>
                </c:pt>
                <c:pt idx="13433">
                  <c:v>0</c:v>
                </c:pt>
                <c:pt idx="13434">
                  <c:v>0</c:v>
                </c:pt>
                <c:pt idx="13435">
                  <c:v>0</c:v>
                </c:pt>
                <c:pt idx="13436">
                  <c:v>0</c:v>
                </c:pt>
                <c:pt idx="13437">
                  <c:v>1</c:v>
                </c:pt>
                <c:pt idx="13438">
                  <c:v>0</c:v>
                </c:pt>
                <c:pt idx="13439">
                  <c:v>0</c:v>
                </c:pt>
                <c:pt idx="13440">
                  <c:v>0</c:v>
                </c:pt>
                <c:pt idx="13441">
                  <c:v>0</c:v>
                </c:pt>
                <c:pt idx="13442">
                  <c:v>3</c:v>
                </c:pt>
                <c:pt idx="13443">
                  <c:v>1</c:v>
                </c:pt>
                <c:pt idx="13444">
                  <c:v>1</c:v>
                </c:pt>
                <c:pt idx="13445">
                  <c:v>0</c:v>
                </c:pt>
                <c:pt idx="13446">
                  <c:v>0</c:v>
                </c:pt>
                <c:pt idx="13447">
                  <c:v>0</c:v>
                </c:pt>
                <c:pt idx="13448">
                  <c:v>8</c:v>
                </c:pt>
                <c:pt idx="13449">
                  <c:v>6</c:v>
                </c:pt>
                <c:pt idx="13450">
                  <c:v>2</c:v>
                </c:pt>
                <c:pt idx="13451">
                  <c:v>1</c:v>
                </c:pt>
                <c:pt idx="13452">
                  <c:v>1</c:v>
                </c:pt>
                <c:pt idx="13453">
                  <c:v>0</c:v>
                </c:pt>
                <c:pt idx="13454">
                  <c:v>0</c:v>
                </c:pt>
                <c:pt idx="13455">
                  <c:v>0.33899999999999891</c:v>
                </c:pt>
                <c:pt idx="13456">
                  <c:v>0.67200000000000082</c:v>
                </c:pt>
                <c:pt idx="13457">
                  <c:v>0</c:v>
                </c:pt>
                <c:pt idx="13458">
                  <c:v>0</c:v>
                </c:pt>
                <c:pt idx="13459">
                  <c:v>0</c:v>
                </c:pt>
                <c:pt idx="13460">
                  <c:v>0.87800000000000034</c:v>
                </c:pt>
                <c:pt idx="13461">
                  <c:v>0.75499999999999923</c:v>
                </c:pt>
                <c:pt idx="13462">
                  <c:v>1.6310000000000002</c:v>
                </c:pt>
                <c:pt idx="13463">
                  <c:v>2.5059999999999998</c:v>
                </c:pt>
                <c:pt idx="13464">
                  <c:v>3.3809999999999998</c:v>
                </c:pt>
                <c:pt idx="13465">
                  <c:v>2.254999999999999</c:v>
                </c:pt>
                <c:pt idx="13466">
                  <c:v>2.1280000000000001</c:v>
                </c:pt>
                <c:pt idx="13467">
                  <c:v>0</c:v>
                </c:pt>
                <c:pt idx="13468">
                  <c:v>0.67200000000000082</c:v>
                </c:pt>
                <c:pt idx="13469">
                  <c:v>1.3389999999999982</c:v>
                </c:pt>
                <c:pt idx="13470">
                  <c:v>0</c:v>
                </c:pt>
                <c:pt idx="13471">
                  <c:v>0</c:v>
                </c:pt>
                <c:pt idx="13472">
                  <c:v>1.2540000000000013</c:v>
                </c:pt>
                <c:pt idx="13473">
                  <c:v>0.50600000000000023</c:v>
                </c:pt>
                <c:pt idx="13474">
                  <c:v>0.75400000000000156</c:v>
                </c:pt>
                <c:pt idx="13475">
                  <c:v>0</c:v>
                </c:pt>
                <c:pt idx="13476">
                  <c:v>0</c:v>
                </c:pt>
                <c:pt idx="13477">
                  <c:v>0</c:v>
                </c:pt>
                <c:pt idx="13478">
                  <c:v>0</c:v>
                </c:pt>
                <c:pt idx="13479">
                  <c:v>1.6890000000000001</c:v>
                </c:pt>
                <c:pt idx="13480">
                  <c:v>1.3550000000000004</c:v>
                </c:pt>
                <c:pt idx="13481">
                  <c:v>0</c:v>
                </c:pt>
                <c:pt idx="13482">
                  <c:v>1.672000000000001</c:v>
                </c:pt>
                <c:pt idx="13483">
                  <c:v>1.3389999999999982</c:v>
                </c:pt>
                <c:pt idx="13484">
                  <c:v>0</c:v>
                </c:pt>
                <c:pt idx="13485">
                  <c:v>0</c:v>
                </c:pt>
                <c:pt idx="13486">
                  <c:v>0</c:v>
                </c:pt>
                <c:pt idx="13487">
                  <c:v>0</c:v>
                </c:pt>
                <c:pt idx="13488">
                  <c:v>0.67200000000000082</c:v>
                </c:pt>
                <c:pt idx="13489">
                  <c:v>1.3389999999999982</c:v>
                </c:pt>
                <c:pt idx="13490">
                  <c:v>0</c:v>
                </c:pt>
                <c:pt idx="13491">
                  <c:v>0</c:v>
                </c:pt>
                <c:pt idx="13492">
                  <c:v>0</c:v>
                </c:pt>
                <c:pt idx="13493">
                  <c:v>0</c:v>
                </c:pt>
                <c:pt idx="13494">
                  <c:v>0</c:v>
                </c:pt>
                <c:pt idx="13495">
                  <c:v>0</c:v>
                </c:pt>
                <c:pt idx="13496">
                  <c:v>0</c:v>
                </c:pt>
                <c:pt idx="13497">
                  <c:v>1.3389999999999982</c:v>
                </c:pt>
                <c:pt idx="13498">
                  <c:v>0.67200000000000082</c:v>
                </c:pt>
                <c:pt idx="13499">
                  <c:v>0</c:v>
                </c:pt>
                <c:pt idx="13500">
                  <c:v>1</c:v>
                </c:pt>
                <c:pt idx="13501">
                  <c:v>1</c:v>
                </c:pt>
                <c:pt idx="13502">
                  <c:v>0</c:v>
                </c:pt>
                <c:pt idx="13503">
                  <c:v>0</c:v>
                </c:pt>
                <c:pt idx="13504">
                  <c:v>0</c:v>
                </c:pt>
                <c:pt idx="13505">
                  <c:v>0</c:v>
                </c:pt>
                <c:pt idx="13506">
                  <c:v>0</c:v>
                </c:pt>
                <c:pt idx="13507">
                  <c:v>0.33899999999999891</c:v>
                </c:pt>
                <c:pt idx="13508">
                  <c:v>0.67200000000000082</c:v>
                </c:pt>
                <c:pt idx="13509">
                  <c:v>0</c:v>
                </c:pt>
                <c:pt idx="13510">
                  <c:v>0</c:v>
                </c:pt>
                <c:pt idx="13511">
                  <c:v>0</c:v>
                </c:pt>
                <c:pt idx="13512">
                  <c:v>0</c:v>
                </c:pt>
                <c:pt idx="13513">
                  <c:v>0</c:v>
                </c:pt>
                <c:pt idx="13514">
                  <c:v>0.67200000000000082</c:v>
                </c:pt>
                <c:pt idx="13515">
                  <c:v>0.33899999999999891</c:v>
                </c:pt>
                <c:pt idx="13516">
                  <c:v>0</c:v>
                </c:pt>
                <c:pt idx="13517">
                  <c:v>0.71900000000000142</c:v>
                </c:pt>
                <c:pt idx="13518">
                  <c:v>1.4329999999999994</c:v>
                </c:pt>
                <c:pt idx="13519">
                  <c:v>1.1439999999999977</c:v>
                </c:pt>
                <c:pt idx="13520">
                  <c:v>1.8500000000000019</c:v>
                </c:pt>
                <c:pt idx="13521">
                  <c:v>5.5519999999999996</c:v>
                </c:pt>
                <c:pt idx="13522">
                  <c:v>5.2510000000000012</c:v>
                </c:pt>
                <c:pt idx="13523">
                  <c:v>4.9439999999999991</c:v>
                </c:pt>
                <c:pt idx="13524">
                  <c:v>1.6340000000000003</c:v>
                </c:pt>
                <c:pt idx="13525">
                  <c:v>1.3189999999999986</c:v>
                </c:pt>
                <c:pt idx="13526">
                  <c:v>0</c:v>
                </c:pt>
                <c:pt idx="13527">
                  <c:v>0.33800000000000108</c:v>
                </c:pt>
                <c:pt idx="13528">
                  <c:v>0.67200000000000082</c:v>
                </c:pt>
                <c:pt idx="13529">
                  <c:v>0</c:v>
                </c:pt>
                <c:pt idx="13530">
                  <c:v>0</c:v>
                </c:pt>
                <c:pt idx="13531">
                  <c:v>0</c:v>
                </c:pt>
                <c:pt idx="13532">
                  <c:v>0.80799999999999983</c:v>
                </c:pt>
                <c:pt idx="13533">
                  <c:v>1.6140000000000012</c:v>
                </c:pt>
                <c:pt idx="13534">
                  <c:v>9.418000000000001</c:v>
                </c:pt>
                <c:pt idx="13535">
                  <c:v>24.221</c:v>
                </c:pt>
                <c:pt idx="13536">
                  <c:v>14.022</c:v>
                </c:pt>
                <c:pt idx="13537">
                  <c:v>6.8210000000000015</c:v>
                </c:pt>
                <c:pt idx="13538">
                  <c:v>4.6179999999999968</c:v>
                </c:pt>
                <c:pt idx="13539">
                  <c:v>2.4140000000000006</c:v>
                </c:pt>
                <c:pt idx="13540">
                  <c:v>1.2079999999999975</c:v>
                </c:pt>
                <c:pt idx="13541">
                  <c:v>0</c:v>
                </c:pt>
                <c:pt idx="13542">
                  <c:v>40.459000000000003</c:v>
                </c:pt>
                <c:pt idx="13543">
                  <c:v>189.059</c:v>
                </c:pt>
                <c:pt idx="13544">
                  <c:v>24.637000000000008</c:v>
                </c:pt>
                <c:pt idx="13545">
                  <c:v>0</c:v>
                </c:pt>
                <c:pt idx="13546">
                  <c:v>4.6809999999999965</c:v>
                </c:pt>
                <c:pt idx="13547">
                  <c:v>23.212000000000003</c:v>
                </c:pt>
                <c:pt idx="13548">
                  <c:v>3.6019999999999972</c:v>
                </c:pt>
                <c:pt idx="13549">
                  <c:v>1.8579999999999965</c:v>
                </c:pt>
                <c:pt idx="13550">
                  <c:v>2.9889999999999972</c:v>
                </c:pt>
                <c:pt idx="13551">
                  <c:v>0</c:v>
                </c:pt>
                <c:pt idx="13552">
                  <c:v>3.3259999999999996</c:v>
                </c:pt>
                <c:pt idx="13553">
                  <c:v>2.5989999999999998</c:v>
                </c:pt>
                <c:pt idx="13554">
                  <c:v>0.82400000000000162</c:v>
                </c:pt>
                <c:pt idx="13555">
                  <c:v>0</c:v>
                </c:pt>
                <c:pt idx="13556">
                  <c:v>1</c:v>
                </c:pt>
                <c:pt idx="13557">
                  <c:v>0</c:v>
                </c:pt>
                <c:pt idx="13558">
                  <c:v>0</c:v>
                </c:pt>
                <c:pt idx="13559">
                  <c:v>6.4229999999999965</c:v>
                </c:pt>
                <c:pt idx="13560">
                  <c:v>4.8350000000000009</c:v>
                </c:pt>
                <c:pt idx="13561">
                  <c:v>2.2360000000000007</c:v>
                </c:pt>
                <c:pt idx="13562">
                  <c:v>1.6239999999999983</c:v>
                </c:pt>
                <c:pt idx="13563">
                  <c:v>0</c:v>
                </c:pt>
                <c:pt idx="13564">
                  <c:v>26.719000000000001</c:v>
                </c:pt>
                <c:pt idx="13565">
                  <c:v>6.3860000000000028</c:v>
                </c:pt>
                <c:pt idx="13566">
                  <c:v>0</c:v>
                </c:pt>
                <c:pt idx="13567">
                  <c:v>2.4369999999999967</c:v>
                </c:pt>
                <c:pt idx="13568">
                  <c:v>27.81600000000001</c:v>
                </c:pt>
                <c:pt idx="13569">
                  <c:v>16.140999999999991</c:v>
                </c:pt>
                <c:pt idx="13570">
                  <c:v>6.411999999999999</c:v>
                </c:pt>
                <c:pt idx="13571">
                  <c:v>5.6329999999999973</c:v>
                </c:pt>
                <c:pt idx="13572">
                  <c:v>3.8049999999999997</c:v>
                </c:pt>
                <c:pt idx="13573">
                  <c:v>1.9299999999999993</c:v>
                </c:pt>
                <c:pt idx="13574">
                  <c:v>2.0109999999999988</c:v>
                </c:pt>
                <c:pt idx="13575">
                  <c:v>2.0479999999999992</c:v>
                </c:pt>
                <c:pt idx="13576">
                  <c:v>2.0440000000000005</c:v>
                </c:pt>
                <c:pt idx="13577">
                  <c:v>0</c:v>
                </c:pt>
                <c:pt idx="13578">
                  <c:v>0</c:v>
                </c:pt>
                <c:pt idx="13579">
                  <c:v>0</c:v>
                </c:pt>
                <c:pt idx="13580">
                  <c:v>0</c:v>
                </c:pt>
                <c:pt idx="13581">
                  <c:v>30.667999999999999</c:v>
                </c:pt>
                <c:pt idx="13582">
                  <c:v>17.167999999999999</c:v>
                </c:pt>
                <c:pt idx="13583">
                  <c:v>0</c:v>
                </c:pt>
                <c:pt idx="13584">
                  <c:v>22.353999999999999</c:v>
                </c:pt>
                <c:pt idx="13585">
                  <c:v>90.706000000000003</c:v>
                </c:pt>
                <c:pt idx="13586">
                  <c:v>96.054000000000002</c:v>
                </c:pt>
                <c:pt idx="13587">
                  <c:v>55.399000000000001</c:v>
                </c:pt>
                <c:pt idx="13588">
                  <c:v>29.741</c:v>
                </c:pt>
                <c:pt idx="13589">
                  <c:v>18.079999999999991</c:v>
                </c:pt>
                <c:pt idx="13590">
                  <c:v>13.417000000000002</c:v>
                </c:pt>
                <c:pt idx="13591">
                  <c:v>8.75</c:v>
                </c:pt>
                <c:pt idx="13592">
                  <c:v>8.0800000000000018</c:v>
                </c:pt>
                <c:pt idx="13593">
                  <c:v>4.4069999999999974</c:v>
                </c:pt>
                <c:pt idx="13594">
                  <c:v>3.7310000000000008</c:v>
                </c:pt>
                <c:pt idx="13595">
                  <c:v>5.0529999999999955</c:v>
                </c:pt>
                <c:pt idx="13596">
                  <c:v>2.3710000000000013</c:v>
                </c:pt>
                <c:pt idx="13597">
                  <c:v>0.68699999999999761</c:v>
                </c:pt>
                <c:pt idx="13598">
                  <c:v>0</c:v>
                </c:pt>
                <c:pt idx="13599">
                  <c:v>0</c:v>
                </c:pt>
                <c:pt idx="13600">
                  <c:v>1</c:v>
                </c:pt>
                <c:pt idx="13601">
                  <c:v>43</c:v>
                </c:pt>
                <c:pt idx="13602">
                  <c:v>19</c:v>
                </c:pt>
                <c:pt idx="13603">
                  <c:v>10</c:v>
                </c:pt>
                <c:pt idx="13604">
                  <c:v>6</c:v>
                </c:pt>
                <c:pt idx="13605">
                  <c:v>2</c:v>
                </c:pt>
                <c:pt idx="13606">
                  <c:v>0</c:v>
                </c:pt>
                <c:pt idx="13607">
                  <c:v>24.12700000000001</c:v>
                </c:pt>
                <c:pt idx="13608">
                  <c:v>24.253</c:v>
                </c:pt>
                <c:pt idx="13609">
                  <c:v>13.378</c:v>
                </c:pt>
                <c:pt idx="13610">
                  <c:v>9.5040000000000013</c:v>
                </c:pt>
                <c:pt idx="13611">
                  <c:v>6.6279999999999974</c:v>
                </c:pt>
                <c:pt idx="13612">
                  <c:v>3.7530000000000001</c:v>
                </c:pt>
                <c:pt idx="13613">
                  <c:v>1.8770000000000024</c:v>
                </c:pt>
                <c:pt idx="13614">
                  <c:v>0</c:v>
                </c:pt>
                <c:pt idx="13615">
                  <c:v>0.62200000000000011</c:v>
                </c:pt>
                <c:pt idx="13616">
                  <c:v>1.2329999999999965</c:v>
                </c:pt>
                <c:pt idx="13617">
                  <c:v>0.83299999999999863</c:v>
                </c:pt>
                <c:pt idx="13618">
                  <c:v>0.42200000000000071</c:v>
                </c:pt>
                <c:pt idx="13619">
                  <c:v>0</c:v>
                </c:pt>
                <c:pt idx="13620">
                  <c:v>6.3469999999999995</c:v>
                </c:pt>
                <c:pt idx="13621">
                  <c:v>3.6809999999999983</c:v>
                </c:pt>
                <c:pt idx="13622">
                  <c:v>0</c:v>
                </c:pt>
                <c:pt idx="13623">
                  <c:v>2</c:v>
                </c:pt>
                <c:pt idx="13624">
                  <c:v>1</c:v>
                </c:pt>
                <c:pt idx="13625">
                  <c:v>1</c:v>
                </c:pt>
                <c:pt idx="13626">
                  <c:v>0</c:v>
                </c:pt>
                <c:pt idx="13627">
                  <c:v>1.6229999999999976</c:v>
                </c:pt>
                <c:pt idx="13628">
                  <c:v>3.2340000000000018</c:v>
                </c:pt>
                <c:pt idx="13629">
                  <c:v>0.83399999999999963</c:v>
                </c:pt>
                <c:pt idx="13630">
                  <c:v>0.42299999999999843</c:v>
                </c:pt>
                <c:pt idx="13631">
                  <c:v>0</c:v>
                </c:pt>
                <c:pt idx="13632">
                  <c:v>2</c:v>
                </c:pt>
                <c:pt idx="13633">
                  <c:v>1</c:v>
                </c:pt>
                <c:pt idx="13634">
                  <c:v>0</c:v>
                </c:pt>
                <c:pt idx="13635">
                  <c:v>1.3930000000000007</c:v>
                </c:pt>
                <c:pt idx="13636">
                  <c:v>1.7800000000000011</c:v>
                </c:pt>
                <c:pt idx="13637">
                  <c:v>1.1619999999999986</c:v>
                </c:pt>
                <c:pt idx="13638">
                  <c:v>0.53999999999999915</c:v>
                </c:pt>
                <c:pt idx="13639">
                  <c:v>0.91199999999999903</c:v>
                </c:pt>
                <c:pt idx="13640">
                  <c:v>0.27900000000000003</c:v>
                </c:pt>
                <c:pt idx="13641">
                  <c:v>1.641999999999999</c:v>
                </c:pt>
                <c:pt idx="13642">
                  <c:v>0</c:v>
                </c:pt>
                <c:pt idx="13643">
                  <c:v>1.5150000000000006</c:v>
                </c:pt>
                <c:pt idx="13644">
                  <c:v>2.0189999999999984</c:v>
                </c:pt>
                <c:pt idx="13645">
                  <c:v>0.51399999999999935</c:v>
                </c:pt>
                <c:pt idx="13646">
                  <c:v>0</c:v>
                </c:pt>
                <c:pt idx="13647">
                  <c:v>4</c:v>
                </c:pt>
                <c:pt idx="13648">
                  <c:v>26</c:v>
                </c:pt>
                <c:pt idx="13649">
                  <c:v>10</c:v>
                </c:pt>
                <c:pt idx="13650">
                  <c:v>5</c:v>
                </c:pt>
                <c:pt idx="13651">
                  <c:v>4</c:v>
                </c:pt>
                <c:pt idx="13652">
                  <c:v>2</c:v>
                </c:pt>
                <c:pt idx="13653">
                  <c:v>0</c:v>
                </c:pt>
                <c:pt idx="13654">
                  <c:v>0</c:v>
                </c:pt>
                <c:pt idx="13655">
                  <c:v>5.5159999999999965</c:v>
                </c:pt>
                <c:pt idx="13656">
                  <c:v>1.0210000000000008</c:v>
                </c:pt>
                <c:pt idx="13657">
                  <c:v>0.51599999999999824</c:v>
                </c:pt>
                <c:pt idx="13658">
                  <c:v>0</c:v>
                </c:pt>
                <c:pt idx="13659">
                  <c:v>0.61299999999999977</c:v>
                </c:pt>
                <c:pt idx="13660">
                  <c:v>0.21999999999999897</c:v>
                </c:pt>
                <c:pt idx="13661">
                  <c:v>1.8200000000000003</c:v>
                </c:pt>
                <c:pt idx="13662">
                  <c:v>0.41300000000000031</c:v>
                </c:pt>
                <c:pt idx="13663">
                  <c:v>0</c:v>
                </c:pt>
                <c:pt idx="13664">
                  <c:v>4</c:v>
                </c:pt>
                <c:pt idx="13665">
                  <c:v>9</c:v>
                </c:pt>
                <c:pt idx="13666">
                  <c:v>2</c:v>
                </c:pt>
                <c:pt idx="13667">
                  <c:v>1</c:v>
                </c:pt>
                <c:pt idx="13668">
                  <c:v>0</c:v>
                </c:pt>
                <c:pt idx="13669">
                  <c:v>0</c:v>
                </c:pt>
                <c:pt idx="13670">
                  <c:v>7.8030000000000008</c:v>
                </c:pt>
                <c:pt idx="13671">
                  <c:v>11.605</c:v>
                </c:pt>
                <c:pt idx="13672">
                  <c:v>2.4050000000000007</c:v>
                </c:pt>
                <c:pt idx="13673">
                  <c:v>2.2029999999999994</c:v>
                </c:pt>
                <c:pt idx="13674">
                  <c:v>0</c:v>
                </c:pt>
                <c:pt idx="13675">
                  <c:v>0.51500000000000068</c:v>
                </c:pt>
                <c:pt idx="13676">
                  <c:v>1.0199999999999991</c:v>
                </c:pt>
                <c:pt idx="13677">
                  <c:v>0.51500000000000068</c:v>
                </c:pt>
                <c:pt idx="13678">
                  <c:v>0</c:v>
                </c:pt>
                <c:pt idx="13679">
                  <c:v>0.67099999999999971</c:v>
                </c:pt>
                <c:pt idx="13680">
                  <c:v>0.33800000000000108</c:v>
                </c:pt>
                <c:pt idx="13681">
                  <c:v>0</c:v>
                </c:pt>
                <c:pt idx="13682">
                  <c:v>0</c:v>
                </c:pt>
                <c:pt idx="13683">
                  <c:v>0</c:v>
                </c:pt>
                <c:pt idx="13684">
                  <c:v>2.527000000000001</c:v>
                </c:pt>
                <c:pt idx="13685">
                  <c:v>4.0429999999999975</c:v>
                </c:pt>
                <c:pt idx="13686">
                  <c:v>0.54799999999999849</c:v>
                </c:pt>
                <c:pt idx="13687">
                  <c:v>4.2000000000001605E-2</c:v>
                </c:pt>
                <c:pt idx="13688">
                  <c:v>0.5259999999999998</c:v>
                </c:pt>
                <c:pt idx="13689">
                  <c:v>0</c:v>
                </c:pt>
                <c:pt idx="13690">
                  <c:v>0</c:v>
                </c:pt>
                <c:pt idx="13691">
                  <c:v>0.51599999999999824</c:v>
                </c:pt>
                <c:pt idx="13692">
                  <c:v>2.0219999999999985</c:v>
                </c:pt>
                <c:pt idx="13693">
                  <c:v>0.51599999999999824</c:v>
                </c:pt>
                <c:pt idx="13694">
                  <c:v>0</c:v>
                </c:pt>
                <c:pt idx="13695">
                  <c:v>0.52799999999999869</c:v>
                </c:pt>
                <c:pt idx="13696">
                  <c:v>1.0450000000000017</c:v>
                </c:pt>
                <c:pt idx="13697">
                  <c:v>0.55000000000000071</c:v>
                </c:pt>
                <c:pt idx="13698">
                  <c:v>1.0440000000000005</c:v>
                </c:pt>
                <c:pt idx="13699">
                  <c:v>0.52700000000000102</c:v>
                </c:pt>
                <c:pt idx="13700">
                  <c:v>0</c:v>
                </c:pt>
                <c:pt idx="13701">
                  <c:v>0.8039999999999986</c:v>
                </c:pt>
                <c:pt idx="13702">
                  <c:v>31.606000000000005</c:v>
                </c:pt>
                <c:pt idx="13703">
                  <c:v>10.406000000000002</c:v>
                </c:pt>
                <c:pt idx="13704">
                  <c:v>2.2040000000000006</c:v>
                </c:pt>
                <c:pt idx="13705">
                  <c:v>0</c:v>
                </c:pt>
                <c:pt idx="13706">
                  <c:v>0</c:v>
                </c:pt>
                <c:pt idx="13707">
                  <c:v>0</c:v>
                </c:pt>
                <c:pt idx="13708">
                  <c:v>0.5259999999999998</c:v>
                </c:pt>
                <c:pt idx="13709">
                  <c:v>4.2000000000001605E-2</c:v>
                </c:pt>
                <c:pt idx="13710">
                  <c:v>0.54799999999999849</c:v>
                </c:pt>
                <c:pt idx="13711">
                  <c:v>1.0429999999999988</c:v>
                </c:pt>
                <c:pt idx="13712">
                  <c:v>0.52700000000000102</c:v>
                </c:pt>
                <c:pt idx="13713">
                  <c:v>0</c:v>
                </c:pt>
                <c:pt idx="13714">
                  <c:v>1.6709999999999994</c:v>
                </c:pt>
                <c:pt idx="13715">
                  <c:v>0.33800000000000108</c:v>
                </c:pt>
                <c:pt idx="13716">
                  <c:v>0</c:v>
                </c:pt>
                <c:pt idx="13717">
                  <c:v>0</c:v>
                </c:pt>
                <c:pt idx="13718">
                  <c:v>0</c:v>
                </c:pt>
                <c:pt idx="13719">
                  <c:v>0</c:v>
                </c:pt>
                <c:pt idx="13720">
                  <c:v>1.2540000000000013</c:v>
                </c:pt>
                <c:pt idx="13721">
                  <c:v>1.5049999999999986</c:v>
                </c:pt>
                <c:pt idx="13722">
                  <c:v>0.75400000000000156</c:v>
                </c:pt>
                <c:pt idx="13723">
                  <c:v>0</c:v>
                </c:pt>
                <c:pt idx="13724">
                  <c:v>3.5159999999999978</c:v>
                </c:pt>
                <c:pt idx="13725">
                  <c:v>2.0210000000000008</c:v>
                </c:pt>
                <c:pt idx="13726">
                  <c:v>0.51599999999999824</c:v>
                </c:pt>
                <c:pt idx="13727">
                  <c:v>0</c:v>
                </c:pt>
                <c:pt idx="13728">
                  <c:v>1</c:v>
                </c:pt>
                <c:pt idx="13729">
                  <c:v>1</c:v>
                </c:pt>
                <c:pt idx="13730">
                  <c:v>1</c:v>
                </c:pt>
                <c:pt idx="13731">
                  <c:v>1</c:v>
                </c:pt>
                <c:pt idx="13732">
                  <c:v>0</c:v>
                </c:pt>
                <c:pt idx="13733">
                  <c:v>0</c:v>
                </c:pt>
                <c:pt idx="13734">
                  <c:v>1</c:v>
                </c:pt>
                <c:pt idx="13735">
                  <c:v>0</c:v>
                </c:pt>
                <c:pt idx="13736">
                  <c:v>1.093</c:v>
                </c:pt>
                <c:pt idx="13737">
                  <c:v>12.185</c:v>
                </c:pt>
                <c:pt idx="13738">
                  <c:v>3.277000000000001</c:v>
                </c:pt>
                <c:pt idx="13739">
                  <c:v>9.3690000000000033</c:v>
                </c:pt>
                <c:pt idx="13740">
                  <c:v>22.459999999999994</c:v>
                </c:pt>
                <c:pt idx="13741">
                  <c:v>8.5510000000000037</c:v>
                </c:pt>
                <c:pt idx="13742">
                  <c:v>2.6409999999999982</c:v>
                </c:pt>
                <c:pt idx="13743">
                  <c:v>6.7319999999999993</c:v>
                </c:pt>
                <c:pt idx="13744">
                  <c:v>1.8210000000000015</c:v>
                </c:pt>
                <c:pt idx="13745">
                  <c:v>0.91100000000000159</c:v>
                </c:pt>
                <c:pt idx="13746">
                  <c:v>0</c:v>
                </c:pt>
                <c:pt idx="13747">
                  <c:v>1</c:v>
                </c:pt>
                <c:pt idx="13748">
                  <c:v>2</c:v>
                </c:pt>
                <c:pt idx="13749">
                  <c:v>2</c:v>
                </c:pt>
                <c:pt idx="13750">
                  <c:v>3</c:v>
                </c:pt>
                <c:pt idx="13751">
                  <c:v>2</c:v>
                </c:pt>
                <c:pt idx="13752">
                  <c:v>2</c:v>
                </c:pt>
                <c:pt idx="13753">
                  <c:v>1</c:v>
                </c:pt>
                <c:pt idx="13754">
                  <c:v>0</c:v>
                </c:pt>
                <c:pt idx="13755">
                  <c:v>0</c:v>
                </c:pt>
                <c:pt idx="13756">
                  <c:v>0.67200000000000082</c:v>
                </c:pt>
                <c:pt idx="13757">
                  <c:v>0.33800000000000108</c:v>
                </c:pt>
                <c:pt idx="13758">
                  <c:v>0</c:v>
                </c:pt>
                <c:pt idx="13759">
                  <c:v>4.2310000000000034</c:v>
                </c:pt>
                <c:pt idx="13760">
                  <c:v>11.46</c:v>
                </c:pt>
                <c:pt idx="13761">
                  <c:v>3.6870000000000012</c:v>
                </c:pt>
                <c:pt idx="13762">
                  <c:v>1.9110000000000018</c:v>
                </c:pt>
                <c:pt idx="13763">
                  <c:v>2.1340000000000003</c:v>
                </c:pt>
                <c:pt idx="13764">
                  <c:v>1.3530000000000015</c:v>
                </c:pt>
                <c:pt idx="13765">
                  <c:v>0.57100000000000162</c:v>
                </c:pt>
                <c:pt idx="13766">
                  <c:v>0.78699999999999903</c:v>
                </c:pt>
                <c:pt idx="13767">
                  <c:v>0</c:v>
                </c:pt>
                <c:pt idx="13768">
                  <c:v>0</c:v>
                </c:pt>
                <c:pt idx="13769">
                  <c:v>1.2040000000000006</c:v>
                </c:pt>
                <c:pt idx="13770">
                  <c:v>1.4059999999999979</c:v>
                </c:pt>
                <c:pt idx="13771">
                  <c:v>0.60600000000000165</c:v>
                </c:pt>
                <c:pt idx="13772">
                  <c:v>0.8039999999999986</c:v>
                </c:pt>
                <c:pt idx="13773">
                  <c:v>0</c:v>
                </c:pt>
                <c:pt idx="13774">
                  <c:v>0.67200000000000082</c:v>
                </c:pt>
                <c:pt idx="13775">
                  <c:v>0.33899999999999891</c:v>
                </c:pt>
                <c:pt idx="13776">
                  <c:v>0</c:v>
                </c:pt>
                <c:pt idx="13777">
                  <c:v>0</c:v>
                </c:pt>
                <c:pt idx="13778">
                  <c:v>0</c:v>
                </c:pt>
                <c:pt idx="13779">
                  <c:v>5.3329999999999975</c:v>
                </c:pt>
                <c:pt idx="13780">
                  <c:v>145.94999999999999</c:v>
                </c:pt>
                <c:pt idx="13781">
                  <c:v>32.138000000000012</c:v>
                </c:pt>
                <c:pt idx="13782">
                  <c:v>12.841000000000001</c:v>
                </c:pt>
                <c:pt idx="13783">
                  <c:v>0</c:v>
                </c:pt>
                <c:pt idx="13784">
                  <c:v>18.021999999999991</c:v>
                </c:pt>
                <c:pt idx="13785">
                  <c:v>9.0230000000000032</c:v>
                </c:pt>
                <c:pt idx="13786">
                  <c:v>0</c:v>
                </c:pt>
                <c:pt idx="13787">
                  <c:v>51.074000000000005</c:v>
                </c:pt>
                <c:pt idx="13788">
                  <c:v>34.054000000000002</c:v>
                </c:pt>
                <c:pt idx="13789">
                  <c:v>9.9460000000000015</c:v>
                </c:pt>
                <c:pt idx="13790">
                  <c:v>4.7520000000000016</c:v>
                </c:pt>
                <c:pt idx="13791">
                  <c:v>2.4759999999999982</c:v>
                </c:pt>
                <c:pt idx="13792">
                  <c:v>2.1229999999999976</c:v>
                </c:pt>
                <c:pt idx="13793">
                  <c:v>0.69500000000000051</c:v>
                </c:pt>
                <c:pt idx="13794">
                  <c:v>0</c:v>
                </c:pt>
                <c:pt idx="13795">
                  <c:v>0</c:v>
                </c:pt>
                <c:pt idx="13796">
                  <c:v>0</c:v>
                </c:pt>
                <c:pt idx="13797">
                  <c:v>0</c:v>
                </c:pt>
                <c:pt idx="13798">
                  <c:v>0</c:v>
                </c:pt>
                <c:pt idx="13799">
                  <c:v>0</c:v>
                </c:pt>
                <c:pt idx="13800">
                  <c:v>0.38899999999999957</c:v>
                </c:pt>
                <c:pt idx="13801">
                  <c:v>14.689</c:v>
                </c:pt>
                <c:pt idx="13802">
                  <c:v>5.8939999999999975</c:v>
                </c:pt>
                <c:pt idx="13803">
                  <c:v>0</c:v>
                </c:pt>
                <c:pt idx="13804">
                  <c:v>22</c:v>
                </c:pt>
                <c:pt idx="13805">
                  <c:v>11</c:v>
                </c:pt>
                <c:pt idx="13806">
                  <c:v>5</c:v>
                </c:pt>
                <c:pt idx="13807">
                  <c:v>2</c:v>
                </c:pt>
                <c:pt idx="13808">
                  <c:v>0</c:v>
                </c:pt>
                <c:pt idx="13809">
                  <c:v>9.5180000000000025</c:v>
                </c:pt>
                <c:pt idx="13810">
                  <c:v>8.0290000000000035</c:v>
                </c:pt>
                <c:pt idx="13811">
                  <c:v>3.5330000000000013</c:v>
                </c:pt>
                <c:pt idx="13812">
                  <c:v>2.0290000000000035</c:v>
                </c:pt>
                <c:pt idx="13813">
                  <c:v>1.5180000000000007</c:v>
                </c:pt>
                <c:pt idx="13814">
                  <c:v>0</c:v>
                </c:pt>
                <c:pt idx="13815">
                  <c:v>3</c:v>
                </c:pt>
                <c:pt idx="13816">
                  <c:v>46</c:v>
                </c:pt>
                <c:pt idx="13817">
                  <c:v>17</c:v>
                </c:pt>
                <c:pt idx="13818">
                  <c:v>9</c:v>
                </c:pt>
                <c:pt idx="13819">
                  <c:v>6</c:v>
                </c:pt>
                <c:pt idx="13820">
                  <c:v>3</c:v>
                </c:pt>
                <c:pt idx="13821">
                  <c:v>1</c:v>
                </c:pt>
                <c:pt idx="13822">
                  <c:v>0</c:v>
                </c:pt>
                <c:pt idx="13823">
                  <c:v>0</c:v>
                </c:pt>
                <c:pt idx="13824">
                  <c:v>6.8149999999999959</c:v>
                </c:pt>
                <c:pt idx="13825">
                  <c:v>6.588000000000001</c:v>
                </c:pt>
                <c:pt idx="13826">
                  <c:v>3.3169999999999993</c:v>
                </c:pt>
                <c:pt idx="13827">
                  <c:v>0</c:v>
                </c:pt>
                <c:pt idx="13828">
                  <c:v>9.5250000000000004</c:v>
                </c:pt>
                <c:pt idx="13829">
                  <c:v>13.042000000000002</c:v>
                </c:pt>
                <c:pt idx="13830">
                  <c:v>7.5519999999999996</c:v>
                </c:pt>
                <c:pt idx="13831">
                  <c:v>4.0559999999999965</c:v>
                </c:pt>
                <c:pt idx="13832">
                  <c:v>2.5519999999999987</c:v>
                </c:pt>
                <c:pt idx="13833">
                  <c:v>2.0409999999999977</c:v>
                </c:pt>
                <c:pt idx="13834">
                  <c:v>0.52400000000000091</c:v>
                </c:pt>
                <c:pt idx="13835">
                  <c:v>0</c:v>
                </c:pt>
                <c:pt idx="13836">
                  <c:v>0.67000000000000193</c:v>
                </c:pt>
                <c:pt idx="13837">
                  <c:v>0.33700000000000341</c:v>
                </c:pt>
                <c:pt idx="13838">
                  <c:v>0</c:v>
                </c:pt>
                <c:pt idx="13839">
                  <c:v>0.33700000000000341</c:v>
                </c:pt>
                <c:pt idx="13840">
                  <c:v>0.67000000000000193</c:v>
                </c:pt>
                <c:pt idx="13841">
                  <c:v>0</c:v>
                </c:pt>
                <c:pt idx="13842">
                  <c:v>0</c:v>
                </c:pt>
                <c:pt idx="13843">
                  <c:v>0.33700000000000341</c:v>
                </c:pt>
                <c:pt idx="13844">
                  <c:v>0.67000000000000193</c:v>
                </c:pt>
                <c:pt idx="13845">
                  <c:v>0</c:v>
                </c:pt>
                <c:pt idx="13846">
                  <c:v>0.33700000000000341</c:v>
                </c:pt>
                <c:pt idx="13847">
                  <c:v>0.67000000000000193</c:v>
                </c:pt>
                <c:pt idx="13848">
                  <c:v>0</c:v>
                </c:pt>
                <c:pt idx="13849">
                  <c:v>0</c:v>
                </c:pt>
                <c:pt idx="13850">
                  <c:v>0.33700000000000002</c:v>
                </c:pt>
                <c:pt idx="13851">
                  <c:v>0.67000000000000193</c:v>
                </c:pt>
                <c:pt idx="13852">
                  <c:v>0</c:v>
                </c:pt>
                <c:pt idx="13853">
                  <c:v>0</c:v>
                </c:pt>
                <c:pt idx="13854">
                  <c:v>0</c:v>
                </c:pt>
                <c:pt idx="13855">
                  <c:v>0.75300000000000034</c:v>
                </c:pt>
                <c:pt idx="13856">
                  <c:v>5.5039999999999996</c:v>
                </c:pt>
                <c:pt idx="13857">
                  <c:v>2.2530000000000001</c:v>
                </c:pt>
                <c:pt idx="13858">
                  <c:v>0</c:v>
                </c:pt>
                <c:pt idx="13859">
                  <c:v>2.4709999999999992</c:v>
                </c:pt>
                <c:pt idx="13860">
                  <c:v>4.9359999999999999</c:v>
                </c:pt>
                <c:pt idx="13861">
                  <c:v>3.3930000000000007</c:v>
                </c:pt>
                <c:pt idx="13862">
                  <c:v>0.84400000000000142</c:v>
                </c:pt>
                <c:pt idx="13863">
                  <c:v>1.2880000000000003</c:v>
                </c:pt>
                <c:pt idx="13864">
                  <c:v>0.72599999999999931</c:v>
                </c:pt>
                <c:pt idx="13865">
                  <c:v>1.157</c:v>
                </c:pt>
                <c:pt idx="13866">
                  <c:v>0.58099999999999952</c:v>
                </c:pt>
                <c:pt idx="13867">
                  <c:v>0</c:v>
                </c:pt>
                <c:pt idx="13868">
                  <c:v>1.8359999999999976</c:v>
                </c:pt>
                <c:pt idx="13869">
                  <c:v>2.6709999999999994</c:v>
                </c:pt>
                <c:pt idx="13870">
                  <c:v>4.5039999999999996</c:v>
                </c:pt>
                <c:pt idx="13871">
                  <c:v>2.3369999999999989</c:v>
                </c:pt>
                <c:pt idx="13872">
                  <c:v>2.1690000000000005</c:v>
                </c:pt>
                <c:pt idx="13873">
                  <c:v>0</c:v>
                </c:pt>
                <c:pt idx="13874">
                  <c:v>0.83599999999999863</c:v>
                </c:pt>
                <c:pt idx="13875">
                  <c:v>0.67000000000000193</c:v>
                </c:pt>
                <c:pt idx="13876">
                  <c:v>1.5040000000000013</c:v>
                </c:pt>
                <c:pt idx="13877">
                  <c:v>1.3369999999999993</c:v>
                </c:pt>
                <c:pt idx="13878">
                  <c:v>1.1690000000000005</c:v>
                </c:pt>
                <c:pt idx="13879">
                  <c:v>0</c:v>
                </c:pt>
                <c:pt idx="13880">
                  <c:v>1.2579999999999982</c:v>
                </c:pt>
                <c:pt idx="13881">
                  <c:v>6.5130000000000017</c:v>
                </c:pt>
                <c:pt idx="13882">
                  <c:v>8.7660000000000018</c:v>
                </c:pt>
                <c:pt idx="13883">
                  <c:v>4.0169999999999995</c:v>
                </c:pt>
                <c:pt idx="13884">
                  <c:v>3.2659999999999982</c:v>
                </c:pt>
                <c:pt idx="13885">
                  <c:v>1.5130000000000017</c:v>
                </c:pt>
                <c:pt idx="13886">
                  <c:v>0.75700000000000178</c:v>
                </c:pt>
                <c:pt idx="13887">
                  <c:v>0</c:v>
                </c:pt>
                <c:pt idx="13888">
                  <c:v>0.33700000000000002</c:v>
                </c:pt>
                <c:pt idx="13889">
                  <c:v>0.67099999999999971</c:v>
                </c:pt>
                <c:pt idx="13890">
                  <c:v>0</c:v>
                </c:pt>
                <c:pt idx="13891">
                  <c:v>0.75300000000000034</c:v>
                </c:pt>
                <c:pt idx="13892">
                  <c:v>0.50499999999999901</c:v>
                </c:pt>
                <c:pt idx="13893">
                  <c:v>1.2529999999999997</c:v>
                </c:pt>
                <c:pt idx="13894">
                  <c:v>0</c:v>
                </c:pt>
                <c:pt idx="13895">
                  <c:v>0</c:v>
                </c:pt>
                <c:pt idx="13896">
                  <c:v>1.3509999999999986</c:v>
                </c:pt>
                <c:pt idx="13897">
                  <c:v>0</c:v>
                </c:pt>
                <c:pt idx="13898">
                  <c:v>2.4509999999999996</c:v>
                </c:pt>
                <c:pt idx="13899">
                  <c:v>5.8999999999999986</c:v>
                </c:pt>
                <c:pt idx="13900">
                  <c:v>7.277000000000001</c:v>
                </c:pt>
                <c:pt idx="13901">
                  <c:v>17.579000000000001</c:v>
                </c:pt>
                <c:pt idx="13902">
                  <c:v>16.80299999999999</c:v>
                </c:pt>
                <c:pt idx="13903">
                  <c:v>2.9440000000000026</c:v>
                </c:pt>
                <c:pt idx="13904">
                  <c:v>0</c:v>
                </c:pt>
                <c:pt idx="13905">
                  <c:v>25.752000000000002</c:v>
                </c:pt>
                <c:pt idx="13906">
                  <c:v>51.491</c:v>
                </c:pt>
                <c:pt idx="13907">
                  <c:v>18.216999999999999</c:v>
                </c:pt>
                <c:pt idx="13908">
                  <c:v>10.931000000000001</c:v>
                </c:pt>
                <c:pt idx="13909">
                  <c:v>4.6319999999999979</c:v>
                </c:pt>
                <c:pt idx="13910">
                  <c:v>0.3220000000000029</c:v>
                </c:pt>
                <c:pt idx="13911">
                  <c:v>0</c:v>
                </c:pt>
                <c:pt idx="13912">
                  <c:v>0.75200000000000278</c:v>
                </c:pt>
                <c:pt idx="13913">
                  <c:v>3.5030000000000001</c:v>
                </c:pt>
                <c:pt idx="13914">
                  <c:v>2.2520000000000024</c:v>
                </c:pt>
                <c:pt idx="13915">
                  <c:v>0</c:v>
                </c:pt>
                <c:pt idx="13916">
                  <c:v>13.918000000000001</c:v>
                </c:pt>
                <c:pt idx="13917">
                  <c:v>9.8150000000000013</c:v>
                </c:pt>
                <c:pt idx="13918">
                  <c:v>4.6910000000000025</c:v>
                </c:pt>
                <c:pt idx="13919">
                  <c:v>3.546999999999997</c:v>
                </c:pt>
                <c:pt idx="13920">
                  <c:v>2.3840000000000003</c:v>
                </c:pt>
                <c:pt idx="13921">
                  <c:v>2.2010000000000005</c:v>
                </c:pt>
                <c:pt idx="13922">
                  <c:v>0</c:v>
                </c:pt>
                <c:pt idx="13923">
                  <c:v>1.4099999999999955</c:v>
                </c:pt>
                <c:pt idx="13924">
                  <c:v>4.8149999999999959</c:v>
                </c:pt>
                <c:pt idx="13925">
                  <c:v>3.2150000000000034</c:v>
                </c:pt>
                <c:pt idx="13926">
                  <c:v>0.60999999999999965</c:v>
                </c:pt>
                <c:pt idx="13927">
                  <c:v>0</c:v>
                </c:pt>
                <c:pt idx="13928">
                  <c:v>0</c:v>
                </c:pt>
                <c:pt idx="13929">
                  <c:v>0</c:v>
                </c:pt>
                <c:pt idx="13930">
                  <c:v>0</c:v>
                </c:pt>
                <c:pt idx="13931">
                  <c:v>3</c:v>
                </c:pt>
                <c:pt idx="13932">
                  <c:v>8</c:v>
                </c:pt>
                <c:pt idx="13933">
                  <c:v>6</c:v>
                </c:pt>
                <c:pt idx="13934">
                  <c:v>2</c:v>
                </c:pt>
                <c:pt idx="13935">
                  <c:v>0</c:v>
                </c:pt>
                <c:pt idx="13936">
                  <c:v>2.6719999999999997</c:v>
                </c:pt>
                <c:pt idx="13937">
                  <c:v>4.3309999999999995</c:v>
                </c:pt>
                <c:pt idx="13938">
                  <c:v>3.9750000000000005</c:v>
                </c:pt>
                <c:pt idx="13939">
                  <c:v>2.6060000000000008</c:v>
                </c:pt>
                <c:pt idx="13940">
                  <c:v>1.2240000000000002</c:v>
                </c:pt>
                <c:pt idx="13941">
                  <c:v>1.827999999999999</c:v>
                </c:pt>
                <c:pt idx="13942">
                  <c:v>0.42000000000000182</c:v>
                </c:pt>
                <c:pt idx="13943">
                  <c:v>0</c:v>
                </c:pt>
                <c:pt idx="13944">
                  <c:v>0.67099999999999971</c:v>
                </c:pt>
                <c:pt idx="13945">
                  <c:v>0.33700000000000002</c:v>
                </c:pt>
                <c:pt idx="13946">
                  <c:v>0</c:v>
                </c:pt>
                <c:pt idx="13947">
                  <c:v>3.7530000000000001</c:v>
                </c:pt>
                <c:pt idx="13948">
                  <c:v>1.5040000000000013</c:v>
                </c:pt>
                <c:pt idx="13949">
                  <c:v>3.2530000000000001</c:v>
                </c:pt>
                <c:pt idx="13950">
                  <c:v>0</c:v>
                </c:pt>
                <c:pt idx="13951">
                  <c:v>0</c:v>
                </c:pt>
                <c:pt idx="13952">
                  <c:v>0</c:v>
                </c:pt>
                <c:pt idx="13953">
                  <c:v>4.3889999999999985</c:v>
                </c:pt>
                <c:pt idx="13954">
                  <c:v>7.6890000000000001</c:v>
                </c:pt>
                <c:pt idx="13955">
                  <c:v>3.8939999999999984</c:v>
                </c:pt>
                <c:pt idx="13956">
                  <c:v>0</c:v>
                </c:pt>
                <c:pt idx="13957">
                  <c:v>9.3630000000000049</c:v>
                </c:pt>
                <c:pt idx="13958">
                  <c:v>13.722000000000001</c:v>
                </c:pt>
                <c:pt idx="13959">
                  <c:v>11.077000000000002</c:v>
                </c:pt>
                <c:pt idx="13960">
                  <c:v>7.429000000000002</c:v>
                </c:pt>
                <c:pt idx="13961">
                  <c:v>6.7779999999999987</c:v>
                </c:pt>
                <c:pt idx="13962">
                  <c:v>7.1229999999999958</c:v>
                </c:pt>
                <c:pt idx="13963">
                  <c:v>6.4639999999999986</c:v>
                </c:pt>
                <c:pt idx="13964">
                  <c:v>5.8019999999999996</c:v>
                </c:pt>
                <c:pt idx="13965">
                  <c:v>5.1370000000000005</c:v>
                </c:pt>
                <c:pt idx="13966">
                  <c:v>3.4680000000000035</c:v>
                </c:pt>
                <c:pt idx="13967">
                  <c:v>2.7959999999999994</c:v>
                </c:pt>
                <c:pt idx="13968">
                  <c:v>2.120000000000001</c:v>
                </c:pt>
                <c:pt idx="13969">
                  <c:v>2.4419999999999997</c:v>
                </c:pt>
                <c:pt idx="13970">
                  <c:v>0.7600000000000019</c:v>
                </c:pt>
                <c:pt idx="13971">
                  <c:v>1.0740000000000021</c:v>
                </c:pt>
                <c:pt idx="13972">
                  <c:v>0.38599999999999951</c:v>
                </c:pt>
                <c:pt idx="13973">
                  <c:v>0.69500000000000051</c:v>
                </c:pt>
                <c:pt idx="13974">
                  <c:v>0</c:v>
                </c:pt>
                <c:pt idx="13975">
                  <c:v>0</c:v>
                </c:pt>
                <c:pt idx="13976">
                  <c:v>0</c:v>
                </c:pt>
                <c:pt idx="13977">
                  <c:v>0</c:v>
                </c:pt>
                <c:pt idx="13978">
                  <c:v>0</c:v>
                </c:pt>
                <c:pt idx="13979">
                  <c:v>1</c:v>
                </c:pt>
                <c:pt idx="13980">
                  <c:v>2</c:v>
                </c:pt>
                <c:pt idx="13981">
                  <c:v>2</c:v>
                </c:pt>
                <c:pt idx="13982">
                  <c:v>1</c:v>
                </c:pt>
                <c:pt idx="13983">
                  <c:v>0</c:v>
                </c:pt>
                <c:pt idx="13984">
                  <c:v>0.62600000000000144</c:v>
                </c:pt>
                <c:pt idx="13985">
                  <c:v>2.2379999999999995</c:v>
                </c:pt>
                <c:pt idx="13986">
                  <c:v>0.83800000000000119</c:v>
                </c:pt>
                <c:pt idx="13987">
                  <c:v>1.4250000000000003</c:v>
                </c:pt>
                <c:pt idx="13988">
                  <c:v>0</c:v>
                </c:pt>
                <c:pt idx="13989">
                  <c:v>0</c:v>
                </c:pt>
                <c:pt idx="13990">
                  <c:v>1</c:v>
                </c:pt>
                <c:pt idx="13991">
                  <c:v>9</c:v>
                </c:pt>
                <c:pt idx="13992">
                  <c:v>2</c:v>
                </c:pt>
                <c:pt idx="13993">
                  <c:v>1</c:v>
                </c:pt>
                <c:pt idx="13994">
                  <c:v>0</c:v>
                </c:pt>
                <c:pt idx="13995">
                  <c:v>1</c:v>
                </c:pt>
                <c:pt idx="13996">
                  <c:v>1</c:v>
                </c:pt>
                <c:pt idx="13997">
                  <c:v>0</c:v>
                </c:pt>
                <c:pt idx="13998">
                  <c:v>0</c:v>
                </c:pt>
                <c:pt idx="13999">
                  <c:v>1</c:v>
                </c:pt>
                <c:pt idx="14000">
                  <c:v>1</c:v>
                </c:pt>
                <c:pt idx="14001">
                  <c:v>2</c:v>
                </c:pt>
                <c:pt idx="14002">
                  <c:v>2</c:v>
                </c:pt>
                <c:pt idx="14003">
                  <c:v>1</c:v>
                </c:pt>
                <c:pt idx="14004">
                  <c:v>0</c:v>
                </c:pt>
                <c:pt idx="14005">
                  <c:v>1</c:v>
                </c:pt>
                <c:pt idx="14006">
                  <c:v>0</c:v>
                </c:pt>
                <c:pt idx="14007">
                  <c:v>0</c:v>
                </c:pt>
                <c:pt idx="14008">
                  <c:v>1</c:v>
                </c:pt>
                <c:pt idx="14009">
                  <c:v>0</c:v>
                </c:pt>
                <c:pt idx="14010">
                  <c:v>0.33800000000000108</c:v>
                </c:pt>
                <c:pt idx="14011">
                  <c:v>0.67099999999999971</c:v>
                </c:pt>
                <c:pt idx="14012">
                  <c:v>0</c:v>
                </c:pt>
                <c:pt idx="14013">
                  <c:v>0.33800000000000108</c:v>
                </c:pt>
                <c:pt idx="14014">
                  <c:v>1.6709999999999994</c:v>
                </c:pt>
                <c:pt idx="14015">
                  <c:v>0</c:v>
                </c:pt>
                <c:pt idx="14016">
                  <c:v>2.4130000000000003</c:v>
                </c:pt>
                <c:pt idx="14017">
                  <c:v>1.8200000000000003</c:v>
                </c:pt>
                <c:pt idx="14018">
                  <c:v>2.2199999999999989</c:v>
                </c:pt>
                <c:pt idx="14019">
                  <c:v>1.6129999999999991</c:v>
                </c:pt>
                <c:pt idx="14020">
                  <c:v>0</c:v>
                </c:pt>
                <c:pt idx="14021">
                  <c:v>0</c:v>
                </c:pt>
                <c:pt idx="14022">
                  <c:v>1</c:v>
                </c:pt>
                <c:pt idx="14023">
                  <c:v>3</c:v>
                </c:pt>
                <c:pt idx="14024">
                  <c:v>2</c:v>
                </c:pt>
                <c:pt idx="14025">
                  <c:v>2</c:v>
                </c:pt>
                <c:pt idx="14026">
                  <c:v>0</c:v>
                </c:pt>
                <c:pt idx="14027">
                  <c:v>0.51599999999999824</c:v>
                </c:pt>
                <c:pt idx="14028">
                  <c:v>1.0210000000000008</c:v>
                </c:pt>
                <c:pt idx="14029">
                  <c:v>1.5159999999999976</c:v>
                </c:pt>
                <c:pt idx="14030">
                  <c:v>0</c:v>
                </c:pt>
                <c:pt idx="14031">
                  <c:v>4.4130000000000003</c:v>
                </c:pt>
                <c:pt idx="14032">
                  <c:v>2.8200000000000003</c:v>
                </c:pt>
                <c:pt idx="14033">
                  <c:v>0.21999999999999897</c:v>
                </c:pt>
                <c:pt idx="14034">
                  <c:v>0.61299999999999977</c:v>
                </c:pt>
                <c:pt idx="14035">
                  <c:v>0</c:v>
                </c:pt>
                <c:pt idx="14036">
                  <c:v>0.28399999999999903</c:v>
                </c:pt>
                <c:pt idx="14037">
                  <c:v>8.5460000000000012</c:v>
                </c:pt>
                <c:pt idx="14038">
                  <c:v>0.78500000000000014</c:v>
                </c:pt>
                <c:pt idx="14039">
                  <c:v>0</c:v>
                </c:pt>
                <c:pt idx="14040">
                  <c:v>0</c:v>
                </c:pt>
                <c:pt idx="14041">
                  <c:v>7.7229999999999972</c:v>
                </c:pt>
                <c:pt idx="14042">
                  <c:v>17.443999999999992</c:v>
                </c:pt>
                <c:pt idx="14043">
                  <c:v>23.161000000000001</c:v>
                </c:pt>
                <c:pt idx="14044">
                  <c:v>7.875</c:v>
                </c:pt>
                <c:pt idx="14045">
                  <c:v>3.5869999999999997</c:v>
                </c:pt>
                <c:pt idx="14046">
                  <c:v>1.2950000000000017</c:v>
                </c:pt>
                <c:pt idx="14047">
                  <c:v>0</c:v>
                </c:pt>
                <c:pt idx="14048">
                  <c:v>0</c:v>
                </c:pt>
                <c:pt idx="14049">
                  <c:v>0</c:v>
                </c:pt>
                <c:pt idx="14050">
                  <c:v>1.2529999999999997</c:v>
                </c:pt>
                <c:pt idx="14051">
                  <c:v>0.50499999999999901</c:v>
                </c:pt>
                <c:pt idx="14052">
                  <c:v>2.7530000000000001</c:v>
                </c:pt>
                <c:pt idx="14053">
                  <c:v>0</c:v>
                </c:pt>
                <c:pt idx="14054">
                  <c:v>0.33800000000000108</c:v>
                </c:pt>
                <c:pt idx="14055">
                  <c:v>1.6709999999999994</c:v>
                </c:pt>
                <c:pt idx="14056">
                  <c:v>0</c:v>
                </c:pt>
                <c:pt idx="14057">
                  <c:v>0</c:v>
                </c:pt>
                <c:pt idx="14058">
                  <c:v>1.2589999999999999</c:v>
                </c:pt>
                <c:pt idx="14059">
                  <c:v>3.5149999999999997</c:v>
                </c:pt>
                <c:pt idx="14060">
                  <c:v>2.7689999999999992</c:v>
                </c:pt>
                <c:pt idx="14061">
                  <c:v>3.0199999999999987</c:v>
                </c:pt>
                <c:pt idx="14062">
                  <c:v>1.2689999999999977</c:v>
                </c:pt>
                <c:pt idx="14063">
                  <c:v>1.5150000000000006</c:v>
                </c:pt>
                <c:pt idx="14064">
                  <c:v>0.75900000000000056</c:v>
                </c:pt>
                <c:pt idx="14065">
                  <c:v>0</c:v>
                </c:pt>
                <c:pt idx="14066">
                  <c:v>0</c:v>
                </c:pt>
                <c:pt idx="14067">
                  <c:v>2.7540000000000013</c:v>
                </c:pt>
                <c:pt idx="14068">
                  <c:v>7.5049999999999972</c:v>
                </c:pt>
                <c:pt idx="14069">
                  <c:v>2.2540000000000013</c:v>
                </c:pt>
                <c:pt idx="14070">
                  <c:v>0</c:v>
                </c:pt>
                <c:pt idx="14071">
                  <c:v>0</c:v>
                </c:pt>
                <c:pt idx="14072">
                  <c:v>2</c:v>
                </c:pt>
                <c:pt idx="14073">
                  <c:v>2</c:v>
                </c:pt>
                <c:pt idx="14074">
                  <c:v>1</c:v>
                </c:pt>
                <c:pt idx="14075">
                  <c:v>0</c:v>
                </c:pt>
                <c:pt idx="14076">
                  <c:v>1</c:v>
                </c:pt>
                <c:pt idx="14077">
                  <c:v>1</c:v>
                </c:pt>
                <c:pt idx="14078">
                  <c:v>1</c:v>
                </c:pt>
                <c:pt idx="14079">
                  <c:v>0</c:v>
                </c:pt>
                <c:pt idx="14080">
                  <c:v>0.33800000000000108</c:v>
                </c:pt>
                <c:pt idx="14081">
                  <c:v>0.67099999999999971</c:v>
                </c:pt>
                <c:pt idx="14082">
                  <c:v>0</c:v>
                </c:pt>
                <c:pt idx="14083">
                  <c:v>0</c:v>
                </c:pt>
                <c:pt idx="14084">
                  <c:v>0</c:v>
                </c:pt>
                <c:pt idx="14085">
                  <c:v>0.75400000000000156</c:v>
                </c:pt>
                <c:pt idx="14086">
                  <c:v>4.5049999999999972</c:v>
                </c:pt>
                <c:pt idx="14087">
                  <c:v>1.2540000000000013</c:v>
                </c:pt>
                <c:pt idx="14088">
                  <c:v>0</c:v>
                </c:pt>
                <c:pt idx="14089">
                  <c:v>15.731999999999999</c:v>
                </c:pt>
                <c:pt idx="14090">
                  <c:v>3.3999999999999977</c:v>
                </c:pt>
                <c:pt idx="14091">
                  <c:v>0</c:v>
                </c:pt>
                <c:pt idx="14092">
                  <c:v>1.202999999999999</c:v>
                </c:pt>
                <c:pt idx="14093">
                  <c:v>2.4039999999999999</c:v>
                </c:pt>
                <c:pt idx="14094">
                  <c:v>3.6039999999999992</c:v>
                </c:pt>
                <c:pt idx="14095">
                  <c:v>0.80300000000000082</c:v>
                </c:pt>
                <c:pt idx="14096">
                  <c:v>0</c:v>
                </c:pt>
                <c:pt idx="14097">
                  <c:v>6.3490000000000002</c:v>
                </c:pt>
                <c:pt idx="14098">
                  <c:v>1.6819999999999982</c:v>
                </c:pt>
                <c:pt idx="14099">
                  <c:v>0</c:v>
                </c:pt>
                <c:pt idx="14100">
                  <c:v>9.2030000000000012</c:v>
                </c:pt>
                <c:pt idx="14101">
                  <c:v>5.4039999999999999</c:v>
                </c:pt>
                <c:pt idx="14102">
                  <c:v>1.6039999999999988</c:v>
                </c:pt>
                <c:pt idx="14103">
                  <c:v>0.80300000000000082</c:v>
                </c:pt>
                <c:pt idx="14104">
                  <c:v>0</c:v>
                </c:pt>
                <c:pt idx="14105">
                  <c:v>4.4600000000000009</c:v>
                </c:pt>
                <c:pt idx="14106">
                  <c:v>2.9089999999999989</c:v>
                </c:pt>
                <c:pt idx="14107">
                  <c:v>19.349</c:v>
                </c:pt>
                <c:pt idx="14108">
                  <c:v>17.777999999999999</c:v>
                </c:pt>
                <c:pt idx="14109">
                  <c:v>24.196000000000005</c:v>
                </c:pt>
                <c:pt idx="14110">
                  <c:v>7.6039999999999974</c:v>
                </c:pt>
                <c:pt idx="14111">
                  <c:v>0</c:v>
                </c:pt>
                <c:pt idx="14112">
                  <c:v>11.615</c:v>
                </c:pt>
                <c:pt idx="14113">
                  <c:v>3.1499999999999986</c:v>
                </c:pt>
                <c:pt idx="14114">
                  <c:v>0.61100000000000065</c:v>
                </c:pt>
                <c:pt idx="14115">
                  <c:v>0</c:v>
                </c:pt>
                <c:pt idx="14116">
                  <c:v>0</c:v>
                </c:pt>
                <c:pt idx="14117">
                  <c:v>5.2950000000000017</c:v>
                </c:pt>
                <c:pt idx="14118">
                  <c:v>14.587</c:v>
                </c:pt>
                <c:pt idx="14119">
                  <c:v>5.8760000000000012</c:v>
                </c:pt>
                <c:pt idx="14120">
                  <c:v>3.161999999999999</c:v>
                </c:pt>
                <c:pt idx="14121">
                  <c:v>2.4439999999999991</c:v>
                </c:pt>
                <c:pt idx="14122">
                  <c:v>1.7240000000000002</c:v>
                </c:pt>
                <c:pt idx="14123">
                  <c:v>0</c:v>
                </c:pt>
                <c:pt idx="14124">
                  <c:v>0.63100000000000045</c:v>
                </c:pt>
                <c:pt idx="14125">
                  <c:v>1.2459999999999978</c:v>
                </c:pt>
                <c:pt idx="14126">
                  <c:v>0.84600000000000031</c:v>
                </c:pt>
                <c:pt idx="14127">
                  <c:v>0.42999999999999994</c:v>
                </c:pt>
                <c:pt idx="14128">
                  <c:v>0</c:v>
                </c:pt>
                <c:pt idx="14129">
                  <c:v>1.672000000000001</c:v>
                </c:pt>
                <c:pt idx="14130">
                  <c:v>1.3380000000000014</c:v>
                </c:pt>
                <c:pt idx="14131">
                  <c:v>0</c:v>
                </c:pt>
                <c:pt idx="14132">
                  <c:v>2</c:v>
                </c:pt>
                <c:pt idx="14133">
                  <c:v>0</c:v>
                </c:pt>
                <c:pt idx="14134">
                  <c:v>0</c:v>
                </c:pt>
                <c:pt idx="14135">
                  <c:v>0</c:v>
                </c:pt>
                <c:pt idx="14136">
                  <c:v>1.2040000000000006</c:v>
                </c:pt>
                <c:pt idx="14137">
                  <c:v>5.4050000000000011</c:v>
                </c:pt>
                <c:pt idx="14138">
                  <c:v>1.6050000000000004</c:v>
                </c:pt>
                <c:pt idx="14139">
                  <c:v>0.8039999999999986</c:v>
                </c:pt>
                <c:pt idx="14140">
                  <c:v>0</c:v>
                </c:pt>
                <c:pt idx="14141">
                  <c:v>2.3530000000000006</c:v>
                </c:pt>
                <c:pt idx="14142">
                  <c:v>1.6859999999999995</c:v>
                </c:pt>
                <c:pt idx="14143">
                  <c:v>0</c:v>
                </c:pt>
                <c:pt idx="14144">
                  <c:v>0</c:v>
                </c:pt>
                <c:pt idx="14145">
                  <c:v>1.202999999999999</c:v>
                </c:pt>
                <c:pt idx="14146">
                  <c:v>1.4050000000000007</c:v>
                </c:pt>
                <c:pt idx="14147">
                  <c:v>0.60500000000000065</c:v>
                </c:pt>
                <c:pt idx="14148">
                  <c:v>0.80300000000000082</c:v>
                </c:pt>
                <c:pt idx="14149">
                  <c:v>0</c:v>
                </c:pt>
                <c:pt idx="14150">
                  <c:v>0</c:v>
                </c:pt>
                <c:pt idx="14151">
                  <c:v>0.7160000000000013</c:v>
                </c:pt>
                <c:pt idx="14152">
                  <c:v>0.42899999999999872</c:v>
                </c:pt>
                <c:pt idx="14153">
                  <c:v>8.1380000000000017</c:v>
                </c:pt>
                <c:pt idx="14154">
                  <c:v>21.844000000000001</c:v>
                </c:pt>
                <c:pt idx="14155">
                  <c:v>16.545999999999992</c:v>
                </c:pt>
                <c:pt idx="14156">
                  <c:v>9.2439999999999998</c:v>
                </c:pt>
                <c:pt idx="14157">
                  <c:v>6.9390000000000018</c:v>
                </c:pt>
                <c:pt idx="14158">
                  <c:v>3.629999999999999</c:v>
                </c:pt>
                <c:pt idx="14159">
                  <c:v>1.3170000000000002</c:v>
                </c:pt>
                <c:pt idx="14160">
                  <c:v>0</c:v>
                </c:pt>
                <c:pt idx="14161">
                  <c:v>1.3380000000000014</c:v>
                </c:pt>
                <c:pt idx="14162">
                  <c:v>0.67099999999999971</c:v>
                </c:pt>
                <c:pt idx="14163">
                  <c:v>0</c:v>
                </c:pt>
                <c:pt idx="14164">
                  <c:v>5.3449999999999971</c:v>
                </c:pt>
                <c:pt idx="14165">
                  <c:v>4.6849999999999969</c:v>
                </c:pt>
                <c:pt idx="14166">
                  <c:v>3.0210000000000008</c:v>
                </c:pt>
                <c:pt idx="14167">
                  <c:v>1.3520000000000003</c:v>
                </c:pt>
                <c:pt idx="14168">
                  <c:v>0.67800000000000105</c:v>
                </c:pt>
                <c:pt idx="14169">
                  <c:v>0</c:v>
                </c:pt>
                <c:pt idx="14170">
                  <c:v>0</c:v>
                </c:pt>
                <c:pt idx="14171">
                  <c:v>0</c:v>
                </c:pt>
                <c:pt idx="14172">
                  <c:v>35.567</c:v>
                </c:pt>
                <c:pt idx="14173">
                  <c:v>104.12599999999998</c:v>
                </c:pt>
                <c:pt idx="14174">
                  <c:v>50.676000000000002</c:v>
                </c:pt>
                <c:pt idx="14175">
                  <c:v>56.218000000000011</c:v>
                </c:pt>
                <c:pt idx="14176">
                  <c:v>34.751000000000005</c:v>
                </c:pt>
                <c:pt idx="14177">
                  <c:v>27.276</c:v>
                </c:pt>
                <c:pt idx="14178">
                  <c:v>24.791</c:v>
                </c:pt>
                <c:pt idx="14179">
                  <c:v>17.297999999999991</c:v>
                </c:pt>
                <c:pt idx="14180">
                  <c:v>12.795000000000002</c:v>
                </c:pt>
                <c:pt idx="14181">
                  <c:v>10.283000000000001</c:v>
                </c:pt>
                <c:pt idx="14182">
                  <c:v>8.761000000000001</c:v>
                </c:pt>
                <c:pt idx="14183">
                  <c:v>7.2289999999999974</c:v>
                </c:pt>
                <c:pt idx="14184">
                  <c:v>5.6869999999999994</c:v>
                </c:pt>
                <c:pt idx="14185">
                  <c:v>3.1350000000000007</c:v>
                </c:pt>
                <c:pt idx="14186">
                  <c:v>1.5730000000000004</c:v>
                </c:pt>
                <c:pt idx="14187">
                  <c:v>0</c:v>
                </c:pt>
                <c:pt idx="14188">
                  <c:v>0</c:v>
                </c:pt>
                <c:pt idx="14189">
                  <c:v>0</c:v>
                </c:pt>
                <c:pt idx="14190">
                  <c:v>0</c:v>
                </c:pt>
                <c:pt idx="14191">
                  <c:v>0</c:v>
                </c:pt>
                <c:pt idx="14192">
                  <c:v>0</c:v>
                </c:pt>
                <c:pt idx="14193">
                  <c:v>0</c:v>
                </c:pt>
                <c:pt idx="14194">
                  <c:v>0.33700000000000002</c:v>
                </c:pt>
                <c:pt idx="14195">
                  <c:v>0.67000000000000193</c:v>
                </c:pt>
                <c:pt idx="14196">
                  <c:v>0</c:v>
                </c:pt>
                <c:pt idx="14197">
                  <c:v>13.901</c:v>
                </c:pt>
                <c:pt idx="14198">
                  <c:v>48.803000000000004</c:v>
                </c:pt>
                <c:pt idx="14199">
                  <c:v>26.702999999999992</c:v>
                </c:pt>
                <c:pt idx="14200">
                  <c:v>16.603999999999999</c:v>
                </c:pt>
                <c:pt idx="14201">
                  <c:v>11.504000000000001</c:v>
                </c:pt>
                <c:pt idx="14202">
                  <c:v>5.4039999999999999</c:v>
                </c:pt>
                <c:pt idx="14203">
                  <c:v>3.3030000000000008</c:v>
                </c:pt>
                <c:pt idx="14204">
                  <c:v>2.2029999999999994</c:v>
                </c:pt>
                <c:pt idx="14205">
                  <c:v>1.1009999999999986</c:v>
                </c:pt>
                <c:pt idx="14206">
                  <c:v>0</c:v>
                </c:pt>
                <c:pt idx="14207">
                  <c:v>0.33700000000000002</c:v>
                </c:pt>
                <c:pt idx="14208">
                  <c:v>0.67000000000000193</c:v>
                </c:pt>
                <c:pt idx="14209">
                  <c:v>0</c:v>
                </c:pt>
                <c:pt idx="14210">
                  <c:v>0</c:v>
                </c:pt>
                <c:pt idx="14211">
                  <c:v>4.8030000000000008</c:v>
                </c:pt>
                <c:pt idx="14212">
                  <c:v>12.604000000000001</c:v>
                </c:pt>
                <c:pt idx="14213">
                  <c:v>11.404</c:v>
                </c:pt>
                <c:pt idx="14214">
                  <c:v>2.2029999999999994</c:v>
                </c:pt>
                <c:pt idx="14215">
                  <c:v>0</c:v>
                </c:pt>
                <c:pt idx="14216">
                  <c:v>2.2570000000000014</c:v>
                </c:pt>
                <c:pt idx="14217">
                  <c:v>30.513000000000005</c:v>
                </c:pt>
                <c:pt idx="14218">
                  <c:v>5.7659999999999965</c:v>
                </c:pt>
                <c:pt idx="14219">
                  <c:v>3.0169999999999986</c:v>
                </c:pt>
                <c:pt idx="14220">
                  <c:v>2.2659999999999982</c:v>
                </c:pt>
                <c:pt idx="14221">
                  <c:v>1.5120000000000005</c:v>
                </c:pt>
                <c:pt idx="14222">
                  <c:v>0.75700000000000178</c:v>
                </c:pt>
                <c:pt idx="14223">
                  <c:v>0</c:v>
                </c:pt>
                <c:pt idx="14224">
                  <c:v>0</c:v>
                </c:pt>
                <c:pt idx="14225">
                  <c:v>1.2950000000000017</c:v>
                </c:pt>
                <c:pt idx="14226">
                  <c:v>1.5859999999999976</c:v>
                </c:pt>
                <c:pt idx="14227">
                  <c:v>0.87500000000000022</c:v>
                </c:pt>
                <c:pt idx="14228">
                  <c:v>1.1600000000000001</c:v>
                </c:pt>
                <c:pt idx="14229">
                  <c:v>0.44300000000000139</c:v>
                </c:pt>
                <c:pt idx="14230">
                  <c:v>0.7229999999999992</c:v>
                </c:pt>
                <c:pt idx="14231">
                  <c:v>0</c:v>
                </c:pt>
                <c:pt idx="14232">
                  <c:v>0</c:v>
                </c:pt>
                <c:pt idx="14233">
                  <c:v>0</c:v>
                </c:pt>
                <c:pt idx="14234">
                  <c:v>5.8359999999999985</c:v>
                </c:pt>
                <c:pt idx="14235">
                  <c:v>12.671000000000001</c:v>
                </c:pt>
                <c:pt idx="14236">
                  <c:v>14.505000000000003</c:v>
                </c:pt>
                <c:pt idx="14237">
                  <c:v>10.337</c:v>
                </c:pt>
                <c:pt idx="14238">
                  <c:v>2.1690000000000005</c:v>
                </c:pt>
                <c:pt idx="14239">
                  <c:v>0</c:v>
                </c:pt>
                <c:pt idx="14240">
                  <c:v>0.68299999999999983</c:v>
                </c:pt>
                <c:pt idx="14241">
                  <c:v>1.3500000000000019</c:v>
                </c:pt>
                <c:pt idx="14242">
                  <c:v>0</c:v>
                </c:pt>
                <c:pt idx="14243">
                  <c:v>0</c:v>
                </c:pt>
                <c:pt idx="14244">
                  <c:v>2.9179999999999993</c:v>
                </c:pt>
                <c:pt idx="14245">
                  <c:v>5.8359999999999985</c:v>
                </c:pt>
                <c:pt idx="14246">
                  <c:v>4.7539999999999996</c:v>
                </c:pt>
                <c:pt idx="14247">
                  <c:v>5.6709999999999985</c:v>
                </c:pt>
                <c:pt idx="14248">
                  <c:v>14.588000000000001</c:v>
                </c:pt>
                <c:pt idx="14249">
                  <c:v>21.504999999999999</c:v>
                </c:pt>
                <c:pt idx="14250">
                  <c:v>19.420999999999992</c:v>
                </c:pt>
                <c:pt idx="14251">
                  <c:v>4.338000000000001</c:v>
                </c:pt>
                <c:pt idx="14252">
                  <c:v>2.2540000000000013</c:v>
                </c:pt>
                <c:pt idx="14253">
                  <c:v>1.1690000000000005</c:v>
                </c:pt>
                <c:pt idx="14254">
                  <c:v>2.0850000000000009</c:v>
                </c:pt>
                <c:pt idx="14255">
                  <c:v>0</c:v>
                </c:pt>
                <c:pt idx="14256">
                  <c:v>0.71199999999999974</c:v>
                </c:pt>
                <c:pt idx="14257">
                  <c:v>1.4050000000000007</c:v>
                </c:pt>
                <c:pt idx="14258">
                  <c:v>1.0799999999999976</c:v>
                </c:pt>
                <c:pt idx="14259">
                  <c:v>0.73699999999999855</c:v>
                </c:pt>
                <c:pt idx="14260">
                  <c:v>1.3769999999999984</c:v>
                </c:pt>
                <c:pt idx="14261">
                  <c:v>0</c:v>
                </c:pt>
                <c:pt idx="14262">
                  <c:v>0.67099999999999971</c:v>
                </c:pt>
                <c:pt idx="14263">
                  <c:v>0.33800000000000108</c:v>
                </c:pt>
                <c:pt idx="14264">
                  <c:v>0</c:v>
                </c:pt>
                <c:pt idx="14265">
                  <c:v>0.67099999999999971</c:v>
                </c:pt>
                <c:pt idx="14266">
                  <c:v>0.33800000000000108</c:v>
                </c:pt>
                <c:pt idx="14267">
                  <c:v>0</c:v>
                </c:pt>
                <c:pt idx="14268">
                  <c:v>0.33800000000000108</c:v>
                </c:pt>
                <c:pt idx="14269">
                  <c:v>0.67099999999999971</c:v>
                </c:pt>
                <c:pt idx="14270">
                  <c:v>0</c:v>
                </c:pt>
                <c:pt idx="14271">
                  <c:v>0</c:v>
                </c:pt>
                <c:pt idx="14272">
                  <c:v>0.87999999999999923</c:v>
                </c:pt>
                <c:pt idx="14273">
                  <c:v>0.75900000000000056</c:v>
                </c:pt>
                <c:pt idx="14274">
                  <c:v>1.6370000000000005</c:v>
                </c:pt>
                <c:pt idx="14275">
                  <c:v>5.5150000000000006</c:v>
                </c:pt>
                <c:pt idx="14276">
                  <c:v>9.392000000000003</c:v>
                </c:pt>
                <c:pt idx="14277">
                  <c:v>16.268999999999984</c:v>
                </c:pt>
                <c:pt idx="14278">
                  <c:v>33.145000000000003</c:v>
                </c:pt>
                <c:pt idx="14279">
                  <c:v>66.02</c:v>
                </c:pt>
                <c:pt idx="14280">
                  <c:v>96.894999999999996</c:v>
                </c:pt>
                <c:pt idx="14281">
                  <c:v>64.769000000000005</c:v>
                </c:pt>
                <c:pt idx="14282">
                  <c:v>34.642000000000003</c:v>
                </c:pt>
                <c:pt idx="14283">
                  <c:v>14.515000000000002</c:v>
                </c:pt>
                <c:pt idx="14284">
                  <c:v>6.3870000000000005</c:v>
                </c:pt>
                <c:pt idx="14285">
                  <c:v>4.2590000000000003</c:v>
                </c:pt>
                <c:pt idx="14286">
                  <c:v>1.1299999999999986</c:v>
                </c:pt>
                <c:pt idx="14287">
                  <c:v>0</c:v>
                </c:pt>
                <c:pt idx="14288">
                  <c:v>94.611999999999995</c:v>
                </c:pt>
                <c:pt idx="14289">
                  <c:v>56.218000000000011</c:v>
                </c:pt>
                <c:pt idx="14290">
                  <c:v>11.818000000000001</c:v>
                </c:pt>
                <c:pt idx="14291">
                  <c:v>6.411999999999999</c:v>
                </c:pt>
                <c:pt idx="14292">
                  <c:v>0</c:v>
                </c:pt>
                <c:pt idx="14293">
                  <c:v>0</c:v>
                </c:pt>
                <c:pt idx="14294">
                  <c:v>0</c:v>
                </c:pt>
                <c:pt idx="14295">
                  <c:v>8.0100000000000016</c:v>
                </c:pt>
                <c:pt idx="14296">
                  <c:v>78.777000000000001</c:v>
                </c:pt>
                <c:pt idx="14297">
                  <c:v>133.471</c:v>
                </c:pt>
                <c:pt idx="14298">
                  <c:v>123.006</c:v>
                </c:pt>
                <c:pt idx="14299">
                  <c:v>0</c:v>
                </c:pt>
                <c:pt idx="14300">
                  <c:v>23.340000000000003</c:v>
                </c:pt>
                <c:pt idx="14301">
                  <c:v>49.645000000000003</c:v>
                </c:pt>
                <c:pt idx="14302">
                  <c:v>0</c:v>
                </c:pt>
                <c:pt idx="14303">
                  <c:v>103.815</c:v>
                </c:pt>
                <c:pt idx="14304">
                  <c:v>22.941000000000003</c:v>
                </c:pt>
                <c:pt idx="14305">
                  <c:v>0</c:v>
                </c:pt>
                <c:pt idx="14306">
                  <c:v>0</c:v>
                </c:pt>
                <c:pt idx="14307">
                  <c:v>0</c:v>
                </c:pt>
                <c:pt idx="14308">
                  <c:v>0</c:v>
                </c:pt>
                <c:pt idx="14309">
                  <c:v>0</c:v>
                </c:pt>
                <c:pt idx="14310">
                  <c:v>2.7389999999999972</c:v>
                </c:pt>
                <c:pt idx="14311">
                  <c:v>39.47</c:v>
                </c:pt>
                <c:pt idx="14312">
                  <c:v>19.192999999999991</c:v>
                </c:pt>
                <c:pt idx="14313">
                  <c:v>5.9069999999999974</c:v>
                </c:pt>
                <c:pt idx="14314">
                  <c:v>7.6129999999999978</c:v>
                </c:pt>
                <c:pt idx="14315">
                  <c:v>4.3100000000000005</c:v>
                </c:pt>
                <c:pt idx="14316">
                  <c:v>0</c:v>
                </c:pt>
                <c:pt idx="14317">
                  <c:v>0</c:v>
                </c:pt>
                <c:pt idx="14318">
                  <c:v>106.55200000000001</c:v>
                </c:pt>
                <c:pt idx="14319">
                  <c:v>83.600999999999999</c:v>
                </c:pt>
                <c:pt idx="14320">
                  <c:v>24.100999999999999</c:v>
                </c:pt>
                <c:pt idx="14321">
                  <c:v>0</c:v>
                </c:pt>
                <c:pt idx="14322">
                  <c:v>24.5</c:v>
                </c:pt>
                <c:pt idx="14323">
                  <c:v>116.926</c:v>
                </c:pt>
                <c:pt idx="14324">
                  <c:v>38.279000000000011</c:v>
                </c:pt>
                <c:pt idx="14325">
                  <c:v>14.563000000000002</c:v>
                </c:pt>
                <c:pt idx="14326">
                  <c:v>5.7780000000000076</c:v>
                </c:pt>
                <c:pt idx="14327">
                  <c:v>3.9279999999999982</c:v>
                </c:pt>
                <c:pt idx="14328">
                  <c:v>1.3000000000005235E-2</c:v>
                </c:pt>
                <c:pt idx="14329">
                  <c:v>0</c:v>
                </c:pt>
                <c:pt idx="14330">
                  <c:v>0</c:v>
                </c:pt>
                <c:pt idx="14331">
                  <c:v>5.0239999999999991</c:v>
                </c:pt>
                <c:pt idx="14332">
                  <c:v>2.0319999999999965</c:v>
                </c:pt>
                <c:pt idx="14333">
                  <c:v>2.4000000000000916E-2</c:v>
                </c:pt>
                <c:pt idx="14334">
                  <c:v>0</c:v>
                </c:pt>
                <c:pt idx="14335">
                  <c:v>14.834000000000003</c:v>
                </c:pt>
                <c:pt idx="14336">
                  <c:v>16.667999999999999</c:v>
                </c:pt>
                <c:pt idx="14337">
                  <c:v>16.502000000000002</c:v>
                </c:pt>
                <c:pt idx="14338">
                  <c:v>7.3350000000000009</c:v>
                </c:pt>
                <c:pt idx="14339">
                  <c:v>2.1680000000000001</c:v>
                </c:pt>
                <c:pt idx="14340">
                  <c:v>0</c:v>
                </c:pt>
                <c:pt idx="14341">
                  <c:v>14.945</c:v>
                </c:pt>
                <c:pt idx="14342">
                  <c:v>5.8759999999999977</c:v>
                </c:pt>
                <c:pt idx="14343">
                  <c:v>1.7929999999999988</c:v>
                </c:pt>
                <c:pt idx="14344">
                  <c:v>1.6950000000000003</c:v>
                </c:pt>
                <c:pt idx="14345">
                  <c:v>1.582999999999998</c:v>
                </c:pt>
                <c:pt idx="14346">
                  <c:v>0.45700000000000085</c:v>
                </c:pt>
                <c:pt idx="14347">
                  <c:v>1.3179999999999974</c:v>
                </c:pt>
                <c:pt idx="14348">
                  <c:v>1.1659999999999964</c:v>
                </c:pt>
                <c:pt idx="14349">
                  <c:v>0</c:v>
                </c:pt>
                <c:pt idx="14350">
                  <c:v>0</c:v>
                </c:pt>
                <c:pt idx="14351">
                  <c:v>2.2520000000000024</c:v>
                </c:pt>
                <c:pt idx="14352">
                  <c:v>1.5020000000000024</c:v>
                </c:pt>
                <c:pt idx="14353">
                  <c:v>1.7520000000000024</c:v>
                </c:pt>
                <c:pt idx="14354">
                  <c:v>0</c:v>
                </c:pt>
                <c:pt idx="14355">
                  <c:v>0</c:v>
                </c:pt>
                <c:pt idx="14356">
                  <c:v>2.7460000000000022</c:v>
                </c:pt>
                <c:pt idx="14357">
                  <c:v>5.4810000000000034</c:v>
                </c:pt>
                <c:pt idx="14358">
                  <c:v>1.2049999999999976</c:v>
                </c:pt>
                <c:pt idx="14359">
                  <c:v>0.91899999999999693</c:v>
                </c:pt>
                <c:pt idx="14360">
                  <c:v>1.6229999999999976</c:v>
                </c:pt>
                <c:pt idx="14361">
                  <c:v>1.3160000000000025</c:v>
                </c:pt>
                <c:pt idx="14362">
                  <c:v>0</c:v>
                </c:pt>
                <c:pt idx="14363">
                  <c:v>7.5080000000000027</c:v>
                </c:pt>
                <c:pt idx="14364">
                  <c:v>6.009999999999998</c:v>
                </c:pt>
                <c:pt idx="14365">
                  <c:v>1.5080000000000027</c:v>
                </c:pt>
                <c:pt idx="14366">
                  <c:v>0</c:v>
                </c:pt>
                <c:pt idx="14367">
                  <c:v>2.7680000000000011</c:v>
                </c:pt>
                <c:pt idx="14368">
                  <c:v>1.5240000000000009</c:v>
                </c:pt>
                <c:pt idx="14369">
                  <c:v>2.2680000000000011</c:v>
                </c:pt>
                <c:pt idx="14370">
                  <c:v>0</c:v>
                </c:pt>
                <c:pt idx="14371">
                  <c:v>94.186999999999998</c:v>
                </c:pt>
                <c:pt idx="14372">
                  <c:v>89.36</c:v>
                </c:pt>
                <c:pt idx="14373">
                  <c:v>28.518000000000001</c:v>
                </c:pt>
                <c:pt idx="14374">
                  <c:v>14.662000000000003</c:v>
                </c:pt>
                <c:pt idx="14375">
                  <c:v>6.7899999999999991</c:v>
                </c:pt>
                <c:pt idx="14376">
                  <c:v>2.9029999999999987</c:v>
                </c:pt>
                <c:pt idx="14377">
                  <c:v>0</c:v>
                </c:pt>
                <c:pt idx="14378">
                  <c:v>23.698999999999991</c:v>
                </c:pt>
                <c:pt idx="14379">
                  <c:v>5.3659999999999979</c:v>
                </c:pt>
                <c:pt idx="14380">
                  <c:v>0</c:v>
                </c:pt>
                <c:pt idx="14381">
                  <c:v>9.2900000000000009</c:v>
                </c:pt>
                <c:pt idx="14382">
                  <c:v>44.579000000000001</c:v>
                </c:pt>
                <c:pt idx="14383">
                  <c:v>16.866</c:v>
                </c:pt>
                <c:pt idx="14384">
                  <c:v>13.152000000000005</c:v>
                </c:pt>
                <c:pt idx="14385">
                  <c:v>6.4359999999999999</c:v>
                </c:pt>
                <c:pt idx="14386">
                  <c:v>2.7190000000000007</c:v>
                </c:pt>
                <c:pt idx="14387">
                  <c:v>0</c:v>
                </c:pt>
                <c:pt idx="14388">
                  <c:v>0</c:v>
                </c:pt>
                <c:pt idx="14389">
                  <c:v>13.825000000000006</c:v>
                </c:pt>
                <c:pt idx="14390">
                  <c:v>3.6370000000000005</c:v>
                </c:pt>
                <c:pt idx="14391">
                  <c:v>1.4369999999999972</c:v>
                </c:pt>
                <c:pt idx="14392">
                  <c:v>0.22399999999999673</c:v>
                </c:pt>
                <c:pt idx="14393">
                  <c:v>0</c:v>
                </c:pt>
                <c:pt idx="14394">
                  <c:v>10.802000000000003</c:v>
                </c:pt>
                <c:pt idx="14395">
                  <c:v>4.6019999999999968</c:v>
                </c:pt>
                <c:pt idx="14396">
                  <c:v>3.4020000000000001</c:v>
                </c:pt>
                <c:pt idx="14397">
                  <c:v>1.2019999999999973</c:v>
                </c:pt>
                <c:pt idx="14398">
                  <c:v>0</c:v>
                </c:pt>
                <c:pt idx="14399">
                  <c:v>160.01999999999998</c:v>
                </c:pt>
                <c:pt idx="14400">
                  <c:v>642.38499999999999</c:v>
                </c:pt>
                <c:pt idx="14401">
                  <c:v>44.215000000000003</c:v>
                </c:pt>
                <c:pt idx="14402">
                  <c:v>0</c:v>
                </c:pt>
                <c:pt idx="14403">
                  <c:v>361.709</c:v>
                </c:pt>
                <c:pt idx="14404">
                  <c:v>55.567000000000007</c:v>
                </c:pt>
                <c:pt idx="14405">
                  <c:v>44.635000000000005</c:v>
                </c:pt>
                <c:pt idx="14406">
                  <c:v>8.9710000000000036</c:v>
                </c:pt>
                <c:pt idx="14407">
                  <c:v>2.6269999999999953</c:v>
                </c:pt>
                <c:pt idx="14408">
                  <c:v>8.6550000000000047</c:v>
                </c:pt>
                <c:pt idx="14409">
                  <c:v>1.0979999999999985</c:v>
                </c:pt>
                <c:pt idx="14410">
                  <c:v>0</c:v>
                </c:pt>
                <c:pt idx="14411">
                  <c:v>21.481999999999992</c:v>
                </c:pt>
                <c:pt idx="14412">
                  <c:v>23.893000000000001</c:v>
                </c:pt>
                <c:pt idx="14413">
                  <c:v>10.236999999999998</c:v>
                </c:pt>
                <c:pt idx="14414">
                  <c:v>2.5139999999999958</c:v>
                </c:pt>
                <c:pt idx="14415">
                  <c:v>0</c:v>
                </c:pt>
                <c:pt idx="14416">
                  <c:v>0</c:v>
                </c:pt>
                <c:pt idx="14417">
                  <c:v>0</c:v>
                </c:pt>
                <c:pt idx="14418">
                  <c:v>0</c:v>
                </c:pt>
                <c:pt idx="14419">
                  <c:v>131.56800000000001</c:v>
                </c:pt>
                <c:pt idx="14420">
                  <c:v>33.131</c:v>
                </c:pt>
                <c:pt idx="14421">
                  <c:v>18.689999999999991</c:v>
                </c:pt>
                <c:pt idx="14422">
                  <c:v>69.244000000000028</c:v>
                </c:pt>
                <c:pt idx="14423">
                  <c:v>15.794</c:v>
                </c:pt>
                <c:pt idx="14424">
                  <c:v>8.3390000000000004</c:v>
                </c:pt>
                <c:pt idx="14425">
                  <c:v>5.8799999999999963</c:v>
                </c:pt>
                <c:pt idx="14426">
                  <c:v>4.4170000000000016</c:v>
                </c:pt>
                <c:pt idx="14427">
                  <c:v>2.9489999999999981</c:v>
                </c:pt>
                <c:pt idx="14428">
                  <c:v>1.4759999999999982</c:v>
                </c:pt>
                <c:pt idx="14429">
                  <c:v>0</c:v>
                </c:pt>
                <c:pt idx="14430">
                  <c:v>0.76400000000000312</c:v>
                </c:pt>
                <c:pt idx="14431">
                  <c:v>3.5180000000000007</c:v>
                </c:pt>
                <c:pt idx="14432">
                  <c:v>1.2629999999999975</c:v>
                </c:pt>
                <c:pt idx="14433">
                  <c:v>0</c:v>
                </c:pt>
                <c:pt idx="14434">
                  <c:v>5.6859999999999982</c:v>
                </c:pt>
                <c:pt idx="14435">
                  <c:v>5.3639999999999954</c:v>
                </c:pt>
                <c:pt idx="14436">
                  <c:v>2.0339999999999989</c:v>
                </c:pt>
                <c:pt idx="14437">
                  <c:v>0.69700000000000273</c:v>
                </c:pt>
                <c:pt idx="14438">
                  <c:v>0.35199999999999693</c:v>
                </c:pt>
                <c:pt idx="14439">
                  <c:v>0</c:v>
                </c:pt>
                <c:pt idx="14440">
                  <c:v>166.39800000000005</c:v>
                </c:pt>
                <c:pt idx="14441">
                  <c:v>77.789000000000001</c:v>
                </c:pt>
                <c:pt idx="14442">
                  <c:v>24.173999999999999</c:v>
                </c:pt>
                <c:pt idx="14443">
                  <c:v>13.553000000000003</c:v>
                </c:pt>
                <c:pt idx="14444">
                  <c:v>10.924000000000001</c:v>
                </c:pt>
                <c:pt idx="14445">
                  <c:v>6.2899999999999991</c:v>
                </c:pt>
                <c:pt idx="14446">
                  <c:v>2.6480000000000032</c:v>
                </c:pt>
                <c:pt idx="14447">
                  <c:v>0</c:v>
                </c:pt>
                <c:pt idx="14448">
                  <c:v>17.863</c:v>
                </c:pt>
                <c:pt idx="14449">
                  <c:v>19.713999999999999</c:v>
                </c:pt>
                <c:pt idx="14450">
                  <c:v>4.5529999999999955</c:v>
                </c:pt>
                <c:pt idx="14451">
                  <c:v>2.3800000000000026</c:v>
                </c:pt>
                <c:pt idx="14452">
                  <c:v>1.1959999999999975</c:v>
                </c:pt>
                <c:pt idx="14453">
                  <c:v>0</c:v>
                </c:pt>
                <c:pt idx="14454">
                  <c:v>2.1439999999999992</c:v>
                </c:pt>
                <c:pt idx="14455">
                  <c:v>18.28799999999999</c:v>
                </c:pt>
                <c:pt idx="14456">
                  <c:v>11.431000000000001</c:v>
                </c:pt>
                <c:pt idx="14457">
                  <c:v>3.5739999999999981</c:v>
                </c:pt>
                <c:pt idx="14458">
                  <c:v>1.7160000000000011</c:v>
                </c:pt>
                <c:pt idx="14459">
                  <c:v>0.85799999999999721</c:v>
                </c:pt>
                <c:pt idx="14460">
                  <c:v>0</c:v>
                </c:pt>
                <c:pt idx="14461">
                  <c:v>1.5120000000000005</c:v>
                </c:pt>
                <c:pt idx="14462">
                  <c:v>2.0180000000000007</c:v>
                </c:pt>
                <c:pt idx="14463">
                  <c:v>0.5210000000000008</c:v>
                </c:pt>
                <c:pt idx="14464">
                  <c:v>1.0180000000000007</c:v>
                </c:pt>
                <c:pt idx="14465">
                  <c:v>0.51100000000000279</c:v>
                </c:pt>
                <c:pt idx="14466">
                  <c:v>0</c:v>
                </c:pt>
                <c:pt idx="14467">
                  <c:v>0</c:v>
                </c:pt>
                <c:pt idx="14468">
                  <c:v>1.4660000000000011</c:v>
                </c:pt>
                <c:pt idx="14469">
                  <c:v>9.9280000000000008</c:v>
                </c:pt>
                <c:pt idx="14470">
                  <c:v>74.38300000000001</c:v>
                </c:pt>
                <c:pt idx="14471">
                  <c:v>35.833000000000006</c:v>
                </c:pt>
                <c:pt idx="14472">
                  <c:v>19.277999999999999</c:v>
                </c:pt>
                <c:pt idx="14473">
                  <c:v>10.717000000000001</c:v>
                </c:pt>
                <c:pt idx="14474">
                  <c:v>5.1499999999999986</c:v>
                </c:pt>
                <c:pt idx="14475">
                  <c:v>1.5780000000000034</c:v>
                </c:pt>
                <c:pt idx="14476">
                  <c:v>0</c:v>
                </c:pt>
                <c:pt idx="14477">
                  <c:v>1.027000000000001</c:v>
                </c:pt>
                <c:pt idx="14478">
                  <c:v>2.0360000000000005</c:v>
                </c:pt>
                <c:pt idx="14479">
                  <c:v>1.027000000000001</c:v>
                </c:pt>
                <c:pt idx="14480">
                  <c:v>0</c:v>
                </c:pt>
                <c:pt idx="14481">
                  <c:v>4.3079999999999981</c:v>
                </c:pt>
                <c:pt idx="14482">
                  <c:v>19.613999999999997</c:v>
                </c:pt>
                <c:pt idx="14483">
                  <c:v>8.918000000000001</c:v>
                </c:pt>
                <c:pt idx="14484">
                  <c:v>5.2209999999999965</c:v>
                </c:pt>
                <c:pt idx="14485">
                  <c:v>2.5210000000000008</c:v>
                </c:pt>
                <c:pt idx="14486">
                  <c:v>1.8209999999999975</c:v>
                </c:pt>
                <c:pt idx="14487">
                  <c:v>2.1180000000000021</c:v>
                </c:pt>
                <c:pt idx="14488">
                  <c:v>0.41400000000000148</c:v>
                </c:pt>
                <c:pt idx="14489">
                  <c:v>0.70799999999999863</c:v>
                </c:pt>
                <c:pt idx="14490">
                  <c:v>0</c:v>
                </c:pt>
                <c:pt idx="14491">
                  <c:v>0</c:v>
                </c:pt>
                <c:pt idx="14492">
                  <c:v>0</c:v>
                </c:pt>
                <c:pt idx="14493">
                  <c:v>0</c:v>
                </c:pt>
                <c:pt idx="14494">
                  <c:v>0</c:v>
                </c:pt>
                <c:pt idx="14495">
                  <c:v>7.2019999999999982</c:v>
                </c:pt>
                <c:pt idx="14496">
                  <c:v>1.402000000000001</c:v>
                </c:pt>
                <c:pt idx="14497">
                  <c:v>0.60199999999999698</c:v>
                </c:pt>
                <c:pt idx="14498">
                  <c:v>0.8019999999999996</c:v>
                </c:pt>
                <c:pt idx="14499">
                  <c:v>0</c:v>
                </c:pt>
                <c:pt idx="14500">
                  <c:v>0</c:v>
                </c:pt>
                <c:pt idx="14501">
                  <c:v>1</c:v>
                </c:pt>
                <c:pt idx="14502">
                  <c:v>1</c:v>
                </c:pt>
                <c:pt idx="14503">
                  <c:v>1</c:v>
                </c:pt>
                <c:pt idx="14504">
                  <c:v>0</c:v>
                </c:pt>
                <c:pt idx="14505">
                  <c:v>0</c:v>
                </c:pt>
                <c:pt idx="14506">
                  <c:v>0</c:v>
                </c:pt>
                <c:pt idx="14507">
                  <c:v>3.1680000000000001</c:v>
                </c:pt>
                <c:pt idx="14508">
                  <c:v>1.3359999999999976</c:v>
                </c:pt>
                <c:pt idx="14509">
                  <c:v>1.5029999999999997</c:v>
                </c:pt>
                <c:pt idx="14510">
                  <c:v>0.66899999999999715</c:v>
                </c:pt>
                <c:pt idx="14511">
                  <c:v>0.83500000000000085</c:v>
                </c:pt>
                <c:pt idx="14512">
                  <c:v>0</c:v>
                </c:pt>
                <c:pt idx="14513">
                  <c:v>0</c:v>
                </c:pt>
                <c:pt idx="14514">
                  <c:v>1.3359999999999976</c:v>
                </c:pt>
                <c:pt idx="14515">
                  <c:v>0.66899999999999715</c:v>
                </c:pt>
                <c:pt idx="14516">
                  <c:v>0</c:v>
                </c:pt>
                <c:pt idx="14517">
                  <c:v>0</c:v>
                </c:pt>
                <c:pt idx="14518">
                  <c:v>0</c:v>
                </c:pt>
                <c:pt idx="14519">
                  <c:v>0</c:v>
                </c:pt>
                <c:pt idx="14520">
                  <c:v>1.1439999999999977</c:v>
                </c:pt>
                <c:pt idx="14521">
                  <c:v>2.287999999999998</c:v>
                </c:pt>
                <c:pt idx="14522">
                  <c:v>2.4309999999999974</c:v>
                </c:pt>
                <c:pt idx="14523">
                  <c:v>1.5739999999999974</c:v>
                </c:pt>
                <c:pt idx="14524">
                  <c:v>0.7160000000000013</c:v>
                </c:pt>
                <c:pt idx="14525">
                  <c:v>0.85799999999999721</c:v>
                </c:pt>
                <c:pt idx="14526">
                  <c:v>0</c:v>
                </c:pt>
                <c:pt idx="14527">
                  <c:v>0</c:v>
                </c:pt>
                <c:pt idx="14528">
                  <c:v>0</c:v>
                </c:pt>
                <c:pt idx="14529">
                  <c:v>0</c:v>
                </c:pt>
                <c:pt idx="14530">
                  <c:v>6.1009999999999973</c:v>
                </c:pt>
                <c:pt idx="14531">
                  <c:v>3.2019999999999982</c:v>
                </c:pt>
                <c:pt idx="14532">
                  <c:v>6.3019999999999996</c:v>
                </c:pt>
                <c:pt idx="14533">
                  <c:v>3.4029999999999987</c:v>
                </c:pt>
                <c:pt idx="14534">
                  <c:v>2.5030000000000001</c:v>
                </c:pt>
                <c:pt idx="14535">
                  <c:v>1.6030000000000015</c:v>
                </c:pt>
                <c:pt idx="14536">
                  <c:v>2.7019999999999982</c:v>
                </c:pt>
                <c:pt idx="14537">
                  <c:v>0.8019999999999996</c:v>
                </c:pt>
                <c:pt idx="14538">
                  <c:v>0.90100000000000335</c:v>
                </c:pt>
                <c:pt idx="14539">
                  <c:v>0</c:v>
                </c:pt>
                <c:pt idx="14540">
                  <c:v>0</c:v>
                </c:pt>
                <c:pt idx="14541">
                  <c:v>0</c:v>
                </c:pt>
                <c:pt idx="14542">
                  <c:v>3.835</c:v>
                </c:pt>
                <c:pt idx="14543">
                  <c:v>16.66899999999999</c:v>
                </c:pt>
                <c:pt idx="14544">
                  <c:v>8.5030000000000001</c:v>
                </c:pt>
                <c:pt idx="14545">
                  <c:v>4.3359999999999985</c:v>
                </c:pt>
                <c:pt idx="14546">
                  <c:v>2.1680000000000001</c:v>
                </c:pt>
                <c:pt idx="14547">
                  <c:v>0</c:v>
                </c:pt>
                <c:pt idx="14548">
                  <c:v>0</c:v>
                </c:pt>
                <c:pt idx="14549">
                  <c:v>3.3430000000000035</c:v>
                </c:pt>
                <c:pt idx="14550">
                  <c:v>1.6760000000000024</c:v>
                </c:pt>
                <c:pt idx="14551">
                  <c:v>0</c:v>
                </c:pt>
                <c:pt idx="14552">
                  <c:v>0.67600000000000215</c:v>
                </c:pt>
                <c:pt idx="14553">
                  <c:v>2.3430000000000035</c:v>
                </c:pt>
                <c:pt idx="14554">
                  <c:v>0</c:v>
                </c:pt>
                <c:pt idx="14555">
                  <c:v>0</c:v>
                </c:pt>
                <c:pt idx="14556">
                  <c:v>0.40699999999999664</c:v>
                </c:pt>
                <c:pt idx="14557">
                  <c:v>0.8100000000000025</c:v>
                </c:pt>
                <c:pt idx="14558">
                  <c:v>0.21000000000000091</c:v>
                </c:pt>
                <c:pt idx="14559">
                  <c:v>0.60699999999999954</c:v>
                </c:pt>
                <c:pt idx="14560">
                  <c:v>0</c:v>
                </c:pt>
                <c:pt idx="14561">
                  <c:v>1</c:v>
                </c:pt>
                <c:pt idx="14562">
                  <c:v>1</c:v>
                </c:pt>
                <c:pt idx="14563">
                  <c:v>0</c:v>
                </c:pt>
                <c:pt idx="14564">
                  <c:v>1.5399999999999983</c:v>
                </c:pt>
                <c:pt idx="14565">
                  <c:v>3.0739999999999981</c:v>
                </c:pt>
                <c:pt idx="14566">
                  <c:v>2.6009999999999991</c:v>
                </c:pt>
                <c:pt idx="14567">
                  <c:v>2.1219999999999999</c:v>
                </c:pt>
                <c:pt idx="14568">
                  <c:v>1.6370000000000005</c:v>
                </c:pt>
                <c:pt idx="14569">
                  <c:v>1.1450000000000031</c:v>
                </c:pt>
                <c:pt idx="14570">
                  <c:v>1.6480000000000037</c:v>
                </c:pt>
                <c:pt idx="14571">
                  <c:v>1.1439999999999977</c:v>
                </c:pt>
                <c:pt idx="14572">
                  <c:v>1.6349999999999978</c:v>
                </c:pt>
                <c:pt idx="14573">
                  <c:v>0.11899999999999974</c:v>
                </c:pt>
                <c:pt idx="14574">
                  <c:v>0.59799999999999898</c:v>
                </c:pt>
                <c:pt idx="14575">
                  <c:v>7.0999999999997981E-2</c:v>
                </c:pt>
                <c:pt idx="14576">
                  <c:v>0.5379999999999967</c:v>
                </c:pt>
                <c:pt idx="14577">
                  <c:v>0</c:v>
                </c:pt>
                <c:pt idx="14578">
                  <c:v>0.67000000000000193</c:v>
                </c:pt>
                <c:pt idx="14579">
                  <c:v>1.3359999999999976</c:v>
                </c:pt>
                <c:pt idx="14580">
                  <c:v>0</c:v>
                </c:pt>
                <c:pt idx="14581">
                  <c:v>0</c:v>
                </c:pt>
                <c:pt idx="14582">
                  <c:v>0</c:v>
                </c:pt>
                <c:pt idx="14583">
                  <c:v>0</c:v>
                </c:pt>
                <c:pt idx="14584">
                  <c:v>0</c:v>
                </c:pt>
                <c:pt idx="14585">
                  <c:v>0</c:v>
                </c:pt>
                <c:pt idx="14586">
                  <c:v>0</c:v>
                </c:pt>
                <c:pt idx="14587">
                  <c:v>0</c:v>
                </c:pt>
                <c:pt idx="14588">
                  <c:v>0</c:v>
                </c:pt>
                <c:pt idx="14589">
                  <c:v>0</c:v>
                </c:pt>
                <c:pt idx="14590">
                  <c:v>0.50999999999999801</c:v>
                </c:pt>
                <c:pt idx="14591">
                  <c:v>1.0129999999999975</c:v>
                </c:pt>
                <c:pt idx="14592">
                  <c:v>0.50999999999999801</c:v>
                </c:pt>
                <c:pt idx="14593">
                  <c:v>0</c:v>
                </c:pt>
                <c:pt idx="14594">
                  <c:v>0</c:v>
                </c:pt>
                <c:pt idx="14595">
                  <c:v>0</c:v>
                </c:pt>
                <c:pt idx="14596">
                  <c:v>0</c:v>
                </c:pt>
                <c:pt idx="14597">
                  <c:v>0</c:v>
                </c:pt>
                <c:pt idx="14598">
                  <c:v>0</c:v>
                </c:pt>
                <c:pt idx="14599">
                  <c:v>0</c:v>
                </c:pt>
                <c:pt idx="14600">
                  <c:v>0</c:v>
                </c:pt>
                <c:pt idx="14601">
                  <c:v>0.67000000000000193</c:v>
                </c:pt>
                <c:pt idx="14602">
                  <c:v>0.3359999999999988</c:v>
                </c:pt>
                <c:pt idx="14603">
                  <c:v>0</c:v>
                </c:pt>
                <c:pt idx="14604">
                  <c:v>0</c:v>
                </c:pt>
                <c:pt idx="14605">
                  <c:v>1</c:v>
                </c:pt>
                <c:pt idx="14606">
                  <c:v>1</c:v>
                </c:pt>
                <c:pt idx="14607">
                  <c:v>1</c:v>
                </c:pt>
                <c:pt idx="14608">
                  <c:v>0</c:v>
                </c:pt>
                <c:pt idx="14609">
                  <c:v>0</c:v>
                </c:pt>
                <c:pt idx="14610">
                  <c:v>0</c:v>
                </c:pt>
                <c:pt idx="14611">
                  <c:v>0</c:v>
                </c:pt>
                <c:pt idx="14612">
                  <c:v>0</c:v>
                </c:pt>
                <c:pt idx="14613">
                  <c:v>0</c:v>
                </c:pt>
                <c:pt idx="14614">
                  <c:v>0.40899999999999903</c:v>
                </c:pt>
                <c:pt idx="14615">
                  <c:v>0.81300000000000261</c:v>
                </c:pt>
                <c:pt idx="14616">
                  <c:v>0.21300000000000099</c:v>
                </c:pt>
                <c:pt idx="14617">
                  <c:v>0.60900000000000198</c:v>
                </c:pt>
                <c:pt idx="14618">
                  <c:v>0</c:v>
                </c:pt>
                <c:pt idx="14619">
                  <c:v>0.67000000000000193</c:v>
                </c:pt>
                <c:pt idx="14620">
                  <c:v>0.3359999999999988</c:v>
                </c:pt>
                <c:pt idx="14621">
                  <c:v>0</c:v>
                </c:pt>
                <c:pt idx="14622">
                  <c:v>0.50999999999999801</c:v>
                </c:pt>
                <c:pt idx="14623">
                  <c:v>1.0129999999999975</c:v>
                </c:pt>
                <c:pt idx="14624">
                  <c:v>0.50999999999999801</c:v>
                </c:pt>
                <c:pt idx="14625">
                  <c:v>0</c:v>
                </c:pt>
                <c:pt idx="14626">
                  <c:v>0.59899999999999654</c:v>
                </c:pt>
                <c:pt idx="14627">
                  <c:v>2.1950000000000003</c:v>
                </c:pt>
                <c:pt idx="14628">
                  <c:v>148.786</c:v>
                </c:pt>
                <c:pt idx="14629">
                  <c:v>419.37200000000001</c:v>
                </c:pt>
                <c:pt idx="14630">
                  <c:v>63.954999999999998</c:v>
                </c:pt>
                <c:pt idx="14631">
                  <c:v>28.533000000000001</c:v>
                </c:pt>
                <c:pt idx="14632">
                  <c:v>16.106999999999999</c:v>
                </c:pt>
                <c:pt idx="14633">
                  <c:v>11.677</c:v>
                </c:pt>
                <c:pt idx="14634">
                  <c:v>8.2419999999999973</c:v>
                </c:pt>
                <c:pt idx="14635">
                  <c:v>5.8029999999999955</c:v>
                </c:pt>
                <c:pt idx="14636">
                  <c:v>3.3590000000000009</c:v>
                </c:pt>
                <c:pt idx="14637">
                  <c:v>2.9110000000000005</c:v>
                </c:pt>
                <c:pt idx="14638">
                  <c:v>1.4579999999999975</c:v>
                </c:pt>
                <c:pt idx="14639">
                  <c:v>0</c:v>
                </c:pt>
                <c:pt idx="14640">
                  <c:v>0.36999999999999766</c:v>
                </c:pt>
                <c:pt idx="14641">
                  <c:v>5.7310000000000034</c:v>
                </c:pt>
                <c:pt idx="14642">
                  <c:v>77.082999999999998</c:v>
                </c:pt>
                <c:pt idx="14643">
                  <c:v>117.426</c:v>
                </c:pt>
                <c:pt idx="14644">
                  <c:v>49.760000000000012</c:v>
                </c:pt>
                <c:pt idx="14645">
                  <c:v>19.084000000000003</c:v>
                </c:pt>
                <c:pt idx="14646">
                  <c:v>8.3990000000000027</c:v>
                </c:pt>
                <c:pt idx="14647">
                  <c:v>3.7040000000000006</c:v>
                </c:pt>
                <c:pt idx="14648">
                  <c:v>0</c:v>
                </c:pt>
                <c:pt idx="14649">
                  <c:v>1.9329999999999998</c:v>
                </c:pt>
                <c:pt idx="14650">
                  <c:v>2.847999999999999</c:v>
                </c:pt>
                <c:pt idx="14651">
                  <c:v>3.7469999999999999</c:v>
                </c:pt>
                <c:pt idx="14652">
                  <c:v>6.628999999999996</c:v>
                </c:pt>
                <c:pt idx="14653">
                  <c:v>3.4949999999999974</c:v>
                </c:pt>
                <c:pt idx="14654">
                  <c:v>2.3459999999999965</c:v>
                </c:pt>
                <c:pt idx="14655">
                  <c:v>1.1799999999999993</c:v>
                </c:pt>
                <c:pt idx="14656">
                  <c:v>0</c:v>
                </c:pt>
                <c:pt idx="14657">
                  <c:v>3.7199999999999989</c:v>
                </c:pt>
                <c:pt idx="14658">
                  <c:v>12.438000000000001</c:v>
                </c:pt>
                <c:pt idx="14659">
                  <c:v>8.1540000000000035</c:v>
                </c:pt>
                <c:pt idx="14660">
                  <c:v>5.8680000000000003</c:v>
                </c:pt>
                <c:pt idx="14661">
                  <c:v>3.5810000000000031</c:v>
                </c:pt>
                <c:pt idx="14662">
                  <c:v>1.2909999999999964</c:v>
                </c:pt>
                <c:pt idx="14663">
                  <c:v>0</c:v>
                </c:pt>
                <c:pt idx="14664">
                  <c:v>1.8290000000000006</c:v>
                </c:pt>
                <c:pt idx="14665">
                  <c:v>1.6439999999999977</c:v>
                </c:pt>
                <c:pt idx="14666">
                  <c:v>0.44400000000000261</c:v>
                </c:pt>
                <c:pt idx="14667">
                  <c:v>0.22899999999999926</c:v>
                </c:pt>
                <c:pt idx="14668">
                  <c:v>0</c:v>
                </c:pt>
                <c:pt idx="14669">
                  <c:v>1.4420000000000002</c:v>
                </c:pt>
                <c:pt idx="14670">
                  <c:v>3.8800000000000026</c:v>
                </c:pt>
                <c:pt idx="14671">
                  <c:v>2.3130000000000024</c:v>
                </c:pt>
                <c:pt idx="14672">
                  <c:v>2.7410000000000001</c:v>
                </c:pt>
                <c:pt idx="14673">
                  <c:v>2.1649999999999991</c:v>
                </c:pt>
                <c:pt idx="14674">
                  <c:v>0.58500000000000063</c:v>
                </c:pt>
                <c:pt idx="14675">
                  <c:v>0</c:v>
                </c:pt>
                <c:pt idx="14676">
                  <c:v>0.3359999999999988</c:v>
                </c:pt>
                <c:pt idx="14677">
                  <c:v>0.67000000000000193</c:v>
                </c:pt>
                <c:pt idx="14678">
                  <c:v>0</c:v>
                </c:pt>
                <c:pt idx="14679">
                  <c:v>0</c:v>
                </c:pt>
                <c:pt idx="14680">
                  <c:v>4.402000000000001</c:v>
                </c:pt>
                <c:pt idx="14681">
                  <c:v>5.7359999999999971</c:v>
                </c:pt>
                <c:pt idx="14682">
                  <c:v>0</c:v>
                </c:pt>
                <c:pt idx="14683">
                  <c:v>4.9720000000000013</c:v>
                </c:pt>
                <c:pt idx="14684">
                  <c:v>1.923000000000002</c:v>
                </c:pt>
                <c:pt idx="14685">
                  <c:v>0</c:v>
                </c:pt>
                <c:pt idx="14686">
                  <c:v>0</c:v>
                </c:pt>
                <c:pt idx="14687">
                  <c:v>0</c:v>
                </c:pt>
                <c:pt idx="14688">
                  <c:v>0</c:v>
                </c:pt>
                <c:pt idx="14689">
                  <c:v>0</c:v>
                </c:pt>
                <c:pt idx="14690">
                  <c:v>0.18999999999999784</c:v>
                </c:pt>
                <c:pt idx="14691">
                  <c:v>0</c:v>
                </c:pt>
                <c:pt idx="14692">
                  <c:v>0</c:v>
                </c:pt>
                <c:pt idx="14693">
                  <c:v>4.7530000000000001</c:v>
                </c:pt>
                <c:pt idx="14694">
                  <c:v>4.5039999999999978</c:v>
                </c:pt>
                <c:pt idx="14695">
                  <c:v>1.2529999999999997</c:v>
                </c:pt>
                <c:pt idx="14696">
                  <c:v>0</c:v>
                </c:pt>
                <c:pt idx="14697">
                  <c:v>0</c:v>
                </c:pt>
                <c:pt idx="14698">
                  <c:v>2.8590000000000009</c:v>
                </c:pt>
                <c:pt idx="14699">
                  <c:v>8.7169999999999987</c:v>
                </c:pt>
                <c:pt idx="14700">
                  <c:v>6.5750000000000028</c:v>
                </c:pt>
                <c:pt idx="14701">
                  <c:v>3.4320000000000013</c:v>
                </c:pt>
                <c:pt idx="14702">
                  <c:v>1.2890000000000015</c:v>
                </c:pt>
                <c:pt idx="14703">
                  <c:v>1.1450000000000031</c:v>
                </c:pt>
                <c:pt idx="14704">
                  <c:v>0</c:v>
                </c:pt>
                <c:pt idx="14705">
                  <c:v>3</c:v>
                </c:pt>
                <c:pt idx="14706">
                  <c:v>1</c:v>
                </c:pt>
                <c:pt idx="14707">
                  <c:v>0</c:v>
                </c:pt>
                <c:pt idx="14708">
                  <c:v>0</c:v>
                </c:pt>
                <c:pt idx="14709">
                  <c:v>1.3359999999999976</c:v>
                </c:pt>
                <c:pt idx="14710">
                  <c:v>0.67000000000000193</c:v>
                </c:pt>
                <c:pt idx="14711">
                  <c:v>0</c:v>
                </c:pt>
                <c:pt idx="14712">
                  <c:v>2.4089999999999989</c:v>
                </c:pt>
                <c:pt idx="14713">
                  <c:v>3.8139999999999992</c:v>
                </c:pt>
                <c:pt idx="14714">
                  <c:v>1.2139999999999977</c:v>
                </c:pt>
                <c:pt idx="14715">
                  <c:v>0.60900000000000198</c:v>
                </c:pt>
                <c:pt idx="14716">
                  <c:v>0</c:v>
                </c:pt>
                <c:pt idx="14717">
                  <c:v>1.5110000000000028</c:v>
                </c:pt>
                <c:pt idx="14718">
                  <c:v>2.0149999999999997</c:v>
                </c:pt>
                <c:pt idx="14719">
                  <c:v>0.51100000000000279</c:v>
                </c:pt>
                <c:pt idx="14720">
                  <c:v>0</c:v>
                </c:pt>
                <c:pt idx="14721">
                  <c:v>1.1449999999999996</c:v>
                </c:pt>
                <c:pt idx="14722">
                  <c:v>3.2890000000000015</c:v>
                </c:pt>
                <c:pt idx="14723">
                  <c:v>3.4319999999999977</c:v>
                </c:pt>
                <c:pt idx="14724">
                  <c:v>2.5749999999999993</c:v>
                </c:pt>
                <c:pt idx="14725">
                  <c:v>0.71800000000000019</c:v>
                </c:pt>
                <c:pt idx="14726">
                  <c:v>0.85900000000000198</c:v>
                </c:pt>
                <c:pt idx="14727">
                  <c:v>0</c:v>
                </c:pt>
                <c:pt idx="14728">
                  <c:v>0</c:v>
                </c:pt>
                <c:pt idx="14729">
                  <c:v>0.33700000000000002</c:v>
                </c:pt>
                <c:pt idx="14730">
                  <c:v>0.67000000000000193</c:v>
                </c:pt>
                <c:pt idx="14731">
                  <c:v>0</c:v>
                </c:pt>
                <c:pt idx="14732">
                  <c:v>0</c:v>
                </c:pt>
                <c:pt idx="14733">
                  <c:v>0</c:v>
                </c:pt>
                <c:pt idx="14734">
                  <c:v>1</c:v>
                </c:pt>
                <c:pt idx="14735">
                  <c:v>1</c:v>
                </c:pt>
                <c:pt idx="14736">
                  <c:v>1</c:v>
                </c:pt>
                <c:pt idx="14737">
                  <c:v>0</c:v>
                </c:pt>
                <c:pt idx="14738">
                  <c:v>0.51300000000000168</c:v>
                </c:pt>
                <c:pt idx="14739">
                  <c:v>1.016999999999999</c:v>
                </c:pt>
                <c:pt idx="14740">
                  <c:v>0.51300000000000168</c:v>
                </c:pt>
                <c:pt idx="14741">
                  <c:v>0</c:v>
                </c:pt>
                <c:pt idx="14742">
                  <c:v>2.2029999999999994</c:v>
                </c:pt>
                <c:pt idx="14743">
                  <c:v>2.4039999999999999</c:v>
                </c:pt>
                <c:pt idx="14744">
                  <c:v>0.60399999999999943</c:v>
                </c:pt>
                <c:pt idx="14745">
                  <c:v>0.80300000000000082</c:v>
                </c:pt>
                <c:pt idx="14746">
                  <c:v>0</c:v>
                </c:pt>
                <c:pt idx="14747">
                  <c:v>0</c:v>
                </c:pt>
                <c:pt idx="14748">
                  <c:v>0</c:v>
                </c:pt>
                <c:pt idx="14749">
                  <c:v>1.3490000000000002</c:v>
                </c:pt>
                <c:pt idx="14750">
                  <c:v>0.68299999999999983</c:v>
                </c:pt>
                <c:pt idx="14751">
                  <c:v>0</c:v>
                </c:pt>
                <c:pt idx="14752">
                  <c:v>12.931000000000001</c:v>
                </c:pt>
                <c:pt idx="14753">
                  <c:v>24.29099999999999</c:v>
                </c:pt>
                <c:pt idx="14754">
                  <c:v>0</c:v>
                </c:pt>
                <c:pt idx="14755">
                  <c:v>26.658999999999999</c:v>
                </c:pt>
                <c:pt idx="14756">
                  <c:v>6.3089999999999975</c:v>
                </c:pt>
                <c:pt idx="14757">
                  <c:v>4.9480000000000004</c:v>
                </c:pt>
                <c:pt idx="14758">
                  <c:v>3.5769999999999977</c:v>
                </c:pt>
                <c:pt idx="14759">
                  <c:v>2.1970000000000032</c:v>
                </c:pt>
                <c:pt idx="14760">
                  <c:v>0</c:v>
                </c:pt>
                <c:pt idx="14761">
                  <c:v>0.40800000000000131</c:v>
                </c:pt>
                <c:pt idx="14762">
                  <c:v>0</c:v>
                </c:pt>
                <c:pt idx="14763">
                  <c:v>162.25299999999999</c:v>
                </c:pt>
                <c:pt idx="14764">
                  <c:v>22.503</c:v>
                </c:pt>
                <c:pt idx="14765">
                  <c:v>1.7520000000000024</c:v>
                </c:pt>
                <c:pt idx="14766">
                  <c:v>0</c:v>
                </c:pt>
                <c:pt idx="14767">
                  <c:v>9.0590000000000011</c:v>
                </c:pt>
                <c:pt idx="14768">
                  <c:v>3.0870000000000042</c:v>
                </c:pt>
                <c:pt idx="14769">
                  <c:v>1.0870000000000033</c:v>
                </c:pt>
                <c:pt idx="14770">
                  <c:v>5.7000000000002174E-2</c:v>
                </c:pt>
                <c:pt idx="14771">
                  <c:v>0</c:v>
                </c:pt>
                <c:pt idx="14772">
                  <c:v>0</c:v>
                </c:pt>
                <c:pt idx="14773">
                  <c:v>3.6700000000000017</c:v>
                </c:pt>
                <c:pt idx="14774">
                  <c:v>1.3370000000000033</c:v>
                </c:pt>
                <c:pt idx="14775">
                  <c:v>0</c:v>
                </c:pt>
                <c:pt idx="14776">
                  <c:v>1.6700000000000021</c:v>
                </c:pt>
                <c:pt idx="14777">
                  <c:v>0.33700000000000341</c:v>
                </c:pt>
                <c:pt idx="14778">
                  <c:v>0</c:v>
                </c:pt>
                <c:pt idx="14779">
                  <c:v>9.4200000000000017</c:v>
                </c:pt>
                <c:pt idx="14780">
                  <c:v>4.8299999999999965</c:v>
                </c:pt>
                <c:pt idx="14781">
                  <c:v>3.2310000000000008</c:v>
                </c:pt>
                <c:pt idx="14782">
                  <c:v>2.6199999999999974</c:v>
                </c:pt>
                <c:pt idx="14783">
                  <c:v>0</c:v>
                </c:pt>
                <c:pt idx="14784">
                  <c:v>1</c:v>
                </c:pt>
                <c:pt idx="14785">
                  <c:v>0</c:v>
                </c:pt>
                <c:pt idx="14786">
                  <c:v>0</c:v>
                </c:pt>
                <c:pt idx="14787">
                  <c:v>0</c:v>
                </c:pt>
                <c:pt idx="14788">
                  <c:v>0</c:v>
                </c:pt>
                <c:pt idx="14789">
                  <c:v>0</c:v>
                </c:pt>
                <c:pt idx="14790">
                  <c:v>0</c:v>
                </c:pt>
                <c:pt idx="14791">
                  <c:v>1.1120000000000021</c:v>
                </c:pt>
                <c:pt idx="14792">
                  <c:v>1.2250000000000014</c:v>
                </c:pt>
                <c:pt idx="14793">
                  <c:v>5.3359999999999985</c:v>
                </c:pt>
                <c:pt idx="14794">
                  <c:v>9.4480000000000004</c:v>
                </c:pt>
                <c:pt idx="14795">
                  <c:v>2.5589999999999975</c:v>
                </c:pt>
                <c:pt idx="14796">
                  <c:v>2.6700000000000017</c:v>
                </c:pt>
                <c:pt idx="14797">
                  <c:v>0.78000000000000114</c:v>
                </c:pt>
                <c:pt idx="14798">
                  <c:v>0.89000000000000068</c:v>
                </c:pt>
                <c:pt idx="14799">
                  <c:v>0</c:v>
                </c:pt>
                <c:pt idx="14800">
                  <c:v>8.876000000000003</c:v>
                </c:pt>
                <c:pt idx="14801">
                  <c:v>43.753</c:v>
                </c:pt>
                <c:pt idx="14802">
                  <c:v>14.628</c:v>
                </c:pt>
                <c:pt idx="14803">
                  <c:v>10.503</c:v>
                </c:pt>
                <c:pt idx="14804">
                  <c:v>5.3780000000000001</c:v>
                </c:pt>
                <c:pt idx="14805">
                  <c:v>2.2530000000000001</c:v>
                </c:pt>
                <c:pt idx="14806">
                  <c:v>1.1259999999999972</c:v>
                </c:pt>
                <c:pt idx="14807">
                  <c:v>0</c:v>
                </c:pt>
                <c:pt idx="14808">
                  <c:v>2</c:v>
                </c:pt>
                <c:pt idx="14809">
                  <c:v>2</c:v>
                </c:pt>
                <c:pt idx="14810">
                  <c:v>2</c:v>
                </c:pt>
                <c:pt idx="14811">
                  <c:v>1</c:v>
                </c:pt>
                <c:pt idx="14812">
                  <c:v>0</c:v>
                </c:pt>
                <c:pt idx="14813">
                  <c:v>0</c:v>
                </c:pt>
                <c:pt idx="14814">
                  <c:v>0</c:v>
                </c:pt>
                <c:pt idx="14815">
                  <c:v>0</c:v>
                </c:pt>
                <c:pt idx="14816">
                  <c:v>1</c:v>
                </c:pt>
                <c:pt idx="14817">
                  <c:v>1</c:v>
                </c:pt>
                <c:pt idx="14818">
                  <c:v>0</c:v>
                </c:pt>
                <c:pt idx="14819">
                  <c:v>0</c:v>
                </c:pt>
                <c:pt idx="14820">
                  <c:v>0.67000000000000193</c:v>
                </c:pt>
                <c:pt idx="14821">
                  <c:v>1.3359999999999976</c:v>
                </c:pt>
                <c:pt idx="14822">
                  <c:v>0</c:v>
                </c:pt>
                <c:pt idx="14823">
                  <c:v>0</c:v>
                </c:pt>
                <c:pt idx="14824">
                  <c:v>1</c:v>
                </c:pt>
                <c:pt idx="14825">
                  <c:v>1</c:v>
                </c:pt>
                <c:pt idx="14826">
                  <c:v>1</c:v>
                </c:pt>
                <c:pt idx="14827">
                  <c:v>1</c:v>
                </c:pt>
                <c:pt idx="14828">
                  <c:v>0</c:v>
                </c:pt>
                <c:pt idx="14829">
                  <c:v>0</c:v>
                </c:pt>
                <c:pt idx="14830">
                  <c:v>0.75200000000000278</c:v>
                </c:pt>
                <c:pt idx="14831">
                  <c:v>5.5030000000000001</c:v>
                </c:pt>
                <c:pt idx="14832">
                  <c:v>2.2520000000000024</c:v>
                </c:pt>
                <c:pt idx="14833">
                  <c:v>0</c:v>
                </c:pt>
                <c:pt idx="14834">
                  <c:v>1.3109999999999995</c:v>
                </c:pt>
                <c:pt idx="14835">
                  <c:v>21.619000000000007</c:v>
                </c:pt>
                <c:pt idx="14836">
                  <c:v>9.9250000000000025</c:v>
                </c:pt>
                <c:pt idx="14837">
                  <c:v>18.228999999999992</c:v>
                </c:pt>
                <c:pt idx="14838">
                  <c:v>7.5300000000000011</c:v>
                </c:pt>
                <c:pt idx="14839">
                  <c:v>4.8290000000000006</c:v>
                </c:pt>
                <c:pt idx="14840">
                  <c:v>2.125</c:v>
                </c:pt>
                <c:pt idx="14841">
                  <c:v>1.418999999999996</c:v>
                </c:pt>
                <c:pt idx="14842">
                  <c:v>0.71099999999999863</c:v>
                </c:pt>
                <c:pt idx="14843">
                  <c:v>0</c:v>
                </c:pt>
                <c:pt idx="14844">
                  <c:v>10.260000000000002</c:v>
                </c:pt>
                <c:pt idx="14845">
                  <c:v>8.5180000000000025</c:v>
                </c:pt>
                <c:pt idx="14846">
                  <c:v>12.775</c:v>
                </c:pt>
                <c:pt idx="14847">
                  <c:v>23.029000000000003</c:v>
                </c:pt>
                <c:pt idx="14848">
                  <c:v>19.281999999999989</c:v>
                </c:pt>
                <c:pt idx="14849">
                  <c:v>12.533000000000001</c:v>
                </c:pt>
                <c:pt idx="14850">
                  <c:v>7.7819999999999974</c:v>
                </c:pt>
                <c:pt idx="14851">
                  <c:v>6.0290000000000035</c:v>
                </c:pt>
                <c:pt idx="14852">
                  <c:v>4.2740000000000009</c:v>
                </c:pt>
                <c:pt idx="14853">
                  <c:v>3.5180000000000007</c:v>
                </c:pt>
                <c:pt idx="14854">
                  <c:v>2.759999999999998</c:v>
                </c:pt>
                <c:pt idx="14855">
                  <c:v>0</c:v>
                </c:pt>
                <c:pt idx="14856">
                  <c:v>0</c:v>
                </c:pt>
                <c:pt idx="14857">
                  <c:v>0</c:v>
                </c:pt>
                <c:pt idx="14858">
                  <c:v>1.6229999999999976</c:v>
                </c:pt>
                <c:pt idx="14859">
                  <c:v>2.2340000000000018</c:v>
                </c:pt>
                <c:pt idx="14860">
                  <c:v>0.83399999999999963</c:v>
                </c:pt>
                <c:pt idx="14861">
                  <c:v>0.42299999999999843</c:v>
                </c:pt>
                <c:pt idx="14862">
                  <c:v>0</c:v>
                </c:pt>
                <c:pt idx="14863">
                  <c:v>0</c:v>
                </c:pt>
                <c:pt idx="14864">
                  <c:v>0</c:v>
                </c:pt>
                <c:pt idx="14865">
                  <c:v>0</c:v>
                </c:pt>
                <c:pt idx="14866">
                  <c:v>0</c:v>
                </c:pt>
                <c:pt idx="14867">
                  <c:v>0</c:v>
                </c:pt>
                <c:pt idx="14868">
                  <c:v>0.67000000000000193</c:v>
                </c:pt>
                <c:pt idx="14869">
                  <c:v>1.3369999999999993</c:v>
                </c:pt>
                <c:pt idx="14870">
                  <c:v>0</c:v>
                </c:pt>
                <c:pt idx="14871">
                  <c:v>0</c:v>
                </c:pt>
                <c:pt idx="14872">
                  <c:v>0</c:v>
                </c:pt>
                <c:pt idx="14873">
                  <c:v>1.3369999999999993</c:v>
                </c:pt>
                <c:pt idx="14874">
                  <c:v>1.6700000000000021</c:v>
                </c:pt>
                <c:pt idx="14875">
                  <c:v>0</c:v>
                </c:pt>
                <c:pt idx="14876">
                  <c:v>1</c:v>
                </c:pt>
                <c:pt idx="14877">
                  <c:v>1</c:v>
                </c:pt>
                <c:pt idx="14878">
                  <c:v>0</c:v>
                </c:pt>
                <c:pt idx="14879">
                  <c:v>0</c:v>
                </c:pt>
                <c:pt idx="14880">
                  <c:v>0</c:v>
                </c:pt>
                <c:pt idx="14881">
                  <c:v>0</c:v>
                </c:pt>
                <c:pt idx="14882">
                  <c:v>0</c:v>
                </c:pt>
                <c:pt idx="14883">
                  <c:v>1</c:v>
                </c:pt>
                <c:pt idx="14884">
                  <c:v>0</c:v>
                </c:pt>
                <c:pt idx="14885">
                  <c:v>0.57999999999999852</c:v>
                </c:pt>
                <c:pt idx="14886">
                  <c:v>2.1539999999999999</c:v>
                </c:pt>
                <c:pt idx="14887">
                  <c:v>3.7220000000000013</c:v>
                </c:pt>
                <c:pt idx="14888">
                  <c:v>11.284000000000001</c:v>
                </c:pt>
                <c:pt idx="14889">
                  <c:v>4.8400000000000025</c:v>
                </c:pt>
                <c:pt idx="14890">
                  <c:v>3.3890000000000029</c:v>
                </c:pt>
                <c:pt idx="14891">
                  <c:v>3.9329999999999989</c:v>
                </c:pt>
                <c:pt idx="14892">
                  <c:v>1.469999999999998</c:v>
                </c:pt>
                <c:pt idx="14893">
                  <c:v>0</c:v>
                </c:pt>
                <c:pt idx="14894">
                  <c:v>0</c:v>
                </c:pt>
                <c:pt idx="14895">
                  <c:v>1.5110000000000028</c:v>
                </c:pt>
                <c:pt idx="14896">
                  <c:v>6.0150000000000006</c:v>
                </c:pt>
                <c:pt idx="14897">
                  <c:v>2.5110000000000028</c:v>
                </c:pt>
                <c:pt idx="14898">
                  <c:v>0</c:v>
                </c:pt>
                <c:pt idx="14899">
                  <c:v>0.33700000000000002</c:v>
                </c:pt>
                <c:pt idx="14900">
                  <c:v>0.67000000000000193</c:v>
                </c:pt>
                <c:pt idx="14901">
                  <c:v>0</c:v>
                </c:pt>
                <c:pt idx="14902">
                  <c:v>1.7220000000000013</c:v>
                </c:pt>
                <c:pt idx="14903">
                  <c:v>11.441000000000001</c:v>
                </c:pt>
                <c:pt idx="14904">
                  <c:v>7.1579999999999995</c:v>
                </c:pt>
                <c:pt idx="14905">
                  <c:v>4.8719999999999999</c:v>
                </c:pt>
                <c:pt idx="14906">
                  <c:v>3.5840000000000032</c:v>
                </c:pt>
                <c:pt idx="14907">
                  <c:v>3.2929999999999993</c:v>
                </c:pt>
                <c:pt idx="14908">
                  <c:v>0</c:v>
                </c:pt>
                <c:pt idx="14909">
                  <c:v>20.328000000000003</c:v>
                </c:pt>
                <c:pt idx="14910">
                  <c:v>34.643000000000001</c:v>
                </c:pt>
                <c:pt idx="14911">
                  <c:v>13.943000000000001</c:v>
                </c:pt>
                <c:pt idx="14912">
                  <c:v>7.2289999999999974</c:v>
                </c:pt>
                <c:pt idx="14913">
                  <c:v>3.5009999999999981</c:v>
                </c:pt>
                <c:pt idx="14914">
                  <c:v>1.7580000000000027</c:v>
                </c:pt>
                <c:pt idx="14915">
                  <c:v>0</c:v>
                </c:pt>
                <c:pt idx="14916">
                  <c:v>0</c:v>
                </c:pt>
                <c:pt idx="14917">
                  <c:v>1.7659999999999976</c:v>
                </c:pt>
                <c:pt idx="14918">
                  <c:v>3.5159999999999978</c:v>
                </c:pt>
                <c:pt idx="14919">
                  <c:v>4.2520000000000016</c:v>
                </c:pt>
                <c:pt idx="14920">
                  <c:v>2.9720000000000004</c:v>
                </c:pt>
                <c:pt idx="14921">
                  <c:v>2.6779999999999982</c:v>
                </c:pt>
                <c:pt idx="14922">
                  <c:v>1.369999999999997</c:v>
                </c:pt>
                <c:pt idx="14923">
                  <c:v>1.048000000000002</c:v>
                </c:pt>
                <c:pt idx="14924">
                  <c:v>0.71200000000000352</c:v>
                </c:pt>
                <c:pt idx="14925">
                  <c:v>0.36199999999999843</c:v>
                </c:pt>
                <c:pt idx="14926">
                  <c:v>0</c:v>
                </c:pt>
                <c:pt idx="14927">
                  <c:v>0.60999999999999965</c:v>
                </c:pt>
                <c:pt idx="14928">
                  <c:v>1.2149999999999994</c:v>
                </c:pt>
                <c:pt idx="14929">
                  <c:v>1.8149999999999973</c:v>
                </c:pt>
                <c:pt idx="14930">
                  <c:v>1.4099999999999955</c:v>
                </c:pt>
                <c:pt idx="14931">
                  <c:v>0</c:v>
                </c:pt>
                <c:pt idx="14932">
                  <c:v>0</c:v>
                </c:pt>
                <c:pt idx="14933">
                  <c:v>0</c:v>
                </c:pt>
                <c:pt idx="14934">
                  <c:v>0.8019999999999996</c:v>
                </c:pt>
                <c:pt idx="14935">
                  <c:v>0.60399999999999943</c:v>
                </c:pt>
                <c:pt idx="14936">
                  <c:v>1.4040000000000035</c:v>
                </c:pt>
                <c:pt idx="14937">
                  <c:v>1.2019999999999973</c:v>
                </c:pt>
                <c:pt idx="14938">
                  <c:v>0</c:v>
                </c:pt>
                <c:pt idx="14939">
                  <c:v>1.4230000000000018</c:v>
                </c:pt>
                <c:pt idx="14940">
                  <c:v>4.8410000000000011</c:v>
                </c:pt>
                <c:pt idx="14941">
                  <c:v>4.2530000000000001</c:v>
                </c:pt>
                <c:pt idx="14942">
                  <c:v>3.6599999999999966</c:v>
                </c:pt>
                <c:pt idx="14943">
                  <c:v>3.0629999999999988</c:v>
                </c:pt>
                <c:pt idx="14944">
                  <c:v>2.4600000000000009</c:v>
                </c:pt>
                <c:pt idx="14945">
                  <c:v>1.8520000000000003</c:v>
                </c:pt>
                <c:pt idx="14946">
                  <c:v>1.2399999999999975</c:v>
                </c:pt>
                <c:pt idx="14947">
                  <c:v>0.62200000000000011</c:v>
                </c:pt>
                <c:pt idx="14948">
                  <c:v>0</c:v>
                </c:pt>
                <c:pt idx="14949">
                  <c:v>0</c:v>
                </c:pt>
                <c:pt idx="14950">
                  <c:v>0</c:v>
                </c:pt>
                <c:pt idx="14951">
                  <c:v>0.33700000000000002</c:v>
                </c:pt>
                <c:pt idx="14952">
                  <c:v>0.67000000000000193</c:v>
                </c:pt>
                <c:pt idx="14953">
                  <c:v>0</c:v>
                </c:pt>
                <c:pt idx="14954">
                  <c:v>0.36899999999999994</c:v>
                </c:pt>
                <c:pt idx="14955">
                  <c:v>2.7240000000000002</c:v>
                </c:pt>
                <c:pt idx="14956">
                  <c:v>2.0650000000000013</c:v>
                </c:pt>
                <c:pt idx="14957">
                  <c:v>2.3909999999999978</c:v>
                </c:pt>
                <c:pt idx="14958">
                  <c:v>1.703000000000003</c:v>
                </c:pt>
                <c:pt idx="14959">
                  <c:v>0</c:v>
                </c:pt>
                <c:pt idx="14960">
                  <c:v>1</c:v>
                </c:pt>
                <c:pt idx="14961">
                  <c:v>1</c:v>
                </c:pt>
                <c:pt idx="14962">
                  <c:v>1</c:v>
                </c:pt>
                <c:pt idx="14963">
                  <c:v>0</c:v>
                </c:pt>
                <c:pt idx="14964">
                  <c:v>0</c:v>
                </c:pt>
                <c:pt idx="14965">
                  <c:v>0.84199999999999875</c:v>
                </c:pt>
                <c:pt idx="14966">
                  <c:v>1.6619999999999986</c:v>
                </c:pt>
                <c:pt idx="14967">
                  <c:v>0.46199999999999991</c:v>
                </c:pt>
                <c:pt idx="14968">
                  <c:v>0.24099999999999974</c:v>
                </c:pt>
                <c:pt idx="14969">
                  <c:v>0</c:v>
                </c:pt>
                <c:pt idx="14970">
                  <c:v>0.42299999999999843</c:v>
                </c:pt>
                <c:pt idx="14971">
                  <c:v>0.83500000000000085</c:v>
                </c:pt>
                <c:pt idx="14972">
                  <c:v>1.2360000000000007</c:v>
                </c:pt>
                <c:pt idx="14973">
                  <c:v>0.623999999999999</c:v>
                </c:pt>
                <c:pt idx="14974">
                  <c:v>0</c:v>
                </c:pt>
                <c:pt idx="14975">
                  <c:v>1.4469999999999987</c:v>
                </c:pt>
                <c:pt idx="14976">
                  <c:v>1.8870000000000005</c:v>
                </c:pt>
                <c:pt idx="14977">
                  <c:v>1.3219999999999987</c:v>
                </c:pt>
                <c:pt idx="14978">
                  <c:v>1.75</c:v>
                </c:pt>
                <c:pt idx="14979">
                  <c:v>0.17299999999999838</c:v>
                </c:pt>
                <c:pt idx="14980">
                  <c:v>0.58899999999999852</c:v>
                </c:pt>
                <c:pt idx="14981">
                  <c:v>0</c:v>
                </c:pt>
                <c:pt idx="14982">
                  <c:v>0</c:v>
                </c:pt>
                <c:pt idx="14983">
                  <c:v>1</c:v>
                </c:pt>
                <c:pt idx="14984">
                  <c:v>1</c:v>
                </c:pt>
                <c:pt idx="14985">
                  <c:v>0</c:v>
                </c:pt>
                <c:pt idx="14986">
                  <c:v>0</c:v>
                </c:pt>
                <c:pt idx="14987">
                  <c:v>0</c:v>
                </c:pt>
                <c:pt idx="14988">
                  <c:v>0</c:v>
                </c:pt>
                <c:pt idx="14989">
                  <c:v>1</c:v>
                </c:pt>
                <c:pt idx="14990">
                  <c:v>0</c:v>
                </c:pt>
                <c:pt idx="14991">
                  <c:v>0</c:v>
                </c:pt>
                <c:pt idx="14992">
                  <c:v>0.80600000000000094</c:v>
                </c:pt>
                <c:pt idx="14993">
                  <c:v>9.6110000000000024</c:v>
                </c:pt>
                <c:pt idx="14994">
                  <c:v>25.414000000000001</c:v>
                </c:pt>
                <c:pt idx="14995">
                  <c:v>13.216000000000001</c:v>
                </c:pt>
                <c:pt idx="14996">
                  <c:v>7.0169999999999995</c:v>
                </c:pt>
                <c:pt idx="14997">
                  <c:v>6.8159999999999972</c:v>
                </c:pt>
                <c:pt idx="14998">
                  <c:v>4.613999999999999</c:v>
                </c:pt>
                <c:pt idx="14999">
                  <c:v>2.4110000000000005</c:v>
                </c:pt>
                <c:pt idx="15000">
                  <c:v>1.2059999999999986</c:v>
                </c:pt>
                <c:pt idx="15001">
                  <c:v>0</c:v>
                </c:pt>
                <c:pt idx="15002">
                  <c:v>1.625</c:v>
                </c:pt>
                <c:pt idx="15003">
                  <c:v>1.2369999999999977</c:v>
                </c:pt>
                <c:pt idx="15004">
                  <c:v>0</c:v>
                </c:pt>
                <c:pt idx="15005">
                  <c:v>0.42399999999999971</c:v>
                </c:pt>
                <c:pt idx="15006">
                  <c:v>0</c:v>
                </c:pt>
                <c:pt idx="15007">
                  <c:v>1</c:v>
                </c:pt>
                <c:pt idx="15008">
                  <c:v>1</c:v>
                </c:pt>
                <c:pt idx="15009">
                  <c:v>1</c:v>
                </c:pt>
                <c:pt idx="15010">
                  <c:v>0</c:v>
                </c:pt>
                <c:pt idx="15011">
                  <c:v>0</c:v>
                </c:pt>
                <c:pt idx="15012">
                  <c:v>1.2070000000000003</c:v>
                </c:pt>
                <c:pt idx="15013">
                  <c:v>47.392000000000003</c:v>
                </c:pt>
                <c:pt idx="15014">
                  <c:v>27.553000000000001</c:v>
                </c:pt>
                <c:pt idx="15015">
                  <c:v>17.690999999999999</c:v>
                </c:pt>
                <c:pt idx="15016">
                  <c:v>10.805000000000003</c:v>
                </c:pt>
                <c:pt idx="15017">
                  <c:v>7.8930000000000007</c:v>
                </c:pt>
                <c:pt idx="15018">
                  <c:v>4.9549999999999965</c:v>
                </c:pt>
                <c:pt idx="15019">
                  <c:v>1.9909999999999997</c:v>
                </c:pt>
                <c:pt idx="15020">
                  <c:v>0</c:v>
                </c:pt>
                <c:pt idx="15021">
                  <c:v>1</c:v>
                </c:pt>
                <c:pt idx="15022">
                  <c:v>17</c:v>
                </c:pt>
                <c:pt idx="15023">
                  <c:v>18</c:v>
                </c:pt>
                <c:pt idx="15024">
                  <c:v>9</c:v>
                </c:pt>
                <c:pt idx="15025">
                  <c:v>6</c:v>
                </c:pt>
                <c:pt idx="15026">
                  <c:v>2</c:v>
                </c:pt>
                <c:pt idx="15027">
                  <c:v>0</c:v>
                </c:pt>
                <c:pt idx="15028">
                  <c:v>0</c:v>
                </c:pt>
                <c:pt idx="15029">
                  <c:v>22.100999999999999</c:v>
                </c:pt>
                <c:pt idx="15030">
                  <c:v>22.201999999999991</c:v>
                </c:pt>
                <c:pt idx="15031">
                  <c:v>16.30299999999999</c:v>
                </c:pt>
                <c:pt idx="15032">
                  <c:v>10.403000000000002</c:v>
                </c:pt>
                <c:pt idx="15033">
                  <c:v>7.5039999999999978</c:v>
                </c:pt>
                <c:pt idx="15034">
                  <c:v>5.6030000000000015</c:v>
                </c:pt>
                <c:pt idx="15035">
                  <c:v>4.703000000000003</c:v>
                </c:pt>
                <c:pt idx="15036">
                  <c:v>2.8019999999999987</c:v>
                </c:pt>
                <c:pt idx="15037">
                  <c:v>1.9010000000000038</c:v>
                </c:pt>
                <c:pt idx="15038">
                  <c:v>0</c:v>
                </c:pt>
                <c:pt idx="15039">
                  <c:v>0</c:v>
                </c:pt>
                <c:pt idx="15040">
                  <c:v>0</c:v>
                </c:pt>
                <c:pt idx="15041">
                  <c:v>10.227999999999998</c:v>
                </c:pt>
                <c:pt idx="15042">
                  <c:v>6.6910000000000025</c:v>
                </c:pt>
                <c:pt idx="15043">
                  <c:v>0</c:v>
                </c:pt>
                <c:pt idx="15044">
                  <c:v>21.692</c:v>
                </c:pt>
                <c:pt idx="15045">
                  <c:v>33.373000000000005</c:v>
                </c:pt>
                <c:pt idx="15046">
                  <c:v>14.044</c:v>
                </c:pt>
                <c:pt idx="15047">
                  <c:v>5.7060000000000031</c:v>
                </c:pt>
                <c:pt idx="15048">
                  <c:v>1.3579999999999965</c:v>
                </c:pt>
                <c:pt idx="15049">
                  <c:v>0</c:v>
                </c:pt>
                <c:pt idx="15050">
                  <c:v>0</c:v>
                </c:pt>
                <c:pt idx="15051">
                  <c:v>19.782999999999991</c:v>
                </c:pt>
                <c:pt idx="15052">
                  <c:v>12.452000000000004</c:v>
                </c:pt>
                <c:pt idx="15053">
                  <c:v>0</c:v>
                </c:pt>
                <c:pt idx="15054">
                  <c:v>5.713000000000001</c:v>
                </c:pt>
                <c:pt idx="15055">
                  <c:v>3.3680000000000021</c:v>
                </c:pt>
                <c:pt idx="15056">
                  <c:v>0</c:v>
                </c:pt>
                <c:pt idx="15057">
                  <c:v>0</c:v>
                </c:pt>
                <c:pt idx="15058">
                  <c:v>0</c:v>
                </c:pt>
                <c:pt idx="15059">
                  <c:v>1.4410000000000021</c:v>
                </c:pt>
                <c:pt idx="15060">
                  <c:v>30.878</c:v>
                </c:pt>
                <c:pt idx="15061">
                  <c:v>15.310000000000002</c:v>
                </c:pt>
                <c:pt idx="15062">
                  <c:v>8.7379999999999995</c:v>
                </c:pt>
                <c:pt idx="15063">
                  <c:v>7.1610000000000005</c:v>
                </c:pt>
                <c:pt idx="15064">
                  <c:v>3.5789999999999997</c:v>
                </c:pt>
                <c:pt idx="15065">
                  <c:v>2.9930000000000021</c:v>
                </c:pt>
                <c:pt idx="15066">
                  <c:v>2.4029999999999987</c:v>
                </c:pt>
                <c:pt idx="15067">
                  <c:v>1.8089999999999971</c:v>
                </c:pt>
                <c:pt idx="15068">
                  <c:v>1.2100000000000009</c:v>
                </c:pt>
                <c:pt idx="15069">
                  <c:v>0.60699999999999954</c:v>
                </c:pt>
                <c:pt idx="15070">
                  <c:v>0</c:v>
                </c:pt>
                <c:pt idx="15071">
                  <c:v>7.3010000000000019</c:v>
                </c:pt>
                <c:pt idx="15072">
                  <c:v>17.600000000000001</c:v>
                </c:pt>
                <c:pt idx="15073">
                  <c:v>34.896000000000001</c:v>
                </c:pt>
                <c:pt idx="15074">
                  <c:v>22.189999999999991</c:v>
                </c:pt>
                <c:pt idx="15075">
                  <c:v>12.481000000000002</c:v>
                </c:pt>
                <c:pt idx="15076">
                  <c:v>12.770000000000003</c:v>
                </c:pt>
                <c:pt idx="15077">
                  <c:v>12.057000000000002</c:v>
                </c:pt>
                <c:pt idx="15078">
                  <c:v>6.3419999999999987</c:v>
                </c:pt>
                <c:pt idx="15079">
                  <c:v>4.6239999999999997</c:v>
                </c:pt>
                <c:pt idx="15080">
                  <c:v>3.9029999999999987</c:v>
                </c:pt>
                <c:pt idx="15081">
                  <c:v>2.1809999999999983</c:v>
                </c:pt>
                <c:pt idx="15082">
                  <c:v>1.4560000000000031</c:v>
                </c:pt>
                <c:pt idx="15083">
                  <c:v>0.72899999999999943</c:v>
                </c:pt>
                <c:pt idx="15084">
                  <c:v>0</c:v>
                </c:pt>
                <c:pt idx="15085">
                  <c:v>0</c:v>
                </c:pt>
                <c:pt idx="15086">
                  <c:v>2.5110000000000028</c:v>
                </c:pt>
                <c:pt idx="15087">
                  <c:v>2.0149999999999997</c:v>
                </c:pt>
                <c:pt idx="15088">
                  <c:v>1.5110000000000028</c:v>
                </c:pt>
                <c:pt idx="15089">
                  <c:v>0</c:v>
                </c:pt>
                <c:pt idx="15090">
                  <c:v>20.283999999999988</c:v>
                </c:pt>
                <c:pt idx="15091">
                  <c:v>107.553</c:v>
                </c:pt>
                <c:pt idx="15092">
                  <c:v>31.807000000000009</c:v>
                </c:pt>
                <c:pt idx="15093">
                  <c:v>15.046000000000001</c:v>
                </c:pt>
                <c:pt idx="15094">
                  <c:v>8.2690000000000001</c:v>
                </c:pt>
                <c:pt idx="15095">
                  <c:v>5.4759999999999991</c:v>
                </c:pt>
                <c:pt idx="15096">
                  <c:v>4.6679999999999966</c:v>
                </c:pt>
                <c:pt idx="15097">
                  <c:v>2.8419999999999987</c:v>
                </c:pt>
                <c:pt idx="15098">
                  <c:v>0</c:v>
                </c:pt>
                <c:pt idx="15099">
                  <c:v>0</c:v>
                </c:pt>
                <c:pt idx="15100">
                  <c:v>2.4759999999999982</c:v>
                </c:pt>
                <c:pt idx="15101">
                  <c:v>3.945999999999998</c:v>
                </c:pt>
                <c:pt idx="15102">
                  <c:v>6.411999999999999</c:v>
                </c:pt>
                <c:pt idx="15103">
                  <c:v>3.8710000000000013</c:v>
                </c:pt>
                <c:pt idx="15104">
                  <c:v>4.3260000000000005</c:v>
                </c:pt>
                <c:pt idx="15105">
                  <c:v>3.7760000000000034</c:v>
                </c:pt>
                <c:pt idx="15106">
                  <c:v>3.2199999999999989</c:v>
                </c:pt>
                <c:pt idx="15107">
                  <c:v>2.6589999999999989</c:v>
                </c:pt>
                <c:pt idx="15108">
                  <c:v>2.0940000000000007</c:v>
                </c:pt>
                <c:pt idx="15109">
                  <c:v>2.5230000000000032</c:v>
                </c:pt>
                <c:pt idx="15110">
                  <c:v>1.9480000000000008</c:v>
                </c:pt>
                <c:pt idx="15111">
                  <c:v>2.3680000000000021</c:v>
                </c:pt>
                <c:pt idx="15112">
                  <c:v>1.7830000000000013</c:v>
                </c:pt>
                <c:pt idx="15113">
                  <c:v>2.1929999999999978</c:v>
                </c:pt>
                <c:pt idx="15114">
                  <c:v>0.59899999999999654</c:v>
                </c:pt>
                <c:pt idx="15115">
                  <c:v>0</c:v>
                </c:pt>
                <c:pt idx="15116">
                  <c:v>1</c:v>
                </c:pt>
                <c:pt idx="15117">
                  <c:v>0</c:v>
                </c:pt>
                <c:pt idx="15118">
                  <c:v>0</c:v>
                </c:pt>
                <c:pt idx="15119">
                  <c:v>0</c:v>
                </c:pt>
                <c:pt idx="15120">
                  <c:v>2.5189999999999984</c:v>
                </c:pt>
                <c:pt idx="15121">
                  <c:v>2.0300000000000007</c:v>
                </c:pt>
                <c:pt idx="15122">
                  <c:v>2.5339999999999989</c:v>
                </c:pt>
                <c:pt idx="15123">
                  <c:v>1.0300000000000011</c:v>
                </c:pt>
                <c:pt idx="15124">
                  <c:v>1.5180000000000007</c:v>
                </c:pt>
                <c:pt idx="15125">
                  <c:v>0</c:v>
                </c:pt>
                <c:pt idx="15126">
                  <c:v>0</c:v>
                </c:pt>
                <c:pt idx="15127">
                  <c:v>0</c:v>
                </c:pt>
                <c:pt idx="15128">
                  <c:v>2.7220000000000013</c:v>
                </c:pt>
                <c:pt idx="15129">
                  <c:v>21.441000000000003</c:v>
                </c:pt>
                <c:pt idx="15130">
                  <c:v>9.1580000000000013</c:v>
                </c:pt>
                <c:pt idx="15131">
                  <c:v>3.871999999999999</c:v>
                </c:pt>
                <c:pt idx="15132">
                  <c:v>1.5840000000000036</c:v>
                </c:pt>
                <c:pt idx="15133">
                  <c:v>1.2929999999999988</c:v>
                </c:pt>
                <c:pt idx="15134">
                  <c:v>0</c:v>
                </c:pt>
                <c:pt idx="15135">
                  <c:v>0</c:v>
                </c:pt>
                <c:pt idx="15136">
                  <c:v>0</c:v>
                </c:pt>
                <c:pt idx="15137">
                  <c:v>1</c:v>
                </c:pt>
                <c:pt idx="15138">
                  <c:v>1</c:v>
                </c:pt>
                <c:pt idx="15139">
                  <c:v>3</c:v>
                </c:pt>
                <c:pt idx="15140">
                  <c:v>8</c:v>
                </c:pt>
                <c:pt idx="15141">
                  <c:v>1</c:v>
                </c:pt>
                <c:pt idx="15142">
                  <c:v>0</c:v>
                </c:pt>
                <c:pt idx="15143">
                  <c:v>0</c:v>
                </c:pt>
                <c:pt idx="15144">
                  <c:v>1.3370000000000033</c:v>
                </c:pt>
                <c:pt idx="15145">
                  <c:v>0.67000000000000193</c:v>
                </c:pt>
                <c:pt idx="15146">
                  <c:v>0</c:v>
                </c:pt>
                <c:pt idx="15147">
                  <c:v>0.23599999999999721</c:v>
                </c:pt>
                <c:pt idx="15148">
                  <c:v>1.4549999999999976</c:v>
                </c:pt>
                <c:pt idx="15149">
                  <c:v>1.6550000000000011</c:v>
                </c:pt>
                <c:pt idx="15150">
                  <c:v>1.8370000000000033</c:v>
                </c:pt>
                <c:pt idx="15151">
                  <c:v>0</c:v>
                </c:pt>
                <c:pt idx="15152">
                  <c:v>3.3359999999999976</c:v>
                </c:pt>
                <c:pt idx="15153">
                  <c:v>0.67000000000000193</c:v>
                </c:pt>
                <c:pt idx="15154">
                  <c:v>0</c:v>
                </c:pt>
                <c:pt idx="15155">
                  <c:v>4.3410000000000011</c:v>
                </c:pt>
                <c:pt idx="15156">
                  <c:v>7.679000000000002</c:v>
                </c:pt>
                <c:pt idx="15157">
                  <c:v>5.0140000000000011</c:v>
                </c:pt>
                <c:pt idx="15158">
                  <c:v>2.3459999999999965</c:v>
                </c:pt>
                <c:pt idx="15159">
                  <c:v>1.6749999999999972</c:v>
                </c:pt>
                <c:pt idx="15160">
                  <c:v>0</c:v>
                </c:pt>
                <c:pt idx="15161">
                  <c:v>0</c:v>
                </c:pt>
                <c:pt idx="15162">
                  <c:v>8.1130000000000013</c:v>
                </c:pt>
                <c:pt idx="15163">
                  <c:v>13.225000000000001</c:v>
                </c:pt>
                <c:pt idx="15164">
                  <c:v>11.337000000000003</c:v>
                </c:pt>
                <c:pt idx="15165">
                  <c:v>6.4480000000000004</c:v>
                </c:pt>
                <c:pt idx="15166">
                  <c:v>3.5589999999999975</c:v>
                </c:pt>
                <c:pt idx="15167">
                  <c:v>2.6700000000000017</c:v>
                </c:pt>
                <c:pt idx="15168">
                  <c:v>1.7800000000000011</c:v>
                </c:pt>
                <c:pt idx="15169">
                  <c:v>0.89000000000000068</c:v>
                </c:pt>
                <c:pt idx="15170">
                  <c:v>0</c:v>
                </c:pt>
                <c:pt idx="15171">
                  <c:v>17.170999999999999</c:v>
                </c:pt>
                <c:pt idx="15172">
                  <c:v>71.342000000000013</c:v>
                </c:pt>
                <c:pt idx="15173">
                  <c:v>22.512</c:v>
                </c:pt>
                <c:pt idx="15174">
                  <c:v>53.681000000000004</c:v>
                </c:pt>
                <c:pt idx="15175">
                  <c:v>30.84899999999999</c:v>
                </c:pt>
                <c:pt idx="15176">
                  <c:v>14.016000000000002</c:v>
                </c:pt>
                <c:pt idx="15177">
                  <c:v>8.1820000000000004</c:v>
                </c:pt>
                <c:pt idx="15178">
                  <c:v>6.3469999999999995</c:v>
                </c:pt>
                <c:pt idx="15179">
                  <c:v>3.5119999999999996</c:v>
                </c:pt>
                <c:pt idx="15180">
                  <c:v>2.6750000000000007</c:v>
                </c:pt>
                <c:pt idx="15181">
                  <c:v>0.83800000000000119</c:v>
                </c:pt>
                <c:pt idx="15182">
                  <c:v>0</c:v>
                </c:pt>
                <c:pt idx="15183">
                  <c:v>5.1129999999999978</c:v>
                </c:pt>
                <c:pt idx="15184">
                  <c:v>17.224999999999994</c:v>
                </c:pt>
                <c:pt idx="15185">
                  <c:v>8.3370000000000015</c:v>
                </c:pt>
                <c:pt idx="15186">
                  <c:v>4.4480000000000004</c:v>
                </c:pt>
                <c:pt idx="15187">
                  <c:v>3.5599999999999987</c:v>
                </c:pt>
                <c:pt idx="15188">
                  <c:v>2.6700000000000017</c:v>
                </c:pt>
                <c:pt idx="15189">
                  <c:v>2.7809999999999997</c:v>
                </c:pt>
                <c:pt idx="15190">
                  <c:v>1.8909999999999978</c:v>
                </c:pt>
                <c:pt idx="15191">
                  <c:v>0</c:v>
                </c:pt>
                <c:pt idx="15192">
                  <c:v>1.1449999999999996</c:v>
                </c:pt>
                <c:pt idx="15193">
                  <c:v>2.2890000000000015</c:v>
                </c:pt>
                <c:pt idx="15194">
                  <c:v>2.4329999999999989</c:v>
                </c:pt>
                <c:pt idx="15195">
                  <c:v>1.5760000000000005</c:v>
                </c:pt>
                <c:pt idx="15196">
                  <c:v>0.71800000000000019</c:v>
                </c:pt>
                <c:pt idx="15197">
                  <c:v>0.85900000000000198</c:v>
                </c:pt>
                <c:pt idx="15198">
                  <c:v>0</c:v>
                </c:pt>
                <c:pt idx="15199">
                  <c:v>1</c:v>
                </c:pt>
                <c:pt idx="15200">
                  <c:v>0</c:v>
                </c:pt>
                <c:pt idx="15201">
                  <c:v>0</c:v>
                </c:pt>
                <c:pt idx="15202">
                  <c:v>0</c:v>
                </c:pt>
                <c:pt idx="15203">
                  <c:v>1</c:v>
                </c:pt>
                <c:pt idx="15204">
                  <c:v>0</c:v>
                </c:pt>
                <c:pt idx="15205">
                  <c:v>5</c:v>
                </c:pt>
                <c:pt idx="15206">
                  <c:v>6</c:v>
                </c:pt>
                <c:pt idx="15207">
                  <c:v>3</c:v>
                </c:pt>
                <c:pt idx="15208">
                  <c:v>2</c:v>
                </c:pt>
                <c:pt idx="15209">
                  <c:v>0</c:v>
                </c:pt>
                <c:pt idx="15210">
                  <c:v>0</c:v>
                </c:pt>
                <c:pt idx="15211">
                  <c:v>0</c:v>
                </c:pt>
                <c:pt idx="15212">
                  <c:v>0.33700000000000002</c:v>
                </c:pt>
                <c:pt idx="15213">
                  <c:v>0.67099999999999971</c:v>
                </c:pt>
                <c:pt idx="15214">
                  <c:v>0</c:v>
                </c:pt>
                <c:pt idx="15215">
                  <c:v>1.3490000000000002</c:v>
                </c:pt>
                <c:pt idx="15216">
                  <c:v>0.68199999999999861</c:v>
                </c:pt>
                <c:pt idx="15217">
                  <c:v>0</c:v>
                </c:pt>
                <c:pt idx="15218">
                  <c:v>0</c:v>
                </c:pt>
                <c:pt idx="15219">
                  <c:v>0.92999999999999972</c:v>
                </c:pt>
                <c:pt idx="15220">
                  <c:v>0.85900000000000198</c:v>
                </c:pt>
                <c:pt idx="15221">
                  <c:v>1.7880000000000003</c:v>
                </c:pt>
                <c:pt idx="15222">
                  <c:v>53.718000000000011</c:v>
                </c:pt>
                <c:pt idx="15223">
                  <c:v>26.646999999999991</c:v>
                </c:pt>
                <c:pt idx="15224">
                  <c:v>16.574999999999999</c:v>
                </c:pt>
                <c:pt idx="15225">
                  <c:v>11.504000000000001</c:v>
                </c:pt>
                <c:pt idx="15226">
                  <c:v>7.4329999999999998</c:v>
                </c:pt>
                <c:pt idx="15227">
                  <c:v>5.3610000000000007</c:v>
                </c:pt>
                <c:pt idx="15228">
                  <c:v>4.2890000000000024</c:v>
                </c:pt>
                <c:pt idx="15229">
                  <c:v>5.2169999999999987</c:v>
                </c:pt>
                <c:pt idx="15230">
                  <c:v>2.1449999999999996</c:v>
                </c:pt>
                <c:pt idx="15231">
                  <c:v>2.0730000000000004</c:v>
                </c:pt>
                <c:pt idx="15232">
                  <c:v>0</c:v>
                </c:pt>
                <c:pt idx="15233">
                  <c:v>0.36700000000000088</c:v>
                </c:pt>
                <c:pt idx="15234">
                  <c:v>0</c:v>
                </c:pt>
                <c:pt idx="15235">
                  <c:v>6.0999999999999957E-2</c:v>
                </c:pt>
                <c:pt idx="15236">
                  <c:v>2.3879999999999981</c:v>
                </c:pt>
                <c:pt idx="15237">
                  <c:v>0.70100000000000062</c:v>
                </c:pt>
                <c:pt idx="15238">
                  <c:v>0</c:v>
                </c:pt>
                <c:pt idx="15239">
                  <c:v>0.33700000000000341</c:v>
                </c:pt>
                <c:pt idx="15240">
                  <c:v>1.6700000000000021</c:v>
                </c:pt>
                <c:pt idx="15241">
                  <c:v>0</c:v>
                </c:pt>
                <c:pt idx="15242">
                  <c:v>0</c:v>
                </c:pt>
                <c:pt idx="15243">
                  <c:v>14.531999999999996</c:v>
                </c:pt>
                <c:pt idx="15244">
                  <c:v>19.000999999999991</c:v>
                </c:pt>
                <c:pt idx="15245">
                  <c:v>10.404000000000003</c:v>
                </c:pt>
                <c:pt idx="15246">
                  <c:v>4.7379999999999995</c:v>
                </c:pt>
                <c:pt idx="15247">
                  <c:v>0</c:v>
                </c:pt>
                <c:pt idx="15248">
                  <c:v>31.22699999999999</c:v>
                </c:pt>
                <c:pt idx="15249">
                  <c:v>62.453000000000003</c:v>
                </c:pt>
                <c:pt idx="15250">
                  <c:v>27.677999999999997</c:v>
                </c:pt>
                <c:pt idx="15251">
                  <c:v>15.901000000000003</c:v>
                </c:pt>
                <c:pt idx="15252">
                  <c:v>10.123000000000001</c:v>
                </c:pt>
                <c:pt idx="15253">
                  <c:v>8.3440000000000012</c:v>
                </c:pt>
                <c:pt idx="15254">
                  <c:v>4.5639999999999983</c:v>
                </c:pt>
                <c:pt idx="15255">
                  <c:v>1.7830000000000013</c:v>
                </c:pt>
                <c:pt idx="15256">
                  <c:v>0</c:v>
                </c:pt>
                <c:pt idx="15257">
                  <c:v>0.51599999999999824</c:v>
                </c:pt>
                <c:pt idx="15258">
                  <c:v>2.0260000000000034</c:v>
                </c:pt>
                <c:pt idx="15259">
                  <c:v>0.52900000000000369</c:v>
                </c:pt>
                <c:pt idx="15260">
                  <c:v>2.6000000000003371E-2</c:v>
                </c:pt>
                <c:pt idx="15261">
                  <c:v>0.51599999999999824</c:v>
                </c:pt>
                <c:pt idx="15262">
                  <c:v>0</c:v>
                </c:pt>
                <c:pt idx="15263">
                  <c:v>0</c:v>
                </c:pt>
                <c:pt idx="15264">
                  <c:v>0</c:v>
                </c:pt>
                <c:pt idx="15265">
                  <c:v>0</c:v>
                </c:pt>
                <c:pt idx="15266">
                  <c:v>0</c:v>
                </c:pt>
                <c:pt idx="15267">
                  <c:v>1.408999999999998</c:v>
                </c:pt>
                <c:pt idx="15268">
                  <c:v>1.8130000000000024</c:v>
                </c:pt>
                <c:pt idx="15269">
                  <c:v>1.213000000000001</c:v>
                </c:pt>
                <c:pt idx="15270">
                  <c:v>0.60900000000000198</c:v>
                </c:pt>
                <c:pt idx="15271">
                  <c:v>0</c:v>
                </c:pt>
                <c:pt idx="15272">
                  <c:v>0</c:v>
                </c:pt>
                <c:pt idx="15273">
                  <c:v>0</c:v>
                </c:pt>
                <c:pt idx="15274">
                  <c:v>0</c:v>
                </c:pt>
                <c:pt idx="15275">
                  <c:v>0</c:v>
                </c:pt>
                <c:pt idx="15276">
                  <c:v>0</c:v>
                </c:pt>
                <c:pt idx="15277">
                  <c:v>0.2730000000000033</c:v>
                </c:pt>
                <c:pt idx="15278">
                  <c:v>1.5309999999999984</c:v>
                </c:pt>
                <c:pt idx="15279">
                  <c:v>0.77300000000000346</c:v>
                </c:pt>
                <c:pt idx="15280">
                  <c:v>0</c:v>
                </c:pt>
                <c:pt idx="15281">
                  <c:v>1.8079999999999994</c:v>
                </c:pt>
                <c:pt idx="15282">
                  <c:v>2.597999999999999</c:v>
                </c:pt>
                <c:pt idx="15283">
                  <c:v>2.371999999999999</c:v>
                </c:pt>
                <c:pt idx="15284">
                  <c:v>2.1289999999999982</c:v>
                </c:pt>
                <c:pt idx="15285">
                  <c:v>0.86999999999999766</c:v>
                </c:pt>
                <c:pt idx="15286">
                  <c:v>0.59499999999999886</c:v>
                </c:pt>
                <c:pt idx="15287">
                  <c:v>0.30499999999999994</c:v>
                </c:pt>
                <c:pt idx="15288">
                  <c:v>0</c:v>
                </c:pt>
                <c:pt idx="15289">
                  <c:v>0</c:v>
                </c:pt>
                <c:pt idx="15290">
                  <c:v>0</c:v>
                </c:pt>
                <c:pt idx="15291">
                  <c:v>0</c:v>
                </c:pt>
                <c:pt idx="15292">
                  <c:v>1</c:v>
                </c:pt>
                <c:pt idx="15293">
                  <c:v>0</c:v>
                </c:pt>
                <c:pt idx="15294">
                  <c:v>0</c:v>
                </c:pt>
                <c:pt idx="15295">
                  <c:v>0</c:v>
                </c:pt>
                <c:pt idx="15296">
                  <c:v>0</c:v>
                </c:pt>
                <c:pt idx="15297">
                  <c:v>0.33700000000000002</c:v>
                </c:pt>
                <c:pt idx="15298">
                  <c:v>0.67000000000000193</c:v>
                </c:pt>
                <c:pt idx="15299">
                  <c:v>0</c:v>
                </c:pt>
                <c:pt idx="15300">
                  <c:v>0</c:v>
                </c:pt>
                <c:pt idx="15301">
                  <c:v>1.202999999999999</c:v>
                </c:pt>
                <c:pt idx="15302">
                  <c:v>1.403999999999999</c:v>
                </c:pt>
                <c:pt idx="15303">
                  <c:v>0.60399999999999943</c:v>
                </c:pt>
                <c:pt idx="15304">
                  <c:v>0.80300000000000082</c:v>
                </c:pt>
                <c:pt idx="15305">
                  <c:v>0</c:v>
                </c:pt>
                <c:pt idx="15306">
                  <c:v>0</c:v>
                </c:pt>
                <c:pt idx="15307">
                  <c:v>1</c:v>
                </c:pt>
                <c:pt idx="15308">
                  <c:v>1</c:v>
                </c:pt>
                <c:pt idx="15309">
                  <c:v>1</c:v>
                </c:pt>
                <c:pt idx="15310">
                  <c:v>0</c:v>
                </c:pt>
                <c:pt idx="15311">
                  <c:v>1</c:v>
                </c:pt>
                <c:pt idx="15312">
                  <c:v>1</c:v>
                </c:pt>
                <c:pt idx="15313">
                  <c:v>0</c:v>
                </c:pt>
                <c:pt idx="15314">
                  <c:v>0</c:v>
                </c:pt>
                <c:pt idx="15315">
                  <c:v>0</c:v>
                </c:pt>
                <c:pt idx="15316">
                  <c:v>0</c:v>
                </c:pt>
                <c:pt idx="15317">
                  <c:v>0</c:v>
                </c:pt>
                <c:pt idx="15318">
                  <c:v>0</c:v>
                </c:pt>
                <c:pt idx="15319">
                  <c:v>0</c:v>
                </c:pt>
                <c:pt idx="15320">
                  <c:v>0</c:v>
                </c:pt>
                <c:pt idx="15321">
                  <c:v>0</c:v>
                </c:pt>
                <c:pt idx="15322">
                  <c:v>0</c:v>
                </c:pt>
                <c:pt idx="15323">
                  <c:v>0</c:v>
                </c:pt>
                <c:pt idx="15324">
                  <c:v>0</c:v>
                </c:pt>
                <c:pt idx="15325">
                  <c:v>0.38599999999999951</c:v>
                </c:pt>
                <c:pt idx="15326">
                  <c:v>111.76</c:v>
                </c:pt>
                <c:pt idx="15327">
                  <c:v>46.120000000000012</c:v>
                </c:pt>
                <c:pt idx="15328">
                  <c:v>21.467999999999996</c:v>
                </c:pt>
                <c:pt idx="15329">
                  <c:v>13.802000000000003</c:v>
                </c:pt>
                <c:pt idx="15330">
                  <c:v>10.123000000000001</c:v>
                </c:pt>
                <c:pt idx="15331">
                  <c:v>7.429000000000002</c:v>
                </c:pt>
                <c:pt idx="15332">
                  <c:v>3.7220000000000013</c:v>
                </c:pt>
                <c:pt idx="15333">
                  <c:v>0</c:v>
                </c:pt>
                <c:pt idx="15334">
                  <c:v>2.7220000000000013</c:v>
                </c:pt>
                <c:pt idx="15335">
                  <c:v>2.429000000000002</c:v>
                </c:pt>
                <c:pt idx="15336">
                  <c:v>2.1229999999999976</c:v>
                </c:pt>
                <c:pt idx="15337">
                  <c:v>0.8019999999999996</c:v>
                </c:pt>
                <c:pt idx="15338">
                  <c:v>1.4680000000000035</c:v>
                </c:pt>
                <c:pt idx="15339">
                  <c:v>1.1200000000000014</c:v>
                </c:pt>
                <c:pt idx="15340">
                  <c:v>0.7600000000000019</c:v>
                </c:pt>
                <c:pt idx="15341">
                  <c:v>0.38599999999999951</c:v>
                </c:pt>
                <c:pt idx="15342">
                  <c:v>0</c:v>
                </c:pt>
                <c:pt idx="15343">
                  <c:v>0</c:v>
                </c:pt>
                <c:pt idx="15344">
                  <c:v>0.86100000000000065</c:v>
                </c:pt>
                <c:pt idx="15345">
                  <c:v>1.7220000000000013</c:v>
                </c:pt>
                <c:pt idx="15346">
                  <c:v>1.5820000000000007</c:v>
                </c:pt>
                <c:pt idx="15347">
                  <c:v>3.4419999999999997</c:v>
                </c:pt>
                <c:pt idx="15348">
                  <c:v>16.3</c:v>
                </c:pt>
                <c:pt idx="15349">
                  <c:v>108.15899999999998</c:v>
                </c:pt>
                <c:pt idx="15350">
                  <c:v>54.016000000000005</c:v>
                </c:pt>
                <c:pt idx="15351">
                  <c:v>17.873000000000001</c:v>
                </c:pt>
                <c:pt idx="15352">
                  <c:v>10.728999999999999</c:v>
                </c:pt>
                <c:pt idx="15353">
                  <c:v>7.5850000000000009</c:v>
                </c:pt>
                <c:pt idx="15354">
                  <c:v>4.4400000000000013</c:v>
                </c:pt>
                <c:pt idx="15355">
                  <c:v>2.2940000000000005</c:v>
                </c:pt>
                <c:pt idx="15356">
                  <c:v>1.146999999999998</c:v>
                </c:pt>
                <c:pt idx="15357">
                  <c:v>0</c:v>
                </c:pt>
                <c:pt idx="15358">
                  <c:v>0</c:v>
                </c:pt>
                <c:pt idx="15359">
                  <c:v>4.3469999999999995</c:v>
                </c:pt>
                <c:pt idx="15360">
                  <c:v>5.68</c:v>
                </c:pt>
                <c:pt idx="15361">
                  <c:v>0</c:v>
                </c:pt>
                <c:pt idx="15362">
                  <c:v>8.4370000000000012</c:v>
                </c:pt>
                <c:pt idx="15363">
                  <c:v>15.869000000000003</c:v>
                </c:pt>
                <c:pt idx="15364">
                  <c:v>13.295000000000002</c:v>
                </c:pt>
                <c:pt idx="15365">
                  <c:v>37.716000000000001</c:v>
                </c:pt>
                <c:pt idx="15366">
                  <c:v>129.131</c:v>
                </c:pt>
                <c:pt idx="15367">
                  <c:v>22.541</c:v>
                </c:pt>
                <c:pt idx="15368">
                  <c:v>9.9450000000000003</c:v>
                </c:pt>
                <c:pt idx="15369">
                  <c:v>7.3449999999999971</c:v>
                </c:pt>
                <c:pt idx="15370">
                  <c:v>6.7390000000000025</c:v>
                </c:pt>
                <c:pt idx="15371">
                  <c:v>3.1280000000000001</c:v>
                </c:pt>
                <c:pt idx="15372">
                  <c:v>2.5119999999999996</c:v>
                </c:pt>
                <c:pt idx="15373">
                  <c:v>1.8909999999999978</c:v>
                </c:pt>
                <c:pt idx="15374">
                  <c:v>1.2659999999999976</c:v>
                </c:pt>
                <c:pt idx="15375">
                  <c:v>0.6350000000000019</c:v>
                </c:pt>
                <c:pt idx="15376">
                  <c:v>0</c:v>
                </c:pt>
                <c:pt idx="15377">
                  <c:v>0</c:v>
                </c:pt>
                <c:pt idx="15378">
                  <c:v>0.58999999999999986</c:v>
                </c:pt>
                <c:pt idx="15379">
                  <c:v>1.173999999999999</c:v>
                </c:pt>
                <c:pt idx="15380">
                  <c:v>3.7519999999999989</c:v>
                </c:pt>
                <c:pt idx="15381">
                  <c:v>5.3229999999999986</c:v>
                </c:pt>
                <c:pt idx="15382">
                  <c:v>4.8889999999999985</c:v>
                </c:pt>
                <c:pt idx="15383">
                  <c:v>2.4469999999999987</c:v>
                </c:pt>
                <c:pt idx="15384">
                  <c:v>0</c:v>
                </c:pt>
                <c:pt idx="15385">
                  <c:v>0</c:v>
                </c:pt>
                <c:pt idx="15386">
                  <c:v>0.33700000000000002</c:v>
                </c:pt>
                <c:pt idx="15387">
                  <c:v>0.67000000000000193</c:v>
                </c:pt>
                <c:pt idx="15388">
                  <c:v>0</c:v>
                </c:pt>
                <c:pt idx="15389">
                  <c:v>0</c:v>
                </c:pt>
                <c:pt idx="15390">
                  <c:v>0</c:v>
                </c:pt>
                <c:pt idx="15391">
                  <c:v>0</c:v>
                </c:pt>
                <c:pt idx="15392">
                  <c:v>1.3679999999999979</c:v>
                </c:pt>
                <c:pt idx="15393">
                  <c:v>13.722000000000001</c:v>
                </c:pt>
                <c:pt idx="15394">
                  <c:v>4.0629999999999971</c:v>
                </c:pt>
                <c:pt idx="15395">
                  <c:v>2.3890000000000029</c:v>
                </c:pt>
                <c:pt idx="15396">
                  <c:v>1.7019999999999973</c:v>
                </c:pt>
                <c:pt idx="15397">
                  <c:v>0</c:v>
                </c:pt>
                <c:pt idx="15398">
                  <c:v>0</c:v>
                </c:pt>
                <c:pt idx="15399">
                  <c:v>1</c:v>
                </c:pt>
                <c:pt idx="15400">
                  <c:v>1</c:v>
                </c:pt>
                <c:pt idx="15401">
                  <c:v>0</c:v>
                </c:pt>
                <c:pt idx="15402">
                  <c:v>1.5110000000000028</c:v>
                </c:pt>
                <c:pt idx="15403">
                  <c:v>4.0140000000000011</c:v>
                </c:pt>
                <c:pt idx="15404">
                  <c:v>1.5110000000000028</c:v>
                </c:pt>
                <c:pt idx="15405">
                  <c:v>0</c:v>
                </c:pt>
                <c:pt idx="15406">
                  <c:v>0.50999999999999801</c:v>
                </c:pt>
                <c:pt idx="15407">
                  <c:v>3.0140000000000029</c:v>
                </c:pt>
                <c:pt idx="15408">
                  <c:v>0.50999999999999801</c:v>
                </c:pt>
                <c:pt idx="15409">
                  <c:v>0</c:v>
                </c:pt>
                <c:pt idx="15410">
                  <c:v>0</c:v>
                </c:pt>
                <c:pt idx="15411">
                  <c:v>0.3359999999999988</c:v>
                </c:pt>
                <c:pt idx="15412">
                  <c:v>0.67000000000000193</c:v>
                </c:pt>
                <c:pt idx="15413">
                  <c:v>0</c:v>
                </c:pt>
                <c:pt idx="15414">
                  <c:v>0</c:v>
                </c:pt>
                <c:pt idx="15415">
                  <c:v>3.2400000000000029</c:v>
                </c:pt>
                <c:pt idx="15416">
                  <c:v>1.4780000000000015</c:v>
                </c:pt>
                <c:pt idx="15417">
                  <c:v>2.7150000000000034</c:v>
                </c:pt>
                <c:pt idx="15418">
                  <c:v>13.950000000000006</c:v>
                </c:pt>
                <c:pt idx="15419">
                  <c:v>17.18399999999999</c:v>
                </c:pt>
                <c:pt idx="15420">
                  <c:v>8.4160000000000021</c:v>
                </c:pt>
                <c:pt idx="15421">
                  <c:v>5.6469999999999985</c:v>
                </c:pt>
                <c:pt idx="15422">
                  <c:v>2.8759999999999977</c:v>
                </c:pt>
                <c:pt idx="15423">
                  <c:v>2.1039999999999992</c:v>
                </c:pt>
                <c:pt idx="15424">
                  <c:v>1.3299999999999976</c:v>
                </c:pt>
                <c:pt idx="15425">
                  <c:v>1.5549999999999993</c:v>
                </c:pt>
                <c:pt idx="15426">
                  <c:v>0.77799999999999891</c:v>
                </c:pt>
                <c:pt idx="15427">
                  <c:v>0</c:v>
                </c:pt>
                <c:pt idx="15428">
                  <c:v>7.8900000000000006</c:v>
                </c:pt>
                <c:pt idx="15429">
                  <c:v>18.779999999999994</c:v>
                </c:pt>
                <c:pt idx="15430">
                  <c:v>11.670000000000002</c:v>
                </c:pt>
                <c:pt idx="15431">
                  <c:v>6.5589999999999975</c:v>
                </c:pt>
                <c:pt idx="15432">
                  <c:v>4.4480000000000004</c:v>
                </c:pt>
                <c:pt idx="15433">
                  <c:v>3.3370000000000033</c:v>
                </c:pt>
                <c:pt idx="15434">
                  <c:v>2.2250000000000014</c:v>
                </c:pt>
                <c:pt idx="15435">
                  <c:v>1.1129999999999991</c:v>
                </c:pt>
                <c:pt idx="15436">
                  <c:v>0</c:v>
                </c:pt>
                <c:pt idx="15437">
                  <c:v>0.25900000000000034</c:v>
                </c:pt>
                <c:pt idx="15438">
                  <c:v>0.50300000000000011</c:v>
                </c:pt>
                <c:pt idx="15439">
                  <c:v>137.72999999999999</c:v>
                </c:pt>
                <c:pt idx="15440">
                  <c:v>43.942</c:v>
                </c:pt>
                <c:pt idx="15441">
                  <c:v>24.13600000000001</c:v>
                </c:pt>
                <c:pt idx="15442">
                  <c:v>16.314000000000007</c:v>
                </c:pt>
                <c:pt idx="15443">
                  <c:v>11.474</c:v>
                </c:pt>
                <c:pt idx="15444">
                  <c:v>10.616</c:v>
                </c:pt>
                <c:pt idx="15445">
                  <c:v>8.7399999999999984</c:v>
                </c:pt>
                <c:pt idx="15446">
                  <c:v>6.8459999999999965</c:v>
                </c:pt>
                <c:pt idx="15447">
                  <c:v>3.9329999999999989</c:v>
                </c:pt>
                <c:pt idx="15448">
                  <c:v>0</c:v>
                </c:pt>
                <c:pt idx="15449">
                  <c:v>3.6929999999999978</c:v>
                </c:pt>
                <c:pt idx="15450">
                  <c:v>5.375</c:v>
                </c:pt>
                <c:pt idx="15451">
                  <c:v>2.046999999999997</c:v>
                </c:pt>
                <c:pt idx="15452">
                  <c:v>0.70799999999999863</c:v>
                </c:pt>
                <c:pt idx="15453">
                  <c:v>0.35900000000000182</c:v>
                </c:pt>
                <c:pt idx="15454">
                  <c:v>0</c:v>
                </c:pt>
                <c:pt idx="15455">
                  <c:v>1</c:v>
                </c:pt>
                <c:pt idx="15456">
                  <c:v>0</c:v>
                </c:pt>
                <c:pt idx="15457">
                  <c:v>2.5090000000000003</c:v>
                </c:pt>
                <c:pt idx="15458">
                  <c:v>3.0129999999999977</c:v>
                </c:pt>
                <c:pt idx="15459">
                  <c:v>1.5089999999999999</c:v>
                </c:pt>
                <c:pt idx="15460">
                  <c:v>0</c:v>
                </c:pt>
                <c:pt idx="15461">
                  <c:v>4.8000000000001833E-2</c:v>
                </c:pt>
                <c:pt idx="15462">
                  <c:v>30.072000000000003</c:v>
                </c:pt>
                <c:pt idx="15463">
                  <c:v>9.0730000000000004</c:v>
                </c:pt>
                <c:pt idx="15464">
                  <c:v>3.0489999999999995</c:v>
                </c:pt>
                <c:pt idx="15465">
                  <c:v>0</c:v>
                </c:pt>
                <c:pt idx="15466">
                  <c:v>18.909999999999989</c:v>
                </c:pt>
                <c:pt idx="15467">
                  <c:v>54.82</c:v>
                </c:pt>
                <c:pt idx="15468">
                  <c:v>30.728999999999992</c:v>
                </c:pt>
                <c:pt idx="15469">
                  <c:v>19.63900000000001</c:v>
                </c:pt>
                <c:pt idx="15470">
                  <c:v>15.547999999999998</c:v>
                </c:pt>
                <c:pt idx="15471">
                  <c:v>10.457000000000004</c:v>
                </c:pt>
                <c:pt idx="15472">
                  <c:v>7.3659999999999979</c:v>
                </c:pt>
                <c:pt idx="15473">
                  <c:v>3.2749999999999986</c:v>
                </c:pt>
                <c:pt idx="15474">
                  <c:v>2.1829999999999998</c:v>
                </c:pt>
                <c:pt idx="15475">
                  <c:v>1.0919999999999979</c:v>
                </c:pt>
                <c:pt idx="15476">
                  <c:v>0</c:v>
                </c:pt>
                <c:pt idx="15477">
                  <c:v>306.89699999999988</c:v>
                </c:pt>
                <c:pt idx="15478">
                  <c:v>214.79399999999998</c:v>
                </c:pt>
                <c:pt idx="15479">
                  <c:v>70.69</c:v>
                </c:pt>
                <c:pt idx="15480">
                  <c:v>44.586000000000006</c:v>
                </c:pt>
                <c:pt idx="15481">
                  <c:v>35.481999999999999</c:v>
                </c:pt>
                <c:pt idx="15482">
                  <c:v>30.378</c:v>
                </c:pt>
                <c:pt idx="15483">
                  <c:v>30.273000000000003</c:v>
                </c:pt>
                <c:pt idx="15484">
                  <c:v>29.167999999999999</c:v>
                </c:pt>
                <c:pt idx="15485">
                  <c:v>20.063000000000002</c:v>
                </c:pt>
                <c:pt idx="15486">
                  <c:v>14.958000000000002</c:v>
                </c:pt>
                <c:pt idx="15487">
                  <c:v>11.853000000000005</c:v>
                </c:pt>
                <c:pt idx="15488">
                  <c:v>8.7469999999999999</c:v>
                </c:pt>
                <c:pt idx="15489">
                  <c:v>7.6409999999999965</c:v>
                </c:pt>
                <c:pt idx="15490">
                  <c:v>10.535</c:v>
                </c:pt>
                <c:pt idx="15491">
                  <c:v>5.4279999999999955</c:v>
                </c:pt>
                <c:pt idx="15492">
                  <c:v>7.322000000000001</c:v>
                </c:pt>
                <c:pt idx="15493">
                  <c:v>4.2150000000000025</c:v>
                </c:pt>
                <c:pt idx="15494">
                  <c:v>2.1069999999999993</c:v>
                </c:pt>
                <c:pt idx="15495">
                  <c:v>0</c:v>
                </c:pt>
                <c:pt idx="15496">
                  <c:v>0</c:v>
                </c:pt>
                <c:pt idx="15497">
                  <c:v>0.82900000000000063</c:v>
                </c:pt>
                <c:pt idx="15498">
                  <c:v>1.6430000000000007</c:v>
                </c:pt>
                <c:pt idx="15499">
                  <c:v>0.44299999999999795</c:v>
                </c:pt>
                <c:pt idx="15500">
                  <c:v>0.22800000000000153</c:v>
                </c:pt>
                <c:pt idx="15501">
                  <c:v>0</c:v>
                </c:pt>
                <c:pt idx="15502">
                  <c:v>2.4080000000000013</c:v>
                </c:pt>
                <c:pt idx="15503">
                  <c:v>3.8109999999999991</c:v>
                </c:pt>
                <c:pt idx="15504">
                  <c:v>2.2109999999999985</c:v>
                </c:pt>
                <c:pt idx="15505">
                  <c:v>2.6079999999999979</c:v>
                </c:pt>
                <c:pt idx="15506">
                  <c:v>0</c:v>
                </c:pt>
                <c:pt idx="15507">
                  <c:v>0</c:v>
                </c:pt>
                <c:pt idx="15508">
                  <c:v>121.804</c:v>
                </c:pt>
                <c:pt idx="15509">
                  <c:v>32.608000000000011</c:v>
                </c:pt>
                <c:pt idx="15510">
                  <c:v>17.409999999999989</c:v>
                </c:pt>
                <c:pt idx="15511">
                  <c:v>12.210999999999999</c:v>
                </c:pt>
                <c:pt idx="15512">
                  <c:v>8.0120000000000005</c:v>
                </c:pt>
                <c:pt idx="15513">
                  <c:v>5.8109999999999982</c:v>
                </c:pt>
                <c:pt idx="15514">
                  <c:v>3.6099999999999994</c:v>
                </c:pt>
                <c:pt idx="15515">
                  <c:v>1.4080000000000013</c:v>
                </c:pt>
                <c:pt idx="15516">
                  <c:v>1.2040000000000006</c:v>
                </c:pt>
                <c:pt idx="15517">
                  <c:v>0</c:v>
                </c:pt>
                <c:pt idx="15518">
                  <c:v>0.50900000000000034</c:v>
                </c:pt>
                <c:pt idx="15519">
                  <c:v>1.0120000000000005</c:v>
                </c:pt>
                <c:pt idx="15520">
                  <c:v>0.50900000000000034</c:v>
                </c:pt>
                <c:pt idx="15521">
                  <c:v>0</c:v>
                </c:pt>
                <c:pt idx="15522">
                  <c:v>0.3359999999999988</c:v>
                </c:pt>
                <c:pt idx="15523">
                  <c:v>0.66899999999999715</c:v>
                </c:pt>
                <c:pt idx="15524">
                  <c:v>0</c:v>
                </c:pt>
                <c:pt idx="15525">
                  <c:v>0</c:v>
                </c:pt>
                <c:pt idx="15526">
                  <c:v>0.67300000000000204</c:v>
                </c:pt>
                <c:pt idx="15527">
                  <c:v>41.344000000000001</c:v>
                </c:pt>
                <c:pt idx="15528">
                  <c:v>13.012</c:v>
                </c:pt>
                <c:pt idx="15529">
                  <c:v>4.6779999999999955</c:v>
                </c:pt>
                <c:pt idx="15530">
                  <c:v>2.3400000000000034</c:v>
                </c:pt>
                <c:pt idx="15531">
                  <c:v>0</c:v>
                </c:pt>
                <c:pt idx="15532">
                  <c:v>0.67799999999999772</c:v>
                </c:pt>
                <c:pt idx="15533">
                  <c:v>1.3440000000000016</c:v>
                </c:pt>
                <c:pt idx="15534">
                  <c:v>0</c:v>
                </c:pt>
                <c:pt idx="15535">
                  <c:v>0</c:v>
                </c:pt>
                <c:pt idx="15536">
                  <c:v>0.3359999999999988</c:v>
                </c:pt>
                <c:pt idx="15537">
                  <c:v>0.66899999999999715</c:v>
                </c:pt>
                <c:pt idx="15538">
                  <c:v>0</c:v>
                </c:pt>
                <c:pt idx="15539">
                  <c:v>0</c:v>
                </c:pt>
                <c:pt idx="15540">
                  <c:v>1</c:v>
                </c:pt>
                <c:pt idx="15541">
                  <c:v>3</c:v>
                </c:pt>
                <c:pt idx="15542">
                  <c:v>1</c:v>
                </c:pt>
                <c:pt idx="15543">
                  <c:v>0</c:v>
                </c:pt>
                <c:pt idx="15544">
                  <c:v>0.3359999999999988</c:v>
                </c:pt>
                <c:pt idx="15545">
                  <c:v>0.67000000000000193</c:v>
                </c:pt>
                <c:pt idx="15546">
                  <c:v>0</c:v>
                </c:pt>
                <c:pt idx="15547">
                  <c:v>0</c:v>
                </c:pt>
                <c:pt idx="15548">
                  <c:v>0.77300000000000346</c:v>
                </c:pt>
                <c:pt idx="15549">
                  <c:v>1.5309999999999984</c:v>
                </c:pt>
                <c:pt idx="15550">
                  <c:v>0.2730000000000033</c:v>
                </c:pt>
                <c:pt idx="15551">
                  <c:v>0</c:v>
                </c:pt>
                <c:pt idx="15552">
                  <c:v>0</c:v>
                </c:pt>
                <c:pt idx="15553">
                  <c:v>0</c:v>
                </c:pt>
                <c:pt idx="15554">
                  <c:v>0.33700000000000341</c:v>
                </c:pt>
                <c:pt idx="15555">
                  <c:v>0.67000000000000193</c:v>
                </c:pt>
                <c:pt idx="15556">
                  <c:v>0</c:v>
                </c:pt>
                <c:pt idx="15557">
                  <c:v>0</c:v>
                </c:pt>
                <c:pt idx="15558">
                  <c:v>0</c:v>
                </c:pt>
                <c:pt idx="15559">
                  <c:v>0.8019999999999996</c:v>
                </c:pt>
                <c:pt idx="15560">
                  <c:v>1.6030000000000015</c:v>
                </c:pt>
                <c:pt idx="15561">
                  <c:v>2.4029999999999987</c:v>
                </c:pt>
                <c:pt idx="15562">
                  <c:v>1.2019999999999973</c:v>
                </c:pt>
                <c:pt idx="15563">
                  <c:v>0</c:v>
                </c:pt>
                <c:pt idx="15564">
                  <c:v>0</c:v>
                </c:pt>
                <c:pt idx="15565">
                  <c:v>1.2529999999999997</c:v>
                </c:pt>
                <c:pt idx="15566">
                  <c:v>0.50399999999999778</c:v>
                </c:pt>
                <c:pt idx="15567">
                  <c:v>0.75300000000000034</c:v>
                </c:pt>
                <c:pt idx="15568">
                  <c:v>0</c:v>
                </c:pt>
                <c:pt idx="15569">
                  <c:v>0.67000000000000193</c:v>
                </c:pt>
                <c:pt idx="15570">
                  <c:v>0.33700000000000341</c:v>
                </c:pt>
                <c:pt idx="15571">
                  <c:v>0</c:v>
                </c:pt>
                <c:pt idx="15572">
                  <c:v>0</c:v>
                </c:pt>
                <c:pt idx="15573">
                  <c:v>0.67000000000000193</c:v>
                </c:pt>
                <c:pt idx="15574">
                  <c:v>0.3359999999999988</c:v>
                </c:pt>
                <c:pt idx="15575">
                  <c:v>0</c:v>
                </c:pt>
                <c:pt idx="15576">
                  <c:v>1</c:v>
                </c:pt>
                <c:pt idx="15577">
                  <c:v>0</c:v>
                </c:pt>
                <c:pt idx="15578">
                  <c:v>3</c:v>
                </c:pt>
                <c:pt idx="15579">
                  <c:v>8</c:v>
                </c:pt>
                <c:pt idx="15580">
                  <c:v>6</c:v>
                </c:pt>
                <c:pt idx="15581">
                  <c:v>4</c:v>
                </c:pt>
                <c:pt idx="15582">
                  <c:v>3</c:v>
                </c:pt>
                <c:pt idx="15583">
                  <c:v>2</c:v>
                </c:pt>
                <c:pt idx="15584">
                  <c:v>2</c:v>
                </c:pt>
                <c:pt idx="15585">
                  <c:v>1</c:v>
                </c:pt>
                <c:pt idx="15586">
                  <c:v>0</c:v>
                </c:pt>
                <c:pt idx="15587">
                  <c:v>0</c:v>
                </c:pt>
                <c:pt idx="15588">
                  <c:v>0.50999999999999801</c:v>
                </c:pt>
                <c:pt idx="15589">
                  <c:v>2.0140000000000029</c:v>
                </c:pt>
                <c:pt idx="15590">
                  <c:v>0.50999999999999801</c:v>
                </c:pt>
                <c:pt idx="15591">
                  <c:v>0</c:v>
                </c:pt>
                <c:pt idx="15592">
                  <c:v>0.67900000000000238</c:v>
                </c:pt>
                <c:pt idx="15593">
                  <c:v>1.3449999999999984</c:v>
                </c:pt>
                <c:pt idx="15594">
                  <c:v>0</c:v>
                </c:pt>
                <c:pt idx="15595">
                  <c:v>0</c:v>
                </c:pt>
                <c:pt idx="15596">
                  <c:v>1.3359999999999976</c:v>
                </c:pt>
                <c:pt idx="15597">
                  <c:v>0.67000000000000193</c:v>
                </c:pt>
                <c:pt idx="15598">
                  <c:v>0</c:v>
                </c:pt>
                <c:pt idx="15599">
                  <c:v>4</c:v>
                </c:pt>
                <c:pt idx="15600">
                  <c:v>2</c:v>
                </c:pt>
                <c:pt idx="15601">
                  <c:v>1</c:v>
                </c:pt>
                <c:pt idx="15602">
                  <c:v>0</c:v>
                </c:pt>
                <c:pt idx="15603">
                  <c:v>0</c:v>
                </c:pt>
                <c:pt idx="15604">
                  <c:v>0.42000000000000182</c:v>
                </c:pt>
                <c:pt idx="15605">
                  <c:v>10.830000000000002</c:v>
                </c:pt>
                <c:pt idx="15606">
                  <c:v>3.2299999999999978</c:v>
                </c:pt>
                <c:pt idx="15607">
                  <c:v>1.619999999999997</c:v>
                </c:pt>
                <c:pt idx="15608">
                  <c:v>0</c:v>
                </c:pt>
                <c:pt idx="15609">
                  <c:v>0</c:v>
                </c:pt>
                <c:pt idx="15610">
                  <c:v>0</c:v>
                </c:pt>
                <c:pt idx="15611">
                  <c:v>14.516000000000002</c:v>
                </c:pt>
                <c:pt idx="15612">
                  <c:v>22.024999999999999</c:v>
                </c:pt>
                <c:pt idx="15613">
                  <c:v>9.5279999999999987</c:v>
                </c:pt>
                <c:pt idx="15614">
                  <c:v>4.0249999999999968</c:v>
                </c:pt>
                <c:pt idx="15615">
                  <c:v>1.5159999999999976</c:v>
                </c:pt>
                <c:pt idx="15616">
                  <c:v>0</c:v>
                </c:pt>
                <c:pt idx="15617">
                  <c:v>0</c:v>
                </c:pt>
                <c:pt idx="15618">
                  <c:v>0</c:v>
                </c:pt>
                <c:pt idx="15619">
                  <c:v>2.6439999999999992</c:v>
                </c:pt>
                <c:pt idx="15620">
                  <c:v>2.277000000000001</c:v>
                </c:pt>
                <c:pt idx="15621">
                  <c:v>1.9010000000000038</c:v>
                </c:pt>
                <c:pt idx="15622">
                  <c:v>2.5140000000000029</c:v>
                </c:pt>
                <c:pt idx="15623">
                  <c:v>2.1189999999999998</c:v>
                </c:pt>
                <c:pt idx="15624">
                  <c:v>1.713000000000001</c:v>
                </c:pt>
                <c:pt idx="15625">
                  <c:v>1.298999999999999</c:v>
                </c:pt>
                <c:pt idx="15626">
                  <c:v>0.87500000000000022</c:v>
                </c:pt>
                <c:pt idx="15627">
                  <c:v>1.4420000000000002</c:v>
                </c:pt>
                <c:pt idx="15628">
                  <c:v>0</c:v>
                </c:pt>
                <c:pt idx="15629">
                  <c:v>0</c:v>
                </c:pt>
                <c:pt idx="15630">
                  <c:v>2</c:v>
                </c:pt>
                <c:pt idx="15631">
                  <c:v>1</c:v>
                </c:pt>
                <c:pt idx="15632">
                  <c:v>1</c:v>
                </c:pt>
                <c:pt idx="15633">
                  <c:v>0</c:v>
                </c:pt>
                <c:pt idx="15634">
                  <c:v>0</c:v>
                </c:pt>
                <c:pt idx="15635">
                  <c:v>0</c:v>
                </c:pt>
                <c:pt idx="15636">
                  <c:v>0</c:v>
                </c:pt>
                <c:pt idx="15637">
                  <c:v>0.51100000000000279</c:v>
                </c:pt>
                <c:pt idx="15638">
                  <c:v>1.0150000000000006</c:v>
                </c:pt>
                <c:pt idx="15639">
                  <c:v>0.51100000000000279</c:v>
                </c:pt>
                <c:pt idx="15640">
                  <c:v>0</c:v>
                </c:pt>
                <c:pt idx="15641">
                  <c:v>0</c:v>
                </c:pt>
                <c:pt idx="15642">
                  <c:v>0</c:v>
                </c:pt>
                <c:pt idx="15643">
                  <c:v>3.5110000000000028</c:v>
                </c:pt>
                <c:pt idx="15644">
                  <c:v>4.0150000000000006</c:v>
                </c:pt>
                <c:pt idx="15645">
                  <c:v>1.5110000000000028</c:v>
                </c:pt>
                <c:pt idx="15646">
                  <c:v>0</c:v>
                </c:pt>
                <c:pt idx="15647">
                  <c:v>0</c:v>
                </c:pt>
                <c:pt idx="15648">
                  <c:v>0</c:v>
                </c:pt>
                <c:pt idx="15649">
                  <c:v>0</c:v>
                </c:pt>
                <c:pt idx="15650">
                  <c:v>0</c:v>
                </c:pt>
                <c:pt idx="15651">
                  <c:v>1.2529999999999997</c:v>
                </c:pt>
                <c:pt idx="15652">
                  <c:v>0.50399999999999778</c:v>
                </c:pt>
                <c:pt idx="15653">
                  <c:v>0.75300000000000034</c:v>
                </c:pt>
                <c:pt idx="15654">
                  <c:v>0</c:v>
                </c:pt>
                <c:pt idx="15655">
                  <c:v>1.0919999999999979</c:v>
                </c:pt>
                <c:pt idx="15656">
                  <c:v>1.1839999999999971</c:v>
                </c:pt>
                <c:pt idx="15657">
                  <c:v>2.2760000000000034</c:v>
                </c:pt>
                <c:pt idx="15658">
                  <c:v>10.367000000000003</c:v>
                </c:pt>
                <c:pt idx="15659">
                  <c:v>7.4579999999999975</c:v>
                </c:pt>
                <c:pt idx="15660">
                  <c:v>5.5489999999999995</c:v>
                </c:pt>
                <c:pt idx="15661">
                  <c:v>3.6400000000000006</c:v>
                </c:pt>
                <c:pt idx="15662">
                  <c:v>1.729999999999996</c:v>
                </c:pt>
                <c:pt idx="15663">
                  <c:v>1.8200000000000003</c:v>
                </c:pt>
                <c:pt idx="15664">
                  <c:v>0.9099999999999967</c:v>
                </c:pt>
                <c:pt idx="15665">
                  <c:v>0</c:v>
                </c:pt>
                <c:pt idx="15666">
                  <c:v>0.33700000000000341</c:v>
                </c:pt>
                <c:pt idx="15667">
                  <c:v>0.67000000000000193</c:v>
                </c:pt>
                <c:pt idx="15668">
                  <c:v>0</c:v>
                </c:pt>
                <c:pt idx="15669">
                  <c:v>0</c:v>
                </c:pt>
                <c:pt idx="15670">
                  <c:v>1</c:v>
                </c:pt>
                <c:pt idx="15671">
                  <c:v>1</c:v>
                </c:pt>
                <c:pt idx="15672">
                  <c:v>1</c:v>
                </c:pt>
                <c:pt idx="15673">
                  <c:v>0</c:v>
                </c:pt>
                <c:pt idx="15674">
                  <c:v>0</c:v>
                </c:pt>
                <c:pt idx="15675">
                  <c:v>0.52499999999999869</c:v>
                </c:pt>
                <c:pt idx="15676">
                  <c:v>1.043999999999996</c:v>
                </c:pt>
                <c:pt idx="15677">
                  <c:v>2.5549999999999997</c:v>
                </c:pt>
                <c:pt idx="15678">
                  <c:v>60.059000000000005</c:v>
                </c:pt>
                <c:pt idx="15679">
                  <c:v>41.555</c:v>
                </c:pt>
                <c:pt idx="15680">
                  <c:v>10.045000000000002</c:v>
                </c:pt>
                <c:pt idx="15681">
                  <c:v>3.5260000000000034</c:v>
                </c:pt>
                <c:pt idx="15682">
                  <c:v>0</c:v>
                </c:pt>
                <c:pt idx="15683">
                  <c:v>1.0450000000000017</c:v>
                </c:pt>
                <c:pt idx="15684">
                  <c:v>2.0589999999999975</c:v>
                </c:pt>
                <c:pt idx="15685">
                  <c:v>4.3999999999996944E-2</c:v>
                </c:pt>
                <c:pt idx="15686">
                  <c:v>0</c:v>
                </c:pt>
                <c:pt idx="15687">
                  <c:v>0</c:v>
                </c:pt>
                <c:pt idx="15688">
                  <c:v>0</c:v>
                </c:pt>
                <c:pt idx="15689">
                  <c:v>0.33700000000000002</c:v>
                </c:pt>
                <c:pt idx="15690">
                  <c:v>0.67000000000000193</c:v>
                </c:pt>
                <c:pt idx="15691">
                  <c:v>0</c:v>
                </c:pt>
                <c:pt idx="15692">
                  <c:v>0</c:v>
                </c:pt>
                <c:pt idx="15693">
                  <c:v>0.67000000000000193</c:v>
                </c:pt>
                <c:pt idx="15694">
                  <c:v>0.33700000000000002</c:v>
                </c:pt>
                <c:pt idx="15695">
                  <c:v>0</c:v>
                </c:pt>
                <c:pt idx="15696">
                  <c:v>66.168999999999983</c:v>
                </c:pt>
                <c:pt idx="15697">
                  <c:v>10.337</c:v>
                </c:pt>
                <c:pt idx="15698">
                  <c:v>5.5039999999999996</c:v>
                </c:pt>
                <c:pt idx="15699">
                  <c:v>2.6700000000000017</c:v>
                </c:pt>
                <c:pt idx="15700">
                  <c:v>0.83599999999999863</c:v>
                </c:pt>
                <c:pt idx="15701">
                  <c:v>0</c:v>
                </c:pt>
                <c:pt idx="15702">
                  <c:v>0</c:v>
                </c:pt>
                <c:pt idx="15703">
                  <c:v>0</c:v>
                </c:pt>
                <c:pt idx="15704">
                  <c:v>0</c:v>
                </c:pt>
                <c:pt idx="15705">
                  <c:v>0</c:v>
                </c:pt>
                <c:pt idx="15706">
                  <c:v>2.1449999999999996</c:v>
                </c:pt>
                <c:pt idx="15707">
                  <c:v>6.2890000000000024</c:v>
                </c:pt>
                <c:pt idx="15708">
                  <c:v>7.4329999999999998</c:v>
                </c:pt>
                <c:pt idx="15709">
                  <c:v>3.5749999999999993</c:v>
                </c:pt>
                <c:pt idx="15710">
                  <c:v>1.718</c:v>
                </c:pt>
                <c:pt idx="15711">
                  <c:v>0.85900000000000198</c:v>
                </c:pt>
                <c:pt idx="15712">
                  <c:v>0</c:v>
                </c:pt>
                <c:pt idx="15713">
                  <c:v>0.70700000000000074</c:v>
                </c:pt>
                <c:pt idx="15714">
                  <c:v>1.396999999999998</c:v>
                </c:pt>
                <c:pt idx="15715">
                  <c:v>1.0719999999999987</c:v>
                </c:pt>
                <c:pt idx="15716">
                  <c:v>1.7300000000000004</c:v>
                </c:pt>
                <c:pt idx="15717">
                  <c:v>1.3719999999999994</c:v>
                </c:pt>
                <c:pt idx="15718">
                  <c:v>0</c:v>
                </c:pt>
                <c:pt idx="15719">
                  <c:v>0</c:v>
                </c:pt>
                <c:pt idx="15720">
                  <c:v>0</c:v>
                </c:pt>
                <c:pt idx="15721">
                  <c:v>0</c:v>
                </c:pt>
                <c:pt idx="15722">
                  <c:v>0</c:v>
                </c:pt>
                <c:pt idx="15723">
                  <c:v>136.35400000000001</c:v>
                </c:pt>
                <c:pt idx="15724">
                  <c:v>88.13</c:v>
                </c:pt>
                <c:pt idx="15725">
                  <c:v>0</c:v>
                </c:pt>
                <c:pt idx="15726">
                  <c:v>155.12700000000001</c:v>
                </c:pt>
                <c:pt idx="15727">
                  <c:v>29.86099999999999</c:v>
                </c:pt>
                <c:pt idx="15728">
                  <c:v>6.2340000000000018</c:v>
                </c:pt>
                <c:pt idx="15729">
                  <c:v>0.2710000000000008</c:v>
                </c:pt>
                <c:pt idx="15730">
                  <c:v>0</c:v>
                </c:pt>
                <c:pt idx="15731">
                  <c:v>0</c:v>
                </c:pt>
                <c:pt idx="15732">
                  <c:v>1.2269999999999961</c:v>
                </c:pt>
                <c:pt idx="15733">
                  <c:v>1.4519999999999973</c:v>
                </c:pt>
                <c:pt idx="15734">
                  <c:v>100.67699999999998</c:v>
                </c:pt>
                <c:pt idx="15735">
                  <c:v>49.9</c:v>
                </c:pt>
                <c:pt idx="15736">
                  <c:v>12.122</c:v>
                </c:pt>
                <c:pt idx="15737">
                  <c:v>6.3430000000000035</c:v>
                </c:pt>
                <c:pt idx="15738">
                  <c:v>3.5630000000000033</c:v>
                </c:pt>
                <c:pt idx="15739">
                  <c:v>1.7819999999999956</c:v>
                </c:pt>
                <c:pt idx="15740">
                  <c:v>0</c:v>
                </c:pt>
                <c:pt idx="15741">
                  <c:v>0</c:v>
                </c:pt>
                <c:pt idx="15742">
                  <c:v>57.126000000000012</c:v>
                </c:pt>
                <c:pt idx="15743">
                  <c:v>21.252000000000002</c:v>
                </c:pt>
                <c:pt idx="15744">
                  <c:v>13.378</c:v>
                </c:pt>
                <c:pt idx="15745">
                  <c:v>8.5030000000000001</c:v>
                </c:pt>
                <c:pt idx="15746">
                  <c:v>5.6279999999999974</c:v>
                </c:pt>
                <c:pt idx="15747">
                  <c:v>4.7520000000000016</c:v>
                </c:pt>
                <c:pt idx="15748">
                  <c:v>0.87599999999999789</c:v>
                </c:pt>
                <c:pt idx="15749">
                  <c:v>0</c:v>
                </c:pt>
                <c:pt idx="15750">
                  <c:v>1.2689999999999977</c:v>
                </c:pt>
                <c:pt idx="15751">
                  <c:v>3.5260000000000034</c:v>
                </c:pt>
                <c:pt idx="15752">
                  <c:v>0.77000000000000335</c:v>
                </c:pt>
                <c:pt idx="15753">
                  <c:v>0</c:v>
                </c:pt>
                <c:pt idx="15754">
                  <c:v>3</c:v>
                </c:pt>
                <c:pt idx="15755">
                  <c:v>3</c:v>
                </c:pt>
                <c:pt idx="15756">
                  <c:v>1</c:v>
                </c:pt>
                <c:pt idx="15757">
                  <c:v>0</c:v>
                </c:pt>
                <c:pt idx="15758">
                  <c:v>9.4770000000000021</c:v>
                </c:pt>
                <c:pt idx="15759">
                  <c:v>6.8130000000000015</c:v>
                </c:pt>
                <c:pt idx="15760">
                  <c:v>0</c:v>
                </c:pt>
                <c:pt idx="15761">
                  <c:v>5.5189999999999975</c:v>
                </c:pt>
                <c:pt idx="15762">
                  <c:v>9.9940000000000015</c:v>
                </c:pt>
                <c:pt idx="15763">
                  <c:v>4.4269999999999996</c:v>
                </c:pt>
                <c:pt idx="15764">
                  <c:v>1.8190000000000026</c:v>
                </c:pt>
                <c:pt idx="15765">
                  <c:v>0</c:v>
                </c:pt>
                <c:pt idx="15766">
                  <c:v>0</c:v>
                </c:pt>
                <c:pt idx="15767">
                  <c:v>0</c:v>
                </c:pt>
                <c:pt idx="15768">
                  <c:v>0</c:v>
                </c:pt>
                <c:pt idx="15769">
                  <c:v>1.6950000000000003</c:v>
                </c:pt>
                <c:pt idx="15770">
                  <c:v>4.3780000000000001</c:v>
                </c:pt>
                <c:pt idx="15771">
                  <c:v>1.0499999999999965</c:v>
                </c:pt>
                <c:pt idx="15772">
                  <c:v>0</c:v>
                </c:pt>
                <c:pt idx="15773">
                  <c:v>0.36099999999999732</c:v>
                </c:pt>
                <c:pt idx="15774">
                  <c:v>0</c:v>
                </c:pt>
                <c:pt idx="15775">
                  <c:v>0</c:v>
                </c:pt>
                <c:pt idx="15776">
                  <c:v>1</c:v>
                </c:pt>
                <c:pt idx="15777">
                  <c:v>0</c:v>
                </c:pt>
                <c:pt idx="15778">
                  <c:v>4.1439999999999975</c:v>
                </c:pt>
                <c:pt idx="15779">
                  <c:v>7.2879999999999967</c:v>
                </c:pt>
                <c:pt idx="15780">
                  <c:v>4.4320000000000022</c:v>
                </c:pt>
                <c:pt idx="15781">
                  <c:v>1.5750000000000028</c:v>
                </c:pt>
                <c:pt idx="15782">
                  <c:v>0.71699999999999875</c:v>
                </c:pt>
                <c:pt idx="15783">
                  <c:v>0.85900000000000198</c:v>
                </c:pt>
                <c:pt idx="15784">
                  <c:v>0</c:v>
                </c:pt>
                <c:pt idx="15785">
                  <c:v>4.5249999999999968</c:v>
                </c:pt>
                <c:pt idx="15786">
                  <c:v>2.0429999999999993</c:v>
                </c:pt>
                <c:pt idx="15787">
                  <c:v>1.554000000000002</c:v>
                </c:pt>
                <c:pt idx="15788">
                  <c:v>1.0570000000000022</c:v>
                </c:pt>
                <c:pt idx="15789">
                  <c:v>0.55299999999999749</c:v>
                </c:pt>
                <c:pt idx="15790">
                  <c:v>4.2000000000001605E-2</c:v>
                </c:pt>
                <c:pt idx="15791">
                  <c:v>0.52499999999999869</c:v>
                </c:pt>
                <c:pt idx="15792">
                  <c:v>0</c:v>
                </c:pt>
                <c:pt idx="15793">
                  <c:v>0</c:v>
                </c:pt>
                <c:pt idx="15794">
                  <c:v>3</c:v>
                </c:pt>
                <c:pt idx="15795">
                  <c:v>40</c:v>
                </c:pt>
                <c:pt idx="15796">
                  <c:v>23</c:v>
                </c:pt>
                <c:pt idx="15797">
                  <c:v>25</c:v>
                </c:pt>
                <c:pt idx="15798">
                  <c:v>16</c:v>
                </c:pt>
                <c:pt idx="15799">
                  <c:v>12</c:v>
                </c:pt>
                <c:pt idx="15800">
                  <c:v>8</c:v>
                </c:pt>
                <c:pt idx="15801">
                  <c:v>7</c:v>
                </c:pt>
                <c:pt idx="15802">
                  <c:v>9</c:v>
                </c:pt>
                <c:pt idx="15803">
                  <c:v>5</c:v>
                </c:pt>
                <c:pt idx="15804">
                  <c:v>3</c:v>
                </c:pt>
                <c:pt idx="15805">
                  <c:v>2</c:v>
                </c:pt>
                <c:pt idx="15806">
                  <c:v>1</c:v>
                </c:pt>
                <c:pt idx="15807">
                  <c:v>0</c:v>
                </c:pt>
                <c:pt idx="15808">
                  <c:v>0.77700000000000125</c:v>
                </c:pt>
                <c:pt idx="15809">
                  <c:v>1.5360000000000018</c:v>
                </c:pt>
                <c:pt idx="15810">
                  <c:v>1.277000000000001</c:v>
                </c:pt>
                <c:pt idx="15811">
                  <c:v>0</c:v>
                </c:pt>
                <c:pt idx="15812">
                  <c:v>0.66199999999999926</c:v>
                </c:pt>
                <c:pt idx="15813">
                  <c:v>1.3090000000000011</c:v>
                </c:pt>
                <c:pt idx="15814">
                  <c:v>0.94300000000000161</c:v>
                </c:pt>
                <c:pt idx="15815">
                  <c:v>0.56200000000000139</c:v>
                </c:pt>
                <c:pt idx="15816">
                  <c:v>0.16700000000000159</c:v>
                </c:pt>
                <c:pt idx="15817">
                  <c:v>0.75900000000000056</c:v>
                </c:pt>
                <c:pt idx="15818">
                  <c:v>0.33800000000000108</c:v>
                </c:pt>
                <c:pt idx="15819">
                  <c:v>0.90500000000000114</c:v>
                </c:pt>
                <c:pt idx="15820">
                  <c:v>0.45799999999999852</c:v>
                </c:pt>
                <c:pt idx="15821">
                  <c:v>0</c:v>
                </c:pt>
                <c:pt idx="15822">
                  <c:v>0</c:v>
                </c:pt>
                <c:pt idx="15823">
                  <c:v>3.7540000000000013</c:v>
                </c:pt>
                <c:pt idx="15824">
                  <c:v>2.504999999999999</c:v>
                </c:pt>
                <c:pt idx="15825">
                  <c:v>1.2540000000000013</c:v>
                </c:pt>
                <c:pt idx="15826">
                  <c:v>0</c:v>
                </c:pt>
                <c:pt idx="15827">
                  <c:v>0</c:v>
                </c:pt>
                <c:pt idx="15828">
                  <c:v>0.68299999999999983</c:v>
                </c:pt>
                <c:pt idx="15829">
                  <c:v>0.36199999999999843</c:v>
                </c:pt>
                <c:pt idx="15830">
                  <c:v>1.0380000000000003</c:v>
                </c:pt>
                <c:pt idx="15831">
                  <c:v>3.7089999999999996</c:v>
                </c:pt>
                <c:pt idx="15832">
                  <c:v>3.3749999999999991</c:v>
                </c:pt>
                <c:pt idx="15833">
                  <c:v>3.0380000000000003</c:v>
                </c:pt>
                <c:pt idx="15834">
                  <c:v>1.696000000000002</c:v>
                </c:pt>
                <c:pt idx="15835">
                  <c:v>1.3500000000000019</c:v>
                </c:pt>
                <c:pt idx="15836">
                  <c:v>0</c:v>
                </c:pt>
                <c:pt idx="15837">
                  <c:v>0.33700000000000002</c:v>
                </c:pt>
                <c:pt idx="15838">
                  <c:v>0.67099999999999971</c:v>
                </c:pt>
                <c:pt idx="15839">
                  <c:v>0</c:v>
                </c:pt>
                <c:pt idx="15840">
                  <c:v>1.5440000000000005</c:v>
                </c:pt>
                <c:pt idx="15841">
                  <c:v>40.010000000000005</c:v>
                </c:pt>
                <c:pt idx="15842">
                  <c:v>14.393000000000002</c:v>
                </c:pt>
                <c:pt idx="15843">
                  <c:v>8.6890000000000001</c:v>
                </c:pt>
                <c:pt idx="15844">
                  <c:v>3.8930000000000007</c:v>
                </c:pt>
                <c:pt idx="15845">
                  <c:v>0</c:v>
                </c:pt>
                <c:pt idx="15846">
                  <c:v>30.591999999999999</c:v>
                </c:pt>
                <c:pt idx="15847">
                  <c:v>17.174999999999997</c:v>
                </c:pt>
                <c:pt idx="15848">
                  <c:v>9.7479999999999976</c:v>
                </c:pt>
                <c:pt idx="15849">
                  <c:v>7.3119999999999976</c:v>
                </c:pt>
                <c:pt idx="15850">
                  <c:v>8.8670000000000027</c:v>
                </c:pt>
                <c:pt idx="15851">
                  <c:v>6.4129999999999967</c:v>
                </c:pt>
                <c:pt idx="15852">
                  <c:v>2.9509999999999996</c:v>
                </c:pt>
                <c:pt idx="15853">
                  <c:v>2.4799999999999969</c:v>
                </c:pt>
                <c:pt idx="15854">
                  <c:v>0</c:v>
                </c:pt>
                <c:pt idx="15855">
                  <c:v>3.2530000000000001</c:v>
                </c:pt>
                <c:pt idx="15856">
                  <c:v>2.5040000000000013</c:v>
                </c:pt>
                <c:pt idx="15857">
                  <c:v>0.75300000000000034</c:v>
                </c:pt>
                <c:pt idx="15858">
                  <c:v>0</c:v>
                </c:pt>
                <c:pt idx="15859">
                  <c:v>0</c:v>
                </c:pt>
                <c:pt idx="15860">
                  <c:v>0</c:v>
                </c:pt>
                <c:pt idx="15861">
                  <c:v>4.6420000000000012</c:v>
                </c:pt>
                <c:pt idx="15862">
                  <c:v>5.7000000000002174E-2</c:v>
                </c:pt>
                <c:pt idx="15863">
                  <c:v>38.4</c:v>
                </c:pt>
                <c:pt idx="15864">
                  <c:v>17.670000000000005</c:v>
                </c:pt>
                <c:pt idx="15865">
                  <c:v>9.8620000000000072</c:v>
                </c:pt>
                <c:pt idx="15866">
                  <c:v>3.9739999999999966</c:v>
                </c:pt>
                <c:pt idx="15867">
                  <c:v>0</c:v>
                </c:pt>
                <c:pt idx="15868">
                  <c:v>0</c:v>
                </c:pt>
                <c:pt idx="15869">
                  <c:v>2.2559999999999998</c:v>
                </c:pt>
                <c:pt idx="15870">
                  <c:v>0.82200000000000273</c:v>
                </c:pt>
                <c:pt idx="15871">
                  <c:v>0.34700000000000131</c:v>
                </c:pt>
                <c:pt idx="15872">
                  <c:v>4.8290000000000006</c:v>
                </c:pt>
                <c:pt idx="15873">
                  <c:v>3.2659999999999982</c:v>
                </c:pt>
                <c:pt idx="15874">
                  <c:v>2.6559999999999988</c:v>
                </c:pt>
                <c:pt idx="15875">
                  <c:v>0</c:v>
                </c:pt>
                <c:pt idx="15876">
                  <c:v>58.417000000000002</c:v>
                </c:pt>
                <c:pt idx="15877">
                  <c:v>14.8</c:v>
                </c:pt>
                <c:pt idx="15878">
                  <c:v>6.1480000000000015</c:v>
                </c:pt>
                <c:pt idx="15879">
                  <c:v>2.4639999999999986</c:v>
                </c:pt>
                <c:pt idx="15880">
                  <c:v>0.74799999999999789</c:v>
                </c:pt>
                <c:pt idx="15881">
                  <c:v>0</c:v>
                </c:pt>
                <c:pt idx="15882">
                  <c:v>34.484000000000002</c:v>
                </c:pt>
                <c:pt idx="15883">
                  <c:v>24.844000000000001</c:v>
                </c:pt>
                <c:pt idx="15884">
                  <c:v>9.088000000000001</c:v>
                </c:pt>
                <c:pt idx="15885">
                  <c:v>3.2190000000000007</c:v>
                </c:pt>
                <c:pt idx="15886">
                  <c:v>0.24499999999999753</c:v>
                </c:pt>
                <c:pt idx="15887">
                  <c:v>0</c:v>
                </c:pt>
                <c:pt idx="15888">
                  <c:v>0</c:v>
                </c:pt>
                <c:pt idx="15889">
                  <c:v>1.8879999999999975</c:v>
                </c:pt>
                <c:pt idx="15890">
                  <c:v>9.7530000000000001</c:v>
                </c:pt>
                <c:pt idx="15891">
                  <c:v>2.5959999999999965</c:v>
                </c:pt>
                <c:pt idx="15892">
                  <c:v>1.4179999999999984</c:v>
                </c:pt>
                <c:pt idx="15893">
                  <c:v>0.21900000000000125</c:v>
                </c:pt>
                <c:pt idx="15894">
                  <c:v>0</c:v>
                </c:pt>
                <c:pt idx="15895">
                  <c:v>0</c:v>
                </c:pt>
                <c:pt idx="15896">
                  <c:v>0</c:v>
                </c:pt>
                <c:pt idx="15897">
                  <c:v>0</c:v>
                </c:pt>
                <c:pt idx="15898">
                  <c:v>15.803000000000004</c:v>
                </c:pt>
                <c:pt idx="15899">
                  <c:v>9.604000000000001</c:v>
                </c:pt>
                <c:pt idx="15900">
                  <c:v>2.4039999999999999</c:v>
                </c:pt>
                <c:pt idx="15901">
                  <c:v>2.2029999999999994</c:v>
                </c:pt>
                <c:pt idx="15902">
                  <c:v>0</c:v>
                </c:pt>
                <c:pt idx="15903">
                  <c:v>2</c:v>
                </c:pt>
                <c:pt idx="15904">
                  <c:v>2</c:v>
                </c:pt>
                <c:pt idx="15905">
                  <c:v>0</c:v>
                </c:pt>
                <c:pt idx="15906">
                  <c:v>0.75300000000000034</c:v>
                </c:pt>
                <c:pt idx="15907">
                  <c:v>2.5040000000000013</c:v>
                </c:pt>
                <c:pt idx="15908">
                  <c:v>3.2530000000000001</c:v>
                </c:pt>
                <c:pt idx="15909">
                  <c:v>0</c:v>
                </c:pt>
                <c:pt idx="15910">
                  <c:v>1.5210000000000008</c:v>
                </c:pt>
                <c:pt idx="15911">
                  <c:v>2.0330000000000013</c:v>
                </c:pt>
                <c:pt idx="15912">
                  <c:v>2.5369999999999981</c:v>
                </c:pt>
                <c:pt idx="15913">
                  <c:v>1.0330000000000013</c:v>
                </c:pt>
                <c:pt idx="15914">
                  <c:v>0.51999999999999968</c:v>
                </c:pt>
                <c:pt idx="15915">
                  <c:v>0</c:v>
                </c:pt>
                <c:pt idx="15916">
                  <c:v>1</c:v>
                </c:pt>
                <c:pt idx="15917">
                  <c:v>1</c:v>
                </c:pt>
                <c:pt idx="15918">
                  <c:v>0</c:v>
                </c:pt>
                <c:pt idx="15919">
                  <c:v>0</c:v>
                </c:pt>
                <c:pt idx="15920">
                  <c:v>0</c:v>
                </c:pt>
                <c:pt idx="15921">
                  <c:v>0</c:v>
                </c:pt>
                <c:pt idx="15922">
                  <c:v>0.33700000000000002</c:v>
                </c:pt>
                <c:pt idx="15923">
                  <c:v>0.67099999999999971</c:v>
                </c:pt>
                <c:pt idx="15924">
                  <c:v>0</c:v>
                </c:pt>
                <c:pt idx="15925">
                  <c:v>0.83599999999999863</c:v>
                </c:pt>
                <c:pt idx="15926">
                  <c:v>1.6709999999999994</c:v>
                </c:pt>
                <c:pt idx="15927">
                  <c:v>1.5040000000000013</c:v>
                </c:pt>
                <c:pt idx="15928">
                  <c:v>1.3369999999999993</c:v>
                </c:pt>
                <c:pt idx="15929">
                  <c:v>1.1690000000000005</c:v>
                </c:pt>
                <c:pt idx="15930">
                  <c:v>0</c:v>
                </c:pt>
                <c:pt idx="15931">
                  <c:v>0</c:v>
                </c:pt>
                <c:pt idx="15932">
                  <c:v>0.80300000000000082</c:v>
                </c:pt>
                <c:pt idx="15933">
                  <c:v>0.60399999999999943</c:v>
                </c:pt>
                <c:pt idx="15934">
                  <c:v>4.4039999999999999</c:v>
                </c:pt>
                <c:pt idx="15935">
                  <c:v>1.202999999999999</c:v>
                </c:pt>
                <c:pt idx="15936">
                  <c:v>0</c:v>
                </c:pt>
                <c:pt idx="15937">
                  <c:v>0.67000000000000193</c:v>
                </c:pt>
                <c:pt idx="15938">
                  <c:v>0.33700000000000002</c:v>
                </c:pt>
                <c:pt idx="15939">
                  <c:v>0</c:v>
                </c:pt>
                <c:pt idx="15940">
                  <c:v>2.4110000000000005</c:v>
                </c:pt>
                <c:pt idx="15941">
                  <c:v>0.81599999999999895</c:v>
                </c:pt>
                <c:pt idx="15942">
                  <c:v>2.2160000000000002</c:v>
                </c:pt>
                <c:pt idx="15943">
                  <c:v>0.61100000000000065</c:v>
                </c:pt>
                <c:pt idx="15944">
                  <c:v>0</c:v>
                </c:pt>
                <c:pt idx="15945">
                  <c:v>1.7809999999999984</c:v>
                </c:pt>
                <c:pt idx="15946">
                  <c:v>1.5410000000000004</c:v>
                </c:pt>
                <c:pt idx="15947">
                  <c:v>1.2800000000000011</c:v>
                </c:pt>
                <c:pt idx="15948">
                  <c:v>0</c:v>
                </c:pt>
                <c:pt idx="15949">
                  <c:v>0</c:v>
                </c:pt>
                <c:pt idx="15950">
                  <c:v>0.67099999999999971</c:v>
                </c:pt>
                <c:pt idx="15951">
                  <c:v>0.33800000000000108</c:v>
                </c:pt>
                <c:pt idx="15952">
                  <c:v>0</c:v>
                </c:pt>
                <c:pt idx="15953">
                  <c:v>0</c:v>
                </c:pt>
                <c:pt idx="15954">
                  <c:v>0</c:v>
                </c:pt>
                <c:pt idx="15955">
                  <c:v>0</c:v>
                </c:pt>
                <c:pt idx="15956">
                  <c:v>0</c:v>
                </c:pt>
                <c:pt idx="15957">
                  <c:v>0.67099999999999971</c:v>
                </c:pt>
                <c:pt idx="15958">
                  <c:v>0.33700000000000002</c:v>
                </c:pt>
                <c:pt idx="15959">
                  <c:v>0</c:v>
                </c:pt>
                <c:pt idx="15960">
                  <c:v>5.6709999999999985</c:v>
                </c:pt>
                <c:pt idx="15961">
                  <c:v>1.3369999999999993</c:v>
                </c:pt>
                <c:pt idx="15962">
                  <c:v>0</c:v>
                </c:pt>
                <c:pt idx="15963">
                  <c:v>0</c:v>
                </c:pt>
                <c:pt idx="15964">
                  <c:v>0</c:v>
                </c:pt>
                <c:pt idx="15965">
                  <c:v>0.33700000000000002</c:v>
                </c:pt>
                <c:pt idx="15966">
                  <c:v>0.67099999999999971</c:v>
                </c:pt>
                <c:pt idx="15967">
                  <c:v>0</c:v>
                </c:pt>
                <c:pt idx="15968">
                  <c:v>0</c:v>
                </c:pt>
                <c:pt idx="15969">
                  <c:v>0.67099999999999971</c:v>
                </c:pt>
                <c:pt idx="15970">
                  <c:v>0.33700000000000002</c:v>
                </c:pt>
                <c:pt idx="15971">
                  <c:v>0</c:v>
                </c:pt>
                <c:pt idx="15972">
                  <c:v>0</c:v>
                </c:pt>
                <c:pt idx="15973">
                  <c:v>0</c:v>
                </c:pt>
                <c:pt idx="15974">
                  <c:v>0</c:v>
                </c:pt>
                <c:pt idx="15975">
                  <c:v>0</c:v>
                </c:pt>
                <c:pt idx="15976">
                  <c:v>0</c:v>
                </c:pt>
                <c:pt idx="15977">
                  <c:v>0</c:v>
                </c:pt>
                <c:pt idx="15978">
                  <c:v>0</c:v>
                </c:pt>
                <c:pt idx="15979">
                  <c:v>0</c:v>
                </c:pt>
                <c:pt idx="15980">
                  <c:v>0.33700000000000002</c:v>
                </c:pt>
                <c:pt idx="15981">
                  <c:v>0.67099999999999971</c:v>
                </c:pt>
                <c:pt idx="15982">
                  <c:v>0</c:v>
                </c:pt>
                <c:pt idx="15983">
                  <c:v>0</c:v>
                </c:pt>
                <c:pt idx="15984">
                  <c:v>0</c:v>
                </c:pt>
                <c:pt idx="15985">
                  <c:v>1</c:v>
                </c:pt>
                <c:pt idx="15986">
                  <c:v>1</c:v>
                </c:pt>
                <c:pt idx="15987">
                  <c:v>2</c:v>
                </c:pt>
                <c:pt idx="15988">
                  <c:v>1</c:v>
                </c:pt>
                <c:pt idx="15989">
                  <c:v>1</c:v>
                </c:pt>
                <c:pt idx="15990">
                  <c:v>0</c:v>
                </c:pt>
                <c:pt idx="15991">
                  <c:v>0.62800000000000034</c:v>
                </c:pt>
                <c:pt idx="15992">
                  <c:v>1.2409999999999992</c:v>
                </c:pt>
                <c:pt idx="15993">
                  <c:v>0.8410000000000013</c:v>
                </c:pt>
                <c:pt idx="15994">
                  <c:v>0.42699999999999982</c:v>
                </c:pt>
                <c:pt idx="15995">
                  <c:v>0</c:v>
                </c:pt>
                <c:pt idx="15996">
                  <c:v>0</c:v>
                </c:pt>
                <c:pt idx="15997">
                  <c:v>0</c:v>
                </c:pt>
                <c:pt idx="15998">
                  <c:v>1.2540000000000013</c:v>
                </c:pt>
                <c:pt idx="15999">
                  <c:v>0.50499999999999901</c:v>
                </c:pt>
                <c:pt idx="16000">
                  <c:v>0.75400000000000156</c:v>
                </c:pt>
                <c:pt idx="16001">
                  <c:v>0</c:v>
                </c:pt>
                <c:pt idx="16002">
                  <c:v>0</c:v>
                </c:pt>
                <c:pt idx="16003">
                  <c:v>0</c:v>
                </c:pt>
                <c:pt idx="16004">
                  <c:v>0</c:v>
                </c:pt>
                <c:pt idx="16005">
                  <c:v>0</c:v>
                </c:pt>
                <c:pt idx="16006">
                  <c:v>0</c:v>
                </c:pt>
                <c:pt idx="16007">
                  <c:v>0.67099999999999971</c:v>
                </c:pt>
                <c:pt idx="16008">
                  <c:v>0.33800000000000108</c:v>
                </c:pt>
                <c:pt idx="16009">
                  <c:v>0</c:v>
                </c:pt>
                <c:pt idx="16010">
                  <c:v>0</c:v>
                </c:pt>
                <c:pt idx="16011">
                  <c:v>1</c:v>
                </c:pt>
                <c:pt idx="16012">
                  <c:v>2</c:v>
                </c:pt>
                <c:pt idx="16013">
                  <c:v>1</c:v>
                </c:pt>
                <c:pt idx="16014">
                  <c:v>1</c:v>
                </c:pt>
                <c:pt idx="16015">
                  <c:v>0</c:v>
                </c:pt>
                <c:pt idx="16016">
                  <c:v>0.67099999999999971</c:v>
                </c:pt>
                <c:pt idx="16017">
                  <c:v>0.33800000000000108</c:v>
                </c:pt>
                <c:pt idx="16018">
                  <c:v>0</c:v>
                </c:pt>
                <c:pt idx="16019">
                  <c:v>0</c:v>
                </c:pt>
                <c:pt idx="16020">
                  <c:v>0.33800000000000108</c:v>
                </c:pt>
                <c:pt idx="16021">
                  <c:v>0.67099999999999971</c:v>
                </c:pt>
                <c:pt idx="16022">
                  <c:v>0</c:v>
                </c:pt>
                <c:pt idx="16023">
                  <c:v>0</c:v>
                </c:pt>
                <c:pt idx="16024">
                  <c:v>0</c:v>
                </c:pt>
                <c:pt idx="16025">
                  <c:v>1</c:v>
                </c:pt>
                <c:pt idx="16026">
                  <c:v>1</c:v>
                </c:pt>
                <c:pt idx="16027">
                  <c:v>1</c:v>
                </c:pt>
                <c:pt idx="16028">
                  <c:v>1</c:v>
                </c:pt>
                <c:pt idx="16029">
                  <c:v>0</c:v>
                </c:pt>
                <c:pt idx="16030">
                  <c:v>0</c:v>
                </c:pt>
                <c:pt idx="16031">
                  <c:v>0</c:v>
                </c:pt>
                <c:pt idx="16032">
                  <c:v>0</c:v>
                </c:pt>
                <c:pt idx="16033">
                  <c:v>0.51599999999999824</c:v>
                </c:pt>
                <c:pt idx="16034">
                  <c:v>1.0210000000000008</c:v>
                </c:pt>
                <c:pt idx="16035">
                  <c:v>0.51599999999999824</c:v>
                </c:pt>
                <c:pt idx="16036">
                  <c:v>0</c:v>
                </c:pt>
                <c:pt idx="16037">
                  <c:v>0</c:v>
                </c:pt>
                <c:pt idx="16038">
                  <c:v>0</c:v>
                </c:pt>
                <c:pt idx="16039">
                  <c:v>0</c:v>
                </c:pt>
                <c:pt idx="16040">
                  <c:v>0</c:v>
                </c:pt>
                <c:pt idx="16041">
                  <c:v>0</c:v>
                </c:pt>
                <c:pt idx="16042">
                  <c:v>8.7860000000000014</c:v>
                </c:pt>
                <c:pt idx="16043">
                  <c:v>8.57</c:v>
                </c:pt>
                <c:pt idx="16044">
                  <c:v>15.352000000000004</c:v>
                </c:pt>
                <c:pt idx="16045">
                  <c:v>16.132000000000001</c:v>
                </c:pt>
                <c:pt idx="16046">
                  <c:v>10.91</c:v>
                </c:pt>
                <c:pt idx="16047">
                  <c:v>7.6849999999999969</c:v>
                </c:pt>
                <c:pt idx="16048">
                  <c:v>6.4589999999999996</c:v>
                </c:pt>
                <c:pt idx="16049">
                  <c:v>1.2310000000000016</c:v>
                </c:pt>
                <c:pt idx="16050">
                  <c:v>0</c:v>
                </c:pt>
                <c:pt idx="16051">
                  <c:v>0</c:v>
                </c:pt>
                <c:pt idx="16052">
                  <c:v>0</c:v>
                </c:pt>
                <c:pt idx="16053">
                  <c:v>0</c:v>
                </c:pt>
                <c:pt idx="16054">
                  <c:v>0</c:v>
                </c:pt>
                <c:pt idx="16055">
                  <c:v>0</c:v>
                </c:pt>
                <c:pt idx="16056">
                  <c:v>0.33800000000000108</c:v>
                </c:pt>
                <c:pt idx="16057">
                  <c:v>0.67099999999999971</c:v>
                </c:pt>
                <c:pt idx="16058">
                  <c:v>0</c:v>
                </c:pt>
                <c:pt idx="16059">
                  <c:v>0</c:v>
                </c:pt>
                <c:pt idx="16060">
                  <c:v>0</c:v>
                </c:pt>
                <c:pt idx="16061">
                  <c:v>0</c:v>
                </c:pt>
                <c:pt idx="16062">
                  <c:v>0</c:v>
                </c:pt>
                <c:pt idx="16063">
                  <c:v>0</c:v>
                </c:pt>
                <c:pt idx="16064">
                  <c:v>0</c:v>
                </c:pt>
                <c:pt idx="16065">
                  <c:v>0</c:v>
                </c:pt>
                <c:pt idx="16066">
                  <c:v>0.33800000000000108</c:v>
                </c:pt>
                <c:pt idx="16067">
                  <c:v>0.67099999999999971</c:v>
                </c:pt>
                <c:pt idx="16068">
                  <c:v>0</c:v>
                </c:pt>
                <c:pt idx="16069">
                  <c:v>0</c:v>
                </c:pt>
                <c:pt idx="16070">
                  <c:v>0</c:v>
                </c:pt>
                <c:pt idx="16071">
                  <c:v>0.67099999999999971</c:v>
                </c:pt>
                <c:pt idx="16072">
                  <c:v>1.3380000000000014</c:v>
                </c:pt>
                <c:pt idx="16073">
                  <c:v>0</c:v>
                </c:pt>
                <c:pt idx="16074">
                  <c:v>0.33800000000000108</c:v>
                </c:pt>
                <c:pt idx="16075">
                  <c:v>0.67099999999999971</c:v>
                </c:pt>
                <c:pt idx="16076">
                  <c:v>0</c:v>
                </c:pt>
                <c:pt idx="16077">
                  <c:v>0</c:v>
                </c:pt>
                <c:pt idx="16078">
                  <c:v>0</c:v>
                </c:pt>
                <c:pt idx="16079">
                  <c:v>0</c:v>
                </c:pt>
                <c:pt idx="16080">
                  <c:v>0</c:v>
                </c:pt>
                <c:pt idx="16081">
                  <c:v>1.4200000000000017</c:v>
                </c:pt>
                <c:pt idx="16082">
                  <c:v>4.7319999999999993</c:v>
                </c:pt>
                <c:pt idx="16083">
                  <c:v>2.9280000000000008</c:v>
                </c:pt>
                <c:pt idx="16084">
                  <c:v>0</c:v>
                </c:pt>
                <c:pt idx="16085">
                  <c:v>3.8230000000000004</c:v>
                </c:pt>
                <c:pt idx="16086">
                  <c:v>14.646000000000001</c:v>
                </c:pt>
                <c:pt idx="16087">
                  <c:v>23.466999999999988</c:v>
                </c:pt>
                <c:pt idx="16088">
                  <c:v>15.288</c:v>
                </c:pt>
                <c:pt idx="16089">
                  <c:v>10.107000000000001</c:v>
                </c:pt>
                <c:pt idx="16090">
                  <c:v>6.9250000000000007</c:v>
                </c:pt>
                <c:pt idx="16091">
                  <c:v>4.7420000000000009</c:v>
                </c:pt>
                <c:pt idx="16092">
                  <c:v>2.5579999999999998</c:v>
                </c:pt>
                <c:pt idx="16093">
                  <c:v>1.3730000000000011</c:v>
                </c:pt>
                <c:pt idx="16094">
                  <c:v>1.1870000000000016</c:v>
                </c:pt>
                <c:pt idx="16095">
                  <c:v>0</c:v>
                </c:pt>
                <c:pt idx="16096">
                  <c:v>0</c:v>
                </c:pt>
                <c:pt idx="16097">
                  <c:v>10.113</c:v>
                </c:pt>
                <c:pt idx="16098">
                  <c:v>8.2250000000000014</c:v>
                </c:pt>
                <c:pt idx="16099">
                  <c:v>5.3369999999999997</c:v>
                </c:pt>
                <c:pt idx="16100">
                  <c:v>3.4480000000000004</c:v>
                </c:pt>
                <c:pt idx="16101">
                  <c:v>2.5590000000000002</c:v>
                </c:pt>
                <c:pt idx="16102">
                  <c:v>1.6700000000000021</c:v>
                </c:pt>
                <c:pt idx="16103">
                  <c:v>0.78099999999999881</c:v>
                </c:pt>
                <c:pt idx="16104">
                  <c:v>0.89000000000000068</c:v>
                </c:pt>
                <c:pt idx="16105">
                  <c:v>0</c:v>
                </c:pt>
                <c:pt idx="16106">
                  <c:v>1.6060000000000021</c:v>
                </c:pt>
                <c:pt idx="16107">
                  <c:v>1.1999999999999988</c:v>
                </c:pt>
                <c:pt idx="16108">
                  <c:v>0.78200000000000003</c:v>
                </c:pt>
                <c:pt idx="16109">
                  <c:v>0.35300000000000165</c:v>
                </c:pt>
                <c:pt idx="16110">
                  <c:v>0</c:v>
                </c:pt>
                <c:pt idx="16111">
                  <c:v>0.46199999999999991</c:v>
                </c:pt>
                <c:pt idx="16112">
                  <c:v>0</c:v>
                </c:pt>
                <c:pt idx="16113">
                  <c:v>0</c:v>
                </c:pt>
                <c:pt idx="16114">
                  <c:v>0</c:v>
                </c:pt>
                <c:pt idx="16115">
                  <c:v>0.33800000000000108</c:v>
                </c:pt>
                <c:pt idx="16116">
                  <c:v>14.659000000000002</c:v>
                </c:pt>
                <c:pt idx="16117">
                  <c:v>21.963999999999988</c:v>
                </c:pt>
                <c:pt idx="16118">
                  <c:v>17.251000000000001</c:v>
                </c:pt>
                <c:pt idx="16119">
                  <c:v>17.521000000000001</c:v>
                </c:pt>
                <c:pt idx="16120">
                  <c:v>18.774000000000001</c:v>
                </c:pt>
                <c:pt idx="16121">
                  <c:v>19.007999999999999</c:v>
                </c:pt>
                <c:pt idx="16122">
                  <c:v>15.223000000000001</c:v>
                </c:pt>
                <c:pt idx="16123">
                  <c:v>12.419</c:v>
                </c:pt>
                <c:pt idx="16124">
                  <c:v>9.5950000000000024</c:v>
                </c:pt>
                <c:pt idx="16125">
                  <c:v>4.7509999999999977</c:v>
                </c:pt>
                <c:pt idx="16126">
                  <c:v>1.8860000000000032</c:v>
                </c:pt>
                <c:pt idx="16127">
                  <c:v>0</c:v>
                </c:pt>
                <c:pt idx="16128">
                  <c:v>37.886000000000003</c:v>
                </c:pt>
                <c:pt idx="16129">
                  <c:v>413.65199999999999</c:v>
                </c:pt>
                <c:pt idx="16130">
                  <c:v>123.28999999999999</c:v>
                </c:pt>
                <c:pt idx="16131">
                  <c:v>52.793000000000013</c:v>
                </c:pt>
                <c:pt idx="16132">
                  <c:v>35.154000000000003</c:v>
                </c:pt>
                <c:pt idx="16133">
                  <c:v>22.36399999999999</c:v>
                </c:pt>
                <c:pt idx="16134">
                  <c:v>12.414000000000001</c:v>
                </c:pt>
                <c:pt idx="16135">
                  <c:v>5.2959999999999985</c:v>
                </c:pt>
                <c:pt idx="16136">
                  <c:v>0</c:v>
                </c:pt>
                <c:pt idx="16137">
                  <c:v>16.612000000000005</c:v>
                </c:pt>
                <c:pt idx="16138">
                  <c:v>30.218000000000004</c:v>
                </c:pt>
                <c:pt idx="16139">
                  <c:v>12.818000000000001</c:v>
                </c:pt>
                <c:pt idx="16140">
                  <c:v>4.411999999999999</c:v>
                </c:pt>
                <c:pt idx="16141">
                  <c:v>0</c:v>
                </c:pt>
                <c:pt idx="16142">
                  <c:v>0.28199999999999664</c:v>
                </c:pt>
                <c:pt idx="16143">
                  <c:v>13.555000000000003</c:v>
                </c:pt>
                <c:pt idx="16144">
                  <c:v>31.81900000000001</c:v>
                </c:pt>
                <c:pt idx="16145">
                  <c:v>60.074000000000005</c:v>
                </c:pt>
                <c:pt idx="16146">
                  <c:v>29.31900000000001</c:v>
                </c:pt>
                <c:pt idx="16147">
                  <c:v>12.556000000000003</c:v>
                </c:pt>
                <c:pt idx="16148">
                  <c:v>4.7830000000000013</c:v>
                </c:pt>
                <c:pt idx="16149">
                  <c:v>0</c:v>
                </c:pt>
                <c:pt idx="16150">
                  <c:v>12.315000000000003</c:v>
                </c:pt>
                <c:pt idx="16151">
                  <c:v>4.6030000000000015</c:v>
                </c:pt>
                <c:pt idx="16152">
                  <c:v>1.865000000000002</c:v>
                </c:pt>
                <c:pt idx="16153">
                  <c:v>0.10099999999999908</c:v>
                </c:pt>
                <c:pt idx="16154">
                  <c:v>0</c:v>
                </c:pt>
                <c:pt idx="16155">
                  <c:v>1.4969999999999994</c:v>
                </c:pt>
                <c:pt idx="16156">
                  <c:v>0</c:v>
                </c:pt>
                <c:pt idx="16157">
                  <c:v>0</c:v>
                </c:pt>
                <c:pt idx="16158">
                  <c:v>0</c:v>
                </c:pt>
                <c:pt idx="16159">
                  <c:v>0</c:v>
                </c:pt>
                <c:pt idx="16160">
                  <c:v>0</c:v>
                </c:pt>
                <c:pt idx="16161">
                  <c:v>0.8019999999999996</c:v>
                </c:pt>
                <c:pt idx="16162">
                  <c:v>19.601999999999997</c:v>
                </c:pt>
                <c:pt idx="16163">
                  <c:v>8.4020000000000028</c:v>
                </c:pt>
                <c:pt idx="16164">
                  <c:v>2.2019999999999982</c:v>
                </c:pt>
                <c:pt idx="16165">
                  <c:v>0</c:v>
                </c:pt>
                <c:pt idx="16166">
                  <c:v>12.277999999999999</c:v>
                </c:pt>
                <c:pt idx="16167">
                  <c:v>24.524999999999999</c:v>
                </c:pt>
                <c:pt idx="16168">
                  <c:v>11.741999999999997</c:v>
                </c:pt>
                <c:pt idx="16169">
                  <c:v>7.9300000000000015</c:v>
                </c:pt>
                <c:pt idx="16170">
                  <c:v>7.0889999999999986</c:v>
                </c:pt>
                <c:pt idx="16171">
                  <c:v>6.2199999999999989</c:v>
                </c:pt>
                <c:pt idx="16172">
                  <c:v>6.3239999999999963</c:v>
                </c:pt>
                <c:pt idx="16173">
                  <c:v>4.4010000000000034</c:v>
                </c:pt>
                <c:pt idx="16174">
                  <c:v>3.453000000000003</c:v>
                </c:pt>
                <c:pt idx="16175">
                  <c:v>5.4789999999999992</c:v>
                </c:pt>
                <c:pt idx="16176">
                  <c:v>2.4799999999999969</c:v>
                </c:pt>
                <c:pt idx="16177">
                  <c:v>1.4570000000000003</c:v>
                </c:pt>
                <c:pt idx="16178">
                  <c:v>2.4099999999999966</c:v>
                </c:pt>
                <c:pt idx="16179">
                  <c:v>1.3410000000000011</c:v>
                </c:pt>
                <c:pt idx="16180">
                  <c:v>1.2490000000000019</c:v>
                </c:pt>
                <c:pt idx="16181">
                  <c:v>1.1349999999999978</c:v>
                </c:pt>
                <c:pt idx="16182">
                  <c:v>0</c:v>
                </c:pt>
                <c:pt idx="16183">
                  <c:v>22.444999999999993</c:v>
                </c:pt>
                <c:pt idx="16184">
                  <c:v>13.885000000000003</c:v>
                </c:pt>
                <c:pt idx="16185">
                  <c:v>7.3190000000000026</c:v>
                </c:pt>
                <c:pt idx="16186">
                  <c:v>2.7469999999999999</c:v>
                </c:pt>
                <c:pt idx="16187">
                  <c:v>4.1700000000000017</c:v>
                </c:pt>
                <c:pt idx="16188">
                  <c:v>2.588000000000001</c:v>
                </c:pt>
                <c:pt idx="16189">
                  <c:v>0</c:v>
                </c:pt>
                <c:pt idx="16190">
                  <c:v>7.0399999999999991</c:v>
                </c:pt>
                <c:pt idx="16191">
                  <c:v>3.0450000000000017</c:v>
                </c:pt>
                <c:pt idx="16192">
                  <c:v>2.0180000000000007</c:v>
                </c:pt>
                <c:pt idx="16193">
                  <c:v>0.96000000000000085</c:v>
                </c:pt>
                <c:pt idx="16194">
                  <c:v>0</c:v>
                </c:pt>
                <c:pt idx="16195">
                  <c:v>0</c:v>
                </c:pt>
                <c:pt idx="16196">
                  <c:v>0</c:v>
                </c:pt>
                <c:pt idx="16197">
                  <c:v>0.42999999999999994</c:v>
                </c:pt>
                <c:pt idx="16198">
                  <c:v>0.22800000000000153</c:v>
                </c:pt>
                <c:pt idx="16199">
                  <c:v>0</c:v>
                </c:pt>
                <c:pt idx="16200">
                  <c:v>0</c:v>
                </c:pt>
                <c:pt idx="16201">
                  <c:v>13.297000000000001</c:v>
                </c:pt>
                <c:pt idx="16202">
                  <c:v>15.59</c:v>
                </c:pt>
                <c:pt idx="16203">
                  <c:v>7.8790000000000013</c:v>
                </c:pt>
                <c:pt idx="16204">
                  <c:v>4.1649999999999956</c:v>
                </c:pt>
                <c:pt idx="16205">
                  <c:v>1.4469999999999987</c:v>
                </c:pt>
                <c:pt idx="16206">
                  <c:v>1.7250000000000014</c:v>
                </c:pt>
                <c:pt idx="16207">
                  <c:v>0</c:v>
                </c:pt>
                <c:pt idx="16208">
                  <c:v>62.233000000000011</c:v>
                </c:pt>
                <c:pt idx="16209">
                  <c:v>128.43800000000005</c:v>
                </c:pt>
                <c:pt idx="16210">
                  <c:v>25.614999999999998</c:v>
                </c:pt>
                <c:pt idx="16211">
                  <c:v>28.760999999999992</c:v>
                </c:pt>
                <c:pt idx="16212">
                  <c:v>11.876000000000005</c:v>
                </c:pt>
                <c:pt idx="16213">
                  <c:v>4.9579999999999975</c:v>
                </c:pt>
                <c:pt idx="16214">
                  <c:v>8.0070000000000014</c:v>
                </c:pt>
                <c:pt idx="16215">
                  <c:v>2.0219999999999985</c:v>
                </c:pt>
                <c:pt idx="16216">
                  <c:v>0</c:v>
                </c:pt>
                <c:pt idx="16217">
                  <c:v>3.5429999999999993</c:v>
                </c:pt>
                <c:pt idx="16218">
                  <c:v>280.673</c:v>
                </c:pt>
                <c:pt idx="16219">
                  <c:v>53.343000000000004</c:v>
                </c:pt>
                <c:pt idx="16220">
                  <c:v>29.496000000000002</c:v>
                </c:pt>
                <c:pt idx="16221">
                  <c:v>13.071000000000002</c:v>
                </c:pt>
                <c:pt idx="16222">
                  <c:v>0</c:v>
                </c:pt>
                <c:pt idx="16223">
                  <c:v>20.279000000000003</c:v>
                </c:pt>
                <c:pt idx="16224">
                  <c:v>43.558</c:v>
                </c:pt>
                <c:pt idx="16225">
                  <c:v>11.834000000000003</c:v>
                </c:pt>
                <c:pt idx="16226">
                  <c:v>10.11</c:v>
                </c:pt>
                <c:pt idx="16227">
                  <c:v>8.3840000000000003</c:v>
                </c:pt>
                <c:pt idx="16228">
                  <c:v>7.655999999999997</c:v>
                </c:pt>
                <c:pt idx="16229">
                  <c:v>4.9279999999999955</c:v>
                </c:pt>
                <c:pt idx="16230">
                  <c:v>3.1980000000000004</c:v>
                </c:pt>
                <c:pt idx="16231">
                  <c:v>1.4669999999999979</c:v>
                </c:pt>
                <c:pt idx="16232">
                  <c:v>0.73400000000000198</c:v>
                </c:pt>
                <c:pt idx="16233">
                  <c:v>0</c:v>
                </c:pt>
                <c:pt idx="16234">
                  <c:v>1.6139999999999968</c:v>
                </c:pt>
                <c:pt idx="16235">
                  <c:v>2.2209999999999974</c:v>
                </c:pt>
                <c:pt idx="16236">
                  <c:v>0.82099999999999795</c:v>
                </c:pt>
                <c:pt idx="16237">
                  <c:v>0.41400000000000148</c:v>
                </c:pt>
                <c:pt idx="16238">
                  <c:v>0</c:v>
                </c:pt>
                <c:pt idx="16239">
                  <c:v>26.499000000000002</c:v>
                </c:pt>
                <c:pt idx="16240">
                  <c:v>10.994</c:v>
                </c:pt>
                <c:pt idx="16241">
                  <c:v>16.484000000000002</c:v>
                </c:pt>
                <c:pt idx="16242">
                  <c:v>8.9690000000000047</c:v>
                </c:pt>
                <c:pt idx="16243">
                  <c:v>7.4489999999999981</c:v>
                </c:pt>
                <c:pt idx="16244">
                  <c:v>4.9249999999999954</c:v>
                </c:pt>
                <c:pt idx="16245">
                  <c:v>4.3950000000000014</c:v>
                </c:pt>
                <c:pt idx="16246">
                  <c:v>3.862000000000001</c:v>
                </c:pt>
                <c:pt idx="16247">
                  <c:v>2.3230000000000004</c:v>
                </c:pt>
                <c:pt idx="16248">
                  <c:v>2.7809999999999997</c:v>
                </c:pt>
                <c:pt idx="16249">
                  <c:v>2.232999999999997</c:v>
                </c:pt>
                <c:pt idx="16250">
                  <c:v>1.6809999999999974</c:v>
                </c:pt>
                <c:pt idx="16251">
                  <c:v>1.125</c:v>
                </c:pt>
                <c:pt idx="16252">
                  <c:v>0.56499999999999773</c:v>
                </c:pt>
                <c:pt idx="16253">
                  <c:v>0</c:v>
                </c:pt>
                <c:pt idx="16254">
                  <c:v>0</c:v>
                </c:pt>
                <c:pt idx="16255">
                  <c:v>10.101000000000001</c:v>
                </c:pt>
                <c:pt idx="16256">
                  <c:v>41.202000000000012</c:v>
                </c:pt>
                <c:pt idx="16257">
                  <c:v>18.302</c:v>
                </c:pt>
                <c:pt idx="16258">
                  <c:v>14.403000000000002</c:v>
                </c:pt>
                <c:pt idx="16259">
                  <c:v>9.5030000000000001</c:v>
                </c:pt>
                <c:pt idx="16260">
                  <c:v>5.6030000000000015</c:v>
                </c:pt>
                <c:pt idx="16261">
                  <c:v>3.7019999999999982</c:v>
                </c:pt>
                <c:pt idx="16262">
                  <c:v>1.8019999999999992</c:v>
                </c:pt>
                <c:pt idx="16263">
                  <c:v>0.90100000000000335</c:v>
                </c:pt>
                <c:pt idx="16264">
                  <c:v>0</c:v>
                </c:pt>
                <c:pt idx="16265">
                  <c:v>0</c:v>
                </c:pt>
                <c:pt idx="16266">
                  <c:v>3</c:v>
                </c:pt>
                <c:pt idx="16267">
                  <c:v>0</c:v>
                </c:pt>
                <c:pt idx="16268">
                  <c:v>2.5090000000000003</c:v>
                </c:pt>
                <c:pt idx="16269">
                  <c:v>2.0119999999999996</c:v>
                </c:pt>
                <c:pt idx="16270">
                  <c:v>0.50900000000000034</c:v>
                </c:pt>
                <c:pt idx="16271">
                  <c:v>0</c:v>
                </c:pt>
                <c:pt idx="16272">
                  <c:v>0</c:v>
                </c:pt>
                <c:pt idx="16273">
                  <c:v>4.3590000000000018</c:v>
                </c:pt>
                <c:pt idx="16274">
                  <c:v>8.7079999999999984</c:v>
                </c:pt>
                <c:pt idx="16275">
                  <c:v>7.046999999999997</c:v>
                </c:pt>
                <c:pt idx="16276">
                  <c:v>7.375</c:v>
                </c:pt>
                <c:pt idx="16277">
                  <c:v>2.6929999999999978</c:v>
                </c:pt>
                <c:pt idx="16278">
                  <c:v>0</c:v>
                </c:pt>
                <c:pt idx="16279">
                  <c:v>2.5090000000000003</c:v>
                </c:pt>
                <c:pt idx="16280">
                  <c:v>3.0110000000000028</c:v>
                </c:pt>
                <c:pt idx="16281">
                  <c:v>1.5080000000000027</c:v>
                </c:pt>
                <c:pt idx="16282">
                  <c:v>0</c:v>
                </c:pt>
                <c:pt idx="16283">
                  <c:v>0</c:v>
                </c:pt>
                <c:pt idx="16284">
                  <c:v>0</c:v>
                </c:pt>
                <c:pt idx="16285">
                  <c:v>0.3359999999999988</c:v>
                </c:pt>
                <c:pt idx="16286">
                  <c:v>0.66899999999999715</c:v>
                </c:pt>
                <c:pt idx="16287">
                  <c:v>0</c:v>
                </c:pt>
                <c:pt idx="16288">
                  <c:v>0</c:v>
                </c:pt>
                <c:pt idx="16289">
                  <c:v>0</c:v>
                </c:pt>
                <c:pt idx="16290">
                  <c:v>0</c:v>
                </c:pt>
                <c:pt idx="16291">
                  <c:v>0</c:v>
                </c:pt>
                <c:pt idx="16292">
                  <c:v>0</c:v>
                </c:pt>
                <c:pt idx="16293">
                  <c:v>0</c:v>
                </c:pt>
                <c:pt idx="16294">
                  <c:v>0</c:v>
                </c:pt>
                <c:pt idx="16295">
                  <c:v>0</c:v>
                </c:pt>
                <c:pt idx="16296">
                  <c:v>39.804000000000002</c:v>
                </c:pt>
                <c:pt idx="16297">
                  <c:v>51.607000000000006</c:v>
                </c:pt>
                <c:pt idx="16298">
                  <c:v>17.409999999999989</c:v>
                </c:pt>
                <c:pt idx="16299">
                  <c:v>10.210999999999999</c:v>
                </c:pt>
                <c:pt idx="16300">
                  <c:v>7.0120000000000005</c:v>
                </c:pt>
                <c:pt idx="16301">
                  <c:v>4.8109999999999982</c:v>
                </c:pt>
                <c:pt idx="16302">
                  <c:v>2.6099999999999994</c:v>
                </c:pt>
                <c:pt idx="16303">
                  <c:v>1.4069999999999956</c:v>
                </c:pt>
                <c:pt idx="16304">
                  <c:v>1.2040000000000006</c:v>
                </c:pt>
                <c:pt idx="16305">
                  <c:v>0</c:v>
                </c:pt>
                <c:pt idx="16306">
                  <c:v>3</c:v>
                </c:pt>
                <c:pt idx="16307">
                  <c:v>2</c:v>
                </c:pt>
                <c:pt idx="16308">
                  <c:v>1</c:v>
                </c:pt>
                <c:pt idx="16309">
                  <c:v>1</c:v>
                </c:pt>
                <c:pt idx="16310">
                  <c:v>0</c:v>
                </c:pt>
                <c:pt idx="16311">
                  <c:v>0</c:v>
                </c:pt>
                <c:pt idx="16312">
                  <c:v>2</c:v>
                </c:pt>
                <c:pt idx="16313">
                  <c:v>1</c:v>
                </c:pt>
                <c:pt idx="16314">
                  <c:v>0</c:v>
                </c:pt>
                <c:pt idx="16315">
                  <c:v>3.2379999999999995</c:v>
                </c:pt>
                <c:pt idx="16316">
                  <c:v>6.4750000000000014</c:v>
                </c:pt>
                <c:pt idx="16317">
                  <c:v>33.711000000000006</c:v>
                </c:pt>
                <c:pt idx="16318">
                  <c:v>84.946000000000026</c:v>
                </c:pt>
                <c:pt idx="16319">
                  <c:v>27.179000000000009</c:v>
                </c:pt>
                <c:pt idx="16320">
                  <c:v>15.411000000000001</c:v>
                </c:pt>
                <c:pt idx="16321">
                  <c:v>9.642000000000003</c:v>
                </c:pt>
                <c:pt idx="16322">
                  <c:v>6.8710000000000022</c:v>
                </c:pt>
                <c:pt idx="16323">
                  <c:v>4.0989999999999966</c:v>
                </c:pt>
                <c:pt idx="16324">
                  <c:v>2.3259999999999996</c:v>
                </c:pt>
                <c:pt idx="16325">
                  <c:v>1.5519999999999992</c:v>
                </c:pt>
                <c:pt idx="16326">
                  <c:v>0.77700000000000125</c:v>
                </c:pt>
                <c:pt idx="16327">
                  <c:v>0</c:v>
                </c:pt>
                <c:pt idx="16328">
                  <c:v>0</c:v>
                </c:pt>
                <c:pt idx="16329">
                  <c:v>11.859000000000005</c:v>
                </c:pt>
                <c:pt idx="16330">
                  <c:v>28.716999999999999</c:v>
                </c:pt>
                <c:pt idx="16331">
                  <c:v>12.574000000000002</c:v>
                </c:pt>
                <c:pt idx="16332">
                  <c:v>8.4320000000000022</c:v>
                </c:pt>
                <c:pt idx="16333">
                  <c:v>5.2879999999999967</c:v>
                </c:pt>
                <c:pt idx="16334">
                  <c:v>3.1439999999999992</c:v>
                </c:pt>
                <c:pt idx="16335">
                  <c:v>0</c:v>
                </c:pt>
                <c:pt idx="16336">
                  <c:v>0.66899999999999715</c:v>
                </c:pt>
                <c:pt idx="16337">
                  <c:v>0.3359999999999988</c:v>
                </c:pt>
                <c:pt idx="16338">
                  <c:v>0</c:v>
                </c:pt>
                <c:pt idx="16339">
                  <c:v>1.2580000000000027</c:v>
                </c:pt>
                <c:pt idx="16340">
                  <c:v>6.5150000000000006</c:v>
                </c:pt>
                <c:pt idx="16341">
                  <c:v>3.7700000000000031</c:v>
                </c:pt>
                <c:pt idx="16342">
                  <c:v>4.0239999999999991</c:v>
                </c:pt>
                <c:pt idx="16343">
                  <c:v>4.2760000000000034</c:v>
                </c:pt>
                <c:pt idx="16344">
                  <c:v>3.527000000000001</c:v>
                </c:pt>
                <c:pt idx="16345">
                  <c:v>2.7760000000000034</c:v>
                </c:pt>
                <c:pt idx="16346">
                  <c:v>2.0240000000000009</c:v>
                </c:pt>
                <c:pt idx="16347">
                  <c:v>2.2700000000000031</c:v>
                </c:pt>
                <c:pt idx="16348">
                  <c:v>0.51500000000000068</c:v>
                </c:pt>
                <c:pt idx="16349">
                  <c:v>0.75800000000000289</c:v>
                </c:pt>
                <c:pt idx="16350">
                  <c:v>0</c:v>
                </c:pt>
                <c:pt idx="16351">
                  <c:v>0.9239999999999996</c:v>
                </c:pt>
                <c:pt idx="16352">
                  <c:v>1.8479999999999985</c:v>
                </c:pt>
                <c:pt idx="16353">
                  <c:v>58.771000000000001</c:v>
                </c:pt>
                <c:pt idx="16354">
                  <c:v>26.695</c:v>
                </c:pt>
                <c:pt idx="16355">
                  <c:v>15.617999999999999</c:v>
                </c:pt>
                <c:pt idx="16356">
                  <c:v>11.542000000000002</c:v>
                </c:pt>
                <c:pt idx="16357">
                  <c:v>10.465000000000007</c:v>
                </c:pt>
                <c:pt idx="16358">
                  <c:v>6.3879999999999963</c:v>
                </c:pt>
                <c:pt idx="16359">
                  <c:v>4.3100000000000005</c:v>
                </c:pt>
                <c:pt idx="16360">
                  <c:v>2.232999999999997</c:v>
                </c:pt>
                <c:pt idx="16361">
                  <c:v>1.1550000000000011</c:v>
                </c:pt>
                <c:pt idx="16362">
                  <c:v>1.0780000000000034</c:v>
                </c:pt>
                <c:pt idx="16363">
                  <c:v>0</c:v>
                </c:pt>
                <c:pt idx="16364">
                  <c:v>0</c:v>
                </c:pt>
                <c:pt idx="16365">
                  <c:v>0</c:v>
                </c:pt>
                <c:pt idx="16366">
                  <c:v>0</c:v>
                </c:pt>
                <c:pt idx="16367">
                  <c:v>0.50900000000000034</c:v>
                </c:pt>
                <c:pt idx="16368">
                  <c:v>1.0129999999999975</c:v>
                </c:pt>
                <c:pt idx="16369">
                  <c:v>0.50900000000000034</c:v>
                </c:pt>
                <c:pt idx="16370">
                  <c:v>0</c:v>
                </c:pt>
                <c:pt idx="16371">
                  <c:v>1</c:v>
                </c:pt>
                <c:pt idx="16372">
                  <c:v>1</c:v>
                </c:pt>
                <c:pt idx="16373">
                  <c:v>2</c:v>
                </c:pt>
                <c:pt idx="16374">
                  <c:v>1</c:v>
                </c:pt>
                <c:pt idx="16375">
                  <c:v>1</c:v>
                </c:pt>
                <c:pt idx="16376">
                  <c:v>0</c:v>
                </c:pt>
                <c:pt idx="16377">
                  <c:v>0</c:v>
                </c:pt>
                <c:pt idx="16378">
                  <c:v>0</c:v>
                </c:pt>
                <c:pt idx="16379">
                  <c:v>0.50999999999999801</c:v>
                </c:pt>
                <c:pt idx="16380">
                  <c:v>1.0129999999999975</c:v>
                </c:pt>
                <c:pt idx="16381">
                  <c:v>0.50999999999999801</c:v>
                </c:pt>
                <c:pt idx="16382">
                  <c:v>0</c:v>
                </c:pt>
                <c:pt idx="16383">
                  <c:v>0</c:v>
                </c:pt>
                <c:pt idx="16384">
                  <c:v>0</c:v>
                </c:pt>
                <c:pt idx="16385">
                  <c:v>1</c:v>
                </c:pt>
                <c:pt idx="16386">
                  <c:v>0</c:v>
                </c:pt>
                <c:pt idx="16387">
                  <c:v>0</c:v>
                </c:pt>
                <c:pt idx="16388">
                  <c:v>0</c:v>
                </c:pt>
                <c:pt idx="16389">
                  <c:v>0</c:v>
                </c:pt>
                <c:pt idx="16390">
                  <c:v>0.67000000000000193</c:v>
                </c:pt>
                <c:pt idx="16391">
                  <c:v>0.3359999999999988</c:v>
                </c:pt>
                <c:pt idx="16392">
                  <c:v>0</c:v>
                </c:pt>
                <c:pt idx="16393">
                  <c:v>1.408999999999998</c:v>
                </c:pt>
                <c:pt idx="16394">
                  <c:v>1.8130000000000024</c:v>
                </c:pt>
                <c:pt idx="16395">
                  <c:v>0.21300000000000099</c:v>
                </c:pt>
                <c:pt idx="16396">
                  <c:v>0.60900000000000198</c:v>
                </c:pt>
                <c:pt idx="16397">
                  <c:v>0</c:v>
                </c:pt>
                <c:pt idx="16398">
                  <c:v>0</c:v>
                </c:pt>
                <c:pt idx="16399">
                  <c:v>0.60900000000000198</c:v>
                </c:pt>
                <c:pt idx="16400">
                  <c:v>0.21300000000000099</c:v>
                </c:pt>
                <c:pt idx="16401">
                  <c:v>0.81300000000000261</c:v>
                </c:pt>
                <c:pt idx="16402">
                  <c:v>0.40899999999999903</c:v>
                </c:pt>
                <c:pt idx="16403">
                  <c:v>0</c:v>
                </c:pt>
                <c:pt idx="16404">
                  <c:v>0</c:v>
                </c:pt>
                <c:pt idx="16405">
                  <c:v>0.88300000000000267</c:v>
                </c:pt>
                <c:pt idx="16406">
                  <c:v>1.7460000000000022</c:v>
                </c:pt>
                <c:pt idx="16407">
                  <c:v>1.5880000000000014</c:v>
                </c:pt>
                <c:pt idx="16408">
                  <c:v>1.4110000000000014</c:v>
                </c:pt>
                <c:pt idx="16409">
                  <c:v>0.21500000000000341</c:v>
                </c:pt>
                <c:pt idx="16410">
                  <c:v>0</c:v>
                </c:pt>
                <c:pt idx="16411">
                  <c:v>0</c:v>
                </c:pt>
                <c:pt idx="16412">
                  <c:v>0</c:v>
                </c:pt>
                <c:pt idx="16413">
                  <c:v>0</c:v>
                </c:pt>
                <c:pt idx="16414">
                  <c:v>0</c:v>
                </c:pt>
                <c:pt idx="16415">
                  <c:v>1.1009999999999986</c:v>
                </c:pt>
                <c:pt idx="16416">
                  <c:v>2.2019999999999982</c:v>
                </c:pt>
                <c:pt idx="16417">
                  <c:v>2.3029999999999973</c:v>
                </c:pt>
                <c:pt idx="16418">
                  <c:v>3.4040000000000035</c:v>
                </c:pt>
                <c:pt idx="16419">
                  <c:v>4.5039999999999978</c:v>
                </c:pt>
                <c:pt idx="16420">
                  <c:v>2.6039999999999992</c:v>
                </c:pt>
                <c:pt idx="16421">
                  <c:v>1.703000000000003</c:v>
                </c:pt>
                <c:pt idx="16422">
                  <c:v>3.8019999999999987</c:v>
                </c:pt>
                <c:pt idx="16423">
                  <c:v>0.90100000000000335</c:v>
                </c:pt>
                <c:pt idx="16424">
                  <c:v>0</c:v>
                </c:pt>
                <c:pt idx="16425">
                  <c:v>0</c:v>
                </c:pt>
                <c:pt idx="16426">
                  <c:v>8.5290000000000035</c:v>
                </c:pt>
                <c:pt idx="16427">
                  <c:v>16.222999999999988</c:v>
                </c:pt>
                <c:pt idx="16428">
                  <c:v>13.867000000000003</c:v>
                </c:pt>
                <c:pt idx="16429">
                  <c:v>6.4600000000000009</c:v>
                </c:pt>
                <c:pt idx="16430">
                  <c:v>0</c:v>
                </c:pt>
                <c:pt idx="16431">
                  <c:v>0.61899999999999999</c:v>
                </c:pt>
                <c:pt idx="16432">
                  <c:v>2.2280000000000015</c:v>
                </c:pt>
                <c:pt idx="16433">
                  <c:v>0.82800000000000318</c:v>
                </c:pt>
                <c:pt idx="16434">
                  <c:v>0.41899999999999715</c:v>
                </c:pt>
                <c:pt idx="16435">
                  <c:v>0</c:v>
                </c:pt>
                <c:pt idx="16436">
                  <c:v>0</c:v>
                </c:pt>
                <c:pt idx="16437">
                  <c:v>13.695</c:v>
                </c:pt>
                <c:pt idx="16438">
                  <c:v>20.344999999999999</c:v>
                </c:pt>
                <c:pt idx="16439">
                  <c:v>19.945999999999984</c:v>
                </c:pt>
                <c:pt idx="16440">
                  <c:v>5.4990000000000023</c:v>
                </c:pt>
                <c:pt idx="16441">
                  <c:v>0</c:v>
                </c:pt>
                <c:pt idx="16442">
                  <c:v>0</c:v>
                </c:pt>
                <c:pt idx="16443">
                  <c:v>0</c:v>
                </c:pt>
                <c:pt idx="16444">
                  <c:v>9.583000000000002</c:v>
                </c:pt>
                <c:pt idx="16445">
                  <c:v>10.157000000000002</c:v>
                </c:pt>
                <c:pt idx="16446">
                  <c:v>56.725000000000016</c:v>
                </c:pt>
                <c:pt idx="16447">
                  <c:v>45.284000000000006</c:v>
                </c:pt>
                <c:pt idx="16448">
                  <c:v>14.837000000000003</c:v>
                </c:pt>
                <c:pt idx="16449">
                  <c:v>10.382000000000003</c:v>
                </c:pt>
                <c:pt idx="16450">
                  <c:v>8.9200000000000017</c:v>
                </c:pt>
                <c:pt idx="16451">
                  <c:v>9.4500000000000028</c:v>
                </c:pt>
                <c:pt idx="16452">
                  <c:v>6.9739999999999984</c:v>
                </c:pt>
                <c:pt idx="16453">
                  <c:v>4.4909999999999997</c:v>
                </c:pt>
                <c:pt idx="16454">
                  <c:v>3</c:v>
                </c:pt>
                <c:pt idx="16455">
                  <c:v>2.5039999999999982</c:v>
                </c:pt>
                <c:pt idx="16456">
                  <c:v>0</c:v>
                </c:pt>
                <c:pt idx="16457">
                  <c:v>0.3359999999999988</c:v>
                </c:pt>
                <c:pt idx="16458">
                  <c:v>0.67000000000000193</c:v>
                </c:pt>
                <c:pt idx="16459">
                  <c:v>0</c:v>
                </c:pt>
                <c:pt idx="16460">
                  <c:v>1</c:v>
                </c:pt>
                <c:pt idx="16461">
                  <c:v>1</c:v>
                </c:pt>
                <c:pt idx="16462">
                  <c:v>2</c:v>
                </c:pt>
                <c:pt idx="16463">
                  <c:v>2</c:v>
                </c:pt>
                <c:pt idx="16464">
                  <c:v>2</c:v>
                </c:pt>
                <c:pt idx="16465">
                  <c:v>1</c:v>
                </c:pt>
                <c:pt idx="16466">
                  <c:v>0</c:v>
                </c:pt>
                <c:pt idx="16467">
                  <c:v>0.3359999999999988</c:v>
                </c:pt>
                <c:pt idx="16468">
                  <c:v>0.67000000000000193</c:v>
                </c:pt>
                <c:pt idx="16469">
                  <c:v>0</c:v>
                </c:pt>
                <c:pt idx="16470">
                  <c:v>0</c:v>
                </c:pt>
                <c:pt idx="16471">
                  <c:v>0</c:v>
                </c:pt>
                <c:pt idx="16472">
                  <c:v>0</c:v>
                </c:pt>
                <c:pt idx="16473">
                  <c:v>0</c:v>
                </c:pt>
                <c:pt idx="16474">
                  <c:v>0</c:v>
                </c:pt>
                <c:pt idx="16475">
                  <c:v>0</c:v>
                </c:pt>
                <c:pt idx="16476">
                  <c:v>0</c:v>
                </c:pt>
                <c:pt idx="16477">
                  <c:v>0.82300000000000062</c:v>
                </c:pt>
                <c:pt idx="16478">
                  <c:v>1.6450000000000031</c:v>
                </c:pt>
                <c:pt idx="16479">
                  <c:v>5.4660000000000011</c:v>
                </c:pt>
                <c:pt idx="16480">
                  <c:v>9.2860000000000014</c:v>
                </c:pt>
                <c:pt idx="16481">
                  <c:v>7.1049999999999951</c:v>
                </c:pt>
                <c:pt idx="16482">
                  <c:v>3.9230000000000018</c:v>
                </c:pt>
                <c:pt idx="16483">
                  <c:v>2.7400000000000029</c:v>
                </c:pt>
                <c:pt idx="16484">
                  <c:v>3.5570000000000022</c:v>
                </c:pt>
                <c:pt idx="16485">
                  <c:v>1.3719999999999994</c:v>
                </c:pt>
                <c:pt idx="16486">
                  <c:v>1.1859999999999995</c:v>
                </c:pt>
                <c:pt idx="16487">
                  <c:v>0</c:v>
                </c:pt>
                <c:pt idx="16488">
                  <c:v>1</c:v>
                </c:pt>
                <c:pt idx="16489">
                  <c:v>0</c:v>
                </c:pt>
                <c:pt idx="16490">
                  <c:v>0</c:v>
                </c:pt>
                <c:pt idx="16491">
                  <c:v>0</c:v>
                </c:pt>
                <c:pt idx="16492">
                  <c:v>1</c:v>
                </c:pt>
                <c:pt idx="16493">
                  <c:v>1</c:v>
                </c:pt>
                <c:pt idx="16494">
                  <c:v>1</c:v>
                </c:pt>
                <c:pt idx="16495">
                  <c:v>0</c:v>
                </c:pt>
                <c:pt idx="16496">
                  <c:v>0</c:v>
                </c:pt>
                <c:pt idx="16497">
                  <c:v>13.362000000000005</c:v>
                </c:pt>
                <c:pt idx="16498">
                  <c:v>24.712000000000003</c:v>
                </c:pt>
                <c:pt idx="16499">
                  <c:v>9.0510000000000037</c:v>
                </c:pt>
                <c:pt idx="16500">
                  <c:v>7.3789999999999978</c:v>
                </c:pt>
                <c:pt idx="16501">
                  <c:v>2.6950000000000003</c:v>
                </c:pt>
                <c:pt idx="16502">
                  <c:v>0</c:v>
                </c:pt>
                <c:pt idx="16503">
                  <c:v>78.524999999999991</c:v>
                </c:pt>
                <c:pt idx="16504">
                  <c:v>37.045000000000002</c:v>
                </c:pt>
                <c:pt idx="16505">
                  <c:v>24.560000000000002</c:v>
                </c:pt>
                <c:pt idx="16506">
                  <c:v>16.069000000000003</c:v>
                </c:pt>
                <c:pt idx="16507">
                  <c:v>10.572000000000006</c:v>
                </c:pt>
                <c:pt idx="16508">
                  <c:v>7.0690000000000026</c:v>
                </c:pt>
                <c:pt idx="16509">
                  <c:v>5.5609999999999982</c:v>
                </c:pt>
                <c:pt idx="16510">
                  <c:v>3.046999999999997</c:v>
                </c:pt>
                <c:pt idx="16511">
                  <c:v>1.5260000000000038</c:v>
                </c:pt>
                <c:pt idx="16512">
                  <c:v>0</c:v>
                </c:pt>
                <c:pt idx="16513">
                  <c:v>0</c:v>
                </c:pt>
                <c:pt idx="16514">
                  <c:v>0.39300000000000085</c:v>
                </c:pt>
                <c:pt idx="16515">
                  <c:v>1.7779999999999978</c:v>
                </c:pt>
                <c:pt idx="16516">
                  <c:v>59.154000000000003</c:v>
                </c:pt>
                <c:pt idx="16517">
                  <c:v>307.52299999999991</c:v>
                </c:pt>
                <c:pt idx="16518">
                  <c:v>74.88300000000001</c:v>
                </c:pt>
                <c:pt idx="16519">
                  <c:v>44.234000000000002</c:v>
                </c:pt>
                <c:pt idx="16520">
                  <c:v>32.577000000000005</c:v>
                </c:pt>
                <c:pt idx="16521">
                  <c:v>26.911999999999999</c:v>
                </c:pt>
                <c:pt idx="16522">
                  <c:v>29.237000000000005</c:v>
                </c:pt>
                <c:pt idx="16523">
                  <c:v>17.554000000000009</c:v>
                </c:pt>
                <c:pt idx="16524">
                  <c:v>11.862000000000005</c:v>
                </c:pt>
                <c:pt idx="16525">
                  <c:v>7.1599999999999966</c:v>
                </c:pt>
                <c:pt idx="16526">
                  <c:v>4.4500000000000028</c:v>
                </c:pt>
                <c:pt idx="16527">
                  <c:v>1.729999999999996</c:v>
                </c:pt>
                <c:pt idx="16528">
                  <c:v>0</c:v>
                </c:pt>
                <c:pt idx="16529">
                  <c:v>0</c:v>
                </c:pt>
                <c:pt idx="16530">
                  <c:v>8.9730000000000025</c:v>
                </c:pt>
                <c:pt idx="16531">
                  <c:v>8.9280000000000008</c:v>
                </c:pt>
                <c:pt idx="16532">
                  <c:v>5.8669999999999956</c:v>
                </c:pt>
                <c:pt idx="16533">
                  <c:v>2.7899999999999991</c:v>
                </c:pt>
                <c:pt idx="16534">
                  <c:v>0.69700000000000273</c:v>
                </c:pt>
                <c:pt idx="16535">
                  <c:v>0</c:v>
                </c:pt>
                <c:pt idx="16536">
                  <c:v>0.46399999999999886</c:v>
                </c:pt>
                <c:pt idx="16537">
                  <c:v>0.32399999999999829</c:v>
                </c:pt>
                <c:pt idx="16538">
                  <c:v>0.16899999999999699</c:v>
                </c:pt>
                <c:pt idx="16539">
                  <c:v>0</c:v>
                </c:pt>
                <c:pt idx="16540">
                  <c:v>0</c:v>
                </c:pt>
                <c:pt idx="16541">
                  <c:v>130.58700000000005</c:v>
                </c:pt>
                <c:pt idx="16542">
                  <c:v>36.335000000000001</c:v>
                </c:pt>
                <c:pt idx="16543">
                  <c:v>18.051000000000005</c:v>
                </c:pt>
                <c:pt idx="16544">
                  <c:v>8.7339999999999982</c:v>
                </c:pt>
                <c:pt idx="16545">
                  <c:v>4.3839999999999995</c:v>
                </c:pt>
                <c:pt idx="16546">
                  <c:v>0</c:v>
                </c:pt>
                <c:pt idx="16547">
                  <c:v>3.6629999999999971</c:v>
                </c:pt>
                <c:pt idx="16548">
                  <c:v>4.277000000000001</c:v>
                </c:pt>
                <c:pt idx="16549">
                  <c:v>1.8419999999999979</c:v>
                </c:pt>
                <c:pt idx="16550">
                  <c:v>0.36099999999999732</c:v>
                </c:pt>
                <c:pt idx="16551">
                  <c:v>0</c:v>
                </c:pt>
                <c:pt idx="16552">
                  <c:v>0</c:v>
                </c:pt>
                <c:pt idx="16553">
                  <c:v>0</c:v>
                </c:pt>
                <c:pt idx="16554">
                  <c:v>0</c:v>
                </c:pt>
                <c:pt idx="16555">
                  <c:v>0</c:v>
                </c:pt>
                <c:pt idx="16556">
                  <c:v>0.41599999999999693</c:v>
                </c:pt>
                <c:pt idx="16557">
                  <c:v>7.8239999999999963</c:v>
                </c:pt>
                <c:pt idx="16558">
                  <c:v>1.2239999999999958</c:v>
                </c:pt>
                <c:pt idx="16559">
                  <c:v>1.6159999999999992</c:v>
                </c:pt>
                <c:pt idx="16560">
                  <c:v>0</c:v>
                </c:pt>
                <c:pt idx="16561">
                  <c:v>10</c:v>
                </c:pt>
                <c:pt idx="16562">
                  <c:v>52</c:v>
                </c:pt>
                <c:pt idx="16563">
                  <c:v>11</c:v>
                </c:pt>
                <c:pt idx="16564">
                  <c:v>7</c:v>
                </c:pt>
                <c:pt idx="16565">
                  <c:v>4</c:v>
                </c:pt>
                <c:pt idx="16566">
                  <c:v>3</c:v>
                </c:pt>
                <c:pt idx="16567">
                  <c:v>0</c:v>
                </c:pt>
                <c:pt idx="16568">
                  <c:v>4.5840000000000014</c:v>
                </c:pt>
                <c:pt idx="16569">
                  <c:v>6.1599999999999966</c:v>
                </c:pt>
                <c:pt idx="16570">
                  <c:v>3.7299999999999978</c:v>
                </c:pt>
                <c:pt idx="16571">
                  <c:v>2.2920000000000007</c:v>
                </c:pt>
                <c:pt idx="16572">
                  <c:v>0.84700000000000153</c:v>
                </c:pt>
                <c:pt idx="16573">
                  <c:v>0.39500000000000335</c:v>
                </c:pt>
                <c:pt idx="16574">
                  <c:v>0</c:v>
                </c:pt>
                <c:pt idx="16575">
                  <c:v>0.47200000000000131</c:v>
                </c:pt>
                <c:pt idx="16576">
                  <c:v>0</c:v>
                </c:pt>
                <c:pt idx="16577">
                  <c:v>1.1679999999999988</c:v>
                </c:pt>
                <c:pt idx="16578">
                  <c:v>6.3359999999999985</c:v>
                </c:pt>
                <c:pt idx="16579">
                  <c:v>4.5030000000000001</c:v>
                </c:pt>
                <c:pt idx="16580">
                  <c:v>1.6689999999999965</c:v>
                </c:pt>
                <c:pt idx="16581">
                  <c:v>0.83500000000000085</c:v>
                </c:pt>
                <c:pt idx="16582">
                  <c:v>0</c:v>
                </c:pt>
                <c:pt idx="16583">
                  <c:v>2.7079999999999993</c:v>
                </c:pt>
                <c:pt idx="16584">
                  <c:v>5.375</c:v>
                </c:pt>
                <c:pt idx="16585">
                  <c:v>0</c:v>
                </c:pt>
                <c:pt idx="16586">
                  <c:v>27.255000000000003</c:v>
                </c:pt>
                <c:pt idx="16587">
                  <c:v>11.509</c:v>
                </c:pt>
                <c:pt idx="16588">
                  <c:v>8.761000000000001</c:v>
                </c:pt>
                <c:pt idx="16589">
                  <c:v>6.0110000000000028</c:v>
                </c:pt>
                <c:pt idx="16590">
                  <c:v>4.2610000000000028</c:v>
                </c:pt>
                <c:pt idx="16591">
                  <c:v>3.5080000000000031</c:v>
                </c:pt>
                <c:pt idx="16592">
                  <c:v>1.7550000000000026</c:v>
                </c:pt>
                <c:pt idx="16593">
                  <c:v>0</c:v>
                </c:pt>
                <c:pt idx="16594">
                  <c:v>3.6169999999999973</c:v>
                </c:pt>
                <c:pt idx="16595">
                  <c:v>1.2259999999999982</c:v>
                </c:pt>
                <c:pt idx="16596">
                  <c:v>0.82600000000000062</c:v>
                </c:pt>
                <c:pt idx="16597">
                  <c:v>0.4170000000000017</c:v>
                </c:pt>
                <c:pt idx="16598">
                  <c:v>0</c:v>
                </c:pt>
                <c:pt idx="16599">
                  <c:v>0</c:v>
                </c:pt>
                <c:pt idx="16600">
                  <c:v>0</c:v>
                </c:pt>
                <c:pt idx="16601">
                  <c:v>0</c:v>
                </c:pt>
                <c:pt idx="16602">
                  <c:v>50.2</c:v>
                </c:pt>
                <c:pt idx="16603">
                  <c:v>13.434000000000001</c:v>
                </c:pt>
                <c:pt idx="16604">
                  <c:v>0</c:v>
                </c:pt>
                <c:pt idx="16605">
                  <c:v>37.426000000000002</c:v>
                </c:pt>
                <c:pt idx="16606">
                  <c:v>76.819000000000003</c:v>
                </c:pt>
                <c:pt idx="16607">
                  <c:v>17.18</c:v>
                </c:pt>
                <c:pt idx="16608">
                  <c:v>7.509999999999998</c:v>
                </c:pt>
                <c:pt idx="16609">
                  <c:v>2.8089999999999975</c:v>
                </c:pt>
                <c:pt idx="16610">
                  <c:v>7.800000000000297E-2</c:v>
                </c:pt>
                <c:pt idx="16611">
                  <c:v>2.3179999999999978</c:v>
                </c:pt>
                <c:pt idx="16612">
                  <c:v>1.5300000000000011</c:v>
                </c:pt>
                <c:pt idx="16613">
                  <c:v>0.71399999999999864</c:v>
                </c:pt>
                <c:pt idx="16614">
                  <c:v>0.86999999999999766</c:v>
                </c:pt>
                <c:pt idx="16615">
                  <c:v>0</c:v>
                </c:pt>
                <c:pt idx="16616">
                  <c:v>15.768000000000001</c:v>
                </c:pt>
                <c:pt idx="16617">
                  <c:v>5.5239999999999991</c:v>
                </c:pt>
                <c:pt idx="16618">
                  <c:v>1.2680000000000007</c:v>
                </c:pt>
                <c:pt idx="16619">
                  <c:v>0</c:v>
                </c:pt>
                <c:pt idx="16620">
                  <c:v>2</c:v>
                </c:pt>
                <c:pt idx="16621">
                  <c:v>1</c:v>
                </c:pt>
                <c:pt idx="16622">
                  <c:v>0</c:v>
                </c:pt>
                <c:pt idx="16623">
                  <c:v>4.8019999999999996</c:v>
                </c:pt>
                <c:pt idx="16624">
                  <c:v>3.6030000000000015</c:v>
                </c:pt>
                <c:pt idx="16625">
                  <c:v>1.4029999999999978</c:v>
                </c:pt>
                <c:pt idx="16626">
                  <c:v>2.2019999999999982</c:v>
                </c:pt>
                <c:pt idx="16627">
                  <c:v>0</c:v>
                </c:pt>
                <c:pt idx="16628">
                  <c:v>3.5140000000000029</c:v>
                </c:pt>
                <c:pt idx="16629">
                  <c:v>4.0230000000000015</c:v>
                </c:pt>
                <c:pt idx="16630">
                  <c:v>3.5249999999999986</c:v>
                </c:pt>
                <c:pt idx="16631">
                  <c:v>2.0219999999999985</c:v>
                </c:pt>
                <c:pt idx="16632">
                  <c:v>0.5140000000000029</c:v>
                </c:pt>
                <c:pt idx="16633">
                  <c:v>0</c:v>
                </c:pt>
                <c:pt idx="16634">
                  <c:v>1</c:v>
                </c:pt>
                <c:pt idx="16635">
                  <c:v>3</c:v>
                </c:pt>
                <c:pt idx="16636">
                  <c:v>0</c:v>
                </c:pt>
                <c:pt idx="16637">
                  <c:v>0</c:v>
                </c:pt>
                <c:pt idx="16638">
                  <c:v>0</c:v>
                </c:pt>
                <c:pt idx="16639">
                  <c:v>8.2269999999999968</c:v>
                </c:pt>
                <c:pt idx="16640">
                  <c:v>18.453000000000003</c:v>
                </c:pt>
                <c:pt idx="16641">
                  <c:v>7.6769999999999996</c:v>
                </c:pt>
                <c:pt idx="16642">
                  <c:v>3.9010000000000034</c:v>
                </c:pt>
                <c:pt idx="16643">
                  <c:v>2.1229999999999976</c:v>
                </c:pt>
                <c:pt idx="16644">
                  <c:v>1.3440000000000016</c:v>
                </c:pt>
                <c:pt idx="16645">
                  <c:v>0.56400000000000028</c:v>
                </c:pt>
                <c:pt idx="16646">
                  <c:v>0.7819999999999967</c:v>
                </c:pt>
                <c:pt idx="16647">
                  <c:v>0</c:v>
                </c:pt>
                <c:pt idx="16648">
                  <c:v>1.2520000000000024</c:v>
                </c:pt>
                <c:pt idx="16649">
                  <c:v>0.50300000000000011</c:v>
                </c:pt>
                <c:pt idx="16650">
                  <c:v>0.75200000000000278</c:v>
                </c:pt>
                <c:pt idx="16651">
                  <c:v>0</c:v>
                </c:pt>
                <c:pt idx="16652">
                  <c:v>0</c:v>
                </c:pt>
                <c:pt idx="16653">
                  <c:v>0.67799999999999772</c:v>
                </c:pt>
                <c:pt idx="16654">
                  <c:v>1.3449999999999984</c:v>
                </c:pt>
                <c:pt idx="16655">
                  <c:v>0</c:v>
                </c:pt>
                <c:pt idx="16656">
                  <c:v>0</c:v>
                </c:pt>
                <c:pt idx="16657">
                  <c:v>1</c:v>
                </c:pt>
                <c:pt idx="16658">
                  <c:v>0</c:v>
                </c:pt>
                <c:pt idx="16659">
                  <c:v>0</c:v>
                </c:pt>
                <c:pt idx="16660">
                  <c:v>0</c:v>
                </c:pt>
                <c:pt idx="16661">
                  <c:v>1.3410000000000011</c:v>
                </c:pt>
                <c:pt idx="16662">
                  <c:v>0.67900000000000238</c:v>
                </c:pt>
                <c:pt idx="16663">
                  <c:v>1.0140000000000029</c:v>
                </c:pt>
                <c:pt idx="16664">
                  <c:v>0.34499999999999897</c:v>
                </c:pt>
                <c:pt idx="16665">
                  <c:v>0.67399999999999982</c:v>
                </c:pt>
                <c:pt idx="16666">
                  <c:v>0</c:v>
                </c:pt>
                <c:pt idx="16667">
                  <c:v>1</c:v>
                </c:pt>
                <c:pt idx="16668">
                  <c:v>1</c:v>
                </c:pt>
                <c:pt idx="16669">
                  <c:v>0</c:v>
                </c:pt>
                <c:pt idx="16670">
                  <c:v>0</c:v>
                </c:pt>
                <c:pt idx="16671">
                  <c:v>0.67900000000000238</c:v>
                </c:pt>
                <c:pt idx="16672">
                  <c:v>1.3459999999999956</c:v>
                </c:pt>
                <c:pt idx="16673">
                  <c:v>0</c:v>
                </c:pt>
                <c:pt idx="16674">
                  <c:v>2.5110000000000028</c:v>
                </c:pt>
                <c:pt idx="16675">
                  <c:v>5.0140000000000011</c:v>
                </c:pt>
                <c:pt idx="16676">
                  <c:v>3.5110000000000028</c:v>
                </c:pt>
                <c:pt idx="16677">
                  <c:v>0</c:v>
                </c:pt>
                <c:pt idx="16678">
                  <c:v>0</c:v>
                </c:pt>
                <c:pt idx="16679">
                  <c:v>2</c:v>
                </c:pt>
                <c:pt idx="16680">
                  <c:v>2</c:v>
                </c:pt>
                <c:pt idx="16681">
                  <c:v>3</c:v>
                </c:pt>
                <c:pt idx="16682">
                  <c:v>3</c:v>
                </c:pt>
                <c:pt idx="16683">
                  <c:v>1</c:v>
                </c:pt>
                <c:pt idx="16684">
                  <c:v>0</c:v>
                </c:pt>
                <c:pt idx="16685">
                  <c:v>1.5110000000000028</c:v>
                </c:pt>
                <c:pt idx="16686">
                  <c:v>2.0140000000000029</c:v>
                </c:pt>
                <c:pt idx="16687">
                  <c:v>0.51100000000000279</c:v>
                </c:pt>
                <c:pt idx="16688">
                  <c:v>0</c:v>
                </c:pt>
                <c:pt idx="16689">
                  <c:v>0</c:v>
                </c:pt>
                <c:pt idx="16690">
                  <c:v>1.6700000000000021</c:v>
                </c:pt>
                <c:pt idx="16691">
                  <c:v>1.3370000000000033</c:v>
                </c:pt>
                <c:pt idx="16692">
                  <c:v>0</c:v>
                </c:pt>
                <c:pt idx="16693">
                  <c:v>1.8019999999999992</c:v>
                </c:pt>
                <c:pt idx="16694">
                  <c:v>1.6030000000000015</c:v>
                </c:pt>
                <c:pt idx="16695">
                  <c:v>1.4029999999999978</c:v>
                </c:pt>
                <c:pt idx="16696">
                  <c:v>1.2019999999999973</c:v>
                </c:pt>
                <c:pt idx="16697">
                  <c:v>0</c:v>
                </c:pt>
                <c:pt idx="16698">
                  <c:v>0</c:v>
                </c:pt>
                <c:pt idx="16699">
                  <c:v>0</c:v>
                </c:pt>
                <c:pt idx="16700">
                  <c:v>1</c:v>
                </c:pt>
                <c:pt idx="16701">
                  <c:v>1</c:v>
                </c:pt>
                <c:pt idx="16702">
                  <c:v>1</c:v>
                </c:pt>
                <c:pt idx="16703">
                  <c:v>0</c:v>
                </c:pt>
                <c:pt idx="16704">
                  <c:v>0</c:v>
                </c:pt>
                <c:pt idx="16705">
                  <c:v>1</c:v>
                </c:pt>
                <c:pt idx="16706">
                  <c:v>1</c:v>
                </c:pt>
                <c:pt idx="16707">
                  <c:v>0</c:v>
                </c:pt>
                <c:pt idx="16708">
                  <c:v>0</c:v>
                </c:pt>
                <c:pt idx="16709">
                  <c:v>0</c:v>
                </c:pt>
                <c:pt idx="16710">
                  <c:v>1</c:v>
                </c:pt>
                <c:pt idx="16711">
                  <c:v>0</c:v>
                </c:pt>
                <c:pt idx="16712">
                  <c:v>0.3359999999999988</c:v>
                </c:pt>
                <c:pt idx="16713">
                  <c:v>0.67000000000000193</c:v>
                </c:pt>
                <c:pt idx="16714">
                  <c:v>0</c:v>
                </c:pt>
                <c:pt idx="16715">
                  <c:v>1</c:v>
                </c:pt>
                <c:pt idx="16716">
                  <c:v>1</c:v>
                </c:pt>
                <c:pt idx="16717">
                  <c:v>0</c:v>
                </c:pt>
                <c:pt idx="16718">
                  <c:v>3</c:v>
                </c:pt>
                <c:pt idx="16719">
                  <c:v>4</c:v>
                </c:pt>
                <c:pt idx="16720">
                  <c:v>2</c:v>
                </c:pt>
                <c:pt idx="16721">
                  <c:v>1</c:v>
                </c:pt>
                <c:pt idx="16722">
                  <c:v>0</c:v>
                </c:pt>
                <c:pt idx="16723">
                  <c:v>0</c:v>
                </c:pt>
                <c:pt idx="16724">
                  <c:v>0</c:v>
                </c:pt>
                <c:pt idx="16725">
                  <c:v>0</c:v>
                </c:pt>
                <c:pt idx="16726">
                  <c:v>0</c:v>
                </c:pt>
                <c:pt idx="16727">
                  <c:v>0.33700000000000341</c:v>
                </c:pt>
                <c:pt idx="16728">
                  <c:v>0.67000000000000193</c:v>
                </c:pt>
                <c:pt idx="16729">
                  <c:v>0</c:v>
                </c:pt>
                <c:pt idx="16730">
                  <c:v>0</c:v>
                </c:pt>
                <c:pt idx="16731">
                  <c:v>15.113</c:v>
                </c:pt>
                <c:pt idx="16732">
                  <c:v>10.225000000000001</c:v>
                </c:pt>
                <c:pt idx="16733">
                  <c:v>4.3370000000000015</c:v>
                </c:pt>
                <c:pt idx="16734">
                  <c:v>3.4480000000000004</c:v>
                </c:pt>
                <c:pt idx="16735">
                  <c:v>3.5589999999999975</c:v>
                </c:pt>
                <c:pt idx="16736">
                  <c:v>1.6700000000000021</c:v>
                </c:pt>
                <c:pt idx="16737">
                  <c:v>0.78000000000000114</c:v>
                </c:pt>
                <c:pt idx="16738">
                  <c:v>0.89000000000000068</c:v>
                </c:pt>
                <c:pt idx="16739">
                  <c:v>0</c:v>
                </c:pt>
                <c:pt idx="16740">
                  <c:v>0</c:v>
                </c:pt>
                <c:pt idx="16741">
                  <c:v>1</c:v>
                </c:pt>
                <c:pt idx="16742">
                  <c:v>2</c:v>
                </c:pt>
                <c:pt idx="16743">
                  <c:v>2</c:v>
                </c:pt>
                <c:pt idx="16744">
                  <c:v>2</c:v>
                </c:pt>
                <c:pt idx="16745">
                  <c:v>1</c:v>
                </c:pt>
                <c:pt idx="16746">
                  <c:v>0</c:v>
                </c:pt>
                <c:pt idx="16747">
                  <c:v>0.51100000000000279</c:v>
                </c:pt>
                <c:pt idx="16748">
                  <c:v>1.0150000000000006</c:v>
                </c:pt>
                <c:pt idx="16749">
                  <c:v>0.51100000000000279</c:v>
                </c:pt>
                <c:pt idx="16750">
                  <c:v>0</c:v>
                </c:pt>
                <c:pt idx="16751">
                  <c:v>0</c:v>
                </c:pt>
                <c:pt idx="16752">
                  <c:v>1.408999999999998</c:v>
                </c:pt>
                <c:pt idx="16753">
                  <c:v>1.8140000000000001</c:v>
                </c:pt>
                <c:pt idx="16754">
                  <c:v>2.2139999999999986</c:v>
                </c:pt>
                <c:pt idx="16755">
                  <c:v>1.609000000000002</c:v>
                </c:pt>
                <c:pt idx="16756">
                  <c:v>0</c:v>
                </c:pt>
                <c:pt idx="16757">
                  <c:v>1.4099999999999955</c:v>
                </c:pt>
                <c:pt idx="16758">
                  <c:v>0.81499999999999773</c:v>
                </c:pt>
                <c:pt idx="16759">
                  <c:v>0.21499999999999994</c:v>
                </c:pt>
                <c:pt idx="16760">
                  <c:v>0.60999999999999965</c:v>
                </c:pt>
                <c:pt idx="16761">
                  <c:v>0</c:v>
                </c:pt>
                <c:pt idx="16762">
                  <c:v>0.33700000000000002</c:v>
                </c:pt>
                <c:pt idx="16763">
                  <c:v>0.67000000000000193</c:v>
                </c:pt>
                <c:pt idx="16764">
                  <c:v>0</c:v>
                </c:pt>
                <c:pt idx="16765">
                  <c:v>0.67000000000000193</c:v>
                </c:pt>
                <c:pt idx="16766">
                  <c:v>0.33700000000000002</c:v>
                </c:pt>
                <c:pt idx="16767">
                  <c:v>0</c:v>
                </c:pt>
                <c:pt idx="16768">
                  <c:v>0</c:v>
                </c:pt>
                <c:pt idx="16769">
                  <c:v>0.67000000000000193</c:v>
                </c:pt>
                <c:pt idx="16770">
                  <c:v>0.33700000000000002</c:v>
                </c:pt>
                <c:pt idx="16771">
                  <c:v>0</c:v>
                </c:pt>
                <c:pt idx="16772">
                  <c:v>0</c:v>
                </c:pt>
                <c:pt idx="16773">
                  <c:v>1.3369999999999993</c:v>
                </c:pt>
                <c:pt idx="16774">
                  <c:v>0.67000000000000193</c:v>
                </c:pt>
                <c:pt idx="16775">
                  <c:v>0</c:v>
                </c:pt>
                <c:pt idx="16776">
                  <c:v>0</c:v>
                </c:pt>
                <c:pt idx="16777">
                  <c:v>0.85900000000000198</c:v>
                </c:pt>
                <c:pt idx="16778">
                  <c:v>0.71800000000000019</c:v>
                </c:pt>
                <c:pt idx="16779">
                  <c:v>5.5749999999999975</c:v>
                </c:pt>
                <c:pt idx="16780">
                  <c:v>5.4320000000000004</c:v>
                </c:pt>
                <c:pt idx="16781">
                  <c:v>3.2890000000000015</c:v>
                </c:pt>
                <c:pt idx="16782">
                  <c:v>1.1449999999999996</c:v>
                </c:pt>
                <c:pt idx="16783">
                  <c:v>0</c:v>
                </c:pt>
                <c:pt idx="16784">
                  <c:v>0</c:v>
                </c:pt>
                <c:pt idx="16785">
                  <c:v>0</c:v>
                </c:pt>
                <c:pt idx="16786">
                  <c:v>0</c:v>
                </c:pt>
                <c:pt idx="16787">
                  <c:v>0</c:v>
                </c:pt>
                <c:pt idx="16788">
                  <c:v>0.41000000000000025</c:v>
                </c:pt>
                <c:pt idx="16789">
                  <c:v>0.81599999999999895</c:v>
                </c:pt>
                <c:pt idx="16790">
                  <c:v>0.21499999999999994</c:v>
                </c:pt>
                <c:pt idx="16791">
                  <c:v>0.60999999999999965</c:v>
                </c:pt>
                <c:pt idx="16792">
                  <c:v>0</c:v>
                </c:pt>
                <c:pt idx="16793">
                  <c:v>0.62600000000000144</c:v>
                </c:pt>
                <c:pt idx="16794">
                  <c:v>1.2379999999999987</c:v>
                </c:pt>
                <c:pt idx="16795">
                  <c:v>0.83800000000000119</c:v>
                </c:pt>
                <c:pt idx="16796">
                  <c:v>0.42500000000000082</c:v>
                </c:pt>
                <c:pt idx="16797">
                  <c:v>0</c:v>
                </c:pt>
                <c:pt idx="16798">
                  <c:v>0</c:v>
                </c:pt>
                <c:pt idx="16799">
                  <c:v>0</c:v>
                </c:pt>
                <c:pt idx="16800">
                  <c:v>0</c:v>
                </c:pt>
                <c:pt idx="16801">
                  <c:v>0</c:v>
                </c:pt>
                <c:pt idx="16802">
                  <c:v>0</c:v>
                </c:pt>
                <c:pt idx="16803">
                  <c:v>0</c:v>
                </c:pt>
                <c:pt idx="16804">
                  <c:v>0</c:v>
                </c:pt>
                <c:pt idx="16805">
                  <c:v>0.33800000000000108</c:v>
                </c:pt>
                <c:pt idx="16806">
                  <c:v>0.67099999999999971</c:v>
                </c:pt>
                <c:pt idx="16807">
                  <c:v>0</c:v>
                </c:pt>
                <c:pt idx="16808">
                  <c:v>0</c:v>
                </c:pt>
                <c:pt idx="16809">
                  <c:v>1.202999999999999</c:v>
                </c:pt>
                <c:pt idx="16810">
                  <c:v>1.4050000000000007</c:v>
                </c:pt>
                <c:pt idx="16811">
                  <c:v>0.60500000000000065</c:v>
                </c:pt>
                <c:pt idx="16812">
                  <c:v>0.80300000000000082</c:v>
                </c:pt>
                <c:pt idx="16813">
                  <c:v>0</c:v>
                </c:pt>
                <c:pt idx="16814">
                  <c:v>0</c:v>
                </c:pt>
                <c:pt idx="16815">
                  <c:v>0</c:v>
                </c:pt>
                <c:pt idx="16816">
                  <c:v>0</c:v>
                </c:pt>
                <c:pt idx="16817">
                  <c:v>0</c:v>
                </c:pt>
                <c:pt idx="16818">
                  <c:v>1</c:v>
                </c:pt>
                <c:pt idx="16819">
                  <c:v>0</c:v>
                </c:pt>
                <c:pt idx="16820">
                  <c:v>0</c:v>
                </c:pt>
                <c:pt idx="16821">
                  <c:v>0</c:v>
                </c:pt>
                <c:pt idx="16822">
                  <c:v>0.13299999999999923</c:v>
                </c:pt>
                <c:pt idx="16823">
                  <c:v>39.380000000000003</c:v>
                </c:pt>
                <c:pt idx="16824">
                  <c:v>35.222000000000016</c:v>
                </c:pt>
                <c:pt idx="16825">
                  <c:v>0</c:v>
                </c:pt>
                <c:pt idx="16826">
                  <c:v>39.031000000000006</c:v>
                </c:pt>
                <c:pt idx="16827">
                  <c:v>8.8150000000000013</c:v>
                </c:pt>
                <c:pt idx="16828">
                  <c:v>0</c:v>
                </c:pt>
                <c:pt idx="16829">
                  <c:v>0</c:v>
                </c:pt>
                <c:pt idx="16830">
                  <c:v>0</c:v>
                </c:pt>
                <c:pt idx="16831">
                  <c:v>0</c:v>
                </c:pt>
                <c:pt idx="16832">
                  <c:v>0.53999999999999915</c:v>
                </c:pt>
                <c:pt idx="16833">
                  <c:v>1.1330000000000027</c:v>
                </c:pt>
                <c:pt idx="16834">
                  <c:v>0</c:v>
                </c:pt>
                <c:pt idx="16835">
                  <c:v>0</c:v>
                </c:pt>
                <c:pt idx="16836">
                  <c:v>0</c:v>
                </c:pt>
                <c:pt idx="16837">
                  <c:v>0</c:v>
                </c:pt>
                <c:pt idx="16838">
                  <c:v>4</c:v>
                </c:pt>
                <c:pt idx="16839">
                  <c:v>3</c:v>
                </c:pt>
                <c:pt idx="16840">
                  <c:v>2</c:v>
                </c:pt>
                <c:pt idx="16841">
                  <c:v>0</c:v>
                </c:pt>
                <c:pt idx="16842">
                  <c:v>0</c:v>
                </c:pt>
                <c:pt idx="16843">
                  <c:v>1</c:v>
                </c:pt>
                <c:pt idx="16844">
                  <c:v>1</c:v>
                </c:pt>
                <c:pt idx="16845">
                  <c:v>1</c:v>
                </c:pt>
                <c:pt idx="16846">
                  <c:v>0</c:v>
                </c:pt>
                <c:pt idx="16847">
                  <c:v>0.60900000000000198</c:v>
                </c:pt>
                <c:pt idx="16848">
                  <c:v>0.21399999999999875</c:v>
                </c:pt>
                <c:pt idx="16849">
                  <c:v>0.81400000000000028</c:v>
                </c:pt>
                <c:pt idx="16850">
                  <c:v>1.408999999999998</c:v>
                </c:pt>
                <c:pt idx="16851">
                  <c:v>0</c:v>
                </c:pt>
                <c:pt idx="16852">
                  <c:v>0.33700000000000341</c:v>
                </c:pt>
                <c:pt idx="16853">
                  <c:v>0.67000000000000193</c:v>
                </c:pt>
                <c:pt idx="16854">
                  <c:v>0</c:v>
                </c:pt>
                <c:pt idx="16855">
                  <c:v>0.89000000000000068</c:v>
                </c:pt>
                <c:pt idx="16856">
                  <c:v>1.7560000000000002</c:v>
                </c:pt>
                <c:pt idx="16857">
                  <c:v>1.5990000000000002</c:v>
                </c:pt>
                <c:pt idx="16858">
                  <c:v>1.4209999999999989</c:v>
                </c:pt>
                <c:pt idx="16859">
                  <c:v>1.2209999999999996</c:v>
                </c:pt>
                <c:pt idx="16860">
                  <c:v>0</c:v>
                </c:pt>
                <c:pt idx="16861">
                  <c:v>1.343</c:v>
                </c:pt>
                <c:pt idx="16862">
                  <c:v>0.68299999999999983</c:v>
                </c:pt>
                <c:pt idx="16863">
                  <c:v>1.0180000000000007</c:v>
                </c:pt>
                <c:pt idx="16864">
                  <c:v>0.34900000000000031</c:v>
                </c:pt>
                <c:pt idx="16865">
                  <c:v>0.67699999999999982</c:v>
                </c:pt>
                <c:pt idx="16866">
                  <c:v>0</c:v>
                </c:pt>
                <c:pt idx="16867">
                  <c:v>0.51300000000000168</c:v>
                </c:pt>
                <c:pt idx="16868">
                  <c:v>1.0180000000000007</c:v>
                </c:pt>
                <c:pt idx="16869">
                  <c:v>1.5130000000000017</c:v>
                </c:pt>
                <c:pt idx="16870">
                  <c:v>0</c:v>
                </c:pt>
                <c:pt idx="16871">
                  <c:v>0.8479999999999992</c:v>
                </c:pt>
                <c:pt idx="16872">
                  <c:v>1.672000000000001</c:v>
                </c:pt>
                <c:pt idx="16873">
                  <c:v>1.4709999999999996</c:v>
                </c:pt>
                <c:pt idx="16874">
                  <c:v>1.2469999999999994</c:v>
                </c:pt>
                <c:pt idx="16875">
                  <c:v>0</c:v>
                </c:pt>
                <c:pt idx="16876">
                  <c:v>0</c:v>
                </c:pt>
                <c:pt idx="16877">
                  <c:v>0.15700000000000008</c:v>
                </c:pt>
                <c:pt idx="16878">
                  <c:v>0</c:v>
                </c:pt>
                <c:pt idx="16879">
                  <c:v>2.3859999999999988</c:v>
                </c:pt>
                <c:pt idx="16880">
                  <c:v>29.454999999999991</c:v>
                </c:pt>
                <c:pt idx="16881">
                  <c:v>36.493000000000009</c:v>
                </c:pt>
                <c:pt idx="16882">
                  <c:v>17.498999999999988</c:v>
                </c:pt>
                <c:pt idx="16883">
                  <c:v>12.471</c:v>
                </c:pt>
                <c:pt idx="16884">
                  <c:v>8.4080000000000013</c:v>
                </c:pt>
                <c:pt idx="16885">
                  <c:v>4.3089999999999975</c:v>
                </c:pt>
                <c:pt idx="16886">
                  <c:v>2.1739999999999995</c:v>
                </c:pt>
                <c:pt idx="16887">
                  <c:v>0</c:v>
                </c:pt>
                <c:pt idx="16888">
                  <c:v>2.421999999999997</c:v>
                </c:pt>
                <c:pt idx="16889">
                  <c:v>3.8380000000000001</c:v>
                </c:pt>
                <c:pt idx="16890">
                  <c:v>3.25</c:v>
                </c:pt>
                <c:pt idx="16891">
                  <c:v>2.6569999999999965</c:v>
                </c:pt>
                <c:pt idx="16892">
                  <c:v>2.0589999999999975</c:v>
                </c:pt>
                <c:pt idx="16893">
                  <c:v>2.4560000000000022</c:v>
                </c:pt>
                <c:pt idx="16894">
                  <c:v>1.8489999999999962</c:v>
                </c:pt>
                <c:pt idx="16895">
                  <c:v>2.2370000000000019</c:v>
                </c:pt>
                <c:pt idx="16896">
                  <c:v>1.6210000000000022</c:v>
                </c:pt>
                <c:pt idx="16897">
                  <c:v>0</c:v>
                </c:pt>
                <c:pt idx="16898">
                  <c:v>0</c:v>
                </c:pt>
                <c:pt idx="16899">
                  <c:v>0</c:v>
                </c:pt>
                <c:pt idx="16900">
                  <c:v>0</c:v>
                </c:pt>
                <c:pt idx="16901">
                  <c:v>0</c:v>
                </c:pt>
                <c:pt idx="16902">
                  <c:v>1</c:v>
                </c:pt>
                <c:pt idx="16903">
                  <c:v>1</c:v>
                </c:pt>
                <c:pt idx="16904">
                  <c:v>1</c:v>
                </c:pt>
                <c:pt idx="16905">
                  <c:v>1</c:v>
                </c:pt>
                <c:pt idx="16906">
                  <c:v>0</c:v>
                </c:pt>
                <c:pt idx="16907">
                  <c:v>0.60699999999999954</c:v>
                </c:pt>
                <c:pt idx="16908">
                  <c:v>339.15300000000002</c:v>
                </c:pt>
                <c:pt idx="16909">
                  <c:v>193.637</c:v>
                </c:pt>
                <c:pt idx="16910">
                  <c:v>54.054000000000002</c:v>
                </c:pt>
                <c:pt idx="16911">
                  <c:v>34.402000000000001</c:v>
                </c:pt>
                <c:pt idx="16912">
                  <c:v>25.677999999999997</c:v>
                </c:pt>
                <c:pt idx="16913">
                  <c:v>16.880000000000003</c:v>
                </c:pt>
                <c:pt idx="16914">
                  <c:v>10.003</c:v>
                </c:pt>
                <c:pt idx="16915">
                  <c:v>4.0439999999999969</c:v>
                </c:pt>
                <c:pt idx="16916">
                  <c:v>0</c:v>
                </c:pt>
                <c:pt idx="16917">
                  <c:v>0.12700000000000242</c:v>
                </c:pt>
                <c:pt idx="16918">
                  <c:v>19.238</c:v>
                </c:pt>
                <c:pt idx="16919">
                  <c:v>6.3340000000000014</c:v>
                </c:pt>
                <c:pt idx="16920">
                  <c:v>7.4129999999999967</c:v>
                </c:pt>
                <c:pt idx="16921">
                  <c:v>122.476</c:v>
                </c:pt>
                <c:pt idx="16922">
                  <c:v>498.52299999999991</c:v>
                </c:pt>
                <c:pt idx="16923">
                  <c:v>432.55200000000002</c:v>
                </c:pt>
                <c:pt idx="16924">
                  <c:v>86.563999999999993</c:v>
                </c:pt>
                <c:pt idx="16925">
                  <c:v>60.559000000000005</c:v>
                </c:pt>
                <c:pt idx="16926">
                  <c:v>85.534999999999997</c:v>
                </c:pt>
                <c:pt idx="16927">
                  <c:v>42.494</c:v>
                </c:pt>
                <c:pt idx="16928">
                  <c:v>28.433</c:v>
                </c:pt>
                <c:pt idx="16929">
                  <c:v>20.353999999999999</c:v>
                </c:pt>
                <c:pt idx="16930">
                  <c:v>12.256</c:v>
                </c:pt>
                <c:pt idx="16931">
                  <c:v>5.1379999999999963</c:v>
                </c:pt>
                <c:pt idx="16932">
                  <c:v>0</c:v>
                </c:pt>
                <c:pt idx="16933">
                  <c:v>0</c:v>
                </c:pt>
                <c:pt idx="16934">
                  <c:v>38.308000000000007</c:v>
                </c:pt>
                <c:pt idx="16935">
                  <c:v>259.60899999999987</c:v>
                </c:pt>
                <c:pt idx="16936">
                  <c:v>41.902000000000001</c:v>
                </c:pt>
                <c:pt idx="16937">
                  <c:v>21.188000000000002</c:v>
                </c:pt>
                <c:pt idx="16938">
                  <c:v>9.4670000000000023</c:v>
                </c:pt>
                <c:pt idx="16939">
                  <c:v>4.7369999999999965</c:v>
                </c:pt>
                <c:pt idx="16940">
                  <c:v>0</c:v>
                </c:pt>
                <c:pt idx="16941">
                  <c:v>14.022000000000006</c:v>
                </c:pt>
                <c:pt idx="16942">
                  <c:v>6.0289999999999955</c:v>
                </c:pt>
                <c:pt idx="16943">
                  <c:v>1.022000000000006</c:v>
                </c:pt>
                <c:pt idx="16944">
                  <c:v>0</c:v>
                </c:pt>
                <c:pt idx="16945">
                  <c:v>2.4869999999999948</c:v>
                </c:pt>
                <c:pt idx="16946">
                  <c:v>4.9410000000000034</c:v>
                </c:pt>
                <c:pt idx="16947">
                  <c:v>3.362000000000001</c:v>
                </c:pt>
                <c:pt idx="16948">
                  <c:v>0.75099999999999789</c:v>
                </c:pt>
                <c:pt idx="16949">
                  <c:v>1.1079999999999965</c:v>
                </c:pt>
                <c:pt idx="16950">
                  <c:v>1.4350000000000018</c:v>
                </c:pt>
                <c:pt idx="16951">
                  <c:v>0.73199999999999954</c:v>
                </c:pt>
                <c:pt idx="16952">
                  <c:v>0</c:v>
                </c:pt>
                <c:pt idx="16953">
                  <c:v>1.4389999999999996</c:v>
                </c:pt>
                <c:pt idx="16954">
                  <c:v>22.874000000000009</c:v>
                </c:pt>
                <c:pt idx="16955">
                  <c:v>5.3059999999999965</c:v>
                </c:pt>
                <c:pt idx="16956">
                  <c:v>3.7349999999999994</c:v>
                </c:pt>
                <c:pt idx="16957">
                  <c:v>2.1599999999999966</c:v>
                </c:pt>
                <c:pt idx="16958">
                  <c:v>1.5820000000000007</c:v>
                </c:pt>
                <c:pt idx="16959">
                  <c:v>0</c:v>
                </c:pt>
                <c:pt idx="16960">
                  <c:v>3.4149999999999987</c:v>
                </c:pt>
                <c:pt idx="16961">
                  <c:v>17.826000000000001</c:v>
                </c:pt>
                <c:pt idx="16962">
                  <c:v>9.2339999999999982</c:v>
                </c:pt>
                <c:pt idx="16963">
                  <c:v>5.6390000000000029</c:v>
                </c:pt>
                <c:pt idx="16964">
                  <c:v>3.0399999999999987</c:v>
                </c:pt>
                <c:pt idx="16965">
                  <c:v>2.4380000000000024</c:v>
                </c:pt>
                <c:pt idx="16966">
                  <c:v>1.832999999999998</c:v>
                </c:pt>
                <c:pt idx="16967">
                  <c:v>1.2250000000000014</c:v>
                </c:pt>
                <c:pt idx="16968">
                  <c:v>1.6139999999999968</c:v>
                </c:pt>
                <c:pt idx="16969">
                  <c:v>0</c:v>
                </c:pt>
                <c:pt idx="16970">
                  <c:v>0</c:v>
                </c:pt>
                <c:pt idx="16971">
                  <c:v>0</c:v>
                </c:pt>
                <c:pt idx="16972">
                  <c:v>1.5189999999999977</c:v>
                </c:pt>
                <c:pt idx="16973">
                  <c:v>1.0330000000000013</c:v>
                </c:pt>
                <c:pt idx="16974">
                  <c:v>0.54099999999999682</c:v>
                </c:pt>
                <c:pt idx="16975">
                  <c:v>4.2999999999999296E-2</c:v>
                </c:pt>
                <c:pt idx="16976">
                  <c:v>0.54099999999999682</c:v>
                </c:pt>
                <c:pt idx="16977">
                  <c:v>3.1999999999996476E-2</c:v>
                </c:pt>
                <c:pt idx="16978">
                  <c:v>0.51899999999999835</c:v>
                </c:pt>
                <c:pt idx="16979">
                  <c:v>0</c:v>
                </c:pt>
                <c:pt idx="16980">
                  <c:v>1.5949999999999984</c:v>
                </c:pt>
                <c:pt idx="16981">
                  <c:v>2.1820000000000022</c:v>
                </c:pt>
                <c:pt idx="16982">
                  <c:v>2.7610000000000032</c:v>
                </c:pt>
                <c:pt idx="16983">
                  <c:v>2.3319999999999999</c:v>
                </c:pt>
                <c:pt idx="16984">
                  <c:v>1.8960000000000012</c:v>
                </c:pt>
                <c:pt idx="16985">
                  <c:v>0.45199999999999835</c:v>
                </c:pt>
                <c:pt idx="16986">
                  <c:v>0</c:v>
                </c:pt>
                <c:pt idx="16987">
                  <c:v>21</c:v>
                </c:pt>
                <c:pt idx="16988">
                  <c:v>27</c:v>
                </c:pt>
                <c:pt idx="16989">
                  <c:v>11</c:v>
                </c:pt>
                <c:pt idx="16990">
                  <c:v>6</c:v>
                </c:pt>
                <c:pt idx="16991">
                  <c:v>4</c:v>
                </c:pt>
                <c:pt idx="16992">
                  <c:v>2</c:v>
                </c:pt>
                <c:pt idx="16993">
                  <c:v>2</c:v>
                </c:pt>
                <c:pt idx="16994">
                  <c:v>0</c:v>
                </c:pt>
                <c:pt idx="16995">
                  <c:v>1</c:v>
                </c:pt>
                <c:pt idx="16996">
                  <c:v>1</c:v>
                </c:pt>
                <c:pt idx="16997">
                  <c:v>1</c:v>
                </c:pt>
                <c:pt idx="16998">
                  <c:v>0</c:v>
                </c:pt>
                <c:pt idx="16999">
                  <c:v>10.398000000000003</c:v>
                </c:pt>
                <c:pt idx="17000">
                  <c:v>3.732999999999997</c:v>
                </c:pt>
                <c:pt idx="17001">
                  <c:v>0</c:v>
                </c:pt>
                <c:pt idx="17002">
                  <c:v>0.50900000000000034</c:v>
                </c:pt>
                <c:pt idx="17003">
                  <c:v>1.0110000000000028</c:v>
                </c:pt>
                <c:pt idx="17004">
                  <c:v>0.50800000000000267</c:v>
                </c:pt>
                <c:pt idx="17005">
                  <c:v>0</c:v>
                </c:pt>
                <c:pt idx="17006">
                  <c:v>0</c:v>
                </c:pt>
                <c:pt idx="17007">
                  <c:v>0</c:v>
                </c:pt>
                <c:pt idx="17008">
                  <c:v>10.143999999999998</c:v>
                </c:pt>
                <c:pt idx="17009">
                  <c:v>7.2879999999999967</c:v>
                </c:pt>
                <c:pt idx="17010">
                  <c:v>3.4309999999999974</c:v>
                </c:pt>
                <c:pt idx="17011">
                  <c:v>2.5739999999999981</c:v>
                </c:pt>
                <c:pt idx="17012">
                  <c:v>1.7169999999999979</c:v>
                </c:pt>
                <c:pt idx="17013">
                  <c:v>1.859000000000002</c:v>
                </c:pt>
                <c:pt idx="17014">
                  <c:v>0</c:v>
                </c:pt>
                <c:pt idx="17015">
                  <c:v>0.8019999999999996</c:v>
                </c:pt>
                <c:pt idx="17016">
                  <c:v>1.5880000000000014</c:v>
                </c:pt>
                <c:pt idx="17017">
                  <c:v>0</c:v>
                </c:pt>
                <c:pt idx="17018">
                  <c:v>0.11599999999999965</c:v>
                </c:pt>
                <c:pt idx="17019">
                  <c:v>0</c:v>
                </c:pt>
                <c:pt idx="17020">
                  <c:v>0.58599999999999852</c:v>
                </c:pt>
                <c:pt idx="17021">
                  <c:v>0.29999999999999738</c:v>
                </c:pt>
                <c:pt idx="17022">
                  <c:v>0</c:v>
                </c:pt>
                <c:pt idx="17023">
                  <c:v>0</c:v>
                </c:pt>
                <c:pt idx="17024">
                  <c:v>10.859000000000005</c:v>
                </c:pt>
                <c:pt idx="17025">
                  <c:v>11.717000000000001</c:v>
                </c:pt>
                <c:pt idx="17026">
                  <c:v>5.5750000000000028</c:v>
                </c:pt>
                <c:pt idx="17027">
                  <c:v>4.4320000000000022</c:v>
                </c:pt>
                <c:pt idx="17028">
                  <c:v>2.2890000000000015</c:v>
                </c:pt>
                <c:pt idx="17029">
                  <c:v>1.1450000000000031</c:v>
                </c:pt>
                <c:pt idx="17030">
                  <c:v>0</c:v>
                </c:pt>
                <c:pt idx="17031">
                  <c:v>0</c:v>
                </c:pt>
                <c:pt idx="17032">
                  <c:v>0</c:v>
                </c:pt>
                <c:pt idx="17033">
                  <c:v>7.1709999999999985</c:v>
                </c:pt>
                <c:pt idx="17034">
                  <c:v>3.3410000000000002</c:v>
                </c:pt>
                <c:pt idx="17035">
                  <c:v>6.509999999999998</c:v>
                </c:pt>
                <c:pt idx="17036">
                  <c:v>13.679000000000002</c:v>
                </c:pt>
                <c:pt idx="17037">
                  <c:v>8.8470000000000013</c:v>
                </c:pt>
                <c:pt idx="17038">
                  <c:v>6.0140000000000011</c:v>
                </c:pt>
                <c:pt idx="17039">
                  <c:v>4.18</c:v>
                </c:pt>
                <c:pt idx="17040">
                  <c:v>3.3459999999999965</c:v>
                </c:pt>
                <c:pt idx="17041">
                  <c:v>1.5099999999999973</c:v>
                </c:pt>
                <c:pt idx="17042">
                  <c:v>0.67399999999999982</c:v>
                </c:pt>
                <c:pt idx="17043">
                  <c:v>0.83800000000000119</c:v>
                </c:pt>
                <c:pt idx="17044">
                  <c:v>0</c:v>
                </c:pt>
                <c:pt idx="17045">
                  <c:v>0</c:v>
                </c:pt>
                <c:pt idx="17046">
                  <c:v>0.60900000000000198</c:v>
                </c:pt>
                <c:pt idx="17047">
                  <c:v>2.213000000000001</c:v>
                </c:pt>
                <c:pt idx="17048">
                  <c:v>1.8130000000000024</c:v>
                </c:pt>
                <c:pt idx="17049">
                  <c:v>2.4089999999999989</c:v>
                </c:pt>
                <c:pt idx="17050">
                  <c:v>0</c:v>
                </c:pt>
                <c:pt idx="17051">
                  <c:v>1</c:v>
                </c:pt>
                <c:pt idx="17052">
                  <c:v>1</c:v>
                </c:pt>
                <c:pt idx="17053">
                  <c:v>0</c:v>
                </c:pt>
                <c:pt idx="17054">
                  <c:v>0</c:v>
                </c:pt>
                <c:pt idx="17055">
                  <c:v>0</c:v>
                </c:pt>
                <c:pt idx="17056">
                  <c:v>0</c:v>
                </c:pt>
                <c:pt idx="17057">
                  <c:v>0.3359999999999988</c:v>
                </c:pt>
                <c:pt idx="17058">
                  <c:v>0.67000000000000193</c:v>
                </c:pt>
                <c:pt idx="17059">
                  <c:v>0</c:v>
                </c:pt>
                <c:pt idx="17060">
                  <c:v>0</c:v>
                </c:pt>
                <c:pt idx="17061">
                  <c:v>0</c:v>
                </c:pt>
                <c:pt idx="17062">
                  <c:v>1</c:v>
                </c:pt>
                <c:pt idx="17063">
                  <c:v>1</c:v>
                </c:pt>
                <c:pt idx="17064">
                  <c:v>0</c:v>
                </c:pt>
                <c:pt idx="17065">
                  <c:v>0</c:v>
                </c:pt>
                <c:pt idx="17066">
                  <c:v>0.67000000000000193</c:v>
                </c:pt>
                <c:pt idx="17067">
                  <c:v>1.3359999999999976</c:v>
                </c:pt>
                <c:pt idx="17068">
                  <c:v>0</c:v>
                </c:pt>
                <c:pt idx="17069">
                  <c:v>0.3359999999999988</c:v>
                </c:pt>
                <c:pt idx="17070">
                  <c:v>0.67000000000000193</c:v>
                </c:pt>
                <c:pt idx="17071">
                  <c:v>0</c:v>
                </c:pt>
                <c:pt idx="17072">
                  <c:v>0</c:v>
                </c:pt>
                <c:pt idx="17073">
                  <c:v>0.51100000000000279</c:v>
                </c:pt>
                <c:pt idx="17074">
                  <c:v>1.0140000000000029</c:v>
                </c:pt>
                <c:pt idx="17075">
                  <c:v>0.51100000000000279</c:v>
                </c:pt>
                <c:pt idx="17076">
                  <c:v>0</c:v>
                </c:pt>
                <c:pt idx="17077">
                  <c:v>0</c:v>
                </c:pt>
                <c:pt idx="17078">
                  <c:v>0.41199999999999926</c:v>
                </c:pt>
                <c:pt idx="17079">
                  <c:v>1.8140000000000001</c:v>
                </c:pt>
                <c:pt idx="17080">
                  <c:v>3.2049999999999992</c:v>
                </c:pt>
                <c:pt idx="17081">
                  <c:v>13.586000000000002</c:v>
                </c:pt>
                <c:pt idx="17082">
                  <c:v>5.9560000000000031</c:v>
                </c:pt>
                <c:pt idx="17083">
                  <c:v>4.3149999999999959</c:v>
                </c:pt>
                <c:pt idx="17084">
                  <c:v>2.6629999999999971</c:v>
                </c:pt>
                <c:pt idx="17085">
                  <c:v>0</c:v>
                </c:pt>
                <c:pt idx="17086">
                  <c:v>0.3359999999999988</c:v>
                </c:pt>
                <c:pt idx="17087">
                  <c:v>0.67000000000000193</c:v>
                </c:pt>
                <c:pt idx="17088">
                  <c:v>0</c:v>
                </c:pt>
                <c:pt idx="17089">
                  <c:v>0</c:v>
                </c:pt>
                <c:pt idx="17090">
                  <c:v>2</c:v>
                </c:pt>
                <c:pt idx="17091">
                  <c:v>2</c:v>
                </c:pt>
                <c:pt idx="17092">
                  <c:v>0</c:v>
                </c:pt>
                <c:pt idx="17093">
                  <c:v>0.3359999999999988</c:v>
                </c:pt>
                <c:pt idx="17094">
                  <c:v>0.67000000000000193</c:v>
                </c:pt>
                <c:pt idx="17095">
                  <c:v>0</c:v>
                </c:pt>
                <c:pt idx="17096">
                  <c:v>0</c:v>
                </c:pt>
                <c:pt idx="17097">
                  <c:v>0</c:v>
                </c:pt>
                <c:pt idx="17098">
                  <c:v>0</c:v>
                </c:pt>
                <c:pt idx="17099">
                  <c:v>0</c:v>
                </c:pt>
                <c:pt idx="17100">
                  <c:v>0.58599999999999852</c:v>
                </c:pt>
                <c:pt idx="17101">
                  <c:v>0.16700000000000159</c:v>
                </c:pt>
                <c:pt idx="17102">
                  <c:v>0.74300000000000233</c:v>
                </c:pt>
                <c:pt idx="17103">
                  <c:v>2.3139999999999992</c:v>
                </c:pt>
                <c:pt idx="17104">
                  <c:v>1.8810000000000002</c:v>
                </c:pt>
                <c:pt idx="17105">
                  <c:v>1.4429999999999974</c:v>
                </c:pt>
                <c:pt idx="17106">
                  <c:v>0</c:v>
                </c:pt>
                <c:pt idx="17107">
                  <c:v>0.50999999999999801</c:v>
                </c:pt>
                <c:pt idx="17108">
                  <c:v>1.0129999999999975</c:v>
                </c:pt>
                <c:pt idx="17109">
                  <c:v>0.50999999999999801</c:v>
                </c:pt>
                <c:pt idx="17110">
                  <c:v>0</c:v>
                </c:pt>
                <c:pt idx="17111">
                  <c:v>1.3359999999999976</c:v>
                </c:pt>
                <c:pt idx="17112">
                  <c:v>0.67000000000000193</c:v>
                </c:pt>
                <c:pt idx="17113">
                  <c:v>0</c:v>
                </c:pt>
                <c:pt idx="17114">
                  <c:v>0</c:v>
                </c:pt>
                <c:pt idx="17115">
                  <c:v>0</c:v>
                </c:pt>
                <c:pt idx="17116">
                  <c:v>0</c:v>
                </c:pt>
                <c:pt idx="17117">
                  <c:v>1.3449999999999984</c:v>
                </c:pt>
                <c:pt idx="17118">
                  <c:v>1.6779999999999968</c:v>
                </c:pt>
                <c:pt idx="17119">
                  <c:v>0</c:v>
                </c:pt>
                <c:pt idx="17120">
                  <c:v>0</c:v>
                </c:pt>
                <c:pt idx="17121">
                  <c:v>0</c:v>
                </c:pt>
                <c:pt idx="17122">
                  <c:v>0</c:v>
                </c:pt>
                <c:pt idx="17123">
                  <c:v>0.3359999999999988</c:v>
                </c:pt>
                <c:pt idx="17124">
                  <c:v>0.67000000000000193</c:v>
                </c:pt>
                <c:pt idx="17125">
                  <c:v>0</c:v>
                </c:pt>
                <c:pt idx="17126">
                  <c:v>0</c:v>
                </c:pt>
                <c:pt idx="17127">
                  <c:v>0</c:v>
                </c:pt>
                <c:pt idx="17128">
                  <c:v>0.3359999999999988</c:v>
                </c:pt>
                <c:pt idx="17129">
                  <c:v>0.67000000000000193</c:v>
                </c:pt>
                <c:pt idx="17130">
                  <c:v>0</c:v>
                </c:pt>
                <c:pt idx="17131">
                  <c:v>0</c:v>
                </c:pt>
                <c:pt idx="17132">
                  <c:v>0</c:v>
                </c:pt>
                <c:pt idx="17133">
                  <c:v>0</c:v>
                </c:pt>
                <c:pt idx="17134">
                  <c:v>0</c:v>
                </c:pt>
                <c:pt idx="17135">
                  <c:v>0.3359999999999988</c:v>
                </c:pt>
                <c:pt idx="17136">
                  <c:v>0.67000000000000193</c:v>
                </c:pt>
                <c:pt idx="17137">
                  <c:v>0</c:v>
                </c:pt>
                <c:pt idx="17138">
                  <c:v>0</c:v>
                </c:pt>
                <c:pt idx="17139">
                  <c:v>0</c:v>
                </c:pt>
                <c:pt idx="17140">
                  <c:v>0</c:v>
                </c:pt>
                <c:pt idx="17141">
                  <c:v>0</c:v>
                </c:pt>
                <c:pt idx="17142">
                  <c:v>0.3359999999999988</c:v>
                </c:pt>
                <c:pt idx="17143">
                  <c:v>0.67000000000000193</c:v>
                </c:pt>
                <c:pt idx="17144">
                  <c:v>0</c:v>
                </c:pt>
                <c:pt idx="17145">
                  <c:v>0</c:v>
                </c:pt>
                <c:pt idx="17146">
                  <c:v>0</c:v>
                </c:pt>
                <c:pt idx="17147">
                  <c:v>0</c:v>
                </c:pt>
                <c:pt idx="17148">
                  <c:v>0</c:v>
                </c:pt>
                <c:pt idx="17149">
                  <c:v>0.85900000000000198</c:v>
                </c:pt>
                <c:pt idx="17150">
                  <c:v>0.71699999999999875</c:v>
                </c:pt>
                <c:pt idx="17151">
                  <c:v>1.5750000000000028</c:v>
                </c:pt>
                <c:pt idx="17152">
                  <c:v>1.4320000000000022</c:v>
                </c:pt>
                <c:pt idx="17153">
                  <c:v>1.2890000000000015</c:v>
                </c:pt>
                <c:pt idx="17154">
                  <c:v>1.1450000000000031</c:v>
                </c:pt>
                <c:pt idx="17155">
                  <c:v>0</c:v>
                </c:pt>
                <c:pt idx="17156">
                  <c:v>0</c:v>
                </c:pt>
                <c:pt idx="17157">
                  <c:v>0.3359999999999988</c:v>
                </c:pt>
                <c:pt idx="17158">
                  <c:v>0.67000000000000193</c:v>
                </c:pt>
                <c:pt idx="17159">
                  <c:v>0</c:v>
                </c:pt>
                <c:pt idx="17160">
                  <c:v>0</c:v>
                </c:pt>
                <c:pt idx="17161">
                  <c:v>0.33700000000000341</c:v>
                </c:pt>
                <c:pt idx="17162">
                  <c:v>0.67000000000000193</c:v>
                </c:pt>
                <c:pt idx="17163">
                  <c:v>0</c:v>
                </c:pt>
                <c:pt idx="17164">
                  <c:v>1.8770000000000024</c:v>
                </c:pt>
                <c:pt idx="17165">
                  <c:v>12.716000000000001</c:v>
                </c:pt>
                <c:pt idx="17166">
                  <c:v>6.5180000000000007</c:v>
                </c:pt>
                <c:pt idx="17167">
                  <c:v>4.2790000000000052</c:v>
                </c:pt>
                <c:pt idx="17168">
                  <c:v>0</c:v>
                </c:pt>
                <c:pt idx="17169">
                  <c:v>0.50999999999999801</c:v>
                </c:pt>
                <c:pt idx="17170">
                  <c:v>1.0129999999999975</c:v>
                </c:pt>
                <c:pt idx="17171">
                  <c:v>0.50999999999999801</c:v>
                </c:pt>
                <c:pt idx="17172">
                  <c:v>0</c:v>
                </c:pt>
                <c:pt idx="17173">
                  <c:v>0</c:v>
                </c:pt>
                <c:pt idx="17174">
                  <c:v>0.7370000000000021</c:v>
                </c:pt>
                <c:pt idx="17175">
                  <c:v>31.470999999999989</c:v>
                </c:pt>
                <c:pt idx="17176">
                  <c:v>21.204000000000001</c:v>
                </c:pt>
                <c:pt idx="17177">
                  <c:v>14.935000000000002</c:v>
                </c:pt>
                <c:pt idx="17178">
                  <c:v>11.665000000000003</c:v>
                </c:pt>
                <c:pt idx="17179">
                  <c:v>9.3920000000000048</c:v>
                </c:pt>
                <c:pt idx="17180">
                  <c:v>7.1169999999999956</c:v>
                </c:pt>
                <c:pt idx="17181">
                  <c:v>5.8410000000000011</c:v>
                </c:pt>
                <c:pt idx="17182">
                  <c:v>3.5630000000000033</c:v>
                </c:pt>
                <c:pt idx="17183">
                  <c:v>1.2819999999999956</c:v>
                </c:pt>
                <c:pt idx="17184">
                  <c:v>0</c:v>
                </c:pt>
                <c:pt idx="17185">
                  <c:v>0.40800000000000131</c:v>
                </c:pt>
                <c:pt idx="17186">
                  <c:v>0.81199999999999761</c:v>
                </c:pt>
                <c:pt idx="17187">
                  <c:v>0.21200000000000335</c:v>
                </c:pt>
                <c:pt idx="17188">
                  <c:v>0.60799999999999721</c:v>
                </c:pt>
                <c:pt idx="17189">
                  <c:v>0</c:v>
                </c:pt>
                <c:pt idx="17190">
                  <c:v>1.359999999999999</c:v>
                </c:pt>
                <c:pt idx="17191">
                  <c:v>11.71</c:v>
                </c:pt>
                <c:pt idx="17192">
                  <c:v>9.0489999999999995</c:v>
                </c:pt>
                <c:pt idx="17193">
                  <c:v>5.3770000000000016</c:v>
                </c:pt>
                <c:pt idx="17194">
                  <c:v>1.6940000000000031</c:v>
                </c:pt>
                <c:pt idx="17195">
                  <c:v>0</c:v>
                </c:pt>
                <c:pt idx="17196">
                  <c:v>1.2550000000000026</c:v>
                </c:pt>
                <c:pt idx="17197">
                  <c:v>2.5090000000000003</c:v>
                </c:pt>
                <c:pt idx="17198">
                  <c:v>4.7610000000000028</c:v>
                </c:pt>
                <c:pt idx="17199">
                  <c:v>3.0119999999999996</c:v>
                </c:pt>
                <c:pt idx="17200">
                  <c:v>2.2610000000000032</c:v>
                </c:pt>
                <c:pt idx="17201">
                  <c:v>1.5089999999999999</c:v>
                </c:pt>
                <c:pt idx="17202">
                  <c:v>0.75500000000000289</c:v>
                </c:pt>
                <c:pt idx="17203">
                  <c:v>0</c:v>
                </c:pt>
                <c:pt idx="17204">
                  <c:v>0</c:v>
                </c:pt>
                <c:pt idx="17205">
                  <c:v>0</c:v>
                </c:pt>
                <c:pt idx="17206">
                  <c:v>2.6079999999999979</c:v>
                </c:pt>
                <c:pt idx="17207">
                  <c:v>8.6570000000000018</c:v>
                </c:pt>
                <c:pt idx="17208">
                  <c:v>8.625</c:v>
                </c:pt>
                <c:pt idx="17209">
                  <c:v>6.5069999999999979</c:v>
                </c:pt>
                <c:pt idx="17210">
                  <c:v>6.2999999999999972</c:v>
                </c:pt>
                <c:pt idx="17211">
                  <c:v>0</c:v>
                </c:pt>
                <c:pt idx="17212">
                  <c:v>5.8839999999999995</c:v>
                </c:pt>
                <c:pt idx="17213">
                  <c:v>11.753</c:v>
                </c:pt>
                <c:pt idx="17214">
                  <c:v>16.610000000000007</c:v>
                </c:pt>
                <c:pt idx="17215">
                  <c:v>19.453000000000003</c:v>
                </c:pt>
                <c:pt idx="17216">
                  <c:v>20.282999999999991</c:v>
                </c:pt>
                <c:pt idx="17217">
                  <c:v>16.100000000000001</c:v>
                </c:pt>
                <c:pt idx="17218">
                  <c:v>8.9050000000000047</c:v>
                </c:pt>
                <c:pt idx="17219">
                  <c:v>3.6970000000000032</c:v>
                </c:pt>
                <c:pt idx="17220">
                  <c:v>0.47699999999999693</c:v>
                </c:pt>
                <c:pt idx="17221">
                  <c:v>0.24399999999999988</c:v>
                </c:pt>
                <c:pt idx="17222">
                  <c:v>0</c:v>
                </c:pt>
                <c:pt idx="17223">
                  <c:v>0</c:v>
                </c:pt>
                <c:pt idx="17224">
                  <c:v>0</c:v>
                </c:pt>
                <c:pt idx="17225">
                  <c:v>1.043999999999996</c:v>
                </c:pt>
                <c:pt idx="17226">
                  <c:v>3.0660000000000025</c:v>
                </c:pt>
                <c:pt idx="17227">
                  <c:v>1.0660000000000025</c:v>
                </c:pt>
                <c:pt idx="17228">
                  <c:v>4.3999999999996944E-2</c:v>
                </c:pt>
                <c:pt idx="17229">
                  <c:v>0</c:v>
                </c:pt>
                <c:pt idx="17230">
                  <c:v>1.8010000000000019</c:v>
                </c:pt>
                <c:pt idx="17231">
                  <c:v>6.5690000000000026</c:v>
                </c:pt>
                <c:pt idx="17232">
                  <c:v>4.3019999999999996</c:v>
                </c:pt>
                <c:pt idx="17233">
                  <c:v>0</c:v>
                </c:pt>
                <c:pt idx="17234">
                  <c:v>21.280999999999988</c:v>
                </c:pt>
                <c:pt idx="17235">
                  <c:v>14.560000000000002</c:v>
                </c:pt>
                <c:pt idx="17236">
                  <c:v>29.83700000000001</c:v>
                </c:pt>
                <c:pt idx="17237">
                  <c:v>25.113000000000007</c:v>
                </c:pt>
                <c:pt idx="17238">
                  <c:v>12.388000000000002</c:v>
                </c:pt>
                <c:pt idx="17239">
                  <c:v>6.6599999999999966</c:v>
                </c:pt>
                <c:pt idx="17240">
                  <c:v>4.9309999999999974</c:v>
                </c:pt>
                <c:pt idx="17241">
                  <c:v>3.2010000000000005</c:v>
                </c:pt>
                <c:pt idx="17242">
                  <c:v>1.4690000000000012</c:v>
                </c:pt>
                <c:pt idx="17243">
                  <c:v>0.73499999999999965</c:v>
                </c:pt>
                <c:pt idx="17244">
                  <c:v>0</c:v>
                </c:pt>
                <c:pt idx="17245">
                  <c:v>6.4059999999999988</c:v>
                </c:pt>
                <c:pt idx="17246">
                  <c:v>11.808</c:v>
                </c:pt>
                <c:pt idx="17247">
                  <c:v>8.2070000000000007</c:v>
                </c:pt>
                <c:pt idx="17248">
                  <c:v>6.6019999999999968</c:v>
                </c:pt>
                <c:pt idx="17249">
                  <c:v>3.9930000000000021</c:v>
                </c:pt>
                <c:pt idx="17250">
                  <c:v>3.3809999999999998</c:v>
                </c:pt>
                <c:pt idx="17251">
                  <c:v>2.7650000000000006</c:v>
                </c:pt>
                <c:pt idx="17252">
                  <c:v>2.1460000000000008</c:v>
                </c:pt>
                <c:pt idx="17253">
                  <c:v>1.5240000000000009</c:v>
                </c:pt>
                <c:pt idx="17254">
                  <c:v>1.8980000000000037</c:v>
                </c:pt>
                <c:pt idx="17255">
                  <c:v>1.2689999999999977</c:v>
                </c:pt>
                <c:pt idx="17256">
                  <c:v>0.63600000000000301</c:v>
                </c:pt>
                <c:pt idx="17257">
                  <c:v>0</c:v>
                </c:pt>
                <c:pt idx="17258">
                  <c:v>0</c:v>
                </c:pt>
                <c:pt idx="17259">
                  <c:v>2.6689999999999978</c:v>
                </c:pt>
                <c:pt idx="17260">
                  <c:v>0.3359999999999988</c:v>
                </c:pt>
                <c:pt idx="17261">
                  <c:v>0</c:v>
                </c:pt>
                <c:pt idx="17262">
                  <c:v>4.0230000000000015</c:v>
                </c:pt>
                <c:pt idx="17263">
                  <c:v>2.0240000000000009</c:v>
                </c:pt>
                <c:pt idx="17264">
                  <c:v>0</c:v>
                </c:pt>
                <c:pt idx="17265">
                  <c:v>0</c:v>
                </c:pt>
                <c:pt idx="17266">
                  <c:v>14.417000000000002</c:v>
                </c:pt>
                <c:pt idx="17267">
                  <c:v>5.8310000000000031</c:v>
                </c:pt>
                <c:pt idx="17268">
                  <c:v>3.2400000000000029</c:v>
                </c:pt>
                <c:pt idx="17269">
                  <c:v>2.6460000000000008</c:v>
                </c:pt>
                <c:pt idx="17270">
                  <c:v>2.0480000000000018</c:v>
                </c:pt>
                <c:pt idx="17271">
                  <c:v>2.445999999999998</c:v>
                </c:pt>
                <c:pt idx="17272">
                  <c:v>1.8400000000000039</c:v>
                </c:pt>
                <c:pt idx="17273">
                  <c:v>1.229999999999996</c:v>
                </c:pt>
                <c:pt idx="17274">
                  <c:v>0.61699999999999755</c:v>
                </c:pt>
                <c:pt idx="17275">
                  <c:v>0</c:v>
                </c:pt>
                <c:pt idx="17276">
                  <c:v>36</c:v>
                </c:pt>
                <c:pt idx="17277">
                  <c:v>26</c:v>
                </c:pt>
                <c:pt idx="17278">
                  <c:v>21</c:v>
                </c:pt>
                <c:pt idx="17279">
                  <c:v>16</c:v>
                </c:pt>
                <c:pt idx="17280">
                  <c:v>11</c:v>
                </c:pt>
                <c:pt idx="17281">
                  <c:v>8</c:v>
                </c:pt>
                <c:pt idx="17282">
                  <c:v>6</c:v>
                </c:pt>
                <c:pt idx="17283">
                  <c:v>4</c:v>
                </c:pt>
                <c:pt idx="17284">
                  <c:v>3</c:v>
                </c:pt>
                <c:pt idx="17285">
                  <c:v>1</c:v>
                </c:pt>
                <c:pt idx="17286">
                  <c:v>0</c:v>
                </c:pt>
                <c:pt idx="17287">
                  <c:v>4.0349999999999966</c:v>
                </c:pt>
                <c:pt idx="17288">
                  <c:v>9.0479999999999983</c:v>
                </c:pt>
                <c:pt idx="17289">
                  <c:v>3.0360000000000005</c:v>
                </c:pt>
                <c:pt idx="17290">
                  <c:v>0</c:v>
                </c:pt>
                <c:pt idx="17291">
                  <c:v>13.143999999999998</c:v>
                </c:pt>
                <c:pt idx="17292">
                  <c:v>12.288</c:v>
                </c:pt>
                <c:pt idx="17293">
                  <c:v>7.4309999999999974</c:v>
                </c:pt>
                <c:pt idx="17294">
                  <c:v>3.5739999999999981</c:v>
                </c:pt>
                <c:pt idx="17295">
                  <c:v>1.7169999999999979</c:v>
                </c:pt>
                <c:pt idx="17296">
                  <c:v>1.859000000000002</c:v>
                </c:pt>
                <c:pt idx="17297">
                  <c:v>0</c:v>
                </c:pt>
                <c:pt idx="17298">
                  <c:v>129.505</c:v>
                </c:pt>
                <c:pt idx="17299">
                  <c:v>39.004000000000005</c:v>
                </c:pt>
                <c:pt idx="17300">
                  <c:v>23.49799999999999</c:v>
                </c:pt>
                <c:pt idx="17301">
                  <c:v>25.984999999999992</c:v>
                </c:pt>
                <c:pt idx="17302">
                  <c:v>22.466999999999988</c:v>
                </c:pt>
                <c:pt idx="17303">
                  <c:v>16.944000000000003</c:v>
                </c:pt>
                <c:pt idx="17304">
                  <c:v>15.414000000000001</c:v>
                </c:pt>
                <c:pt idx="17305">
                  <c:v>12.879000000000003</c:v>
                </c:pt>
                <c:pt idx="17306">
                  <c:v>10.339</c:v>
                </c:pt>
                <c:pt idx="17307">
                  <c:v>8.793000000000001</c:v>
                </c:pt>
                <c:pt idx="17308">
                  <c:v>9.2419999999999973</c:v>
                </c:pt>
                <c:pt idx="17309">
                  <c:v>7.6859999999999982</c:v>
                </c:pt>
                <c:pt idx="17310">
                  <c:v>6.1239999999999997</c:v>
                </c:pt>
                <c:pt idx="17311">
                  <c:v>5.5570000000000004</c:v>
                </c:pt>
                <c:pt idx="17312">
                  <c:v>4.9849999999999985</c:v>
                </c:pt>
                <c:pt idx="17313">
                  <c:v>4.4089999999999989</c:v>
                </c:pt>
                <c:pt idx="17314">
                  <c:v>3.8269999999999977</c:v>
                </c:pt>
                <c:pt idx="17315">
                  <c:v>3.2400000000000029</c:v>
                </c:pt>
                <c:pt idx="17316">
                  <c:v>2.6480000000000032</c:v>
                </c:pt>
                <c:pt idx="17317">
                  <c:v>2.0519999999999987</c:v>
                </c:pt>
                <c:pt idx="17318">
                  <c:v>1.4510000000000001</c:v>
                </c:pt>
                <c:pt idx="17319">
                  <c:v>1.8449999999999984</c:v>
                </c:pt>
                <c:pt idx="17320">
                  <c:v>1.234999999999999</c:v>
                </c:pt>
                <c:pt idx="17321">
                  <c:v>0.61999999999999766</c:v>
                </c:pt>
                <c:pt idx="17322">
                  <c:v>0</c:v>
                </c:pt>
                <c:pt idx="17323">
                  <c:v>0</c:v>
                </c:pt>
                <c:pt idx="17324">
                  <c:v>0</c:v>
                </c:pt>
                <c:pt idx="17325">
                  <c:v>0.33700000000000002</c:v>
                </c:pt>
                <c:pt idx="17326">
                  <c:v>0.67000000000000193</c:v>
                </c:pt>
                <c:pt idx="17327">
                  <c:v>0</c:v>
                </c:pt>
                <c:pt idx="17328">
                  <c:v>0</c:v>
                </c:pt>
                <c:pt idx="17329">
                  <c:v>0</c:v>
                </c:pt>
                <c:pt idx="17330">
                  <c:v>0</c:v>
                </c:pt>
                <c:pt idx="17331">
                  <c:v>0</c:v>
                </c:pt>
                <c:pt idx="17332">
                  <c:v>0</c:v>
                </c:pt>
                <c:pt idx="17333">
                  <c:v>5.8769999999999989</c:v>
                </c:pt>
                <c:pt idx="17334">
                  <c:v>14.753</c:v>
                </c:pt>
                <c:pt idx="17335">
                  <c:v>9.6290000000000013</c:v>
                </c:pt>
                <c:pt idx="17336">
                  <c:v>6.5039999999999996</c:v>
                </c:pt>
                <c:pt idx="17337">
                  <c:v>3.3790000000000004</c:v>
                </c:pt>
                <c:pt idx="17338">
                  <c:v>2.2530000000000001</c:v>
                </c:pt>
                <c:pt idx="17339">
                  <c:v>1.1269999999999984</c:v>
                </c:pt>
                <c:pt idx="17340">
                  <c:v>0</c:v>
                </c:pt>
                <c:pt idx="17341">
                  <c:v>6.7530000000000001</c:v>
                </c:pt>
                <c:pt idx="17342">
                  <c:v>3.5039999999999982</c:v>
                </c:pt>
                <c:pt idx="17343">
                  <c:v>1.2529999999999997</c:v>
                </c:pt>
                <c:pt idx="17344">
                  <c:v>0</c:v>
                </c:pt>
                <c:pt idx="17345">
                  <c:v>0</c:v>
                </c:pt>
                <c:pt idx="17346">
                  <c:v>0</c:v>
                </c:pt>
                <c:pt idx="17347">
                  <c:v>0</c:v>
                </c:pt>
                <c:pt idx="17348">
                  <c:v>39.156000000000006</c:v>
                </c:pt>
                <c:pt idx="17349">
                  <c:v>1195.29</c:v>
                </c:pt>
                <c:pt idx="17350">
                  <c:v>351.40199999999987</c:v>
                </c:pt>
                <c:pt idx="17351">
                  <c:v>85.491000000000028</c:v>
                </c:pt>
                <c:pt idx="17352">
                  <c:v>49.557000000000002</c:v>
                </c:pt>
                <c:pt idx="17353">
                  <c:v>35.6</c:v>
                </c:pt>
                <c:pt idx="17354">
                  <c:v>31.616999999999997</c:v>
                </c:pt>
                <c:pt idx="17355">
                  <c:v>30.610000000000007</c:v>
                </c:pt>
                <c:pt idx="17356">
                  <c:v>18.576999999999991</c:v>
                </c:pt>
                <c:pt idx="17357">
                  <c:v>15.517000000000003</c:v>
                </c:pt>
                <c:pt idx="17358">
                  <c:v>11.43</c:v>
                </c:pt>
                <c:pt idx="17359">
                  <c:v>6.3149999999999959</c:v>
                </c:pt>
                <c:pt idx="17360">
                  <c:v>3.171999999999997</c:v>
                </c:pt>
                <c:pt idx="17361">
                  <c:v>0</c:v>
                </c:pt>
                <c:pt idx="17362">
                  <c:v>0</c:v>
                </c:pt>
                <c:pt idx="17363">
                  <c:v>3.5140000000000029</c:v>
                </c:pt>
                <c:pt idx="17364">
                  <c:v>2.0219999999999985</c:v>
                </c:pt>
                <c:pt idx="17365">
                  <c:v>0.52499999999999869</c:v>
                </c:pt>
                <c:pt idx="17366">
                  <c:v>1.0219999999999976</c:v>
                </c:pt>
                <c:pt idx="17367">
                  <c:v>0.5140000000000029</c:v>
                </c:pt>
                <c:pt idx="17368">
                  <c:v>0</c:v>
                </c:pt>
                <c:pt idx="17369">
                  <c:v>1.6689999999999965</c:v>
                </c:pt>
                <c:pt idx="17370">
                  <c:v>2.3359999999999976</c:v>
                </c:pt>
                <c:pt idx="17371">
                  <c:v>0</c:v>
                </c:pt>
                <c:pt idx="17372">
                  <c:v>11.533000000000001</c:v>
                </c:pt>
                <c:pt idx="17373">
                  <c:v>13.061</c:v>
                </c:pt>
                <c:pt idx="17374">
                  <c:v>6.5810000000000031</c:v>
                </c:pt>
                <c:pt idx="17375">
                  <c:v>4.0959999999999965</c:v>
                </c:pt>
                <c:pt idx="17376">
                  <c:v>1.6049999999999964</c:v>
                </c:pt>
                <c:pt idx="17377">
                  <c:v>1.1069999999999989</c:v>
                </c:pt>
                <c:pt idx="17378">
                  <c:v>0.60399999999999943</c:v>
                </c:pt>
                <c:pt idx="17379">
                  <c:v>1.0949999999999984</c:v>
                </c:pt>
                <c:pt idx="17380">
                  <c:v>0.57999999999999852</c:v>
                </c:pt>
                <c:pt idx="17381">
                  <c:v>5.8999999999997513E-2</c:v>
                </c:pt>
                <c:pt idx="17382">
                  <c:v>0.5319999999999967</c:v>
                </c:pt>
                <c:pt idx="17383">
                  <c:v>0</c:v>
                </c:pt>
                <c:pt idx="17384">
                  <c:v>0</c:v>
                </c:pt>
                <c:pt idx="17385">
                  <c:v>3.1009999999999991</c:v>
                </c:pt>
                <c:pt idx="17386">
                  <c:v>35.202000000000012</c:v>
                </c:pt>
                <c:pt idx="17387">
                  <c:v>18.30299999999999</c:v>
                </c:pt>
                <c:pt idx="17388">
                  <c:v>20.402999999999988</c:v>
                </c:pt>
                <c:pt idx="17389">
                  <c:v>6.5030000000000001</c:v>
                </c:pt>
                <c:pt idx="17390">
                  <c:v>3.6030000000000015</c:v>
                </c:pt>
                <c:pt idx="17391">
                  <c:v>1.703000000000003</c:v>
                </c:pt>
                <c:pt idx="17392">
                  <c:v>0.8019999999999996</c:v>
                </c:pt>
                <c:pt idx="17393">
                  <c:v>0.90100000000000335</c:v>
                </c:pt>
                <c:pt idx="17394">
                  <c:v>0</c:v>
                </c:pt>
                <c:pt idx="17395">
                  <c:v>1.2220000000000013</c:v>
                </c:pt>
                <c:pt idx="17396">
                  <c:v>0</c:v>
                </c:pt>
                <c:pt idx="17397">
                  <c:v>30.411000000000001</c:v>
                </c:pt>
                <c:pt idx="17398">
                  <c:v>19.371000000000009</c:v>
                </c:pt>
                <c:pt idx="17399">
                  <c:v>9.2349999999999994</c:v>
                </c:pt>
                <c:pt idx="17400">
                  <c:v>0</c:v>
                </c:pt>
                <c:pt idx="17401">
                  <c:v>104.786</c:v>
                </c:pt>
                <c:pt idx="17402">
                  <c:v>57.56</c:v>
                </c:pt>
                <c:pt idx="17403">
                  <c:v>21.322000000000003</c:v>
                </c:pt>
                <c:pt idx="17404">
                  <c:v>11.072000000000006</c:v>
                </c:pt>
                <c:pt idx="17405">
                  <c:v>4.8100000000000005</c:v>
                </c:pt>
                <c:pt idx="17406">
                  <c:v>0.53600000000000159</c:v>
                </c:pt>
                <c:pt idx="17407">
                  <c:v>0.25099999999999778</c:v>
                </c:pt>
                <c:pt idx="17408">
                  <c:v>0</c:v>
                </c:pt>
                <c:pt idx="17409">
                  <c:v>0</c:v>
                </c:pt>
                <c:pt idx="17410">
                  <c:v>0.32900000000000085</c:v>
                </c:pt>
                <c:pt idx="17411">
                  <c:v>0</c:v>
                </c:pt>
                <c:pt idx="17412">
                  <c:v>0</c:v>
                </c:pt>
                <c:pt idx="17413">
                  <c:v>0.40800000000000131</c:v>
                </c:pt>
                <c:pt idx="17414">
                  <c:v>0.81199999999999761</c:v>
                </c:pt>
                <c:pt idx="17415">
                  <c:v>0.21200000000000335</c:v>
                </c:pt>
                <c:pt idx="17416">
                  <c:v>0.60799999999999721</c:v>
                </c:pt>
                <c:pt idx="17417">
                  <c:v>0</c:v>
                </c:pt>
                <c:pt idx="17418">
                  <c:v>0.66899999999999715</c:v>
                </c:pt>
                <c:pt idx="17419">
                  <c:v>0.3359999999999988</c:v>
                </c:pt>
                <c:pt idx="17420">
                  <c:v>0</c:v>
                </c:pt>
                <c:pt idx="17421">
                  <c:v>0</c:v>
                </c:pt>
                <c:pt idx="17422">
                  <c:v>1.4080000000000013</c:v>
                </c:pt>
                <c:pt idx="17423">
                  <c:v>0.81199999999999761</c:v>
                </c:pt>
                <c:pt idx="17424">
                  <c:v>0.21200000000000335</c:v>
                </c:pt>
                <c:pt idx="17425">
                  <c:v>0.60799999999999721</c:v>
                </c:pt>
                <c:pt idx="17426">
                  <c:v>0</c:v>
                </c:pt>
                <c:pt idx="17427">
                  <c:v>0.3359999999999988</c:v>
                </c:pt>
                <c:pt idx="17428">
                  <c:v>0.67000000000000193</c:v>
                </c:pt>
                <c:pt idx="17429">
                  <c:v>0</c:v>
                </c:pt>
                <c:pt idx="17430">
                  <c:v>1.6779999999999968</c:v>
                </c:pt>
                <c:pt idx="17431">
                  <c:v>33.353000000000002</c:v>
                </c:pt>
                <c:pt idx="17432">
                  <c:v>18.024999999999999</c:v>
                </c:pt>
                <c:pt idx="17433">
                  <c:v>14.695</c:v>
                </c:pt>
                <c:pt idx="17434">
                  <c:v>7.3620000000000001</c:v>
                </c:pt>
                <c:pt idx="17435">
                  <c:v>5.0249999999999968</c:v>
                </c:pt>
                <c:pt idx="17436">
                  <c:v>2.6869999999999976</c:v>
                </c:pt>
                <c:pt idx="17437">
                  <c:v>1.3449999999999984</c:v>
                </c:pt>
                <c:pt idx="17438">
                  <c:v>0</c:v>
                </c:pt>
                <c:pt idx="17439">
                  <c:v>0.50900000000000034</c:v>
                </c:pt>
                <c:pt idx="17440">
                  <c:v>1.0129999999999975</c:v>
                </c:pt>
                <c:pt idx="17441">
                  <c:v>0.50900000000000034</c:v>
                </c:pt>
                <c:pt idx="17442">
                  <c:v>0</c:v>
                </c:pt>
                <c:pt idx="17443">
                  <c:v>0.3359999999999988</c:v>
                </c:pt>
                <c:pt idx="17444">
                  <c:v>0.67000000000000193</c:v>
                </c:pt>
                <c:pt idx="17445">
                  <c:v>0</c:v>
                </c:pt>
                <c:pt idx="17446">
                  <c:v>0</c:v>
                </c:pt>
                <c:pt idx="17447">
                  <c:v>0</c:v>
                </c:pt>
                <c:pt idx="17448">
                  <c:v>0.67000000000000193</c:v>
                </c:pt>
                <c:pt idx="17449">
                  <c:v>0.3359999999999988</c:v>
                </c:pt>
                <c:pt idx="17450">
                  <c:v>0</c:v>
                </c:pt>
                <c:pt idx="17451">
                  <c:v>0</c:v>
                </c:pt>
                <c:pt idx="17452">
                  <c:v>1</c:v>
                </c:pt>
                <c:pt idx="17453">
                  <c:v>1</c:v>
                </c:pt>
                <c:pt idx="17454">
                  <c:v>1</c:v>
                </c:pt>
                <c:pt idx="17455">
                  <c:v>1</c:v>
                </c:pt>
                <c:pt idx="17456">
                  <c:v>0</c:v>
                </c:pt>
                <c:pt idx="17457">
                  <c:v>0</c:v>
                </c:pt>
                <c:pt idx="17458">
                  <c:v>1.7520000000000024</c:v>
                </c:pt>
                <c:pt idx="17459">
                  <c:v>0.50300000000000011</c:v>
                </c:pt>
                <c:pt idx="17460">
                  <c:v>1.2520000000000024</c:v>
                </c:pt>
                <c:pt idx="17461">
                  <c:v>0</c:v>
                </c:pt>
                <c:pt idx="17462">
                  <c:v>0</c:v>
                </c:pt>
                <c:pt idx="17463">
                  <c:v>19.515000000000001</c:v>
                </c:pt>
                <c:pt idx="17464">
                  <c:v>13.974</c:v>
                </c:pt>
                <c:pt idx="17465">
                  <c:v>4.3759999999999977</c:v>
                </c:pt>
                <c:pt idx="17466">
                  <c:v>4.7190000000000012</c:v>
                </c:pt>
                <c:pt idx="17467">
                  <c:v>0</c:v>
                </c:pt>
                <c:pt idx="17468">
                  <c:v>0</c:v>
                </c:pt>
                <c:pt idx="17469">
                  <c:v>3.4069999999999965</c:v>
                </c:pt>
                <c:pt idx="17470">
                  <c:v>2.8100000000000023</c:v>
                </c:pt>
                <c:pt idx="17471">
                  <c:v>1.2100000000000009</c:v>
                </c:pt>
                <c:pt idx="17472">
                  <c:v>0.60699999999999954</c:v>
                </c:pt>
                <c:pt idx="17473">
                  <c:v>0</c:v>
                </c:pt>
                <c:pt idx="17474">
                  <c:v>1.4410000000000021</c:v>
                </c:pt>
                <c:pt idx="17475">
                  <c:v>3.8779999999999997</c:v>
                </c:pt>
                <c:pt idx="17476">
                  <c:v>2.3109999999999991</c:v>
                </c:pt>
                <c:pt idx="17477">
                  <c:v>2.7389999999999972</c:v>
                </c:pt>
                <c:pt idx="17478">
                  <c:v>1.1629999999999963</c:v>
                </c:pt>
                <c:pt idx="17479">
                  <c:v>0.58400000000000318</c:v>
                </c:pt>
                <c:pt idx="17480">
                  <c:v>0</c:v>
                </c:pt>
                <c:pt idx="17481">
                  <c:v>0.90100000000000335</c:v>
                </c:pt>
                <c:pt idx="17482">
                  <c:v>17.802</c:v>
                </c:pt>
                <c:pt idx="17483">
                  <c:v>10.702</c:v>
                </c:pt>
                <c:pt idx="17484">
                  <c:v>7.6030000000000015</c:v>
                </c:pt>
                <c:pt idx="17485">
                  <c:v>7.5030000000000001</c:v>
                </c:pt>
                <c:pt idx="17486">
                  <c:v>5.4029999999999987</c:v>
                </c:pt>
                <c:pt idx="17487">
                  <c:v>4.3019999999999996</c:v>
                </c:pt>
                <c:pt idx="17488">
                  <c:v>2.2019999999999982</c:v>
                </c:pt>
                <c:pt idx="17489">
                  <c:v>1.1009999999999986</c:v>
                </c:pt>
                <c:pt idx="17490">
                  <c:v>0</c:v>
                </c:pt>
                <c:pt idx="17491">
                  <c:v>0.83100000000000329</c:v>
                </c:pt>
                <c:pt idx="17492">
                  <c:v>2.6469999999999985</c:v>
                </c:pt>
                <c:pt idx="17493">
                  <c:v>1.4470000000000023</c:v>
                </c:pt>
                <c:pt idx="17494">
                  <c:v>0.23199999999999943</c:v>
                </c:pt>
                <c:pt idx="17495">
                  <c:v>2.0000000000024456E-3</c:v>
                </c:pt>
                <c:pt idx="17496">
                  <c:v>0</c:v>
                </c:pt>
                <c:pt idx="17497">
                  <c:v>0.49799999999999778</c:v>
                </c:pt>
                <c:pt idx="17498">
                  <c:v>0.22599999999999917</c:v>
                </c:pt>
                <c:pt idx="17499">
                  <c:v>0</c:v>
                </c:pt>
                <c:pt idx="17500">
                  <c:v>0.63900000000000312</c:v>
                </c:pt>
                <c:pt idx="17501">
                  <c:v>0.32600000000000062</c:v>
                </c:pt>
                <c:pt idx="17502">
                  <c:v>0</c:v>
                </c:pt>
                <c:pt idx="17503">
                  <c:v>1</c:v>
                </c:pt>
                <c:pt idx="17504">
                  <c:v>0</c:v>
                </c:pt>
                <c:pt idx="17505">
                  <c:v>0.67000000000000193</c:v>
                </c:pt>
                <c:pt idx="17506">
                  <c:v>0.3359999999999988</c:v>
                </c:pt>
                <c:pt idx="17507">
                  <c:v>0</c:v>
                </c:pt>
                <c:pt idx="17508">
                  <c:v>1</c:v>
                </c:pt>
                <c:pt idx="17509">
                  <c:v>0</c:v>
                </c:pt>
                <c:pt idx="17510">
                  <c:v>0</c:v>
                </c:pt>
                <c:pt idx="17511">
                  <c:v>0.67000000000000193</c:v>
                </c:pt>
                <c:pt idx="17512">
                  <c:v>0.3359999999999988</c:v>
                </c:pt>
                <c:pt idx="17513">
                  <c:v>0</c:v>
                </c:pt>
                <c:pt idx="17514">
                  <c:v>0</c:v>
                </c:pt>
                <c:pt idx="17515">
                  <c:v>0</c:v>
                </c:pt>
                <c:pt idx="17516">
                  <c:v>1</c:v>
                </c:pt>
                <c:pt idx="17517">
                  <c:v>1</c:v>
                </c:pt>
                <c:pt idx="17518">
                  <c:v>0</c:v>
                </c:pt>
                <c:pt idx="17519">
                  <c:v>0</c:v>
                </c:pt>
                <c:pt idx="17520">
                  <c:v>0.3359999999999988</c:v>
                </c:pt>
                <c:pt idx="17521">
                  <c:v>0.67000000000000193</c:v>
                </c:pt>
                <c:pt idx="17522">
                  <c:v>0</c:v>
                </c:pt>
                <c:pt idx="17523">
                  <c:v>0</c:v>
                </c:pt>
                <c:pt idx="17524">
                  <c:v>0</c:v>
                </c:pt>
                <c:pt idx="17525">
                  <c:v>0</c:v>
                </c:pt>
                <c:pt idx="17526">
                  <c:v>0</c:v>
                </c:pt>
                <c:pt idx="17527">
                  <c:v>1</c:v>
                </c:pt>
                <c:pt idx="17528">
                  <c:v>0</c:v>
                </c:pt>
                <c:pt idx="17529">
                  <c:v>0</c:v>
                </c:pt>
                <c:pt idx="17530">
                  <c:v>0</c:v>
                </c:pt>
                <c:pt idx="17531">
                  <c:v>0.3359999999999988</c:v>
                </c:pt>
                <c:pt idx="17532">
                  <c:v>0.67000000000000193</c:v>
                </c:pt>
                <c:pt idx="17533">
                  <c:v>0</c:v>
                </c:pt>
                <c:pt idx="17534">
                  <c:v>1</c:v>
                </c:pt>
                <c:pt idx="17535">
                  <c:v>0</c:v>
                </c:pt>
                <c:pt idx="17536">
                  <c:v>0</c:v>
                </c:pt>
                <c:pt idx="17537">
                  <c:v>0</c:v>
                </c:pt>
                <c:pt idx="17538">
                  <c:v>0</c:v>
                </c:pt>
                <c:pt idx="17539">
                  <c:v>0.51700000000000301</c:v>
                </c:pt>
                <c:pt idx="17540">
                  <c:v>1.027000000000001</c:v>
                </c:pt>
                <c:pt idx="17541">
                  <c:v>10.531000000000001</c:v>
                </c:pt>
                <c:pt idx="17542">
                  <c:v>4.0279999999999969</c:v>
                </c:pt>
                <c:pt idx="17543">
                  <c:v>2.517000000000003</c:v>
                </c:pt>
                <c:pt idx="17544">
                  <c:v>0</c:v>
                </c:pt>
                <c:pt idx="17545">
                  <c:v>0</c:v>
                </c:pt>
                <c:pt idx="17546">
                  <c:v>1.3359999999999976</c:v>
                </c:pt>
                <c:pt idx="17547">
                  <c:v>0.67000000000000193</c:v>
                </c:pt>
                <c:pt idx="17548">
                  <c:v>0</c:v>
                </c:pt>
                <c:pt idx="17549">
                  <c:v>0.93800000000000261</c:v>
                </c:pt>
                <c:pt idx="17550">
                  <c:v>25.875999999999991</c:v>
                </c:pt>
                <c:pt idx="17551">
                  <c:v>61.814999999999998</c:v>
                </c:pt>
                <c:pt idx="17552">
                  <c:v>45.752000000000002</c:v>
                </c:pt>
                <c:pt idx="17553">
                  <c:v>22.689999999999991</c:v>
                </c:pt>
                <c:pt idx="17554">
                  <c:v>16.628</c:v>
                </c:pt>
                <c:pt idx="17555">
                  <c:v>15.566000000000004</c:v>
                </c:pt>
                <c:pt idx="17556">
                  <c:v>14.503</c:v>
                </c:pt>
                <c:pt idx="17557">
                  <c:v>9.4409999999999989</c:v>
                </c:pt>
                <c:pt idx="17558">
                  <c:v>7.3780000000000001</c:v>
                </c:pt>
                <c:pt idx="17559">
                  <c:v>6.3149999999999959</c:v>
                </c:pt>
                <c:pt idx="17560">
                  <c:v>4.2530000000000001</c:v>
                </c:pt>
                <c:pt idx="17561">
                  <c:v>5.1899999999999977</c:v>
                </c:pt>
                <c:pt idx="17562">
                  <c:v>3.1259999999999981</c:v>
                </c:pt>
                <c:pt idx="17563">
                  <c:v>1.0630000000000024</c:v>
                </c:pt>
                <c:pt idx="17564">
                  <c:v>0</c:v>
                </c:pt>
                <c:pt idx="17565">
                  <c:v>1</c:v>
                </c:pt>
                <c:pt idx="17566">
                  <c:v>0</c:v>
                </c:pt>
                <c:pt idx="17567">
                  <c:v>7.8049999999999979</c:v>
                </c:pt>
                <c:pt idx="17568">
                  <c:v>57.608000000000011</c:v>
                </c:pt>
                <c:pt idx="17569">
                  <c:v>22.411000000000001</c:v>
                </c:pt>
                <c:pt idx="17570">
                  <c:v>12.212000000000003</c:v>
                </c:pt>
                <c:pt idx="17571">
                  <c:v>8.0130000000000017</c:v>
                </c:pt>
                <c:pt idx="17572">
                  <c:v>7.8119999999999976</c:v>
                </c:pt>
                <c:pt idx="17573">
                  <c:v>5.6109999999999953</c:v>
                </c:pt>
                <c:pt idx="17574">
                  <c:v>3.4080000000000013</c:v>
                </c:pt>
                <c:pt idx="17575">
                  <c:v>1.2049999999999976</c:v>
                </c:pt>
                <c:pt idx="17576">
                  <c:v>0</c:v>
                </c:pt>
                <c:pt idx="17577">
                  <c:v>0</c:v>
                </c:pt>
                <c:pt idx="17578">
                  <c:v>0</c:v>
                </c:pt>
                <c:pt idx="17579">
                  <c:v>2.3410000000000002</c:v>
                </c:pt>
                <c:pt idx="17580">
                  <c:v>2.6779999999999982</c:v>
                </c:pt>
                <c:pt idx="17581">
                  <c:v>1.0129999999999975</c:v>
                </c:pt>
                <c:pt idx="17582">
                  <c:v>1.3449999999999984</c:v>
                </c:pt>
                <c:pt idx="17583">
                  <c:v>0.67399999999999982</c:v>
                </c:pt>
                <c:pt idx="17584">
                  <c:v>0</c:v>
                </c:pt>
                <c:pt idx="17585">
                  <c:v>0</c:v>
                </c:pt>
                <c:pt idx="17586">
                  <c:v>0</c:v>
                </c:pt>
                <c:pt idx="17587">
                  <c:v>0</c:v>
                </c:pt>
                <c:pt idx="17588">
                  <c:v>0</c:v>
                </c:pt>
                <c:pt idx="17589">
                  <c:v>0</c:v>
                </c:pt>
                <c:pt idx="17590">
                  <c:v>2</c:v>
                </c:pt>
                <c:pt idx="17591">
                  <c:v>2</c:v>
                </c:pt>
                <c:pt idx="17592">
                  <c:v>3</c:v>
                </c:pt>
                <c:pt idx="17593">
                  <c:v>3</c:v>
                </c:pt>
                <c:pt idx="17594">
                  <c:v>3</c:v>
                </c:pt>
                <c:pt idx="17595">
                  <c:v>1</c:v>
                </c:pt>
                <c:pt idx="17596">
                  <c:v>0</c:v>
                </c:pt>
                <c:pt idx="17597">
                  <c:v>1.7589999999999999</c:v>
                </c:pt>
                <c:pt idx="17598">
                  <c:v>20.515999999999991</c:v>
                </c:pt>
                <c:pt idx="17599">
                  <c:v>34.271000000000001</c:v>
                </c:pt>
                <c:pt idx="17600">
                  <c:v>18.024999999999999</c:v>
                </c:pt>
                <c:pt idx="17601">
                  <c:v>11.777999999999999</c:v>
                </c:pt>
                <c:pt idx="17602">
                  <c:v>8.5279999999999987</c:v>
                </c:pt>
                <c:pt idx="17603">
                  <c:v>6.2779999999999987</c:v>
                </c:pt>
                <c:pt idx="17604">
                  <c:v>4.0249999999999968</c:v>
                </c:pt>
                <c:pt idx="17605">
                  <c:v>5.7719999999999994</c:v>
                </c:pt>
                <c:pt idx="17606">
                  <c:v>2.5159999999999978</c:v>
                </c:pt>
                <c:pt idx="17607">
                  <c:v>1.2589999999999999</c:v>
                </c:pt>
                <c:pt idx="17608">
                  <c:v>0</c:v>
                </c:pt>
                <c:pt idx="17609">
                  <c:v>8.3440000000000012</c:v>
                </c:pt>
                <c:pt idx="17610">
                  <c:v>2.6769999999999987</c:v>
                </c:pt>
                <c:pt idx="17611">
                  <c:v>0</c:v>
                </c:pt>
                <c:pt idx="17612">
                  <c:v>1</c:v>
                </c:pt>
                <c:pt idx="17613">
                  <c:v>0</c:v>
                </c:pt>
                <c:pt idx="17614">
                  <c:v>0.77000000000000335</c:v>
                </c:pt>
                <c:pt idx="17615">
                  <c:v>2.527000000000001</c:v>
                </c:pt>
                <c:pt idx="17616">
                  <c:v>0.27000000000000318</c:v>
                </c:pt>
                <c:pt idx="17617">
                  <c:v>0</c:v>
                </c:pt>
                <c:pt idx="17618">
                  <c:v>11.509</c:v>
                </c:pt>
                <c:pt idx="17619">
                  <c:v>7.0120000000000005</c:v>
                </c:pt>
                <c:pt idx="17620">
                  <c:v>2.5090000000000003</c:v>
                </c:pt>
                <c:pt idx="17621">
                  <c:v>0</c:v>
                </c:pt>
                <c:pt idx="17622">
                  <c:v>8.6179999999999986</c:v>
                </c:pt>
                <c:pt idx="17623">
                  <c:v>4.2269999999999968</c:v>
                </c:pt>
                <c:pt idx="17624">
                  <c:v>1.8269999999999977</c:v>
                </c:pt>
                <c:pt idx="17625">
                  <c:v>0.41799999999999943</c:v>
                </c:pt>
                <c:pt idx="17626">
                  <c:v>0</c:v>
                </c:pt>
                <c:pt idx="17627">
                  <c:v>2</c:v>
                </c:pt>
                <c:pt idx="17628">
                  <c:v>0</c:v>
                </c:pt>
                <c:pt idx="17629">
                  <c:v>36.802</c:v>
                </c:pt>
                <c:pt idx="17630">
                  <c:v>8.1510000000000034</c:v>
                </c:pt>
                <c:pt idx="17631">
                  <c:v>0</c:v>
                </c:pt>
                <c:pt idx="17632">
                  <c:v>49.036000000000001</c:v>
                </c:pt>
                <c:pt idx="17633">
                  <c:v>18.052</c:v>
                </c:pt>
                <c:pt idx="17634">
                  <c:v>8.0489999999999995</c:v>
                </c:pt>
                <c:pt idx="17635">
                  <c:v>4.0249999999999968</c:v>
                </c:pt>
                <c:pt idx="17636">
                  <c:v>1.982999999999997</c:v>
                </c:pt>
                <c:pt idx="17637">
                  <c:v>1.9219999999999966</c:v>
                </c:pt>
                <c:pt idx="17638">
                  <c:v>0.84300000000000364</c:v>
                </c:pt>
                <c:pt idx="17639">
                  <c:v>0.74499999999999766</c:v>
                </c:pt>
                <c:pt idx="17640">
                  <c:v>0</c:v>
                </c:pt>
                <c:pt idx="17641">
                  <c:v>0</c:v>
                </c:pt>
                <c:pt idx="17642">
                  <c:v>0</c:v>
                </c:pt>
                <c:pt idx="17643">
                  <c:v>0.18200000000000222</c:v>
                </c:pt>
                <c:pt idx="17644">
                  <c:v>0</c:v>
                </c:pt>
                <c:pt idx="17645">
                  <c:v>8.5090000000000003</c:v>
                </c:pt>
                <c:pt idx="17646">
                  <c:v>6.0120000000000005</c:v>
                </c:pt>
                <c:pt idx="17647">
                  <c:v>1.5089999999999999</c:v>
                </c:pt>
                <c:pt idx="17648">
                  <c:v>0</c:v>
                </c:pt>
                <c:pt idx="17649">
                  <c:v>2.2520000000000024</c:v>
                </c:pt>
                <c:pt idx="17650">
                  <c:v>1.5029999999999997</c:v>
                </c:pt>
                <c:pt idx="17651">
                  <c:v>0.75200000000000278</c:v>
                </c:pt>
                <c:pt idx="17652">
                  <c:v>0</c:v>
                </c:pt>
                <c:pt idx="17653">
                  <c:v>0</c:v>
                </c:pt>
                <c:pt idx="17654">
                  <c:v>37.761000000000003</c:v>
                </c:pt>
                <c:pt idx="17655">
                  <c:v>144.48500000000001</c:v>
                </c:pt>
                <c:pt idx="17656">
                  <c:v>90.171999999999983</c:v>
                </c:pt>
                <c:pt idx="17657">
                  <c:v>45.819000000000003</c:v>
                </c:pt>
                <c:pt idx="17658">
                  <c:v>25.427</c:v>
                </c:pt>
                <c:pt idx="17659">
                  <c:v>11.994</c:v>
                </c:pt>
                <c:pt idx="17660">
                  <c:v>4.5189999999999975</c:v>
                </c:pt>
                <c:pt idx="17661">
                  <c:v>0</c:v>
                </c:pt>
                <c:pt idx="17662">
                  <c:v>5.6689999999999952</c:v>
                </c:pt>
                <c:pt idx="17663">
                  <c:v>2.335</c:v>
                </c:pt>
                <c:pt idx="17664">
                  <c:v>0</c:v>
                </c:pt>
                <c:pt idx="17665">
                  <c:v>7.0499999999999972</c:v>
                </c:pt>
                <c:pt idx="17666">
                  <c:v>5.0790000000000024</c:v>
                </c:pt>
                <c:pt idx="17667">
                  <c:v>3.088000000000001</c:v>
                </c:pt>
                <c:pt idx="17668">
                  <c:v>1.0780000000000034</c:v>
                </c:pt>
                <c:pt idx="17669">
                  <c:v>4.8000000000001833E-2</c:v>
                </c:pt>
                <c:pt idx="17670">
                  <c:v>0</c:v>
                </c:pt>
                <c:pt idx="17671">
                  <c:v>1.4069999999999956</c:v>
                </c:pt>
                <c:pt idx="17672">
                  <c:v>3.8100000000000023</c:v>
                </c:pt>
                <c:pt idx="17673">
                  <c:v>2.2100000000000009</c:v>
                </c:pt>
                <c:pt idx="17674">
                  <c:v>1.6069999999999989</c:v>
                </c:pt>
                <c:pt idx="17675">
                  <c:v>0</c:v>
                </c:pt>
                <c:pt idx="17676">
                  <c:v>0</c:v>
                </c:pt>
                <c:pt idx="17677">
                  <c:v>10.669</c:v>
                </c:pt>
                <c:pt idx="17678">
                  <c:v>4.3359999999999985</c:v>
                </c:pt>
                <c:pt idx="17679">
                  <c:v>0</c:v>
                </c:pt>
                <c:pt idx="17680">
                  <c:v>2.4069999999999965</c:v>
                </c:pt>
                <c:pt idx="17681">
                  <c:v>3.8100000000000023</c:v>
                </c:pt>
                <c:pt idx="17682">
                  <c:v>4.2100000000000009</c:v>
                </c:pt>
                <c:pt idx="17683">
                  <c:v>1.6069999999999989</c:v>
                </c:pt>
                <c:pt idx="17684">
                  <c:v>0</c:v>
                </c:pt>
                <c:pt idx="17685">
                  <c:v>0</c:v>
                </c:pt>
                <c:pt idx="17686">
                  <c:v>0.58299999999999841</c:v>
                </c:pt>
                <c:pt idx="17687">
                  <c:v>2.1629999999999971</c:v>
                </c:pt>
                <c:pt idx="17688">
                  <c:v>2.7379999999999995</c:v>
                </c:pt>
                <c:pt idx="17689">
                  <c:v>4.3089999999999975</c:v>
                </c:pt>
                <c:pt idx="17690">
                  <c:v>3.8770000000000024</c:v>
                </c:pt>
                <c:pt idx="17691">
                  <c:v>1.4410000000000021</c:v>
                </c:pt>
                <c:pt idx="17692">
                  <c:v>0</c:v>
                </c:pt>
                <c:pt idx="17693">
                  <c:v>1</c:v>
                </c:pt>
                <c:pt idx="17694">
                  <c:v>1.9789999999999992</c:v>
                </c:pt>
                <c:pt idx="17695">
                  <c:v>1.9380000000000028</c:v>
                </c:pt>
                <c:pt idx="17696">
                  <c:v>1.8770000000000024</c:v>
                </c:pt>
                <c:pt idx="17697">
                  <c:v>2.796999999999997</c:v>
                </c:pt>
                <c:pt idx="17698">
                  <c:v>1.6970000000000027</c:v>
                </c:pt>
                <c:pt idx="17699">
                  <c:v>1.5780000000000034</c:v>
                </c:pt>
                <c:pt idx="17700">
                  <c:v>1.4410000000000021</c:v>
                </c:pt>
                <c:pt idx="17701">
                  <c:v>2.286999999999999</c:v>
                </c:pt>
                <c:pt idx="17702">
                  <c:v>1.1139999999999968</c:v>
                </c:pt>
                <c:pt idx="17703">
                  <c:v>11.924000000000001</c:v>
                </c:pt>
                <c:pt idx="17704">
                  <c:v>0.71800000000000364</c:v>
                </c:pt>
                <c:pt idx="17705">
                  <c:v>0</c:v>
                </c:pt>
                <c:pt idx="17706">
                  <c:v>0.25500000000000256</c:v>
                </c:pt>
                <c:pt idx="17707">
                  <c:v>0</c:v>
                </c:pt>
                <c:pt idx="17708">
                  <c:v>0</c:v>
                </c:pt>
                <c:pt idx="17709">
                  <c:v>1.7010000000000001</c:v>
                </c:pt>
                <c:pt idx="17710">
                  <c:v>1.3879999999999975</c:v>
                </c:pt>
                <c:pt idx="17711">
                  <c:v>2.0609999999999999</c:v>
                </c:pt>
                <c:pt idx="17712">
                  <c:v>0</c:v>
                </c:pt>
                <c:pt idx="17713">
                  <c:v>0.36700000000000088</c:v>
                </c:pt>
                <c:pt idx="17714">
                  <c:v>0</c:v>
                </c:pt>
                <c:pt idx="17715">
                  <c:v>0.51899999999999835</c:v>
                </c:pt>
                <c:pt idx="17716">
                  <c:v>5.0309999999999988</c:v>
                </c:pt>
                <c:pt idx="17717">
                  <c:v>4.5349999999999966</c:v>
                </c:pt>
                <c:pt idx="17718">
                  <c:v>3.0309999999999988</c:v>
                </c:pt>
                <c:pt idx="17719">
                  <c:v>2.5189999999999984</c:v>
                </c:pt>
                <c:pt idx="17720">
                  <c:v>0</c:v>
                </c:pt>
                <c:pt idx="17721">
                  <c:v>0</c:v>
                </c:pt>
                <c:pt idx="17722">
                  <c:v>0</c:v>
                </c:pt>
                <c:pt idx="17723">
                  <c:v>1.517000000000003</c:v>
                </c:pt>
                <c:pt idx="17724">
                  <c:v>26.027999999999999</c:v>
                </c:pt>
                <c:pt idx="17725">
                  <c:v>11.531999999999996</c:v>
                </c:pt>
                <c:pt idx="17726">
                  <c:v>8.0279999999999987</c:v>
                </c:pt>
                <c:pt idx="17727">
                  <c:v>2.5180000000000007</c:v>
                </c:pt>
                <c:pt idx="17728">
                  <c:v>0</c:v>
                </c:pt>
                <c:pt idx="17729">
                  <c:v>0.50999999999999801</c:v>
                </c:pt>
                <c:pt idx="17730">
                  <c:v>2.0129999999999977</c:v>
                </c:pt>
                <c:pt idx="17731">
                  <c:v>1.5099999999999973</c:v>
                </c:pt>
                <c:pt idx="17732">
                  <c:v>0</c:v>
                </c:pt>
                <c:pt idx="17733">
                  <c:v>0</c:v>
                </c:pt>
                <c:pt idx="17734">
                  <c:v>10.258000000000003</c:v>
                </c:pt>
                <c:pt idx="17735">
                  <c:v>7.4759999999999991</c:v>
                </c:pt>
                <c:pt idx="17736">
                  <c:v>5.6540000000000017</c:v>
                </c:pt>
                <c:pt idx="17737">
                  <c:v>4.7950000000000017</c:v>
                </c:pt>
                <c:pt idx="17738">
                  <c:v>4.8980000000000015</c:v>
                </c:pt>
                <c:pt idx="17739">
                  <c:v>0</c:v>
                </c:pt>
                <c:pt idx="17740">
                  <c:v>0</c:v>
                </c:pt>
                <c:pt idx="17741">
                  <c:v>0</c:v>
                </c:pt>
                <c:pt idx="17742">
                  <c:v>0</c:v>
                </c:pt>
                <c:pt idx="17743">
                  <c:v>0</c:v>
                </c:pt>
                <c:pt idx="17744">
                  <c:v>0</c:v>
                </c:pt>
                <c:pt idx="17745">
                  <c:v>11.127000000000001</c:v>
                </c:pt>
                <c:pt idx="17746">
                  <c:v>7.2530000000000001</c:v>
                </c:pt>
                <c:pt idx="17747">
                  <c:v>4.3790000000000013</c:v>
                </c:pt>
                <c:pt idx="17748">
                  <c:v>3.5040000000000013</c:v>
                </c:pt>
                <c:pt idx="17749">
                  <c:v>2.6290000000000013</c:v>
                </c:pt>
                <c:pt idx="17750">
                  <c:v>1.7529999999999997</c:v>
                </c:pt>
                <c:pt idx="17751">
                  <c:v>0.87699999999999911</c:v>
                </c:pt>
                <c:pt idx="17752">
                  <c:v>0</c:v>
                </c:pt>
                <c:pt idx="17753">
                  <c:v>0</c:v>
                </c:pt>
                <c:pt idx="17754">
                  <c:v>1</c:v>
                </c:pt>
                <c:pt idx="17755">
                  <c:v>0</c:v>
                </c:pt>
                <c:pt idx="17756">
                  <c:v>0</c:v>
                </c:pt>
                <c:pt idx="17757">
                  <c:v>0</c:v>
                </c:pt>
                <c:pt idx="17758">
                  <c:v>0</c:v>
                </c:pt>
                <c:pt idx="17759">
                  <c:v>0.33700000000000002</c:v>
                </c:pt>
                <c:pt idx="17760">
                  <c:v>0.67000000000000193</c:v>
                </c:pt>
                <c:pt idx="17761">
                  <c:v>0</c:v>
                </c:pt>
                <c:pt idx="17762">
                  <c:v>2.7220000000000013</c:v>
                </c:pt>
                <c:pt idx="17763">
                  <c:v>2.4419999999999997</c:v>
                </c:pt>
                <c:pt idx="17764">
                  <c:v>3.1589999999999989</c:v>
                </c:pt>
                <c:pt idx="17765">
                  <c:v>2.8730000000000007</c:v>
                </c:pt>
                <c:pt idx="17766">
                  <c:v>2.5850000000000009</c:v>
                </c:pt>
                <c:pt idx="17767">
                  <c:v>2.2940000000000005</c:v>
                </c:pt>
                <c:pt idx="17768">
                  <c:v>0</c:v>
                </c:pt>
                <c:pt idx="17769">
                  <c:v>0</c:v>
                </c:pt>
                <c:pt idx="17770">
                  <c:v>0</c:v>
                </c:pt>
                <c:pt idx="17771">
                  <c:v>0</c:v>
                </c:pt>
                <c:pt idx="17772">
                  <c:v>3.2689999999999992</c:v>
                </c:pt>
                <c:pt idx="17773">
                  <c:v>2.5210000000000008</c:v>
                </c:pt>
                <c:pt idx="17774">
                  <c:v>0.80299999999999749</c:v>
                </c:pt>
                <c:pt idx="17775">
                  <c:v>0</c:v>
                </c:pt>
                <c:pt idx="17776">
                  <c:v>3.8779999999999997</c:v>
                </c:pt>
                <c:pt idx="17777">
                  <c:v>25.610000000000007</c:v>
                </c:pt>
                <c:pt idx="17778">
                  <c:v>22.344000000000001</c:v>
                </c:pt>
                <c:pt idx="17779">
                  <c:v>13.212000000000003</c:v>
                </c:pt>
                <c:pt idx="17780">
                  <c:v>9.2139999999999986</c:v>
                </c:pt>
                <c:pt idx="17781">
                  <c:v>5.6899999999999977</c:v>
                </c:pt>
                <c:pt idx="17782">
                  <c:v>2.9349999999999947</c:v>
                </c:pt>
                <c:pt idx="17783">
                  <c:v>1.2330000000000039</c:v>
                </c:pt>
                <c:pt idx="17784">
                  <c:v>0.31600000000000261</c:v>
                </c:pt>
                <c:pt idx="17785">
                  <c:v>0</c:v>
                </c:pt>
                <c:pt idx="17786">
                  <c:v>0.39500000000000335</c:v>
                </c:pt>
                <c:pt idx="17787">
                  <c:v>0.47500000000000142</c:v>
                </c:pt>
                <c:pt idx="17788">
                  <c:v>0.74900000000000255</c:v>
                </c:pt>
                <c:pt idx="17789">
                  <c:v>0.17500000000000426</c:v>
                </c:pt>
                <c:pt idx="17790">
                  <c:v>0</c:v>
                </c:pt>
                <c:pt idx="17791">
                  <c:v>0.59599999999999653</c:v>
                </c:pt>
                <c:pt idx="17792">
                  <c:v>0.76599999999999846</c:v>
                </c:pt>
                <c:pt idx="17793">
                  <c:v>0.53600000000000159</c:v>
                </c:pt>
                <c:pt idx="17794">
                  <c:v>9.4000000000001208E-2</c:v>
                </c:pt>
                <c:pt idx="17795">
                  <c:v>0</c:v>
                </c:pt>
                <c:pt idx="17796">
                  <c:v>0</c:v>
                </c:pt>
                <c:pt idx="17797">
                  <c:v>0</c:v>
                </c:pt>
                <c:pt idx="17798">
                  <c:v>2.5509999999999948</c:v>
                </c:pt>
                <c:pt idx="17799">
                  <c:v>4.471999999999996</c:v>
                </c:pt>
                <c:pt idx="17800">
                  <c:v>3.5090000000000003</c:v>
                </c:pt>
                <c:pt idx="17801">
                  <c:v>2.6749999999999972</c:v>
                </c:pt>
                <c:pt idx="17802">
                  <c:v>1.3669999999999969</c:v>
                </c:pt>
                <c:pt idx="17803">
                  <c:v>0</c:v>
                </c:pt>
                <c:pt idx="17804">
                  <c:v>0</c:v>
                </c:pt>
                <c:pt idx="17805">
                  <c:v>0.98299999999999699</c:v>
                </c:pt>
                <c:pt idx="17806">
                  <c:v>1.0860000000000021</c:v>
                </c:pt>
                <c:pt idx="17807">
                  <c:v>0</c:v>
                </c:pt>
                <c:pt idx="17808">
                  <c:v>4.9999999999997179E-2</c:v>
                </c:pt>
                <c:pt idx="17809">
                  <c:v>0.24599999999999525</c:v>
                </c:pt>
                <c:pt idx="17810">
                  <c:v>4.3999999999996944E-2</c:v>
                </c:pt>
                <c:pt idx="17811">
                  <c:v>0</c:v>
                </c:pt>
                <c:pt idx="17812">
                  <c:v>0.43099999999999761</c:v>
                </c:pt>
                <c:pt idx="17813">
                  <c:v>0.21600000000000114</c:v>
                </c:pt>
                <c:pt idx="17814">
                  <c:v>0</c:v>
                </c:pt>
                <c:pt idx="17815">
                  <c:v>3.3230000000000004</c:v>
                </c:pt>
                <c:pt idx="17816">
                  <c:v>3.1550000000000007</c:v>
                </c:pt>
                <c:pt idx="17817">
                  <c:v>2.2830000000000021</c:v>
                </c:pt>
                <c:pt idx="17818">
                  <c:v>2.8119999999999967</c:v>
                </c:pt>
                <c:pt idx="17819">
                  <c:v>2.2659999999999982</c:v>
                </c:pt>
                <c:pt idx="17820">
                  <c:v>1.916999999999994</c:v>
                </c:pt>
                <c:pt idx="17821">
                  <c:v>0.65299999999999891</c:v>
                </c:pt>
                <c:pt idx="17822">
                  <c:v>0.61599999999999988</c:v>
                </c:pt>
                <c:pt idx="17823">
                  <c:v>0.74399999999999999</c:v>
                </c:pt>
                <c:pt idx="17824">
                  <c:v>0.11200000000000189</c:v>
                </c:pt>
                <c:pt idx="17825">
                  <c:v>0</c:v>
                </c:pt>
                <c:pt idx="17826">
                  <c:v>0.72100000000000364</c:v>
                </c:pt>
                <c:pt idx="17827">
                  <c:v>1.0519999999999992</c:v>
                </c:pt>
                <c:pt idx="17828">
                  <c:v>1.2779999999999978</c:v>
                </c:pt>
                <c:pt idx="17829">
                  <c:v>0.42599999999999855</c:v>
                </c:pt>
                <c:pt idx="17830">
                  <c:v>0</c:v>
                </c:pt>
                <c:pt idx="17831">
                  <c:v>0.33200000000000091</c:v>
                </c:pt>
                <c:pt idx="17832">
                  <c:v>0.14799999999999977</c:v>
                </c:pt>
                <c:pt idx="17833">
                  <c:v>0</c:v>
                </c:pt>
                <c:pt idx="17834">
                  <c:v>0</c:v>
                </c:pt>
                <c:pt idx="17835">
                  <c:v>0.54799999999999849</c:v>
                </c:pt>
                <c:pt idx="17836">
                  <c:v>0.96000000000000085</c:v>
                </c:pt>
                <c:pt idx="17837">
                  <c:v>0</c:v>
                </c:pt>
                <c:pt idx="17838">
                  <c:v>0.46999999999999897</c:v>
                </c:pt>
                <c:pt idx="17839">
                  <c:v>0.46499999999999997</c:v>
                </c:pt>
                <c:pt idx="17840">
                  <c:v>0.92799999999999749</c:v>
                </c:pt>
                <c:pt idx="17841">
                  <c:v>1.277000000000001</c:v>
                </c:pt>
                <c:pt idx="17842">
                  <c:v>0.42299999999999843</c:v>
                </c:pt>
                <c:pt idx="17843">
                  <c:v>0</c:v>
                </c:pt>
                <c:pt idx="17844">
                  <c:v>0.50500000000000267</c:v>
                </c:pt>
                <c:pt idx="17845">
                  <c:v>0.66700000000000192</c:v>
                </c:pt>
                <c:pt idx="17846">
                  <c:v>0.33500000000000452</c:v>
                </c:pt>
                <c:pt idx="17847">
                  <c:v>0</c:v>
                </c:pt>
                <c:pt idx="17848">
                  <c:v>0</c:v>
                </c:pt>
                <c:pt idx="17849">
                  <c:v>0.79799999999999471</c:v>
                </c:pt>
                <c:pt idx="17850">
                  <c:v>0.1459999999999938</c:v>
                </c:pt>
                <c:pt idx="17851">
                  <c:v>0.22699999999999682</c:v>
                </c:pt>
                <c:pt idx="17852">
                  <c:v>4.2939999999999969</c:v>
                </c:pt>
                <c:pt idx="17853">
                  <c:v>7.9589999999999961</c:v>
                </c:pt>
                <c:pt idx="17854">
                  <c:v>5.665999999999995</c:v>
                </c:pt>
                <c:pt idx="17855">
                  <c:v>3.9439999999999955</c:v>
                </c:pt>
                <c:pt idx="17856">
                  <c:v>3.0379999999999971</c:v>
                </c:pt>
                <c:pt idx="17857">
                  <c:v>1.9769999999999968</c:v>
                </c:pt>
                <c:pt idx="17858">
                  <c:v>1.2279999999999935</c:v>
                </c:pt>
                <c:pt idx="17859">
                  <c:v>0.9069999999999967</c:v>
                </c:pt>
                <c:pt idx="17860">
                  <c:v>0.43900000000000017</c:v>
                </c:pt>
                <c:pt idx="17861">
                  <c:v>0</c:v>
                </c:pt>
                <c:pt idx="17862">
                  <c:v>0</c:v>
                </c:pt>
                <c:pt idx="17863">
                  <c:v>0</c:v>
                </c:pt>
                <c:pt idx="17864">
                  <c:v>0.26100000000000284</c:v>
                </c:pt>
                <c:pt idx="17865">
                  <c:v>0.5190000000000019</c:v>
                </c:pt>
                <c:pt idx="17866">
                  <c:v>0.20100000000000051</c:v>
                </c:pt>
                <c:pt idx="17867">
                  <c:v>0.13299999999999923</c:v>
                </c:pt>
                <c:pt idx="17868">
                  <c:v>0.53500000000000014</c:v>
                </c:pt>
                <c:pt idx="17869">
                  <c:v>0.26300000000000168</c:v>
                </c:pt>
                <c:pt idx="17870">
                  <c:v>0</c:v>
                </c:pt>
                <c:pt idx="17871">
                  <c:v>0.27400000000000091</c:v>
                </c:pt>
                <c:pt idx="17872">
                  <c:v>0.67400000000000326</c:v>
                </c:pt>
                <c:pt idx="17873">
                  <c:v>0.9049999999999977</c:v>
                </c:pt>
                <c:pt idx="17874">
                  <c:v>1.4129999999999998</c:v>
                </c:pt>
                <c:pt idx="17875">
                  <c:v>0.88100000000000023</c:v>
                </c:pt>
                <c:pt idx="17876">
                  <c:v>0.45300000000000296</c:v>
                </c:pt>
                <c:pt idx="17877">
                  <c:v>0.94499999999999673</c:v>
                </c:pt>
                <c:pt idx="17878">
                  <c:v>0.39199999999999968</c:v>
                </c:pt>
                <c:pt idx="17879">
                  <c:v>0.33800000000000108</c:v>
                </c:pt>
                <c:pt idx="17880">
                  <c:v>0.14099999999999832</c:v>
                </c:pt>
                <c:pt idx="17881">
                  <c:v>0.62200000000000366</c:v>
                </c:pt>
                <c:pt idx="17882">
                  <c:v>7.2999999999996887E-2</c:v>
                </c:pt>
                <c:pt idx="17883">
                  <c:v>0</c:v>
                </c:pt>
                <c:pt idx="17884">
                  <c:v>0.48400000000000182</c:v>
                </c:pt>
                <c:pt idx="17885">
                  <c:v>0.99599999999999866</c:v>
                </c:pt>
                <c:pt idx="17886">
                  <c:v>0.81600000000000261</c:v>
                </c:pt>
                <c:pt idx="17887">
                  <c:v>0</c:v>
                </c:pt>
                <c:pt idx="17888">
                  <c:v>0</c:v>
                </c:pt>
                <c:pt idx="17889">
                  <c:v>0</c:v>
                </c:pt>
                <c:pt idx="17890">
                  <c:v>0</c:v>
                </c:pt>
                <c:pt idx="17891">
                  <c:v>0</c:v>
                </c:pt>
                <c:pt idx="17892">
                  <c:v>0</c:v>
                </c:pt>
                <c:pt idx="17893">
                  <c:v>0</c:v>
                </c:pt>
                <c:pt idx="17894">
                  <c:v>1</c:v>
                </c:pt>
                <c:pt idx="17895">
                  <c:v>1.3470000000000013</c:v>
                </c:pt>
                <c:pt idx="17896">
                  <c:v>1.7089999999999992</c:v>
                </c:pt>
                <c:pt idx="17897">
                  <c:v>1.8200000000000003</c:v>
                </c:pt>
                <c:pt idx="17898">
                  <c:v>1.8200000000000003</c:v>
                </c:pt>
                <c:pt idx="17899">
                  <c:v>1.8200000000000003</c:v>
                </c:pt>
                <c:pt idx="17900">
                  <c:v>1.7399999999999975</c:v>
                </c:pt>
                <c:pt idx="17901">
                  <c:v>1.6559999999999984</c:v>
                </c:pt>
                <c:pt idx="17902">
                  <c:v>1.6430000000000007</c:v>
                </c:pt>
                <c:pt idx="17903">
                  <c:v>1.2589999999999999</c:v>
                </c:pt>
                <c:pt idx="17904">
                  <c:v>0.97200000000000153</c:v>
                </c:pt>
                <c:pt idx="17905">
                  <c:v>0.88899999999999935</c:v>
                </c:pt>
                <c:pt idx="17906">
                  <c:v>0.41900000000000048</c:v>
                </c:pt>
                <c:pt idx="17907">
                  <c:v>0</c:v>
                </c:pt>
                <c:pt idx="17908">
                  <c:v>0.18799999999999895</c:v>
                </c:pt>
                <c:pt idx="17909">
                  <c:v>0.44500000000000028</c:v>
                </c:pt>
                <c:pt idx="17910">
                  <c:v>0.47600000000000275</c:v>
                </c:pt>
                <c:pt idx="17911">
                  <c:v>0.23000000000000043</c:v>
                </c:pt>
                <c:pt idx="17912">
                  <c:v>0</c:v>
                </c:pt>
                <c:pt idx="17913">
                  <c:v>2.7999999999998693E-2</c:v>
                </c:pt>
                <c:pt idx="17914">
                  <c:v>0.12699999999999895</c:v>
                </c:pt>
                <c:pt idx="17915">
                  <c:v>7.9000000000000653E-2</c:v>
                </c:pt>
                <c:pt idx="17916">
                  <c:v>1.4319999999999977</c:v>
                </c:pt>
                <c:pt idx="17917">
                  <c:v>7.1959999999999962</c:v>
                </c:pt>
                <c:pt idx="17918">
                  <c:v>5.5129999999999963</c:v>
                </c:pt>
                <c:pt idx="17919">
                  <c:v>1.3989999999999974</c:v>
                </c:pt>
                <c:pt idx="17920">
                  <c:v>0.75199999999999911</c:v>
                </c:pt>
                <c:pt idx="17921">
                  <c:v>0.33099999999999979</c:v>
                </c:pt>
                <c:pt idx="17922">
                  <c:v>0</c:v>
                </c:pt>
                <c:pt idx="17923">
                  <c:v>0.24000000000000199</c:v>
                </c:pt>
                <c:pt idx="17924">
                  <c:v>0.11799999999999852</c:v>
                </c:pt>
                <c:pt idx="17925">
                  <c:v>0.11799999999999852</c:v>
                </c:pt>
                <c:pt idx="17926">
                  <c:v>0</c:v>
                </c:pt>
                <c:pt idx="17927">
                  <c:v>1.5999999999998241E-2</c:v>
                </c:pt>
                <c:pt idx="17928">
                  <c:v>0.28999999999999937</c:v>
                </c:pt>
                <c:pt idx="17929">
                  <c:v>3.2000000000000042E-2</c:v>
                </c:pt>
                <c:pt idx="17930">
                  <c:v>9.1000000000001094E-2</c:v>
                </c:pt>
                <c:pt idx="17931">
                  <c:v>0.2240000000000002</c:v>
                </c:pt>
                <c:pt idx="17932">
                  <c:v>0</c:v>
                </c:pt>
                <c:pt idx="17933">
                  <c:v>4.7000000000000611E-2</c:v>
                </c:pt>
                <c:pt idx="17934">
                  <c:v>0.32099999999999818</c:v>
                </c:pt>
                <c:pt idx="17935">
                  <c:v>7.6999999999998209E-2</c:v>
                </c:pt>
                <c:pt idx="17936">
                  <c:v>0</c:v>
                </c:pt>
                <c:pt idx="17937">
                  <c:v>0.63299999999999934</c:v>
                </c:pt>
                <c:pt idx="17938">
                  <c:v>16.88</c:v>
                </c:pt>
                <c:pt idx="17939">
                  <c:v>33.045000000000002</c:v>
                </c:pt>
                <c:pt idx="17940">
                  <c:v>17.407999999999994</c:v>
                </c:pt>
                <c:pt idx="17941">
                  <c:v>12.148</c:v>
                </c:pt>
                <c:pt idx="17942">
                  <c:v>6.5210000000000008</c:v>
                </c:pt>
                <c:pt idx="17943">
                  <c:v>3.1910000000000025</c:v>
                </c:pt>
                <c:pt idx="17944">
                  <c:v>3.2440000000000002</c:v>
                </c:pt>
                <c:pt idx="17945">
                  <c:v>2.1940000000000026</c:v>
                </c:pt>
                <c:pt idx="17946">
                  <c:v>1.2049999999999976</c:v>
                </c:pt>
                <c:pt idx="17947">
                  <c:v>0</c:v>
                </c:pt>
                <c:pt idx="17948">
                  <c:v>0.96800000000000019</c:v>
                </c:pt>
                <c:pt idx="17949">
                  <c:v>1.4239999999999986</c:v>
                </c:pt>
                <c:pt idx="17950">
                  <c:v>0.69999999999999951</c:v>
                </c:pt>
                <c:pt idx="17951">
                  <c:v>0</c:v>
                </c:pt>
                <c:pt idx="17952">
                  <c:v>2.3809999999999971</c:v>
                </c:pt>
                <c:pt idx="17953">
                  <c:v>4.0579999999999981</c:v>
                </c:pt>
                <c:pt idx="17954">
                  <c:v>1.2249999999999974</c:v>
                </c:pt>
                <c:pt idx="17955">
                  <c:v>0</c:v>
                </c:pt>
                <c:pt idx="17956">
                  <c:v>0.9660000000000013</c:v>
                </c:pt>
                <c:pt idx="17957">
                  <c:v>1.0880000000000014</c:v>
                </c:pt>
                <c:pt idx="17958">
                  <c:v>1.3289999999999966</c:v>
                </c:pt>
                <c:pt idx="17959">
                  <c:v>2.3720000000000026</c:v>
                </c:pt>
                <c:pt idx="17960">
                  <c:v>2.8270000000000017</c:v>
                </c:pt>
                <c:pt idx="17961">
                  <c:v>0.31199999999999783</c:v>
                </c:pt>
                <c:pt idx="17962">
                  <c:v>0</c:v>
                </c:pt>
                <c:pt idx="17963">
                  <c:v>0.21800000000000005</c:v>
                </c:pt>
                <c:pt idx="17964">
                  <c:v>1.3350000000000009</c:v>
                </c:pt>
                <c:pt idx="17965">
                  <c:v>5.6090000000000018</c:v>
                </c:pt>
                <c:pt idx="17966">
                  <c:v>6.1150000000000002</c:v>
                </c:pt>
                <c:pt idx="17967">
                  <c:v>4.889999999999997</c:v>
                </c:pt>
                <c:pt idx="17968">
                  <c:v>3.3349999999999973</c:v>
                </c:pt>
                <c:pt idx="17969">
                  <c:v>2.7200000000000033</c:v>
                </c:pt>
                <c:pt idx="17970">
                  <c:v>2</c:v>
                </c:pt>
                <c:pt idx="17971">
                  <c:v>1.0380000000000003</c:v>
                </c:pt>
                <c:pt idx="17972">
                  <c:v>1.0909999999999971</c:v>
                </c:pt>
                <c:pt idx="17973">
                  <c:v>0.45100000000000051</c:v>
                </c:pt>
                <c:pt idx="17974">
                  <c:v>0</c:v>
                </c:pt>
                <c:pt idx="17975">
                  <c:v>3.4840000000000018</c:v>
                </c:pt>
                <c:pt idx="17976">
                  <c:v>4.1850000000000005</c:v>
                </c:pt>
                <c:pt idx="17977">
                  <c:v>2.4730000000000025</c:v>
                </c:pt>
                <c:pt idx="17978">
                  <c:v>0.93999999999999773</c:v>
                </c:pt>
                <c:pt idx="17979">
                  <c:v>0.73200000000000309</c:v>
                </c:pt>
                <c:pt idx="17980">
                  <c:v>1.0809999999999991</c:v>
                </c:pt>
                <c:pt idx="17981">
                  <c:v>0.29500000000000182</c:v>
                </c:pt>
                <c:pt idx="17982">
                  <c:v>1.0000000000012228E-3</c:v>
                </c:pt>
                <c:pt idx="17983">
                  <c:v>0.2240000000000002</c:v>
                </c:pt>
                <c:pt idx="17984">
                  <c:v>0</c:v>
                </c:pt>
                <c:pt idx="17985">
                  <c:v>1.9400000000000017</c:v>
                </c:pt>
                <c:pt idx="17986">
                  <c:v>61.238000000000014</c:v>
                </c:pt>
                <c:pt idx="17987">
                  <c:v>21.947999999999997</c:v>
                </c:pt>
                <c:pt idx="17988">
                  <c:v>7.7379999999999995</c:v>
                </c:pt>
                <c:pt idx="17989">
                  <c:v>0</c:v>
                </c:pt>
                <c:pt idx="17990">
                  <c:v>1.646999999999998</c:v>
                </c:pt>
                <c:pt idx="17991">
                  <c:v>0.84400000000000142</c:v>
                </c:pt>
                <c:pt idx="17992">
                  <c:v>2.7650000000000006</c:v>
                </c:pt>
                <c:pt idx="17993">
                  <c:v>3.8289999999999997</c:v>
                </c:pt>
                <c:pt idx="17994">
                  <c:v>15.700000000000001</c:v>
                </c:pt>
                <c:pt idx="17995">
                  <c:v>13.199</c:v>
                </c:pt>
                <c:pt idx="17996">
                  <c:v>91.068000000000012</c:v>
                </c:pt>
                <c:pt idx="17997">
                  <c:v>42.691000000000003</c:v>
                </c:pt>
                <c:pt idx="17998">
                  <c:v>25.655999999999999</c:v>
                </c:pt>
                <c:pt idx="17999">
                  <c:v>23.952000000000002</c:v>
                </c:pt>
                <c:pt idx="18000">
                  <c:v>25.167000000000005</c:v>
                </c:pt>
                <c:pt idx="18001">
                  <c:v>17.812000000000005</c:v>
                </c:pt>
                <c:pt idx="18002">
                  <c:v>13.013000000000005</c:v>
                </c:pt>
                <c:pt idx="18003">
                  <c:v>10.646000000000001</c:v>
                </c:pt>
                <c:pt idx="18004">
                  <c:v>8.5</c:v>
                </c:pt>
                <c:pt idx="18005">
                  <c:v>6.724000000000002</c:v>
                </c:pt>
                <c:pt idx="18006">
                  <c:v>5.1260000000000048</c:v>
                </c:pt>
                <c:pt idx="18007">
                  <c:v>4.1569999999999965</c:v>
                </c:pt>
                <c:pt idx="18008">
                  <c:v>3.3369999999999953</c:v>
                </c:pt>
                <c:pt idx="18009">
                  <c:v>1.9320000000000026</c:v>
                </c:pt>
                <c:pt idx="18010">
                  <c:v>1.2890000000000015</c:v>
                </c:pt>
                <c:pt idx="18011">
                  <c:v>0.19299999999999792</c:v>
                </c:pt>
                <c:pt idx="18012">
                  <c:v>6.5000000000004832E-2</c:v>
                </c:pt>
                <c:pt idx="18013">
                  <c:v>0</c:v>
                </c:pt>
                <c:pt idx="18014">
                  <c:v>0.70499999999999852</c:v>
                </c:pt>
                <c:pt idx="18015">
                  <c:v>1.766000000000002</c:v>
                </c:pt>
                <c:pt idx="18016">
                  <c:v>3.7850000000000001</c:v>
                </c:pt>
                <c:pt idx="18017">
                  <c:v>2.157</c:v>
                </c:pt>
                <c:pt idx="18018">
                  <c:v>0.26199999999999701</c:v>
                </c:pt>
                <c:pt idx="18019">
                  <c:v>0.11899999999999974</c:v>
                </c:pt>
                <c:pt idx="18020">
                  <c:v>0</c:v>
                </c:pt>
                <c:pt idx="18021">
                  <c:v>0</c:v>
                </c:pt>
                <c:pt idx="18022">
                  <c:v>0</c:v>
                </c:pt>
                <c:pt idx="18023">
                  <c:v>1.0760000000000005</c:v>
                </c:pt>
                <c:pt idx="18024">
                  <c:v>2.6129999999999987</c:v>
                </c:pt>
                <c:pt idx="18025">
                  <c:v>4.259999999999998</c:v>
                </c:pt>
                <c:pt idx="18026">
                  <c:v>2.4319999999999977</c:v>
                </c:pt>
                <c:pt idx="18027">
                  <c:v>1.9009999999999998</c:v>
                </c:pt>
                <c:pt idx="18028">
                  <c:v>1.8410000000000011</c:v>
                </c:pt>
                <c:pt idx="18029">
                  <c:v>1.3240000000000021</c:v>
                </c:pt>
                <c:pt idx="18030">
                  <c:v>0.85200000000000053</c:v>
                </c:pt>
                <c:pt idx="18031">
                  <c:v>0.8869999999999969</c:v>
                </c:pt>
                <c:pt idx="18032">
                  <c:v>0.43499999999999894</c:v>
                </c:pt>
                <c:pt idx="18033">
                  <c:v>0.190999999999999</c:v>
                </c:pt>
                <c:pt idx="18034">
                  <c:v>3.1000000000002366E-2</c:v>
                </c:pt>
                <c:pt idx="18035">
                  <c:v>1.2659999999999976</c:v>
                </c:pt>
                <c:pt idx="18036">
                  <c:v>0.3220000000000029</c:v>
                </c:pt>
                <c:pt idx="18037">
                  <c:v>0.22800000000000153</c:v>
                </c:pt>
                <c:pt idx="18038">
                  <c:v>0</c:v>
                </c:pt>
                <c:pt idx="18039">
                  <c:v>0</c:v>
                </c:pt>
                <c:pt idx="18040">
                  <c:v>0.60300000000000165</c:v>
                </c:pt>
                <c:pt idx="18041">
                  <c:v>0.74900000000000255</c:v>
                </c:pt>
                <c:pt idx="18042">
                  <c:v>1.4519999999999973</c:v>
                </c:pt>
                <c:pt idx="18043">
                  <c:v>0</c:v>
                </c:pt>
                <c:pt idx="18044">
                  <c:v>5.0160000000000018</c:v>
                </c:pt>
                <c:pt idx="18045">
                  <c:v>3.7189999999999976</c:v>
                </c:pt>
                <c:pt idx="18046">
                  <c:v>1.6929999999999978</c:v>
                </c:pt>
                <c:pt idx="18047">
                  <c:v>0.67500000000000093</c:v>
                </c:pt>
                <c:pt idx="18048">
                  <c:v>0</c:v>
                </c:pt>
                <c:pt idx="18049">
                  <c:v>0.24300000000000216</c:v>
                </c:pt>
                <c:pt idx="18050">
                  <c:v>0.76699999999999979</c:v>
                </c:pt>
                <c:pt idx="18051">
                  <c:v>1.0630000000000024</c:v>
                </c:pt>
                <c:pt idx="18052">
                  <c:v>14.830000000000002</c:v>
                </c:pt>
                <c:pt idx="18053">
                  <c:v>11.858000000000002</c:v>
                </c:pt>
                <c:pt idx="18054">
                  <c:v>9.2660000000000018</c:v>
                </c:pt>
                <c:pt idx="18055">
                  <c:v>7.3379999999999965</c:v>
                </c:pt>
                <c:pt idx="18056">
                  <c:v>5.8180000000000005</c:v>
                </c:pt>
                <c:pt idx="18057">
                  <c:v>4.7639999999999985</c:v>
                </c:pt>
                <c:pt idx="18058">
                  <c:v>2.376999999999998</c:v>
                </c:pt>
                <c:pt idx="18059">
                  <c:v>0.50399999999999778</c:v>
                </c:pt>
                <c:pt idx="18060">
                  <c:v>0</c:v>
                </c:pt>
                <c:pt idx="18061">
                  <c:v>16.407999999999991</c:v>
                </c:pt>
                <c:pt idx="18062">
                  <c:v>7.0849999999999955</c:v>
                </c:pt>
                <c:pt idx="18063">
                  <c:v>3.5030000000000001</c:v>
                </c:pt>
                <c:pt idx="18064">
                  <c:v>2.5109999999999988</c:v>
                </c:pt>
                <c:pt idx="18065">
                  <c:v>0.8960000000000008</c:v>
                </c:pt>
                <c:pt idx="18066">
                  <c:v>0</c:v>
                </c:pt>
                <c:pt idx="18067">
                  <c:v>9.5470000000000006</c:v>
                </c:pt>
                <c:pt idx="18068">
                  <c:v>5.2840000000000025</c:v>
                </c:pt>
                <c:pt idx="18069">
                  <c:v>3.6649999999999991</c:v>
                </c:pt>
                <c:pt idx="18070">
                  <c:v>2.6939999999999991</c:v>
                </c:pt>
                <c:pt idx="18071">
                  <c:v>0.57000000000000051</c:v>
                </c:pt>
                <c:pt idx="18072">
                  <c:v>0.13100000000000023</c:v>
                </c:pt>
                <c:pt idx="18073">
                  <c:v>0.57499999999999951</c:v>
                </c:pt>
                <c:pt idx="18074">
                  <c:v>0.68700000000000139</c:v>
                </c:pt>
                <c:pt idx="18075">
                  <c:v>0.26399999999999946</c:v>
                </c:pt>
                <c:pt idx="18076">
                  <c:v>0.25400000000000134</c:v>
                </c:pt>
                <c:pt idx="18077">
                  <c:v>0</c:v>
                </c:pt>
                <c:pt idx="18078">
                  <c:v>0.28200000000000008</c:v>
                </c:pt>
                <c:pt idx="18079">
                  <c:v>0.58000000000000163</c:v>
                </c:pt>
                <c:pt idx="18080">
                  <c:v>0</c:v>
                </c:pt>
                <c:pt idx="18081">
                  <c:v>0.30099999999999855</c:v>
                </c:pt>
                <c:pt idx="18082">
                  <c:v>0.76699999999999979</c:v>
                </c:pt>
                <c:pt idx="18083">
                  <c:v>4.5000000000001726E-2</c:v>
                </c:pt>
                <c:pt idx="18084">
                  <c:v>0</c:v>
                </c:pt>
                <c:pt idx="18085">
                  <c:v>0.60500000000000065</c:v>
                </c:pt>
                <c:pt idx="18086">
                  <c:v>0.48999999999999866</c:v>
                </c:pt>
                <c:pt idx="18087">
                  <c:v>0</c:v>
                </c:pt>
                <c:pt idx="18088">
                  <c:v>0.38899999999999957</c:v>
                </c:pt>
                <c:pt idx="18089">
                  <c:v>1.3170000000000002</c:v>
                </c:pt>
                <c:pt idx="18090">
                  <c:v>1.2040000000000006</c:v>
                </c:pt>
                <c:pt idx="18091">
                  <c:v>1.1140000000000012</c:v>
                </c:pt>
                <c:pt idx="18092">
                  <c:v>1.4709999999999996</c:v>
                </c:pt>
                <c:pt idx="18093">
                  <c:v>1.6590000000000025</c:v>
                </c:pt>
                <c:pt idx="18094">
                  <c:v>2.1139999999999972</c:v>
                </c:pt>
                <c:pt idx="18095">
                  <c:v>1.4370000000000012</c:v>
                </c:pt>
                <c:pt idx="18096">
                  <c:v>1.3689999999999998</c:v>
                </c:pt>
                <c:pt idx="18097">
                  <c:v>0.71800000000000019</c:v>
                </c:pt>
                <c:pt idx="18098">
                  <c:v>0.62099999999999889</c:v>
                </c:pt>
                <c:pt idx="18099">
                  <c:v>0.75800000000000289</c:v>
                </c:pt>
                <c:pt idx="18100">
                  <c:v>0.56800000000000161</c:v>
                </c:pt>
                <c:pt idx="18101">
                  <c:v>0</c:v>
                </c:pt>
                <c:pt idx="18102">
                  <c:v>0.89000000000000068</c:v>
                </c:pt>
                <c:pt idx="18103">
                  <c:v>0.89300000000000068</c:v>
                </c:pt>
                <c:pt idx="18104">
                  <c:v>0</c:v>
                </c:pt>
                <c:pt idx="18105">
                  <c:v>0.42599999999999855</c:v>
                </c:pt>
                <c:pt idx="18106">
                  <c:v>4.3229999999999986</c:v>
                </c:pt>
                <c:pt idx="18107">
                  <c:v>2.5480000000000018</c:v>
                </c:pt>
                <c:pt idx="18108">
                  <c:v>4.671999999999997</c:v>
                </c:pt>
                <c:pt idx="18109">
                  <c:v>5.9269999999999996</c:v>
                </c:pt>
                <c:pt idx="18110">
                  <c:v>4.8870000000000005</c:v>
                </c:pt>
                <c:pt idx="18111">
                  <c:v>4.3229999999999986</c:v>
                </c:pt>
                <c:pt idx="18112">
                  <c:v>2.7789999999999999</c:v>
                </c:pt>
                <c:pt idx="18113">
                  <c:v>2.3410000000000002</c:v>
                </c:pt>
                <c:pt idx="18114">
                  <c:v>0.7989999999999996</c:v>
                </c:pt>
                <c:pt idx="18115">
                  <c:v>0</c:v>
                </c:pt>
                <c:pt idx="18116">
                  <c:v>0.50799999999999912</c:v>
                </c:pt>
                <c:pt idx="18117">
                  <c:v>0.89100000000000001</c:v>
                </c:pt>
                <c:pt idx="18118">
                  <c:v>0.25799999999999923</c:v>
                </c:pt>
                <c:pt idx="18119">
                  <c:v>0</c:v>
                </c:pt>
                <c:pt idx="18120">
                  <c:v>1.4769999999999999</c:v>
                </c:pt>
                <c:pt idx="18121">
                  <c:v>17.32899999999999</c:v>
                </c:pt>
                <c:pt idx="18122">
                  <c:v>49.134</c:v>
                </c:pt>
                <c:pt idx="18123">
                  <c:v>27.213000000000001</c:v>
                </c:pt>
                <c:pt idx="18124">
                  <c:v>19.149000000000004</c:v>
                </c:pt>
                <c:pt idx="18125">
                  <c:v>14.825000000000003</c:v>
                </c:pt>
                <c:pt idx="18126">
                  <c:v>11.021000000000001</c:v>
                </c:pt>
                <c:pt idx="18127">
                  <c:v>10.032</c:v>
                </c:pt>
                <c:pt idx="18128">
                  <c:v>9.7650000000000006</c:v>
                </c:pt>
                <c:pt idx="18129">
                  <c:v>8.3600000000000048</c:v>
                </c:pt>
                <c:pt idx="18130">
                  <c:v>8.0140000000000029</c:v>
                </c:pt>
                <c:pt idx="18131">
                  <c:v>7.7880000000000003</c:v>
                </c:pt>
                <c:pt idx="18132">
                  <c:v>6.7330000000000014</c:v>
                </c:pt>
                <c:pt idx="18133">
                  <c:v>5.1359999999999975</c:v>
                </c:pt>
                <c:pt idx="18134">
                  <c:v>4.6299999999999972</c:v>
                </c:pt>
                <c:pt idx="18135">
                  <c:v>4.9740000000000002</c:v>
                </c:pt>
                <c:pt idx="18136">
                  <c:v>3.7769999999999975</c:v>
                </c:pt>
                <c:pt idx="18137">
                  <c:v>3.0400000000000031</c:v>
                </c:pt>
                <c:pt idx="18138">
                  <c:v>1.7759999999999994</c:v>
                </c:pt>
                <c:pt idx="18139">
                  <c:v>0</c:v>
                </c:pt>
                <c:pt idx="18140">
                  <c:v>0</c:v>
                </c:pt>
                <c:pt idx="18141">
                  <c:v>1.3990000000000009</c:v>
                </c:pt>
                <c:pt idx="18142">
                  <c:v>1.792000000000002</c:v>
                </c:pt>
                <c:pt idx="18143">
                  <c:v>2.1769999999999987</c:v>
                </c:pt>
                <c:pt idx="18144">
                  <c:v>1.5549999999999993</c:v>
                </c:pt>
                <c:pt idx="18145">
                  <c:v>0.9259999999999986</c:v>
                </c:pt>
                <c:pt idx="18146">
                  <c:v>0.29100000000000037</c:v>
                </c:pt>
                <c:pt idx="18147">
                  <c:v>0.64900000000000113</c:v>
                </c:pt>
                <c:pt idx="18148">
                  <c:v>0</c:v>
                </c:pt>
                <c:pt idx="18149">
                  <c:v>0</c:v>
                </c:pt>
                <c:pt idx="18150">
                  <c:v>1</c:v>
                </c:pt>
                <c:pt idx="18151">
                  <c:v>0</c:v>
                </c:pt>
                <c:pt idx="18152">
                  <c:v>2.5189999999999984</c:v>
                </c:pt>
                <c:pt idx="18153">
                  <c:v>3.0249999999999986</c:v>
                </c:pt>
                <c:pt idx="18154">
                  <c:v>1.5189999999999977</c:v>
                </c:pt>
                <c:pt idx="18155">
                  <c:v>0</c:v>
                </c:pt>
                <c:pt idx="18156">
                  <c:v>0</c:v>
                </c:pt>
                <c:pt idx="18157">
                  <c:v>0</c:v>
                </c:pt>
                <c:pt idx="18158">
                  <c:v>0</c:v>
                </c:pt>
                <c:pt idx="18159">
                  <c:v>0</c:v>
                </c:pt>
                <c:pt idx="18160">
                  <c:v>0</c:v>
                </c:pt>
                <c:pt idx="18161">
                  <c:v>0</c:v>
                </c:pt>
                <c:pt idx="18162">
                  <c:v>0</c:v>
                </c:pt>
                <c:pt idx="18163">
                  <c:v>1.3389999999999982</c:v>
                </c:pt>
                <c:pt idx="18164">
                  <c:v>1.672000000000001</c:v>
                </c:pt>
                <c:pt idx="18165">
                  <c:v>0</c:v>
                </c:pt>
                <c:pt idx="18166">
                  <c:v>0</c:v>
                </c:pt>
                <c:pt idx="18167">
                  <c:v>0</c:v>
                </c:pt>
                <c:pt idx="18168">
                  <c:v>1</c:v>
                </c:pt>
                <c:pt idx="18169">
                  <c:v>0</c:v>
                </c:pt>
                <c:pt idx="18170">
                  <c:v>0</c:v>
                </c:pt>
                <c:pt idx="18171">
                  <c:v>17.927999999999994</c:v>
                </c:pt>
                <c:pt idx="18172">
                  <c:v>50.798000000000016</c:v>
                </c:pt>
                <c:pt idx="18173">
                  <c:v>201.608</c:v>
                </c:pt>
                <c:pt idx="18174">
                  <c:v>47.353999999999999</c:v>
                </c:pt>
                <c:pt idx="18175">
                  <c:v>23.033000000000001</c:v>
                </c:pt>
                <c:pt idx="18176">
                  <c:v>12.64</c:v>
                </c:pt>
                <c:pt idx="18177">
                  <c:v>7.1739999999999995</c:v>
                </c:pt>
                <c:pt idx="18178">
                  <c:v>2.6280000000000001</c:v>
                </c:pt>
                <c:pt idx="18179">
                  <c:v>0</c:v>
                </c:pt>
                <c:pt idx="18180">
                  <c:v>0</c:v>
                </c:pt>
                <c:pt idx="18181">
                  <c:v>0.67000000000000193</c:v>
                </c:pt>
                <c:pt idx="18182">
                  <c:v>0.33700000000000341</c:v>
                </c:pt>
                <c:pt idx="18183">
                  <c:v>0</c:v>
                </c:pt>
                <c:pt idx="18184">
                  <c:v>0</c:v>
                </c:pt>
                <c:pt idx="18185">
                  <c:v>0</c:v>
                </c:pt>
                <c:pt idx="18186">
                  <c:v>1.4920000000000009</c:v>
                </c:pt>
                <c:pt idx="18187">
                  <c:v>3.9170000000000007</c:v>
                </c:pt>
                <c:pt idx="18188">
                  <c:v>3.277000000000001</c:v>
                </c:pt>
                <c:pt idx="18189">
                  <c:v>1.5760000000000005</c:v>
                </c:pt>
                <c:pt idx="18190">
                  <c:v>0</c:v>
                </c:pt>
                <c:pt idx="18191">
                  <c:v>0</c:v>
                </c:pt>
                <c:pt idx="18192">
                  <c:v>99.611000000000004</c:v>
                </c:pt>
                <c:pt idx="18193">
                  <c:v>59.217000000000006</c:v>
                </c:pt>
                <c:pt idx="18194">
                  <c:v>34.816000000000003</c:v>
                </c:pt>
                <c:pt idx="18195">
                  <c:v>22.408999999999988</c:v>
                </c:pt>
                <c:pt idx="18196">
                  <c:v>20.994999999999994</c:v>
                </c:pt>
                <c:pt idx="18197">
                  <c:v>18.574999999999999</c:v>
                </c:pt>
                <c:pt idx="18198">
                  <c:v>16.149000000000001</c:v>
                </c:pt>
                <c:pt idx="18199">
                  <c:v>14.716000000000001</c:v>
                </c:pt>
                <c:pt idx="18200">
                  <c:v>12.276</c:v>
                </c:pt>
                <c:pt idx="18201">
                  <c:v>9.8290000000000006</c:v>
                </c:pt>
                <c:pt idx="18202">
                  <c:v>8.3760000000000048</c:v>
                </c:pt>
                <c:pt idx="18203">
                  <c:v>4.9149999999999974</c:v>
                </c:pt>
                <c:pt idx="18204">
                  <c:v>4.4469999999999992</c:v>
                </c:pt>
                <c:pt idx="18205">
                  <c:v>2.9720000000000004</c:v>
                </c:pt>
                <c:pt idx="18206">
                  <c:v>1.4899999999999975</c:v>
                </c:pt>
                <c:pt idx="18207">
                  <c:v>0</c:v>
                </c:pt>
                <c:pt idx="18208">
                  <c:v>0</c:v>
                </c:pt>
                <c:pt idx="18209">
                  <c:v>29.366</c:v>
                </c:pt>
                <c:pt idx="18210">
                  <c:v>18.719000000000001</c:v>
                </c:pt>
                <c:pt idx="18211">
                  <c:v>10.059000000000001</c:v>
                </c:pt>
                <c:pt idx="18212">
                  <c:v>5.3860000000000028</c:v>
                </c:pt>
                <c:pt idx="18213">
                  <c:v>2.7000000000000037</c:v>
                </c:pt>
                <c:pt idx="18214">
                  <c:v>0</c:v>
                </c:pt>
                <c:pt idx="18215">
                  <c:v>0</c:v>
                </c:pt>
                <c:pt idx="18216">
                  <c:v>1.7529999999999997</c:v>
                </c:pt>
                <c:pt idx="18217">
                  <c:v>1.5029999999999997</c:v>
                </c:pt>
                <c:pt idx="18218">
                  <c:v>1.2529999999999997</c:v>
                </c:pt>
                <c:pt idx="18219">
                  <c:v>0</c:v>
                </c:pt>
                <c:pt idx="18220">
                  <c:v>0</c:v>
                </c:pt>
                <c:pt idx="18221">
                  <c:v>1.2860000000000018</c:v>
                </c:pt>
                <c:pt idx="18222">
                  <c:v>2.5279999999999991</c:v>
                </c:pt>
                <c:pt idx="18223">
                  <c:v>2.7269999999999972</c:v>
                </c:pt>
                <c:pt idx="18224">
                  <c:v>0</c:v>
                </c:pt>
                <c:pt idx="18225">
                  <c:v>0</c:v>
                </c:pt>
                <c:pt idx="18226">
                  <c:v>0</c:v>
                </c:pt>
                <c:pt idx="18227">
                  <c:v>2</c:v>
                </c:pt>
                <c:pt idx="18228">
                  <c:v>3</c:v>
                </c:pt>
                <c:pt idx="18229">
                  <c:v>2</c:v>
                </c:pt>
                <c:pt idx="18230">
                  <c:v>2</c:v>
                </c:pt>
                <c:pt idx="18231">
                  <c:v>0</c:v>
                </c:pt>
                <c:pt idx="18232">
                  <c:v>0.51300000000000168</c:v>
                </c:pt>
                <c:pt idx="18233">
                  <c:v>1.016999999999999</c:v>
                </c:pt>
                <c:pt idx="18234">
                  <c:v>0.51200000000000045</c:v>
                </c:pt>
                <c:pt idx="18235">
                  <c:v>0</c:v>
                </c:pt>
                <c:pt idx="18236">
                  <c:v>0</c:v>
                </c:pt>
                <c:pt idx="18237">
                  <c:v>0</c:v>
                </c:pt>
                <c:pt idx="18238">
                  <c:v>0</c:v>
                </c:pt>
                <c:pt idx="18239">
                  <c:v>0</c:v>
                </c:pt>
                <c:pt idx="18240">
                  <c:v>0</c:v>
                </c:pt>
                <c:pt idx="18241">
                  <c:v>0</c:v>
                </c:pt>
                <c:pt idx="18242">
                  <c:v>0</c:v>
                </c:pt>
                <c:pt idx="18243">
                  <c:v>0.33700000000000002</c:v>
                </c:pt>
                <c:pt idx="18244">
                  <c:v>0.67099999999999971</c:v>
                </c:pt>
                <c:pt idx="18245">
                  <c:v>0</c:v>
                </c:pt>
                <c:pt idx="18246">
                  <c:v>0</c:v>
                </c:pt>
                <c:pt idx="18247">
                  <c:v>0</c:v>
                </c:pt>
                <c:pt idx="18248">
                  <c:v>0.51399999999999935</c:v>
                </c:pt>
                <c:pt idx="18249">
                  <c:v>1.0189999999999977</c:v>
                </c:pt>
                <c:pt idx="18250">
                  <c:v>0.51399999999999935</c:v>
                </c:pt>
                <c:pt idx="18251">
                  <c:v>0</c:v>
                </c:pt>
                <c:pt idx="18252">
                  <c:v>0</c:v>
                </c:pt>
                <c:pt idx="18253">
                  <c:v>0.33800000000000108</c:v>
                </c:pt>
                <c:pt idx="18254">
                  <c:v>0.67099999999999971</c:v>
                </c:pt>
                <c:pt idx="18255">
                  <c:v>0</c:v>
                </c:pt>
                <c:pt idx="18256">
                  <c:v>0.33800000000000108</c:v>
                </c:pt>
                <c:pt idx="18257">
                  <c:v>0.67099999999999971</c:v>
                </c:pt>
                <c:pt idx="18258">
                  <c:v>0</c:v>
                </c:pt>
                <c:pt idx="18259">
                  <c:v>0.67099999999999971</c:v>
                </c:pt>
                <c:pt idx="18260">
                  <c:v>0.33800000000000108</c:v>
                </c:pt>
                <c:pt idx="18261">
                  <c:v>0</c:v>
                </c:pt>
                <c:pt idx="18262">
                  <c:v>0</c:v>
                </c:pt>
                <c:pt idx="18263">
                  <c:v>0</c:v>
                </c:pt>
                <c:pt idx="18264">
                  <c:v>0</c:v>
                </c:pt>
                <c:pt idx="18265">
                  <c:v>0</c:v>
                </c:pt>
                <c:pt idx="18266">
                  <c:v>0</c:v>
                </c:pt>
                <c:pt idx="18267">
                  <c:v>1</c:v>
                </c:pt>
                <c:pt idx="18268">
                  <c:v>1</c:v>
                </c:pt>
                <c:pt idx="18269">
                  <c:v>0</c:v>
                </c:pt>
                <c:pt idx="18270">
                  <c:v>0</c:v>
                </c:pt>
                <c:pt idx="18271">
                  <c:v>1</c:v>
                </c:pt>
                <c:pt idx="18272">
                  <c:v>1</c:v>
                </c:pt>
                <c:pt idx="18273">
                  <c:v>0</c:v>
                </c:pt>
                <c:pt idx="18274">
                  <c:v>0</c:v>
                </c:pt>
                <c:pt idx="18275">
                  <c:v>0.33800000000000108</c:v>
                </c:pt>
                <c:pt idx="18276">
                  <c:v>0.67099999999999971</c:v>
                </c:pt>
                <c:pt idx="18277">
                  <c:v>0</c:v>
                </c:pt>
                <c:pt idx="18278">
                  <c:v>0</c:v>
                </c:pt>
                <c:pt idx="18279">
                  <c:v>0</c:v>
                </c:pt>
                <c:pt idx="18280">
                  <c:v>0</c:v>
                </c:pt>
                <c:pt idx="18281">
                  <c:v>3.4490000000000007</c:v>
                </c:pt>
                <c:pt idx="18282">
                  <c:v>3.6260000000000008</c:v>
                </c:pt>
                <c:pt idx="18283">
                  <c:v>0</c:v>
                </c:pt>
                <c:pt idx="18284">
                  <c:v>9.0489999999999995</c:v>
                </c:pt>
                <c:pt idx="18285">
                  <c:v>21.228000000000002</c:v>
                </c:pt>
                <c:pt idx="18286">
                  <c:v>0</c:v>
                </c:pt>
                <c:pt idx="18287">
                  <c:v>5.6689999999999952</c:v>
                </c:pt>
                <c:pt idx="18288">
                  <c:v>3.3359999999999976</c:v>
                </c:pt>
                <c:pt idx="18289">
                  <c:v>0</c:v>
                </c:pt>
                <c:pt idx="18290">
                  <c:v>2.4960000000000013</c:v>
                </c:pt>
                <c:pt idx="18291">
                  <c:v>9.9430000000000014</c:v>
                </c:pt>
                <c:pt idx="18292">
                  <c:v>7.3410000000000011</c:v>
                </c:pt>
                <c:pt idx="18293">
                  <c:v>0.69299999999999784</c:v>
                </c:pt>
                <c:pt idx="18294">
                  <c:v>0</c:v>
                </c:pt>
                <c:pt idx="18295">
                  <c:v>86.467000000000027</c:v>
                </c:pt>
                <c:pt idx="18296">
                  <c:v>25.92799999999999</c:v>
                </c:pt>
                <c:pt idx="18297">
                  <c:v>12.383000000000004</c:v>
                </c:pt>
                <c:pt idx="18298">
                  <c:v>6.8329999999999975</c:v>
                </c:pt>
                <c:pt idx="18299">
                  <c:v>4.277000000000001</c:v>
                </c:pt>
                <c:pt idx="18300">
                  <c:v>2.7160000000000002</c:v>
                </c:pt>
                <c:pt idx="18301">
                  <c:v>3.1490000000000009</c:v>
                </c:pt>
                <c:pt idx="18302">
                  <c:v>0.5769999999999984</c:v>
                </c:pt>
                <c:pt idx="18303">
                  <c:v>0</c:v>
                </c:pt>
                <c:pt idx="18304">
                  <c:v>1</c:v>
                </c:pt>
                <c:pt idx="18305">
                  <c:v>0</c:v>
                </c:pt>
                <c:pt idx="18306">
                  <c:v>0</c:v>
                </c:pt>
                <c:pt idx="18307">
                  <c:v>0.33700000000000341</c:v>
                </c:pt>
                <c:pt idx="18308">
                  <c:v>0.67000000000000193</c:v>
                </c:pt>
                <c:pt idx="18309">
                  <c:v>0</c:v>
                </c:pt>
                <c:pt idx="18310">
                  <c:v>0.33700000000000341</c:v>
                </c:pt>
                <c:pt idx="18311">
                  <c:v>0.67000000000000193</c:v>
                </c:pt>
                <c:pt idx="18312">
                  <c:v>0</c:v>
                </c:pt>
                <c:pt idx="18313">
                  <c:v>0</c:v>
                </c:pt>
                <c:pt idx="18314">
                  <c:v>4.0599999999999987</c:v>
                </c:pt>
                <c:pt idx="18315">
                  <c:v>5.118999999999998</c:v>
                </c:pt>
                <c:pt idx="18316">
                  <c:v>49.179000000000002</c:v>
                </c:pt>
                <c:pt idx="18317">
                  <c:v>27.238</c:v>
                </c:pt>
                <c:pt idx="18318">
                  <c:v>24.297000000000001</c:v>
                </c:pt>
                <c:pt idx="18319">
                  <c:v>27.356999999999999</c:v>
                </c:pt>
                <c:pt idx="18320">
                  <c:v>16.416</c:v>
                </c:pt>
                <c:pt idx="18321">
                  <c:v>11.475000000000005</c:v>
                </c:pt>
                <c:pt idx="18322">
                  <c:v>8.5330000000000013</c:v>
                </c:pt>
                <c:pt idx="18323">
                  <c:v>6.5919999999999987</c:v>
                </c:pt>
                <c:pt idx="18324">
                  <c:v>4.650999999999998</c:v>
                </c:pt>
                <c:pt idx="18325">
                  <c:v>2.7089999999999996</c:v>
                </c:pt>
                <c:pt idx="18326">
                  <c:v>1.7680000000000007</c:v>
                </c:pt>
                <c:pt idx="18327">
                  <c:v>1.8260000000000005</c:v>
                </c:pt>
                <c:pt idx="18328">
                  <c:v>0.88400000000000034</c:v>
                </c:pt>
                <c:pt idx="18329">
                  <c:v>0.94200000000000039</c:v>
                </c:pt>
                <c:pt idx="18330">
                  <c:v>0</c:v>
                </c:pt>
                <c:pt idx="18331">
                  <c:v>0.51300000000000168</c:v>
                </c:pt>
                <c:pt idx="18332">
                  <c:v>1.016999999999999</c:v>
                </c:pt>
                <c:pt idx="18333">
                  <c:v>0.51200000000000045</c:v>
                </c:pt>
                <c:pt idx="18334">
                  <c:v>0</c:v>
                </c:pt>
                <c:pt idx="18335">
                  <c:v>0</c:v>
                </c:pt>
                <c:pt idx="18336">
                  <c:v>0</c:v>
                </c:pt>
                <c:pt idx="18337">
                  <c:v>4.7999999999998308E-2</c:v>
                </c:pt>
                <c:pt idx="18338">
                  <c:v>4.0649999999999995</c:v>
                </c:pt>
                <c:pt idx="18339">
                  <c:v>1.048999999999999</c:v>
                </c:pt>
                <c:pt idx="18340">
                  <c:v>0</c:v>
                </c:pt>
                <c:pt idx="18341">
                  <c:v>0.42099999999999954</c:v>
                </c:pt>
                <c:pt idx="18342">
                  <c:v>7.8310000000000031</c:v>
                </c:pt>
                <c:pt idx="18343">
                  <c:v>4.2310000000000034</c:v>
                </c:pt>
                <c:pt idx="18344">
                  <c:v>1.6210000000000022</c:v>
                </c:pt>
                <c:pt idx="18345">
                  <c:v>0</c:v>
                </c:pt>
                <c:pt idx="18346">
                  <c:v>2.2890000000000015</c:v>
                </c:pt>
                <c:pt idx="18347">
                  <c:v>3.5319999999999965</c:v>
                </c:pt>
                <c:pt idx="18348">
                  <c:v>1.729999999999996</c:v>
                </c:pt>
                <c:pt idx="18349">
                  <c:v>0.88599999999999923</c:v>
                </c:pt>
                <c:pt idx="18350">
                  <c:v>0</c:v>
                </c:pt>
                <c:pt idx="18351">
                  <c:v>0</c:v>
                </c:pt>
                <c:pt idx="18352">
                  <c:v>0</c:v>
                </c:pt>
                <c:pt idx="18353">
                  <c:v>0.78000000000000114</c:v>
                </c:pt>
                <c:pt idx="18354">
                  <c:v>1.5399999999999983</c:v>
                </c:pt>
                <c:pt idx="18355">
                  <c:v>0.27900000000000003</c:v>
                </c:pt>
                <c:pt idx="18356">
                  <c:v>0</c:v>
                </c:pt>
                <c:pt idx="18357">
                  <c:v>0</c:v>
                </c:pt>
                <c:pt idx="18358">
                  <c:v>0</c:v>
                </c:pt>
                <c:pt idx="18359">
                  <c:v>6.7000000000000184E-2</c:v>
                </c:pt>
                <c:pt idx="18360">
                  <c:v>3.1009999999999991</c:v>
                </c:pt>
                <c:pt idx="18361">
                  <c:v>3.1020000000000003</c:v>
                </c:pt>
                <c:pt idx="18362">
                  <c:v>2.0689999999999991</c:v>
                </c:pt>
                <c:pt idx="18363">
                  <c:v>0</c:v>
                </c:pt>
                <c:pt idx="18364">
                  <c:v>2.7090000000000032</c:v>
                </c:pt>
                <c:pt idx="18365">
                  <c:v>10.365000000000006</c:v>
                </c:pt>
                <c:pt idx="18366">
                  <c:v>7.9669999999999987</c:v>
                </c:pt>
                <c:pt idx="18367">
                  <c:v>2.5129999999999977</c:v>
                </c:pt>
                <c:pt idx="18368">
                  <c:v>0</c:v>
                </c:pt>
                <c:pt idx="18369">
                  <c:v>9.6690000000000005</c:v>
                </c:pt>
                <c:pt idx="18370">
                  <c:v>1.3359999999999976</c:v>
                </c:pt>
                <c:pt idx="18371">
                  <c:v>0</c:v>
                </c:pt>
                <c:pt idx="18372">
                  <c:v>79.245000000000005</c:v>
                </c:pt>
                <c:pt idx="18373">
                  <c:v>638.13699999999972</c:v>
                </c:pt>
                <c:pt idx="18374">
                  <c:v>413.64400000000012</c:v>
                </c:pt>
                <c:pt idx="18375">
                  <c:v>122.729</c:v>
                </c:pt>
                <c:pt idx="18376">
                  <c:v>62.351999999999997</c:v>
                </c:pt>
                <c:pt idx="18377">
                  <c:v>34.471000000000004</c:v>
                </c:pt>
                <c:pt idx="18378">
                  <c:v>16.037000000000013</c:v>
                </c:pt>
                <c:pt idx="18379">
                  <c:v>0</c:v>
                </c:pt>
                <c:pt idx="18380">
                  <c:v>5.5649999999999959</c:v>
                </c:pt>
                <c:pt idx="18381">
                  <c:v>38.050000000000004</c:v>
                </c:pt>
                <c:pt idx="18382">
                  <c:v>31.456999999999987</c:v>
                </c:pt>
                <c:pt idx="18383">
                  <c:v>19.788999999999991</c:v>
                </c:pt>
                <c:pt idx="18384">
                  <c:v>8.0479999999999983</c:v>
                </c:pt>
                <c:pt idx="18385">
                  <c:v>3.2360000000000038</c:v>
                </c:pt>
                <c:pt idx="18386">
                  <c:v>0.35500000000000398</c:v>
                </c:pt>
                <c:pt idx="18387">
                  <c:v>0</c:v>
                </c:pt>
                <c:pt idx="18388">
                  <c:v>0.39800000000000341</c:v>
                </c:pt>
                <c:pt idx="18389">
                  <c:v>0</c:v>
                </c:pt>
                <c:pt idx="18390">
                  <c:v>0</c:v>
                </c:pt>
                <c:pt idx="18391">
                  <c:v>0</c:v>
                </c:pt>
                <c:pt idx="18392">
                  <c:v>3.857999999999997</c:v>
                </c:pt>
                <c:pt idx="18393">
                  <c:v>17.716000000000001</c:v>
                </c:pt>
                <c:pt idx="18394">
                  <c:v>29.573999999999991</c:v>
                </c:pt>
                <c:pt idx="18395">
                  <c:v>14.431000000000001</c:v>
                </c:pt>
                <c:pt idx="18396">
                  <c:v>8.2879999999999967</c:v>
                </c:pt>
                <c:pt idx="18397">
                  <c:v>3.1439999999999992</c:v>
                </c:pt>
                <c:pt idx="18398">
                  <c:v>0</c:v>
                </c:pt>
                <c:pt idx="18399">
                  <c:v>6.8990000000000009</c:v>
                </c:pt>
                <c:pt idx="18400">
                  <c:v>3.7830000000000021</c:v>
                </c:pt>
                <c:pt idx="18401">
                  <c:v>2.6529999999999987</c:v>
                </c:pt>
                <c:pt idx="18402">
                  <c:v>1.5099999999999973</c:v>
                </c:pt>
                <c:pt idx="18403">
                  <c:v>1.3530000000000015</c:v>
                </c:pt>
                <c:pt idx="18404">
                  <c:v>2.1829999999999998</c:v>
                </c:pt>
                <c:pt idx="18405">
                  <c:v>0</c:v>
                </c:pt>
                <c:pt idx="18406">
                  <c:v>4.2229999999999972</c:v>
                </c:pt>
                <c:pt idx="18407">
                  <c:v>5.4159999999999968</c:v>
                </c:pt>
                <c:pt idx="18408">
                  <c:v>3.5810000000000031</c:v>
                </c:pt>
                <c:pt idx="18409">
                  <c:v>0.71800000000000364</c:v>
                </c:pt>
                <c:pt idx="18410">
                  <c:v>0.82800000000000318</c:v>
                </c:pt>
                <c:pt idx="18411">
                  <c:v>0.91100000000000159</c:v>
                </c:pt>
                <c:pt idx="18412">
                  <c:v>0</c:v>
                </c:pt>
                <c:pt idx="18413">
                  <c:v>0</c:v>
                </c:pt>
                <c:pt idx="18414">
                  <c:v>0</c:v>
                </c:pt>
                <c:pt idx="18415">
                  <c:v>0.9069999999999967</c:v>
                </c:pt>
                <c:pt idx="18416">
                  <c:v>26.784999999999989</c:v>
                </c:pt>
                <c:pt idx="18417">
                  <c:v>7.6349999999999962</c:v>
                </c:pt>
                <c:pt idx="18418">
                  <c:v>3.4539999999999997</c:v>
                </c:pt>
                <c:pt idx="18419">
                  <c:v>2.243000000000003</c:v>
                </c:pt>
                <c:pt idx="18420">
                  <c:v>0</c:v>
                </c:pt>
                <c:pt idx="18421">
                  <c:v>2.4399999999999977</c:v>
                </c:pt>
                <c:pt idx="18422">
                  <c:v>5.8770000000000016</c:v>
                </c:pt>
                <c:pt idx="18423">
                  <c:v>3.3089999999999975</c:v>
                </c:pt>
                <c:pt idx="18424">
                  <c:v>1.7370000000000019</c:v>
                </c:pt>
                <c:pt idx="18425">
                  <c:v>1.1619999999999986</c:v>
                </c:pt>
                <c:pt idx="18426">
                  <c:v>1.582999999999998</c:v>
                </c:pt>
                <c:pt idx="18427">
                  <c:v>0</c:v>
                </c:pt>
                <c:pt idx="18428">
                  <c:v>31.677999999999997</c:v>
                </c:pt>
                <c:pt idx="18429">
                  <c:v>37.317999999999998</c:v>
                </c:pt>
                <c:pt idx="18430">
                  <c:v>10.920000000000002</c:v>
                </c:pt>
                <c:pt idx="18431">
                  <c:v>3.4799999999999969</c:v>
                </c:pt>
                <c:pt idx="18432">
                  <c:v>0</c:v>
                </c:pt>
                <c:pt idx="18433">
                  <c:v>1.6139999999999968</c:v>
                </c:pt>
                <c:pt idx="18434">
                  <c:v>2.2209999999999974</c:v>
                </c:pt>
                <c:pt idx="18435">
                  <c:v>0.82099999999999795</c:v>
                </c:pt>
                <c:pt idx="18436">
                  <c:v>0.41400000000000148</c:v>
                </c:pt>
                <c:pt idx="18437">
                  <c:v>0</c:v>
                </c:pt>
                <c:pt idx="18438">
                  <c:v>0.67600000000000215</c:v>
                </c:pt>
                <c:pt idx="18439">
                  <c:v>1.3419999999999979</c:v>
                </c:pt>
                <c:pt idx="18440">
                  <c:v>0</c:v>
                </c:pt>
                <c:pt idx="18441">
                  <c:v>0</c:v>
                </c:pt>
                <c:pt idx="18442">
                  <c:v>1.396999999999998</c:v>
                </c:pt>
                <c:pt idx="18443">
                  <c:v>1.7899999999999983</c:v>
                </c:pt>
                <c:pt idx="18444">
                  <c:v>4.18</c:v>
                </c:pt>
                <c:pt idx="18445">
                  <c:v>5.5669999999999984</c:v>
                </c:pt>
                <c:pt idx="18446">
                  <c:v>10.950000000000006</c:v>
                </c:pt>
                <c:pt idx="18447">
                  <c:v>66.331000000000003</c:v>
                </c:pt>
                <c:pt idx="18448">
                  <c:v>20.707999999999991</c:v>
                </c:pt>
                <c:pt idx="18449">
                  <c:v>13.082000000000004</c:v>
                </c:pt>
                <c:pt idx="18450">
                  <c:v>10.453000000000007</c:v>
                </c:pt>
                <c:pt idx="18451">
                  <c:v>8.8210000000000015</c:v>
                </c:pt>
                <c:pt idx="18452">
                  <c:v>8.1860000000000035</c:v>
                </c:pt>
                <c:pt idx="18453">
                  <c:v>7.5480000000000018</c:v>
                </c:pt>
                <c:pt idx="18454">
                  <c:v>5.9069999999999974</c:v>
                </c:pt>
                <c:pt idx="18455">
                  <c:v>6.2629999999999963</c:v>
                </c:pt>
                <c:pt idx="18456">
                  <c:v>5.6169999999999956</c:v>
                </c:pt>
                <c:pt idx="18457">
                  <c:v>1.9669999999999983</c:v>
                </c:pt>
                <c:pt idx="18458">
                  <c:v>1.3140000000000001</c:v>
                </c:pt>
                <c:pt idx="18459">
                  <c:v>0.65800000000000158</c:v>
                </c:pt>
                <c:pt idx="18460">
                  <c:v>0</c:v>
                </c:pt>
                <c:pt idx="18461">
                  <c:v>1.5089999999999999</c:v>
                </c:pt>
                <c:pt idx="18462">
                  <c:v>4.0129999999999963</c:v>
                </c:pt>
                <c:pt idx="18463">
                  <c:v>0.50900000000000034</c:v>
                </c:pt>
                <c:pt idx="18464">
                  <c:v>0</c:v>
                </c:pt>
                <c:pt idx="18465">
                  <c:v>0</c:v>
                </c:pt>
                <c:pt idx="18466">
                  <c:v>0</c:v>
                </c:pt>
                <c:pt idx="18467">
                  <c:v>0.9239999999999996</c:v>
                </c:pt>
                <c:pt idx="18468">
                  <c:v>1.8479999999999985</c:v>
                </c:pt>
                <c:pt idx="18469">
                  <c:v>1.7710000000000008</c:v>
                </c:pt>
                <c:pt idx="18470">
                  <c:v>2.6950000000000003</c:v>
                </c:pt>
                <c:pt idx="18471">
                  <c:v>2.6180000000000021</c:v>
                </c:pt>
                <c:pt idx="18472">
                  <c:v>5.5420000000000016</c:v>
                </c:pt>
                <c:pt idx="18473">
                  <c:v>5.4650000000000025</c:v>
                </c:pt>
                <c:pt idx="18474">
                  <c:v>5.3879999999999963</c:v>
                </c:pt>
                <c:pt idx="18475">
                  <c:v>6.3100000000000005</c:v>
                </c:pt>
                <c:pt idx="18476">
                  <c:v>2.232999999999997</c:v>
                </c:pt>
                <c:pt idx="18477">
                  <c:v>1.1550000000000011</c:v>
                </c:pt>
                <c:pt idx="18478">
                  <c:v>1.0780000000000034</c:v>
                </c:pt>
                <c:pt idx="18479">
                  <c:v>0</c:v>
                </c:pt>
                <c:pt idx="18480">
                  <c:v>1.3410000000000011</c:v>
                </c:pt>
                <c:pt idx="18481">
                  <c:v>1.6779999999999968</c:v>
                </c:pt>
                <c:pt idx="18482">
                  <c:v>1.0129999999999975</c:v>
                </c:pt>
                <c:pt idx="18483">
                  <c:v>1.3449999999999984</c:v>
                </c:pt>
                <c:pt idx="18484">
                  <c:v>0.67399999999999982</c:v>
                </c:pt>
                <c:pt idx="18485">
                  <c:v>0</c:v>
                </c:pt>
                <c:pt idx="18486">
                  <c:v>0</c:v>
                </c:pt>
                <c:pt idx="18487">
                  <c:v>0</c:v>
                </c:pt>
                <c:pt idx="18488">
                  <c:v>0</c:v>
                </c:pt>
                <c:pt idx="18489">
                  <c:v>2.8019999999999987</c:v>
                </c:pt>
                <c:pt idx="18490">
                  <c:v>1.6030000000000015</c:v>
                </c:pt>
                <c:pt idx="18491">
                  <c:v>2.4029999999999987</c:v>
                </c:pt>
                <c:pt idx="18492">
                  <c:v>1.2019999999999973</c:v>
                </c:pt>
                <c:pt idx="18493">
                  <c:v>0</c:v>
                </c:pt>
                <c:pt idx="18494">
                  <c:v>1.5099999999999973</c:v>
                </c:pt>
                <c:pt idx="18495">
                  <c:v>1.0129999999999975</c:v>
                </c:pt>
                <c:pt idx="18496">
                  <c:v>1.5099999999999973</c:v>
                </c:pt>
                <c:pt idx="18497">
                  <c:v>0</c:v>
                </c:pt>
                <c:pt idx="18498">
                  <c:v>0</c:v>
                </c:pt>
                <c:pt idx="18499">
                  <c:v>0</c:v>
                </c:pt>
                <c:pt idx="18500">
                  <c:v>1.0589999999999971</c:v>
                </c:pt>
                <c:pt idx="18501">
                  <c:v>2.0870000000000042</c:v>
                </c:pt>
                <c:pt idx="18502">
                  <c:v>2.0870000000000042</c:v>
                </c:pt>
                <c:pt idx="18503">
                  <c:v>1.0570000000000022</c:v>
                </c:pt>
                <c:pt idx="18504">
                  <c:v>0</c:v>
                </c:pt>
                <c:pt idx="18505">
                  <c:v>0</c:v>
                </c:pt>
                <c:pt idx="18506">
                  <c:v>2.6700000000000017</c:v>
                </c:pt>
                <c:pt idx="18507">
                  <c:v>0.33700000000000341</c:v>
                </c:pt>
                <c:pt idx="18508">
                  <c:v>0</c:v>
                </c:pt>
                <c:pt idx="18509">
                  <c:v>0.33700000000000341</c:v>
                </c:pt>
                <c:pt idx="18510">
                  <c:v>0.67000000000000193</c:v>
                </c:pt>
                <c:pt idx="18511">
                  <c:v>0</c:v>
                </c:pt>
                <c:pt idx="18512">
                  <c:v>7.7530000000000001</c:v>
                </c:pt>
                <c:pt idx="18513">
                  <c:v>3.5039999999999982</c:v>
                </c:pt>
                <c:pt idx="18514">
                  <c:v>1.2529999999999997</c:v>
                </c:pt>
                <c:pt idx="18515">
                  <c:v>0</c:v>
                </c:pt>
                <c:pt idx="18516">
                  <c:v>0</c:v>
                </c:pt>
                <c:pt idx="18517">
                  <c:v>0.67000000000000193</c:v>
                </c:pt>
                <c:pt idx="18518">
                  <c:v>0.33700000000000341</c:v>
                </c:pt>
                <c:pt idx="18519">
                  <c:v>0</c:v>
                </c:pt>
                <c:pt idx="18520">
                  <c:v>1</c:v>
                </c:pt>
                <c:pt idx="18521">
                  <c:v>1</c:v>
                </c:pt>
                <c:pt idx="18522">
                  <c:v>0</c:v>
                </c:pt>
                <c:pt idx="18523">
                  <c:v>0</c:v>
                </c:pt>
                <c:pt idx="18524">
                  <c:v>1</c:v>
                </c:pt>
                <c:pt idx="18525">
                  <c:v>0</c:v>
                </c:pt>
                <c:pt idx="18526">
                  <c:v>0</c:v>
                </c:pt>
                <c:pt idx="18527">
                  <c:v>9.7530000000000001</c:v>
                </c:pt>
                <c:pt idx="18528">
                  <c:v>4.5039999999999978</c:v>
                </c:pt>
                <c:pt idx="18529">
                  <c:v>2.2530000000000001</c:v>
                </c:pt>
                <c:pt idx="18530">
                  <c:v>0</c:v>
                </c:pt>
                <c:pt idx="18531">
                  <c:v>1</c:v>
                </c:pt>
                <c:pt idx="18532">
                  <c:v>1</c:v>
                </c:pt>
                <c:pt idx="18533">
                  <c:v>0</c:v>
                </c:pt>
                <c:pt idx="18534">
                  <c:v>7.6700000000000017</c:v>
                </c:pt>
                <c:pt idx="18535">
                  <c:v>2.3359999999999976</c:v>
                </c:pt>
                <c:pt idx="18536">
                  <c:v>0</c:v>
                </c:pt>
                <c:pt idx="18537">
                  <c:v>3</c:v>
                </c:pt>
                <c:pt idx="18538">
                  <c:v>2</c:v>
                </c:pt>
                <c:pt idx="18539">
                  <c:v>2</c:v>
                </c:pt>
                <c:pt idx="18540">
                  <c:v>0</c:v>
                </c:pt>
                <c:pt idx="18541">
                  <c:v>0.75300000000000034</c:v>
                </c:pt>
                <c:pt idx="18542">
                  <c:v>1.5029999999999997</c:v>
                </c:pt>
                <c:pt idx="18543">
                  <c:v>1.2529999999999997</c:v>
                </c:pt>
                <c:pt idx="18544">
                  <c:v>0</c:v>
                </c:pt>
                <c:pt idx="18545">
                  <c:v>1</c:v>
                </c:pt>
                <c:pt idx="18546">
                  <c:v>1</c:v>
                </c:pt>
                <c:pt idx="18547">
                  <c:v>0</c:v>
                </c:pt>
                <c:pt idx="18548">
                  <c:v>0</c:v>
                </c:pt>
                <c:pt idx="18549">
                  <c:v>0.67000000000000193</c:v>
                </c:pt>
                <c:pt idx="18550">
                  <c:v>0.3359999999999988</c:v>
                </c:pt>
                <c:pt idx="18551">
                  <c:v>0</c:v>
                </c:pt>
                <c:pt idx="18552">
                  <c:v>0</c:v>
                </c:pt>
                <c:pt idx="18553">
                  <c:v>0.67000000000000193</c:v>
                </c:pt>
                <c:pt idx="18554">
                  <c:v>0.3359999999999988</c:v>
                </c:pt>
                <c:pt idx="18555">
                  <c:v>0</c:v>
                </c:pt>
                <c:pt idx="18556">
                  <c:v>0</c:v>
                </c:pt>
                <c:pt idx="18557">
                  <c:v>0.67799999999999772</c:v>
                </c:pt>
                <c:pt idx="18558">
                  <c:v>1.3449999999999984</c:v>
                </c:pt>
                <c:pt idx="18559">
                  <c:v>0</c:v>
                </c:pt>
                <c:pt idx="18560">
                  <c:v>0</c:v>
                </c:pt>
                <c:pt idx="18561">
                  <c:v>1.2929999999999988</c:v>
                </c:pt>
                <c:pt idx="18562">
                  <c:v>4.5829999999999975</c:v>
                </c:pt>
                <c:pt idx="18563">
                  <c:v>6.8710000000000022</c:v>
                </c:pt>
                <c:pt idx="18564">
                  <c:v>5.155999999999997</c:v>
                </c:pt>
                <c:pt idx="18565">
                  <c:v>4.4399999999999995</c:v>
                </c:pt>
                <c:pt idx="18566">
                  <c:v>0.72099999999999664</c:v>
                </c:pt>
                <c:pt idx="18567">
                  <c:v>0</c:v>
                </c:pt>
                <c:pt idx="18568">
                  <c:v>0.33700000000000341</c:v>
                </c:pt>
                <c:pt idx="18569">
                  <c:v>0.67000000000000193</c:v>
                </c:pt>
                <c:pt idx="18570">
                  <c:v>0</c:v>
                </c:pt>
                <c:pt idx="18571">
                  <c:v>3.5319999999999965</c:v>
                </c:pt>
                <c:pt idx="18572">
                  <c:v>15.001000000000001</c:v>
                </c:pt>
                <c:pt idx="18573">
                  <c:v>9.4040000000000035</c:v>
                </c:pt>
                <c:pt idx="18574">
                  <c:v>2.7379999999999995</c:v>
                </c:pt>
                <c:pt idx="18575">
                  <c:v>0</c:v>
                </c:pt>
                <c:pt idx="18576">
                  <c:v>3.2490000000000032</c:v>
                </c:pt>
                <c:pt idx="18577">
                  <c:v>2.4609999999999985</c:v>
                </c:pt>
                <c:pt idx="18578">
                  <c:v>0.63600000000000301</c:v>
                </c:pt>
                <c:pt idx="18579">
                  <c:v>0</c:v>
                </c:pt>
                <c:pt idx="18580">
                  <c:v>0</c:v>
                </c:pt>
                <c:pt idx="18581">
                  <c:v>0</c:v>
                </c:pt>
                <c:pt idx="18582">
                  <c:v>0</c:v>
                </c:pt>
                <c:pt idx="18583">
                  <c:v>0</c:v>
                </c:pt>
                <c:pt idx="18584">
                  <c:v>0.33700000000000341</c:v>
                </c:pt>
                <c:pt idx="18585">
                  <c:v>0.67000000000000193</c:v>
                </c:pt>
                <c:pt idx="18586">
                  <c:v>0</c:v>
                </c:pt>
                <c:pt idx="18587">
                  <c:v>0</c:v>
                </c:pt>
                <c:pt idx="18588">
                  <c:v>0</c:v>
                </c:pt>
                <c:pt idx="18589">
                  <c:v>0</c:v>
                </c:pt>
                <c:pt idx="18590">
                  <c:v>0</c:v>
                </c:pt>
                <c:pt idx="18591">
                  <c:v>0</c:v>
                </c:pt>
                <c:pt idx="18592">
                  <c:v>0</c:v>
                </c:pt>
                <c:pt idx="18593">
                  <c:v>0</c:v>
                </c:pt>
                <c:pt idx="18594">
                  <c:v>0</c:v>
                </c:pt>
                <c:pt idx="18595">
                  <c:v>0</c:v>
                </c:pt>
                <c:pt idx="18596">
                  <c:v>1</c:v>
                </c:pt>
                <c:pt idx="18597">
                  <c:v>1.2250000000000014</c:v>
                </c:pt>
                <c:pt idx="18598">
                  <c:v>26.33700000000001</c:v>
                </c:pt>
                <c:pt idx="18599">
                  <c:v>9.4480000000000004</c:v>
                </c:pt>
                <c:pt idx="18600">
                  <c:v>3.5589999999999975</c:v>
                </c:pt>
                <c:pt idx="18601">
                  <c:v>2.6700000000000017</c:v>
                </c:pt>
                <c:pt idx="18602">
                  <c:v>1.7800000000000011</c:v>
                </c:pt>
                <c:pt idx="18603">
                  <c:v>0.89000000000000068</c:v>
                </c:pt>
                <c:pt idx="18604">
                  <c:v>0</c:v>
                </c:pt>
                <c:pt idx="18605">
                  <c:v>1.3369999999999993</c:v>
                </c:pt>
                <c:pt idx="18606">
                  <c:v>0.67000000000000193</c:v>
                </c:pt>
                <c:pt idx="18607">
                  <c:v>0</c:v>
                </c:pt>
                <c:pt idx="18608">
                  <c:v>3</c:v>
                </c:pt>
                <c:pt idx="18609">
                  <c:v>20</c:v>
                </c:pt>
                <c:pt idx="18610">
                  <c:v>10</c:v>
                </c:pt>
                <c:pt idx="18611">
                  <c:v>1</c:v>
                </c:pt>
                <c:pt idx="18612">
                  <c:v>0</c:v>
                </c:pt>
                <c:pt idx="18613">
                  <c:v>0</c:v>
                </c:pt>
                <c:pt idx="18614">
                  <c:v>0</c:v>
                </c:pt>
                <c:pt idx="18615">
                  <c:v>0</c:v>
                </c:pt>
                <c:pt idx="18616">
                  <c:v>0.60999999999999965</c:v>
                </c:pt>
                <c:pt idx="18617">
                  <c:v>0.21499999999999994</c:v>
                </c:pt>
                <c:pt idx="18618">
                  <c:v>0.81499999999999773</c:v>
                </c:pt>
                <c:pt idx="18619">
                  <c:v>0.40999999999999681</c:v>
                </c:pt>
                <c:pt idx="18620">
                  <c:v>0</c:v>
                </c:pt>
                <c:pt idx="18621">
                  <c:v>0.33700000000000341</c:v>
                </c:pt>
                <c:pt idx="18622">
                  <c:v>0.67000000000000193</c:v>
                </c:pt>
                <c:pt idx="18623">
                  <c:v>0</c:v>
                </c:pt>
                <c:pt idx="18624">
                  <c:v>0</c:v>
                </c:pt>
                <c:pt idx="18625">
                  <c:v>0</c:v>
                </c:pt>
                <c:pt idx="18626">
                  <c:v>0</c:v>
                </c:pt>
                <c:pt idx="18627">
                  <c:v>0</c:v>
                </c:pt>
                <c:pt idx="18628">
                  <c:v>0</c:v>
                </c:pt>
                <c:pt idx="18629">
                  <c:v>0</c:v>
                </c:pt>
                <c:pt idx="18630">
                  <c:v>0</c:v>
                </c:pt>
                <c:pt idx="18631">
                  <c:v>0.52499999999999869</c:v>
                </c:pt>
                <c:pt idx="18632">
                  <c:v>13.044</c:v>
                </c:pt>
                <c:pt idx="18633">
                  <c:v>144.55500000000001</c:v>
                </c:pt>
                <c:pt idx="18634">
                  <c:v>252.059</c:v>
                </c:pt>
                <c:pt idx="18635">
                  <c:v>32.555</c:v>
                </c:pt>
                <c:pt idx="18636">
                  <c:v>8.0450000000000017</c:v>
                </c:pt>
                <c:pt idx="18637">
                  <c:v>1.5260000000000038</c:v>
                </c:pt>
                <c:pt idx="18638">
                  <c:v>0</c:v>
                </c:pt>
                <c:pt idx="18639">
                  <c:v>5.3250000000000011</c:v>
                </c:pt>
                <c:pt idx="18640">
                  <c:v>66.646000000000001</c:v>
                </c:pt>
                <c:pt idx="18641">
                  <c:v>238.965</c:v>
                </c:pt>
                <c:pt idx="18642">
                  <c:v>76.281000000000006</c:v>
                </c:pt>
                <c:pt idx="18643">
                  <c:v>30.594000000000001</c:v>
                </c:pt>
                <c:pt idx="18644">
                  <c:v>8.9050000000000047</c:v>
                </c:pt>
                <c:pt idx="18645">
                  <c:v>3.2120000000000033</c:v>
                </c:pt>
                <c:pt idx="18646">
                  <c:v>1.517000000000003</c:v>
                </c:pt>
                <c:pt idx="18647">
                  <c:v>1.8190000000000026</c:v>
                </c:pt>
                <c:pt idx="18648">
                  <c:v>1.1180000000000021</c:v>
                </c:pt>
                <c:pt idx="18649">
                  <c:v>0.41499999999999937</c:v>
                </c:pt>
                <c:pt idx="18650">
                  <c:v>0.70900000000000341</c:v>
                </c:pt>
                <c:pt idx="18651">
                  <c:v>0</c:v>
                </c:pt>
                <c:pt idx="18652">
                  <c:v>0</c:v>
                </c:pt>
                <c:pt idx="18653">
                  <c:v>0</c:v>
                </c:pt>
                <c:pt idx="18654">
                  <c:v>0.51200000000000045</c:v>
                </c:pt>
                <c:pt idx="18655">
                  <c:v>1.0159999999999976</c:v>
                </c:pt>
                <c:pt idx="18656">
                  <c:v>0.51200000000000045</c:v>
                </c:pt>
                <c:pt idx="18657">
                  <c:v>0</c:v>
                </c:pt>
                <c:pt idx="18658">
                  <c:v>0</c:v>
                </c:pt>
                <c:pt idx="18659">
                  <c:v>0</c:v>
                </c:pt>
                <c:pt idx="18660">
                  <c:v>20.498999999999988</c:v>
                </c:pt>
                <c:pt idx="18661">
                  <c:v>95.989000000000004</c:v>
                </c:pt>
                <c:pt idx="18662">
                  <c:v>165.471</c:v>
                </c:pt>
                <c:pt idx="18663">
                  <c:v>25.944000000000003</c:v>
                </c:pt>
                <c:pt idx="18664">
                  <c:v>13.408000000000001</c:v>
                </c:pt>
                <c:pt idx="18665">
                  <c:v>10.863000000000003</c:v>
                </c:pt>
                <c:pt idx="18666">
                  <c:v>6.3089999999999975</c:v>
                </c:pt>
                <c:pt idx="18667">
                  <c:v>3.7460000000000022</c:v>
                </c:pt>
                <c:pt idx="18668">
                  <c:v>2.1739999999999995</c:v>
                </c:pt>
                <c:pt idx="18669">
                  <c:v>2.5919999999999987</c:v>
                </c:pt>
                <c:pt idx="18670">
                  <c:v>0</c:v>
                </c:pt>
                <c:pt idx="18671">
                  <c:v>0</c:v>
                </c:pt>
                <c:pt idx="18672">
                  <c:v>1</c:v>
                </c:pt>
                <c:pt idx="18673">
                  <c:v>0</c:v>
                </c:pt>
                <c:pt idx="18674">
                  <c:v>0.68200000000000238</c:v>
                </c:pt>
                <c:pt idx="18675">
                  <c:v>0</c:v>
                </c:pt>
                <c:pt idx="18676">
                  <c:v>11.899000000000004</c:v>
                </c:pt>
                <c:pt idx="18677">
                  <c:v>19.43099999999999</c:v>
                </c:pt>
                <c:pt idx="18678">
                  <c:v>21.908999999999988</c:v>
                </c:pt>
                <c:pt idx="18679">
                  <c:v>17.33100000000001</c:v>
                </c:pt>
                <c:pt idx="18680">
                  <c:v>9.6950000000000003</c:v>
                </c:pt>
                <c:pt idx="18681">
                  <c:v>0</c:v>
                </c:pt>
                <c:pt idx="18682">
                  <c:v>0</c:v>
                </c:pt>
                <c:pt idx="18683">
                  <c:v>6</c:v>
                </c:pt>
                <c:pt idx="18684">
                  <c:v>9</c:v>
                </c:pt>
                <c:pt idx="18685">
                  <c:v>17</c:v>
                </c:pt>
                <c:pt idx="18686">
                  <c:v>31</c:v>
                </c:pt>
                <c:pt idx="18687">
                  <c:v>14</c:v>
                </c:pt>
                <c:pt idx="18688">
                  <c:v>7</c:v>
                </c:pt>
                <c:pt idx="18689">
                  <c:v>4</c:v>
                </c:pt>
                <c:pt idx="18690">
                  <c:v>1</c:v>
                </c:pt>
                <c:pt idx="18691">
                  <c:v>0</c:v>
                </c:pt>
                <c:pt idx="18692">
                  <c:v>3.0090000000000003</c:v>
                </c:pt>
                <c:pt idx="18693">
                  <c:v>39.996000000000002</c:v>
                </c:pt>
                <c:pt idx="18694">
                  <c:v>13.963000000000005</c:v>
                </c:pt>
                <c:pt idx="18695">
                  <c:v>7.9089999999999989</c:v>
                </c:pt>
                <c:pt idx="18696">
                  <c:v>2.8359999999999976</c:v>
                </c:pt>
                <c:pt idx="18697">
                  <c:v>1.7430000000000019</c:v>
                </c:pt>
                <c:pt idx="18698">
                  <c:v>2.6309999999999998</c:v>
                </c:pt>
                <c:pt idx="18699">
                  <c:v>2.5</c:v>
                </c:pt>
                <c:pt idx="18700">
                  <c:v>1.3509999999999986</c:v>
                </c:pt>
                <c:pt idx="18701">
                  <c:v>1.1839999999999971</c:v>
                </c:pt>
                <c:pt idx="18702">
                  <c:v>0</c:v>
                </c:pt>
                <c:pt idx="18703">
                  <c:v>0.3359999999999988</c:v>
                </c:pt>
                <c:pt idx="18704">
                  <c:v>0.67000000000000193</c:v>
                </c:pt>
                <c:pt idx="18705">
                  <c:v>0</c:v>
                </c:pt>
                <c:pt idx="18706">
                  <c:v>2.6989999999999981</c:v>
                </c:pt>
                <c:pt idx="18707">
                  <c:v>1.3840000000000003</c:v>
                </c:pt>
                <c:pt idx="18708">
                  <c:v>1.0570000000000022</c:v>
                </c:pt>
                <c:pt idx="18709">
                  <c:v>0.71699999999999875</c:v>
                </c:pt>
                <c:pt idx="18710">
                  <c:v>0.3650000000000021</c:v>
                </c:pt>
                <c:pt idx="18711">
                  <c:v>0</c:v>
                </c:pt>
                <c:pt idx="18712">
                  <c:v>0.68099999999999761</c:v>
                </c:pt>
                <c:pt idx="18713">
                  <c:v>1.3470000000000013</c:v>
                </c:pt>
                <c:pt idx="18714">
                  <c:v>0</c:v>
                </c:pt>
                <c:pt idx="18715">
                  <c:v>0</c:v>
                </c:pt>
                <c:pt idx="18716">
                  <c:v>0</c:v>
                </c:pt>
                <c:pt idx="18717">
                  <c:v>0</c:v>
                </c:pt>
                <c:pt idx="18718">
                  <c:v>0</c:v>
                </c:pt>
                <c:pt idx="18719">
                  <c:v>0</c:v>
                </c:pt>
                <c:pt idx="18720">
                  <c:v>0</c:v>
                </c:pt>
                <c:pt idx="18721">
                  <c:v>0</c:v>
                </c:pt>
                <c:pt idx="18722">
                  <c:v>0.67000000000000193</c:v>
                </c:pt>
                <c:pt idx="18723">
                  <c:v>0.33700000000000002</c:v>
                </c:pt>
                <c:pt idx="18724">
                  <c:v>0</c:v>
                </c:pt>
                <c:pt idx="18725">
                  <c:v>1</c:v>
                </c:pt>
                <c:pt idx="18726">
                  <c:v>0</c:v>
                </c:pt>
                <c:pt idx="18727">
                  <c:v>8.8770000000000024</c:v>
                </c:pt>
                <c:pt idx="18728">
                  <c:v>4.7530000000000001</c:v>
                </c:pt>
                <c:pt idx="18729">
                  <c:v>9.6289999999999978</c:v>
                </c:pt>
                <c:pt idx="18730">
                  <c:v>6.5039999999999978</c:v>
                </c:pt>
                <c:pt idx="18731">
                  <c:v>3.3789999999999978</c:v>
                </c:pt>
                <c:pt idx="18732">
                  <c:v>2.2530000000000001</c:v>
                </c:pt>
                <c:pt idx="18733">
                  <c:v>1.1270000000000024</c:v>
                </c:pt>
                <c:pt idx="18734">
                  <c:v>0</c:v>
                </c:pt>
                <c:pt idx="18735">
                  <c:v>4.4390000000000018</c:v>
                </c:pt>
                <c:pt idx="18736">
                  <c:v>3.8710000000000013</c:v>
                </c:pt>
                <c:pt idx="18737">
                  <c:v>3.2979999999999992</c:v>
                </c:pt>
                <c:pt idx="18738">
                  <c:v>2.7190000000000007</c:v>
                </c:pt>
                <c:pt idx="18739">
                  <c:v>2.1350000000000007</c:v>
                </c:pt>
                <c:pt idx="18740">
                  <c:v>1.5450000000000017</c:v>
                </c:pt>
                <c:pt idx="18741">
                  <c:v>1.9499999999999988</c:v>
                </c:pt>
                <c:pt idx="18742">
                  <c:v>1.3490000000000002</c:v>
                </c:pt>
                <c:pt idx="18743">
                  <c:v>0.74299999999999877</c:v>
                </c:pt>
                <c:pt idx="18744">
                  <c:v>1.1320000000000019</c:v>
                </c:pt>
                <c:pt idx="18745">
                  <c:v>0.51599999999999824</c:v>
                </c:pt>
                <c:pt idx="18746">
                  <c:v>0.89399999999999835</c:v>
                </c:pt>
                <c:pt idx="18747">
                  <c:v>0.26800000000000068</c:v>
                </c:pt>
                <c:pt idx="18748">
                  <c:v>0.63599999999999945</c:v>
                </c:pt>
                <c:pt idx="18749">
                  <c:v>0</c:v>
                </c:pt>
                <c:pt idx="18750">
                  <c:v>0</c:v>
                </c:pt>
                <c:pt idx="18751">
                  <c:v>0</c:v>
                </c:pt>
                <c:pt idx="18752">
                  <c:v>2.2540000000000013</c:v>
                </c:pt>
                <c:pt idx="18753">
                  <c:v>1.5049999999999986</c:v>
                </c:pt>
                <c:pt idx="18754">
                  <c:v>1.7540000000000013</c:v>
                </c:pt>
                <c:pt idx="18755">
                  <c:v>0</c:v>
                </c:pt>
                <c:pt idx="18756">
                  <c:v>0</c:v>
                </c:pt>
                <c:pt idx="18757">
                  <c:v>2.8030000000000008</c:v>
                </c:pt>
                <c:pt idx="18758">
                  <c:v>2.6050000000000004</c:v>
                </c:pt>
                <c:pt idx="18759">
                  <c:v>1.4050000000000007</c:v>
                </c:pt>
                <c:pt idx="18760">
                  <c:v>1.202999999999999</c:v>
                </c:pt>
                <c:pt idx="18761">
                  <c:v>0</c:v>
                </c:pt>
                <c:pt idx="18762">
                  <c:v>2.4119999999999981</c:v>
                </c:pt>
                <c:pt idx="18763">
                  <c:v>1.8189999999999986</c:v>
                </c:pt>
                <c:pt idx="18764">
                  <c:v>0.21800000000000005</c:v>
                </c:pt>
                <c:pt idx="18765">
                  <c:v>0.61199999999999855</c:v>
                </c:pt>
                <c:pt idx="18766">
                  <c:v>0</c:v>
                </c:pt>
                <c:pt idx="18767">
                  <c:v>0</c:v>
                </c:pt>
                <c:pt idx="18768">
                  <c:v>0</c:v>
                </c:pt>
                <c:pt idx="18769">
                  <c:v>0</c:v>
                </c:pt>
                <c:pt idx="18770">
                  <c:v>0.24699999999999997</c:v>
                </c:pt>
                <c:pt idx="18771">
                  <c:v>1.4709999999999996</c:v>
                </c:pt>
                <c:pt idx="18772">
                  <c:v>1.672000000000001</c:v>
                </c:pt>
                <c:pt idx="18773">
                  <c:v>0.8479999999999992</c:v>
                </c:pt>
                <c:pt idx="18774">
                  <c:v>0</c:v>
                </c:pt>
                <c:pt idx="18775">
                  <c:v>1</c:v>
                </c:pt>
                <c:pt idx="18776">
                  <c:v>0</c:v>
                </c:pt>
                <c:pt idx="18777">
                  <c:v>1.2529999999999997</c:v>
                </c:pt>
                <c:pt idx="18778">
                  <c:v>0.50400000000000134</c:v>
                </c:pt>
                <c:pt idx="18779">
                  <c:v>0.75300000000000034</c:v>
                </c:pt>
                <c:pt idx="18780">
                  <c:v>0</c:v>
                </c:pt>
                <c:pt idx="18781">
                  <c:v>0.73999999999999866</c:v>
                </c:pt>
                <c:pt idx="18782">
                  <c:v>1.4609999999999976</c:v>
                </c:pt>
                <c:pt idx="18783">
                  <c:v>1.1630000000000003</c:v>
                </c:pt>
                <c:pt idx="18784">
                  <c:v>0.84600000000000031</c:v>
                </c:pt>
                <c:pt idx="18785">
                  <c:v>0</c:v>
                </c:pt>
                <c:pt idx="18786">
                  <c:v>0.15800000000000131</c:v>
                </c:pt>
                <c:pt idx="18787">
                  <c:v>0</c:v>
                </c:pt>
                <c:pt idx="18788">
                  <c:v>0.40299999999999886</c:v>
                </c:pt>
                <c:pt idx="18789">
                  <c:v>0</c:v>
                </c:pt>
                <c:pt idx="18790">
                  <c:v>0</c:v>
                </c:pt>
                <c:pt idx="18791">
                  <c:v>1.4299999999999988</c:v>
                </c:pt>
                <c:pt idx="18792">
                  <c:v>4.8460000000000001</c:v>
                </c:pt>
                <c:pt idx="18793">
                  <c:v>3.2459999999999991</c:v>
                </c:pt>
                <c:pt idx="18794">
                  <c:v>1.6310000000000002</c:v>
                </c:pt>
                <c:pt idx="18795">
                  <c:v>0</c:v>
                </c:pt>
                <c:pt idx="18796">
                  <c:v>0.24699999999999997</c:v>
                </c:pt>
                <c:pt idx="18797">
                  <c:v>1.4709999999999996</c:v>
                </c:pt>
                <c:pt idx="18798">
                  <c:v>10.672000000000002</c:v>
                </c:pt>
                <c:pt idx="18799">
                  <c:v>2.847999999999999</c:v>
                </c:pt>
                <c:pt idx="18800">
                  <c:v>0</c:v>
                </c:pt>
                <c:pt idx="18801">
                  <c:v>0</c:v>
                </c:pt>
                <c:pt idx="18802">
                  <c:v>1.1449999999999996</c:v>
                </c:pt>
                <c:pt idx="18803">
                  <c:v>14.289000000000001</c:v>
                </c:pt>
                <c:pt idx="18804">
                  <c:v>2.4329999999999989</c:v>
                </c:pt>
                <c:pt idx="18805">
                  <c:v>1.5760000000000005</c:v>
                </c:pt>
                <c:pt idx="18806">
                  <c:v>0.71800000000000019</c:v>
                </c:pt>
                <c:pt idx="18807">
                  <c:v>0.85900000000000198</c:v>
                </c:pt>
                <c:pt idx="18808">
                  <c:v>0</c:v>
                </c:pt>
                <c:pt idx="18809">
                  <c:v>1.5139999999999985</c:v>
                </c:pt>
                <c:pt idx="18810">
                  <c:v>2.0189999999999984</c:v>
                </c:pt>
                <c:pt idx="18811">
                  <c:v>0.51399999999999935</c:v>
                </c:pt>
                <c:pt idx="18812">
                  <c:v>0</c:v>
                </c:pt>
                <c:pt idx="18813">
                  <c:v>0</c:v>
                </c:pt>
                <c:pt idx="18814">
                  <c:v>0</c:v>
                </c:pt>
                <c:pt idx="18815">
                  <c:v>0</c:v>
                </c:pt>
                <c:pt idx="18816">
                  <c:v>1.0410000000000004</c:v>
                </c:pt>
                <c:pt idx="18817">
                  <c:v>2.0410000000000004</c:v>
                </c:pt>
                <c:pt idx="18818">
                  <c:v>0</c:v>
                </c:pt>
                <c:pt idx="18819">
                  <c:v>0</c:v>
                </c:pt>
                <c:pt idx="18820">
                  <c:v>3</c:v>
                </c:pt>
                <c:pt idx="18821">
                  <c:v>2</c:v>
                </c:pt>
                <c:pt idx="18822">
                  <c:v>1</c:v>
                </c:pt>
                <c:pt idx="18823">
                  <c:v>1</c:v>
                </c:pt>
                <c:pt idx="18824">
                  <c:v>0</c:v>
                </c:pt>
                <c:pt idx="18825">
                  <c:v>0</c:v>
                </c:pt>
                <c:pt idx="18826">
                  <c:v>0</c:v>
                </c:pt>
                <c:pt idx="18827">
                  <c:v>1.3380000000000014</c:v>
                </c:pt>
                <c:pt idx="18828">
                  <c:v>0.67200000000000082</c:v>
                </c:pt>
                <c:pt idx="18829">
                  <c:v>0</c:v>
                </c:pt>
                <c:pt idx="18830">
                  <c:v>2.0620000000000007</c:v>
                </c:pt>
                <c:pt idx="18831">
                  <c:v>2.0829999999999984</c:v>
                </c:pt>
                <c:pt idx="18832">
                  <c:v>1.0629999999999984</c:v>
                </c:pt>
                <c:pt idx="18833">
                  <c:v>0</c:v>
                </c:pt>
                <c:pt idx="18834">
                  <c:v>0</c:v>
                </c:pt>
                <c:pt idx="18835">
                  <c:v>2.4780000000000006</c:v>
                </c:pt>
                <c:pt idx="18836">
                  <c:v>1.9480000000000008</c:v>
                </c:pt>
                <c:pt idx="18837">
                  <c:v>1.4080000000000013</c:v>
                </c:pt>
                <c:pt idx="18838">
                  <c:v>0.85999999999999965</c:v>
                </c:pt>
                <c:pt idx="18839">
                  <c:v>1.3039999999999976</c:v>
                </c:pt>
                <c:pt idx="18840">
                  <c:v>0.73999999999999866</c:v>
                </c:pt>
                <c:pt idx="18841">
                  <c:v>0.16799999999999932</c:v>
                </c:pt>
                <c:pt idx="18842">
                  <c:v>0.58800000000000097</c:v>
                </c:pt>
                <c:pt idx="18843">
                  <c:v>0</c:v>
                </c:pt>
                <c:pt idx="18844">
                  <c:v>0</c:v>
                </c:pt>
                <c:pt idx="18845">
                  <c:v>0</c:v>
                </c:pt>
                <c:pt idx="18846">
                  <c:v>0</c:v>
                </c:pt>
                <c:pt idx="18847">
                  <c:v>0</c:v>
                </c:pt>
                <c:pt idx="18848">
                  <c:v>0</c:v>
                </c:pt>
                <c:pt idx="18849">
                  <c:v>0.33899999999999891</c:v>
                </c:pt>
                <c:pt idx="18850">
                  <c:v>0.67200000000000082</c:v>
                </c:pt>
                <c:pt idx="18851">
                  <c:v>0</c:v>
                </c:pt>
                <c:pt idx="18852">
                  <c:v>0.67200000000000082</c:v>
                </c:pt>
                <c:pt idx="18853">
                  <c:v>1.3389999999999982</c:v>
                </c:pt>
                <c:pt idx="18854">
                  <c:v>0</c:v>
                </c:pt>
                <c:pt idx="18855">
                  <c:v>0</c:v>
                </c:pt>
                <c:pt idx="18856">
                  <c:v>0</c:v>
                </c:pt>
                <c:pt idx="18857">
                  <c:v>0</c:v>
                </c:pt>
                <c:pt idx="18858">
                  <c:v>4.2539999999999996</c:v>
                </c:pt>
                <c:pt idx="18859">
                  <c:v>2.5059999999999998</c:v>
                </c:pt>
                <c:pt idx="18860">
                  <c:v>1.7540000000000013</c:v>
                </c:pt>
                <c:pt idx="18861">
                  <c:v>0</c:v>
                </c:pt>
                <c:pt idx="18862">
                  <c:v>0.8039999999999986</c:v>
                </c:pt>
                <c:pt idx="18863">
                  <c:v>0.60600000000000165</c:v>
                </c:pt>
                <c:pt idx="18864">
                  <c:v>6.4059999999999988</c:v>
                </c:pt>
                <c:pt idx="18865">
                  <c:v>4.2040000000000006</c:v>
                </c:pt>
                <c:pt idx="18866">
                  <c:v>0</c:v>
                </c:pt>
                <c:pt idx="18867">
                  <c:v>0</c:v>
                </c:pt>
                <c:pt idx="18868">
                  <c:v>1.146999999999998</c:v>
                </c:pt>
                <c:pt idx="18869">
                  <c:v>1.292000000000002</c:v>
                </c:pt>
                <c:pt idx="18870">
                  <c:v>0.49300000000000221</c:v>
                </c:pt>
                <c:pt idx="18871">
                  <c:v>0.17499999999999724</c:v>
                </c:pt>
                <c:pt idx="18872">
                  <c:v>0</c:v>
                </c:pt>
                <c:pt idx="18873">
                  <c:v>0.98600000000000054</c:v>
                </c:pt>
                <c:pt idx="18874">
                  <c:v>1.1769999999999996</c:v>
                </c:pt>
                <c:pt idx="18875">
                  <c:v>3.0329999999999977</c:v>
                </c:pt>
                <c:pt idx="18876">
                  <c:v>2.4450000000000003</c:v>
                </c:pt>
                <c:pt idx="18877">
                  <c:v>2.4079999999999981</c:v>
                </c:pt>
                <c:pt idx="18878">
                  <c:v>2.3549999999999995</c:v>
                </c:pt>
                <c:pt idx="18879">
                  <c:v>1.5899999999999994</c:v>
                </c:pt>
                <c:pt idx="18880">
                  <c:v>0.26800000000000068</c:v>
                </c:pt>
                <c:pt idx="18881">
                  <c:v>0</c:v>
                </c:pt>
                <c:pt idx="18882">
                  <c:v>0.23300000000000054</c:v>
                </c:pt>
                <c:pt idx="18883">
                  <c:v>0.32399999999999829</c:v>
                </c:pt>
                <c:pt idx="18884">
                  <c:v>0.14899999999999744</c:v>
                </c:pt>
                <c:pt idx="18885">
                  <c:v>0.57799999999999963</c:v>
                </c:pt>
                <c:pt idx="18886">
                  <c:v>0.86100000000000065</c:v>
                </c:pt>
                <c:pt idx="18887">
                  <c:v>1.1580000000000017</c:v>
                </c:pt>
                <c:pt idx="18888">
                  <c:v>0.7989999999999996</c:v>
                </c:pt>
                <c:pt idx="18889">
                  <c:v>0.68199999999999861</c:v>
                </c:pt>
                <c:pt idx="18890">
                  <c:v>0.47400000000000031</c:v>
                </c:pt>
                <c:pt idx="18891">
                  <c:v>1.125</c:v>
                </c:pt>
                <c:pt idx="18892">
                  <c:v>0.80299999999999749</c:v>
                </c:pt>
                <c:pt idx="18893">
                  <c:v>0.57700000000000173</c:v>
                </c:pt>
                <c:pt idx="18894">
                  <c:v>0</c:v>
                </c:pt>
                <c:pt idx="18895">
                  <c:v>0.56200000000000139</c:v>
                </c:pt>
                <c:pt idx="18896">
                  <c:v>0.64100000000000201</c:v>
                </c:pt>
                <c:pt idx="18897">
                  <c:v>0.34399999999999786</c:v>
                </c:pt>
                <c:pt idx="18898">
                  <c:v>1.3999999999999346E-2</c:v>
                </c:pt>
                <c:pt idx="18899">
                  <c:v>0</c:v>
                </c:pt>
                <c:pt idx="18900">
                  <c:v>0.26399999999999946</c:v>
                </c:pt>
                <c:pt idx="18901">
                  <c:v>0.85800000000000065</c:v>
                </c:pt>
                <c:pt idx="18902">
                  <c:v>0</c:v>
                </c:pt>
                <c:pt idx="18903">
                  <c:v>0</c:v>
                </c:pt>
                <c:pt idx="18904">
                  <c:v>0</c:v>
                </c:pt>
                <c:pt idx="18905">
                  <c:v>0.95800000000000218</c:v>
                </c:pt>
                <c:pt idx="18906">
                  <c:v>9.8190000000000008</c:v>
                </c:pt>
                <c:pt idx="18907">
                  <c:v>3.5429999999999993</c:v>
                </c:pt>
                <c:pt idx="18908">
                  <c:v>1.7219999999999971</c:v>
                </c:pt>
                <c:pt idx="18909">
                  <c:v>1.2330000000000001</c:v>
                </c:pt>
                <c:pt idx="18910">
                  <c:v>0.48799999999999977</c:v>
                </c:pt>
                <c:pt idx="18911">
                  <c:v>0</c:v>
                </c:pt>
                <c:pt idx="18912">
                  <c:v>0.18900000000000011</c:v>
                </c:pt>
                <c:pt idx="18913">
                  <c:v>0.83299999999999863</c:v>
                </c:pt>
                <c:pt idx="18914">
                  <c:v>0.31700000000000034</c:v>
                </c:pt>
                <c:pt idx="18915">
                  <c:v>1.5710000000000015</c:v>
                </c:pt>
                <c:pt idx="18916">
                  <c:v>6.6720000000000006</c:v>
                </c:pt>
                <c:pt idx="18917">
                  <c:v>2.4769999999999968</c:v>
                </c:pt>
                <c:pt idx="18918">
                  <c:v>0.57999999999999852</c:v>
                </c:pt>
                <c:pt idx="18919">
                  <c:v>0.65100000000000369</c:v>
                </c:pt>
                <c:pt idx="18920">
                  <c:v>0</c:v>
                </c:pt>
                <c:pt idx="18921">
                  <c:v>0.8479999999999992</c:v>
                </c:pt>
                <c:pt idx="18922">
                  <c:v>0.7229999999999992</c:v>
                </c:pt>
                <c:pt idx="18923">
                  <c:v>0.12199999999999989</c:v>
                </c:pt>
                <c:pt idx="18924">
                  <c:v>0</c:v>
                </c:pt>
                <c:pt idx="18925">
                  <c:v>0.39699999999999869</c:v>
                </c:pt>
                <c:pt idx="18926">
                  <c:v>0.70100000000000062</c:v>
                </c:pt>
                <c:pt idx="18927">
                  <c:v>3.7300000000000004</c:v>
                </c:pt>
                <c:pt idx="18928">
                  <c:v>8.1670000000000051</c:v>
                </c:pt>
                <c:pt idx="18929">
                  <c:v>6.8480000000000025</c:v>
                </c:pt>
                <c:pt idx="18930">
                  <c:v>4.429000000000002</c:v>
                </c:pt>
                <c:pt idx="18931">
                  <c:v>3.9639999999999986</c:v>
                </c:pt>
                <c:pt idx="18932">
                  <c:v>3.5569999999999977</c:v>
                </c:pt>
                <c:pt idx="18933">
                  <c:v>3.4499999999999993</c:v>
                </c:pt>
                <c:pt idx="18934">
                  <c:v>3.5369999999999981</c:v>
                </c:pt>
                <c:pt idx="18935">
                  <c:v>0.78200000000000003</c:v>
                </c:pt>
                <c:pt idx="18936">
                  <c:v>0</c:v>
                </c:pt>
                <c:pt idx="18937">
                  <c:v>0</c:v>
                </c:pt>
                <c:pt idx="18938">
                  <c:v>1.4520000000000017</c:v>
                </c:pt>
                <c:pt idx="18939">
                  <c:v>3.0149999999999997</c:v>
                </c:pt>
                <c:pt idx="18940">
                  <c:v>3.7640000000000002</c:v>
                </c:pt>
                <c:pt idx="18941">
                  <c:v>3.5859999999999985</c:v>
                </c:pt>
                <c:pt idx="18942">
                  <c:v>2.6660000000000004</c:v>
                </c:pt>
                <c:pt idx="18943">
                  <c:v>2.8670000000000009</c:v>
                </c:pt>
                <c:pt idx="18944">
                  <c:v>2.9839999999999982</c:v>
                </c:pt>
                <c:pt idx="18945">
                  <c:v>1.6589999999999985</c:v>
                </c:pt>
                <c:pt idx="18946">
                  <c:v>1.5510000000000019</c:v>
                </c:pt>
                <c:pt idx="18947">
                  <c:v>1.4649999999999994</c:v>
                </c:pt>
                <c:pt idx="18948">
                  <c:v>0</c:v>
                </c:pt>
                <c:pt idx="18949">
                  <c:v>0.38100000000000039</c:v>
                </c:pt>
                <c:pt idx="18950">
                  <c:v>0.82600000000000062</c:v>
                </c:pt>
                <c:pt idx="18951">
                  <c:v>0.54100000000000059</c:v>
                </c:pt>
                <c:pt idx="18952">
                  <c:v>0</c:v>
                </c:pt>
                <c:pt idx="18953">
                  <c:v>0.20699999999999727</c:v>
                </c:pt>
                <c:pt idx="18954">
                  <c:v>0.36499999999999866</c:v>
                </c:pt>
                <c:pt idx="18955">
                  <c:v>0</c:v>
                </c:pt>
                <c:pt idx="18956">
                  <c:v>0</c:v>
                </c:pt>
                <c:pt idx="18957">
                  <c:v>0.46800000000000008</c:v>
                </c:pt>
                <c:pt idx="18958">
                  <c:v>0.21599999999999764</c:v>
                </c:pt>
                <c:pt idx="18959">
                  <c:v>0</c:v>
                </c:pt>
                <c:pt idx="18960">
                  <c:v>0.17999999999999983</c:v>
                </c:pt>
                <c:pt idx="18961">
                  <c:v>0.17800000000000088</c:v>
                </c:pt>
                <c:pt idx="18962">
                  <c:v>0.60500000000000065</c:v>
                </c:pt>
                <c:pt idx="18963">
                  <c:v>11.435</c:v>
                </c:pt>
                <c:pt idx="18964">
                  <c:v>14.806000000000004</c:v>
                </c:pt>
                <c:pt idx="18965">
                  <c:v>9.668000000000001</c:v>
                </c:pt>
                <c:pt idx="18966">
                  <c:v>6.6639999999999997</c:v>
                </c:pt>
                <c:pt idx="18967">
                  <c:v>5.2830000000000013</c:v>
                </c:pt>
                <c:pt idx="18968">
                  <c:v>4.0669999999999984</c:v>
                </c:pt>
                <c:pt idx="18969">
                  <c:v>2.7369999999999983</c:v>
                </c:pt>
                <c:pt idx="18970">
                  <c:v>2.25</c:v>
                </c:pt>
                <c:pt idx="18971">
                  <c:v>0.63299999999999934</c:v>
                </c:pt>
                <c:pt idx="18972">
                  <c:v>0</c:v>
                </c:pt>
                <c:pt idx="18973">
                  <c:v>0.70299999999999963</c:v>
                </c:pt>
                <c:pt idx="18974">
                  <c:v>1.3230000000000004</c:v>
                </c:pt>
                <c:pt idx="18975">
                  <c:v>0.76099999999999945</c:v>
                </c:pt>
                <c:pt idx="18976">
                  <c:v>0.89799999999999969</c:v>
                </c:pt>
                <c:pt idx="18977">
                  <c:v>1.957999999999998</c:v>
                </c:pt>
                <c:pt idx="18978">
                  <c:v>0.76099999999999945</c:v>
                </c:pt>
                <c:pt idx="18979">
                  <c:v>0</c:v>
                </c:pt>
                <c:pt idx="18980">
                  <c:v>1.0180000000000007</c:v>
                </c:pt>
                <c:pt idx="18981">
                  <c:v>1.640000000000001</c:v>
                </c:pt>
                <c:pt idx="18982">
                  <c:v>0.84600000000000031</c:v>
                </c:pt>
                <c:pt idx="18983">
                  <c:v>0.47200000000000131</c:v>
                </c:pt>
                <c:pt idx="18984">
                  <c:v>0</c:v>
                </c:pt>
                <c:pt idx="18985">
                  <c:v>0.85999999999999965</c:v>
                </c:pt>
                <c:pt idx="18986">
                  <c:v>1.9110000000000018</c:v>
                </c:pt>
                <c:pt idx="18987">
                  <c:v>1.1999999999999988</c:v>
                </c:pt>
                <c:pt idx="18988">
                  <c:v>0</c:v>
                </c:pt>
                <c:pt idx="18989">
                  <c:v>1.0800000000000021</c:v>
                </c:pt>
                <c:pt idx="18990">
                  <c:v>6.8850000000000016</c:v>
                </c:pt>
                <c:pt idx="18991">
                  <c:v>7.3119999999999994</c:v>
                </c:pt>
                <c:pt idx="18992">
                  <c:v>4.740000000000002</c:v>
                </c:pt>
                <c:pt idx="18993">
                  <c:v>4.1019999999999968</c:v>
                </c:pt>
                <c:pt idx="18994">
                  <c:v>3.1320000000000006</c:v>
                </c:pt>
                <c:pt idx="18995">
                  <c:v>1.130000000000003</c:v>
                </c:pt>
                <c:pt idx="18996">
                  <c:v>0.28200000000000008</c:v>
                </c:pt>
                <c:pt idx="18997">
                  <c:v>0</c:v>
                </c:pt>
                <c:pt idx="18998">
                  <c:v>1.3129999999999984</c:v>
                </c:pt>
                <c:pt idx="18999">
                  <c:v>1.1600000000000001</c:v>
                </c:pt>
                <c:pt idx="19000">
                  <c:v>1.3889999999999989</c:v>
                </c:pt>
                <c:pt idx="19001">
                  <c:v>0.7989999999999996</c:v>
                </c:pt>
                <c:pt idx="19002">
                  <c:v>0</c:v>
                </c:pt>
                <c:pt idx="19003">
                  <c:v>0</c:v>
                </c:pt>
                <c:pt idx="19004">
                  <c:v>0</c:v>
                </c:pt>
                <c:pt idx="19005">
                  <c:v>0.74399999999999999</c:v>
                </c:pt>
                <c:pt idx="19006">
                  <c:v>1.907</c:v>
                </c:pt>
                <c:pt idx="19007">
                  <c:v>2.347999999999999</c:v>
                </c:pt>
                <c:pt idx="19008">
                  <c:v>1.2560000000000002</c:v>
                </c:pt>
                <c:pt idx="19009">
                  <c:v>0.47700000000000031</c:v>
                </c:pt>
                <c:pt idx="19010">
                  <c:v>0</c:v>
                </c:pt>
                <c:pt idx="19011">
                  <c:v>2.0019999999999989</c:v>
                </c:pt>
                <c:pt idx="19012">
                  <c:v>3.0030000000000001</c:v>
                </c:pt>
                <c:pt idx="19013">
                  <c:v>2.5180000000000007</c:v>
                </c:pt>
                <c:pt idx="19014">
                  <c:v>2.4570000000000007</c:v>
                </c:pt>
                <c:pt idx="19015">
                  <c:v>1.9250000000000007</c:v>
                </c:pt>
                <c:pt idx="19016">
                  <c:v>1.2830000000000013</c:v>
                </c:pt>
                <c:pt idx="19017">
                  <c:v>1.146999999999998</c:v>
                </c:pt>
                <c:pt idx="19018">
                  <c:v>0.9400000000000015</c:v>
                </c:pt>
                <c:pt idx="19019">
                  <c:v>0.67600000000000215</c:v>
                </c:pt>
                <c:pt idx="19020">
                  <c:v>0</c:v>
                </c:pt>
                <c:pt idx="19021">
                  <c:v>0.23799999999999966</c:v>
                </c:pt>
                <c:pt idx="19022">
                  <c:v>0.49399999999999994</c:v>
                </c:pt>
                <c:pt idx="19023">
                  <c:v>0</c:v>
                </c:pt>
                <c:pt idx="19024">
                  <c:v>0.27599999999999991</c:v>
                </c:pt>
                <c:pt idx="19025">
                  <c:v>0.69200000000000039</c:v>
                </c:pt>
                <c:pt idx="19026">
                  <c:v>0.9729999999999992</c:v>
                </c:pt>
                <c:pt idx="19027">
                  <c:v>0</c:v>
                </c:pt>
                <c:pt idx="19028">
                  <c:v>1.0719999999999987</c:v>
                </c:pt>
                <c:pt idx="19029">
                  <c:v>14.869000000000003</c:v>
                </c:pt>
                <c:pt idx="19030">
                  <c:v>5.5330000000000013</c:v>
                </c:pt>
                <c:pt idx="19031">
                  <c:v>2.6490000000000009</c:v>
                </c:pt>
                <c:pt idx="19032">
                  <c:v>0</c:v>
                </c:pt>
                <c:pt idx="19033">
                  <c:v>17.518999999999991</c:v>
                </c:pt>
                <c:pt idx="19034">
                  <c:v>6.3089999999999975</c:v>
                </c:pt>
                <c:pt idx="19035">
                  <c:v>2.7610000000000032</c:v>
                </c:pt>
                <c:pt idx="19036">
                  <c:v>2.3709999999999947</c:v>
                </c:pt>
                <c:pt idx="19037">
                  <c:v>0.66999999999999482</c:v>
                </c:pt>
                <c:pt idx="19038">
                  <c:v>0.37500000000000011</c:v>
                </c:pt>
                <c:pt idx="19039">
                  <c:v>0</c:v>
                </c:pt>
                <c:pt idx="19040">
                  <c:v>0.498999999999999</c:v>
                </c:pt>
                <c:pt idx="19041">
                  <c:v>0.89199999999999968</c:v>
                </c:pt>
                <c:pt idx="19042">
                  <c:v>6.3000000000002401E-2</c:v>
                </c:pt>
                <c:pt idx="19043">
                  <c:v>0</c:v>
                </c:pt>
                <c:pt idx="19044">
                  <c:v>0.22299999999999903</c:v>
                </c:pt>
                <c:pt idx="19045">
                  <c:v>9.1000000000001094E-2</c:v>
                </c:pt>
                <c:pt idx="19046">
                  <c:v>1.9999999999999577E-2</c:v>
                </c:pt>
                <c:pt idx="19047">
                  <c:v>0.3440000000000013</c:v>
                </c:pt>
                <c:pt idx="19048">
                  <c:v>0.56200000000000139</c:v>
                </c:pt>
                <c:pt idx="19049">
                  <c:v>0.13200000000000145</c:v>
                </c:pt>
                <c:pt idx="19050">
                  <c:v>0</c:v>
                </c:pt>
                <c:pt idx="19051">
                  <c:v>2.2829999999999981</c:v>
                </c:pt>
                <c:pt idx="19052">
                  <c:v>0.23900000000000082</c:v>
                </c:pt>
                <c:pt idx="19053">
                  <c:v>0.21600000000000114</c:v>
                </c:pt>
                <c:pt idx="19054">
                  <c:v>15.981000000000002</c:v>
                </c:pt>
                <c:pt idx="19055">
                  <c:v>7.8939999999999975</c:v>
                </c:pt>
                <c:pt idx="19056">
                  <c:v>3.2010000000000005</c:v>
                </c:pt>
                <c:pt idx="19057">
                  <c:v>0</c:v>
                </c:pt>
                <c:pt idx="19058">
                  <c:v>14.761000000000003</c:v>
                </c:pt>
                <c:pt idx="19059">
                  <c:v>10.275</c:v>
                </c:pt>
                <c:pt idx="19060">
                  <c:v>6.0519999999999996</c:v>
                </c:pt>
                <c:pt idx="19061">
                  <c:v>4.4009999999999962</c:v>
                </c:pt>
                <c:pt idx="19062">
                  <c:v>2.9590000000000027</c:v>
                </c:pt>
                <c:pt idx="19063">
                  <c:v>2.029999999999994</c:v>
                </c:pt>
                <c:pt idx="19064">
                  <c:v>1.0399999999999983</c:v>
                </c:pt>
                <c:pt idx="19065">
                  <c:v>0.55600000000000094</c:v>
                </c:pt>
                <c:pt idx="19066">
                  <c:v>0</c:v>
                </c:pt>
                <c:pt idx="19067">
                  <c:v>5.1060000000000016</c:v>
                </c:pt>
                <c:pt idx="19068">
                  <c:v>9.5650000000000013</c:v>
                </c:pt>
                <c:pt idx="19069">
                  <c:v>4.9260000000000019</c:v>
                </c:pt>
                <c:pt idx="19070">
                  <c:v>4.0560000000000009</c:v>
                </c:pt>
                <c:pt idx="19071">
                  <c:v>3.1040000000000032</c:v>
                </c:pt>
                <c:pt idx="19072">
                  <c:v>2.1800000000000042</c:v>
                </c:pt>
                <c:pt idx="19073">
                  <c:v>1.5760000000000005</c:v>
                </c:pt>
                <c:pt idx="19074">
                  <c:v>1.1290000000000013</c:v>
                </c:pt>
                <c:pt idx="19075">
                  <c:v>0.39699999999999869</c:v>
                </c:pt>
                <c:pt idx="19076">
                  <c:v>0</c:v>
                </c:pt>
                <c:pt idx="19077">
                  <c:v>1.5049999999999986</c:v>
                </c:pt>
                <c:pt idx="19078">
                  <c:v>2.0309999999999988</c:v>
                </c:pt>
                <c:pt idx="19079">
                  <c:v>0.1650000000000027</c:v>
                </c:pt>
                <c:pt idx="19080">
                  <c:v>0</c:v>
                </c:pt>
                <c:pt idx="19081">
                  <c:v>15.181000000000001</c:v>
                </c:pt>
                <c:pt idx="19082">
                  <c:v>12.685</c:v>
                </c:pt>
                <c:pt idx="19083">
                  <c:v>10.275</c:v>
                </c:pt>
                <c:pt idx="19084">
                  <c:v>7.7580000000000027</c:v>
                </c:pt>
                <c:pt idx="19085">
                  <c:v>6.0600000000000005</c:v>
                </c:pt>
                <c:pt idx="19086">
                  <c:v>3.2980000000000018</c:v>
                </c:pt>
                <c:pt idx="19087">
                  <c:v>1.9039999999999995</c:v>
                </c:pt>
                <c:pt idx="19088">
                  <c:v>0.91499999999999915</c:v>
                </c:pt>
                <c:pt idx="19089">
                  <c:v>0</c:v>
                </c:pt>
                <c:pt idx="19090">
                  <c:v>1.6729999999999978</c:v>
                </c:pt>
                <c:pt idx="19091">
                  <c:v>2.2839999999999998</c:v>
                </c:pt>
                <c:pt idx="19092">
                  <c:v>3.5989999999999998</c:v>
                </c:pt>
                <c:pt idx="19093">
                  <c:v>19.744</c:v>
                </c:pt>
                <c:pt idx="19094">
                  <c:v>12.887</c:v>
                </c:pt>
                <c:pt idx="19095">
                  <c:v>10.408999999999999</c:v>
                </c:pt>
                <c:pt idx="19096">
                  <c:v>9.0510000000000037</c:v>
                </c:pt>
                <c:pt idx="19097">
                  <c:v>9.1479999999999997</c:v>
                </c:pt>
                <c:pt idx="19098">
                  <c:v>9.1050000000000004</c:v>
                </c:pt>
                <c:pt idx="19099">
                  <c:v>7.0300000000000011</c:v>
                </c:pt>
                <c:pt idx="19100">
                  <c:v>5.2660000000000018</c:v>
                </c:pt>
                <c:pt idx="19101">
                  <c:v>2.7860000000000014</c:v>
                </c:pt>
                <c:pt idx="19102">
                  <c:v>1.6129999999999991</c:v>
                </c:pt>
                <c:pt idx="19103">
                  <c:v>0.97599999999999931</c:v>
                </c:pt>
                <c:pt idx="19104">
                  <c:v>0</c:v>
                </c:pt>
                <c:pt idx="19105">
                  <c:v>8.7030000000000012</c:v>
                </c:pt>
                <c:pt idx="19106">
                  <c:v>42.583000000000006</c:v>
                </c:pt>
                <c:pt idx="19107">
                  <c:v>31.135999999999999</c:v>
                </c:pt>
                <c:pt idx="19108">
                  <c:v>12.429000000000002</c:v>
                </c:pt>
                <c:pt idx="19109">
                  <c:v>5.3389999999999986</c:v>
                </c:pt>
                <c:pt idx="19110">
                  <c:v>0</c:v>
                </c:pt>
                <c:pt idx="19111">
                  <c:v>6.6620000000000044</c:v>
                </c:pt>
                <c:pt idx="19112">
                  <c:v>18.870000000000005</c:v>
                </c:pt>
                <c:pt idx="19113">
                  <c:v>10.038</c:v>
                </c:pt>
                <c:pt idx="19114">
                  <c:v>5.4869999999999965</c:v>
                </c:pt>
                <c:pt idx="19115">
                  <c:v>4.0679999999999961</c:v>
                </c:pt>
                <c:pt idx="19116">
                  <c:v>2.8689999999999998</c:v>
                </c:pt>
                <c:pt idx="19117">
                  <c:v>2.3539999999999988</c:v>
                </c:pt>
                <c:pt idx="19118">
                  <c:v>2.4890000000000043</c:v>
                </c:pt>
                <c:pt idx="19119">
                  <c:v>1.6010000000000026</c:v>
                </c:pt>
                <c:pt idx="19120">
                  <c:v>0.3200000000000004</c:v>
                </c:pt>
                <c:pt idx="19121">
                  <c:v>0</c:v>
                </c:pt>
                <c:pt idx="19122">
                  <c:v>6.4029999999999987</c:v>
                </c:pt>
                <c:pt idx="19123">
                  <c:v>2.3869999999999969</c:v>
                </c:pt>
                <c:pt idx="19124">
                  <c:v>0.45700000000000085</c:v>
                </c:pt>
                <c:pt idx="19125">
                  <c:v>0</c:v>
                </c:pt>
                <c:pt idx="19126">
                  <c:v>1.1170000000000009</c:v>
                </c:pt>
                <c:pt idx="19127">
                  <c:v>0.64199999999999979</c:v>
                </c:pt>
                <c:pt idx="19128">
                  <c:v>0</c:v>
                </c:pt>
                <c:pt idx="19129">
                  <c:v>0.45700000000000085</c:v>
                </c:pt>
                <c:pt idx="19130">
                  <c:v>1.6219999999999994</c:v>
                </c:pt>
                <c:pt idx="19131">
                  <c:v>1.3140000000000001</c:v>
                </c:pt>
                <c:pt idx="19132">
                  <c:v>0.33500000000000096</c:v>
                </c:pt>
                <c:pt idx="19133">
                  <c:v>0</c:v>
                </c:pt>
                <c:pt idx="19134">
                  <c:v>0</c:v>
                </c:pt>
                <c:pt idx="19135">
                  <c:v>0</c:v>
                </c:pt>
                <c:pt idx="19136">
                  <c:v>0</c:v>
                </c:pt>
                <c:pt idx="19137">
                  <c:v>3.4400000000000013</c:v>
                </c:pt>
                <c:pt idx="19138">
                  <c:v>23.439999999999998</c:v>
                </c:pt>
                <c:pt idx="19139">
                  <c:v>13.169</c:v>
                </c:pt>
                <c:pt idx="19140">
                  <c:v>8.4550000000000036</c:v>
                </c:pt>
                <c:pt idx="19141">
                  <c:v>5.9379999999999988</c:v>
                </c:pt>
                <c:pt idx="19142">
                  <c:v>4.4329999999999998</c:v>
                </c:pt>
                <c:pt idx="19143">
                  <c:v>3.9639999999999986</c:v>
                </c:pt>
                <c:pt idx="19144">
                  <c:v>3.3539999999999988</c:v>
                </c:pt>
                <c:pt idx="19145">
                  <c:v>2.9359999999999991</c:v>
                </c:pt>
                <c:pt idx="19146">
                  <c:v>2.8139999999999992</c:v>
                </c:pt>
                <c:pt idx="19147">
                  <c:v>2.4000000000000021</c:v>
                </c:pt>
                <c:pt idx="19148">
                  <c:v>2.0689999999999991</c:v>
                </c:pt>
                <c:pt idx="19149">
                  <c:v>0.37000000000000111</c:v>
                </c:pt>
                <c:pt idx="19150">
                  <c:v>0</c:v>
                </c:pt>
                <c:pt idx="19151">
                  <c:v>0.58799999999999741</c:v>
                </c:pt>
                <c:pt idx="19152">
                  <c:v>1.1340000000000003</c:v>
                </c:pt>
                <c:pt idx="19153">
                  <c:v>6.9379999999999988</c:v>
                </c:pt>
                <c:pt idx="19154">
                  <c:v>4.6949999999999976</c:v>
                </c:pt>
                <c:pt idx="19155">
                  <c:v>1.1460000000000012</c:v>
                </c:pt>
                <c:pt idx="19156">
                  <c:v>0</c:v>
                </c:pt>
                <c:pt idx="19157">
                  <c:v>0.60399999999999943</c:v>
                </c:pt>
                <c:pt idx="19158">
                  <c:v>0</c:v>
                </c:pt>
                <c:pt idx="19159">
                  <c:v>0</c:v>
                </c:pt>
                <c:pt idx="19160">
                  <c:v>0</c:v>
                </c:pt>
                <c:pt idx="19161">
                  <c:v>0</c:v>
                </c:pt>
                <c:pt idx="19162">
                  <c:v>5.5839999999999996</c:v>
                </c:pt>
                <c:pt idx="19163">
                  <c:v>0</c:v>
                </c:pt>
                <c:pt idx="19164">
                  <c:v>0.44500000000000028</c:v>
                </c:pt>
                <c:pt idx="19165">
                  <c:v>1.6269999999999984</c:v>
                </c:pt>
                <c:pt idx="19166">
                  <c:v>1.3440000000000016</c:v>
                </c:pt>
                <c:pt idx="19167">
                  <c:v>1.0210000000000008</c:v>
                </c:pt>
                <c:pt idx="19168">
                  <c:v>2.8480000000000025</c:v>
                </c:pt>
                <c:pt idx="19169">
                  <c:v>9.447000000000001</c:v>
                </c:pt>
                <c:pt idx="19170">
                  <c:v>6.9719999999999995</c:v>
                </c:pt>
                <c:pt idx="19171">
                  <c:v>2.0380000000000003</c:v>
                </c:pt>
                <c:pt idx="19172">
                  <c:v>1.0399999999999983</c:v>
                </c:pt>
                <c:pt idx="19173">
                  <c:v>0.78300000000000125</c:v>
                </c:pt>
                <c:pt idx="19174">
                  <c:v>0</c:v>
                </c:pt>
                <c:pt idx="19175">
                  <c:v>0.24600000000000224</c:v>
                </c:pt>
                <c:pt idx="19176">
                  <c:v>0.33600000000000224</c:v>
                </c:pt>
                <c:pt idx="19177">
                  <c:v>0.16399999999999798</c:v>
                </c:pt>
                <c:pt idx="19178">
                  <c:v>0</c:v>
                </c:pt>
                <c:pt idx="19179">
                  <c:v>15.388000000000002</c:v>
                </c:pt>
                <c:pt idx="19180">
                  <c:v>3.7369999999999983</c:v>
                </c:pt>
                <c:pt idx="19181">
                  <c:v>0.4170000000000017</c:v>
                </c:pt>
                <c:pt idx="19182">
                  <c:v>0</c:v>
                </c:pt>
                <c:pt idx="19183">
                  <c:v>0.57100000000000162</c:v>
                </c:pt>
                <c:pt idx="19184">
                  <c:v>0.50500000000000267</c:v>
                </c:pt>
                <c:pt idx="19185">
                  <c:v>0.22300000000000253</c:v>
                </c:pt>
                <c:pt idx="19186">
                  <c:v>0.28999999999999937</c:v>
                </c:pt>
                <c:pt idx="19187">
                  <c:v>0.3650000000000021</c:v>
                </c:pt>
                <c:pt idx="19188">
                  <c:v>0.12199999999999989</c:v>
                </c:pt>
                <c:pt idx="19189">
                  <c:v>0.36100000000000076</c:v>
                </c:pt>
                <c:pt idx="19190">
                  <c:v>0.17399999999999957</c:v>
                </c:pt>
                <c:pt idx="19191">
                  <c:v>0</c:v>
                </c:pt>
                <c:pt idx="19192">
                  <c:v>1.0609999999999995</c:v>
                </c:pt>
                <c:pt idx="19193">
                  <c:v>1.3200000000000003</c:v>
                </c:pt>
                <c:pt idx="19194">
                  <c:v>0.46800000000000008</c:v>
                </c:pt>
                <c:pt idx="19195">
                  <c:v>0.33299999999999863</c:v>
                </c:pt>
                <c:pt idx="19196">
                  <c:v>0</c:v>
                </c:pt>
                <c:pt idx="19197">
                  <c:v>45.004000000000005</c:v>
                </c:pt>
                <c:pt idx="19198">
                  <c:v>40.607000000000006</c:v>
                </c:pt>
                <c:pt idx="19199">
                  <c:v>19.710999999999999</c:v>
                </c:pt>
                <c:pt idx="19200">
                  <c:v>10.297000000000001</c:v>
                </c:pt>
                <c:pt idx="19201">
                  <c:v>6.5399999999999991</c:v>
                </c:pt>
                <c:pt idx="19202">
                  <c:v>4.9740000000000002</c:v>
                </c:pt>
                <c:pt idx="19203">
                  <c:v>2.7699999999999996</c:v>
                </c:pt>
                <c:pt idx="19204">
                  <c:v>2.5680000000000014</c:v>
                </c:pt>
                <c:pt idx="19205">
                  <c:v>1.2610000000000028</c:v>
                </c:pt>
                <c:pt idx="19206">
                  <c:v>0.66399999999999815</c:v>
                </c:pt>
                <c:pt idx="19207">
                  <c:v>0</c:v>
                </c:pt>
                <c:pt idx="19208">
                  <c:v>1.4789999999999988</c:v>
                </c:pt>
                <c:pt idx="19209">
                  <c:v>0.91100000000000159</c:v>
                </c:pt>
                <c:pt idx="19210">
                  <c:v>0.44099999999999906</c:v>
                </c:pt>
                <c:pt idx="19211">
                  <c:v>0</c:v>
                </c:pt>
                <c:pt idx="19212">
                  <c:v>0</c:v>
                </c:pt>
                <c:pt idx="19213">
                  <c:v>1.2119999999999989</c:v>
                </c:pt>
                <c:pt idx="19214">
                  <c:v>0.97700000000000053</c:v>
                </c:pt>
                <c:pt idx="19215">
                  <c:v>8.4780000000000015</c:v>
                </c:pt>
                <c:pt idx="19216">
                  <c:v>49.558000000000007</c:v>
                </c:pt>
                <c:pt idx="19217">
                  <c:v>37.03</c:v>
                </c:pt>
                <c:pt idx="19218">
                  <c:v>21.315000000000001</c:v>
                </c:pt>
                <c:pt idx="19219">
                  <c:v>14.422000000000002</c:v>
                </c:pt>
                <c:pt idx="19220">
                  <c:v>10.277999999999999</c:v>
                </c:pt>
                <c:pt idx="19221">
                  <c:v>7.8160000000000025</c:v>
                </c:pt>
                <c:pt idx="19222">
                  <c:v>5.6139999999999954</c:v>
                </c:pt>
                <c:pt idx="19223">
                  <c:v>3.1939999999999991</c:v>
                </c:pt>
                <c:pt idx="19224">
                  <c:v>1.8109999999999995</c:v>
                </c:pt>
                <c:pt idx="19225">
                  <c:v>0.623999999999999</c:v>
                </c:pt>
                <c:pt idx="19226">
                  <c:v>0</c:v>
                </c:pt>
                <c:pt idx="19227">
                  <c:v>1.245000000000001</c:v>
                </c:pt>
                <c:pt idx="19228">
                  <c:v>3.4789999999999988</c:v>
                </c:pt>
                <c:pt idx="19229">
                  <c:v>1.7799999999999971</c:v>
                </c:pt>
                <c:pt idx="19230">
                  <c:v>0.62699999999999911</c:v>
                </c:pt>
                <c:pt idx="19231">
                  <c:v>0</c:v>
                </c:pt>
                <c:pt idx="19232">
                  <c:v>0</c:v>
                </c:pt>
                <c:pt idx="19233">
                  <c:v>4.4000000000000497E-2</c:v>
                </c:pt>
                <c:pt idx="19234">
                  <c:v>0.40700000000000008</c:v>
                </c:pt>
                <c:pt idx="19235">
                  <c:v>0.38700000000000057</c:v>
                </c:pt>
                <c:pt idx="19236">
                  <c:v>0</c:v>
                </c:pt>
                <c:pt idx="19237">
                  <c:v>7.6000000000000512E-2</c:v>
                </c:pt>
                <c:pt idx="19238">
                  <c:v>3.9800000000000004</c:v>
                </c:pt>
                <c:pt idx="19239">
                  <c:v>1.6939999999999986</c:v>
                </c:pt>
                <c:pt idx="19240">
                  <c:v>0.48600000000000076</c:v>
                </c:pt>
                <c:pt idx="19241">
                  <c:v>0</c:v>
                </c:pt>
                <c:pt idx="19242">
                  <c:v>0.15500000000000119</c:v>
                </c:pt>
                <c:pt idx="19243">
                  <c:v>0.35899999999999838</c:v>
                </c:pt>
                <c:pt idx="19244">
                  <c:v>0.32100000000000162</c:v>
                </c:pt>
                <c:pt idx="19245">
                  <c:v>2.4419999999999997</c:v>
                </c:pt>
                <c:pt idx="19246">
                  <c:v>2.0589999999999975</c:v>
                </c:pt>
                <c:pt idx="19247">
                  <c:v>1.9770000000000003</c:v>
                </c:pt>
                <c:pt idx="19248">
                  <c:v>0.56700000000000039</c:v>
                </c:pt>
                <c:pt idx="19249">
                  <c:v>0</c:v>
                </c:pt>
                <c:pt idx="19250">
                  <c:v>0.66200000000000292</c:v>
                </c:pt>
                <c:pt idx="19251">
                  <c:v>3.4739999999999966</c:v>
                </c:pt>
                <c:pt idx="19252">
                  <c:v>2.504999999999999</c:v>
                </c:pt>
                <c:pt idx="19253">
                  <c:v>3.1429999999999971</c:v>
                </c:pt>
                <c:pt idx="19254">
                  <c:v>2.5239999999999982</c:v>
                </c:pt>
                <c:pt idx="19255">
                  <c:v>2.8799999999999981</c:v>
                </c:pt>
                <c:pt idx="19256">
                  <c:v>10.865000000000004</c:v>
                </c:pt>
                <c:pt idx="19257">
                  <c:v>9.8780000000000037</c:v>
                </c:pt>
                <c:pt idx="19258">
                  <c:v>7.1979999999999986</c:v>
                </c:pt>
                <c:pt idx="19259">
                  <c:v>5.671999999999997</c:v>
                </c:pt>
                <c:pt idx="19260">
                  <c:v>4.4760000000000044</c:v>
                </c:pt>
                <c:pt idx="19261">
                  <c:v>4.2029999999999985</c:v>
                </c:pt>
                <c:pt idx="19262">
                  <c:v>3.7729999999999997</c:v>
                </c:pt>
                <c:pt idx="19263">
                  <c:v>2.9639999999999986</c:v>
                </c:pt>
                <c:pt idx="19264">
                  <c:v>2.4269999999999987</c:v>
                </c:pt>
                <c:pt idx="19265">
                  <c:v>2.8339999999999987</c:v>
                </c:pt>
                <c:pt idx="19266">
                  <c:v>2.088000000000001</c:v>
                </c:pt>
                <c:pt idx="19267">
                  <c:v>1.4640000000000022</c:v>
                </c:pt>
                <c:pt idx="19268">
                  <c:v>1.2119999999999989</c:v>
                </c:pt>
                <c:pt idx="19269">
                  <c:v>1.1509999999999998</c:v>
                </c:pt>
                <c:pt idx="19270">
                  <c:v>0.56599999999999895</c:v>
                </c:pt>
                <c:pt idx="19271">
                  <c:v>1.0240000000000009</c:v>
                </c:pt>
                <c:pt idx="19272">
                  <c:v>0.32799999999999963</c:v>
                </c:pt>
                <c:pt idx="19273">
                  <c:v>0</c:v>
                </c:pt>
                <c:pt idx="19274">
                  <c:v>0.43500000000000238</c:v>
                </c:pt>
                <c:pt idx="19275">
                  <c:v>0.13000000000000256</c:v>
                </c:pt>
                <c:pt idx="19276">
                  <c:v>0</c:v>
                </c:pt>
                <c:pt idx="19277">
                  <c:v>0.66000000000000036</c:v>
                </c:pt>
                <c:pt idx="19278">
                  <c:v>0.80600000000000094</c:v>
                </c:pt>
                <c:pt idx="19279">
                  <c:v>0.7420000000000011</c:v>
                </c:pt>
                <c:pt idx="19280">
                  <c:v>1.2360000000000007</c:v>
                </c:pt>
                <c:pt idx="19281">
                  <c:v>0.81499999999999773</c:v>
                </c:pt>
                <c:pt idx="19282">
                  <c:v>0.63599999999999945</c:v>
                </c:pt>
                <c:pt idx="19283">
                  <c:v>1.082999999999998</c:v>
                </c:pt>
                <c:pt idx="19284">
                  <c:v>0.72500000000000164</c:v>
                </c:pt>
                <c:pt idx="19285">
                  <c:v>0.32400000000000173</c:v>
                </c:pt>
                <c:pt idx="19286">
                  <c:v>0.63200000000000178</c:v>
                </c:pt>
                <c:pt idx="19287">
                  <c:v>0.18499999999999883</c:v>
                </c:pt>
                <c:pt idx="19288">
                  <c:v>0.23000000000000043</c:v>
                </c:pt>
                <c:pt idx="19289">
                  <c:v>0</c:v>
                </c:pt>
                <c:pt idx="19290">
                  <c:v>0.5259999999999998</c:v>
                </c:pt>
                <c:pt idx="19291">
                  <c:v>0</c:v>
                </c:pt>
                <c:pt idx="19292">
                  <c:v>2.2079999999999993</c:v>
                </c:pt>
                <c:pt idx="19293">
                  <c:v>19.897999999999996</c:v>
                </c:pt>
                <c:pt idx="19294">
                  <c:v>16.375999999999991</c:v>
                </c:pt>
                <c:pt idx="19295">
                  <c:v>13.129000000000005</c:v>
                </c:pt>
                <c:pt idx="19296">
                  <c:v>10.027999999999999</c:v>
                </c:pt>
                <c:pt idx="19297">
                  <c:v>7.0430000000000028</c:v>
                </c:pt>
                <c:pt idx="19298">
                  <c:v>5.0380000000000003</c:v>
                </c:pt>
                <c:pt idx="19299">
                  <c:v>3.5399999999999987</c:v>
                </c:pt>
                <c:pt idx="19300">
                  <c:v>2.2370000000000019</c:v>
                </c:pt>
                <c:pt idx="19301">
                  <c:v>1.6819999999999982</c:v>
                </c:pt>
                <c:pt idx="19302">
                  <c:v>1.3109999999999995</c:v>
                </c:pt>
                <c:pt idx="19303">
                  <c:v>0.61699999999999755</c:v>
                </c:pt>
                <c:pt idx="19304">
                  <c:v>0.25700000000000145</c:v>
                </c:pt>
                <c:pt idx="19305">
                  <c:v>0</c:v>
                </c:pt>
                <c:pt idx="19306">
                  <c:v>0</c:v>
                </c:pt>
                <c:pt idx="19307">
                  <c:v>0.74099999999999988</c:v>
                </c:pt>
                <c:pt idx="19308">
                  <c:v>0.99600000000000222</c:v>
                </c:pt>
                <c:pt idx="19309">
                  <c:v>0.45599999999999963</c:v>
                </c:pt>
                <c:pt idx="19310">
                  <c:v>0.52899999999999991</c:v>
                </c:pt>
                <c:pt idx="19311">
                  <c:v>0</c:v>
                </c:pt>
                <c:pt idx="19312">
                  <c:v>0.71399999999999864</c:v>
                </c:pt>
                <c:pt idx="19313">
                  <c:v>0.46699999999999892</c:v>
                </c:pt>
                <c:pt idx="19314">
                  <c:v>0</c:v>
                </c:pt>
                <c:pt idx="19315">
                  <c:v>0</c:v>
                </c:pt>
                <c:pt idx="19316">
                  <c:v>5.5370000000000026</c:v>
                </c:pt>
                <c:pt idx="19317">
                  <c:v>9.4930000000000021</c:v>
                </c:pt>
                <c:pt idx="19318">
                  <c:v>10.289000000000001</c:v>
                </c:pt>
                <c:pt idx="19319">
                  <c:v>6.6770000000000014</c:v>
                </c:pt>
                <c:pt idx="19320">
                  <c:v>4.6269999999999998</c:v>
                </c:pt>
                <c:pt idx="19321">
                  <c:v>3.218</c:v>
                </c:pt>
                <c:pt idx="19322">
                  <c:v>1.8049999999999993</c:v>
                </c:pt>
                <c:pt idx="19323">
                  <c:v>1.4340000000000011</c:v>
                </c:pt>
                <c:pt idx="19324">
                  <c:v>0.30199999999999982</c:v>
                </c:pt>
                <c:pt idx="19325">
                  <c:v>0</c:v>
                </c:pt>
                <c:pt idx="19326">
                  <c:v>2.2910000000000004</c:v>
                </c:pt>
                <c:pt idx="19327">
                  <c:v>3.4990000000000023</c:v>
                </c:pt>
                <c:pt idx="19328">
                  <c:v>2.0119999999999996</c:v>
                </c:pt>
                <c:pt idx="19329">
                  <c:v>1.7869999999999986</c:v>
                </c:pt>
                <c:pt idx="19330">
                  <c:v>1.7010000000000001</c:v>
                </c:pt>
                <c:pt idx="19331">
                  <c:v>1.3740000000000023</c:v>
                </c:pt>
                <c:pt idx="19332">
                  <c:v>0.90500000000000114</c:v>
                </c:pt>
                <c:pt idx="19333">
                  <c:v>0.6400000000000009</c:v>
                </c:pt>
                <c:pt idx="19334">
                  <c:v>0.46499999999999997</c:v>
                </c:pt>
                <c:pt idx="19335">
                  <c:v>0.40299999999999886</c:v>
                </c:pt>
                <c:pt idx="19336">
                  <c:v>0</c:v>
                </c:pt>
                <c:pt idx="19337">
                  <c:v>0.86100000000000065</c:v>
                </c:pt>
                <c:pt idx="19338">
                  <c:v>0.85399999999999943</c:v>
                </c:pt>
                <c:pt idx="19339">
                  <c:v>1.2459999999999978</c:v>
                </c:pt>
                <c:pt idx="19340">
                  <c:v>1.1069999999999989</c:v>
                </c:pt>
                <c:pt idx="19341">
                  <c:v>0.95899999999999963</c:v>
                </c:pt>
                <c:pt idx="19342">
                  <c:v>1.1309999999999962</c:v>
                </c:pt>
                <c:pt idx="19343">
                  <c:v>0.40499999999999775</c:v>
                </c:pt>
                <c:pt idx="19344">
                  <c:v>0.82999999999999852</c:v>
                </c:pt>
                <c:pt idx="19345">
                  <c:v>0</c:v>
                </c:pt>
                <c:pt idx="19346">
                  <c:v>1.0680000000000018</c:v>
                </c:pt>
                <c:pt idx="19347">
                  <c:v>1.9559999999999991</c:v>
                </c:pt>
                <c:pt idx="19348">
                  <c:v>2.3679999999999986</c:v>
                </c:pt>
                <c:pt idx="19349">
                  <c:v>2.1209999999999991</c:v>
                </c:pt>
                <c:pt idx="19350">
                  <c:v>2.3049999999999997</c:v>
                </c:pt>
                <c:pt idx="19351">
                  <c:v>2.7490000000000032</c:v>
                </c:pt>
                <c:pt idx="19352">
                  <c:v>2.8979999999999997</c:v>
                </c:pt>
                <c:pt idx="19353">
                  <c:v>3.245000000000001</c:v>
                </c:pt>
                <c:pt idx="19354">
                  <c:v>3.1280000000000001</c:v>
                </c:pt>
                <c:pt idx="19355">
                  <c:v>3.3489999999999998</c:v>
                </c:pt>
                <c:pt idx="19356">
                  <c:v>3.4259999999999984</c:v>
                </c:pt>
                <c:pt idx="19357">
                  <c:v>3.3800000000000026</c:v>
                </c:pt>
                <c:pt idx="19358">
                  <c:v>3.5489999999999995</c:v>
                </c:pt>
                <c:pt idx="19359">
                  <c:v>1.9340000000000015</c:v>
                </c:pt>
                <c:pt idx="19360">
                  <c:v>0</c:v>
                </c:pt>
                <c:pt idx="19361">
                  <c:v>0</c:v>
                </c:pt>
                <c:pt idx="19362">
                  <c:v>1.1409999999999978</c:v>
                </c:pt>
                <c:pt idx="19363">
                  <c:v>2.2809999999999997</c:v>
                </c:pt>
                <c:pt idx="19364">
                  <c:v>2.75</c:v>
                </c:pt>
                <c:pt idx="19365">
                  <c:v>2.6839999999999984</c:v>
                </c:pt>
                <c:pt idx="19366">
                  <c:v>3.120000000000001</c:v>
                </c:pt>
                <c:pt idx="19367">
                  <c:v>2.7989999999999995</c:v>
                </c:pt>
                <c:pt idx="19368">
                  <c:v>1.9570000000000007</c:v>
                </c:pt>
                <c:pt idx="19369">
                  <c:v>1.419</c:v>
                </c:pt>
                <c:pt idx="19370">
                  <c:v>1.4400000000000013</c:v>
                </c:pt>
                <c:pt idx="19371">
                  <c:v>1.282</c:v>
                </c:pt>
                <c:pt idx="19372">
                  <c:v>1.0760000000000005</c:v>
                </c:pt>
                <c:pt idx="19373">
                  <c:v>1.115000000000002</c:v>
                </c:pt>
                <c:pt idx="19374">
                  <c:v>0.62899999999999801</c:v>
                </c:pt>
                <c:pt idx="19375">
                  <c:v>0.19599999999999801</c:v>
                </c:pt>
                <c:pt idx="19376">
                  <c:v>0</c:v>
                </c:pt>
                <c:pt idx="19377">
                  <c:v>0.15700000000000008</c:v>
                </c:pt>
                <c:pt idx="19378">
                  <c:v>0.33099999999999979</c:v>
                </c:pt>
                <c:pt idx="19379">
                  <c:v>1.745000000000001</c:v>
                </c:pt>
                <c:pt idx="19380">
                  <c:v>1.4140000000000015</c:v>
                </c:pt>
                <c:pt idx="19381">
                  <c:v>1.9559999999999991</c:v>
                </c:pt>
                <c:pt idx="19382">
                  <c:v>2.4450000000000003</c:v>
                </c:pt>
                <c:pt idx="19383">
                  <c:v>1.2630000000000017</c:v>
                </c:pt>
                <c:pt idx="19384">
                  <c:v>0.62700000000000278</c:v>
                </c:pt>
                <c:pt idx="19385">
                  <c:v>0</c:v>
                </c:pt>
                <c:pt idx="19386">
                  <c:v>1.3550000000000004</c:v>
                </c:pt>
                <c:pt idx="19387">
                  <c:v>0.498999999999999</c:v>
                </c:pt>
                <c:pt idx="19388">
                  <c:v>0</c:v>
                </c:pt>
                <c:pt idx="19389">
                  <c:v>0</c:v>
                </c:pt>
                <c:pt idx="19390">
                  <c:v>0</c:v>
                </c:pt>
                <c:pt idx="19391">
                  <c:v>0.28699999999999926</c:v>
                </c:pt>
                <c:pt idx="19392">
                  <c:v>0.27999999999999775</c:v>
                </c:pt>
                <c:pt idx="19393">
                  <c:v>0</c:v>
                </c:pt>
                <c:pt idx="19394">
                  <c:v>5.3999999999998508E-2</c:v>
                </c:pt>
                <c:pt idx="19395">
                  <c:v>2.6989999999999981</c:v>
                </c:pt>
                <c:pt idx="19396">
                  <c:v>6.2310000000000034</c:v>
                </c:pt>
                <c:pt idx="19397">
                  <c:v>73.167000000000002</c:v>
                </c:pt>
                <c:pt idx="19398">
                  <c:v>116.709</c:v>
                </c:pt>
                <c:pt idx="19399">
                  <c:v>72.717000000000013</c:v>
                </c:pt>
                <c:pt idx="19400">
                  <c:v>33.462000000000003</c:v>
                </c:pt>
                <c:pt idx="19401">
                  <c:v>19.561999999999991</c:v>
                </c:pt>
                <c:pt idx="19402">
                  <c:v>11.717000000000002</c:v>
                </c:pt>
                <c:pt idx="19403">
                  <c:v>6.0890000000000075</c:v>
                </c:pt>
                <c:pt idx="19404">
                  <c:v>3.2319999999999993</c:v>
                </c:pt>
                <c:pt idx="19405">
                  <c:v>0</c:v>
                </c:pt>
                <c:pt idx="19406">
                  <c:v>1.907000000000004</c:v>
                </c:pt>
                <c:pt idx="19407">
                  <c:v>64.856999999999999</c:v>
                </c:pt>
                <c:pt idx="19408">
                  <c:v>24.709000000000003</c:v>
                </c:pt>
                <c:pt idx="19409">
                  <c:v>13.547999999999996</c:v>
                </c:pt>
                <c:pt idx="19410">
                  <c:v>9.1000000000000014</c:v>
                </c:pt>
                <c:pt idx="19411">
                  <c:v>6.5479999999999947</c:v>
                </c:pt>
                <c:pt idx="19412">
                  <c:v>5.2530000000000001</c:v>
                </c:pt>
                <c:pt idx="19413">
                  <c:v>3.4350000000000023</c:v>
                </c:pt>
                <c:pt idx="19414">
                  <c:v>1.9329999999999998</c:v>
                </c:pt>
                <c:pt idx="19415">
                  <c:v>0.31700000000000034</c:v>
                </c:pt>
                <c:pt idx="19416">
                  <c:v>0</c:v>
                </c:pt>
                <c:pt idx="19417">
                  <c:v>27.216999999999992</c:v>
                </c:pt>
                <c:pt idx="19418">
                  <c:v>12.535000000000004</c:v>
                </c:pt>
                <c:pt idx="19419">
                  <c:v>86.025999999999982</c:v>
                </c:pt>
                <c:pt idx="19420">
                  <c:v>40.535000000000011</c:v>
                </c:pt>
                <c:pt idx="19421">
                  <c:v>22.86099999999999</c:v>
                </c:pt>
                <c:pt idx="19422">
                  <c:v>14.562000000000006</c:v>
                </c:pt>
                <c:pt idx="19423">
                  <c:v>8.5730000000000004</c:v>
                </c:pt>
                <c:pt idx="19424">
                  <c:v>4.7609999999999957</c:v>
                </c:pt>
                <c:pt idx="19425">
                  <c:v>2.0829999999999984</c:v>
                </c:pt>
                <c:pt idx="19426">
                  <c:v>0</c:v>
                </c:pt>
                <c:pt idx="19427">
                  <c:v>2.0769999999999977</c:v>
                </c:pt>
                <c:pt idx="19428">
                  <c:v>2.0630000000000033</c:v>
                </c:pt>
                <c:pt idx="19429">
                  <c:v>4.3130000000000015</c:v>
                </c:pt>
                <c:pt idx="19430">
                  <c:v>9.6540000000000035</c:v>
                </c:pt>
                <c:pt idx="19431">
                  <c:v>5.6540000000000017</c:v>
                </c:pt>
                <c:pt idx="19432">
                  <c:v>3.2569999999999979</c:v>
                </c:pt>
                <c:pt idx="19433">
                  <c:v>2.0939999999999941</c:v>
                </c:pt>
                <c:pt idx="19434">
                  <c:v>1.2090000000000032</c:v>
                </c:pt>
                <c:pt idx="19435">
                  <c:v>0.57300000000000062</c:v>
                </c:pt>
                <c:pt idx="19436">
                  <c:v>0.16899999999999699</c:v>
                </c:pt>
                <c:pt idx="19437">
                  <c:v>0.15699999999999659</c:v>
                </c:pt>
                <c:pt idx="19438">
                  <c:v>0</c:v>
                </c:pt>
                <c:pt idx="19439">
                  <c:v>5.7839999999999989</c:v>
                </c:pt>
                <c:pt idx="19440">
                  <c:v>5.0319999999999974</c:v>
                </c:pt>
                <c:pt idx="19441">
                  <c:v>21.408999999999988</c:v>
                </c:pt>
                <c:pt idx="19442">
                  <c:v>19.661999999999999</c:v>
                </c:pt>
                <c:pt idx="19443">
                  <c:v>21.008000000000003</c:v>
                </c:pt>
                <c:pt idx="19444">
                  <c:v>14.535999999999998</c:v>
                </c:pt>
                <c:pt idx="19445">
                  <c:v>11.016000000000002</c:v>
                </c:pt>
                <c:pt idx="19446">
                  <c:v>8.5770000000000017</c:v>
                </c:pt>
                <c:pt idx="19447">
                  <c:v>7.2020000000000053</c:v>
                </c:pt>
                <c:pt idx="19448">
                  <c:v>5.9099999999999984</c:v>
                </c:pt>
                <c:pt idx="19449">
                  <c:v>5.2010000000000014</c:v>
                </c:pt>
                <c:pt idx="19450">
                  <c:v>4.6249999999999973</c:v>
                </c:pt>
                <c:pt idx="19451">
                  <c:v>3.9889999999999972</c:v>
                </c:pt>
                <c:pt idx="19452">
                  <c:v>2.8459999999999965</c:v>
                </c:pt>
                <c:pt idx="19453">
                  <c:v>2.4810000000000008</c:v>
                </c:pt>
                <c:pt idx="19454">
                  <c:v>2.5549999999999997</c:v>
                </c:pt>
                <c:pt idx="19455">
                  <c:v>2.3410000000000002</c:v>
                </c:pt>
                <c:pt idx="19456">
                  <c:v>2.0499999999999972</c:v>
                </c:pt>
                <c:pt idx="19457">
                  <c:v>0.67399999999999982</c:v>
                </c:pt>
                <c:pt idx="19458">
                  <c:v>0</c:v>
                </c:pt>
                <c:pt idx="19459">
                  <c:v>1.907000000000004</c:v>
                </c:pt>
                <c:pt idx="19460">
                  <c:v>1.6980000000000008</c:v>
                </c:pt>
                <c:pt idx="19461">
                  <c:v>2.9429999999999978</c:v>
                </c:pt>
                <c:pt idx="19462">
                  <c:v>4.4250000000000043</c:v>
                </c:pt>
                <c:pt idx="19463">
                  <c:v>2.9480000000000004</c:v>
                </c:pt>
                <c:pt idx="19464">
                  <c:v>2.1670000000000016</c:v>
                </c:pt>
                <c:pt idx="19465">
                  <c:v>1.9319999999999946</c:v>
                </c:pt>
                <c:pt idx="19466">
                  <c:v>1.0089999999999999</c:v>
                </c:pt>
                <c:pt idx="19467">
                  <c:v>1.3049999999999993</c:v>
                </c:pt>
                <c:pt idx="19468">
                  <c:v>0.33800000000000108</c:v>
                </c:pt>
                <c:pt idx="19469">
                  <c:v>0</c:v>
                </c:pt>
                <c:pt idx="19470">
                  <c:v>5.5599999999999952</c:v>
                </c:pt>
                <c:pt idx="19471">
                  <c:v>7.6890000000000001</c:v>
                </c:pt>
                <c:pt idx="19472">
                  <c:v>6.2719999999999994</c:v>
                </c:pt>
                <c:pt idx="19473">
                  <c:v>5.5549999999999979</c:v>
                </c:pt>
                <c:pt idx="19474">
                  <c:v>3.6840000000000046</c:v>
                </c:pt>
                <c:pt idx="19475">
                  <c:v>1.7430000000000019</c:v>
                </c:pt>
                <c:pt idx="19476">
                  <c:v>0</c:v>
                </c:pt>
                <c:pt idx="19477">
                  <c:v>0.71900000000000142</c:v>
                </c:pt>
                <c:pt idx="19478">
                  <c:v>3.3640000000000043</c:v>
                </c:pt>
                <c:pt idx="19479">
                  <c:v>10.702</c:v>
                </c:pt>
                <c:pt idx="19480">
                  <c:v>14.111000000000001</c:v>
                </c:pt>
                <c:pt idx="19481">
                  <c:v>72.818000000000012</c:v>
                </c:pt>
                <c:pt idx="19482">
                  <c:v>19.815000000000005</c:v>
                </c:pt>
                <c:pt idx="19483">
                  <c:v>12.637999999999998</c:v>
                </c:pt>
                <c:pt idx="19484">
                  <c:v>11.286000000000001</c:v>
                </c:pt>
                <c:pt idx="19485">
                  <c:v>8.1430000000000025</c:v>
                </c:pt>
                <c:pt idx="19486">
                  <c:v>6.4580000000000064</c:v>
                </c:pt>
                <c:pt idx="19487">
                  <c:v>4.6239999999999934</c:v>
                </c:pt>
                <c:pt idx="19488">
                  <c:v>0.65100000000000369</c:v>
                </c:pt>
                <c:pt idx="19489">
                  <c:v>0</c:v>
                </c:pt>
                <c:pt idx="19490">
                  <c:v>0</c:v>
                </c:pt>
                <c:pt idx="19491">
                  <c:v>0</c:v>
                </c:pt>
                <c:pt idx="19492">
                  <c:v>0</c:v>
                </c:pt>
                <c:pt idx="19493">
                  <c:v>2.0229999999999961</c:v>
                </c:pt>
                <c:pt idx="19494">
                  <c:v>0</c:v>
                </c:pt>
                <c:pt idx="19495">
                  <c:v>0</c:v>
                </c:pt>
                <c:pt idx="19496">
                  <c:v>6.1300000000000026</c:v>
                </c:pt>
                <c:pt idx="19497">
                  <c:v>2.1050000000000004</c:v>
                </c:pt>
                <c:pt idx="19498">
                  <c:v>7.2359999999999971</c:v>
                </c:pt>
                <c:pt idx="19499">
                  <c:v>32.764000000000003</c:v>
                </c:pt>
                <c:pt idx="19500">
                  <c:v>9.5</c:v>
                </c:pt>
                <c:pt idx="19501">
                  <c:v>6.4320000000000004</c:v>
                </c:pt>
                <c:pt idx="19502">
                  <c:v>4.8620000000000001</c:v>
                </c:pt>
                <c:pt idx="19503">
                  <c:v>3.6559999999999988</c:v>
                </c:pt>
                <c:pt idx="19504">
                  <c:v>3.3759999999999977</c:v>
                </c:pt>
                <c:pt idx="19505">
                  <c:v>1.8980000000000037</c:v>
                </c:pt>
                <c:pt idx="19506">
                  <c:v>0</c:v>
                </c:pt>
                <c:pt idx="19507">
                  <c:v>1.1550000000000011</c:v>
                </c:pt>
                <c:pt idx="19508">
                  <c:v>0.81400000000000028</c:v>
                </c:pt>
                <c:pt idx="19509">
                  <c:v>0.27600000000000335</c:v>
                </c:pt>
                <c:pt idx="19510">
                  <c:v>0</c:v>
                </c:pt>
                <c:pt idx="19511">
                  <c:v>2.6089999999999951</c:v>
                </c:pt>
                <c:pt idx="19512">
                  <c:v>0.97599999999999931</c:v>
                </c:pt>
                <c:pt idx="19513">
                  <c:v>0.7959999999999996</c:v>
                </c:pt>
                <c:pt idx="19514">
                  <c:v>0.87100000000000244</c:v>
                </c:pt>
                <c:pt idx="19515">
                  <c:v>0</c:v>
                </c:pt>
                <c:pt idx="19516">
                  <c:v>1.0029999999999997</c:v>
                </c:pt>
                <c:pt idx="19517">
                  <c:v>1.7010000000000038</c:v>
                </c:pt>
                <c:pt idx="19518">
                  <c:v>0.82799999999999963</c:v>
                </c:pt>
                <c:pt idx="19519">
                  <c:v>0.80499999999999972</c:v>
                </c:pt>
                <c:pt idx="19520">
                  <c:v>1.1649999999999987</c:v>
                </c:pt>
                <c:pt idx="19521">
                  <c:v>1.304000000000002</c:v>
                </c:pt>
                <c:pt idx="19522">
                  <c:v>0.98699999999999832</c:v>
                </c:pt>
                <c:pt idx="19523">
                  <c:v>0.54499999999999815</c:v>
                </c:pt>
                <c:pt idx="19524">
                  <c:v>0</c:v>
                </c:pt>
                <c:pt idx="19525">
                  <c:v>0.99099999999999966</c:v>
                </c:pt>
                <c:pt idx="19526">
                  <c:v>1.5889999999999982</c:v>
                </c:pt>
                <c:pt idx="19527">
                  <c:v>1.490000000000002</c:v>
                </c:pt>
                <c:pt idx="19528">
                  <c:v>1.646999999999998</c:v>
                </c:pt>
                <c:pt idx="19529">
                  <c:v>1.8539999999999988</c:v>
                </c:pt>
                <c:pt idx="19530">
                  <c:v>1.4780000000000015</c:v>
                </c:pt>
                <c:pt idx="19531">
                  <c:v>1.178999999999998</c:v>
                </c:pt>
                <c:pt idx="19532">
                  <c:v>0</c:v>
                </c:pt>
                <c:pt idx="19533">
                  <c:v>0</c:v>
                </c:pt>
                <c:pt idx="19534">
                  <c:v>13.181000000000001</c:v>
                </c:pt>
                <c:pt idx="19535">
                  <c:v>5.2700000000000014</c:v>
                </c:pt>
                <c:pt idx="19536">
                  <c:v>3.9649999999999999</c:v>
                </c:pt>
                <c:pt idx="19537">
                  <c:v>2.4890000000000008</c:v>
                </c:pt>
                <c:pt idx="19538">
                  <c:v>1.7470000000000034</c:v>
                </c:pt>
                <c:pt idx="19539">
                  <c:v>1.0460000000000029</c:v>
                </c:pt>
                <c:pt idx="19540">
                  <c:v>0</c:v>
                </c:pt>
                <c:pt idx="19541">
                  <c:v>0</c:v>
                </c:pt>
                <c:pt idx="19542">
                  <c:v>0</c:v>
                </c:pt>
                <c:pt idx="19543">
                  <c:v>35.166000000000011</c:v>
                </c:pt>
                <c:pt idx="19544">
                  <c:v>8.229000000000001</c:v>
                </c:pt>
                <c:pt idx="19545">
                  <c:v>6.8619999999999965</c:v>
                </c:pt>
                <c:pt idx="19546">
                  <c:v>4.2669999999999959</c:v>
                </c:pt>
                <c:pt idx="19547">
                  <c:v>4.3479999999999972</c:v>
                </c:pt>
                <c:pt idx="19548">
                  <c:v>1.9979999999999976</c:v>
                </c:pt>
                <c:pt idx="19549">
                  <c:v>0</c:v>
                </c:pt>
                <c:pt idx="19550">
                  <c:v>2.0489999999999995</c:v>
                </c:pt>
                <c:pt idx="19551">
                  <c:v>0</c:v>
                </c:pt>
                <c:pt idx="19552">
                  <c:v>122.68700000000001</c:v>
                </c:pt>
                <c:pt idx="19553">
                  <c:v>30.461999999999996</c:v>
                </c:pt>
                <c:pt idx="19554">
                  <c:v>13.528999999999996</c:v>
                </c:pt>
                <c:pt idx="19555">
                  <c:v>0</c:v>
                </c:pt>
                <c:pt idx="19556">
                  <c:v>0</c:v>
                </c:pt>
                <c:pt idx="19557">
                  <c:v>520.40199999999982</c:v>
                </c:pt>
                <c:pt idx="19558">
                  <c:v>305.11199999999985</c:v>
                </c:pt>
                <c:pt idx="19559">
                  <c:v>0</c:v>
                </c:pt>
                <c:pt idx="19560">
                  <c:v>9.8810000000000002</c:v>
                </c:pt>
                <c:pt idx="19561">
                  <c:v>74.11699999999999</c:v>
                </c:pt>
                <c:pt idx="19562">
                  <c:v>36.592000000000013</c:v>
                </c:pt>
                <c:pt idx="19563">
                  <c:v>16.329999999999991</c:v>
                </c:pt>
                <c:pt idx="19564">
                  <c:v>0</c:v>
                </c:pt>
                <c:pt idx="19565">
                  <c:v>12.757999999999999</c:v>
                </c:pt>
                <c:pt idx="19566">
                  <c:v>10.934000000000001</c:v>
                </c:pt>
                <c:pt idx="19567">
                  <c:v>0</c:v>
                </c:pt>
                <c:pt idx="19568">
                  <c:v>0</c:v>
                </c:pt>
                <c:pt idx="19569">
                  <c:v>0</c:v>
                </c:pt>
                <c:pt idx="19570">
                  <c:v>0</c:v>
                </c:pt>
                <c:pt idx="19571">
                  <c:v>0</c:v>
                </c:pt>
                <c:pt idx="19572">
                  <c:v>0</c:v>
                </c:pt>
                <c:pt idx="19573">
                  <c:v>0</c:v>
                </c:pt>
                <c:pt idx="19574">
                  <c:v>0</c:v>
                </c:pt>
                <c:pt idx="19575">
                  <c:v>0</c:v>
                </c:pt>
                <c:pt idx="19576">
                  <c:v>11.176000000000002</c:v>
                </c:pt>
                <c:pt idx="19577">
                  <c:v>4.3639999999999954</c:v>
                </c:pt>
                <c:pt idx="19578">
                  <c:v>0</c:v>
                </c:pt>
                <c:pt idx="19579">
                  <c:v>10.174000000000001</c:v>
                </c:pt>
                <c:pt idx="19580">
                  <c:v>19.538000000000004</c:v>
                </c:pt>
                <c:pt idx="19581">
                  <c:v>11.878</c:v>
                </c:pt>
                <c:pt idx="19582">
                  <c:v>8.7989999999999995</c:v>
                </c:pt>
                <c:pt idx="19583">
                  <c:v>5.8759999999999977</c:v>
                </c:pt>
                <c:pt idx="19584">
                  <c:v>2.2729999999999961</c:v>
                </c:pt>
                <c:pt idx="19585">
                  <c:v>1.8639999999999968</c:v>
                </c:pt>
                <c:pt idx="19586">
                  <c:v>0.92199999999999704</c:v>
                </c:pt>
                <c:pt idx="19587">
                  <c:v>1.8320000000000007</c:v>
                </c:pt>
                <c:pt idx="19588">
                  <c:v>1.2800000000000011</c:v>
                </c:pt>
                <c:pt idx="19589">
                  <c:v>0</c:v>
                </c:pt>
                <c:pt idx="19590">
                  <c:v>0</c:v>
                </c:pt>
                <c:pt idx="19591">
                  <c:v>2.3389999999999977</c:v>
                </c:pt>
                <c:pt idx="19592">
                  <c:v>0</c:v>
                </c:pt>
                <c:pt idx="19593">
                  <c:v>0</c:v>
                </c:pt>
                <c:pt idx="19594">
                  <c:v>0</c:v>
                </c:pt>
                <c:pt idx="19595">
                  <c:v>0.67399999999999982</c:v>
                </c:pt>
                <c:pt idx="19596">
                  <c:v>0.19600000000000506</c:v>
                </c:pt>
                <c:pt idx="19597">
                  <c:v>0.63400000000000056</c:v>
                </c:pt>
                <c:pt idx="19598">
                  <c:v>0</c:v>
                </c:pt>
                <c:pt idx="19599">
                  <c:v>0</c:v>
                </c:pt>
                <c:pt idx="19600">
                  <c:v>8.6289999999999978</c:v>
                </c:pt>
                <c:pt idx="19601">
                  <c:v>5.5289999999999955</c:v>
                </c:pt>
                <c:pt idx="19602">
                  <c:v>29.299000000000007</c:v>
                </c:pt>
                <c:pt idx="19603">
                  <c:v>10.807000000000002</c:v>
                </c:pt>
                <c:pt idx="19604">
                  <c:v>6.155999999999997</c:v>
                </c:pt>
                <c:pt idx="19605">
                  <c:v>5.0080000000000027</c:v>
                </c:pt>
                <c:pt idx="19606">
                  <c:v>3.9359999999999991</c:v>
                </c:pt>
                <c:pt idx="19607">
                  <c:v>3.4949999999999974</c:v>
                </c:pt>
                <c:pt idx="19608">
                  <c:v>3.445999999999998</c:v>
                </c:pt>
                <c:pt idx="19609">
                  <c:v>2.5810000000000031</c:v>
                </c:pt>
                <c:pt idx="19610">
                  <c:v>2.2199999999999989</c:v>
                </c:pt>
                <c:pt idx="19611">
                  <c:v>1.3049999999999993</c:v>
                </c:pt>
                <c:pt idx="19612">
                  <c:v>0.14300000000000071</c:v>
                </c:pt>
                <c:pt idx="19613">
                  <c:v>6.0000000000002291E-3</c:v>
                </c:pt>
                <c:pt idx="19614">
                  <c:v>0</c:v>
                </c:pt>
                <c:pt idx="19615">
                  <c:v>7.330999999999996</c:v>
                </c:pt>
                <c:pt idx="19616">
                  <c:v>3.8619999999999948</c:v>
                </c:pt>
                <c:pt idx="19617">
                  <c:v>68.790999999999997</c:v>
                </c:pt>
                <c:pt idx="19618">
                  <c:v>27.173000000000005</c:v>
                </c:pt>
                <c:pt idx="19619">
                  <c:v>14.150000000000006</c:v>
                </c:pt>
                <c:pt idx="19620">
                  <c:v>9.7540000000000013</c:v>
                </c:pt>
                <c:pt idx="19621">
                  <c:v>7.2310000000000034</c:v>
                </c:pt>
                <c:pt idx="19622">
                  <c:v>5.9489999999999981</c:v>
                </c:pt>
                <c:pt idx="19623">
                  <c:v>4.6389999999999958</c:v>
                </c:pt>
                <c:pt idx="19624">
                  <c:v>3.4499999999999957</c:v>
                </c:pt>
                <c:pt idx="19625">
                  <c:v>2.9770000000000039</c:v>
                </c:pt>
                <c:pt idx="19626">
                  <c:v>3.4799999999999969</c:v>
                </c:pt>
                <c:pt idx="19627">
                  <c:v>2.9869999999999948</c:v>
                </c:pt>
                <c:pt idx="19628">
                  <c:v>2.3680000000000021</c:v>
                </c:pt>
                <c:pt idx="19629">
                  <c:v>2.2540000000000049</c:v>
                </c:pt>
                <c:pt idx="19630">
                  <c:v>1.8049999999999993</c:v>
                </c:pt>
                <c:pt idx="19631">
                  <c:v>0.70100000000000062</c:v>
                </c:pt>
                <c:pt idx="19632">
                  <c:v>0</c:v>
                </c:pt>
                <c:pt idx="19633">
                  <c:v>0.63300000000000289</c:v>
                </c:pt>
                <c:pt idx="19634">
                  <c:v>0.81900000000000261</c:v>
                </c:pt>
                <c:pt idx="19635">
                  <c:v>1.0269999999999935</c:v>
                </c:pt>
                <c:pt idx="19636">
                  <c:v>0.41899999999999715</c:v>
                </c:pt>
                <c:pt idx="19637">
                  <c:v>0.132000000000005</c:v>
                </c:pt>
                <c:pt idx="19638">
                  <c:v>0</c:v>
                </c:pt>
                <c:pt idx="19639">
                  <c:v>0.61099999999999732</c:v>
                </c:pt>
                <c:pt idx="19640">
                  <c:v>0.72599999999999931</c:v>
                </c:pt>
                <c:pt idx="19641">
                  <c:v>0.49300000000000221</c:v>
                </c:pt>
                <c:pt idx="19642">
                  <c:v>0.22299999999999903</c:v>
                </c:pt>
                <c:pt idx="19643">
                  <c:v>5.2999999999997306E-2</c:v>
                </c:pt>
                <c:pt idx="19644">
                  <c:v>0.44600000000000506</c:v>
                </c:pt>
                <c:pt idx="19645">
                  <c:v>0</c:v>
                </c:pt>
                <c:pt idx="19646">
                  <c:v>0.53100000000000591</c:v>
                </c:pt>
                <c:pt idx="19647">
                  <c:v>0.45800000000000551</c:v>
                </c:pt>
                <c:pt idx="19648">
                  <c:v>0.32699999999999846</c:v>
                </c:pt>
                <c:pt idx="19649">
                  <c:v>0.19500000000000028</c:v>
                </c:pt>
                <c:pt idx="19650">
                  <c:v>0</c:v>
                </c:pt>
                <c:pt idx="19651">
                  <c:v>5.9000000000004618E-2</c:v>
                </c:pt>
                <c:pt idx="19652">
                  <c:v>6.4999999999997754E-2</c:v>
                </c:pt>
                <c:pt idx="19653">
                  <c:v>0</c:v>
                </c:pt>
                <c:pt idx="19654">
                  <c:v>0</c:v>
                </c:pt>
                <c:pt idx="19655">
                  <c:v>0.48399999999999488</c:v>
                </c:pt>
                <c:pt idx="19656">
                  <c:v>1.5089999999999999</c:v>
                </c:pt>
                <c:pt idx="19657">
                  <c:v>1.099000000000004</c:v>
                </c:pt>
                <c:pt idx="19658">
                  <c:v>0.87400000000000255</c:v>
                </c:pt>
                <c:pt idx="19659">
                  <c:v>0.97399999999999665</c:v>
                </c:pt>
                <c:pt idx="19660">
                  <c:v>0.9239999999999996</c:v>
                </c:pt>
                <c:pt idx="19661">
                  <c:v>2.1259999999999981</c:v>
                </c:pt>
                <c:pt idx="19662">
                  <c:v>0.91200000000000614</c:v>
                </c:pt>
                <c:pt idx="19663">
                  <c:v>0</c:v>
                </c:pt>
                <c:pt idx="19664">
                  <c:v>0</c:v>
                </c:pt>
                <c:pt idx="19665">
                  <c:v>5.7999999999999843E-2</c:v>
                </c:pt>
                <c:pt idx="19666">
                  <c:v>0</c:v>
                </c:pt>
                <c:pt idx="19667">
                  <c:v>0.19299999999999792</c:v>
                </c:pt>
                <c:pt idx="19668">
                  <c:v>0.82900000000000063</c:v>
                </c:pt>
                <c:pt idx="19669">
                  <c:v>0.79800000000000182</c:v>
                </c:pt>
                <c:pt idx="19670">
                  <c:v>0.76999999999999624</c:v>
                </c:pt>
                <c:pt idx="19671">
                  <c:v>0.78999999999999915</c:v>
                </c:pt>
                <c:pt idx="19672">
                  <c:v>0.36200000000000188</c:v>
                </c:pt>
                <c:pt idx="19673">
                  <c:v>0.45300000000000296</c:v>
                </c:pt>
                <c:pt idx="19674">
                  <c:v>0.4380000000000025</c:v>
                </c:pt>
                <c:pt idx="19675">
                  <c:v>0.27599999999999641</c:v>
                </c:pt>
                <c:pt idx="19676">
                  <c:v>0.69599999999999795</c:v>
                </c:pt>
                <c:pt idx="19677">
                  <c:v>0</c:v>
                </c:pt>
                <c:pt idx="19678">
                  <c:v>8.4000000000003225E-2</c:v>
                </c:pt>
                <c:pt idx="19679">
                  <c:v>0.22299999999999903</c:v>
                </c:pt>
                <c:pt idx="19680">
                  <c:v>0</c:v>
                </c:pt>
                <c:pt idx="19681">
                  <c:v>0.8019999999999996</c:v>
                </c:pt>
                <c:pt idx="19682">
                  <c:v>3.3569999999999984</c:v>
                </c:pt>
                <c:pt idx="19683">
                  <c:v>16.478999999999992</c:v>
                </c:pt>
                <c:pt idx="19684">
                  <c:v>9.6660000000000021</c:v>
                </c:pt>
                <c:pt idx="19685">
                  <c:v>5.9359999999999999</c:v>
                </c:pt>
                <c:pt idx="19686">
                  <c:v>3.9679999999999973</c:v>
                </c:pt>
                <c:pt idx="19687">
                  <c:v>2.6069999999999993</c:v>
                </c:pt>
                <c:pt idx="19688">
                  <c:v>2.0949999999999989</c:v>
                </c:pt>
                <c:pt idx="19689">
                  <c:v>1.8979999999999955</c:v>
                </c:pt>
                <c:pt idx="19690">
                  <c:v>1.5109999999999952</c:v>
                </c:pt>
                <c:pt idx="19691">
                  <c:v>0</c:v>
                </c:pt>
                <c:pt idx="19692">
                  <c:v>0</c:v>
                </c:pt>
                <c:pt idx="19693">
                  <c:v>0.28099999999999892</c:v>
                </c:pt>
                <c:pt idx="19694">
                  <c:v>5.0000000000025597E-3</c:v>
                </c:pt>
                <c:pt idx="19695">
                  <c:v>9.4999999999998891E-2</c:v>
                </c:pt>
                <c:pt idx="19696">
                  <c:v>0.42599999999999505</c:v>
                </c:pt>
                <c:pt idx="19697">
                  <c:v>6.0829999999999975</c:v>
                </c:pt>
                <c:pt idx="19698">
                  <c:v>34.705000000000013</c:v>
                </c:pt>
                <c:pt idx="19699">
                  <c:v>51.969000000000008</c:v>
                </c:pt>
                <c:pt idx="19700">
                  <c:v>43.39200000000001</c:v>
                </c:pt>
                <c:pt idx="19701">
                  <c:v>28.432999999999989</c:v>
                </c:pt>
                <c:pt idx="19702">
                  <c:v>24.527999999999999</c:v>
                </c:pt>
                <c:pt idx="19703">
                  <c:v>20.197999999999993</c:v>
                </c:pt>
                <c:pt idx="19704">
                  <c:v>17.341000000000001</c:v>
                </c:pt>
                <c:pt idx="19705">
                  <c:v>13.948</c:v>
                </c:pt>
                <c:pt idx="19706">
                  <c:v>10.648999999999994</c:v>
                </c:pt>
                <c:pt idx="19707">
                  <c:v>9.0139999999999993</c:v>
                </c:pt>
                <c:pt idx="19708">
                  <c:v>9.1600000000000037</c:v>
                </c:pt>
                <c:pt idx="19709">
                  <c:v>5.8040000000000003</c:v>
                </c:pt>
                <c:pt idx="19710">
                  <c:v>2.2049999999999992</c:v>
                </c:pt>
                <c:pt idx="19711">
                  <c:v>1.1019999999999961</c:v>
                </c:pt>
                <c:pt idx="19712">
                  <c:v>0</c:v>
                </c:pt>
                <c:pt idx="19713">
                  <c:v>0</c:v>
                </c:pt>
                <c:pt idx="19714">
                  <c:v>0</c:v>
                </c:pt>
                <c:pt idx="19715">
                  <c:v>0</c:v>
                </c:pt>
                <c:pt idx="19716">
                  <c:v>0</c:v>
                </c:pt>
                <c:pt idx="19717">
                  <c:v>0</c:v>
                </c:pt>
                <c:pt idx="19718">
                  <c:v>0.36899999999999994</c:v>
                </c:pt>
                <c:pt idx="19719">
                  <c:v>0.58200000000000052</c:v>
                </c:pt>
                <c:pt idx="19720">
                  <c:v>3.6589999999999989</c:v>
                </c:pt>
                <c:pt idx="19721">
                  <c:v>7.0919999999999987</c:v>
                </c:pt>
                <c:pt idx="19722">
                  <c:v>1.4679999999999955</c:v>
                </c:pt>
                <c:pt idx="19723">
                  <c:v>0.51899999999999835</c:v>
                </c:pt>
                <c:pt idx="19724">
                  <c:v>0</c:v>
                </c:pt>
                <c:pt idx="19725">
                  <c:v>0.35699999999999943</c:v>
                </c:pt>
                <c:pt idx="19726">
                  <c:v>2.0249999999999986</c:v>
                </c:pt>
                <c:pt idx="19727">
                  <c:v>3.4619999999999962</c:v>
                </c:pt>
                <c:pt idx="19728">
                  <c:v>3.4690000000000007</c:v>
                </c:pt>
                <c:pt idx="19729">
                  <c:v>3.399</c:v>
                </c:pt>
                <c:pt idx="19730">
                  <c:v>3.0259999999999962</c:v>
                </c:pt>
                <c:pt idx="19731">
                  <c:v>1.7629999999999975</c:v>
                </c:pt>
                <c:pt idx="19732">
                  <c:v>0.8819999999999979</c:v>
                </c:pt>
                <c:pt idx="19733">
                  <c:v>0</c:v>
                </c:pt>
                <c:pt idx="19734">
                  <c:v>0.35799999999999721</c:v>
                </c:pt>
                <c:pt idx="19735">
                  <c:v>1.6659999999999964</c:v>
                </c:pt>
                <c:pt idx="19736">
                  <c:v>1.9179999999999988</c:v>
                </c:pt>
                <c:pt idx="19737">
                  <c:v>1.2719999999999976</c:v>
                </c:pt>
                <c:pt idx="19738">
                  <c:v>0</c:v>
                </c:pt>
                <c:pt idx="19739">
                  <c:v>5.9300000000000015</c:v>
                </c:pt>
                <c:pt idx="19740">
                  <c:v>7.402000000000001</c:v>
                </c:pt>
                <c:pt idx="19741">
                  <c:v>4.0820000000000007</c:v>
                </c:pt>
                <c:pt idx="19742">
                  <c:v>0.93699999999999761</c:v>
                </c:pt>
                <c:pt idx="19743">
                  <c:v>0</c:v>
                </c:pt>
                <c:pt idx="19744">
                  <c:v>0</c:v>
                </c:pt>
                <c:pt idx="19745">
                  <c:v>2.0470000000000041</c:v>
                </c:pt>
                <c:pt idx="19746">
                  <c:v>2.2259999999999991</c:v>
                </c:pt>
                <c:pt idx="19747">
                  <c:v>1.5769999999999977</c:v>
                </c:pt>
                <c:pt idx="19748">
                  <c:v>1.8389999999999982</c:v>
                </c:pt>
                <c:pt idx="19749">
                  <c:v>0.54700000000000415</c:v>
                </c:pt>
                <c:pt idx="19750">
                  <c:v>0</c:v>
                </c:pt>
                <c:pt idx="19751">
                  <c:v>0</c:v>
                </c:pt>
                <c:pt idx="19752">
                  <c:v>0</c:v>
                </c:pt>
                <c:pt idx="19753">
                  <c:v>1.293999999999996</c:v>
                </c:pt>
                <c:pt idx="19754">
                  <c:v>32.781000000000006</c:v>
                </c:pt>
                <c:pt idx="19755">
                  <c:v>21.241999999999997</c:v>
                </c:pt>
                <c:pt idx="19756">
                  <c:v>14.620999999999999</c:v>
                </c:pt>
                <c:pt idx="19757">
                  <c:v>10.284000000000001</c:v>
                </c:pt>
                <c:pt idx="19758">
                  <c:v>6.4040000000000035</c:v>
                </c:pt>
                <c:pt idx="19759">
                  <c:v>4.1760000000000019</c:v>
                </c:pt>
                <c:pt idx="19760">
                  <c:v>2.2299999999999978</c:v>
                </c:pt>
                <c:pt idx="19761">
                  <c:v>0.91799999999999948</c:v>
                </c:pt>
                <c:pt idx="19762">
                  <c:v>0</c:v>
                </c:pt>
                <c:pt idx="19763">
                  <c:v>0</c:v>
                </c:pt>
                <c:pt idx="19764">
                  <c:v>9.1660000000000021</c:v>
                </c:pt>
                <c:pt idx="19765">
                  <c:v>36.999000000000009</c:v>
                </c:pt>
                <c:pt idx="19766">
                  <c:v>32.550000000000004</c:v>
                </c:pt>
                <c:pt idx="19767">
                  <c:v>16.113000000000007</c:v>
                </c:pt>
                <c:pt idx="19768">
                  <c:v>4.8479999999999972</c:v>
                </c:pt>
                <c:pt idx="19769">
                  <c:v>0</c:v>
                </c:pt>
                <c:pt idx="19770">
                  <c:v>12.881999999999996</c:v>
                </c:pt>
                <c:pt idx="19771">
                  <c:v>12.329000000000011</c:v>
                </c:pt>
                <c:pt idx="19772">
                  <c:v>6.1700000000000017</c:v>
                </c:pt>
                <c:pt idx="19773">
                  <c:v>0.65099999999999658</c:v>
                </c:pt>
                <c:pt idx="19774">
                  <c:v>0</c:v>
                </c:pt>
                <c:pt idx="19775">
                  <c:v>0.6430000000000009</c:v>
                </c:pt>
                <c:pt idx="19776">
                  <c:v>9.0019999999999989</c:v>
                </c:pt>
                <c:pt idx="19777">
                  <c:v>14.921000000000005</c:v>
                </c:pt>
                <c:pt idx="19778">
                  <c:v>9.5420000000000016</c:v>
                </c:pt>
                <c:pt idx="19779">
                  <c:v>3.3759999999999897</c:v>
                </c:pt>
                <c:pt idx="19780">
                  <c:v>0.83899999999999864</c:v>
                </c:pt>
                <c:pt idx="19781">
                  <c:v>0</c:v>
                </c:pt>
                <c:pt idx="19782">
                  <c:v>13.392000000000014</c:v>
                </c:pt>
                <c:pt idx="19783">
                  <c:v>26.26700000000001</c:v>
                </c:pt>
                <c:pt idx="19784">
                  <c:v>9.8570000000000046</c:v>
                </c:pt>
                <c:pt idx="19785">
                  <c:v>5.3169999999999913</c:v>
                </c:pt>
                <c:pt idx="19786">
                  <c:v>5.5369999999999919</c:v>
                </c:pt>
                <c:pt idx="19787">
                  <c:v>2.8739999999999948</c:v>
                </c:pt>
                <c:pt idx="19788">
                  <c:v>0</c:v>
                </c:pt>
                <c:pt idx="19789">
                  <c:v>0</c:v>
                </c:pt>
                <c:pt idx="19790">
                  <c:v>3.1320000000000041</c:v>
                </c:pt>
                <c:pt idx="19791">
                  <c:v>46.626000000000012</c:v>
                </c:pt>
                <c:pt idx="19792">
                  <c:v>44.861000000000004</c:v>
                </c:pt>
                <c:pt idx="19793">
                  <c:v>254.10000000000002</c:v>
                </c:pt>
                <c:pt idx="19794">
                  <c:v>71.675999999999988</c:v>
                </c:pt>
                <c:pt idx="19795">
                  <c:v>40.028000000000013</c:v>
                </c:pt>
                <c:pt idx="19796">
                  <c:v>22.747</c:v>
                </c:pt>
                <c:pt idx="19797">
                  <c:v>13.097000000000008</c:v>
                </c:pt>
                <c:pt idx="19798">
                  <c:v>6.4139999999999873</c:v>
                </c:pt>
                <c:pt idx="19799">
                  <c:v>0</c:v>
                </c:pt>
                <c:pt idx="19800">
                  <c:v>29.600999999999999</c:v>
                </c:pt>
                <c:pt idx="19801">
                  <c:v>21.11999999999999</c:v>
                </c:pt>
                <c:pt idx="19802">
                  <c:v>8.0530000000000008</c:v>
                </c:pt>
                <c:pt idx="19803">
                  <c:v>3.0720000000000027</c:v>
                </c:pt>
                <c:pt idx="19804">
                  <c:v>2.8370000000000033</c:v>
                </c:pt>
                <c:pt idx="19805">
                  <c:v>1.1210000000000093</c:v>
                </c:pt>
                <c:pt idx="19806">
                  <c:v>0</c:v>
                </c:pt>
                <c:pt idx="19807">
                  <c:v>276.03700000000003</c:v>
                </c:pt>
                <c:pt idx="19808">
                  <c:v>73.896000000000015</c:v>
                </c:pt>
                <c:pt idx="19809">
                  <c:v>28.096999999999987</c:v>
                </c:pt>
                <c:pt idx="19810">
                  <c:v>18.474999999999987</c:v>
                </c:pt>
                <c:pt idx="19811">
                  <c:v>10.266000000000005</c:v>
                </c:pt>
                <c:pt idx="19812">
                  <c:v>4.215999999999994</c:v>
                </c:pt>
                <c:pt idx="19813">
                  <c:v>0</c:v>
                </c:pt>
                <c:pt idx="19814">
                  <c:v>10.286999999999995</c:v>
                </c:pt>
                <c:pt idx="19815">
                  <c:v>7.104999999999988</c:v>
                </c:pt>
                <c:pt idx="19816">
                  <c:v>0.99899999999999523</c:v>
                </c:pt>
                <c:pt idx="19817">
                  <c:v>0</c:v>
                </c:pt>
                <c:pt idx="19818">
                  <c:v>0</c:v>
                </c:pt>
                <c:pt idx="19819">
                  <c:v>5.0030000000000001</c:v>
                </c:pt>
                <c:pt idx="19820">
                  <c:v>2.0489999999999933</c:v>
                </c:pt>
                <c:pt idx="19821">
                  <c:v>0.95000000000000284</c:v>
                </c:pt>
                <c:pt idx="19822">
                  <c:v>0.82300000000000761</c:v>
                </c:pt>
                <c:pt idx="19823">
                  <c:v>4.4360000000000088</c:v>
                </c:pt>
                <c:pt idx="19824">
                  <c:v>1.9650000000000039</c:v>
                </c:pt>
                <c:pt idx="19825">
                  <c:v>0.50400000000000489</c:v>
                </c:pt>
                <c:pt idx="19826">
                  <c:v>0.25499999999999556</c:v>
                </c:pt>
                <c:pt idx="19827">
                  <c:v>0</c:v>
                </c:pt>
                <c:pt idx="19828">
                  <c:v>0</c:v>
                </c:pt>
                <c:pt idx="19829">
                  <c:v>0</c:v>
                </c:pt>
                <c:pt idx="19830">
                  <c:v>0</c:v>
                </c:pt>
                <c:pt idx="19831">
                  <c:v>0</c:v>
                </c:pt>
                <c:pt idx="19832">
                  <c:v>0</c:v>
                </c:pt>
                <c:pt idx="19833">
                  <c:v>0</c:v>
                </c:pt>
                <c:pt idx="19834">
                  <c:v>0</c:v>
                </c:pt>
                <c:pt idx="19835">
                  <c:v>0</c:v>
                </c:pt>
                <c:pt idx="19836">
                  <c:v>0</c:v>
                </c:pt>
                <c:pt idx="19837">
                  <c:v>0</c:v>
                </c:pt>
                <c:pt idx="19838">
                  <c:v>6.1799999999999926</c:v>
                </c:pt>
                <c:pt idx="19839">
                  <c:v>1.6500000000000061</c:v>
                </c:pt>
                <c:pt idx="19840">
                  <c:v>0.46099999999999863</c:v>
                </c:pt>
                <c:pt idx="19841">
                  <c:v>0</c:v>
                </c:pt>
                <c:pt idx="19842">
                  <c:v>27.41299999999999</c:v>
                </c:pt>
                <c:pt idx="19843">
                  <c:v>11.113</c:v>
                </c:pt>
                <c:pt idx="19844">
                  <c:v>4.7040000000000077</c:v>
                </c:pt>
                <c:pt idx="19845">
                  <c:v>0</c:v>
                </c:pt>
                <c:pt idx="19846">
                  <c:v>0</c:v>
                </c:pt>
                <c:pt idx="19847">
                  <c:v>0</c:v>
                </c:pt>
                <c:pt idx="19848">
                  <c:v>42.638000000000012</c:v>
                </c:pt>
                <c:pt idx="19849">
                  <c:v>14.90100000000001</c:v>
                </c:pt>
                <c:pt idx="19850">
                  <c:v>0</c:v>
                </c:pt>
                <c:pt idx="19851">
                  <c:v>304.79799999999989</c:v>
                </c:pt>
                <c:pt idx="19852">
                  <c:v>658.404</c:v>
                </c:pt>
                <c:pt idx="19853">
                  <c:v>65.361000000000004</c:v>
                </c:pt>
                <c:pt idx="19854">
                  <c:v>0</c:v>
                </c:pt>
                <c:pt idx="19855">
                  <c:v>16.988999999999997</c:v>
                </c:pt>
                <c:pt idx="19856">
                  <c:v>373.04</c:v>
                </c:pt>
                <c:pt idx="19857">
                  <c:v>53.528000000000013</c:v>
                </c:pt>
                <c:pt idx="19858">
                  <c:v>35.102000000000004</c:v>
                </c:pt>
                <c:pt idx="19859">
                  <c:v>11.317</c:v>
                </c:pt>
                <c:pt idx="19860">
                  <c:v>3.7840000000000069</c:v>
                </c:pt>
                <c:pt idx="19861">
                  <c:v>1.1729999999999876</c:v>
                </c:pt>
                <c:pt idx="19862">
                  <c:v>0</c:v>
                </c:pt>
                <c:pt idx="19863">
                  <c:v>0</c:v>
                </c:pt>
                <c:pt idx="19864">
                  <c:v>0</c:v>
                </c:pt>
                <c:pt idx="19865">
                  <c:v>0</c:v>
                </c:pt>
                <c:pt idx="19866">
                  <c:v>1.3820000000000054</c:v>
                </c:pt>
                <c:pt idx="19867">
                  <c:v>1.5670000000000073</c:v>
                </c:pt>
                <c:pt idx="19868">
                  <c:v>2.7599999999999909</c:v>
                </c:pt>
                <c:pt idx="19869">
                  <c:v>4.4270000000000067</c:v>
                </c:pt>
                <c:pt idx="19870">
                  <c:v>5.3610000000000042</c:v>
                </c:pt>
                <c:pt idx="19871">
                  <c:v>5.1890000000000072</c:v>
                </c:pt>
                <c:pt idx="19872">
                  <c:v>5.0030000000000001</c:v>
                </c:pt>
                <c:pt idx="19873">
                  <c:v>3.1640000000000015</c:v>
                </c:pt>
                <c:pt idx="19874">
                  <c:v>0.50099999999999068</c:v>
                </c:pt>
                <c:pt idx="19875">
                  <c:v>0.46699999999999892</c:v>
                </c:pt>
                <c:pt idx="19876">
                  <c:v>0.46699999999999892</c:v>
                </c:pt>
                <c:pt idx="19877">
                  <c:v>0.25999999999999102</c:v>
                </c:pt>
                <c:pt idx="19878">
                  <c:v>0.24699999999999997</c:v>
                </c:pt>
                <c:pt idx="19879">
                  <c:v>0</c:v>
                </c:pt>
                <c:pt idx="19880">
                  <c:v>0.62099999999999533</c:v>
                </c:pt>
                <c:pt idx="19881">
                  <c:v>26.967999999999989</c:v>
                </c:pt>
                <c:pt idx="19882">
                  <c:v>5.2349999999999985</c:v>
                </c:pt>
                <c:pt idx="19883">
                  <c:v>0</c:v>
                </c:pt>
                <c:pt idx="19884">
                  <c:v>457.55</c:v>
                </c:pt>
                <c:pt idx="19885">
                  <c:v>183.30100000000004</c:v>
                </c:pt>
                <c:pt idx="19886">
                  <c:v>45.016000000000005</c:v>
                </c:pt>
                <c:pt idx="19887">
                  <c:v>22.358000000000004</c:v>
                </c:pt>
                <c:pt idx="19888">
                  <c:v>14.138000000000002</c:v>
                </c:pt>
                <c:pt idx="19889">
                  <c:v>9.4420000000000073</c:v>
                </c:pt>
                <c:pt idx="19890">
                  <c:v>6.5379999999999967</c:v>
                </c:pt>
                <c:pt idx="19891">
                  <c:v>4.929000000000002</c:v>
                </c:pt>
                <c:pt idx="19892">
                  <c:v>4.3460000000000036</c:v>
                </c:pt>
                <c:pt idx="19893">
                  <c:v>5.796999999999997</c:v>
                </c:pt>
                <c:pt idx="19894">
                  <c:v>4.1159999999999979</c:v>
                </c:pt>
                <c:pt idx="19895">
                  <c:v>2.6809999999999983</c:v>
                </c:pt>
                <c:pt idx="19896">
                  <c:v>0.95200000000001261</c:v>
                </c:pt>
                <c:pt idx="19897">
                  <c:v>0.4170000000000017</c:v>
                </c:pt>
                <c:pt idx="19898">
                  <c:v>0.46700000000001296</c:v>
                </c:pt>
                <c:pt idx="19899">
                  <c:v>0.49199999999999044</c:v>
                </c:pt>
                <c:pt idx="19900">
                  <c:v>9.899999999998961E-2</c:v>
                </c:pt>
                <c:pt idx="19901">
                  <c:v>0.11799999999999497</c:v>
                </c:pt>
                <c:pt idx="19902">
                  <c:v>0</c:v>
                </c:pt>
                <c:pt idx="19903">
                  <c:v>4.1000000000000005</c:v>
                </c:pt>
                <c:pt idx="19904">
                  <c:v>1.4039999999999955</c:v>
                </c:pt>
                <c:pt idx="19905">
                  <c:v>0.86999999999999766</c:v>
                </c:pt>
                <c:pt idx="19906">
                  <c:v>0.32200000000000994</c:v>
                </c:pt>
                <c:pt idx="19907">
                  <c:v>0</c:v>
                </c:pt>
                <c:pt idx="19908">
                  <c:v>10.681000000000001</c:v>
                </c:pt>
                <c:pt idx="19909">
                  <c:v>7.8740000000000085</c:v>
                </c:pt>
                <c:pt idx="19910">
                  <c:v>3.8340000000000027</c:v>
                </c:pt>
                <c:pt idx="19911">
                  <c:v>3.2199999999999989</c:v>
                </c:pt>
                <c:pt idx="19912">
                  <c:v>2.7569999999999908</c:v>
                </c:pt>
                <c:pt idx="19913">
                  <c:v>1.7390000000000039</c:v>
                </c:pt>
                <c:pt idx="19914">
                  <c:v>1.254999999999995</c:v>
                </c:pt>
                <c:pt idx="19915">
                  <c:v>0.27900000000001057</c:v>
                </c:pt>
                <c:pt idx="19916">
                  <c:v>0</c:v>
                </c:pt>
                <c:pt idx="19917">
                  <c:v>0</c:v>
                </c:pt>
                <c:pt idx="19918">
                  <c:v>0</c:v>
                </c:pt>
                <c:pt idx="19919">
                  <c:v>0</c:v>
                </c:pt>
                <c:pt idx="19920">
                  <c:v>0.64399999999999158</c:v>
                </c:pt>
                <c:pt idx="19921">
                  <c:v>1.2819999999999956</c:v>
                </c:pt>
                <c:pt idx="19922">
                  <c:v>1.8590000000000089</c:v>
                </c:pt>
                <c:pt idx="19923">
                  <c:v>1.264999999999993</c:v>
                </c:pt>
                <c:pt idx="19924">
                  <c:v>5.0000000000004277E-2</c:v>
                </c:pt>
                <c:pt idx="19925">
                  <c:v>0</c:v>
                </c:pt>
                <c:pt idx="19926">
                  <c:v>0</c:v>
                </c:pt>
                <c:pt idx="19927">
                  <c:v>0.23299999999999707</c:v>
                </c:pt>
                <c:pt idx="19928">
                  <c:v>0.5280000000000058</c:v>
                </c:pt>
                <c:pt idx="19929">
                  <c:v>0</c:v>
                </c:pt>
                <c:pt idx="19930">
                  <c:v>0.14099999999999832</c:v>
                </c:pt>
                <c:pt idx="19931">
                  <c:v>0</c:v>
                </c:pt>
                <c:pt idx="19932">
                  <c:v>0.49600000000000233</c:v>
                </c:pt>
                <c:pt idx="19933">
                  <c:v>1.9859999999999967</c:v>
                </c:pt>
                <c:pt idx="19934">
                  <c:v>1.1440000000000059</c:v>
                </c:pt>
                <c:pt idx="19935">
                  <c:v>0.49499999999999766</c:v>
                </c:pt>
                <c:pt idx="19936">
                  <c:v>0.16899999999999699</c:v>
                </c:pt>
                <c:pt idx="19937">
                  <c:v>6.0000000000002291E-3</c:v>
                </c:pt>
                <c:pt idx="19938">
                  <c:v>0</c:v>
                </c:pt>
                <c:pt idx="19939">
                  <c:v>4.1519999999999992</c:v>
                </c:pt>
                <c:pt idx="19940">
                  <c:v>9.4190000000000005</c:v>
                </c:pt>
                <c:pt idx="19941">
                  <c:v>4.476000000000008</c:v>
                </c:pt>
                <c:pt idx="19942">
                  <c:v>2.8730000000000047</c:v>
                </c:pt>
                <c:pt idx="19943">
                  <c:v>1.6509999999999958</c:v>
                </c:pt>
                <c:pt idx="19944">
                  <c:v>1.8669999999999969</c:v>
                </c:pt>
                <c:pt idx="19945">
                  <c:v>1.4680000000000035</c:v>
                </c:pt>
                <c:pt idx="19946">
                  <c:v>0</c:v>
                </c:pt>
                <c:pt idx="19947">
                  <c:v>0.48399999999999488</c:v>
                </c:pt>
                <c:pt idx="19948">
                  <c:v>12.518000000000008</c:v>
                </c:pt>
                <c:pt idx="19949">
                  <c:v>12.042000000000002</c:v>
                </c:pt>
                <c:pt idx="19950">
                  <c:v>8.9450000000000074</c:v>
                </c:pt>
                <c:pt idx="19951">
                  <c:v>5.6430000000000007</c:v>
                </c:pt>
                <c:pt idx="19952">
                  <c:v>2.5300000000000007</c:v>
                </c:pt>
                <c:pt idx="19953">
                  <c:v>1.8719999999999994</c:v>
                </c:pt>
                <c:pt idx="19954">
                  <c:v>2.0229999999999961</c:v>
                </c:pt>
                <c:pt idx="19955">
                  <c:v>1.3190000000000026</c:v>
                </c:pt>
                <c:pt idx="19956">
                  <c:v>0.65500000000000136</c:v>
                </c:pt>
                <c:pt idx="19957">
                  <c:v>0.85099999999999931</c:v>
                </c:pt>
                <c:pt idx="19958">
                  <c:v>0</c:v>
                </c:pt>
                <c:pt idx="19959">
                  <c:v>0.47599999999999931</c:v>
                </c:pt>
                <c:pt idx="19960">
                  <c:v>1.5080000000000027</c:v>
                </c:pt>
                <c:pt idx="19961">
                  <c:v>0.11999999999999741</c:v>
                </c:pt>
                <c:pt idx="19962">
                  <c:v>0.38200000000000511</c:v>
                </c:pt>
                <c:pt idx="19963">
                  <c:v>0.18600000000000003</c:v>
                </c:pt>
                <c:pt idx="19964">
                  <c:v>0</c:v>
                </c:pt>
                <c:pt idx="19965">
                  <c:v>0.20000000000000284</c:v>
                </c:pt>
                <c:pt idx="19966">
                  <c:v>0.45299999999999596</c:v>
                </c:pt>
                <c:pt idx="19967">
                  <c:v>0</c:v>
                </c:pt>
                <c:pt idx="19968">
                  <c:v>1.2000000000000458E-2</c:v>
                </c:pt>
                <c:pt idx="19969">
                  <c:v>0</c:v>
                </c:pt>
                <c:pt idx="19970">
                  <c:v>0</c:v>
                </c:pt>
                <c:pt idx="19971">
                  <c:v>0</c:v>
                </c:pt>
                <c:pt idx="19972">
                  <c:v>3.9909999999999997</c:v>
                </c:pt>
                <c:pt idx="19973">
                  <c:v>22.31600000000001</c:v>
                </c:pt>
                <c:pt idx="19974">
                  <c:v>8.9610000000000021</c:v>
                </c:pt>
                <c:pt idx="19975">
                  <c:v>4.5829999999999975</c:v>
                </c:pt>
                <c:pt idx="19976">
                  <c:v>2.2410000000000072</c:v>
                </c:pt>
                <c:pt idx="19977">
                  <c:v>0.88400000000000034</c:v>
                </c:pt>
                <c:pt idx="19978">
                  <c:v>0</c:v>
                </c:pt>
                <c:pt idx="19979">
                  <c:v>0</c:v>
                </c:pt>
                <c:pt idx="19980">
                  <c:v>1.1719999999999966</c:v>
                </c:pt>
                <c:pt idx="19981">
                  <c:v>3.070999999999998</c:v>
                </c:pt>
                <c:pt idx="19982">
                  <c:v>2.3609999999999971</c:v>
                </c:pt>
                <c:pt idx="19983">
                  <c:v>2.3530000000000006</c:v>
                </c:pt>
                <c:pt idx="19984">
                  <c:v>2.0929999999999964</c:v>
                </c:pt>
                <c:pt idx="19985">
                  <c:v>1.6259999999999972</c:v>
                </c:pt>
                <c:pt idx="19986">
                  <c:v>1.5510000000000019</c:v>
                </c:pt>
                <c:pt idx="19987">
                  <c:v>1.4860000000000042</c:v>
                </c:pt>
                <c:pt idx="19988">
                  <c:v>0</c:v>
                </c:pt>
                <c:pt idx="19989">
                  <c:v>2.0280000000000058</c:v>
                </c:pt>
                <c:pt idx="19990">
                  <c:v>7.402000000000001</c:v>
                </c:pt>
                <c:pt idx="19991">
                  <c:v>4.8919999999999959</c:v>
                </c:pt>
                <c:pt idx="19992">
                  <c:v>2.6699999999999946</c:v>
                </c:pt>
                <c:pt idx="19993">
                  <c:v>1.2379999999999987</c:v>
                </c:pt>
                <c:pt idx="19994">
                  <c:v>0.8100000000000025</c:v>
                </c:pt>
                <c:pt idx="19995">
                  <c:v>0.52400000000000091</c:v>
                </c:pt>
                <c:pt idx="19996">
                  <c:v>0.47500000000000142</c:v>
                </c:pt>
                <c:pt idx="19997">
                  <c:v>0</c:v>
                </c:pt>
                <c:pt idx="19998">
                  <c:v>8.5000000000000867E-2</c:v>
                </c:pt>
                <c:pt idx="19999">
                  <c:v>0.56099999999999994</c:v>
                </c:pt>
                <c:pt idx="20000">
                  <c:v>0.59900000000000353</c:v>
                </c:pt>
                <c:pt idx="20001">
                  <c:v>0</c:v>
                </c:pt>
                <c:pt idx="20002">
                  <c:v>9.3000000000003552E-2</c:v>
                </c:pt>
                <c:pt idx="20003">
                  <c:v>1.4969999999999994</c:v>
                </c:pt>
                <c:pt idx="20004">
                  <c:v>1.783999999999998</c:v>
                </c:pt>
                <c:pt idx="20005">
                  <c:v>1.4960000000000022</c:v>
                </c:pt>
                <c:pt idx="20006">
                  <c:v>0</c:v>
                </c:pt>
                <c:pt idx="20007">
                  <c:v>0.2659999999999984</c:v>
                </c:pt>
                <c:pt idx="20008">
                  <c:v>3.2370000000000019</c:v>
                </c:pt>
                <c:pt idx="20009">
                  <c:v>4.7389999999999972</c:v>
                </c:pt>
                <c:pt idx="20010">
                  <c:v>10.870000000000003</c:v>
                </c:pt>
                <c:pt idx="20011">
                  <c:v>6.4560000000000031</c:v>
                </c:pt>
                <c:pt idx="20012">
                  <c:v>4.6589999999999971</c:v>
                </c:pt>
                <c:pt idx="20013">
                  <c:v>2.9739999999999966</c:v>
                </c:pt>
                <c:pt idx="20014">
                  <c:v>1.9930000000000021</c:v>
                </c:pt>
                <c:pt idx="20015">
                  <c:v>2.1409999999999982</c:v>
                </c:pt>
                <c:pt idx="20016">
                  <c:v>1.8359999999999976</c:v>
                </c:pt>
                <c:pt idx="20017">
                  <c:v>0.92599999999999483</c:v>
                </c:pt>
                <c:pt idx="20018">
                  <c:v>0</c:v>
                </c:pt>
                <c:pt idx="20019">
                  <c:v>0</c:v>
                </c:pt>
                <c:pt idx="20020">
                  <c:v>4.0999999999996838E-2</c:v>
                </c:pt>
                <c:pt idx="20021">
                  <c:v>8.2999999999998436E-2</c:v>
                </c:pt>
                <c:pt idx="20022">
                  <c:v>0.10600000000000166</c:v>
                </c:pt>
                <c:pt idx="20023">
                  <c:v>0</c:v>
                </c:pt>
                <c:pt idx="20024">
                  <c:v>0.58599999999999852</c:v>
                </c:pt>
                <c:pt idx="20025">
                  <c:v>0.60099999999999931</c:v>
                </c:pt>
                <c:pt idx="20026">
                  <c:v>0.83200000000000074</c:v>
                </c:pt>
                <c:pt idx="20027">
                  <c:v>1.0519999999999992</c:v>
                </c:pt>
                <c:pt idx="20028">
                  <c:v>0.71999999999999909</c:v>
                </c:pt>
                <c:pt idx="20029">
                  <c:v>0.5519999999999996</c:v>
                </c:pt>
                <c:pt idx="20030">
                  <c:v>1.0180000000000007</c:v>
                </c:pt>
                <c:pt idx="20031">
                  <c:v>0.37400000000000244</c:v>
                </c:pt>
                <c:pt idx="20032">
                  <c:v>0.26899999999999846</c:v>
                </c:pt>
                <c:pt idx="20033">
                  <c:v>0</c:v>
                </c:pt>
                <c:pt idx="20034">
                  <c:v>0</c:v>
                </c:pt>
                <c:pt idx="20035">
                  <c:v>0.25399999999999789</c:v>
                </c:pt>
                <c:pt idx="20036">
                  <c:v>5.7999999999999843E-2</c:v>
                </c:pt>
                <c:pt idx="20037">
                  <c:v>0.55000000000000449</c:v>
                </c:pt>
                <c:pt idx="20038">
                  <c:v>0.45400000000000068</c:v>
                </c:pt>
                <c:pt idx="20039">
                  <c:v>0</c:v>
                </c:pt>
                <c:pt idx="20040">
                  <c:v>6.7579999999999956</c:v>
                </c:pt>
                <c:pt idx="20041">
                  <c:v>16.684000000000005</c:v>
                </c:pt>
                <c:pt idx="20042">
                  <c:v>6.1460000000000008</c:v>
                </c:pt>
                <c:pt idx="20043">
                  <c:v>4.2340000000000018</c:v>
                </c:pt>
                <c:pt idx="20044">
                  <c:v>3.4340000000000037</c:v>
                </c:pt>
                <c:pt idx="20045">
                  <c:v>1.869999999999997</c:v>
                </c:pt>
                <c:pt idx="20046">
                  <c:v>2.0940000000000007</c:v>
                </c:pt>
                <c:pt idx="20047">
                  <c:v>1.4209999999999989</c:v>
                </c:pt>
                <c:pt idx="20048">
                  <c:v>0</c:v>
                </c:pt>
                <c:pt idx="20049">
                  <c:v>0.23899999999999727</c:v>
                </c:pt>
                <c:pt idx="20050">
                  <c:v>0.47699999999999693</c:v>
                </c:pt>
                <c:pt idx="20051">
                  <c:v>0</c:v>
                </c:pt>
                <c:pt idx="20052">
                  <c:v>0</c:v>
                </c:pt>
                <c:pt idx="20053">
                  <c:v>21.145000000000003</c:v>
                </c:pt>
                <c:pt idx="20054">
                  <c:v>32.192000000000014</c:v>
                </c:pt>
                <c:pt idx="20055">
                  <c:v>18.818999999999996</c:v>
                </c:pt>
                <c:pt idx="20056">
                  <c:v>13.846000000000004</c:v>
                </c:pt>
                <c:pt idx="20057">
                  <c:v>9.9450000000000003</c:v>
                </c:pt>
                <c:pt idx="20058">
                  <c:v>8.7429999999999968</c:v>
                </c:pt>
                <c:pt idx="20059">
                  <c:v>6.8629999999999978</c:v>
                </c:pt>
                <c:pt idx="20060">
                  <c:v>4.7989999999999995</c:v>
                </c:pt>
                <c:pt idx="20061">
                  <c:v>4.7909999999999968</c:v>
                </c:pt>
                <c:pt idx="20062">
                  <c:v>3.1919999999999997</c:v>
                </c:pt>
                <c:pt idx="20063">
                  <c:v>2.4100000000000037</c:v>
                </c:pt>
                <c:pt idx="20064">
                  <c:v>2.2680000000000011</c:v>
                </c:pt>
                <c:pt idx="20065">
                  <c:v>1.6410000000000053</c:v>
                </c:pt>
                <c:pt idx="20066">
                  <c:v>0.58800000000000097</c:v>
                </c:pt>
                <c:pt idx="20067">
                  <c:v>0</c:v>
                </c:pt>
                <c:pt idx="20068">
                  <c:v>0.2710000000000008</c:v>
                </c:pt>
                <c:pt idx="20069">
                  <c:v>6.0000000000002291E-3</c:v>
                </c:pt>
                <c:pt idx="20070">
                  <c:v>0.56700000000000039</c:v>
                </c:pt>
                <c:pt idx="20071">
                  <c:v>0.59099999999999397</c:v>
                </c:pt>
                <c:pt idx="20072">
                  <c:v>1.0210000000000008</c:v>
                </c:pt>
                <c:pt idx="20073">
                  <c:v>0</c:v>
                </c:pt>
                <c:pt idx="20074">
                  <c:v>2.112000000000001</c:v>
                </c:pt>
                <c:pt idx="20075">
                  <c:v>2.222999999999999</c:v>
                </c:pt>
                <c:pt idx="20076">
                  <c:v>2.3340000000000027</c:v>
                </c:pt>
                <c:pt idx="20077">
                  <c:v>2.4440000000000026</c:v>
                </c:pt>
                <c:pt idx="20078">
                  <c:v>1.0279999999999978</c:v>
                </c:pt>
                <c:pt idx="20079">
                  <c:v>1.4219999999999962</c:v>
                </c:pt>
                <c:pt idx="20080">
                  <c:v>0.52799999999999869</c:v>
                </c:pt>
                <c:pt idx="20081">
                  <c:v>0</c:v>
                </c:pt>
                <c:pt idx="20082">
                  <c:v>0.73099999999999465</c:v>
                </c:pt>
                <c:pt idx="20083">
                  <c:v>1.5649999999999973</c:v>
                </c:pt>
                <c:pt idx="20084">
                  <c:v>1.8000000000000689E-2</c:v>
                </c:pt>
                <c:pt idx="20085">
                  <c:v>0</c:v>
                </c:pt>
                <c:pt idx="20086">
                  <c:v>0.17699999999999971</c:v>
                </c:pt>
                <c:pt idx="20087">
                  <c:v>0.56300000000000261</c:v>
                </c:pt>
                <c:pt idx="20088">
                  <c:v>0.62400000000000255</c:v>
                </c:pt>
                <c:pt idx="20089">
                  <c:v>1.4460000000000051</c:v>
                </c:pt>
                <c:pt idx="20090">
                  <c:v>1.7169999999999979</c:v>
                </c:pt>
                <c:pt idx="20091">
                  <c:v>2.0889999999999986</c:v>
                </c:pt>
                <c:pt idx="20092">
                  <c:v>1.5110000000000028</c:v>
                </c:pt>
                <c:pt idx="20093">
                  <c:v>1.7800000000000011</c:v>
                </c:pt>
                <c:pt idx="20094">
                  <c:v>2.3789999999999978</c:v>
                </c:pt>
                <c:pt idx="20095">
                  <c:v>8.132000000000005</c:v>
                </c:pt>
                <c:pt idx="20096">
                  <c:v>13.560000000000002</c:v>
                </c:pt>
                <c:pt idx="20097">
                  <c:v>19.509000000000007</c:v>
                </c:pt>
                <c:pt idx="20098">
                  <c:v>127.52900000000001</c:v>
                </c:pt>
                <c:pt idx="20099">
                  <c:v>51.583000000000006</c:v>
                </c:pt>
                <c:pt idx="20100">
                  <c:v>24.488999999999983</c:v>
                </c:pt>
                <c:pt idx="20101">
                  <c:v>17.644999999999996</c:v>
                </c:pt>
                <c:pt idx="20102">
                  <c:v>13.806000000000004</c:v>
                </c:pt>
                <c:pt idx="20103">
                  <c:v>10.560000000000002</c:v>
                </c:pt>
                <c:pt idx="20104">
                  <c:v>7.9589999999999961</c:v>
                </c:pt>
                <c:pt idx="20105">
                  <c:v>6.9720000000000013</c:v>
                </c:pt>
                <c:pt idx="20106">
                  <c:v>6.7850000000000037</c:v>
                </c:pt>
                <c:pt idx="20107">
                  <c:v>4.6749999999999954</c:v>
                </c:pt>
                <c:pt idx="20108">
                  <c:v>2.9480000000000004</c:v>
                </c:pt>
                <c:pt idx="20109">
                  <c:v>2.3889999999999958</c:v>
                </c:pt>
                <c:pt idx="20110">
                  <c:v>1.6260000000000052</c:v>
                </c:pt>
                <c:pt idx="20111">
                  <c:v>0.42299999999999488</c:v>
                </c:pt>
                <c:pt idx="20112">
                  <c:v>0</c:v>
                </c:pt>
                <c:pt idx="20113">
                  <c:v>1.8019999999999992</c:v>
                </c:pt>
                <c:pt idx="20114">
                  <c:v>66.962999999999994</c:v>
                </c:pt>
                <c:pt idx="20115">
                  <c:v>98.26600000000002</c:v>
                </c:pt>
                <c:pt idx="20116">
                  <c:v>14.327000000000005</c:v>
                </c:pt>
                <c:pt idx="20117">
                  <c:v>6.5939999999999994</c:v>
                </c:pt>
                <c:pt idx="20118">
                  <c:v>2.9729999999999981</c:v>
                </c:pt>
                <c:pt idx="20119">
                  <c:v>0.71900000000000142</c:v>
                </c:pt>
                <c:pt idx="20120">
                  <c:v>0</c:v>
                </c:pt>
                <c:pt idx="20121">
                  <c:v>4.4099999999999984</c:v>
                </c:pt>
                <c:pt idx="20122">
                  <c:v>10.375000000000004</c:v>
                </c:pt>
                <c:pt idx="20123">
                  <c:v>87.119</c:v>
                </c:pt>
                <c:pt idx="20124">
                  <c:v>137.84800000000001</c:v>
                </c:pt>
                <c:pt idx="20125">
                  <c:v>83.669000000000011</c:v>
                </c:pt>
                <c:pt idx="20126">
                  <c:v>82.915000000000006</c:v>
                </c:pt>
                <c:pt idx="20127">
                  <c:v>31.988</c:v>
                </c:pt>
                <c:pt idx="20128">
                  <c:v>12.558000000000007</c:v>
                </c:pt>
                <c:pt idx="20129">
                  <c:v>6.9430000000000067</c:v>
                </c:pt>
                <c:pt idx="20130">
                  <c:v>3.625</c:v>
                </c:pt>
                <c:pt idx="20131">
                  <c:v>1.6899999999999973</c:v>
                </c:pt>
                <c:pt idx="20132">
                  <c:v>0</c:v>
                </c:pt>
                <c:pt idx="20133">
                  <c:v>1.6479999999999955</c:v>
                </c:pt>
                <c:pt idx="20134">
                  <c:v>2.8889999999999958</c:v>
                </c:pt>
                <c:pt idx="20135">
                  <c:v>0.8549999999999971</c:v>
                </c:pt>
                <c:pt idx="20136">
                  <c:v>0</c:v>
                </c:pt>
                <c:pt idx="20137">
                  <c:v>0</c:v>
                </c:pt>
                <c:pt idx="20138">
                  <c:v>0</c:v>
                </c:pt>
                <c:pt idx="20139">
                  <c:v>0</c:v>
                </c:pt>
                <c:pt idx="20140">
                  <c:v>36.313999999999993</c:v>
                </c:pt>
                <c:pt idx="20141">
                  <c:v>104.94700000000003</c:v>
                </c:pt>
                <c:pt idx="20142">
                  <c:v>35.066000000000003</c:v>
                </c:pt>
                <c:pt idx="20143">
                  <c:v>17.102999999999987</c:v>
                </c:pt>
                <c:pt idx="20144">
                  <c:v>5.6319999999999979</c:v>
                </c:pt>
                <c:pt idx="20145">
                  <c:v>1.2379999999999987</c:v>
                </c:pt>
                <c:pt idx="20146">
                  <c:v>0</c:v>
                </c:pt>
                <c:pt idx="20147">
                  <c:v>1.8370000000000033</c:v>
                </c:pt>
                <c:pt idx="20148">
                  <c:v>3.6829999999999998</c:v>
                </c:pt>
                <c:pt idx="20149">
                  <c:v>0.69999999999999574</c:v>
                </c:pt>
                <c:pt idx="20150">
                  <c:v>0</c:v>
                </c:pt>
                <c:pt idx="20151">
                  <c:v>0</c:v>
                </c:pt>
                <c:pt idx="20152">
                  <c:v>0</c:v>
                </c:pt>
                <c:pt idx="20153">
                  <c:v>0</c:v>
                </c:pt>
                <c:pt idx="20154">
                  <c:v>0</c:v>
                </c:pt>
                <c:pt idx="20155">
                  <c:v>0</c:v>
                </c:pt>
                <c:pt idx="20156">
                  <c:v>0</c:v>
                </c:pt>
                <c:pt idx="20157">
                  <c:v>0</c:v>
                </c:pt>
                <c:pt idx="20158">
                  <c:v>0</c:v>
                </c:pt>
                <c:pt idx="20159">
                  <c:v>0</c:v>
                </c:pt>
                <c:pt idx="20160">
                  <c:v>0</c:v>
                </c:pt>
                <c:pt idx="20161">
                  <c:v>0</c:v>
                </c:pt>
                <c:pt idx="20162">
                  <c:v>0</c:v>
                </c:pt>
                <c:pt idx="20163">
                  <c:v>0</c:v>
                </c:pt>
                <c:pt idx="20164">
                  <c:v>0</c:v>
                </c:pt>
                <c:pt idx="20165">
                  <c:v>0</c:v>
                </c:pt>
                <c:pt idx="20166">
                  <c:v>0.6810000000000046</c:v>
                </c:pt>
                <c:pt idx="20167">
                  <c:v>6.68</c:v>
                </c:pt>
                <c:pt idx="20168">
                  <c:v>7.3239999999999963</c:v>
                </c:pt>
                <c:pt idx="20169">
                  <c:v>6.6739999999999995</c:v>
                </c:pt>
                <c:pt idx="20170">
                  <c:v>2.2710000000000008</c:v>
                </c:pt>
                <c:pt idx="20171">
                  <c:v>0</c:v>
                </c:pt>
                <c:pt idx="20172">
                  <c:v>6</c:v>
                </c:pt>
                <c:pt idx="20173">
                  <c:v>137.90700000000001</c:v>
                </c:pt>
                <c:pt idx="20174">
                  <c:v>46.134</c:v>
                </c:pt>
                <c:pt idx="20175">
                  <c:v>29.617999999999995</c:v>
                </c:pt>
                <c:pt idx="20176">
                  <c:v>21.974000000000004</c:v>
                </c:pt>
                <c:pt idx="20177">
                  <c:v>19.187999999999992</c:v>
                </c:pt>
                <c:pt idx="20178">
                  <c:v>15.514000000000003</c:v>
                </c:pt>
                <c:pt idx="20179">
                  <c:v>11.670000000000002</c:v>
                </c:pt>
                <c:pt idx="20180">
                  <c:v>7.8960000000000008</c:v>
                </c:pt>
                <c:pt idx="20181">
                  <c:v>4.3910000000000053</c:v>
                </c:pt>
                <c:pt idx="20182">
                  <c:v>1.8840000000000003</c:v>
                </c:pt>
                <c:pt idx="20183">
                  <c:v>0</c:v>
                </c:pt>
                <c:pt idx="20184">
                  <c:v>2.8810000000000073</c:v>
                </c:pt>
                <c:pt idx="20185">
                  <c:v>0.50399999999999778</c:v>
                </c:pt>
                <c:pt idx="20186">
                  <c:v>19.563000000000009</c:v>
                </c:pt>
                <c:pt idx="20187">
                  <c:v>8.5790000000000077</c:v>
                </c:pt>
                <c:pt idx="20188">
                  <c:v>3.2920000000000007</c:v>
                </c:pt>
                <c:pt idx="20189">
                  <c:v>0</c:v>
                </c:pt>
                <c:pt idx="20190">
                  <c:v>1.3909999999999907</c:v>
                </c:pt>
                <c:pt idx="20191">
                  <c:v>31.924000000000007</c:v>
                </c:pt>
                <c:pt idx="20192">
                  <c:v>9.6460000000000008</c:v>
                </c:pt>
                <c:pt idx="20193">
                  <c:v>7.7669999999999959</c:v>
                </c:pt>
                <c:pt idx="20194">
                  <c:v>4.8229999999999986</c:v>
                </c:pt>
                <c:pt idx="20195">
                  <c:v>3.6029999999999944</c:v>
                </c:pt>
                <c:pt idx="20196">
                  <c:v>2.9309999999999903</c:v>
                </c:pt>
                <c:pt idx="20197">
                  <c:v>0.77499999999999891</c:v>
                </c:pt>
                <c:pt idx="20198">
                  <c:v>0</c:v>
                </c:pt>
                <c:pt idx="20199">
                  <c:v>0</c:v>
                </c:pt>
                <c:pt idx="20200">
                  <c:v>0</c:v>
                </c:pt>
                <c:pt idx="20201">
                  <c:v>0</c:v>
                </c:pt>
                <c:pt idx="20202">
                  <c:v>0</c:v>
                </c:pt>
                <c:pt idx="20203">
                  <c:v>0</c:v>
                </c:pt>
                <c:pt idx="20204">
                  <c:v>1.6179999999999946</c:v>
                </c:pt>
                <c:pt idx="20205">
                  <c:v>3.1570000000000036</c:v>
                </c:pt>
                <c:pt idx="20206">
                  <c:v>2.5080000000000031</c:v>
                </c:pt>
                <c:pt idx="20207">
                  <c:v>0.3440000000000013</c:v>
                </c:pt>
                <c:pt idx="20208">
                  <c:v>0.5629999999999955</c:v>
                </c:pt>
                <c:pt idx="20209">
                  <c:v>0.43500000000000238</c:v>
                </c:pt>
                <c:pt idx="20210">
                  <c:v>0.45300000000000296</c:v>
                </c:pt>
                <c:pt idx="20211">
                  <c:v>0</c:v>
                </c:pt>
                <c:pt idx="20212">
                  <c:v>0</c:v>
                </c:pt>
                <c:pt idx="20213">
                  <c:v>0</c:v>
                </c:pt>
                <c:pt idx="20214">
                  <c:v>0</c:v>
                </c:pt>
                <c:pt idx="20215">
                  <c:v>0</c:v>
                </c:pt>
                <c:pt idx="20216">
                  <c:v>21.201999999999988</c:v>
                </c:pt>
                <c:pt idx="20217">
                  <c:v>12.346</c:v>
                </c:pt>
                <c:pt idx="20218">
                  <c:v>8.4809999999999981</c:v>
                </c:pt>
                <c:pt idx="20219">
                  <c:v>6.2850000000000037</c:v>
                </c:pt>
                <c:pt idx="20220">
                  <c:v>4.6109999999999953</c:v>
                </c:pt>
                <c:pt idx="20221">
                  <c:v>3.7100000000000009</c:v>
                </c:pt>
                <c:pt idx="20222">
                  <c:v>2.7040000000000006</c:v>
                </c:pt>
                <c:pt idx="20223">
                  <c:v>1.3369999999999957</c:v>
                </c:pt>
                <c:pt idx="20224">
                  <c:v>0.73400000000000198</c:v>
                </c:pt>
                <c:pt idx="20225">
                  <c:v>0</c:v>
                </c:pt>
                <c:pt idx="20226">
                  <c:v>0.59900000000000353</c:v>
                </c:pt>
                <c:pt idx="20227">
                  <c:v>26.372</c:v>
                </c:pt>
                <c:pt idx="20228">
                  <c:v>17.375000000000007</c:v>
                </c:pt>
                <c:pt idx="20229">
                  <c:v>12.153000000000002</c:v>
                </c:pt>
                <c:pt idx="20230">
                  <c:v>11.787000000000001</c:v>
                </c:pt>
                <c:pt idx="20231">
                  <c:v>9.1340000000000003</c:v>
                </c:pt>
                <c:pt idx="20232">
                  <c:v>6.1770000000000067</c:v>
                </c:pt>
                <c:pt idx="20233">
                  <c:v>4.4740000000000038</c:v>
                </c:pt>
                <c:pt idx="20234">
                  <c:v>3.8319999999999999</c:v>
                </c:pt>
                <c:pt idx="20235">
                  <c:v>2.9870000000000019</c:v>
                </c:pt>
                <c:pt idx="20236">
                  <c:v>2.3759999999999977</c:v>
                </c:pt>
                <c:pt idx="20237">
                  <c:v>1.7789999999999957</c:v>
                </c:pt>
                <c:pt idx="20238">
                  <c:v>1.7479999999999969</c:v>
                </c:pt>
                <c:pt idx="20239">
                  <c:v>1.033999999999998</c:v>
                </c:pt>
                <c:pt idx="20240">
                  <c:v>0.69700000000000273</c:v>
                </c:pt>
                <c:pt idx="20241">
                  <c:v>0.7680000000000009</c:v>
                </c:pt>
                <c:pt idx="20242">
                  <c:v>0.38900000000000301</c:v>
                </c:pt>
                <c:pt idx="20243">
                  <c:v>9.9999999999980192E-3</c:v>
                </c:pt>
                <c:pt idx="20244">
                  <c:v>0.10200000000000389</c:v>
                </c:pt>
                <c:pt idx="20245">
                  <c:v>0.11999999999999741</c:v>
                </c:pt>
                <c:pt idx="20246">
                  <c:v>0.35000000000000142</c:v>
                </c:pt>
                <c:pt idx="20247">
                  <c:v>0</c:v>
                </c:pt>
                <c:pt idx="20248">
                  <c:v>2.0300000000000007</c:v>
                </c:pt>
                <c:pt idx="20249">
                  <c:v>3.2790000000000035</c:v>
                </c:pt>
                <c:pt idx="20250">
                  <c:v>2.0859999999999985</c:v>
                </c:pt>
                <c:pt idx="20251">
                  <c:v>0.882000000000005</c:v>
                </c:pt>
                <c:pt idx="20252">
                  <c:v>0</c:v>
                </c:pt>
                <c:pt idx="20253">
                  <c:v>0.65199999999999414</c:v>
                </c:pt>
                <c:pt idx="20254">
                  <c:v>0.95400000000000063</c:v>
                </c:pt>
                <c:pt idx="20255">
                  <c:v>1.0009999999999972</c:v>
                </c:pt>
                <c:pt idx="20256">
                  <c:v>0.60399999999999943</c:v>
                </c:pt>
                <c:pt idx="20257">
                  <c:v>0.23300000000000409</c:v>
                </c:pt>
                <c:pt idx="20258">
                  <c:v>0</c:v>
                </c:pt>
                <c:pt idx="20259">
                  <c:v>0.93599999999999994</c:v>
                </c:pt>
                <c:pt idx="20260">
                  <c:v>8.536999999999999</c:v>
                </c:pt>
                <c:pt idx="20261">
                  <c:v>5.9789999999999992</c:v>
                </c:pt>
                <c:pt idx="20262">
                  <c:v>8.3530000000000033</c:v>
                </c:pt>
                <c:pt idx="20263">
                  <c:v>6.57</c:v>
                </c:pt>
                <c:pt idx="20264">
                  <c:v>5.2660000000000053</c:v>
                </c:pt>
                <c:pt idx="20265">
                  <c:v>3.9059999999999988</c:v>
                </c:pt>
                <c:pt idx="20266">
                  <c:v>2.1749999999999972</c:v>
                </c:pt>
                <c:pt idx="20267">
                  <c:v>1.8060000000000045</c:v>
                </c:pt>
                <c:pt idx="20268">
                  <c:v>2.027000000000001</c:v>
                </c:pt>
                <c:pt idx="20269">
                  <c:v>2.8800000000000026</c:v>
                </c:pt>
                <c:pt idx="20270">
                  <c:v>2.0110000000000028</c:v>
                </c:pt>
                <c:pt idx="20271">
                  <c:v>1.2249999999999936</c:v>
                </c:pt>
                <c:pt idx="20272">
                  <c:v>6.0000000000002291E-3</c:v>
                </c:pt>
                <c:pt idx="20273">
                  <c:v>0.13400000000000034</c:v>
                </c:pt>
                <c:pt idx="20274">
                  <c:v>4.2000000000001605E-2</c:v>
                </c:pt>
                <c:pt idx="20275">
                  <c:v>0</c:v>
                </c:pt>
                <c:pt idx="20276">
                  <c:v>0.32600000000000062</c:v>
                </c:pt>
                <c:pt idx="20277">
                  <c:v>13.060000000000002</c:v>
                </c:pt>
                <c:pt idx="20278">
                  <c:v>10.366000000000003</c:v>
                </c:pt>
                <c:pt idx="20279">
                  <c:v>7.8860000000000028</c:v>
                </c:pt>
                <c:pt idx="20280">
                  <c:v>5.8199999999999985</c:v>
                </c:pt>
                <c:pt idx="20281">
                  <c:v>3.8539999999999988</c:v>
                </c:pt>
                <c:pt idx="20282">
                  <c:v>2.3150000000000039</c:v>
                </c:pt>
                <c:pt idx="20283">
                  <c:v>1.9639999999999982</c:v>
                </c:pt>
                <c:pt idx="20284">
                  <c:v>1.0189999999999977</c:v>
                </c:pt>
                <c:pt idx="20285">
                  <c:v>0.44200000000000017</c:v>
                </c:pt>
                <c:pt idx="20286">
                  <c:v>0</c:v>
                </c:pt>
                <c:pt idx="20287">
                  <c:v>0</c:v>
                </c:pt>
                <c:pt idx="20288">
                  <c:v>0</c:v>
                </c:pt>
                <c:pt idx="20289">
                  <c:v>0</c:v>
                </c:pt>
                <c:pt idx="20290">
                  <c:v>6.6000000000002501E-2</c:v>
                </c:pt>
                <c:pt idx="20291">
                  <c:v>0.1330000000000027</c:v>
                </c:pt>
                <c:pt idx="20292">
                  <c:v>3.9999999999977831E-3</c:v>
                </c:pt>
                <c:pt idx="20293">
                  <c:v>0</c:v>
                </c:pt>
                <c:pt idx="20294">
                  <c:v>0.21000000000000091</c:v>
                </c:pt>
                <c:pt idx="20295">
                  <c:v>0.16400000000000148</c:v>
                </c:pt>
                <c:pt idx="20296">
                  <c:v>0</c:v>
                </c:pt>
                <c:pt idx="20297">
                  <c:v>0.22900000000000631</c:v>
                </c:pt>
                <c:pt idx="20298">
                  <c:v>2.0159999999999978</c:v>
                </c:pt>
                <c:pt idx="20299">
                  <c:v>0</c:v>
                </c:pt>
                <c:pt idx="20300">
                  <c:v>0.58299999999999841</c:v>
                </c:pt>
                <c:pt idx="20301">
                  <c:v>0.48599999999999732</c:v>
                </c:pt>
                <c:pt idx="20302">
                  <c:v>0.23400000000000176</c:v>
                </c:pt>
                <c:pt idx="20303">
                  <c:v>0.26700000000000301</c:v>
                </c:pt>
                <c:pt idx="20304">
                  <c:v>0.31400000000000017</c:v>
                </c:pt>
                <c:pt idx="20305">
                  <c:v>0.1920000000000002</c:v>
                </c:pt>
                <c:pt idx="20306">
                  <c:v>0</c:v>
                </c:pt>
                <c:pt idx="20307">
                  <c:v>0.27900000000000347</c:v>
                </c:pt>
                <c:pt idx="20308">
                  <c:v>0.71099999999999863</c:v>
                </c:pt>
                <c:pt idx="20309">
                  <c:v>0.89900000000000091</c:v>
                </c:pt>
                <c:pt idx="20310">
                  <c:v>1.1209999999999947</c:v>
                </c:pt>
                <c:pt idx="20311">
                  <c:v>1.1880000000000028</c:v>
                </c:pt>
                <c:pt idx="20312">
                  <c:v>0.76899999999999868</c:v>
                </c:pt>
                <c:pt idx="20313">
                  <c:v>0.57400000000000539</c:v>
                </c:pt>
                <c:pt idx="20314">
                  <c:v>8.2999999999998436E-2</c:v>
                </c:pt>
                <c:pt idx="20315">
                  <c:v>0</c:v>
                </c:pt>
                <c:pt idx="20316">
                  <c:v>0.26300000000000534</c:v>
                </c:pt>
                <c:pt idx="20317">
                  <c:v>0.59199999999999853</c:v>
                </c:pt>
                <c:pt idx="20318">
                  <c:v>0.28799999999999687</c:v>
                </c:pt>
                <c:pt idx="20319">
                  <c:v>0</c:v>
                </c:pt>
                <c:pt idx="20320">
                  <c:v>0</c:v>
                </c:pt>
                <c:pt idx="20321">
                  <c:v>6.0000000000002291E-3</c:v>
                </c:pt>
                <c:pt idx="20322">
                  <c:v>11.094000000000001</c:v>
                </c:pt>
                <c:pt idx="20323">
                  <c:v>9.1860000000000035</c:v>
                </c:pt>
                <c:pt idx="20324">
                  <c:v>2.1069999999999993</c:v>
                </c:pt>
                <c:pt idx="20325">
                  <c:v>0</c:v>
                </c:pt>
                <c:pt idx="20326">
                  <c:v>0.41600000000000392</c:v>
                </c:pt>
                <c:pt idx="20327">
                  <c:v>1.0619999999999972</c:v>
                </c:pt>
                <c:pt idx="20328">
                  <c:v>5.9810000000000034</c:v>
                </c:pt>
                <c:pt idx="20329">
                  <c:v>1.288000000000004</c:v>
                </c:pt>
                <c:pt idx="20330">
                  <c:v>0</c:v>
                </c:pt>
                <c:pt idx="20331">
                  <c:v>0.79400000000000404</c:v>
                </c:pt>
                <c:pt idx="20332">
                  <c:v>6.8290000000000006</c:v>
                </c:pt>
                <c:pt idx="20333">
                  <c:v>4.084999999999992</c:v>
                </c:pt>
                <c:pt idx="20334">
                  <c:v>1.8249999999999953</c:v>
                </c:pt>
                <c:pt idx="20335">
                  <c:v>0</c:v>
                </c:pt>
                <c:pt idx="20336">
                  <c:v>3.546999999999997</c:v>
                </c:pt>
                <c:pt idx="20337">
                  <c:v>4.2419999999999973</c:v>
                </c:pt>
                <c:pt idx="20338">
                  <c:v>2.3840000000000003</c:v>
                </c:pt>
                <c:pt idx="20339">
                  <c:v>2.0379999999999971</c:v>
                </c:pt>
                <c:pt idx="20340">
                  <c:v>1.0399999999999983</c:v>
                </c:pt>
                <c:pt idx="20341">
                  <c:v>0.34100000000000108</c:v>
                </c:pt>
                <c:pt idx="20342">
                  <c:v>0.48299999999999721</c:v>
                </c:pt>
                <c:pt idx="20343">
                  <c:v>0</c:v>
                </c:pt>
                <c:pt idx="20344">
                  <c:v>2.7000000000001034E-2</c:v>
                </c:pt>
                <c:pt idx="20345">
                  <c:v>2.4609999999999985</c:v>
                </c:pt>
                <c:pt idx="20346">
                  <c:v>1.8170000000000002</c:v>
                </c:pt>
                <c:pt idx="20347">
                  <c:v>0.4410000000000025</c:v>
                </c:pt>
                <c:pt idx="20348">
                  <c:v>0</c:v>
                </c:pt>
                <c:pt idx="20349">
                  <c:v>8.599999999999855E-2</c:v>
                </c:pt>
                <c:pt idx="20350">
                  <c:v>0</c:v>
                </c:pt>
                <c:pt idx="20351">
                  <c:v>0</c:v>
                </c:pt>
                <c:pt idx="20352">
                  <c:v>6.4430000000000067</c:v>
                </c:pt>
                <c:pt idx="20353">
                  <c:v>32.471000000000004</c:v>
                </c:pt>
                <c:pt idx="20354">
                  <c:v>21.606999999999999</c:v>
                </c:pt>
                <c:pt idx="20355">
                  <c:v>9.5980000000000025</c:v>
                </c:pt>
                <c:pt idx="20356">
                  <c:v>6.5239999999999991</c:v>
                </c:pt>
                <c:pt idx="20357">
                  <c:v>4.7440000000000069</c:v>
                </c:pt>
                <c:pt idx="20358">
                  <c:v>1.4280000000000044</c:v>
                </c:pt>
                <c:pt idx="20359">
                  <c:v>0</c:v>
                </c:pt>
                <c:pt idx="20360">
                  <c:v>33.943999999999996</c:v>
                </c:pt>
                <c:pt idx="20361">
                  <c:v>16.931000000000004</c:v>
                </c:pt>
                <c:pt idx="20362">
                  <c:v>9.6960000000000015</c:v>
                </c:pt>
                <c:pt idx="20363">
                  <c:v>5.8960000000000008</c:v>
                </c:pt>
                <c:pt idx="20364">
                  <c:v>3.5930000000000035</c:v>
                </c:pt>
                <c:pt idx="20365">
                  <c:v>2.5990000000000038</c:v>
                </c:pt>
                <c:pt idx="20366">
                  <c:v>1.5779999999999954</c:v>
                </c:pt>
                <c:pt idx="20367">
                  <c:v>1.1120000000000021</c:v>
                </c:pt>
                <c:pt idx="20368">
                  <c:v>1.8249999999999953</c:v>
                </c:pt>
                <c:pt idx="20369">
                  <c:v>1.0359999999999936</c:v>
                </c:pt>
                <c:pt idx="20370">
                  <c:v>0.68800000000000261</c:v>
                </c:pt>
                <c:pt idx="20371">
                  <c:v>1.1000000000002789E-2</c:v>
                </c:pt>
                <c:pt idx="20372">
                  <c:v>0</c:v>
                </c:pt>
                <c:pt idx="20373">
                  <c:v>0</c:v>
                </c:pt>
                <c:pt idx="20374">
                  <c:v>0.74099999999999988</c:v>
                </c:pt>
                <c:pt idx="20375">
                  <c:v>1.3089999999999971</c:v>
                </c:pt>
                <c:pt idx="20376">
                  <c:v>1.1389999999999958</c:v>
                </c:pt>
                <c:pt idx="20377">
                  <c:v>0.82500000000000284</c:v>
                </c:pt>
                <c:pt idx="20378">
                  <c:v>0.97400000000000375</c:v>
                </c:pt>
                <c:pt idx="20379">
                  <c:v>0</c:v>
                </c:pt>
                <c:pt idx="20380">
                  <c:v>0.38899999999999607</c:v>
                </c:pt>
                <c:pt idx="20381">
                  <c:v>0.45000000000000284</c:v>
                </c:pt>
                <c:pt idx="20382">
                  <c:v>0.43399999999999772</c:v>
                </c:pt>
                <c:pt idx="20383">
                  <c:v>0.21200000000000335</c:v>
                </c:pt>
                <c:pt idx="20384">
                  <c:v>0</c:v>
                </c:pt>
                <c:pt idx="20385">
                  <c:v>0.28999999999999937</c:v>
                </c:pt>
                <c:pt idx="20386">
                  <c:v>3.0470000000000041</c:v>
                </c:pt>
                <c:pt idx="20387">
                  <c:v>10.494</c:v>
                </c:pt>
                <c:pt idx="20388">
                  <c:v>6.7830000000000013</c:v>
                </c:pt>
                <c:pt idx="20389">
                  <c:v>5.2100000000000009</c:v>
                </c:pt>
                <c:pt idx="20390">
                  <c:v>3.4699999999999989</c:v>
                </c:pt>
                <c:pt idx="20391">
                  <c:v>2.4849999999999994</c:v>
                </c:pt>
                <c:pt idx="20392">
                  <c:v>1.8130000000000024</c:v>
                </c:pt>
                <c:pt idx="20393">
                  <c:v>1.3950000000000031</c:v>
                </c:pt>
                <c:pt idx="20394">
                  <c:v>1.033999999999998</c:v>
                </c:pt>
                <c:pt idx="20395">
                  <c:v>1.0920000000000061</c:v>
                </c:pt>
                <c:pt idx="20396">
                  <c:v>0.82900000000000063</c:v>
                </c:pt>
                <c:pt idx="20397">
                  <c:v>0.27199999999999858</c:v>
                </c:pt>
                <c:pt idx="20398">
                  <c:v>0.17200000000000421</c:v>
                </c:pt>
                <c:pt idx="20399">
                  <c:v>0.15200000000000108</c:v>
                </c:pt>
                <c:pt idx="20400">
                  <c:v>0.25699999999999801</c:v>
                </c:pt>
                <c:pt idx="20401">
                  <c:v>0</c:v>
                </c:pt>
                <c:pt idx="20402">
                  <c:v>0.18999999999999784</c:v>
                </c:pt>
                <c:pt idx="20403">
                  <c:v>0.38300000000000284</c:v>
                </c:pt>
                <c:pt idx="20404">
                  <c:v>1.048999999999999</c:v>
                </c:pt>
                <c:pt idx="20405">
                  <c:v>1.1920000000000006</c:v>
                </c:pt>
                <c:pt idx="20406">
                  <c:v>0.42000000000000182</c:v>
                </c:pt>
                <c:pt idx="20407">
                  <c:v>0</c:v>
                </c:pt>
                <c:pt idx="20408">
                  <c:v>0</c:v>
                </c:pt>
                <c:pt idx="20409">
                  <c:v>0.7819999999999967</c:v>
                </c:pt>
                <c:pt idx="20410">
                  <c:v>0.6049999999999971</c:v>
                </c:pt>
                <c:pt idx="20411">
                  <c:v>0.39999999999999886</c:v>
                </c:pt>
                <c:pt idx="20412">
                  <c:v>0</c:v>
                </c:pt>
                <c:pt idx="20413">
                  <c:v>0.22599999999999917</c:v>
                </c:pt>
                <c:pt idx="20414">
                  <c:v>0.64199999999999613</c:v>
                </c:pt>
                <c:pt idx="20415">
                  <c:v>4.5749999999999957</c:v>
                </c:pt>
                <c:pt idx="20416">
                  <c:v>36.464000000000006</c:v>
                </c:pt>
                <c:pt idx="20417">
                  <c:v>31.955000000000002</c:v>
                </c:pt>
                <c:pt idx="20418">
                  <c:v>20.774000000000008</c:v>
                </c:pt>
                <c:pt idx="20419">
                  <c:v>15.487000000000002</c:v>
                </c:pt>
                <c:pt idx="20420">
                  <c:v>11.297999999999998</c:v>
                </c:pt>
                <c:pt idx="20421">
                  <c:v>9.277000000000001</c:v>
                </c:pt>
                <c:pt idx="20422">
                  <c:v>7.6689999999999952</c:v>
                </c:pt>
                <c:pt idx="20423">
                  <c:v>5.4529999999999959</c:v>
                </c:pt>
                <c:pt idx="20424">
                  <c:v>3.9589999999999961</c:v>
                </c:pt>
                <c:pt idx="20425">
                  <c:v>2.7710000000000008</c:v>
                </c:pt>
                <c:pt idx="20426">
                  <c:v>2.2530000000000001</c:v>
                </c:pt>
                <c:pt idx="20427">
                  <c:v>2.1099999999999994</c:v>
                </c:pt>
                <c:pt idx="20428">
                  <c:v>1.5020000000000024</c:v>
                </c:pt>
                <c:pt idx="20429">
                  <c:v>1.1760000000000024</c:v>
                </c:pt>
                <c:pt idx="20430">
                  <c:v>0.20300000000000296</c:v>
                </c:pt>
                <c:pt idx="20431">
                  <c:v>0.32900000000000085</c:v>
                </c:pt>
                <c:pt idx="20432">
                  <c:v>0.11200000000000189</c:v>
                </c:pt>
                <c:pt idx="20433">
                  <c:v>0.57300000000000062</c:v>
                </c:pt>
                <c:pt idx="20434">
                  <c:v>0</c:v>
                </c:pt>
                <c:pt idx="20435">
                  <c:v>0.39099999999999852</c:v>
                </c:pt>
                <c:pt idx="20436">
                  <c:v>0.78099999999999881</c:v>
                </c:pt>
                <c:pt idx="20437">
                  <c:v>0.5769999999999984</c:v>
                </c:pt>
                <c:pt idx="20438">
                  <c:v>0.62899999999999801</c:v>
                </c:pt>
                <c:pt idx="20439">
                  <c:v>0.70300000000000318</c:v>
                </c:pt>
                <c:pt idx="20440">
                  <c:v>0.65999999999999692</c:v>
                </c:pt>
                <c:pt idx="20441">
                  <c:v>0.47200000000000131</c:v>
                </c:pt>
                <c:pt idx="20442">
                  <c:v>0</c:v>
                </c:pt>
                <c:pt idx="20443">
                  <c:v>0</c:v>
                </c:pt>
                <c:pt idx="20444">
                  <c:v>0</c:v>
                </c:pt>
                <c:pt idx="20445">
                  <c:v>0.36399999999999744</c:v>
                </c:pt>
                <c:pt idx="20446">
                  <c:v>16.42799999999999</c:v>
                </c:pt>
                <c:pt idx="20447">
                  <c:v>18.104999999999997</c:v>
                </c:pt>
                <c:pt idx="20448">
                  <c:v>11.271000000000001</c:v>
                </c:pt>
                <c:pt idx="20449">
                  <c:v>6.9750000000000014</c:v>
                </c:pt>
                <c:pt idx="20450">
                  <c:v>4.3320000000000007</c:v>
                </c:pt>
                <c:pt idx="20451">
                  <c:v>2.6649999999999991</c:v>
                </c:pt>
                <c:pt idx="20452">
                  <c:v>1.8200000000000003</c:v>
                </c:pt>
                <c:pt idx="20453">
                  <c:v>1.474000000000004</c:v>
                </c:pt>
                <c:pt idx="20454">
                  <c:v>0.9799999999999971</c:v>
                </c:pt>
                <c:pt idx="20455">
                  <c:v>1.3039999999999941</c:v>
                </c:pt>
                <c:pt idx="20456">
                  <c:v>1.0069999999999975</c:v>
                </c:pt>
                <c:pt idx="20457">
                  <c:v>0.63300000000000289</c:v>
                </c:pt>
                <c:pt idx="20458">
                  <c:v>0.60400000000000653</c:v>
                </c:pt>
                <c:pt idx="20459">
                  <c:v>0.24199999999999744</c:v>
                </c:pt>
                <c:pt idx="20460">
                  <c:v>0</c:v>
                </c:pt>
                <c:pt idx="20461">
                  <c:v>0.15599999999999892</c:v>
                </c:pt>
                <c:pt idx="20462">
                  <c:v>0.99499999999999744</c:v>
                </c:pt>
                <c:pt idx="20463">
                  <c:v>0.37700000000000256</c:v>
                </c:pt>
                <c:pt idx="20464">
                  <c:v>0.16400000000000148</c:v>
                </c:pt>
                <c:pt idx="20465">
                  <c:v>0.31400000000000017</c:v>
                </c:pt>
                <c:pt idx="20466">
                  <c:v>0.20199999999999826</c:v>
                </c:pt>
                <c:pt idx="20467">
                  <c:v>0</c:v>
                </c:pt>
                <c:pt idx="20468">
                  <c:v>0</c:v>
                </c:pt>
                <c:pt idx="20469">
                  <c:v>0.16599999999999693</c:v>
                </c:pt>
                <c:pt idx="20470">
                  <c:v>0</c:v>
                </c:pt>
                <c:pt idx="20471">
                  <c:v>4.9999999999997179E-2</c:v>
                </c:pt>
                <c:pt idx="20472">
                  <c:v>5.0000000000004277E-2</c:v>
                </c:pt>
                <c:pt idx="20473">
                  <c:v>0.21699999999999886</c:v>
                </c:pt>
                <c:pt idx="20474">
                  <c:v>0</c:v>
                </c:pt>
                <c:pt idx="20475">
                  <c:v>0.1920000000000002</c:v>
                </c:pt>
                <c:pt idx="20476">
                  <c:v>0.35900000000000182</c:v>
                </c:pt>
                <c:pt idx="20477">
                  <c:v>0.22100000000000364</c:v>
                </c:pt>
                <c:pt idx="20478">
                  <c:v>8.6999999999996261E-2</c:v>
                </c:pt>
                <c:pt idx="20479">
                  <c:v>0.10800000000000409</c:v>
                </c:pt>
                <c:pt idx="20480">
                  <c:v>0</c:v>
                </c:pt>
                <c:pt idx="20481">
                  <c:v>0</c:v>
                </c:pt>
                <c:pt idx="20482">
                  <c:v>0</c:v>
                </c:pt>
                <c:pt idx="20483">
                  <c:v>3.4999999999996589E-2</c:v>
                </c:pt>
                <c:pt idx="20484">
                  <c:v>0</c:v>
                </c:pt>
                <c:pt idx="20485">
                  <c:v>0</c:v>
                </c:pt>
                <c:pt idx="20486">
                  <c:v>0</c:v>
                </c:pt>
                <c:pt idx="20487">
                  <c:v>0</c:v>
                </c:pt>
                <c:pt idx="20488">
                  <c:v>0.46099999999999863</c:v>
                </c:pt>
                <c:pt idx="20489">
                  <c:v>1.5880000000000014</c:v>
                </c:pt>
                <c:pt idx="20490">
                  <c:v>9.3870000000000005</c:v>
                </c:pt>
                <c:pt idx="20491">
                  <c:v>57.988</c:v>
                </c:pt>
                <c:pt idx="20492">
                  <c:v>91.890999999999991</c:v>
                </c:pt>
                <c:pt idx="20493">
                  <c:v>82.817000000000007</c:v>
                </c:pt>
                <c:pt idx="20494">
                  <c:v>63.385000000000005</c:v>
                </c:pt>
                <c:pt idx="20495">
                  <c:v>49.466000000000001</c:v>
                </c:pt>
                <c:pt idx="20496">
                  <c:v>37.927</c:v>
                </c:pt>
                <c:pt idx="20497">
                  <c:v>30.208000000000006</c:v>
                </c:pt>
                <c:pt idx="20498">
                  <c:v>26.321999999999996</c:v>
                </c:pt>
                <c:pt idx="20499">
                  <c:v>23.511999999999993</c:v>
                </c:pt>
                <c:pt idx="20500">
                  <c:v>21.630999999999993</c:v>
                </c:pt>
                <c:pt idx="20501">
                  <c:v>19.613000000000007</c:v>
                </c:pt>
                <c:pt idx="20502">
                  <c:v>17.561999999999998</c:v>
                </c:pt>
                <c:pt idx="20503">
                  <c:v>15.023000000000001</c:v>
                </c:pt>
                <c:pt idx="20504">
                  <c:v>12.788999999999994</c:v>
                </c:pt>
                <c:pt idx="20505">
                  <c:v>10.403000000000006</c:v>
                </c:pt>
                <c:pt idx="20506">
                  <c:v>9.6479999999999961</c:v>
                </c:pt>
                <c:pt idx="20507">
                  <c:v>8.5669999999999984</c:v>
                </c:pt>
                <c:pt idx="20508">
                  <c:v>7.9080000000000013</c:v>
                </c:pt>
                <c:pt idx="20509">
                  <c:v>6.3949999999999942</c:v>
                </c:pt>
                <c:pt idx="20510">
                  <c:v>5.2010000000000014</c:v>
                </c:pt>
                <c:pt idx="20511">
                  <c:v>4.2740000000000009</c:v>
                </c:pt>
                <c:pt idx="20512">
                  <c:v>4.0059999999999913</c:v>
                </c:pt>
                <c:pt idx="20513">
                  <c:v>3.0290000000000035</c:v>
                </c:pt>
                <c:pt idx="20514">
                  <c:v>1.5640000000000001</c:v>
                </c:pt>
                <c:pt idx="20515">
                  <c:v>1.5920000000000061</c:v>
                </c:pt>
                <c:pt idx="20516">
                  <c:v>0.43700000000000483</c:v>
                </c:pt>
                <c:pt idx="20517">
                  <c:v>0</c:v>
                </c:pt>
                <c:pt idx="20518">
                  <c:v>12.143000000000001</c:v>
                </c:pt>
                <c:pt idx="20519">
                  <c:v>24.33400000000001</c:v>
                </c:pt>
                <c:pt idx="20520">
                  <c:v>35.903000000000006</c:v>
                </c:pt>
                <c:pt idx="20521">
                  <c:v>18.442999999999984</c:v>
                </c:pt>
                <c:pt idx="20522">
                  <c:v>12.084999999999997</c:v>
                </c:pt>
                <c:pt idx="20523">
                  <c:v>8.4830000000000041</c:v>
                </c:pt>
                <c:pt idx="20524">
                  <c:v>6.1409999999999965</c:v>
                </c:pt>
                <c:pt idx="20525">
                  <c:v>5.3780000000000001</c:v>
                </c:pt>
                <c:pt idx="20526">
                  <c:v>3.8700000000000037</c:v>
                </c:pt>
                <c:pt idx="20527">
                  <c:v>3.1610000000000014</c:v>
                </c:pt>
                <c:pt idx="20528">
                  <c:v>3.1309999999999998</c:v>
                </c:pt>
                <c:pt idx="20529">
                  <c:v>1.75</c:v>
                </c:pt>
                <c:pt idx="20530">
                  <c:v>1.1169999999999969</c:v>
                </c:pt>
                <c:pt idx="20531">
                  <c:v>0.54399999999999693</c:v>
                </c:pt>
                <c:pt idx="20532">
                  <c:v>0.51099999999999568</c:v>
                </c:pt>
                <c:pt idx="20533">
                  <c:v>0.49099999999999988</c:v>
                </c:pt>
                <c:pt idx="20534">
                  <c:v>0.28600000000000136</c:v>
                </c:pt>
                <c:pt idx="20535">
                  <c:v>0</c:v>
                </c:pt>
                <c:pt idx="20536">
                  <c:v>3.1580000000000013</c:v>
                </c:pt>
                <c:pt idx="20537">
                  <c:v>13.382000000000003</c:v>
                </c:pt>
                <c:pt idx="20538">
                  <c:v>9.4990000000000023</c:v>
                </c:pt>
                <c:pt idx="20539">
                  <c:v>4.3540000000000045</c:v>
                </c:pt>
                <c:pt idx="20540">
                  <c:v>1.3769999999999949</c:v>
                </c:pt>
                <c:pt idx="20541">
                  <c:v>0</c:v>
                </c:pt>
                <c:pt idx="20542">
                  <c:v>5.8079999999999981</c:v>
                </c:pt>
                <c:pt idx="20543">
                  <c:v>20.338999999999999</c:v>
                </c:pt>
                <c:pt idx="20544">
                  <c:v>7.3399999999999963</c:v>
                </c:pt>
                <c:pt idx="20545">
                  <c:v>4.2779999999999987</c:v>
                </c:pt>
                <c:pt idx="20546">
                  <c:v>2.367999999999995</c:v>
                </c:pt>
                <c:pt idx="20547">
                  <c:v>1.1769999999999996</c:v>
                </c:pt>
                <c:pt idx="20548">
                  <c:v>0</c:v>
                </c:pt>
                <c:pt idx="20549">
                  <c:v>2.1480000000000032</c:v>
                </c:pt>
                <c:pt idx="20550">
                  <c:v>3.125</c:v>
                </c:pt>
                <c:pt idx="20551">
                  <c:v>1.1679999999999988</c:v>
                </c:pt>
                <c:pt idx="20552">
                  <c:v>0</c:v>
                </c:pt>
                <c:pt idx="20553">
                  <c:v>5.6310000000000002</c:v>
                </c:pt>
                <c:pt idx="20554">
                  <c:v>4.929000000000002</c:v>
                </c:pt>
                <c:pt idx="20555">
                  <c:v>51.545000000000002</c:v>
                </c:pt>
                <c:pt idx="20556">
                  <c:v>21.95300000000001</c:v>
                </c:pt>
                <c:pt idx="20557">
                  <c:v>12.669000000000004</c:v>
                </c:pt>
                <c:pt idx="20558">
                  <c:v>8.1439999999999984</c:v>
                </c:pt>
                <c:pt idx="20559">
                  <c:v>5.3099999999999952</c:v>
                </c:pt>
                <c:pt idx="20560">
                  <c:v>3.1670000000000016</c:v>
                </c:pt>
                <c:pt idx="20561">
                  <c:v>1.3390000000000057</c:v>
                </c:pt>
                <c:pt idx="20562">
                  <c:v>0</c:v>
                </c:pt>
                <c:pt idx="20563">
                  <c:v>1.582999999999998</c:v>
                </c:pt>
                <c:pt idx="20564">
                  <c:v>1.0700000000000003</c:v>
                </c:pt>
                <c:pt idx="20565">
                  <c:v>0.47599999999999931</c:v>
                </c:pt>
                <c:pt idx="20566">
                  <c:v>0</c:v>
                </c:pt>
                <c:pt idx="20567">
                  <c:v>0</c:v>
                </c:pt>
                <c:pt idx="20568">
                  <c:v>0.67300000000000204</c:v>
                </c:pt>
                <c:pt idx="20569">
                  <c:v>3.7780000000000058</c:v>
                </c:pt>
                <c:pt idx="20570">
                  <c:v>0.87100000000000244</c:v>
                </c:pt>
                <c:pt idx="20571">
                  <c:v>0.28500000000000381</c:v>
                </c:pt>
                <c:pt idx="20572">
                  <c:v>0</c:v>
                </c:pt>
                <c:pt idx="20573">
                  <c:v>0.15399999999999647</c:v>
                </c:pt>
                <c:pt idx="20574">
                  <c:v>0</c:v>
                </c:pt>
                <c:pt idx="20575">
                  <c:v>1.6320000000000054</c:v>
                </c:pt>
                <c:pt idx="20576">
                  <c:v>2.0600000000000032</c:v>
                </c:pt>
                <c:pt idx="20577">
                  <c:v>3.0090000000000003</c:v>
                </c:pt>
                <c:pt idx="20578">
                  <c:v>5.5859999999999985</c:v>
                </c:pt>
                <c:pt idx="20579">
                  <c:v>20.829000000000001</c:v>
                </c:pt>
                <c:pt idx="20580">
                  <c:v>10.543000000000005</c:v>
                </c:pt>
                <c:pt idx="20581">
                  <c:v>12.901000000000003</c:v>
                </c:pt>
                <c:pt idx="20582">
                  <c:v>16.289000000000009</c:v>
                </c:pt>
                <c:pt idx="20583">
                  <c:v>7.2979999999999947</c:v>
                </c:pt>
                <c:pt idx="20584">
                  <c:v>4.1279999999999974</c:v>
                </c:pt>
                <c:pt idx="20585">
                  <c:v>1.6769999999999996</c:v>
                </c:pt>
                <c:pt idx="20586">
                  <c:v>0</c:v>
                </c:pt>
                <c:pt idx="20587">
                  <c:v>1.2479999999999969</c:v>
                </c:pt>
                <c:pt idx="20588">
                  <c:v>6.1310000000000002</c:v>
                </c:pt>
                <c:pt idx="20589">
                  <c:v>8.7349999999999994</c:v>
                </c:pt>
                <c:pt idx="20590">
                  <c:v>3.3560000000000003</c:v>
                </c:pt>
                <c:pt idx="20591">
                  <c:v>3.9500000000000028</c:v>
                </c:pt>
                <c:pt idx="20592">
                  <c:v>1.533999999999998</c:v>
                </c:pt>
                <c:pt idx="20593">
                  <c:v>0</c:v>
                </c:pt>
                <c:pt idx="20594">
                  <c:v>0</c:v>
                </c:pt>
                <c:pt idx="20595">
                  <c:v>10.292000000000002</c:v>
                </c:pt>
                <c:pt idx="20596">
                  <c:v>94.594000000000023</c:v>
                </c:pt>
                <c:pt idx="20597">
                  <c:v>19.619000000000007</c:v>
                </c:pt>
                <c:pt idx="20598">
                  <c:v>0</c:v>
                </c:pt>
                <c:pt idx="20599">
                  <c:v>14.556000000000003</c:v>
                </c:pt>
                <c:pt idx="20600">
                  <c:v>14.15</c:v>
                </c:pt>
                <c:pt idx="20601">
                  <c:v>7.2019999999999982</c:v>
                </c:pt>
                <c:pt idx="20602">
                  <c:v>2.3109999999999991</c:v>
                </c:pt>
                <c:pt idx="20603">
                  <c:v>0.52299999999999613</c:v>
                </c:pt>
                <c:pt idx="20604">
                  <c:v>0</c:v>
                </c:pt>
                <c:pt idx="20605">
                  <c:v>0</c:v>
                </c:pt>
                <c:pt idx="20606">
                  <c:v>0</c:v>
                </c:pt>
                <c:pt idx="20607">
                  <c:v>0</c:v>
                </c:pt>
                <c:pt idx="20608">
                  <c:v>1.532000000000004</c:v>
                </c:pt>
                <c:pt idx="20609">
                  <c:v>3.0759999999999934</c:v>
                </c:pt>
                <c:pt idx="20610">
                  <c:v>1.3659999999999992</c:v>
                </c:pt>
                <c:pt idx="20611">
                  <c:v>5.7300000000000058</c:v>
                </c:pt>
                <c:pt idx="20612">
                  <c:v>1.5529999999999968</c:v>
                </c:pt>
                <c:pt idx="20613">
                  <c:v>0.31100000000000011</c:v>
                </c:pt>
                <c:pt idx="20614">
                  <c:v>2.9999999999994031E-2</c:v>
                </c:pt>
                <c:pt idx="20615">
                  <c:v>0.45299999999999596</c:v>
                </c:pt>
                <c:pt idx="20616">
                  <c:v>0.27400000000000091</c:v>
                </c:pt>
                <c:pt idx="20617">
                  <c:v>0</c:v>
                </c:pt>
                <c:pt idx="20618">
                  <c:v>1.0959999999999956</c:v>
                </c:pt>
                <c:pt idx="20619">
                  <c:v>0.66100000000000181</c:v>
                </c:pt>
                <c:pt idx="20620">
                  <c:v>0.66700000000000192</c:v>
                </c:pt>
                <c:pt idx="20621">
                  <c:v>0.83200000000000074</c:v>
                </c:pt>
                <c:pt idx="20622">
                  <c:v>0.5600000000000025</c:v>
                </c:pt>
                <c:pt idx="20623">
                  <c:v>2.208999999999997</c:v>
                </c:pt>
                <c:pt idx="20624">
                  <c:v>0</c:v>
                </c:pt>
                <c:pt idx="20625">
                  <c:v>46.974000000000004</c:v>
                </c:pt>
                <c:pt idx="20626">
                  <c:v>192.32600000000005</c:v>
                </c:pt>
                <c:pt idx="20627">
                  <c:v>238.46800000000005</c:v>
                </c:pt>
                <c:pt idx="20628">
                  <c:v>84.643999999999977</c:v>
                </c:pt>
                <c:pt idx="20629">
                  <c:v>36.164000000000001</c:v>
                </c:pt>
                <c:pt idx="20630">
                  <c:v>25.073</c:v>
                </c:pt>
                <c:pt idx="20631">
                  <c:v>22.652999999999999</c:v>
                </c:pt>
                <c:pt idx="20632">
                  <c:v>16.714999999999996</c:v>
                </c:pt>
                <c:pt idx="20633">
                  <c:v>13.125</c:v>
                </c:pt>
                <c:pt idx="20634">
                  <c:v>13.084000000000001</c:v>
                </c:pt>
                <c:pt idx="20635">
                  <c:v>9.0250000000000004</c:v>
                </c:pt>
                <c:pt idx="20636">
                  <c:v>6.8199999999999914</c:v>
                </c:pt>
                <c:pt idx="20637">
                  <c:v>4.921999999999997</c:v>
                </c:pt>
                <c:pt idx="20638">
                  <c:v>4.0669999999999984</c:v>
                </c:pt>
                <c:pt idx="20639">
                  <c:v>2.3749999999999991</c:v>
                </c:pt>
                <c:pt idx="20640">
                  <c:v>1.4029999999999978</c:v>
                </c:pt>
                <c:pt idx="20641">
                  <c:v>0</c:v>
                </c:pt>
                <c:pt idx="20642">
                  <c:v>34.667000000000002</c:v>
                </c:pt>
                <c:pt idx="20643">
                  <c:v>48.472000000000001</c:v>
                </c:pt>
                <c:pt idx="20644">
                  <c:v>19.113999999999997</c:v>
                </c:pt>
                <c:pt idx="20645">
                  <c:v>7.2730000000000032</c:v>
                </c:pt>
                <c:pt idx="20646">
                  <c:v>0</c:v>
                </c:pt>
                <c:pt idx="20647">
                  <c:v>14.157000000000002</c:v>
                </c:pt>
                <c:pt idx="20648">
                  <c:v>39.908000000000001</c:v>
                </c:pt>
                <c:pt idx="20649">
                  <c:v>14.879000000000003</c:v>
                </c:pt>
                <c:pt idx="20650">
                  <c:v>6.4270000000000067</c:v>
                </c:pt>
                <c:pt idx="20651">
                  <c:v>2.9750000000000005</c:v>
                </c:pt>
                <c:pt idx="20652">
                  <c:v>1.099000000000004</c:v>
                </c:pt>
                <c:pt idx="20653">
                  <c:v>0.68900000000000028</c:v>
                </c:pt>
                <c:pt idx="20654">
                  <c:v>1.4029999999999978</c:v>
                </c:pt>
                <c:pt idx="20655">
                  <c:v>4.6859999999999982</c:v>
                </c:pt>
                <c:pt idx="20656">
                  <c:v>1.1120000000000021</c:v>
                </c:pt>
                <c:pt idx="20657">
                  <c:v>0.32999999999999857</c:v>
                </c:pt>
                <c:pt idx="20658">
                  <c:v>5.1000000000001933E-2</c:v>
                </c:pt>
                <c:pt idx="20659">
                  <c:v>0</c:v>
                </c:pt>
                <c:pt idx="20660">
                  <c:v>0</c:v>
                </c:pt>
                <c:pt idx="20661">
                  <c:v>0</c:v>
                </c:pt>
                <c:pt idx="20662">
                  <c:v>0</c:v>
                </c:pt>
                <c:pt idx="20663">
                  <c:v>0</c:v>
                </c:pt>
                <c:pt idx="20664">
                  <c:v>0</c:v>
                </c:pt>
                <c:pt idx="20665">
                  <c:v>5.1529999999999969</c:v>
                </c:pt>
                <c:pt idx="20666">
                  <c:v>52.356999999999999</c:v>
                </c:pt>
                <c:pt idx="20667">
                  <c:v>17.883000000000003</c:v>
                </c:pt>
                <c:pt idx="20668">
                  <c:v>15.308</c:v>
                </c:pt>
                <c:pt idx="20669">
                  <c:v>9.974000000000002</c:v>
                </c:pt>
                <c:pt idx="20670">
                  <c:v>6.5259999999999945</c:v>
                </c:pt>
                <c:pt idx="20671">
                  <c:v>5.0109999999999957</c:v>
                </c:pt>
                <c:pt idx="20672">
                  <c:v>3.6579999999999941</c:v>
                </c:pt>
                <c:pt idx="20673">
                  <c:v>2.2410000000000001</c:v>
                </c:pt>
                <c:pt idx="20674">
                  <c:v>1.2640000000000029</c:v>
                </c:pt>
                <c:pt idx="20675">
                  <c:v>1.0080000000000027</c:v>
                </c:pt>
                <c:pt idx="20676">
                  <c:v>1.2790000000000035</c:v>
                </c:pt>
                <c:pt idx="20677">
                  <c:v>1.0979999999999985</c:v>
                </c:pt>
                <c:pt idx="20678">
                  <c:v>0.35099999999999931</c:v>
                </c:pt>
                <c:pt idx="20679">
                  <c:v>0</c:v>
                </c:pt>
                <c:pt idx="20680">
                  <c:v>0</c:v>
                </c:pt>
                <c:pt idx="20681">
                  <c:v>1.1620000000000061</c:v>
                </c:pt>
                <c:pt idx="20682">
                  <c:v>0.94299999999999784</c:v>
                </c:pt>
                <c:pt idx="20683">
                  <c:v>24.947000000000003</c:v>
                </c:pt>
                <c:pt idx="20684">
                  <c:v>13.362000000000005</c:v>
                </c:pt>
                <c:pt idx="20685">
                  <c:v>9.5610000000000035</c:v>
                </c:pt>
                <c:pt idx="20686">
                  <c:v>7.7550000000000026</c:v>
                </c:pt>
                <c:pt idx="20687">
                  <c:v>6.6449999999999942</c:v>
                </c:pt>
                <c:pt idx="20688">
                  <c:v>6.3800000000000026</c:v>
                </c:pt>
                <c:pt idx="20689">
                  <c:v>7.9579999999999975</c:v>
                </c:pt>
                <c:pt idx="20690">
                  <c:v>5.0900000000000025</c:v>
                </c:pt>
                <c:pt idx="20691">
                  <c:v>3.7740000000000009</c:v>
                </c:pt>
                <c:pt idx="20692">
                  <c:v>3.7440000000000002</c:v>
                </c:pt>
                <c:pt idx="20693">
                  <c:v>3.8699999999999974</c:v>
                </c:pt>
                <c:pt idx="20694">
                  <c:v>3.9419999999999997</c:v>
                </c:pt>
                <c:pt idx="20695">
                  <c:v>1.0650000000000048</c:v>
                </c:pt>
                <c:pt idx="20696">
                  <c:v>0.87700000000000278</c:v>
                </c:pt>
                <c:pt idx="20697">
                  <c:v>0.39699999999999869</c:v>
                </c:pt>
                <c:pt idx="20698">
                  <c:v>0</c:v>
                </c:pt>
                <c:pt idx="20699">
                  <c:v>2.5999999999996248E-2</c:v>
                </c:pt>
                <c:pt idx="20700">
                  <c:v>3.4999999999996589E-2</c:v>
                </c:pt>
                <c:pt idx="20701">
                  <c:v>0.19400000000000261</c:v>
                </c:pt>
                <c:pt idx="20702">
                  <c:v>0.14500000000000318</c:v>
                </c:pt>
                <c:pt idx="20703">
                  <c:v>0.14500000000000318</c:v>
                </c:pt>
                <c:pt idx="20704">
                  <c:v>9.0000000000003463E-3</c:v>
                </c:pt>
                <c:pt idx="20705">
                  <c:v>0</c:v>
                </c:pt>
                <c:pt idx="20706">
                  <c:v>0.41199999999999926</c:v>
                </c:pt>
                <c:pt idx="20707">
                  <c:v>0.50600000000000023</c:v>
                </c:pt>
                <c:pt idx="20708">
                  <c:v>0.6049999999999971</c:v>
                </c:pt>
                <c:pt idx="20709">
                  <c:v>0.80299999999999749</c:v>
                </c:pt>
                <c:pt idx="20710">
                  <c:v>0.3440000000000013</c:v>
                </c:pt>
                <c:pt idx="20711">
                  <c:v>0.20300000000000296</c:v>
                </c:pt>
                <c:pt idx="20712">
                  <c:v>4.2000000000001605E-2</c:v>
                </c:pt>
                <c:pt idx="20713">
                  <c:v>0</c:v>
                </c:pt>
                <c:pt idx="20714">
                  <c:v>0</c:v>
                </c:pt>
                <c:pt idx="20715">
                  <c:v>1.713000000000001</c:v>
                </c:pt>
                <c:pt idx="20716">
                  <c:v>1.2429999999999946</c:v>
                </c:pt>
                <c:pt idx="20717">
                  <c:v>0</c:v>
                </c:pt>
                <c:pt idx="20718">
                  <c:v>1.2650000000000006</c:v>
                </c:pt>
                <c:pt idx="20719">
                  <c:v>6.5679999999999961</c:v>
                </c:pt>
                <c:pt idx="20720">
                  <c:v>5.0889999999999986</c:v>
                </c:pt>
                <c:pt idx="20721">
                  <c:v>51.751000000000005</c:v>
                </c:pt>
                <c:pt idx="20722">
                  <c:v>22.733000000000004</c:v>
                </c:pt>
                <c:pt idx="20723">
                  <c:v>11.527999999999999</c:v>
                </c:pt>
                <c:pt idx="20724">
                  <c:v>7.4039999999999964</c:v>
                </c:pt>
                <c:pt idx="20725">
                  <c:v>6.0129999999999963</c:v>
                </c:pt>
                <c:pt idx="20726">
                  <c:v>3.9200000000000017</c:v>
                </c:pt>
                <c:pt idx="20727">
                  <c:v>2.6670000000000016</c:v>
                </c:pt>
                <c:pt idx="20728">
                  <c:v>1.9560000000000035</c:v>
                </c:pt>
                <c:pt idx="20729">
                  <c:v>2.1629999999999971</c:v>
                </c:pt>
                <c:pt idx="20730">
                  <c:v>1.7079999999999975</c:v>
                </c:pt>
                <c:pt idx="20731">
                  <c:v>1.2959999999999989</c:v>
                </c:pt>
                <c:pt idx="20732">
                  <c:v>0.43300000000000705</c:v>
                </c:pt>
                <c:pt idx="20733">
                  <c:v>0.31799999999999806</c:v>
                </c:pt>
                <c:pt idx="20734">
                  <c:v>0.21999999999999897</c:v>
                </c:pt>
                <c:pt idx="20735">
                  <c:v>0</c:v>
                </c:pt>
                <c:pt idx="20736">
                  <c:v>0.84899999999999665</c:v>
                </c:pt>
                <c:pt idx="20737">
                  <c:v>1.5130000000000052</c:v>
                </c:pt>
                <c:pt idx="20738">
                  <c:v>2.2319999999999993</c:v>
                </c:pt>
                <c:pt idx="20739">
                  <c:v>5.7540000000000049</c:v>
                </c:pt>
                <c:pt idx="20740">
                  <c:v>5.7150000000000025</c:v>
                </c:pt>
                <c:pt idx="20741">
                  <c:v>4.4980000000000064</c:v>
                </c:pt>
                <c:pt idx="20742">
                  <c:v>3.7190000000000007</c:v>
                </c:pt>
                <c:pt idx="20743">
                  <c:v>3.0069999999999979</c:v>
                </c:pt>
                <c:pt idx="20744">
                  <c:v>2.1999999999998458E-2</c:v>
                </c:pt>
                <c:pt idx="20745">
                  <c:v>0</c:v>
                </c:pt>
                <c:pt idx="20746">
                  <c:v>0.14000000000000062</c:v>
                </c:pt>
                <c:pt idx="20747">
                  <c:v>0.40599999999999892</c:v>
                </c:pt>
                <c:pt idx="20748">
                  <c:v>0.6540000000000038</c:v>
                </c:pt>
                <c:pt idx="20749">
                  <c:v>5.0000000000004277E-2</c:v>
                </c:pt>
                <c:pt idx="20750">
                  <c:v>0</c:v>
                </c:pt>
                <c:pt idx="20751">
                  <c:v>2.6219999999999999</c:v>
                </c:pt>
                <c:pt idx="20752">
                  <c:v>1.0219999999999976</c:v>
                </c:pt>
                <c:pt idx="20753">
                  <c:v>0</c:v>
                </c:pt>
                <c:pt idx="20754">
                  <c:v>0.30199999999999982</c:v>
                </c:pt>
                <c:pt idx="20755">
                  <c:v>0.76200000000000079</c:v>
                </c:pt>
                <c:pt idx="20756">
                  <c:v>3.0399999999999987</c:v>
                </c:pt>
                <c:pt idx="20757">
                  <c:v>1.7789999999999957</c:v>
                </c:pt>
                <c:pt idx="20758">
                  <c:v>0.63899999999999602</c:v>
                </c:pt>
                <c:pt idx="20759">
                  <c:v>0</c:v>
                </c:pt>
                <c:pt idx="20760">
                  <c:v>0.65500000000000136</c:v>
                </c:pt>
                <c:pt idx="20761">
                  <c:v>0.4900000000000021</c:v>
                </c:pt>
                <c:pt idx="20762">
                  <c:v>0.18099999999999747</c:v>
                </c:pt>
                <c:pt idx="20763">
                  <c:v>0.34199999999999892</c:v>
                </c:pt>
                <c:pt idx="20764">
                  <c:v>7.9999999999998336E-2</c:v>
                </c:pt>
                <c:pt idx="20765">
                  <c:v>0</c:v>
                </c:pt>
                <c:pt idx="20766">
                  <c:v>0.87599999999999789</c:v>
                </c:pt>
                <c:pt idx="20767">
                  <c:v>2.605000000000004</c:v>
                </c:pt>
                <c:pt idx="20768">
                  <c:v>4.955999999999996</c:v>
                </c:pt>
                <c:pt idx="20769">
                  <c:v>1.3609999999999967</c:v>
                </c:pt>
                <c:pt idx="20770">
                  <c:v>0</c:v>
                </c:pt>
                <c:pt idx="20771">
                  <c:v>1.3549999999999964</c:v>
                </c:pt>
                <c:pt idx="20772">
                  <c:v>1.1639999999999939</c:v>
                </c:pt>
                <c:pt idx="20773">
                  <c:v>0.95600000000000329</c:v>
                </c:pt>
                <c:pt idx="20774">
                  <c:v>0</c:v>
                </c:pt>
                <c:pt idx="20775">
                  <c:v>0</c:v>
                </c:pt>
                <c:pt idx="20776">
                  <c:v>0.27500000000000568</c:v>
                </c:pt>
                <c:pt idx="20777">
                  <c:v>1.0009999999999972</c:v>
                </c:pt>
                <c:pt idx="20778">
                  <c:v>0.6850000000000025</c:v>
                </c:pt>
                <c:pt idx="20779">
                  <c:v>0</c:v>
                </c:pt>
                <c:pt idx="20780">
                  <c:v>0.82199999999999562</c:v>
                </c:pt>
                <c:pt idx="20781">
                  <c:v>0.66300000000000403</c:v>
                </c:pt>
                <c:pt idx="20782">
                  <c:v>6.0999999999999957E-2</c:v>
                </c:pt>
                <c:pt idx="20783">
                  <c:v>0</c:v>
                </c:pt>
                <c:pt idx="20784">
                  <c:v>0.17500000000000426</c:v>
                </c:pt>
                <c:pt idx="20785">
                  <c:v>0.44299999999999795</c:v>
                </c:pt>
                <c:pt idx="20786">
                  <c:v>2.1899999999999982</c:v>
                </c:pt>
                <c:pt idx="20787">
                  <c:v>18.795000000000002</c:v>
                </c:pt>
                <c:pt idx="20788">
                  <c:v>24.784999999999997</c:v>
                </c:pt>
                <c:pt idx="20789">
                  <c:v>8.9000000000000021</c:v>
                </c:pt>
                <c:pt idx="20790">
                  <c:v>5.3990000000000009</c:v>
                </c:pt>
                <c:pt idx="20791">
                  <c:v>0</c:v>
                </c:pt>
                <c:pt idx="20792">
                  <c:v>3.2719999999999985</c:v>
                </c:pt>
                <c:pt idx="20793">
                  <c:v>3.2299999999999978</c:v>
                </c:pt>
                <c:pt idx="20794">
                  <c:v>3.277000000000001</c:v>
                </c:pt>
                <c:pt idx="20795">
                  <c:v>1.3079999999999994</c:v>
                </c:pt>
                <c:pt idx="20796">
                  <c:v>1.082999999999998</c:v>
                </c:pt>
                <c:pt idx="20797">
                  <c:v>0</c:v>
                </c:pt>
                <c:pt idx="20798">
                  <c:v>0.1980000000000004</c:v>
                </c:pt>
                <c:pt idx="20799">
                  <c:v>3.3000000000001251E-2</c:v>
                </c:pt>
                <c:pt idx="20800">
                  <c:v>1.1189999999999998</c:v>
                </c:pt>
                <c:pt idx="20801">
                  <c:v>1.3939999999999977</c:v>
                </c:pt>
                <c:pt idx="20802">
                  <c:v>1.7029999999999954</c:v>
                </c:pt>
                <c:pt idx="20803">
                  <c:v>1.1970000000000027</c:v>
                </c:pt>
                <c:pt idx="20804">
                  <c:v>2.5889999999999986</c:v>
                </c:pt>
                <c:pt idx="20805">
                  <c:v>1.8669999999999969</c:v>
                </c:pt>
                <c:pt idx="20806">
                  <c:v>1.7809999999999984</c:v>
                </c:pt>
                <c:pt idx="20807">
                  <c:v>1.6880000000000028</c:v>
                </c:pt>
                <c:pt idx="20808">
                  <c:v>0.45400000000000068</c:v>
                </c:pt>
                <c:pt idx="20809">
                  <c:v>1.1890000000000001</c:v>
                </c:pt>
                <c:pt idx="20810">
                  <c:v>0</c:v>
                </c:pt>
                <c:pt idx="20811">
                  <c:v>0.56300000000000261</c:v>
                </c:pt>
                <c:pt idx="20812">
                  <c:v>0.29699999999999727</c:v>
                </c:pt>
                <c:pt idx="20813">
                  <c:v>0</c:v>
                </c:pt>
                <c:pt idx="20814">
                  <c:v>0.97399999999999665</c:v>
                </c:pt>
                <c:pt idx="20815">
                  <c:v>0.48199999999999943</c:v>
                </c:pt>
                <c:pt idx="20816">
                  <c:v>0.76100000000000301</c:v>
                </c:pt>
                <c:pt idx="20817">
                  <c:v>0.60099999999999931</c:v>
                </c:pt>
                <c:pt idx="20818">
                  <c:v>0.66600000000000414</c:v>
                </c:pt>
                <c:pt idx="20819">
                  <c:v>0</c:v>
                </c:pt>
                <c:pt idx="20820">
                  <c:v>0.31799999999999806</c:v>
                </c:pt>
                <c:pt idx="20821">
                  <c:v>0.62400000000000255</c:v>
                </c:pt>
                <c:pt idx="20822">
                  <c:v>1.3280000000000034</c:v>
                </c:pt>
                <c:pt idx="20823">
                  <c:v>1.380000000000003</c:v>
                </c:pt>
                <c:pt idx="20824">
                  <c:v>1.793999999999996</c:v>
                </c:pt>
                <c:pt idx="20825">
                  <c:v>1.4909999999999992</c:v>
                </c:pt>
                <c:pt idx="20826">
                  <c:v>1.3430000000000035</c:v>
                </c:pt>
                <c:pt idx="20827">
                  <c:v>1.402000000000001</c:v>
                </c:pt>
                <c:pt idx="20828">
                  <c:v>0.71000000000000085</c:v>
                </c:pt>
                <c:pt idx="20829">
                  <c:v>0</c:v>
                </c:pt>
                <c:pt idx="20830">
                  <c:v>0.35900000000000182</c:v>
                </c:pt>
                <c:pt idx="20831">
                  <c:v>0.87200000000000011</c:v>
                </c:pt>
                <c:pt idx="20832">
                  <c:v>1.7849999999999961</c:v>
                </c:pt>
                <c:pt idx="20833">
                  <c:v>1.1079999999999965</c:v>
                </c:pt>
                <c:pt idx="20834">
                  <c:v>0</c:v>
                </c:pt>
                <c:pt idx="20835">
                  <c:v>51.449999999999996</c:v>
                </c:pt>
                <c:pt idx="20836">
                  <c:v>71.60499999999999</c:v>
                </c:pt>
                <c:pt idx="20837">
                  <c:v>25.965999999999983</c:v>
                </c:pt>
                <c:pt idx="20838">
                  <c:v>19.269000000000002</c:v>
                </c:pt>
                <c:pt idx="20839">
                  <c:v>20.190000000000005</c:v>
                </c:pt>
                <c:pt idx="20840">
                  <c:v>10.788</c:v>
                </c:pt>
                <c:pt idx="20841">
                  <c:v>6.5799999999999983</c:v>
                </c:pt>
                <c:pt idx="20842">
                  <c:v>4.6439999999999975</c:v>
                </c:pt>
                <c:pt idx="20843">
                  <c:v>3.1419999999999959</c:v>
                </c:pt>
                <c:pt idx="20844">
                  <c:v>1.906999999999996</c:v>
                </c:pt>
                <c:pt idx="20845">
                  <c:v>0.8550000000000042</c:v>
                </c:pt>
                <c:pt idx="20846">
                  <c:v>0</c:v>
                </c:pt>
                <c:pt idx="20847">
                  <c:v>0.60200000000000409</c:v>
                </c:pt>
                <c:pt idx="20848">
                  <c:v>1.2319999999999984</c:v>
                </c:pt>
                <c:pt idx="20849">
                  <c:v>0</c:v>
                </c:pt>
                <c:pt idx="20850">
                  <c:v>7.8179999999999961</c:v>
                </c:pt>
                <c:pt idx="20851">
                  <c:v>12.177</c:v>
                </c:pt>
                <c:pt idx="20852">
                  <c:v>3.4739999999999966</c:v>
                </c:pt>
                <c:pt idx="20853">
                  <c:v>1.2010000000000001</c:v>
                </c:pt>
                <c:pt idx="20854">
                  <c:v>0</c:v>
                </c:pt>
                <c:pt idx="20855">
                  <c:v>2.9490000000000047</c:v>
                </c:pt>
                <c:pt idx="20856">
                  <c:v>0</c:v>
                </c:pt>
                <c:pt idx="20857">
                  <c:v>2.0379999999999971</c:v>
                </c:pt>
                <c:pt idx="20858">
                  <c:v>3.4720000000000004</c:v>
                </c:pt>
                <c:pt idx="20859">
                  <c:v>0</c:v>
                </c:pt>
                <c:pt idx="20860">
                  <c:v>0</c:v>
                </c:pt>
                <c:pt idx="20861">
                  <c:v>0.40500000000000125</c:v>
                </c:pt>
                <c:pt idx="20862">
                  <c:v>2.2200000000000069</c:v>
                </c:pt>
                <c:pt idx="20863">
                  <c:v>8.4170000000000016</c:v>
                </c:pt>
                <c:pt idx="20864">
                  <c:v>8.1340000000000003</c:v>
                </c:pt>
                <c:pt idx="20865">
                  <c:v>0</c:v>
                </c:pt>
                <c:pt idx="20866">
                  <c:v>53.417000000000002</c:v>
                </c:pt>
                <c:pt idx="20867">
                  <c:v>46.523000000000003</c:v>
                </c:pt>
                <c:pt idx="20868">
                  <c:v>38.044000000000004</c:v>
                </c:pt>
                <c:pt idx="20869">
                  <c:v>72.893999999999991</c:v>
                </c:pt>
                <c:pt idx="20870">
                  <c:v>27.302000000000007</c:v>
                </c:pt>
                <c:pt idx="20871">
                  <c:v>17.596999999999987</c:v>
                </c:pt>
                <c:pt idx="20872">
                  <c:v>12.754000000000005</c:v>
                </c:pt>
                <c:pt idx="20873">
                  <c:v>9.3650000000000055</c:v>
                </c:pt>
                <c:pt idx="20874">
                  <c:v>7.4429999999999978</c:v>
                </c:pt>
                <c:pt idx="20875">
                  <c:v>6.0830000000000064</c:v>
                </c:pt>
                <c:pt idx="20876">
                  <c:v>6.2590000000000003</c:v>
                </c:pt>
                <c:pt idx="20877">
                  <c:v>5.5150000000000006</c:v>
                </c:pt>
                <c:pt idx="20878">
                  <c:v>4.5360000000000014</c:v>
                </c:pt>
                <c:pt idx="20879">
                  <c:v>5.0810000000000031</c:v>
                </c:pt>
                <c:pt idx="20880">
                  <c:v>4.8830000000000027</c:v>
                </c:pt>
                <c:pt idx="20881">
                  <c:v>6.9939999999999998</c:v>
                </c:pt>
                <c:pt idx="20882">
                  <c:v>4.669000000000004</c:v>
                </c:pt>
                <c:pt idx="20883">
                  <c:v>3.9000000000000057</c:v>
                </c:pt>
                <c:pt idx="20884">
                  <c:v>1.7310000000000016</c:v>
                </c:pt>
                <c:pt idx="20885">
                  <c:v>0</c:v>
                </c:pt>
                <c:pt idx="20886">
                  <c:v>3.7779999999999991</c:v>
                </c:pt>
                <c:pt idx="20887">
                  <c:v>3.8850000000000047</c:v>
                </c:pt>
                <c:pt idx="20888">
                  <c:v>1.7140000000000057</c:v>
                </c:pt>
                <c:pt idx="20889">
                  <c:v>0.38100000000000039</c:v>
                </c:pt>
                <c:pt idx="20890">
                  <c:v>0.50799999999999568</c:v>
                </c:pt>
                <c:pt idx="20891">
                  <c:v>0</c:v>
                </c:pt>
                <c:pt idx="20892">
                  <c:v>0.44300000000000495</c:v>
                </c:pt>
                <c:pt idx="20893">
                  <c:v>5.1039999999999974</c:v>
                </c:pt>
                <c:pt idx="20894">
                  <c:v>2.7490000000000032</c:v>
                </c:pt>
                <c:pt idx="20895">
                  <c:v>0</c:v>
                </c:pt>
                <c:pt idx="20896">
                  <c:v>5.7289999999999974</c:v>
                </c:pt>
                <c:pt idx="20897">
                  <c:v>18.110999999999997</c:v>
                </c:pt>
                <c:pt idx="20898">
                  <c:v>14.935000000000002</c:v>
                </c:pt>
                <c:pt idx="20899">
                  <c:v>7.7679999999999918</c:v>
                </c:pt>
                <c:pt idx="20900">
                  <c:v>11.994</c:v>
                </c:pt>
                <c:pt idx="20901">
                  <c:v>4.3870000000000005</c:v>
                </c:pt>
                <c:pt idx="20902">
                  <c:v>0</c:v>
                </c:pt>
                <c:pt idx="20903">
                  <c:v>22.637999999999991</c:v>
                </c:pt>
                <c:pt idx="20904">
                  <c:v>21.722000000000001</c:v>
                </c:pt>
                <c:pt idx="20905">
                  <c:v>11.565000000000003</c:v>
                </c:pt>
                <c:pt idx="20906">
                  <c:v>6.019999999999996</c:v>
                </c:pt>
                <c:pt idx="20907">
                  <c:v>3.1389999999999958</c:v>
                </c:pt>
                <c:pt idx="20908">
                  <c:v>1.9599999999999933</c:v>
                </c:pt>
                <c:pt idx="20909">
                  <c:v>0.10499999999999685</c:v>
                </c:pt>
                <c:pt idx="20910">
                  <c:v>0</c:v>
                </c:pt>
                <c:pt idx="20911">
                  <c:v>0</c:v>
                </c:pt>
                <c:pt idx="20912">
                  <c:v>0</c:v>
                </c:pt>
                <c:pt idx="20913">
                  <c:v>0.12299999999999753</c:v>
                </c:pt>
                <c:pt idx="20914">
                  <c:v>0.16300000000000381</c:v>
                </c:pt>
                <c:pt idx="20915">
                  <c:v>0</c:v>
                </c:pt>
                <c:pt idx="20916">
                  <c:v>1.4040000000000035</c:v>
                </c:pt>
                <c:pt idx="20917">
                  <c:v>1.4709999999999956</c:v>
                </c:pt>
                <c:pt idx="20918">
                  <c:v>0.5210000000000008</c:v>
                </c:pt>
                <c:pt idx="20919">
                  <c:v>0</c:v>
                </c:pt>
                <c:pt idx="20920">
                  <c:v>0.79800000000000182</c:v>
                </c:pt>
                <c:pt idx="20921">
                  <c:v>2.1129999999999987</c:v>
                </c:pt>
                <c:pt idx="20922">
                  <c:v>2.0529999999999973</c:v>
                </c:pt>
                <c:pt idx="20923">
                  <c:v>0.55599999999999761</c:v>
                </c:pt>
                <c:pt idx="20924">
                  <c:v>0</c:v>
                </c:pt>
                <c:pt idx="20925">
                  <c:v>0.10300000000000153</c:v>
                </c:pt>
                <c:pt idx="20926">
                  <c:v>0.5140000000000029</c:v>
                </c:pt>
                <c:pt idx="20927">
                  <c:v>0.36699999999999755</c:v>
                </c:pt>
                <c:pt idx="20928">
                  <c:v>0.67200000000000448</c:v>
                </c:pt>
                <c:pt idx="20929">
                  <c:v>0.8620000000000021</c:v>
                </c:pt>
                <c:pt idx="20930">
                  <c:v>0.66700000000000192</c:v>
                </c:pt>
                <c:pt idx="20931">
                  <c:v>0</c:v>
                </c:pt>
                <c:pt idx="20932">
                  <c:v>40.020000000000003</c:v>
                </c:pt>
                <c:pt idx="20933">
                  <c:v>30.836999999999996</c:v>
                </c:pt>
                <c:pt idx="20934">
                  <c:v>13.673000000000002</c:v>
                </c:pt>
                <c:pt idx="20935">
                  <c:v>10.172000000000001</c:v>
                </c:pt>
                <c:pt idx="20936">
                  <c:v>7.18</c:v>
                </c:pt>
                <c:pt idx="20937">
                  <c:v>5.8419999999999987</c:v>
                </c:pt>
                <c:pt idx="20938">
                  <c:v>4.2000000000000028</c:v>
                </c:pt>
                <c:pt idx="20939">
                  <c:v>2.6649999999999991</c:v>
                </c:pt>
                <c:pt idx="20940">
                  <c:v>1.9809999999999941</c:v>
                </c:pt>
                <c:pt idx="20941">
                  <c:v>1.5240000000000009</c:v>
                </c:pt>
                <c:pt idx="20942">
                  <c:v>0.91900000000000404</c:v>
                </c:pt>
                <c:pt idx="20943">
                  <c:v>0.57399999999999829</c:v>
                </c:pt>
                <c:pt idx="20944">
                  <c:v>0.39900000000000102</c:v>
                </c:pt>
                <c:pt idx="20945">
                  <c:v>0</c:v>
                </c:pt>
                <c:pt idx="20946">
                  <c:v>2.3889999999999958</c:v>
                </c:pt>
                <c:pt idx="20947">
                  <c:v>21.474999999999987</c:v>
                </c:pt>
                <c:pt idx="20948">
                  <c:v>11.141999999999996</c:v>
                </c:pt>
                <c:pt idx="20949">
                  <c:v>8.07</c:v>
                </c:pt>
                <c:pt idx="20950">
                  <c:v>4.5979999999999972</c:v>
                </c:pt>
                <c:pt idx="20951">
                  <c:v>1.7460000000000022</c:v>
                </c:pt>
                <c:pt idx="20952">
                  <c:v>0</c:v>
                </c:pt>
                <c:pt idx="20953">
                  <c:v>7.2310000000000034</c:v>
                </c:pt>
                <c:pt idx="20954">
                  <c:v>7.2049999999999965</c:v>
                </c:pt>
                <c:pt idx="20955">
                  <c:v>2.2569999999999979</c:v>
                </c:pt>
                <c:pt idx="20956">
                  <c:v>0</c:v>
                </c:pt>
                <c:pt idx="20957">
                  <c:v>24.813000000000009</c:v>
                </c:pt>
                <c:pt idx="20958">
                  <c:v>11.611000000000001</c:v>
                </c:pt>
                <c:pt idx="20959">
                  <c:v>7.4359999999999999</c:v>
                </c:pt>
                <c:pt idx="20960">
                  <c:v>5.9909999999999997</c:v>
                </c:pt>
                <c:pt idx="20961">
                  <c:v>5.7540000000000049</c:v>
                </c:pt>
                <c:pt idx="20962">
                  <c:v>4.9190000000000058</c:v>
                </c:pt>
                <c:pt idx="20963">
                  <c:v>3.2069999999999936</c:v>
                </c:pt>
                <c:pt idx="20964">
                  <c:v>2.0369999999999981</c:v>
                </c:pt>
                <c:pt idx="20965">
                  <c:v>1.913000000000004</c:v>
                </c:pt>
                <c:pt idx="20966">
                  <c:v>0.89900000000000091</c:v>
                </c:pt>
                <c:pt idx="20967">
                  <c:v>0.26800000000000068</c:v>
                </c:pt>
                <c:pt idx="20968">
                  <c:v>0</c:v>
                </c:pt>
                <c:pt idx="20969">
                  <c:v>0.5420000000000017</c:v>
                </c:pt>
                <c:pt idx="20970">
                  <c:v>0.14800000000000324</c:v>
                </c:pt>
                <c:pt idx="20971">
                  <c:v>3.799999999999671E-2</c:v>
                </c:pt>
                <c:pt idx="20972">
                  <c:v>0</c:v>
                </c:pt>
                <c:pt idx="20973">
                  <c:v>0</c:v>
                </c:pt>
                <c:pt idx="20974">
                  <c:v>0.18900000000000011</c:v>
                </c:pt>
                <c:pt idx="20975">
                  <c:v>0.14900000000000091</c:v>
                </c:pt>
                <c:pt idx="20976">
                  <c:v>0.36899999999999994</c:v>
                </c:pt>
                <c:pt idx="20977">
                  <c:v>5.4999999999999737E-2</c:v>
                </c:pt>
                <c:pt idx="20978">
                  <c:v>0</c:v>
                </c:pt>
                <c:pt idx="20979">
                  <c:v>1.8060000000000045</c:v>
                </c:pt>
                <c:pt idx="20980">
                  <c:v>0.92999999999999972</c:v>
                </c:pt>
                <c:pt idx="20981">
                  <c:v>0.24199999999999744</c:v>
                </c:pt>
                <c:pt idx="20982">
                  <c:v>0</c:v>
                </c:pt>
                <c:pt idx="20983">
                  <c:v>0</c:v>
                </c:pt>
                <c:pt idx="20984">
                  <c:v>2.6079999999999979</c:v>
                </c:pt>
                <c:pt idx="20985">
                  <c:v>1.5720000000000027</c:v>
                </c:pt>
                <c:pt idx="20986">
                  <c:v>1.2270000000000039</c:v>
                </c:pt>
                <c:pt idx="20987">
                  <c:v>1.6920000000000006</c:v>
                </c:pt>
                <c:pt idx="20988">
                  <c:v>1.0650000000000048</c:v>
                </c:pt>
                <c:pt idx="20989">
                  <c:v>0</c:v>
                </c:pt>
                <c:pt idx="20990">
                  <c:v>1.793999999999996</c:v>
                </c:pt>
                <c:pt idx="20991">
                  <c:v>0.87800000000000034</c:v>
                </c:pt>
                <c:pt idx="20992">
                  <c:v>3.4279999999999982</c:v>
                </c:pt>
                <c:pt idx="20993">
                  <c:v>1.3689999999999998</c:v>
                </c:pt>
                <c:pt idx="20994">
                  <c:v>0</c:v>
                </c:pt>
                <c:pt idx="20995">
                  <c:v>13.956000000000007</c:v>
                </c:pt>
                <c:pt idx="20996">
                  <c:v>10.864000000000003</c:v>
                </c:pt>
                <c:pt idx="20997">
                  <c:v>7.215999999999994</c:v>
                </c:pt>
                <c:pt idx="20998">
                  <c:v>3.9990000000000023</c:v>
                </c:pt>
                <c:pt idx="20999">
                  <c:v>2.1859999999999999</c:v>
                </c:pt>
                <c:pt idx="21000">
                  <c:v>1.5510000000000019</c:v>
                </c:pt>
                <c:pt idx="21001">
                  <c:v>1.380000000000003</c:v>
                </c:pt>
                <c:pt idx="21002">
                  <c:v>1.1290000000000049</c:v>
                </c:pt>
                <c:pt idx="21003">
                  <c:v>0</c:v>
                </c:pt>
                <c:pt idx="21004">
                  <c:v>0.17999999999999983</c:v>
                </c:pt>
                <c:pt idx="21005">
                  <c:v>0</c:v>
                </c:pt>
                <c:pt idx="21006">
                  <c:v>6.5050000000000026</c:v>
                </c:pt>
                <c:pt idx="21007">
                  <c:v>6.5180000000000007</c:v>
                </c:pt>
                <c:pt idx="21008">
                  <c:v>5.0020000000000016</c:v>
                </c:pt>
                <c:pt idx="21009">
                  <c:v>2.7469999999999999</c:v>
                </c:pt>
                <c:pt idx="21010">
                  <c:v>1.2250000000000014</c:v>
                </c:pt>
                <c:pt idx="21011">
                  <c:v>0</c:v>
                </c:pt>
                <c:pt idx="21012">
                  <c:v>2.0349999999999966</c:v>
                </c:pt>
                <c:pt idx="21013">
                  <c:v>1.4960000000000022</c:v>
                </c:pt>
                <c:pt idx="21014">
                  <c:v>0.3130000000000025</c:v>
                </c:pt>
                <c:pt idx="21015">
                  <c:v>0</c:v>
                </c:pt>
                <c:pt idx="21016">
                  <c:v>0</c:v>
                </c:pt>
                <c:pt idx="21017">
                  <c:v>0</c:v>
                </c:pt>
                <c:pt idx="21018">
                  <c:v>0</c:v>
                </c:pt>
                <c:pt idx="21019">
                  <c:v>5.4239999999999995</c:v>
                </c:pt>
                <c:pt idx="21020">
                  <c:v>2.5949999999999989</c:v>
                </c:pt>
                <c:pt idx="21021">
                  <c:v>0</c:v>
                </c:pt>
                <c:pt idx="21022">
                  <c:v>13.031000000000001</c:v>
                </c:pt>
                <c:pt idx="21023">
                  <c:v>9.5930000000000035</c:v>
                </c:pt>
                <c:pt idx="21024">
                  <c:v>2.8349999999999937</c:v>
                </c:pt>
                <c:pt idx="21025">
                  <c:v>1.0709999999999975</c:v>
                </c:pt>
                <c:pt idx="21026">
                  <c:v>1.0779999999999954</c:v>
                </c:pt>
                <c:pt idx="21027">
                  <c:v>7.0999999999997981E-2</c:v>
                </c:pt>
                <c:pt idx="21028">
                  <c:v>0</c:v>
                </c:pt>
                <c:pt idx="21029">
                  <c:v>0</c:v>
                </c:pt>
                <c:pt idx="21030">
                  <c:v>1.534000000000006</c:v>
                </c:pt>
                <c:pt idx="21031">
                  <c:v>0.56499999999999773</c:v>
                </c:pt>
                <c:pt idx="21032">
                  <c:v>0</c:v>
                </c:pt>
                <c:pt idx="21033">
                  <c:v>12.709999999999997</c:v>
                </c:pt>
                <c:pt idx="21034">
                  <c:v>10.319000000000004</c:v>
                </c:pt>
                <c:pt idx="21035">
                  <c:v>4.6859999999999982</c:v>
                </c:pt>
                <c:pt idx="21036">
                  <c:v>3.2689999999999992</c:v>
                </c:pt>
                <c:pt idx="21037">
                  <c:v>2.5110000000000028</c:v>
                </c:pt>
                <c:pt idx="21038">
                  <c:v>1.7749999999999981</c:v>
                </c:pt>
                <c:pt idx="21039">
                  <c:v>2.3460000000000027</c:v>
                </c:pt>
                <c:pt idx="21040">
                  <c:v>1.5730000000000004</c:v>
                </c:pt>
                <c:pt idx="21041">
                  <c:v>1.0230000000000032</c:v>
                </c:pt>
                <c:pt idx="21042">
                  <c:v>0.74900000000000255</c:v>
                </c:pt>
                <c:pt idx="21043">
                  <c:v>1.5079999999999949</c:v>
                </c:pt>
                <c:pt idx="21044">
                  <c:v>0.84000000000000363</c:v>
                </c:pt>
                <c:pt idx="21045">
                  <c:v>1.5999999999998241E-2</c:v>
                </c:pt>
                <c:pt idx="21046">
                  <c:v>0</c:v>
                </c:pt>
                <c:pt idx="21047">
                  <c:v>0</c:v>
                </c:pt>
                <c:pt idx="21048">
                  <c:v>0.32799999999999607</c:v>
                </c:pt>
                <c:pt idx="21049">
                  <c:v>2.8689999999999998</c:v>
                </c:pt>
                <c:pt idx="21050">
                  <c:v>1.3479999999999985</c:v>
                </c:pt>
                <c:pt idx="21051">
                  <c:v>0.55499999999999972</c:v>
                </c:pt>
                <c:pt idx="21052">
                  <c:v>0.15800000000000131</c:v>
                </c:pt>
                <c:pt idx="21053">
                  <c:v>0</c:v>
                </c:pt>
                <c:pt idx="21054">
                  <c:v>0.21999999999999897</c:v>
                </c:pt>
                <c:pt idx="21055">
                  <c:v>1.4359999999999991</c:v>
                </c:pt>
                <c:pt idx="21056">
                  <c:v>30.438999999999989</c:v>
                </c:pt>
                <c:pt idx="21057">
                  <c:v>24.114999999999995</c:v>
                </c:pt>
                <c:pt idx="21058">
                  <c:v>15.794999999999996</c:v>
                </c:pt>
                <c:pt idx="21059">
                  <c:v>12.925000000000001</c:v>
                </c:pt>
                <c:pt idx="21060">
                  <c:v>13.381</c:v>
                </c:pt>
              </c:numCache>
            </c:numRef>
          </c:yVal>
        </c:ser>
        <c:axId val="36663296"/>
        <c:axId val="36664832"/>
      </c:scatterChart>
      <c:valAx>
        <c:axId val="36663296"/>
        <c:scaling>
          <c:orientation val="minMax"/>
          <c:max val="40816"/>
          <c:min val="35977"/>
        </c:scaling>
        <c:axPos val="b"/>
        <c:numFmt formatCode="m/d/yyyy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6664832"/>
        <c:crosses val="autoZero"/>
        <c:crossBetween val="midCat"/>
      </c:valAx>
      <c:valAx>
        <c:axId val="36664832"/>
        <c:scaling>
          <c:orientation val="minMax"/>
          <c:max val="120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6663296"/>
        <c:crosses val="autoZero"/>
        <c:crossBetween val="midCat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plotVisOnly val="1"/>
    <c:dispBlanksAs val="gap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0.11602851670568209"/>
          <c:y val="3.524609423822022E-2"/>
          <c:w val="0.79365735804763526"/>
          <c:h val="0.8852248468941385"/>
        </c:manualLayout>
      </c:layout>
      <c:scatterChart>
        <c:scatterStyle val="smoothMarker"/>
        <c:ser>
          <c:idx val="0"/>
          <c:order val="0"/>
          <c:tx>
            <c:v>Discharge</c:v>
          </c:tx>
          <c:marker>
            <c:symbol val="none"/>
          </c:marker>
          <c:xVal>
            <c:numRef>
              <c:f>BEC4NH4!$A$5:$A$633</c:f>
              <c:numCache>
                <c:formatCode>m/d/yy\ h:mm;@</c:formatCode>
                <c:ptCount val="629"/>
                <c:pt idx="0">
                  <c:v>40590</c:v>
                </c:pt>
                <c:pt idx="1">
                  <c:v>40590.010416666664</c:v>
                </c:pt>
                <c:pt idx="2">
                  <c:v>40590.020833333336</c:v>
                </c:pt>
                <c:pt idx="3">
                  <c:v>40590.03125</c:v>
                </c:pt>
                <c:pt idx="4">
                  <c:v>40590.04166666665</c:v>
                </c:pt>
                <c:pt idx="5">
                  <c:v>40590.052083333336</c:v>
                </c:pt>
                <c:pt idx="6">
                  <c:v>40590.0625</c:v>
                </c:pt>
                <c:pt idx="7">
                  <c:v>40590.072916666664</c:v>
                </c:pt>
                <c:pt idx="8">
                  <c:v>40590.083333333336</c:v>
                </c:pt>
                <c:pt idx="9">
                  <c:v>40590.093749999985</c:v>
                </c:pt>
                <c:pt idx="10">
                  <c:v>40590.10416666665</c:v>
                </c:pt>
                <c:pt idx="11">
                  <c:v>40590.114583333336</c:v>
                </c:pt>
                <c:pt idx="12">
                  <c:v>40590.124999999993</c:v>
                </c:pt>
                <c:pt idx="13">
                  <c:v>40590.13541666665</c:v>
                </c:pt>
                <c:pt idx="14">
                  <c:v>40590.145833333336</c:v>
                </c:pt>
                <c:pt idx="15">
                  <c:v>40590.156250000015</c:v>
                </c:pt>
                <c:pt idx="16">
                  <c:v>40590.16666666665</c:v>
                </c:pt>
                <c:pt idx="17">
                  <c:v>40590.177083333321</c:v>
                </c:pt>
                <c:pt idx="18">
                  <c:v>40590.1875</c:v>
                </c:pt>
                <c:pt idx="19">
                  <c:v>40590.19791666665</c:v>
                </c:pt>
                <c:pt idx="20">
                  <c:v>40590.208333333336</c:v>
                </c:pt>
                <c:pt idx="21">
                  <c:v>40590.21875</c:v>
                </c:pt>
                <c:pt idx="22">
                  <c:v>40590.229166666635</c:v>
                </c:pt>
                <c:pt idx="23">
                  <c:v>40590.239583333321</c:v>
                </c:pt>
                <c:pt idx="24">
                  <c:v>40590.25</c:v>
                </c:pt>
                <c:pt idx="25">
                  <c:v>40590.26041666665</c:v>
                </c:pt>
                <c:pt idx="26">
                  <c:v>40590.270833333336</c:v>
                </c:pt>
                <c:pt idx="27">
                  <c:v>40590.28125</c:v>
                </c:pt>
                <c:pt idx="28">
                  <c:v>40590.291666666635</c:v>
                </c:pt>
                <c:pt idx="29">
                  <c:v>40590.302083333336</c:v>
                </c:pt>
                <c:pt idx="30">
                  <c:v>40590.312500000015</c:v>
                </c:pt>
                <c:pt idx="31">
                  <c:v>40590.322916666664</c:v>
                </c:pt>
                <c:pt idx="32">
                  <c:v>40590.333333333336</c:v>
                </c:pt>
                <c:pt idx="33">
                  <c:v>40590.34375</c:v>
                </c:pt>
                <c:pt idx="34">
                  <c:v>40590.354166666664</c:v>
                </c:pt>
                <c:pt idx="35">
                  <c:v>40590.364583333336</c:v>
                </c:pt>
                <c:pt idx="36">
                  <c:v>40590.375</c:v>
                </c:pt>
                <c:pt idx="37">
                  <c:v>40590.385416666664</c:v>
                </c:pt>
                <c:pt idx="38">
                  <c:v>40590.395833333336</c:v>
                </c:pt>
                <c:pt idx="39">
                  <c:v>40590.406250000015</c:v>
                </c:pt>
                <c:pt idx="40">
                  <c:v>40590.416666666664</c:v>
                </c:pt>
                <c:pt idx="41">
                  <c:v>40590.427083333321</c:v>
                </c:pt>
                <c:pt idx="42">
                  <c:v>40590.4375</c:v>
                </c:pt>
                <c:pt idx="43">
                  <c:v>40590.447916666664</c:v>
                </c:pt>
                <c:pt idx="44">
                  <c:v>40590.458333333343</c:v>
                </c:pt>
                <c:pt idx="45">
                  <c:v>40590.46875</c:v>
                </c:pt>
                <c:pt idx="46">
                  <c:v>40590.47916666665</c:v>
                </c:pt>
                <c:pt idx="47">
                  <c:v>40590.489583333336</c:v>
                </c:pt>
                <c:pt idx="48">
                  <c:v>40590.5</c:v>
                </c:pt>
                <c:pt idx="49">
                  <c:v>40590.510416666664</c:v>
                </c:pt>
                <c:pt idx="50">
                  <c:v>40590.520833333336</c:v>
                </c:pt>
                <c:pt idx="51">
                  <c:v>40590.53125</c:v>
                </c:pt>
                <c:pt idx="52">
                  <c:v>40590.54166666665</c:v>
                </c:pt>
                <c:pt idx="53">
                  <c:v>40590.552083333336</c:v>
                </c:pt>
                <c:pt idx="54">
                  <c:v>40590.5625</c:v>
                </c:pt>
                <c:pt idx="55">
                  <c:v>40590.572916666664</c:v>
                </c:pt>
                <c:pt idx="56">
                  <c:v>40590.583333333336</c:v>
                </c:pt>
                <c:pt idx="57">
                  <c:v>40590.593749999985</c:v>
                </c:pt>
                <c:pt idx="58">
                  <c:v>40590.60416666665</c:v>
                </c:pt>
                <c:pt idx="59">
                  <c:v>40590.614583333336</c:v>
                </c:pt>
                <c:pt idx="60">
                  <c:v>40590.624999999993</c:v>
                </c:pt>
                <c:pt idx="61">
                  <c:v>40590.63541666665</c:v>
                </c:pt>
                <c:pt idx="62">
                  <c:v>40590.645833333336</c:v>
                </c:pt>
                <c:pt idx="63">
                  <c:v>40590.656250000015</c:v>
                </c:pt>
                <c:pt idx="64">
                  <c:v>40590.66666666665</c:v>
                </c:pt>
                <c:pt idx="65">
                  <c:v>40590.677083333321</c:v>
                </c:pt>
                <c:pt idx="66">
                  <c:v>40590.6875</c:v>
                </c:pt>
                <c:pt idx="67">
                  <c:v>40590.69791666665</c:v>
                </c:pt>
                <c:pt idx="68">
                  <c:v>40590.708333333336</c:v>
                </c:pt>
                <c:pt idx="69">
                  <c:v>40590.71875</c:v>
                </c:pt>
                <c:pt idx="70">
                  <c:v>40590.729166666635</c:v>
                </c:pt>
                <c:pt idx="71">
                  <c:v>40590.739583333321</c:v>
                </c:pt>
                <c:pt idx="72">
                  <c:v>40590.75</c:v>
                </c:pt>
                <c:pt idx="73">
                  <c:v>40590.76041666665</c:v>
                </c:pt>
                <c:pt idx="74">
                  <c:v>40590.770833333336</c:v>
                </c:pt>
                <c:pt idx="75">
                  <c:v>40590.78125</c:v>
                </c:pt>
                <c:pt idx="76">
                  <c:v>40590.791666666635</c:v>
                </c:pt>
                <c:pt idx="77">
                  <c:v>40590.802083333336</c:v>
                </c:pt>
                <c:pt idx="78">
                  <c:v>40590.812500000015</c:v>
                </c:pt>
                <c:pt idx="79">
                  <c:v>40590.822916666664</c:v>
                </c:pt>
                <c:pt idx="80">
                  <c:v>40590.833333333336</c:v>
                </c:pt>
                <c:pt idx="81">
                  <c:v>40590.84375</c:v>
                </c:pt>
                <c:pt idx="82">
                  <c:v>40590.854166666664</c:v>
                </c:pt>
                <c:pt idx="83">
                  <c:v>40590.864583333336</c:v>
                </c:pt>
                <c:pt idx="84">
                  <c:v>40590.875</c:v>
                </c:pt>
                <c:pt idx="85">
                  <c:v>40590.885416666664</c:v>
                </c:pt>
                <c:pt idx="86">
                  <c:v>40590.895833333336</c:v>
                </c:pt>
                <c:pt idx="87">
                  <c:v>40590.906250000015</c:v>
                </c:pt>
                <c:pt idx="88">
                  <c:v>40590.916666666664</c:v>
                </c:pt>
                <c:pt idx="89">
                  <c:v>40590.927083333321</c:v>
                </c:pt>
                <c:pt idx="90">
                  <c:v>40590.9375</c:v>
                </c:pt>
                <c:pt idx="91">
                  <c:v>40590.947916666664</c:v>
                </c:pt>
                <c:pt idx="92">
                  <c:v>40590.958333333343</c:v>
                </c:pt>
                <c:pt idx="93">
                  <c:v>40590.96875</c:v>
                </c:pt>
                <c:pt idx="94">
                  <c:v>40590.97916666665</c:v>
                </c:pt>
                <c:pt idx="95">
                  <c:v>40590.989583333336</c:v>
                </c:pt>
                <c:pt idx="96">
                  <c:v>40591</c:v>
                </c:pt>
                <c:pt idx="97">
                  <c:v>40591.010416666664</c:v>
                </c:pt>
                <c:pt idx="98">
                  <c:v>40591.020833333336</c:v>
                </c:pt>
                <c:pt idx="99">
                  <c:v>40591.03125</c:v>
                </c:pt>
                <c:pt idx="100">
                  <c:v>40591.04166666665</c:v>
                </c:pt>
                <c:pt idx="101">
                  <c:v>40591.052083333336</c:v>
                </c:pt>
                <c:pt idx="102">
                  <c:v>40591.0625</c:v>
                </c:pt>
                <c:pt idx="103">
                  <c:v>40591.072916666664</c:v>
                </c:pt>
                <c:pt idx="104">
                  <c:v>40591.083333333336</c:v>
                </c:pt>
                <c:pt idx="105">
                  <c:v>40591.093749999985</c:v>
                </c:pt>
                <c:pt idx="106">
                  <c:v>40591.10416666665</c:v>
                </c:pt>
                <c:pt idx="107">
                  <c:v>40591.114583333336</c:v>
                </c:pt>
                <c:pt idx="108">
                  <c:v>40591.124999999993</c:v>
                </c:pt>
                <c:pt idx="109">
                  <c:v>40591.13541666665</c:v>
                </c:pt>
                <c:pt idx="110">
                  <c:v>40591.145833333336</c:v>
                </c:pt>
                <c:pt idx="111">
                  <c:v>40591.156250000015</c:v>
                </c:pt>
                <c:pt idx="112">
                  <c:v>40591.16666666665</c:v>
                </c:pt>
                <c:pt idx="113">
                  <c:v>40591.177083333321</c:v>
                </c:pt>
                <c:pt idx="114">
                  <c:v>40591.1875</c:v>
                </c:pt>
                <c:pt idx="115">
                  <c:v>40591.19791666665</c:v>
                </c:pt>
                <c:pt idx="116">
                  <c:v>40591.208333333336</c:v>
                </c:pt>
                <c:pt idx="117">
                  <c:v>40591.21875</c:v>
                </c:pt>
                <c:pt idx="118">
                  <c:v>40591.229166666635</c:v>
                </c:pt>
                <c:pt idx="119">
                  <c:v>40591.239583333321</c:v>
                </c:pt>
                <c:pt idx="120">
                  <c:v>40591.25</c:v>
                </c:pt>
                <c:pt idx="121">
                  <c:v>40591.26041666665</c:v>
                </c:pt>
                <c:pt idx="122">
                  <c:v>40591.270833333336</c:v>
                </c:pt>
                <c:pt idx="123">
                  <c:v>40591.28125</c:v>
                </c:pt>
                <c:pt idx="124">
                  <c:v>40591.291666666635</c:v>
                </c:pt>
                <c:pt idx="125">
                  <c:v>40591.302083333336</c:v>
                </c:pt>
                <c:pt idx="126">
                  <c:v>40591.312500000015</c:v>
                </c:pt>
                <c:pt idx="127">
                  <c:v>40591.322916666664</c:v>
                </c:pt>
                <c:pt idx="128">
                  <c:v>40591.333333333336</c:v>
                </c:pt>
                <c:pt idx="129">
                  <c:v>40591.34375</c:v>
                </c:pt>
                <c:pt idx="130">
                  <c:v>40591.354166666664</c:v>
                </c:pt>
                <c:pt idx="131">
                  <c:v>40591.364583333336</c:v>
                </c:pt>
                <c:pt idx="132">
                  <c:v>40591.368055555562</c:v>
                </c:pt>
                <c:pt idx="133">
                  <c:v>40591.375</c:v>
                </c:pt>
                <c:pt idx="134">
                  <c:v>40591.385416666664</c:v>
                </c:pt>
                <c:pt idx="135">
                  <c:v>40591.395833333336</c:v>
                </c:pt>
                <c:pt idx="136">
                  <c:v>40591.406250000015</c:v>
                </c:pt>
                <c:pt idx="137">
                  <c:v>40591.416666666664</c:v>
                </c:pt>
                <c:pt idx="138">
                  <c:v>40591.427083333321</c:v>
                </c:pt>
                <c:pt idx="139">
                  <c:v>40591.430555555562</c:v>
                </c:pt>
                <c:pt idx="140">
                  <c:v>40591.434027777781</c:v>
                </c:pt>
                <c:pt idx="141">
                  <c:v>40591.4375</c:v>
                </c:pt>
                <c:pt idx="142">
                  <c:v>40591.440972222219</c:v>
                </c:pt>
                <c:pt idx="143">
                  <c:v>40591.44444444446</c:v>
                </c:pt>
                <c:pt idx="144">
                  <c:v>40591.447916666664</c:v>
                </c:pt>
                <c:pt idx="145">
                  <c:v>40591.451388888891</c:v>
                </c:pt>
                <c:pt idx="146">
                  <c:v>40591.454861111109</c:v>
                </c:pt>
                <c:pt idx="147">
                  <c:v>40591.458333333343</c:v>
                </c:pt>
                <c:pt idx="148">
                  <c:v>40591.461805555555</c:v>
                </c:pt>
                <c:pt idx="149">
                  <c:v>40591.465277777781</c:v>
                </c:pt>
                <c:pt idx="150">
                  <c:v>40591.46875</c:v>
                </c:pt>
                <c:pt idx="151">
                  <c:v>40591.472222222219</c:v>
                </c:pt>
                <c:pt idx="152">
                  <c:v>40591.47569444446</c:v>
                </c:pt>
                <c:pt idx="153">
                  <c:v>40591.47916666665</c:v>
                </c:pt>
                <c:pt idx="154">
                  <c:v>40591.482638888905</c:v>
                </c:pt>
                <c:pt idx="155">
                  <c:v>40591.486111111109</c:v>
                </c:pt>
                <c:pt idx="156">
                  <c:v>40591.489583333336</c:v>
                </c:pt>
                <c:pt idx="157">
                  <c:v>40591.493055555555</c:v>
                </c:pt>
                <c:pt idx="158">
                  <c:v>40591.496527777781</c:v>
                </c:pt>
                <c:pt idx="159">
                  <c:v>40591.5</c:v>
                </c:pt>
                <c:pt idx="160">
                  <c:v>40591.503472222204</c:v>
                </c:pt>
                <c:pt idx="161">
                  <c:v>40591.50694444446</c:v>
                </c:pt>
                <c:pt idx="162">
                  <c:v>40591.510416666664</c:v>
                </c:pt>
                <c:pt idx="163">
                  <c:v>40591.513888888891</c:v>
                </c:pt>
                <c:pt idx="164">
                  <c:v>40591.517361111095</c:v>
                </c:pt>
                <c:pt idx="165">
                  <c:v>40591.520833333336</c:v>
                </c:pt>
                <c:pt idx="166">
                  <c:v>40591.524305555555</c:v>
                </c:pt>
                <c:pt idx="167">
                  <c:v>40591.527777777774</c:v>
                </c:pt>
                <c:pt idx="168">
                  <c:v>40591.53125</c:v>
                </c:pt>
                <c:pt idx="169">
                  <c:v>40591.534722222204</c:v>
                </c:pt>
                <c:pt idx="170">
                  <c:v>40591.53819444446</c:v>
                </c:pt>
                <c:pt idx="171">
                  <c:v>40591.54166666665</c:v>
                </c:pt>
                <c:pt idx="172">
                  <c:v>40591.545138888891</c:v>
                </c:pt>
                <c:pt idx="173">
                  <c:v>40591.548611111109</c:v>
                </c:pt>
                <c:pt idx="174">
                  <c:v>40591.552083333336</c:v>
                </c:pt>
                <c:pt idx="175">
                  <c:v>40591.555555555562</c:v>
                </c:pt>
                <c:pt idx="176">
                  <c:v>40591.559027777781</c:v>
                </c:pt>
                <c:pt idx="177">
                  <c:v>40591.5625</c:v>
                </c:pt>
                <c:pt idx="178">
                  <c:v>40591.565972222204</c:v>
                </c:pt>
                <c:pt idx="179">
                  <c:v>40591.569444444445</c:v>
                </c:pt>
                <c:pt idx="180">
                  <c:v>40591.572916666664</c:v>
                </c:pt>
                <c:pt idx="181">
                  <c:v>40591.576388888891</c:v>
                </c:pt>
                <c:pt idx="182">
                  <c:v>40591.579861111095</c:v>
                </c:pt>
                <c:pt idx="183">
                  <c:v>40591.583333333336</c:v>
                </c:pt>
                <c:pt idx="184">
                  <c:v>40591.586805555562</c:v>
                </c:pt>
                <c:pt idx="185">
                  <c:v>40591.590277777781</c:v>
                </c:pt>
                <c:pt idx="186">
                  <c:v>40591.593749999985</c:v>
                </c:pt>
                <c:pt idx="187">
                  <c:v>40591.597222222204</c:v>
                </c:pt>
                <c:pt idx="188">
                  <c:v>40591.60069444446</c:v>
                </c:pt>
                <c:pt idx="189">
                  <c:v>40591.60416666665</c:v>
                </c:pt>
                <c:pt idx="190">
                  <c:v>40591.607638888891</c:v>
                </c:pt>
                <c:pt idx="191">
                  <c:v>40591.611111111095</c:v>
                </c:pt>
                <c:pt idx="192">
                  <c:v>40591.614583333336</c:v>
                </c:pt>
                <c:pt idx="193">
                  <c:v>40591.618055555562</c:v>
                </c:pt>
                <c:pt idx="194">
                  <c:v>40591.621527777774</c:v>
                </c:pt>
                <c:pt idx="195">
                  <c:v>40591.624999999993</c:v>
                </c:pt>
                <c:pt idx="196">
                  <c:v>40591.628472222204</c:v>
                </c:pt>
                <c:pt idx="197">
                  <c:v>40591.631944444445</c:v>
                </c:pt>
                <c:pt idx="198">
                  <c:v>40591.63541666665</c:v>
                </c:pt>
                <c:pt idx="199">
                  <c:v>40591.638888888891</c:v>
                </c:pt>
                <c:pt idx="200">
                  <c:v>40591.642361111095</c:v>
                </c:pt>
                <c:pt idx="201">
                  <c:v>40591.645833333336</c:v>
                </c:pt>
                <c:pt idx="202">
                  <c:v>40591.649305555555</c:v>
                </c:pt>
                <c:pt idx="203">
                  <c:v>40591.652777777781</c:v>
                </c:pt>
                <c:pt idx="204">
                  <c:v>40591.656250000015</c:v>
                </c:pt>
                <c:pt idx="205">
                  <c:v>40591.659722222204</c:v>
                </c:pt>
                <c:pt idx="206">
                  <c:v>40591.663194444445</c:v>
                </c:pt>
                <c:pt idx="207">
                  <c:v>40591.66666666665</c:v>
                </c:pt>
                <c:pt idx="208">
                  <c:v>40591.670138888891</c:v>
                </c:pt>
                <c:pt idx="209">
                  <c:v>40591.673611111095</c:v>
                </c:pt>
                <c:pt idx="210">
                  <c:v>40591.677083333321</c:v>
                </c:pt>
                <c:pt idx="211">
                  <c:v>40591.680555555562</c:v>
                </c:pt>
                <c:pt idx="212">
                  <c:v>40591.684027777781</c:v>
                </c:pt>
                <c:pt idx="213">
                  <c:v>40591.6875</c:v>
                </c:pt>
                <c:pt idx="214">
                  <c:v>40591.690972222204</c:v>
                </c:pt>
                <c:pt idx="215">
                  <c:v>40591.694444444445</c:v>
                </c:pt>
                <c:pt idx="216">
                  <c:v>40591.69791666665</c:v>
                </c:pt>
                <c:pt idx="217">
                  <c:v>40591.701388888876</c:v>
                </c:pt>
                <c:pt idx="218">
                  <c:v>40591.704861111095</c:v>
                </c:pt>
                <c:pt idx="219">
                  <c:v>40591.708333333336</c:v>
                </c:pt>
                <c:pt idx="220">
                  <c:v>40591.711805555555</c:v>
                </c:pt>
                <c:pt idx="221">
                  <c:v>40591.715277777781</c:v>
                </c:pt>
                <c:pt idx="222">
                  <c:v>40591.71875</c:v>
                </c:pt>
                <c:pt idx="223">
                  <c:v>40591.722222222204</c:v>
                </c:pt>
                <c:pt idx="224">
                  <c:v>40591.725694444445</c:v>
                </c:pt>
                <c:pt idx="225">
                  <c:v>40591.729166666635</c:v>
                </c:pt>
                <c:pt idx="226">
                  <c:v>40591.732638888891</c:v>
                </c:pt>
                <c:pt idx="227">
                  <c:v>40591.736111111095</c:v>
                </c:pt>
                <c:pt idx="228">
                  <c:v>40591.739583333321</c:v>
                </c:pt>
                <c:pt idx="229">
                  <c:v>40591.743055555555</c:v>
                </c:pt>
                <c:pt idx="230">
                  <c:v>40591.746527777781</c:v>
                </c:pt>
                <c:pt idx="231">
                  <c:v>40591.75</c:v>
                </c:pt>
                <c:pt idx="232">
                  <c:v>40591.753472222204</c:v>
                </c:pt>
                <c:pt idx="233">
                  <c:v>40591.75694444446</c:v>
                </c:pt>
                <c:pt idx="234">
                  <c:v>40591.76041666665</c:v>
                </c:pt>
                <c:pt idx="235">
                  <c:v>40591.763888888876</c:v>
                </c:pt>
                <c:pt idx="236">
                  <c:v>40591.76736111108</c:v>
                </c:pt>
                <c:pt idx="237">
                  <c:v>40591.770833333336</c:v>
                </c:pt>
                <c:pt idx="238">
                  <c:v>40591.774305555555</c:v>
                </c:pt>
                <c:pt idx="239">
                  <c:v>40591.777777777774</c:v>
                </c:pt>
                <c:pt idx="240">
                  <c:v>40591.78125</c:v>
                </c:pt>
                <c:pt idx="241">
                  <c:v>40591.784722222204</c:v>
                </c:pt>
                <c:pt idx="242">
                  <c:v>40591.78819444446</c:v>
                </c:pt>
                <c:pt idx="243">
                  <c:v>40591.791666666635</c:v>
                </c:pt>
                <c:pt idx="244">
                  <c:v>40591.795138888876</c:v>
                </c:pt>
                <c:pt idx="245">
                  <c:v>40591.798611111095</c:v>
                </c:pt>
                <c:pt idx="246">
                  <c:v>40591.802083333336</c:v>
                </c:pt>
                <c:pt idx="247">
                  <c:v>40591.805555555562</c:v>
                </c:pt>
                <c:pt idx="248">
                  <c:v>40591.809027777781</c:v>
                </c:pt>
                <c:pt idx="249">
                  <c:v>40591.812500000015</c:v>
                </c:pt>
                <c:pt idx="250">
                  <c:v>40591.815972222219</c:v>
                </c:pt>
                <c:pt idx="251">
                  <c:v>40591.81944444446</c:v>
                </c:pt>
                <c:pt idx="252">
                  <c:v>40591.822916666664</c:v>
                </c:pt>
                <c:pt idx="253">
                  <c:v>40591.826388888891</c:v>
                </c:pt>
                <c:pt idx="254">
                  <c:v>40591.829861111095</c:v>
                </c:pt>
                <c:pt idx="255">
                  <c:v>40591.833333333336</c:v>
                </c:pt>
                <c:pt idx="256">
                  <c:v>40591.836805555562</c:v>
                </c:pt>
                <c:pt idx="257">
                  <c:v>40591.840277777796</c:v>
                </c:pt>
                <c:pt idx="258">
                  <c:v>40591.84375</c:v>
                </c:pt>
                <c:pt idx="259">
                  <c:v>40591.847222222219</c:v>
                </c:pt>
                <c:pt idx="260">
                  <c:v>40591.850694444474</c:v>
                </c:pt>
                <c:pt idx="261">
                  <c:v>40591.854166666664</c:v>
                </c:pt>
                <c:pt idx="262">
                  <c:v>40591.857638888905</c:v>
                </c:pt>
                <c:pt idx="263">
                  <c:v>40591.861111111095</c:v>
                </c:pt>
                <c:pt idx="264">
                  <c:v>40591.864583333336</c:v>
                </c:pt>
                <c:pt idx="265">
                  <c:v>40591.868055555562</c:v>
                </c:pt>
                <c:pt idx="266">
                  <c:v>40591.871527777781</c:v>
                </c:pt>
                <c:pt idx="267">
                  <c:v>40591.875</c:v>
                </c:pt>
                <c:pt idx="268">
                  <c:v>40591.878472222219</c:v>
                </c:pt>
                <c:pt idx="269">
                  <c:v>40591.88194444446</c:v>
                </c:pt>
                <c:pt idx="270">
                  <c:v>40591.885416666664</c:v>
                </c:pt>
                <c:pt idx="271">
                  <c:v>40591.888888888905</c:v>
                </c:pt>
                <c:pt idx="272">
                  <c:v>40591.892361111095</c:v>
                </c:pt>
                <c:pt idx="273">
                  <c:v>40591.895833333336</c:v>
                </c:pt>
                <c:pt idx="274">
                  <c:v>40591.899305555555</c:v>
                </c:pt>
                <c:pt idx="275">
                  <c:v>40591.902777777781</c:v>
                </c:pt>
                <c:pt idx="276">
                  <c:v>40591.906250000015</c:v>
                </c:pt>
                <c:pt idx="277">
                  <c:v>40591.909722222204</c:v>
                </c:pt>
                <c:pt idx="278">
                  <c:v>40591.91319444446</c:v>
                </c:pt>
                <c:pt idx="279">
                  <c:v>40591.916666666664</c:v>
                </c:pt>
                <c:pt idx="280">
                  <c:v>40591.920138888891</c:v>
                </c:pt>
                <c:pt idx="281">
                  <c:v>40591.923611111095</c:v>
                </c:pt>
                <c:pt idx="282">
                  <c:v>40591.927083333321</c:v>
                </c:pt>
                <c:pt idx="283">
                  <c:v>40591.930555555562</c:v>
                </c:pt>
                <c:pt idx="284">
                  <c:v>40591.934027777781</c:v>
                </c:pt>
                <c:pt idx="285">
                  <c:v>40591.9375</c:v>
                </c:pt>
                <c:pt idx="286">
                  <c:v>40591.940972222219</c:v>
                </c:pt>
                <c:pt idx="287">
                  <c:v>40591.94444444446</c:v>
                </c:pt>
                <c:pt idx="288">
                  <c:v>40591.947916666664</c:v>
                </c:pt>
                <c:pt idx="289">
                  <c:v>40591.951388888891</c:v>
                </c:pt>
                <c:pt idx="290">
                  <c:v>40591.954861111109</c:v>
                </c:pt>
                <c:pt idx="291">
                  <c:v>40591.958333333343</c:v>
                </c:pt>
                <c:pt idx="292">
                  <c:v>40591.961805555555</c:v>
                </c:pt>
                <c:pt idx="293">
                  <c:v>40591.965277777781</c:v>
                </c:pt>
                <c:pt idx="294">
                  <c:v>40591.96875</c:v>
                </c:pt>
                <c:pt idx="295">
                  <c:v>40591.972222222219</c:v>
                </c:pt>
                <c:pt idx="296">
                  <c:v>40591.97569444446</c:v>
                </c:pt>
                <c:pt idx="297">
                  <c:v>40591.97916666665</c:v>
                </c:pt>
                <c:pt idx="298">
                  <c:v>40591.982638888905</c:v>
                </c:pt>
                <c:pt idx="299">
                  <c:v>40591.986111111109</c:v>
                </c:pt>
                <c:pt idx="300">
                  <c:v>40591.989583333336</c:v>
                </c:pt>
                <c:pt idx="301">
                  <c:v>40591.993055555555</c:v>
                </c:pt>
                <c:pt idx="302">
                  <c:v>40591.996527777781</c:v>
                </c:pt>
                <c:pt idx="303">
                  <c:v>40592</c:v>
                </c:pt>
                <c:pt idx="304">
                  <c:v>40592.003472222204</c:v>
                </c:pt>
                <c:pt idx="305">
                  <c:v>40592.00694444446</c:v>
                </c:pt>
                <c:pt idx="306">
                  <c:v>40592.010416666664</c:v>
                </c:pt>
                <c:pt idx="307">
                  <c:v>40592.013888888891</c:v>
                </c:pt>
                <c:pt idx="308">
                  <c:v>40592.017361111095</c:v>
                </c:pt>
                <c:pt idx="309">
                  <c:v>40592.020833333336</c:v>
                </c:pt>
                <c:pt idx="310">
                  <c:v>40592.024305555555</c:v>
                </c:pt>
                <c:pt idx="311">
                  <c:v>40592.027777777774</c:v>
                </c:pt>
                <c:pt idx="312">
                  <c:v>40592.03125</c:v>
                </c:pt>
                <c:pt idx="313">
                  <c:v>40592.034722222204</c:v>
                </c:pt>
                <c:pt idx="314">
                  <c:v>40592.03819444446</c:v>
                </c:pt>
                <c:pt idx="315">
                  <c:v>40592.04166666665</c:v>
                </c:pt>
                <c:pt idx="316">
                  <c:v>40592.045138888891</c:v>
                </c:pt>
                <c:pt idx="317">
                  <c:v>40592.048611111109</c:v>
                </c:pt>
                <c:pt idx="318">
                  <c:v>40592.052083333336</c:v>
                </c:pt>
                <c:pt idx="319">
                  <c:v>40592.055555555562</c:v>
                </c:pt>
                <c:pt idx="320">
                  <c:v>40592.059027777781</c:v>
                </c:pt>
                <c:pt idx="321">
                  <c:v>40592.0625</c:v>
                </c:pt>
                <c:pt idx="322">
                  <c:v>40592.065972222204</c:v>
                </c:pt>
                <c:pt idx="323">
                  <c:v>40592.069444444445</c:v>
                </c:pt>
                <c:pt idx="324">
                  <c:v>40592.072916666664</c:v>
                </c:pt>
                <c:pt idx="325">
                  <c:v>40592.076388888891</c:v>
                </c:pt>
                <c:pt idx="326">
                  <c:v>40592.079861111095</c:v>
                </c:pt>
                <c:pt idx="327">
                  <c:v>40592.083333333336</c:v>
                </c:pt>
                <c:pt idx="328">
                  <c:v>40592.086805555562</c:v>
                </c:pt>
                <c:pt idx="329">
                  <c:v>40592.090277777781</c:v>
                </c:pt>
                <c:pt idx="330">
                  <c:v>40592.093749999985</c:v>
                </c:pt>
                <c:pt idx="331">
                  <c:v>40592.097222222204</c:v>
                </c:pt>
                <c:pt idx="332">
                  <c:v>40592.10069444446</c:v>
                </c:pt>
                <c:pt idx="333">
                  <c:v>40592.10416666665</c:v>
                </c:pt>
                <c:pt idx="334">
                  <c:v>40592.107638888891</c:v>
                </c:pt>
                <c:pt idx="335">
                  <c:v>40592.111111111095</c:v>
                </c:pt>
                <c:pt idx="336">
                  <c:v>40592.114583333336</c:v>
                </c:pt>
                <c:pt idx="337">
                  <c:v>40592.118055555562</c:v>
                </c:pt>
                <c:pt idx="338">
                  <c:v>40592.121527777774</c:v>
                </c:pt>
                <c:pt idx="339">
                  <c:v>40592.124999999993</c:v>
                </c:pt>
                <c:pt idx="340">
                  <c:v>40592.128472222204</c:v>
                </c:pt>
                <c:pt idx="341">
                  <c:v>40592.131944444445</c:v>
                </c:pt>
                <c:pt idx="342">
                  <c:v>40592.13541666665</c:v>
                </c:pt>
                <c:pt idx="343">
                  <c:v>40592.138888888891</c:v>
                </c:pt>
                <c:pt idx="344">
                  <c:v>40592.142361111095</c:v>
                </c:pt>
                <c:pt idx="345">
                  <c:v>40592.145833333336</c:v>
                </c:pt>
                <c:pt idx="346">
                  <c:v>40592.149305555555</c:v>
                </c:pt>
                <c:pt idx="347">
                  <c:v>40592.152777777781</c:v>
                </c:pt>
                <c:pt idx="348">
                  <c:v>40592.156250000015</c:v>
                </c:pt>
                <c:pt idx="349">
                  <c:v>40592.159722222204</c:v>
                </c:pt>
                <c:pt idx="350">
                  <c:v>40592.163194444445</c:v>
                </c:pt>
                <c:pt idx="351">
                  <c:v>40592.16666666665</c:v>
                </c:pt>
                <c:pt idx="352">
                  <c:v>40592.170138888891</c:v>
                </c:pt>
                <c:pt idx="353">
                  <c:v>40592.173611111095</c:v>
                </c:pt>
                <c:pt idx="354">
                  <c:v>40592.177083333321</c:v>
                </c:pt>
                <c:pt idx="355">
                  <c:v>40592.180555555562</c:v>
                </c:pt>
                <c:pt idx="356">
                  <c:v>40592.184027777781</c:v>
                </c:pt>
                <c:pt idx="357">
                  <c:v>40592.1875</c:v>
                </c:pt>
                <c:pt idx="358">
                  <c:v>40592.190972222204</c:v>
                </c:pt>
                <c:pt idx="359">
                  <c:v>40592.194444444445</c:v>
                </c:pt>
                <c:pt idx="360">
                  <c:v>40592.19791666665</c:v>
                </c:pt>
                <c:pt idx="361">
                  <c:v>40592.201388888876</c:v>
                </c:pt>
                <c:pt idx="362">
                  <c:v>40592.204861111095</c:v>
                </c:pt>
                <c:pt idx="363">
                  <c:v>40592.208333333336</c:v>
                </c:pt>
                <c:pt idx="364">
                  <c:v>40592.211805555555</c:v>
                </c:pt>
                <c:pt idx="365">
                  <c:v>40592.215277777781</c:v>
                </c:pt>
                <c:pt idx="366">
                  <c:v>40592.21875</c:v>
                </c:pt>
                <c:pt idx="367">
                  <c:v>40592.222222222204</c:v>
                </c:pt>
                <c:pt idx="368">
                  <c:v>40592.225694444445</c:v>
                </c:pt>
                <c:pt idx="369">
                  <c:v>40592.229166666635</c:v>
                </c:pt>
                <c:pt idx="370">
                  <c:v>40592.232638888891</c:v>
                </c:pt>
                <c:pt idx="371">
                  <c:v>40592.236111111095</c:v>
                </c:pt>
                <c:pt idx="372">
                  <c:v>40592.239583333321</c:v>
                </c:pt>
                <c:pt idx="373">
                  <c:v>40592.243055555555</c:v>
                </c:pt>
                <c:pt idx="374">
                  <c:v>40592.246527777781</c:v>
                </c:pt>
                <c:pt idx="375">
                  <c:v>40592.25</c:v>
                </c:pt>
                <c:pt idx="376">
                  <c:v>40592.253472222204</c:v>
                </c:pt>
                <c:pt idx="377">
                  <c:v>40592.25694444446</c:v>
                </c:pt>
                <c:pt idx="378">
                  <c:v>40592.26041666665</c:v>
                </c:pt>
                <c:pt idx="379">
                  <c:v>40592.263888888876</c:v>
                </c:pt>
                <c:pt idx="380">
                  <c:v>40592.26736111108</c:v>
                </c:pt>
                <c:pt idx="381">
                  <c:v>40592.270833333336</c:v>
                </c:pt>
                <c:pt idx="382">
                  <c:v>40592.274305555555</c:v>
                </c:pt>
                <c:pt idx="383">
                  <c:v>40592.277777777774</c:v>
                </c:pt>
                <c:pt idx="384">
                  <c:v>40592.28125</c:v>
                </c:pt>
                <c:pt idx="385">
                  <c:v>40592.284722222204</c:v>
                </c:pt>
                <c:pt idx="386">
                  <c:v>40592.28819444446</c:v>
                </c:pt>
                <c:pt idx="387">
                  <c:v>40592.291666666635</c:v>
                </c:pt>
                <c:pt idx="388">
                  <c:v>40592.295138888876</c:v>
                </c:pt>
                <c:pt idx="389">
                  <c:v>40592.298611111095</c:v>
                </c:pt>
                <c:pt idx="390">
                  <c:v>40592.302083333336</c:v>
                </c:pt>
                <c:pt idx="391">
                  <c:v>40592.305555555562</c:v>
                </c:pt>
                <c:pt idx="392">
                  <c:v>40592.309027777781</c:v>
                </c:pt>
                <c:pt idx="393">
                  <c:v>40592.312500000015</c:v>
                </c:pt>
                <c:pt idx="394">
                  <c:v>40592.315972222219</c:v>
                </c:pt>
                <c:pt idx="395">
                  <c:v>40592.31944444446</c:v>
                </c:pt>
                <c:pt idx="396">
                  <c:v>40592.322916666664</c:v>
                </c:pt>
                <c:pt idx="397">
                  <c:v>40592.326388888891</c:v>
                </c:pt>
                <c:pt idx="398">
                  <c:v>40592.329861111095</c:v>
                </c:pt>
                <c:pt idx="399">
                  <c:v>40592.333333333336</c:v>
                </c:pt>
                <c:pt idx="400">
                  <c:v>40592.336805555562</c:v>
                </c:pt>
                <c:pt idx="401">
                  <c:v>40592.340277777796</c:v>
                </c:pt>
                <c:pt idx="402">
                  <c:v>40592.34375</c:v>
                </c:pt>
                <c:pt idx="403">
                  <c:v>40592.347222222219</c:v>
                </c:pt>
                <c:pt idx="404">
                  <c:v>40592.350694444474</c:v>
                </c:pt>
                <c:pt idx="405">
                  <c:v>40592.354166666664</c:v>
                </c:pt>
                <c:pt idx="406">
                  <c:v>40592.357638888905</c:v>
                </c:pt>
                <c:pt idx="407">
                  <c:v>40592.361111111095</c:v>
                </c:pt>
                <c:pt idx="408">
                  <c:v>40592.364583333336</c:v>
                </c:pt>
                <c:pt idx="409">
                  <c:v>40592.368055555562</c:v>
                </c:pt>
                <c:pt idx="410">
                  <c:v>40592.371527777781</c:v>
                </c:pt>
                <c:pt idx="411">
                  <c:v>40592.375</c:v>
                </c:pt>
                <c:pt idx="412">
                  <c:v>40592.378472222219</c:v>
                </c:pt>
                <c:pt idx="413">
                  <c:v>40592.38194444446</c:v>
                </c:pt>
                <c:pt idx="414">
                  <c:v>40592.385416666664</c:v>
                </c:pt>
                <c:pt idx="415">
                  <c:v>40592.388888888905</c:v>
                </c:pt>
                <c:pt idx="416">
                  <c:v>40592.392361111095</c:v>
                </c:pt>
                <c:pt idx="417">
                  <c:v>40592.395833333336</c:v>
                </c:pt>
                <c:pt idx="418">
                  <c:v>40592.399305555555</c:v>
                </c:pt>
                <c:pt idx="419">
                  <c:v>40592.402777777781</c:v>
                </c:pt>
                <c:pt idx="420">
                  <c:v>40592.406250000015</c:v>
                </c:pt>
                <c:pt idx="421">
                  <c:v>40592.409722222204</c:v>
                </c:pt>
                <c:pt idx="422">
                  <c:v>40592.41319444446</c:v>
                </c:pt>
                <c:pt idx="423">
                  <c:v>40592.416666666664</c:v>
                </c:pt>
                <c:pt idx="424">
                  <c:v>40592.420138888891</c:v>
                </c:pt>
                <c:pt idx="425">
                  <c:v>40592.423611111095</c:v>
                </c:pt>
                <c:pt idx="426">
                  <c:v>40592.427083333321</c:v>
                </c:pt>
                <c:pt idx="427">
                  <c:v>40592.430555555562</c:v>
                </c:pt>
                <c:pt idx="428">
                  <c:v>40592.434027777781</c:v>
                </c:pt>
                <c:pt idx="429">
                  <c:v>40592.4375</c:v>
                </c:pt>
                <c:pt idx="430">
                  <c:v>40592.440972222219</c:v>
                </c:pt>
                <c:pt idx="431">
                  <c:v>40592.44444444446</c:v>
                </c:pt>
                <c:pt idx="432">
                  <c:v>40592.447916666664</c:v>
                </c:pt>
                <c:pt idx="433">
                  <c:v>40592.451388888891</c:v>
                </c:pt>
                <c:pt idx="434">
                  <c:v>40592.454861111109</c:v>
                </c:pt>
                <c:pt idx="435">
                  <c:v>40592.458333333343</c:v>
                </c:pt>
                <c:pt idx="436">
                  <c:v>40592.461805555555</c:v>
                </c:pt>
                <c:pt idx="437">
                  <c:v>40592.465277777781</c:v>
                </c:pt>
                <c:pt idx="438">
                  <c:v>40592.46875</c:v>
                </c:pt>
                <c:pt idx="439">
                  <c:v>40592.472222222219</c:v>
                </c:pt>
                <c:pt idx="440">
                  <c:v>40592.47569444446</c:v>
                </c:pt>
                <c:pt idx="441">
                  <c:v>40592.47916666665</c:v>
                </c:pt>
                <c:pt idx="442">
                  <c:v>40592.482638888905</c:v>
                </c:pt>
                <c:pt idx="443">
                  <c:v>40592.486111111109</c:v>
                </c:pt>
                <c:pt idx="444">
                  <c:v>40592.489583333336</c:v>
                </c:pt>
                <c:pt idx="445">
                  <c:v>40592.493055555555</c:v>
                </c:pt>
                <c:pt idx="446">
                  <c:v>40592.496527777781</c:v>
                </c:pt>
                <c:pt idx="447">
                  <c:v>40592.5</c:v>
                </c:pt>
                <c:pt idx="448">
                  <c:v>40592.503472222204</c:v>
                </c:pt>
                <c:pt idx="449">
                  <c:v>40592.50694444446</c:v>
                </c:pt>
                <c:pt idx="450">
                  <c:v>40592.510416666664</c:v>
                </c:pt>
                <c:pt idx="451">
                  <c:v>40592.513888888891</c:v>
                </c:pt>
                <c:pt idx="452">
                  <c:v>40592.517361111095</c:v>
                </c:pt>
                <c:pt idx="453">
                  <c:v>40592.520833333336</c:v>
                </c:pt>
                <c:pt idx="454">
                  <c:v>40592.524305555555</c:v>
                </c:pt>
                <c:pt idx="455">
                  <c:v>40592.527777777774</c:v>
                </c:pt>
                <c:pt idx="456">
                  <c:v>40592.53125</c:v>
                </c:pt>
                <c:pt idx="457">
                  <c:v>40592.534722222204</c:v>
                </c:pt>
                <c:pt idx="458">
                  <c:v>40592.53819444446</c:v>
                </c:pt>
                <c:pt idx="459">
                  <c:v>40592.54166666665</c:v>
                </c:pt>
                <c:pt idx="460">
                  <c:v>40592.545138888891</c:v>
                </c:pt>
                <c:pt idx="461">
                  <c:v>40592.548611111109</c:v>
                </c:pt>
                <c:pt idx="462">
                  <c:v>40592.552083333336</c:v>
                </c:pt>
                <c:pt idx="463">
                  <c:v>40592.555555555562</c:v>
                </c:pt>
                <c:pt idx="464">
                  <c:v>40592.559027777781</c:v>
                </c:pt>
                <c:pt idx="465">
                  <c:v>40592.5625</c:v>
                </c:pt>
                <c:pt idx="466">
                  <c:v>40592.565972222204</c:v>
                </c:pt>
                <c:pt idx="467">
                  <c:v>40592.569444444445</c:v>
                </c:pt>
                <c:pt idx="468">
                  <c:v>40592.572916666664</c:v>
                </c:pt>
                <c:pt idx="469">
                  <c:v>40592.576388888891</c:v>
                </c:pt>
                <c:pt idx="470">
                  <c:v>40592.579861111095</c:v>
                </c:pt>
                <c:pt idx="471">
                  <c:v>40592.583333333336</c:v>
                </c:pt>
                <c:pt idx="472">
                  <c:v>40592.586805555562</c:v>
                </c:pt>
                <c:pt idx="473">
                  <c:v>40592.590277777781</c:v>
                </c:pt>
                <c:pt idx="474">
                  <c:v>40592.593749999985</c:v>
                </c:pt>
                <c:pt idx="475">
                  <c:v>40592.597222222204</c:v>
                </c:pt>
                <c:pt idx="476">
                  <c:v>40592.60416666665</c:v>
                </c:pt>
                <c:pt idx="477">
                  <c:v>40592.611111111095</c:v>
                </c:pt>
                <c:pt idx="478">
                  <c:v>40592.614583333336</c:v>
                </c:pt>
                <c:pt idx="479">
                  <c:v>40592.618055555562</c:v>
                </c:pt>
                <c:pt idx="480">
                  <c:v>40592.621527777774</c:v>
                </c:pt>
                <c:pt idx="481">
                  <c:v>40592.624999999993</c:v>
                </c:pt>
                <c:pt idx="482">
                  <c:v>40592.628472222204</c:v>
                </c:pt>
                <c:pt idx="483">
                  <c:v>40592.631944444445</c:v>
                </c:pt>
                <c:pt idx="484">
                  <c:v>40592.63541666665</c:v>
                </c:pt>
                <c:pt idx="485">
                  <c:v>40592.638888888891</c:v>
                </c:pt>
                <c:pt idx="486">
                  <c:v>40592.642361111095</c:v>
                </c:pt>
                <c:pt idx="487">
                  <c:v>40592.645833333336</c:v>
                </c:pt>
                <c:pt idx="488">
                  <c:v>40592.649305555555</c:v>
                </c:pt>
                <c:pt idx="489">
                  <c:v>40592.652777777781</c:v>
                </c:pt>
                <c:pt idx="490">
                  <c:v>40592.656250000015</c:v>
                </c:pt>
                <c:pt idx="491">
                  <c:v>40592.659722222204</c:v>
                </c:pt>
                <c:pt idx="492">
                  <c:v>40592.663194444445</c:v>
                </c:pt>
                <c:pt idx="493">
                  <c:v>40592.66666666665</c:v>
                </c:pt>
                <c:pt idx="494">
                  <c:v>40592.670138888891</c:v>
                </c:pt>
                <c:pt idx="495">
                  <c:v>40592.673611111095</c:v>
                </c:pt>
                <c:pt idx="496">
                  <c:v>40592.677083333321</c:v>
                </c:pt>
                <c:pt idx="497">
                  <c:v>40592.680555555562</c:v>
                </c:pt>
                <c:pt idx="498">
                  <c:v>40592.684027777781</c:v>
                </c:pt>
                <c:pt idx="499">
                  <c:v>40592.6875</c:v>
                </c:pt>
                <c:pt idx="500">
                  <c:v>40592.690972222204</c:v>
                </c:pt>
                <c:pt idx="501">
                  <c:v>40592.694444444445</c:v>
                </c:pt>
                <c:pt idx="502">
                  <c:v>40592.69791666665</c:v>
                </c:pt>
                <c:pt idx="503">
                  <c:v>40592.701388888876</c:v>
                </c:pt>
                <c:pt idx="504">
                  <c:v>40592.704861111095</c:v>
                </c:pt>
                <c:pt idx="505">
                  <c:v>40592.708333333336</c:v>
                </c:pt>
                <c:pt idx="506">
                  <c:v>40592.71875</c:v>
                </c:pt>
                <c:pt idx="507">
                  <c:v>40592.729166666635</c:v>
                </c:pt>
                <c:pt idx="508">
                  <c:v>40592.739583333321</c:v>
                </c:pt>
                <c:pt idx="509">
                  <c:v>40592.75</c:v>
                </c:pt>
                <c:pt idx="510">
                  <c:v>40592.76041666665</c:v>
                </c:pt>
                <c:pt idx="511">
                  <c:v>40592.770833333336</c:v>
                </c:pt>
                <c:pt idx="512">
                  <c:v>40592.78125</c:v>
                </c:pt>
                <c:pt idx="513">
                  <c:v>40592.791666666635</c:v>
                </c:pt>
                <c:pt idx="514">
                  <c:v>40592.802083333336</c:v>
                </c:pt>
                <c:pt idx="515">
                  <c:v>40592.812500000015</c:v>
                </c:pt>
                <c:pt idx="516">
                  <c:v>40592.822916666664</c:v>
                </c:pt>
                <c:pt idx="517">
                  <c:v>40592.833333333336</c:v>
                </c:pt>
                <c:pt idx="518">
                  <c:v>40592.84375</c:v>
                </c:pt>
                <c:pt idx="519">
                  <c:v>40592.854166666664</c:v>
                </c:pt>
                <c:pt idx="520">
                  <c:v>40592.864583333336</c:v>
                </c:pt>
                <c:pt idx="521">
                  <c:v>40592.875</c:v>
                </c:pt>
                <c:pt idx="522">
                  <c:v>40592.885416666664</c:v>
                </c:pt>
                <c:pt idx="523">
                  <c:v>40592.895833333336</c:v>
                </c:pt>
                <c:pt idx="524">
                  <c:v>40592.906250000015</c:v>
                </c:pt>
                <c:pt idx="525">
                  <c:v>40592.916666666664</c:v>
                </c:pt>
                <c:pt idx="526">
                  <c:v>40592.927083333321</c:v>
                </c:pt>
                <c:pt idx="527">
                  <c:v>40592.9375</c:v>
                </c:pt>
                <c:pt idx="528">
                  <c:v>40592.947916666664</c:v>
                </c:pt>
                <c:pt idx="529">
                  <c:v>40592.958333333343</c:v>
                </c:pt>
                <c:pt idx="530">
                  <c:v>40592.96875</c:v>
                </c:pt>
                <c:pt idx="531">
                  <c:v>40592.97916666665</c:v>
                </c:pt>
                <c:pt idx="532">
                  <c:v>40592.989583333336</c:v>
                </c:pt>
                <c:pt idx="533">
                  <c:v>40593</c:v>
                </c:pt>
                <c:pt idx="534">
                  <c:v>40593.010416666664</c:v>
                </c:pt>
                <c:pt idx="535">
                  <c:v>40593.020833333336</c:v>
                </c:pt>
                <c:pt idx="536">
                  <c:v>40593.03125</c:v>
                </c:pt>
                <c:pt idx="537">
                  <c:v>40593.04166666665</c:v>
                </c:pt>
                <c:pt idx="538">
                  <c:v>40593.052083333336</c:v>
                </c:pt>
                <c:pt idx="539">
                  <c:v>40593.0625</c:v>
                </c:pt>
                <c:pt idx="540">
                  <c:v>40593.072916666664</c:v>
                </c:pt>
                <c:pt idx="541">
                  <c:v>40593.083333333336</c:v>
                </c:pt>
                <c:pt idx="542">
                  <c:v>40593.093749999985</c:v>
                </c:pt>
                <c:pt idx="543">
                  <c:v>40593.10416666665</c:v>
                </c:pt>
                <c:pt idx="544">
                  <c:v>40593.114583333336</c:v>
                </c:pt>
                <c:pt idx="545">
                  <c:v>40593.124999999993</c:v>
                </c:pt>
                <c:pt idx="546">
                  <c:v>40593.13541666665</c:v>
                </c:pt>
                <c:pt idx="547">
                  <c:v>40593.145833333336</c:v>
                </c:pt>
                <c:pt idx="548">
                  <c:v>40593.156250000015</c:v>
                </c:pt>
                <c:pt idx="549">
                  <c:v>40593.16666666665</c:v>
                </c:pt>
                <c:pt idx="550">
                  <c:v>40593.177083333321</c:v>
                </c:pt>
                <c:pt idx="551">
                  <c:v>40593.1875</c:v>
                </c:pt>
                <c:pt idx="552">
                  <c:v>40593.19791666665</c:v>
                </c:pt>
                <c:pt idx="553">
                  <c:v>40593.208333333336</c:v>
                </c:pt>
                <c:pt idx="554">
                  <c:v>40593.21875</c:v>
                </c:pt>
                <c:pt idx="555">
                  <c:v>40593.229166666635</c:v>
                </c:pt>
                <c:pt idx="556">
                  <c:v>40593.239583333321</c:v>
                </c:pt>
                <c:pt idx="557">
                  <c:v>40593.25</c:v>
                </c:pt>
                <c:pt idx="558">
                  <c:v>40593.26041666665</c:v>
                </c:pt>
                <c:pt idx="559">
                  <c:v>40593.270833333336</c:v>
                </c:pt>
                <c:pt idx="560">
                  <c:v>40593.28125</c:v>
                </c:pt>
                <c:pt idx="561">
                  <c:v>40593.291666666635</c:v>
                </c:pt>
                <c:pt idx="562">
                  <c:v>40593.302083333336</c:v>
                </c:pt>
                <c:pt idx="563">
                  <c:v>40593.312500000015</c:v>
                </c:pt>
                <c:pt idx="564">
                  <c:v>40593.322916666664</c:v>
                </c:pt>
                <c:pt idx="565">
                  <c:v>40593.333333333336</c:v>
                </c:pt>
                <c:pt idx="566">
                  <c:v>40593.34375</c:v>
                </c:pt>
                <c:pt idx="567">
                  <c:v>40593.354166666664</c:v>
                </c:pt>
                <c:pt idx="568">
                  <c:v>40593.364583333336</c:v>
                </c:pt>
                <c:pt idx="569">
                  <c:v>40593.375</c:v>
                </c:pt>
                <c:pt idx="570">
                  <c:v>40593.385416666664</c:v>
                </c:pt>
                <c:pt idx="571">
                  <c:v>40593.395833333336</c:v>
                </c:pt>
                <c:pt idx="572">
                  <c:v>40593.406250000015</c:v>
                </c:pt>
                <c:pt idx="573">
                  <c:v>40593.416666666664</c:v>
                </c:pt>
                <c:pt idx="574">
                  <c:v>40593.427083333321</c:v>
                </c:pt>
                <c:pt idx="575">
                  <c:v>40593.4375</c:v>
                </c:pt>
                <c:pt idx="576">
                  <c:v>40593.447916666664</c:v>
                </c:pt>
                <c:pt idx="577">
                  <c:v>40593.458333333343</c:v>
                </c:pt>
                <c:pt idx="578">
                  <c:v>40593.46875</c:v>
                </c:pt>
                <c:pt idx="579">
                  <c:v>40593.47916666665</c:v>
                </c:pt>
                <c:pt idx="580">
                  <c:v>40593.489583333336</c:v>
                </c:pt>
                <c:pt idx="581">
                  <c:v>40593.5</c:v>
                </c:pt>
                <c:pt idx="582">
                  <c:v>40593.510416666664</c:v>
                </c:pt>
                <c:pt idx="583">
                  <c:v>40593.520833333336</c:v>
                </c:pt>
                <c:pt idx="584">
                  <c:v>40593.53125</c:v>
                </c:pt>
                <c:pt idx="585">
                  <c:v>40593.54166666665</c:v>
                </c:pt>
                <c:pt idx="586">
                  <c:v>40593.552083333336</c:v>
                </c:pt>
                <c:pt idx="587">
                  <c:v>40593.5625</c:v>
                </c:pt>
                <c:pt idx="588">
                  <c:v>40593.572916666664</c:v>
                </c:pt>
                <c:pt idx="589">
                  <c:v>40593.583333333336</c:v>
                </c:pt>
                <c:pt idx="590">
                  <c:v>40593.593749999985</c:v>
                </c:pt>
                <c:pt idx="591">
                  <c:v>40593.60416666665</c:v>
                </c:pt>
                <c:pt idx="592">
                  <c:v>40593.614583333336</c:v>
                </c:pt>
                <c:pt idx="593">
                  <c:v>40593.624999999993</c:v>
                </c:pt>
                <c:pt idx="594">
                  <c:v>40593.63541666665</c:v>
                </c:pt>
                <c:pt idx="595">
                  <c:v>40593.645833333336</c:v>
                </c:pt>
                <c:pt idx="596">
                  <c:v>40593.656250000015</c:v>
                </c:pt>
                <c:pt idx="597">
                  <c:v>40593.66666666665</c:v>
                </c:pt>
                <c:pt idx="598">
                  <c:v>40593.677083333321</c:v>
                </c:pt>
                <c:pt idx="599">
                  <c:v>40593.6875</c:v>
                </c:pt>
                <c:pt idx="600">
                  <c:v>40593.69791666665</c:v>
                </c:pt>
                <c:pt idx="601">
                  <c:v>40593.708333333336</c:v>
                </c:pt>
                <c:pt idx="602">
                  <c:v>40593.71875</c:v>
                </c:pt>
                <c:pt idx="603">
                  <c:v>40593.729166666635</c:v>
                </c:pt>
                <c:pt idx="604">
                  <c:v>40593.739583333321</c:v>
                </c:pt>
                <c:pt idx="605">
                  <c:v>40593.75</c:v>
                </c:pt>
                <c:pt idx="606">
                  <c:v>40593.76041666665</c:v>
                </c:pt>
                <c:pt idx="607">
                  <c:v>40593.770833333336</c:v>
                </c:pt>
                <c:pt idx="608">
                  <c:v>40593.78125</c:v>
                </c:pt>
                <c:pt idx="609">
                  <c:v>40593.791666666635</c:v>
                </c:pt>
                <c:pt idx="610">
                  <c:v>40593.802083333336</c:v>
                </c:pt>
                <c:pt idx="611">
                  <c:v>40593.812500000015</c:v>
                </c:pt>
                <c:pt idx="612">
                  <c:v>40593.822916666664</c:v>
                </c:pt>
                <c:pt idx="613">
                  <c:v>40593.833333333336</c:v>
                </c:pt>
                <c:pt idx="614">
                  <c:v>40593.84375</c:v>
                </c:pt>
                <c:pt idx="615">
                  <c:v>40593.854166666664</c:v>
                </c:pt>
                <c:pt idx="616">
                  <c:v>40593.864583333336</c:v>
                </c:pt>
                <c:pt idx="617">
                  <c:v>40593.875</c:v>
                </c:pt>
                <c:pt idx="618">
                  <c:v>40593.885416666664</c:v>
                </c:pt>
                <c:pt idx="619">
                  <c:v>40593.895833333336</c:v>
                </c:pt>
                <c:pt idx="620">
                  <c:v>40593.906250000015</c:v>
                </c:pt>
                <c:pt idx="621">
                  <c:v>40593.916666666664</c:v>
                </c:pt>
                <c:pt idx="622">
                  <c:v>40593.927083333321</c:v>
                </c:pt>
                <c:pt idx="623">
                  <c:v>40593.9375</c:v>
                </c:pt>
                <c:pt idx="624">
                  <c:v>40593.947916666664</c:v>
                </c:pt>
                <c:pt idx="625">
                  <c:v>40593.958333333343</c:v>
                </c:pt>
                <c:pt idx="626">
                  <c:v>40593.96875</c:v>
                </c:pt>
                <c:pt idx="627">
                  <c:v>40593.97916666665</c:v>
                </c:pt>
                <c:pt idx="628">
                  <c:v>40593.989583333336</c:v>
                </c:pt>
              </c:numCache>
            </c:numRef>
          </c:xVal>
          <c:yVal>
            <c:numRef>
              <c:f>BEC4NH4!$B$5:$B$633</c:f>
              <c:numCache>
                <c:formatCode>General</c:formatCode>
                <c:ptCount val="629"/>
                <c:pt idx="0">
                  <c:v>45.618010000000012</c:v>
                </c:pt>
                <c:pt idx="1">
                  <c:v>45.618010000000012</c:v>
                </c:pt>
                <c:pt idx="2">
                  <c:v>44.743070000000003</c:v>
                </c:pt>
                <c:pt idx="3">
                  <c:v>45.618010000000012</c:v>
                </c:pt>
                <c:pt idx="4">
                  <c:v>44.743070000000003</c:v>
                </c:pt>
                <c:pt idx="5">
                  <c:v>45.618010000000012</c:v>
                </c:pt>
                <c:pt idx="6">
                  <c:v>45.618010000000012</c:v>
                </c:pt>
                <c:pt idx="7">
                  <c:v>44.743070000000003</c:v>
                </c:pt>
                <c:pt idx="8">
                  <c:v>44.743070000000003</c:v>
                </c:pt>
                <c:pt idx="9">
                  <c:v>45.618010000000012</c:v>
                </c:pt>
                <c:pt idx="10">
                  <c:v>43.875190000000003</c:v>
                </c:pt>
                <c:pt idx="11">
                  <c:v>45.618010000000012</c:v>
                </c:pt>
                <c:pt idx="12">
                  <c:v>45.618010000000012</c:v>
                </c:pt>
                <c:pt idx="13">
                  <c:v>44.743070000000003</c:v>
                </c:pt>
                <c:pt idx="14">
                  <c:v>44.743070000000003</c:v>
                </c:pt>
                <c:pt idx="15">
                  <c:v>43.875190000000003</c:v>
                </c:pt>
                <c:pt idx="16">
                  <c:v>44.743070000000003</c:v>
                </c:pt>
                <c:pt idx="17">
                  <c:v>44.743070000000003</c:v>
                </c:pt>
                <c:pt idx="18">
                  <c:v>44.743070000000003</c:v>
                </c:pt>
                <c:pt idx="19">
                  <c:v>43.875190000000003</c:v>
                </c:pt>
                <c:pt idx="20">
                  <c:v>44.743070000000003</c:v>
                </c:pt>
                <c:pt idx="21">
                  <c:v>43.875190000000003</c:v>
                </c:pt>
                <c:pt idx="22">
                  <c:v>43.875190000000003</c:v>
                </c:pt>
                <c:pt idx="23">
                  <c:v>44.743070000000003</c:v>
                </c:pt>
                <c:pt idx="24">
                  <c:v>44.743070000000003</c:v>
                </c:pt>
                <c:pt idx="25">
                  <c:v>43.875190000000003</c:v>
                </c:pt>
                <c:pt idx="26">
                  <c:v>43.875190000000003</c:v>
                </c:pt>
                <c:pt idx="27">
                  <c:v>44.743070000000003</c:v>
                </c:pt>
                <c:pt idx="28">
                  <c:v>44.743070000000003</c:v>
                </c:pt>
                <c:pt idx="29">
                  <c:v>44.743070000000003</c:v>
                </c:pt>
                <c:pt idx="30">
                  <c:v>44.743070000000003</c:v>
                </c:pt>
                <c:pt idx="31">
                  <c:v>44.743070000000003</c:v>
                </c:pt>
                <c:pt idx="32">
                  <c:v>44.743070000000003</c:v>
                </c:pt>
                <c:pt idx="33">
                  <c:v>44.743070000000003</c:v>
                </c:pt>
                <c:pt idx="34">
                  <c:v>44.743070000000003</c:v>
                </c:pt>
                <c:pt idx="35">
                  <c:v>44.743070000000003</c:v>
                </c:pt>
                <c:pt idx="36">
                  <c:v>44.743070000000003</c:v>
                </c:pt>
                <c:pt idx="37">
                  <c:v>43.875190000000003</c:v>
                </c:pt>
                <c:pt idx="38">
                  <c:v>44.743070000000003</c:v>
                </c:pt>
                <c:pt idx="39">
                  <c:v>44.743070000000003</c:v>
                </c:pt>
                <c:pt idx="40">
                  <c:v>44.743070000000003</c:v>
                </c:pt>
                <c:pt idx="41">
                  <c:v>43.875190000000003</c:v>
                </c:pt>
                <c:pt idx="42">
                  <c:v>43.875190000000003</c:v>
                </c:pt>
                <c:pt idx="43">
                  <c:v>44.743070000000003</c:v>
                </c:pt>
                <c:pt idx="44">
                  <c:v>44.743070000000003</c:v>
                </c:pt>
                <c:pt idx="45">
                  <c:v>44.743070000000003</c:v>
                </c:pt>
                <c:pt idx="46">
                  <c:v>43.875190000000003</c:v>
                </c:pt>
                <c:pt idx="47">
                  <c:v>44.743070000000003</c:v>
                </c:pt>
                <c:pt idx="48">
                  <c:v>44.743070000000003</c:v>
                </c:pt>
                <c:pt idx="49">
                  <c:v>43.875190000000003</c:v>
                </c:pt>
                <c:pt idx="50">
                  <c:v>44.743070000000003</c:v>
                </c:pt>
                <c:pt idx="51">
                  <c:v>43.875190000000003</c:v>
                </c:pt>
                <c:pt idx="52">
                  <c:v>44.743070000000003</c:v>
                </c:pt>
                <c:pt idx="53">
                  <c:v>44.743070000000003</c:v>
                </c:pt>
                <c:pt idx="54">
                  <c:v>44.743070000000003</c:v>
                </c:pt>
                <c:pt idx="55">
                  <c:v>44.743070000000003</c:v>
                </c:pt>
                <c:pt idx="56">
                  <c:v>44.743070000000003</c:v>
                </c:pt>
                <c:pt idx="57">
                  <c:v>45.618010000000012</c:v>
                </c:pt>
                <c:pt idx="58">
                  <c:v>44.743070000000003</c:v>
                </c:pt>
                <c:pt idx="59">
                  <c:v>44.743070000000003</c:v>
                </c:pt>
                <c:pt idx="60">
                  <c:v>45.618010000000012</c:v>
                </c:pt>
                <c:pt idx="61">
                  <c:v>44.743070000000003</c:v>
                </c:pt>
                <c:pt idx="62">
                  <c:v>45.618010000000012</c:v>
                </c:pt>
                <c:pt idx="63">
                  <c:v>44.743070000000003</c:v>
                </c:pt>
                <c:pt idx="64">
                  <c:v>44.743070000000003</c:v>
                </c:pt>
                <c:pt idx="65">
                  <c:v>44.743070000000003</c:v>
                </c:pt>
                <c:pt idx="66">
                  <c:v>44.743070000000003</c:v>
                </c:pt>
                <c:pt idx="67">
                  <c:v>44.743070000000003</c:v>
                </c:pt>
                <c:pt idx="68">
                  <c:v>45.618010000000012</c:v>
                </c:pt>
                <c:pt idx="69">
                  <c:v>45.618010000000012</c:v>
                </c:pt>
                <c:pt idx="70">
                  <c:v>46.5</c:v>
                </c:pt>
                <c:pt idx="71">
                  <c:v>46.5</c:v>
                </c:pt>
                <c:pt idx="72">
                  <c:v>46.5</c:v>
                </c:pt>
                <c:pt idx="73">
                  <c:v>46.5</c:v>
                </c:pt>
                <c:pt idx="74">
                  <c:v>45.618010000000012</c:v>
                </c:pt>
                <c:pt idx="75">
                  <c:v>46.5</c:v>
                </c:pt>
                <c:pt idx="76">
                  <c:v>45.618010000000012</c:v>
                </c:pt>
                <c:pt idx="77">
                  <c:v>45.618010000000012</c:v>
                </c:pt>
                <c:pt idx="78">
                  <c:v>46.5</c:v>
                </c:pt>
                <c:pt idx="79">
                  <c:v>46.5</c:v>
                </c:pt>
                <c:pt idx="80">
                  <c:v>46.5</c:v>
                </c:pt>
                <c:pt idx="81">
                  <c:v>46.5</c:v>
                </c:pt>
                <c:pt idx="82">
                  <c:v>46.5</c:v>
                </c:pt>
                <c:pt idx="83">
                  <c:v>46.5</c:v>
                </c:pt>
                <c:pt idx="84">
                  <c:v>47.415480000000002</c:v>
                </c:pt>
                <c:pt idx="85">
                  <c:v>47.415480000000002</c:v>
                </c:pt>
                <c:pt idx="86">
                  <c:v>46.5</c:v>
                </c:pt>
                <c:pt idx="87">
                  <c:v>46.5</c:v>
                </c:pt>
                <c:pt idx="88">
                  <c:v>47.415480000000002</c:v>
                </c:pt>
                <c:pt idx="89">
                  <c:v>47.415480000000002</c:v>
                </c:pt>
                <c:pt idx="90">
                  <c:v>47.415480000000002</c:v>
                </c:pt>
                <c:pt idx="91">
                  <c:v>47.415480000000002</c:v>
                </c:pt>
                <c:pt idx="92">
                  <c:v>47.415480000000002</c:v>
                </c:pt>
                <c:pt idx="93">
                  <c:v>47.415480000000002</c:v>
                </c:pt>
                <c:pt idx="94">
                  <c:v>47.415480000000002</c:v>
                </c:pt>
                <c:pt idx="95">
                  <c:v>47.415480000000002</c:v>
                </c:pt>
                <c:pt idx="96">
                  <c:v>48.338680000000004</c:v>
                </c:pt>
                <c:pt idx="97">
                  <c:v>47.415480000000002</c:v>
                </c:pt>
                <c:pt idx="98">
                  <c:v>48.338680000000004</c:v>
                </c:pt>
                <c:pt idx="99">
                  <c:v>47.415480000000002</c:v>
                </c:pt>
                <c:pt idx="100">
                  <c:v>48.338680000000004</c:v>
                </c:pt>
                <c:pt idx="101">
                  <c:v>48.338680000000004</c:v>
                </c:pt>
                <c:pt idx="102">
                  <c:v>47.415480000000002</c:v>
                </c:pt>
                <c:pt idx="103">
                  <c:v>48.338680000000004</c:v>
                </c:pt>
                <c:pt idx="104">
                  <c:v>48.338680000000004</c:v>
                </c:pt>
                <c:pt idx="105">
                  <c:v>48.338680000000004</c:v>
                </c:pt>
                <c:pt idx="106">
                  <c:v>47.415480000000002</c:v>
                </c:pt>
                <c:pt idx="107">
                  <c:v>48.338680000000004</c:v>
                </c:pt>
                <c:pt idx="108">
                  <c:v>47.415480000000002</c:v>
                </c:pt>
                <c:pt idx="109">
                  <c:v>48.338680000000004</c:v>
                </c:pt>
                <c:pt idx="110">
                  <c:v>48.338680000000004</c:v>
                </c:pt>
                <c:pt idx="111">
                  <c:v>48.338680000000004</c:v>
                </c:pt>
                <c:pt idx="112">
                  <c:v>48.338680000000004</c:v>
                </c:pt>
                <c:pt idx="113">
                  <c:v>49.269590000000015</c:v>
                </c:pt>
                <c:pt idx="114">
                  <c:v>48.338680000000004</c:v>
                </c:pt>
                <c:pt idx="115">
                  <c:v>48.338680000000004</c:v>
                </c:pt>
                <c:pt idx="116">
                  <c:v>48.338680000000004</c:v>
                </c:pt>
                <c:pt idx="117">
                  <c:v>49.269590000000015</c:v>
                </c:pt>
                <c:pt idx="118">
                  <c:v>49.269590000000015</c:v>
                </c:pt>
                <c:pt idx="119">
                  <c:v>49.269590000000015</c:v>
                </c:pt>
                <c:pt idx="120">
                  <c:v>49.269590000000015</c:v>
                </c:pt>
                <c:pt idx="121">
                  <c:v>50.208180000000013</c:v>
                </c:pt>
                <c:pt idx="122">
                  <c:v>49.269590000000015</c:v>
                </c:pt>
                <c:pt idx="123">
                  <c:v>50.208180000000013</c:v>
                </c:pt>
                <c:pt idx="124">
                  <c:v>51.154429999999998</c:v>
                </c:pt>
                <c:pt idx="125">
                  <c:v>51.154429999999998</c:v>
                </c:pt>
                <c:pt idx="126">
                  <c:v>51.154429999999998</c:v>
                </c:pt>
                <c:pt idx="127">
                  <c:v>51.154429999999998</c:v>
                </c:pt>
                <c:pt idx="128">
                  <c:v>52.108330000000016</c:v>
                </c:pt>
                <c:pt idx="129">
                  <c:v>52.108330000000016</c:v>
                </c:pt>
                <c:pt idx="130">
                  <c:v>52.108330000000016</c:v>
                </c:pt>
                <c:pt idx="131">
                  <c:v>53.069850000000002</c:v>
                </c:pt>
                <c:pt idx="132">
                  <c:v>53.069850000000002</c:v>
                </c:pt>
                <c:pt idx="133">
                  <c:v>54.038980000000002</c:v>
                </c:pt>
                <c:pt idx="134">
                  <c:v>53.069850000000002</c:v>
                </c:pt>
                <c:pt idx="135">
                  <c:v>54.038980000000002</c:v>
                </c:pt>
                <c:pt idx="136">
                  <c:v>54.038980000000002</c:v>
                </c:pt>
                <c:pt idx="137">
                  <c:v>55.015700000000002</c:v>
                </c:pt>
                <c:pt idx="138">
                  <c:v>56.906080000000003</c:v>
                </c:pt>
                <c:pt idx="139">
                  <c:v>56.906080000000003</c:v>
                </c:pt>
                <c:pt idx="140">
                  <c:v>56.906080000000003</c:v>
                </c:pt>
                <c:pt idx="141">
                  <c:v>58.734780000000001</c:v>
                </c:pt>
                <c:pt idx="142">
                  <c:v>58.734780000000001</c:v>
                </c:pt>
                <c:pt idx="143">
                  <c:v>59.657350000000001</c:v>
                </c:pt>
                <c:pt idx="144">
                  <c:v>58.734780000000001</c:v>
                </c:pt>
                <c:pt idx="145">
                  <c:v>60.585370000000012</c:v>
                </c:pt>
                <c:pt idx="146">
                  <c:v>60.585370000000012</c:v>
                </c:pt>
                <c:pt idx="147">
                  <c:v>61.518860000000004</c:v>
                </c:pt>
                <c:pt idx="148">
                  <c:v>63.402000000000001</c:v>
                </c:pt>
                <c:pt idx="149">
                  <c:v>63.402000000000001</c:v>
                </c:pt>
                <c:pt idx="150">
                  <c:v>65.306640000000002</c:v>
                </c:pt>
                <c:pt idx="151">
                  <c:v>65.306640000000002</c:v>
                </c:pt>
                <c:pt idx="152">
                  <c:v>65.306640000000002</c:v>
                </c:pt>
                <c:pt idx="153">
                  <c:v>66.266980000000004</c:v>
                </c:pt>
                <c:pt idx="154">
                  <c:v>67.232640000000004</c:v>
                </c:pt>
                <c:pt idx="155">
                  <c:v>68.203599999999994</c:v>
                </c:pt>
                <c:pt idx="156">
                  <c:v>68.203599999999994</c:v>
                </c:pt>
                <c:pt idx="157">
                  <c:v>70.161339999999981</c:v>
                </c:pt>
                <c:pt idx="158">
                  <c:v>70.161339999999981</c:v>
                </c:pt>
                <c:pt idx="159">
                  <c:v>71.148089999999982</c:v>
                </c:pt>
                <c:pt idx="160">
                  <c:v>71.148089999999982</c:v>
                </c:pt>
                <c:pt idx="161">
                  <c:v>73.137260000000026</c:v>
                </c:pt>
                <c:pt idx="162">
                  <c:v>74.139650000000003</c:v>
                </c:pt>
                <c:pt idx="163">
                  <c:v>74.139650000000003</c:v>
                </c:pt>
                <c:pt idx="164">
                  <c:v>75.14721000000003</c:v>
                </c:pt>
                <c:pt idx="165">
                  <c:v>76.159930000000003</c:v>
                </c:pt>
                <c:pt idx="166">
                  <c:v>77.177799999999976</c:v>
                </c:pt>
                <c:pt idx="167">
                  <c:v>78.200800000000001</c:v>
                </c:pt>
                <c:pt idx="168">
                  <c:v>78.200800000000001</c:v>
                </c:pt>
                <c:pt idx="169">
                  <c:v>79.228899999999982</c:v>
                </c:pt>
                <c:pt idx="170">
                  <c:v>80.262110000000007</c:v>
                </c:pt>
                <c:pt idx="171">
                  <c:v>80.262110000000007</c:v>
                </c:pt>
                <c:pt idx="172">
                  <c:v>80.262110000000007</c:v>
                </c:pt>
                <c:pt idx="173">
                  <c:v>82.343729999999994</c:v>
                </c:pt>
                <c:pt idx="174">
                  <c:v>82.343729999999994</c:v>
                </c:pt>
                <c:pt idx="175">
                  <c:v>83.392129999999995</c:v>
                </c:pt>
                <c:pt idx="176">
                  <c:v>84.445560000000029</c:v>
                </c:pt>
                <c:pt idx="177">
                  <c:v>84.445560000000029</c:v>
                </c:pt>
                <c:pt idx="178">
                  <c:v>85.504009999999994</c:v>
                </c:pt>
                <c:pt idx="179">
                  <c:v>85.504009999999994</c:v>
                </c:pt>
                <c:pt idx="180">
                  <c:v>86.567480000000003</c:v>
                </c:pt>
                <c:pt idx="181">
                  <c:v>86.567480000000003</c:v>
                </c:pt>
                <c:pt idx="182">
                  <c:v>88.709339999999983</c:v>
                </c:pt>
                <c:pt idx="183">
                  <c:v>88.709339999999983</c:v>
                </c:pt>
                <c:pt idx="184">
                  <c:v>90.87102999999999</c:v>
                </c:pt>
                <c:pt idx="185">
                  <c:v>90.87102999999999</c:v>
                </c:pt>
                <c:pt idx="186">
                  <c:v>91.959270000000004</c:v>
                </c:pt>
                <c:pt idx="187">
                  <c:v>93.052439999999976</c:v>
                </c:pt>
                <c:pt idx="188">
                  <c:v>94.150509999999983</c:v>
                </c:pt>
                <c:pt idx="189">
                  <c:v>95.253469999999993</c:v>
                </c:pt>
                <c:pt idx="190">
                  <c:v>96.3613</c:v>
                </c:pt>
                <c:pt idx="191">
                  <c:v>97.474000000000004</c:v>
                </c:pt>
                <c:pt idx="192">
                  <c:v>98.591539999999995</c:v>
                </c:pt>
                <c:pt idx="193">
                  <c:v>99.71392000000003</c:v>
                </c:pt>
                <c:pt idx="194">
                  <c:v>100.84110000000003</c:v>
                </c:pt>
                <c:pt idx="195">
                  <c:v>103.1099</c:v>
                </c:pt>
                <c:pt idx="196">
                  <c:v>104.25149999999999</c:v>
                </c:pt>
                <c:pt idx="197">
                  <c:v>106.54900000000002</c:v>
                </c:pt>
                <c:pt idx="198">
                  <c:v>108.8655</c:v>
                </c:pt>
                <c:pt idx="199">
                  <c:v>111.2008</c:v>
                </c:pt>
                <c:pt idx="200">
                  <c:v>112.37549999999997</c:v>
                </c:pt>
                <c:pt idx="201">
                  <c:v>113.55500000000001</c:v>
                </c:pt>
                <c:pt idx="202">
                  <c:v>114.73909999999999</c:v>
                </c:pt>
                <c:pt idx="203">
                  <c:v>114.73909999999999</c:v>
                </c:pt>
                <c:pt idx="204">
                  <c:v>118.3193</c:v>
                </c:pt>
                <c:pt idx="205">
                  <c:v>119.5219</c:v>
                </c:pt>
                <c:pt idx="206">
                  <c:v>121.94110000000005</c:v>
                </c:pt>
                <c:pt idx="207">
                  <c:v>124.37869999999998</c:v>
                </c:pt>
                <c:pt idx="208">
                  <c:v>126.83450000000002</c:v>
                </c:pt>
                <c:pt idx="209">
                  <c:v>126.83450000000002</c:v>
                </c:pt>
                <c:pt idx="210">
                  <c:v>129.30860000000001</c:v>
                </c:pt>
                <c:pt idx="211">
                  <c:v>131.80080000000001</c:v>
                </c:pt>
                <c:pt idx="212">
                  <c:v>134.31100000000001</c:v>
                </c:pt>
                <c:pt idx="213">
                  <c:v>134.31100000000001</c:v>
                </c:pt>
                <c:pt idx="214">
                  <c:v>136.83920000000001</c:v>
                </c:pt>
                <c:pt idx="215">
                  <c:v>136.83920000000001</c:v>
                </c:pt>
                <c:pt idx="216">
                  <c:v>140.51909999999998</c:v>
                </c:pt>
                <c:pt idx="217">
                  <c:v>141.72900000000001</c:v>
                </c:pt>
                <c:pt idx="218">
                  <c:v>142.9425</c:v>
                </c:pt>
                <c:pt idx="219">
                  <c:v>144.15950000000001</c:v>
                </c:pt>
                <c:pt idx="220">
                  <c:v>145.38000000000005</c:v>
                </c:pt>
                <c:pt idx="221">
                  <c:v>145.38000000000005</c:v>
                </c:pt>
                <c:pt idx="222">
                  <c:v>147.83160000000001</c:v>
                </c:pt>
                <c:pt idx="223">
                  <c:v>149.06270000000001</c:v>
                </c:pt>
                <c:pt idx="224">
                  <c:v>149.06270000000001</c:v>
                </c:pt>
                <c:pt idx="225">
                  <c:v>151.53530000000001</c:v>
                </c:pt>
                <c:pt idx="226">
                  <c:v>152.77679999999998</c:v>
                </c:pt>
                <c:pt idx="227">
                  <c:v>154.02180000000001</c:v>
                </c:pt>
                <c:pt idx="228">
                  <c:v>154.02180000000001</c:v>
                </c:pt>
                <c:pt idx="229">
                  <c:v>156.52220000000005</c:v>
                </c:pt>
                <c:pt idx="230">
                  <c:v>155.27029999999999</c:v>
                </c:pt>
                <c:pt idx="231">
                  <c:v>156.52220000000005</c:v>
                </c:pt>
                <c:pt idx="232">
                  <c:v>157.77759999999998</c:v>
                </c:pt>
                <c:pt idx="233">
                  <c:v>157.77759999999998</c:v>
                </c:pt>
                <c:pt idx="234">
                  <c:v>160.29859999999999</c:v>
                </c:pt>
                <c:pt idx="235">
                  <c:v>160.29859999999999</c:v>
                </c:pt>
                <c:pt idx="236">
                  <c:v>160.29859999999999</c:v>
                </c:pt>
                <c:pt idx="237">
                  <c:v>160.29859999999999</c:v>
                </c:pt>
                <c:pt idx="238">
                  <c:v>162.83320000000001</c:v>
                </c:pt>
                <c:pt idx="239">
                  <c:v>161.5642</c:v>
                </c:pt>
                <c:pt idx="240">
                  <c:v>162.83320000000001</c:v>
                </c:pt>
                <c:pt idx="241">
                  <c:v>164.10569999999998</c:v>
                </c:pt>
                <c:pt idx="242">
                  <c:v>165.38150000000007</c:v>
                </c:pt>
                <c:pt idx="243">
                  <c:v>164.10569999999998</c:v>
                </c:pt>
                <c:pt idx="244">
                  <c:v>165.38150000000007</c:v>
                </c:pt>
                <c:pt idx="245">
                  <c:v>165.38150000000007</c:v>
                </c:pt>
                <c:pt idx="246">
                  <c:v>165.38150000000007</c:v>
                </c:pt>
                <c:pt idx="247">
                  <c:v>166.66069999999999</c:v>
                </c:pt>
                <c:pt idx="248">
                  <c:v>166.66069999999999</c:v>
                </c:pt>
                <c:pt idx="249">
                  <c:v>167.94329999999999</c:v>
                </c:pt>
                <c:pt idx="250">
                  <c:v>169.22929999999999</c:v>
                </c:pt>
                <c:pt idx="251">
                  <c:v>166.66069999999999</c:v>
                </c:pt>
                <c:pt idx="252">
                  <c:v>169.22929999999999</c:v>
                </c:pt>
                <c:pt idx="253">
                  <c:v>167.94329999999999</c:v>
                </c:pt>
                <c:pt idx="254">
                  <c:v>169.22929999999999</c:v>
                </c:pt>
                <c:pt idx="255">
                  <c:v>167.94329999999999</c:v>
                </c:pt>
                <c:pt idx="256">
                  <c:v>170.51859999999999</c:v>
                </c:pt>
                <c:pt idx="257">
                  <c:v>170.51859999999999</c:v>
                </c:pt>
                <c:pt idx="258">
                  <c:v>170.51859999999999</c:v>
                </c:pt>
                <c:pt idx="259">
                  <c:v>171.81120000000001</c:v>
                </c:pt>
                <c:pt idx="260">
                  <c:v>171.81120000000001</c:v>
                </c:pt>
                <c:pt idx="261">
                  <c:v>171.81120000000001</c:v>
                </c:pt>
                <c:pt idx="262">
                  <c:v>173.10730000000001</c:v>
                </c:pt>
                <c:pt idx="263">
                  <c:v>174.4066</c:v>
                </c:pt>
                <c:pt idx="264">
                  <c:v>174.4066</c:v>
                </c:pt>
                <c:pt idx="265">
                  <c:v>174.4066</c:v>
                </c:pt>
                <c:pt idx="266">
                  <c:v>175.70929999999998</c:v>
                </c:pt>
                <c:pt idx="267">
                  <c:v>173.10730000000001</c:v>
                </c:pt>
                <c:pt idx="268">
                  <c:v>175.70929999999998</c:v>
                </c:pt>
                <c:pt idx="269">
                  <c:v>177.0153</c:v>
                </c:pt>
                <c:pt idx="270">
                  <c:v>177.0153</c:v>
                </c:pt>
                <c:pt idx="271">
                  <c:v>178.3246</c:v>
                </c:pt>
                <c:pt idx="272">
                  <c:v>178.3246</c:v>
                </c:pt>
                <c:pt idx="273">
                  <c:v>178.3246</c:v>
                </c:pt>
                <c:pt idx="274">
                  <c:v>179.63720000000001</c:v>
                </c:pt>
                <c:pt idx="275">
                  <c:v>179.63720000000001</c:v>
                </c:pt>
                <c:pt idx="276">
                  <c:v>179.63720000000001</c:v>
                </c:pt>
                <c:pt idx="277">
                  <c:v>180.95310000000001</c:v>
                </c:pt>
                <c:pt idx="278">
                  <c:v>182.2723</c:v>
                </c:pt>
                <c:pt idx="279">
                  <c:v>182.2723</c:v>
                </c:pt>
                <c:pt idx="280">
                  <c:v>182.2723</c:v>
                </c:pt>
                <c:pt idx="281">
                  <c:v>182.2723</c:v>
                </c:pt>
                <c:pt idx="282">
                  <c:v>182.2723</c:v>
                </c:pt>
                <c:pt idx="283">
                  <c:v>182.2723</c:v>
                </c:pt>
                <c:pt idx="284">
                  <c:v>184.9205</c:v>
                </c:pt>
                <c:pt idx="285">
                  <c:v>183.59479999999999</c:v>
                </c:pt>
                <c:pt idx="286">
                  <c:v>183.59479999999999</c:v>
                </c:pt>
                <c:pt idx="287">
                  <c:v>183.59479999999999</c:v>
                </c:pt>
                <c:pt idx="288">
                  <c:v>183.59479999999999</c:v>
                </c:pt>
                <c:pt idx="289">
                  <c:v>186.24959999999993</c:v>
                </c:pt>
                <c:pt idx="290">
                  <c:v>186.24959999999993</c:v>
                </c:pt>
                <c:pt idx="291">
                  <c:v>184.9205</c:v>
                </c:pt>
                <c:pt idx="292">
                  <c:v>184.9205</c:v>
                </c:pt>
                <c:pt idx="293">
                  <c:v>186.24959999999993</c:v>
                </c:pt>
                <c:pt idx="294">
                  <c:v>187.58180000000004</c:v>
                </c:pt>
                <c:pt idx="295">
                  <c:v>186.24959999999993</c:v>
                </c:pt>
                <c:pt idx="296">
                  <c:v>187.58180000000004</c:v>
                </c:pt>
                <c:pt idx="297">
                  <c:v>184.9205</c:v>
                </c:pt>
                <c:pt idx="298">
                  <c:v>186.24959999999993</c:v>
                </c:pt>
                <c:pt idx="299">
                  <c:v>186.24959999999993</c:v>
                </c:pt>
                <c:pt idx="300">
                  <c:v>187.58180000000004</c:v>
                </c:pt>
                <c:pt idx="301">
                  <c:v>186.24959999999993</c:v>
                </c:pt>
                <c:pt idx="302">
                  <c:v>187.58180000000004</c:v>
                </c:pt>
                <c:pt idx="303">
                  <c:v>187.58180000000004</c:v>
                </c:pt>
                <c:pt idx="304">
                  <c:v>186.24959999999993</c:v>
                </c:pt>
                <c:pt idx="305">
                  <c:v>186.24959999999993</c:v>
                </c:pt>
                <c:pt idx="306">
                  <c:v>183.59479999999999</c:v>
                </c:pt>
                <c:pt idx="307">
                  <c:v>186.24959999999993</c:v>
                </c:pt>
                <c:pt idx="308">
                  <c:v>184.9205</c:v>
                </c:pt>
                <c:pt idx="309">
                  <c:v>186.24959999999993</c:v>
                </c:pt>
                <c:pt idx="310">
                  <c:v>186.24959999999993</c:v>
                </c:pt>
                <c:pt idx="311">
                  <c:v>184.9205</c:v>
                </c:pt>
                <c:pt idx="312">
                  <c:v>183.59479999999999</c:v>
                </c:pt>
                <c:pt idx="313">
                  <c:v>184.9205</c:v>
                </c:pt>
                <c:pt idx="314">
                  <c:v>184.9205</c:v>
                </c:pt>
                <c:pt idx="315">
                  <c:v>183.59479999999999</c:v>
                </c:pt>
                <c:pt idx="316">
                  <c:v>182.2723</c:v>
                </c:pt>
                <c:pt idx="317">
                  <c:v>182.2723</c:v>
                </c:pt>
                <c:pt idx="318">
                  <c:v>180.95310000000001</c:v>
                </c:pt>
                <c:pt idx="319">
                  <c:v>180.95310000000001</c:v>
                </c:pt>
                <c:pt idx="320">
                  <c:v>178.3246</c:v>
                </c:pt>
                <c:pt idx="321">
                  <c:v>178.3246</c:v>
                </c:pt>
                <c:pt idx="322">
                  <c:v>177.0153</c:v>
                </c:pt>
                <c:pt idx="323">
                  <c:v>177.0153</c:v>
                </c:pt>
                <c:pt idx="324">
                  <c:v>175.70929999999998</c:v>
                </c:pt>
                <c:pt idx="325">
                  <c:v>175.70929999999998</c:v>
                </c:pt>
                <c:pt idx="326">
                  <c:v>174.4066</c:v>
                </c:pt>
                <c:pt idx="327">
                  <c:v>173.10730000000001</c:v>
                </c:pt>
                <c:pt idx="328">
                  <c:v>173.10730000000001</c:v>
                </c:pt>
                <c:pt idx="329">
                  <c:v>170.51859999999999</c:v>
                </c:pt>
                <c:pt idx="330">
                  <c:v>170.51859999999999</c:v>
                </c:pt>
                <c:pt idx="331">
                  <c:v>169.22929999999999</c:v>
                </c:pt>
                <c:pt idx="332">
                  <c:v>169.22929999999999</c:v>
                </c:pt>
                <c:pt idx="333">
                  <c:v>166.66069999999999</c:v>
                </c:pt>
                <c:pt idx="334">
                  <c:v>165.38150000000007</c:v>
                </c:pt>
                <c:pt idx="335">
                  <c:v>165.38150000000007</c:v>
                </c:pt>
                <c:pt idx="336">
                  <c:v>165.38150000000007</c:v>
                </c:pt>
                <c:pt idx="337">
                  <c:v>161.5642</c:v>
                </c:pt>
                <c:pt idx="338">
                  <c:v>162.83320000000001</c:v>
                </c:pt>
                <c:pt idx="339">
                  <c:v>160.29859999999999</c:v>
                </c:pt>
                <c:pt idx="340">
                  <c:v>159.03630000000001</c:v>
                </c:pt>
                <c:pt idx="341">
                  <c:v>157.77759999999998</c:v>
                </c:pt>
                <c:pt idx="342">
                  <c:v>157.77759999999998</c:v>
                </c:pt>
                <c:pt idx="343">
                  <c:v>156.52220000000005</c:v>
                </c:pt>
                <c:pt idx="344">
                  <c:v>155.27029999999999</c:v>
                </c:pt>
                <c:pt idx="345">
                  <c:v>155.27029999999999</c:v>
                </c:pt>
                <c:pt idx="346">
                  <c:v>152.77679999999998</c:v>
                </c:pt>
                <c:pt idx="347">
                  <c:v>151.53530000000001</c:v>
                </c:pt>
                <c:pt idx="348">
                  <c:v>149.06270000000001</c:v>
                </c:pt>
                <c:pt idx="349">
                  <c:v>149.06270000000001</c:v>
                </c:pt>
                <c:pt idx="350">
                  <c:v>145.38000000000005</c:v>
                </c:pt>
                <c:pt idx="351">
                  <c:v>145.38000000000005</c:v>
                </c:pt>
                <c:pt idx="352">
                  <c:v>145.38000000000005</c:v>
                </c:pt>
                <c:pt idx="353">
                  <c:v>144.15950000000001</c:v>
                </c:pt>
                <c:pt idx="354">
                  <c:v>142.9425</c:v>
                </c:pt>
                <c:pt idx="355">
                  <c:v>140.51909999999998</c:v>
                </c:pt>
                <c:pt idx="356">
                  <c:v>141.72900000000001</c:v>
                </c:pt>
                <c:pt idx="357">
                  <c:v>139.31280000000001</c:v>
                </c:pt>
                <c:pt idx="358">
                  <c:v>139.31280000000001</c:v>
                </c:pt>
                <c:pt idx="359">
                  <c:v>136.83920000000001</c:v>
                </c:pt>
                <c:pt idx="360">
                  <c:v>138.10999999999999</c:v>
                </c:pt>
                <c:pt idx="361">
                  <c:v>134.31100000000001</c:v>
                </c:pt>
                <c:pt idx="362">
                  <c:v>134.31100000000001</c:v>
                </c:pt>
                <c:pt idx="363">
                  <c:v>131.80080000000001</c:v>
                </c:pt>
                <c:pt idx="364">
                  <c:v>131.80080000000001</c:v>
                </c:pt>
                <c:pt idx="365">
                  <c:v>130.55240000000006</c:v>
                </c:pt>
                <c:pt idx="366">
                  <c:v>130.55240000000006</c:v>
                </c:pt>
                <c:pt idx="367">
                  <c:v>128.0693</c:v>
                </c:pt>
                <c:pt idx="368">
                  <c:v>126.83450000000002</c:v>
                </c:pt>
                <c:pt idx="369">
                  <c:v>126.83450000000002</c:v>
                </c:pt>
                <c:pt idx="370">
                  <c:v>125.60429999999999</c:v>
                </c:pt>
                <c:pt idx="371">
                  <c:v>124.37869999999998</c:v>
                </c:pt>
                <c:pt idx="372">
                  <c:v>123.1576</c:v>
                </c:pt>
                <c:pt idx="373">
                  <c:v>123.1576</c:v>
                </c:pt>
                <c:pt idx="374">
                  <c:v>120.72920000000002</c:v>
                </c:pt>
                <c:pt idx="375">
                  <c:v>120.72920000000002</c:v>
                </c:pt>
                <c:pt idx="376">
                  <c:v>119.5219</c:v>
                </c:pt>
                <c:pt idx="377">
                  <c:v>118.3193</c:v>
                </c:pt>
                <c:pt idx="378">
                  <c:v>117.1212</c:v>
                </c:pt>
                <c:pt idx="379">
                  <c:v>117.1212</c:v>
                </c:pt>
                <c:pt idx="380">
                  <c:v>115.9278</c:v>
                </c:pt>
                <c:pt idx="381">
                  <c:v>114.73909999999999</c:v>
                </c:pt>
                <c:pt idx="382">
                  <c:v>114.73909999999999</c:v>
                </c:pt>
                <c:pt idx="383">
                  <c:v>112.37549999999997</c:v>
                </c:pt>
                <c:pt idx="384">
                  <c:v>111.2008</c:v>
                </c:pt>
                <c:pt idx="385">
                  <c:v>111.2008</c:v>
                </c:pt>
                <c:pt idx="386">
                  <c:v>110.0308</c:v>
                </c:pt>
                <c:pt idx="387">
                  <c:v>110.0308</c:v>
                </c:pt>
                <c:pt idx="388">
                  <c:v>107.70489999999999</c:v>
                </c:pt>
                <c:pt idx="389">
                  <c:v>108.8655</c:v>
                </c:pt>
                <c:pt idx="390">
                  <c:v>108.8655</c:v>
                </c:pt>
                <c:pt idx="391">
                  <c:v>106.54900000000002</c:v>
                </c:pt>
                <c:pt idx="392">
                  <c:v>106.54900000000002</c:v>
                </c:pt>
                <c:pt idx="393">
                  <c:v>105.39790000000002</c:v>
                </c:pt>
                <c:pt idx="394">
                  <c:v>105.39790000000002</c:v>
                </c:pt>
                <c:pt idx="395">
                  <c:v>104.25149999999999</c:v>
                </c:pt>
                <c:pt idx="396">
                  <c:v>103.1099</c:v>
                </c:pt>
                <c:pt idx="397">
                  <c:v>103.1099</c:v>
                </c:pt>
                <c:pt idx="398">
                  <c:v>101.9731</c:v>
                </c:pt>
                <c:pt idx="399">
                  <c:v>101.9731</c:v>
                </c:pt>
                <c:pt idx="400">
                  <c:v>101.9731</c:v>
                </c:pt>
                <c:pt idx="401">
                  <c:v>100.84110000000003</c:v>
                </c:pt>
                <c:pt idx="402">
                  <c:v>99.71392000000003</c:v>
                </c:pt>
                <c:pt idx="403">
                  <c:v>99.71392000000003</c:v>
                </c:pt>
                <c:pt idx="404">
                  <c:v>98.591539999999995</c:v>
                </c:pt>
                <c:pt idx="405">
                  <c:v>98.591539999999995</c:v>
                </c:pt>
                <c:pt idx="406">
                  <c:v>98.591539999999995</c:v>
                </c:pt>
                <c:pt idx="407">
                  <c:v>98.591539999999995</c:v>
                </c:pt>
                <c:pt idx="408">
                  <c:v>97.474000000000004</c:v>
                </c:pt>
                <c:pt idx="409">
                  <c:v>97.474000000000004</c:v>
                </c:pt>
                <c:pt idx="410">
                  <c:v>97.474000000000004</c:v>
                </c:pt>
                <c:pt idx="411">
                  <c:v>96.3613</c:v>
                </c:pt>
                <c:pt idx="412">
                  <c:v>95.253469999999993</c:v>
                </c:pt>
                <c:pt idx="413">
                  <c:v>95.253469999999993</c:v>
                </c:pt>
                <c:pt idx="414">
                  <c:v>95.253469999999993</c:v>
                </c:pt>
                <c:pt idx="415">
                  <c:v>95.253469999999993</c:v>
                </c:pt>
                <c:pt idx="416">
                  <c:v>94.150509999999983</c:v>
                </c:pt>
                <c:pt idx="417">
                  <c:v>94.150509999999983</c:v>
                </c:pt>
                <c:pt idx="418">
                  <c:v>94.150509999999983</c:v>
                </c:pt>
                <c:pt idx="419">
                  <c:v>93.052439999999976</c:v>
                </c:pt>
                <c:pt idx="420">
                  <c:v>93.052439999999976</c:v>
                </c:pt>
                <c:pt idx="421">
                  <c:v>93.052439999999976</c:v>
                </c:pt>
                <c:pt idx="422">
                  <c:v>93.052439999999976</c:v>
                </c:pt>
                <c:pt idx="423">
                  <c:v>94.150509999999983</c:v>
                </c:pt>
                <c:pt idx="424">
                  <c:v>91.959270000000004</c:v>
                </c:pt>
                <c:pt idx="425">
                  <c:v>94.150509999999983</c:v>
                </c:pt>
                <c:pt idx="426">
                  <c:v>93.052439999999976</c:v>
                </c:pt>
                <c:pt idx="427">
                  <c:v>93.052439999999976</c:v>
                </c:pt>
                <c:pt idx="428">
                  <c:v>91.959270000000004</c:v>
                </c:pt>
                <c:pt idx="429">
                  <c:v>91.959270000000004</c:v>
                </c:pt>
                <c:pt idx="430">
                  <c:v>93.052439999999976</c:v>
                </c:pt>
                <c:pt idx="431">
                  <c:v>91.959270000000004</c:v>
                </c:pt>
                <c:pt idx="432">
                  <c:v>91.959270000000004</c:v>
                </c:pt>
                <c:pt idx="433">
                  <c:v>91.959270000000004</c:v>
                </c:pt>
                <c:pt idx="434">
                  <c:v>91.959270000000004</c:v>
                </c:pt>
                <c:pt idx="435">
                  <c:v>91.959270000000004</c:v>
                </c:pt>
                <c:pt idx="436">
                  <c:v>90.87102999999999</c:v>
                </c:pt>
                <c:pt idx="437">
                  <c:v>90.87102999999999</c:v>
                </c:pt>
                <c:pt idx="438">
                  <c:v>90.87102999999999</c:v>
                </c:pt>
                <c:pt idx="439">
                  <c:v>90.87102999999999</c:v>
                </c:pt>
                <c:pt idx="440">
                  <c:v>90.87102999999999</c:v>
                </c:pt>
                <c:pt idx="441">
                  <c:v>90.87102999999999</c:v>
                </c:pt>
                <c:pt idx="442">
                  <c:v>90.87102999999999</c:v>
                </c:pt>
                <c:pt idx="443">
                  <c:v>90.87102999999999</c:v>
                </c:pt>
                <c:pt idx="444">
                  <c:v>89.787710000000004</c:v>
                </c:pt>
                <c:pt idx="445">
                  <c:v>90.87102999999999</c:v>
                </c:pt>
                <c:pt idx="446">
                  <c:v>89.787710000000004</c:v>
                </c:pt>
                <c:pt idx="447">
                  <c:v>89.787710000000004</c:v>
                </c:pt>
                <c:pt idx="448">
                  <c:v>90.87102999999999</c:v>
                </c:pt>
                <c:pt idx="449">
                  <c:v>89.787710000000004</c:v>
                </c:pt>
                <c:pt idx="450">
                  <c:v>90.87102999999999</c:v>
                </c:pt>
                <c:pt idx="451">
                  <c:v>90.87102999999999</c:v>
                </c:pt>
                <c:pt idx="452">
                  <c:v>90.87102999999999</c:v>
                </c:pt>
                <c:pt idx="453">
                  <c:v>91.959270000000004</c:v>
                </c:pt>
                <c:pt idx="454">
                  <c:v>91.959270000000004</c:v>
                </c:pt>
                <c:pt idx="455">
                  <c:v>91.959270000000004</c:v>
                </c:pt>
                <c:pt idx="456">
                  <c:v>93.052439999999976</c:v>
                </c:pt>
                <c:pt idx="457">
                  <c:v>93.052439999999976</c:v>
                </c:pt>
                <c:pt idx="458">
                  <c:v>94.150509999999983</c:v>
                </c:pt>
                <c:pt idx="459">
                  <c:v>94.150509999999983</c:v>
                </c:pt>
                <c:pt idx="460">
                  <c:v>95.253469999999993</c:v>
                </c:pt>
                <c:pt idx="461">
                  <c:v>95.253469999999993</c:v>
                </c:pt>
                <c:pt idx="462">
                  <c:v>95.253469999999993</c:v>
                </c:pt>
                <c:pt idx="463">
                  <c:v>96.3613</c:v>
                </c:pt>
                <c:pt idx="464">
                  <c:v>97.474000000000004</c:v>
                </c:pt>
                <c:pt idx="465">
                  <c:v>97.474000000000004</c:v>
                </c:pt>
                <c:pt idx="466">
                  <c:v>98.591539999999995</c:v>
                </c:pt>
                <c:pt idx="467">
                  <c:v>98.591539999999995</c:v>
                </c:pt>
                <c:pt idx="468">
                  <c:v>99.71392000000003</c:v>
                </c:pt>
                <c:pt idx="469">
                  <c:v>99.71392000000003</c:v>
                </c:pt>
                <c:pt idx="470">
                  <c:v>100.84110000000003</c:v>
                </c:pt>
                <c:pt idx="471">
                  <c:v>101.9731</c:v>
                </c:pt>
                <c:pt idx="472">
                  <c:v>101.9731</c:v>
                </c:pt>
                <c:pt idx="473">
                  <c:v>101.9731</c:v>
                </c:pt>
                <c:pt idx="474">
                  <c:v>104.25149999999999</c:v>
                </c:pt>
                <c:pt idx="475">
                  <c:v>103.1099</c:v>
                </c:pt>
                <c:pt idx="476">
                  <c:v>104.25149999999999</c:v>
                </c:pt>
                <c:pt idx="477">
                  <c:v>104.25149999999999</c:v>
                </c:pt>
                <c:pt idx="478">
                  <c:v>105.39790000000002</c:v>
                </c:pt>
                <c:pt idx="479">
                  <c:v>105.39790000000002</c:v>
                </c:pt>
                <c:pt idx="480">
                  <c:v>106.54900000000002</c:v>
                </c:pt>
                <c:pt idx="481">
                  <c:v>107.70489999999999</c:v>
                </c:pt>
                <c:pt idx="482">
                  <c:v>107.70489999999999</c:v>
                </c:pt>
                <c:pt idx="483">
                  <c:v>108.8655</c:v>
                </c:pt>
                <c:pt idx="484">
                  <c:v>107.70489999999999</c:v>
                </c:pt>
                <c:pt idx="485">
                  <c:v>108.8655</c:v>
                </c:pt>
                <c:pt idx="486">
                  <c:v>108.8655</c:v>
                </c:pt>
                <c:pt idx="487">
                  <c:v>110.0308</c:v>
                </c:pt>
                <c:pt idx="488">
                  <c:v>110.0308</c:v>
                </c:pt>
                <c:pt idx="489">
                  <c:v>110.0308</c:v>
                </c:pt>
                <c:pt idx="490">
                  <c:v>111.2008</c:v>
                </c:pt>
                <c:pt idx="491">
                  <c:v>111.2008</c:v>
                </c:pt>
                <c:pt idx="492">
                  <c:v>111.2008</c:v>
                </c:pt>
                <c:pt idx="493">
                  <c:v>112.37549999999997</c:v>
                </c:pt>
                <c:pt idx="494">
                  <c:v>112.37549999999997</c:v>
                </c:pt>
                <c:pt idx="495">
                  <c:v>112.37549999999997</c:v>
                </c:pt>
                <c:pt idx="496">
                  <c:v>112.37549999999997</c:v>
                </c:pt>
                <c:pt idx="497">
                  <c:v>113.55500000000001</c:v>
                </c:pt>
                <c:pt idx="498">
                  <c:v>114.73909999999999</c:v>
                </c:pt>
                <c:pt idx="499">
                  <c:v>113.55500000000001</c:v>
                </c:pt>
                <c:pt idx="500">
                  <c:v>114.73909999999999</c:v>
                </c:pt>
                <c:pt idx="501">
                  <c:v>114.73909999999999</c:v>
                </c:pt>
                <c:pt idx="502">
                  <c:v>114.73909999999999</c:v>
                </c:pt>
                <c:pt idx="503">
                  <c:v>114.73909999999999</c:v>
                </c:pt>
                <c:pt idx="504">
                  <c:v>115.9278</c:v>
                </c:pt>
                <c:pt idx="505">
                  <c:v>115.9278</c:v>
                </c:pt>
                <c:pt idx="506">
                  <c:v>117.1212</c:v>
                </c:pt>
                <c:pt idx="507">
                  <c:v>115.9278</c:v>
                </c:pt>
                <c:pt idx="508">
                  <c:v>115.9278</c:v>
                </c:pt>
                <c:pt idx="509">
                  <c:v>114.73909999999999</c:v>
                </c:pt>
                <c:pt idx="510">
                  <c:v>114.73909999999999</c:v>
                </c:pt>
                <c:pt idx="511">
                  <c:v>114.73909999999999</c:v>
                </c:pt>
                <c:pt idx="512">
                  <c:v>114.73909999999999</c:v>
                </c:pt>
                <c:pt idx="513">
                  <c:v>113.55500000000001</c:v>
                </c:pt>
                <c:pt idx="514">
                  <c:v>113.55500000000001</c:v>
                </c:pt>
                <c:pt idx="515">
                  <c:v>112.37549999999997</c:v>
                </c:pt>
                <c:pt idx="516">
                  <c:v>111.2008</c:v>
                </c:pt>
                <c:pt idx="517">
                  <c:v>110.0308</c:v>
                </c:pt>
                <c:pt idx="518">
                  <c:v>110.0308</c:v>
                </c:pt>
                <c:pt idx="519">
                  <c:v>107.70489999999999</c:v>
                </c:pt>
                <c:pt idx="520">
                  <c:v>107.70489999999999</c:v>
                </c:pt>
                <c:pt idx="521">
                  <c:v>105.39790000000002</c:v>
                </c:pt>
                <c:pt idx="522">
                  <c:v>105.39790000000002</c:v>
                </c:pt>
                <c:pt idx="523">
                  <c:v>104.25149999999999</c:v>
                </c:pt>
                <c:pt idx="524">
                  <c:v>101.9731</c:v>
                </c:pt>
                <c:pt idx="525">
                  <c:v>101.9731</c:v>
                </c:pt>
                <c:pt idx="526">
                  <c:v>100.84110000000003</c:v>
                </c:pt>
                <c:pt idx="527">
                  <c:v>99.71392000000003</c:v>
                </c:pt>
                <c:pt idx="528">
                  <c:v>98.591539999999995</c:v>
                </c:pt>
                <c:pt idx="529">
                  <c:v>98.591539999999995</c:v>
                </c:pt>
                <c:pt idx="530">
                  <c:v>96.3613</c:v>
                </c:pt>
                <c:pt idx="531">
                  <c:v>96.3613</c:v>
                </c:pt>
                <c:pt idx="532">
                  <c:v>95.253469999999993</c:v>
                </c:pt>
                <c:pt idx="533">
                  <c:v>94.150509999999983</c:v>
                </c:pt>
                <c:pt idx="534">
                  <c:v>93.052439999999976</c:v>
                </c:pt>
                <c:pt idx="535">
                  <c:v>91.959270000000004</c:v>
                </c:pt>
                <c:pt idx="536">
                  <c:v>90.87102999999999</c:v>
                </c:pt>
                <c:pt idx="537">
                  <c:v>89.787710000000004</c:v>
                </c:pt>
                <c:pt idx="538">
                  <c:v>88.709339999999983</c:v>
                </c:pt>
                <c:pt idx="539">
                  <c:v>87.635930000000002</c:v>
                </c:pt>
                <c:pt idx="540">
                  <c:v>86.567480000000003</c:v>
                </c:pt>
                <c:pt idx="541">
                  <c:v>85.504009999999994</c:v>
                </c:pt>
                <c:pt idx="542">
                  <c:v>84.445560000000029</c:v>
                </c:pt>
                <c:pt idx="543">
                  <c:v>84.445560000000029</c:v>
                </c:pt>
                <c:pt idx="544">
                  <c:v>82.343729999999994</c:v>
                </c:pt>
                <c:pt idx="545">
                  <c:v>83.392129999999995</c:v>
                </c:pt>
                <c:pt idx="546">
                  <c:v>81.300379999999976</c:v>
                </c:pt>
                <c:pt idx="547">
                  <c:v>80.262110000000007</c:v>
                </c:pt>
                <c:pt idx="548">
                  <c:v>80.262110000000007</c:v>
                </c:pt>
                <c:pt idx="549">
                  <c:v>80.262110000000007</c:v>
                </c:pt>
                <c:pt idx="550">
                  <c:v>79.228899999999982</c:v>
                </c:pt>
                <c:pt idx="551">
                  <c:v>79.228899999999982</c:v>
                </c:pt>
                <c:pt idx="552">
                  <c:v>78.200800000000001</c:v>
                </c:pt>
                <c:pt idx="553">
                  <c:v>77.177799999999976</c:v>
                </c:pt>
                <c:pt idx="554">
                  <c:v>76.159930000000003</c:v>
                </c:pt>
                <c:pt idx="555">
                  <c:v>76.159930000000003</c:v>
                </c:pt>
                <c:pt idx="556">
                  <c:v>76.159930000000003</c:v>
                </c:pt>
                <c:pt idx="557">
                  <c:v>75.14721000000003</c:v>
                </c:pt>
                <c:pt idx="558">
                  <c:v>74.139650000000003</c:v>
                </c:pt>
                <c:pt idx="559">
                  <c:v>75.14721000000003</c:v>
                </c:pt>
                <c:pt idx="560">
                  <c:v>74.139650000000003</c:v>
                </c:pt>
                <c:pt idx="561">
                  <c:v>73.137260000000026</c:v>
                </c:pt>
                <c:pt idx="562">
                  <c:v>73.137260000000026</c:v>
                </c:pt>
                <c:pt idx="563">
                  <c:v>72.140069999999994</c:v>
                </c:pt>
                <c:pt idx="564">
                  <c:v>72.140069999999994</c:v>
                </c:pt>
                <c:pt idx="565">
                  <c:v>71.148089999999982</c:v>
                </c:pt>
                <c:pt idx="566">
                  <c:v>72.140069999999994</c:v>
                </c:pt>
                <c:pt idx="567">
                  <c:v>71.148089999999982</c:v>
                </c:pt>
                <c:pt idx="568">
                  <c:v>70.161339999999981</c:v>
                </c:pt>
                <c:pt idx="569">
                  <c:v>71.148089999999982</c:v>
                </c:pt>
                <c:pt idx="570">
                  <c:v>71.148089999999982</c:v>
                </c:pt>
                <c:pt idx="571">
                  <c:v>70.161339999999981</c:v>
                </c:pt>
                <c:pt idx="572">
                  <c:v>69.17983999999997</c:v>
                </c:pt>
                <c:pt idx="573">
                  <c:v>69.17983999999997</c:v>
                </c:pt>
                <c:pt idx="574">
                  <c:v>69.17983999999997</c:v>
                </c:pt>
                <c:pt idx="575">
                  <c:v>69.17983999999997</c:v>
                </c:pt>
                <c:pt idx="576">
                  <c:v>69.17983999999997</c:v>
                </c:pt>
                <c:pt idx="577">
                  <c:v>69.17983999999997</c:v>
                </c:pt>
                <c:pt idx="578">
                  <c:v>68.203599999999994</c:v>
                </c:pt>
                <c:pt idx="579">
                  <c:v>68.203599999999994</c:v>
                </c:pt>
                <c:pt idx="580">
                  <c:v>68.203599999999994</c:v>
                </c:pt>
                <c:pt idx="581">
                  <c:v>68.203599999999994</c:v>
                </c:pt>
                <c:pt idx="582">
                  <c:v>68.203599999999994</c:v>
                </c:pt>
                <c:pt idx="583">
                  <c:v>67.232640000000004</c:v>
                </c:pt>
                <c:pt idx="584">
                  <c:v>67.232640000000004</c:v>
                </c:pt>
                <c:pt idx="585">
                  <c:v>67.232640000000004</c:v>
                </c:pt>
                <c:pt idx="586">
                  <c:v>66.266980000000004</c:v>
                </c:pt>
                <c:pt idx="587">
                  <c:v>67.232640000000004</c:v>
                </c:pt>
                <c:pt idx="588">
                  <c:v>67.232640000000004</c:v>
                </c:pt>
                <c:pt idx="589">
                  <c:v>67.232640000000004</c:v>
                </c:pt>
                <c:pt idx="590">
                  <c:v>67.232640000000004</c:v>
                </c:pt>
                <c:pt idx="591">
                  <c:v>67.232640000000004</c:v>
                </c:pt>
                <c:pt idx="592">
                  <c:v>68.203599999999994</c:v>
                </c:pt>
                <c:pt idx="593">
                  <c:v>68.203599999999994</c:v>
                </c:pt>
                <c:pt idx="594">
                  <c:v>68.203599999999994</c:v>
                </c:pt>
                <c:pt idx="595">
                  <c:v>69.17983999999997</c:v>
                </c:pt>
                <c:pt idx="596">
                  <c:v>68.203599999999994</c:v>
                </c:pt>
                <c:pt idx="597">
                  <c:v>69.17983999999997</c:v>
                </c:pt>
                <c:pt idx="598">
                  <c:v>68.203599999999994</c:v>
                </c:pt>
                <c:pt idx="599">
                  <c:v>68.203599999999994</c:v>
                </c:pt>
                <c:pt idx="600">
                  <c:v>67.232640000000004</c:v>
                </c:pt>
                <c:pt idx="601">
                  <c:v>67.232640000000004</c:v>
                </c:pt>
                <c:pt idx="602">
                  <c:v>67.232640000000004</c:v>
                </c:pt>
                <c:pt idx="603">
                  <c:v>67.232640000000004</c:v>
                </c:pt>
                <c:pt idx="604">
                  <c:v>67.232640000000004</c:v>
                </c:pt>
                <c:pt idx="605">
                  <c:v>67.232640000000004</c:v>
                </c:pt>
                <c:pt idx="606">
                  <c:v>67.232640000000004</c:v>
                </c:pt>
                <c:pt idx="607">
                  <c:v>67.232640000000004</c:v>
                </c:pt>
                <c:pt idx="608">
                  <c:v>67.232640000000004</c:v>
                </c:pt>
                <c:pt idx="609">
                  <c:v>66.266980000000004</c:v>
                </c:pt>
                <c:pt idx="610">
                  <c:v>66.266980000000004</c:v>
                </c:pt>
                <c:pt idx="611">
                  <c:v>66.266980000000004</c:v>
                </c:pt>
                <c:pt idx="612">
                  <c:v>66.266980000000004</c:v>
                </c:pt>
                <c:pt idx="613">
                  <c:v>66.266980000000004</c:v>
                </c:pt>
                <c:pt idx="614">
                  <c:v>66.266980000000004</c:v>
                </c:pt>
                <c:pt idx="615">
                  <c:v>66.266980000000004</c:v>
                </c:pt>
                <c:pt idx="616">
                  <c:v>66.266980000000004</c:v>
                </c:pt>
                <c:pt idx="617">
                  <c:v>66.266980000000004</c:v>
                </c:pt>
                <c:pt idx="618">
                  <c:v>65.306640000000002</c:v>
                </c:pt>
                <c:pt idx="619">
                  <c:v>65.306640000000002</c:v>
                </c:pt>
                <c:pt idx="620">
                  <c:v>65.306640000000002</c:v>
                </c:pt>
                <c:pt idx="621">
                  <c:v>65.306640000000002</c:v>
                </c:pt>
                <c:pt idx="622">
                  <c:v>65.306640000000002</c:v>
                </c:pt>
                <c:pt idx="623">
                  <c:v>65.306640000000002</c:v>
                </c:pt>
                <c:pt idx="624">
                  <c:v>64.351650000000006</c:v>
                </c:pt>
                <c:pt idx="625">
                  <c:v>65.306640000000002</c:v>
                </c:pt>
                <c:pt idx="626">
                  <c:v>64.351650000000006</c:v>
                </c:pt>
                <c:pt idx="627">
                  <c:v>64.351650000000006</c:v>
                </c:pt>
                <c:pt idx="628">
                  <c:v>64.351650000000006</c:v>
                </c:pt>
              </c:numCache>
            </c:numRef>
          </c:yVal>
          <c:smooth val="1"/>
        </c:ser>
        <c:ser>
          <c:idx val="2"/>
          <c:order val="2"/>
          <c:tx>
            <c:v>Turbidity</c:v>
          </c:tx>
          <c:marker>
            <c:symbol val="none"/>
          </c:marker>
          <c:xVal>
            <c:numRef>
              <c:f>BEC4NH4!$E$5:$E$1154</c:f>
              <c:numCache>
                <c:formatCode>m/d/yy\ h:mm;@</c:formatCode>
                <c:ptCount val="1150"/>
                <c:pt idx="0">
                  <c:v>40590</c:v>
                </c:pt>
                <c:pt idx="1">
                  <c:v>40590.003472222204</c:v>
                </c:pt>
                <c:pt idx="2">
                  <c:v>40590.00694444446</c:v>
                </c:pt>
                <c:pt idx="3">
                  <c:v>40590.010416666664</c:v>
                </c:pt>
                <c:pt idx="4">
                  <c:v>40590.013888888891</c:v>
                </c:pt>
                <c:pt idx="5">
                  <c:v>40590.017361111095</c:v>
                </c:pt>
                <c:pt idx="6">
                  <c:v>40590.020833333336</c:v>
                </c:pt>
                <c:pt idx="7">
                  <c:v>40590.024305555555</c:v>
                </c:pt>
                <c:pt idx="8">
                  <c:v>40590.027777777774</c:v>
                </c:pt>
                <c:pt idx="9">
                  <c:v>40590.03125</c:v>
                </c:pt>
                <c:pt idx="10">
                  <c:v>40590.034722222204</c:v>
                </c:pt>
                <c:pt idx="11">
                  <c:v>40590.03819444446</c:v>
                </c:pt>
                <c:pt idx="12">
                  <c:v>40590.04166666665</c:v>
                </c:pt>
                <c:pt idx="13">
                  <c:v>40590.045138888891</c:v>
                </c:pt>
                <c:pt idx="14">
                  <c:v>40590.048611111109</c:v>
                </c:pt>
                <c:pt idx="15">
                  <c:v>40590.052083333336</c:v>
                </c:pt>
                <c:pt idx="16">
                  <c:v>40590.055555555562</c:v>
                </c:pt>
                <c:pt idx="17">
                  <c:v>40590.059027777781</c:v>
                </c:pt>
                <c:pt idx="18">
                  <c:v>40590.0625</c:v>
                </c:pt>
                <c:pt idx="19">
                  <c:v>40590.065972222204</c:v>
                </c:pt>
                <c:pt idx="20">
                  <c:v>40590.069444444445</c:v>
                </c:pt>
                <c:pt idx="21">
                  <c:v>40590.072916666664</c:v>
                </c:pt>
                <c:pt idx="22">
                  <c:v>40590.076388888891</c:v>
                </c:pt>
                <c:pt idx="23">
                  <c:v>40590.079861111095</c:v>
                </c:pt>
                <c:pt idx="24">
                  <c:v>40590.083333333336</c:v>
                </c:pt>
                <c:pt idx="25">
                  <c:v>40590.086805555562</c:v>
                </c:pt>
                <c:pt idx="26">
                  <c:v>40590.090277777781</c:v>
                </c:pt>
                <c:pt idx="27">
                  <c:v>40590.093749999985</c:v>
                </c:pt>
                <c:pt idx="28">
                  <c:v>40590.097222222204</c:v>
                </c:pt>
                <c:pt idx="29">
                  <c:v>40590.10069444446</c:v>
                </c:pt>
                <c:pt idx="30">
                  <c:v>40590.10416666665</c:v>
                </c:pt>
                <c:pt idx="31">
                  <c:v>40590.107638888891</c:v>
                </c:pt>
                <c:pt idx="32">
                  <c:v>40590.111111111095</c:v>
                </c:pt>
                <c:pt idx="33">
                  <c:v>40590.114583333336</c:v>
                </c:pt>
                <c:pt idx="34">
                  <c:v>40590.118055555562</c:v>
                </c:pt>
                <c:pt idx="35">
                  <c:v>40590.121527777774</c:v>
                </c:pt>
                <c:pt idx="36">
                  <c:v>40590.124999999993</c:v>
                </c:pt>
                <c:pt idx="37">
                  <c:v>40590.128472222204</c:v>
                </c:pt>
                <c:pt idx="38">
                  <c:v>40590.131944444445</c:v>
                </c:pt>
                <c:pt idx="39">
                  <c:v>40590.13541666665</c:v>
                </c:pt>
                <c:pt idx="40">
                  <c:v>40590.138888888891</c:v>
                </c:pt>
                <c:pt idx="41">
                  <c:v>40590.142361111095</c:v>
                </c:pt>
                <c:pt idx="42">
                  <c:v>40590.145833333336</c:v>
                </c:pt>
                <c:pt idx="43">
                  <c:v>40590.149305555555</c:v>
                </c:pt>
                <c:pt idx="44">
                  <c:v>40590.152777777781</c:v>
                </c:pt>
                <c:pt idx="45">
                  <c:v>40590.156250000015</c:v>
                </c:pt>
                <c:pt idx="46">
                  <c:v>40590.159722222204</c:v>
                </c:pt>
                <c:pt idx="47">
                  <c:v>40590.163194444445</c:v>
                </c:pt>
                <c:pt idx="48">
                  <c:v>40590.16666666665</c:v>
                </c:pt>
                <c:pt idx="49">
                  <c:v>40590.170138888891</c:v>
                </c:pt>
                <c:pt idx="50">
                  <c:v>40590.173611111095</c:v>
                </c:pt>
                <c:pt idx="51">
                  <c:v>40590.177083333321</c:v>
                </c:pt>
                <c:pt idx="52">
                  <c:v>40590.180555555562</c:v>
                </c:pt>
                <c:pt idx="53">
                  <c:v>40590.184027777781</c:v>
                </c:pt>
                <c:pt idx="54">
                  <c:v>40590.1875</c:v>
                </c:pt>
                <c:pt idx="55">
                  <c:v>40590.190972222204</c:v>
                </c:pt>
                <c:pt idx="56">
                  <c:v>40590.194444444445</c:v>
                </c:pt>
                <c:pt idx="57">
                  <c:v>40590.19791666665</c:v>
                </c:pt>
                <c:pt idx="58">
                  <c:v>40590.201388888876</c:v>
                </c:pt>
                <c:pt idx="59">
                  <c:v>40590.204861111095</c:v>
                </c:pt>
                <c:pt idx="60">
                  <c:v>40590.208333333336</c:v>
                </c:pt>
                <c:pt idx="61">
                  <c:v>40590.211805555555</c:v>
                </c:pt>
                <c:pt idx="62">
                  <c:v>40590.215277777781</c:v>
                </c:pt>
                <c:pt idx="63">
                  <c:v>40590.21875</c:v>
                </c:pt>
                <c:pt idx="64">
                  <c:v>40590.222222222204</c:v>
                </c:pt>
                <c:pt idx="65">
                  <c:v>40590.225694444445</c:v>
                </c:pt>
                <c:pt idx="66">
                  <c:v>40590.229166666635</c:v>
                </c:pt>
                <c:pt idx="67">
                  <c:v>40590.232638888891</c:v>
                </c:pt>
                <c:pt idx="68">
                  <c:v>40590.236111111095</c:v>
                </c:pt>
                <c:pt idx="69">
                  <c:v>40590.239583333321</c:v>
                </c:pt>
                <c:pt idx="70">
                  <c:v>40590.243055555555</c:v>
                </c:pt>
                <c:pt idx="71">
                  <c:v>40590.246527777781</c:v>
                </c:pt>
                <c:pt idx="72">
                  <c:v>40590.25</c:v>
                </c:pt>
                <c:pt idx="73">
                  <c:v>40590.253472222204</c:v>
                </c:pt>
                <c:pt idx="74">
                  <c:v>40590.25694444446</c:v>
                </c:pt>
                <c:pt idx="75">
                  <c:v>40590.26041666665</c:v>
                </c:pt>
                <c:pt idx="76">
                  <c:v>40590.263888888876</c:v>
                </c:pt>
                <c:pt idx="77">
                  <c:v>40590.26736111108</c:v>
                </c:pt>
                <c:pt idx="78">
                  <c:v>40590.270833333336</c:v>
                </c:pt>
                <c:pt idx="79">
                  <c:v>40590.274305555555</c:v>
                </c:pt>
                <c:pt idx="80">
                  <c:v>40590.277777777774</c:v>
                </c:pt>
                <c:pt idx="81">
                  <c:v>40590.28125</c:v>
                </c:pt>
                <c:pt idx="82">
                  <c:v>40590.284722222204</c:v>
                </c:pt>
                <c:pt idx="83">
                  <c:v>40590.28819444446</c:v>
                </c:pt>
                <c:pt idx="84">
                  <c:v>40590.291666666635</c:v>
                </c:pt>
                <c:pt idx="85">
                  <c:v>40590.295138888876</c:v>
                </c:pt>
                <c:pt idx="86">
                  <c:v>40590.298611111095</c:v>
                </c:pt>
                <c:pt idx="87">
                  <c:v>40590.302083333336</c:v>
                </c:pt>
                <c:pt idx="88">
                  <c:v>40590.305555555562</c:v>
                </c:pt>
                <c:pt idx="89">
                  <c:v>40590.309027777781</c:v>
                </c:pt>
                <c:pt idx="90">
                  <c:v>40590.312500000015</c:v>
                </c:pt>
                <c:pt idx="91">
                  <c:v>40590.315972222219</c:v>
                </c:pt>
                <c:pt idx="92">
                  <c:v>40590.31944444446</c:v>
                </c:pt>
                <c:pt idx="93">
                  <c:v>40590.322916666664</c:v>
                </c:pt>
                <c:pt idx="94">
                  <c:v>40590.326388888891</c:v>
                </c:pt>
                <c:pt idx="95">
                  <c:v>40590.329861111095</c:v>
                </c:pt>
                <c:pt idx="96">
                  <c:v>40590.333333333336</c:v>
                </c:pt>
                <c:pt idx="97">
                  <c:v>40590.336805555562</c:v>
                </c:pt>
                <c:pt idx="98">
                  <c:v>40590.340277777796</c:v>
                </c:pt>
                <c:pt idx="99">
                  <c:v>40590.34375</c:v>
                </c:pt>
                <c:pt idx="100">
                  <c:v>40590.347222222219</c:v>
                </c:pt>
                <c:pt idx="101">
                  <c:v>40590.350694444474</c:v>
                </c:pt>
                <c:pt idx="102">
                  <c:v>40590.354166666664</c:v>
                </c:pt>
                <c:pt idx="103">
                  <c:v>40590.357638888905</c:v>
                </c:pt>
                <c:pt idx="104">
                  <c:v>40590.361111111095</c:v>
                </c:pt>
                <c:pt idx="105">
                  <c:v>40590.364583333336</c:v>
                </c:pt>
                <c:pt idx="106">
                  <c:v>40590.368055555562</c:v>
                </c:pt>
                <c:pt idx="107">
                  <c:v>40590.371527777781</c:v>
                </c:pt>
                <c:pt idx="108">
                  <c:v>40590.375</c:v>
                </c:pt>
                <c:pt idx="109">
                  <c:v>40590.378472222219</c:v>
                </c:pt>
                <c:pt idx="110">
                  <c:v>40590.38194444446</c:v>
                </c:pt>
                <c:pt idx="111">
                  <c:v>40590.385416666664</c:v>
                </c:pt>
                <c:pt idx="112">
                  <c:v>40590.388888888905</c:v>
                </c:pt>
                <c:pt idx="113">
                  <c:v>40590.392361111095</c:v>
                </c:pt>
                <c:pt idx="114">
                  <c:v>40590.395833333336</c:v>
                </c:pt>
                <c:pt idx="115">
                  <c:v>40590.399305555555</c:v>
                </c:pt>
                <c:pt idx="116">
                  <c:v>40590.402777777781</c:v>
                </c:pt>
                <c:pt idx="117">
                  <c:v>40590.406250000015</c:v>
                </c:pt>
                <c:pt idx="118">
                  <c:v>40590.409722222204</c:v>
                </c:pt>
                <c:pt idx="119">
                  <c:v>40590.41319444446</c:v>
                </c:pt>
                <c:pt idx="120">
                  <c:v>40590.416666666664</c:v>
                </c:pt>
                <c:pt idx="121">
                  <c:v>40590.420138888891</c:v>
                </c:pt>
                <c:pt idx="122">
                  <c:v>40590.423611111095</c:v>
                </c:pt>
                <c:pt idx="123">
                  <c:v>40590.427083333321</c:v>
                </c:pt>
                <c:pt idx="124">
                  <c:v>40590.430555555562</c:v>
                </c:pt>
                <c:pt idx="125">
                  <c:v>40590.434027777781</c:v>
                </c:pt>
                <c:pt idx="126">
                  <c:v>40590.4375</c:v>
                </c:pt>
                <c:pt idx="127">
                  <c:v>40590.440972222219</c:v>
                </c:pt>
                <c:pt idx="128">
                  <c:v>40590.44444444446</c:v>
                </c:pt>
                <c:pt idx="129">
                  <c:v>40590.447916666664</c:v>
                </c:pt>
                <c:pt idx="130">
                  <c:v>40590.451388888891</c:v>
                </c:pt>
                <c:pt idx="131">
                  <c:v>40590.454861111109</c:v>
                </c:pt>
                <c:pt idx="132">
                  <c:v>40590.458333333343</c:v>
                </c:pt>
                <c:pt idx="133">
                  <c:v>40590.461805555555</c:v>
                </c:pt>
                <c:pt idx="134">
                  <c:v>40590.465277777781</c:v>
                </c:pt>
                <c:pt idx="135">
                  <c:v>40590.46875</c:v>
                </c:pt>
                <c:pt idx="136">
                  <c:v>40590.472222222219</c:v>
                </c:pt>
                <c:pt idx="137">
                  <c:v>40590.47569444446</c:v>
                </c:pt>
                <c:pt idx="138">
                  <c:v>40590.47916666665</c:v>
                </c:pt>
                <c:pt idx="139">
                  <c:v>40590.482638888905</c:v>
                </c:pt>
                <c:pt idx="140">
                  <c:v>40590.486111111109</c:v>
                </c:pt>
                <c:pt idx="141">
                  <c:v>40590.489583333336</c:v>
                </c:pt>
                <c:pt idx="142">
                  <c:v>40590.493055555555</c:v>
                </c:pt>
                <c:pt idx="143">
                  <c:v>40590.496527777781</c:v>
                </c:pt>
                <c:pt idx="144">
                  <c:v>40590.5</c:v>
                </c:pt>
                <c:pt idx="145">
                  <c:v>40590.503472222204</c:v>
                </c:pt>
                <c:pt idx="146">
                  <c:v>40590.50694444446</c:v>
                </c:pt>
                <c:pt idx="147">
                  <c:v>40590.510416666664</c:v>
                </c:pt>
                <c:pt idx="148">
                  <c:v>40590.513888888891</c:v>
                </c:pt>
                <c:pt idx="149">
                  <c:v>40590.517361111095</c:v>
                </c:pt>
                <c:pt idx="150">
                  <c:v>40590.520833333336</c:v>
                </c:pt>
                <c:pt idx="151">
                  <c:v>40590.524305555555</c:v>
                </c:pt>
                <c:pt idx="152">
                  <c:v>40590.527777777774</c:v>
                </c:pt>
                <c:pt idx="153">
                  <c:v>40590.53125</c:v>
                </c:pt>
                <c:pt idx="154">
                  <c:v>40590.534722222204</c:v>
                </c:pt>
                <c:pt idx="155">
                  <c:v>40590.53819444446</c:v>
                </c:pt>
                <c:pt idx="156">
                  <c:v>40590.54166666665</c:v>
                </c:pt>
                <c:pt idx="157">
                  <c:v>40590.545138888891</c:v>
                </c:pt>
                <c:pt idx="158">
                  <c:v>40590.548611111109</c:v>
                </c:pt>
                <c:pt idx="159">
                  <c:v>40590.552083333336</c:v>
                </c:pt>
                <c:pt idx="160">
                  <c:v>40590.555555555562</c:v>
                </c:pt>
                <c:pt idx="161">
                  <c:v>40590.559027777781</c:v>
                </c:pt>
                <c:pt idx="162">
                  <c:v>40590.5625</c:v>
                </c:pt>
                <c:pt idx="163">
                  <c:v>40590.565972222204</c:v>
                </c:pt>
                <c:pt idx="164">
                  <c:v>40590.569444444445</c:v>
                </c:pt>
                <c:pt idx="165">
                  <c:v>40590.572916666664</c:v>
                </c:pt>
                <c:pt idx="166">
                  <c:v>40590.576388888891</c:v>
                </c:pt>
                <c:pt idx="167">
                  <c:v>40590.579861111095</c:v>
                </c:pt>
                <c:pt idx="168">
                  <c:v>40590.583333333336</c:v>
                </c:pt>
                <c:pt idx="169">
                  <c:v>40590.586805555562</c:v>
                </c:pt>
                <c:pt idx="170">
                  <c:v>40590.590277777781</c:v>
                </c:pt>
                <c:pt idx="171">
                  <c:v>40590.593749999985</c:v>
                </c:pt>
                <c:pt idx="172">
                  <c:v>40590.597222222204</c:v>
                </c:pt>
                <c:pt idx="173">
                  <c:v>40590.60069444446</c:v>
                </c:pt>
                <c:pt idx="174">
                  <c:v>40590.60416666665</c:v>
                </c:pt>
                <c:pt idx="175">
                  <c:v>40590.607638888891</c:v>
                </c:pt>
                <c:pt idx="176">
                  <c:v>40590.611111111095</c:v>
                </c:pt>
                <c:pt idx="177">
                  <c:v>40590.614583333336</c:v>
                </c:pt>
                <c:pt idx="178">
                  <c:v>40590.618055555562</c:v>
                </c:pt>
                <c:pt idx="179">
                  <c:v>40590.621527777774</c:v>
                </c:pt>
                <c:pt idx="180">
                  <c:v>40590.624999999993</c:v>
                </c:pt>
                <c:pt idx="181">
                  <c:v>40590.628472222204</c:v>
                </c:pt>
                <c:pt idx="182">
                  <c:v>40590.631944444445</c:v>
                </c:pt>
                <c:pt idx="183">
                  <c:v>40590.63541666665</c:v>
                </c:pt>
                <c:pt idx="184">
                  <c:v>40590.638888888891</c:v>
                </c:pt>
                <c:pt idx="185">
                  <c:v>40590.642361111095</c:v>
                </c:pt>
                <c:pt idx="186">
                  <c:v>40590.645833333336</c:v>
                </c:pt>
                <c:pt idx="187">
                  <c:v>40590.649305555555</c:v>
                </c:pt>
                <c:pt idx="188">
                  <c:v>40590.652777777781</c:v>
                </c:pt>
                <c:pt idx="189">
                  <c:v>40590.656250000015</c:v>
                </c:pt>
                <c:pt idx="190">
                  <c:v>40590.659722222204</c:v>
                </c:pt>
                <c:pt idx="191">
                  <c:v>40590.663194444445</c:v>
                </c:pt>
                <c:pt idx="192">
                  <c:v>40590.66666666665</c:v>
                </c:pt>
                <c:pt idx="193">
                  <c:v>40590.670138888891</c:v>
                </c:pt>
                <c:pt idx="194">
                  <c:v>40590.673611111095</c:v>
                </c:pt>
                <c:pt idx="195">
                  <c:v>40590.677083333321</c:v>
                </c:pt>
                <c:pt idx="196">
                  <c:v>40590.680555555562</c:v>
                </c:pt>
                <c:pt idx="197">
                  <c:v>40590.684027777781</c:v>
                </c:pt>
                <c:pt idx="198">
                  <c:v>40590.6875</c:v>
                </c:pt>
                <c:pt idx="199">
                  <c:v>40590.690972222204</c:v>
                </c:pt>
                <c:pt idx="200">
                  <c:v>40590.694444444445</c:v>
                </c:pt>
                <c:pt idx="201">
                  <c:v>40590.69791666665</c:v>
                </c:pt>
                <c:pt idx="202">
                  <c:v>40590.701388888876</c:v>
                </c:pt>
                <c:pt idx="203">
                  <c:v>40590.704861111095</c:v>
                </c:pt>
                <c:pt idx="204">
                  <c:v>40590.708333333336</c:v>
                </c:pt>
                <c:pt idx="205">
                  <c:v>40590.711805555555</c:v>
                </c:pt>
                <c:pt idx="206">
                  <c:v>40590.715277777781</c:v>
                </c:pt>
                <c:pt idx="207">
                  <c:v>40590.71875</c:v>
                </c:pt>
                <c:pt idx="208">
                  <c:v>40590.722222222204</c:v>
                </c:pt>
                <c:pt idx="209">
                  <c:v>40590.725694444445</c:v>
                </c:pt>
                <c:pt idx="210">
                  <c:v>40590.729166666635</c:v>
                </c:pt>
                <c:pt idx="211">
                  <c:v>40590.732638888891</c:v>
                </c:pt>
                <c:pt idx="212">
                  <c:v>40590.736111111095</c:v>
                </c:pt>
                <c:pt idx="213">
                  <c:v>40590.739583333321</c:v>
                </c:pt>
                <c:pt idx="214">
                  <c:v>40590.743055555555</c:v>
                </c:pt>
                <c:pt idx="215">
                  <c:v>40590.746527777781</c:v>
                </c:pt>
                <c:pt idx="216">
                  <c:v>40590.75</c:v>
                </c:pt>
                <c:pt idx="217">
                  <c:v>40590.753472222204</c:v>
                </c:pt>
                <c:pt idx="218">
                  <c:v>40590.75694444446</c:v>
                </c:pt>
                <c:pt idx="219">
                  <c:v>40590.76041666665</c:v>
                </c:pt>
                <c:pt idx="220">
                  <c:v>40590.763888888876</c:v>
                </c:pt>
                <c:pt idx="221">
                  <c:v>40590.76736111108</c:v>
                </c:pt>
                <c:pt idx="222">
                  <c:v>40590.770833333336</c:v>
                </c:pt>
                <c:pt idx="223">
                  <c:v>40590.774305555555</c:v>
                </c:pt>
                <c:pt idx="224">
                  <c:v>40590.777777777774</c:v>
                </c:pt>
                <c:pt idx="225">
                  <c:v>40590.78125</c:v>
                </c:pt>
                <c:pt idx="226">
                  <c:v>40590.784722222204</c:v>
                </c:pt>
                <c:pt idx="227">
                  <c:v>40590.78819444446</c:v>
                </c:pt>
                <c:pt idx="228">
                  <c:v>40590.791666666635</c:v>
                </c:pt>
                <c:pt idx="229">
                  <c:v>40590.795138888876</c:v>
                </c:pt>
                <c:pt idx="230">
                  <c:v>40590.798611111095</c:v>
                </c:pt>
                <c:pt idx="231">
                  <c:v>40590.802083333336</c:v>
                </c:pt>
                <c:pt idx="232">
                  <c:v>40590.805555555562</c:v>
                </c:pt>
                <c:pt idx="233">
                  <c:v>40590.809027777781</c:v>
                </c:pt>
                <c:pt idx="234">
                  <c:v>40590.812500000015</c:v>
                </c:pt>
                <c:pt idx="235">
                  <c:v>40590.815972222219</c:v>
                </c:pt>
                <c:pt idx="236">
                  <c:v>40590.81944444446</c:v>
                </c:pt>
                <c:pt idx="237">
                  <c:v>40590.822916666664</c:v>
                </c:pt>
                <c:pt idx="238">
                  <c:v>40590.826388888891</c:v>
                </c:pt>
                <c:pt idx="239">
                  <c:v>40590.829861111095</c:v>
                </c:pt>
                <c:pt idx="240">
                  <c:v>40590.833333333336</c:v>
                </c:pt>
                <c:pt idx="241">
                  <c:v>40590.836805555562</c:v>
                </c:pt>
                <c:pt idx="242">
                  <c:v>40590.840277777796</c:v>
                </c:pt>
                <c:pt idx="243">
                  <c:v>40590.84375</c:v>
                </c:pt>
                <c:pt idx="244">
                  <c:v>40590.847222222219</c:v>
                </c:pt>
                <c:pt idx="245">
                  <c:v>40590.850694444474</c:v>
                </c:pt>
                <c:pt idx="246">
                  <c:v>40590.854166666664</c:v>
                </c:pt>
                <c:pt idx="247">
                  <c:v>40590.857638888905</c:v>
                </c:pt>
                <c:pt idx="248">
                  <c:v>40590.861111111095</c:v>
                </c:pt>
                <c:pt idx="249">
                  <c:v>40590.864583333336</c:v>
                </c:pt>
                <c:pt idx="250">
                  <c:v>40590.868055555562</c:v>
                </c:pt>
                <c:pt idx="251">
                  <c:v>40590.871527777781</c:v>
                </c:pt>
                <c:pt idx="252">
                  <c:v>40590.875</c:v>
                </c:pt>
                <c:pt idx="253">
                  <c:v>40590.878472222219</c:v>
                </c:pt>
                <c:pt idx="254">
                  <c:v>40590.88194444446</c:v>
                </c:pt>
                <c:pt idx="255">
                  <c:v>40590.885416666664</c:v>
                </c:pt>
                <c:pt idx="256">
                  <c:v>40590.888888888905</c:v>
                </c:pt>
                <c:pt idx="257">
                  <c:v>40590.892361111095</c:v>
                </c:pt>
                <c:pt idx="258">
                  <c:v>40590.895833333336</c:v>
                </c:pt>
                <c:pt idx="259">
                  <c:v>40590.899305555555</c:v>
                </c:pt>
                <c:pt idx="260">
                  <c:v>40590.902777777781</c:v>
                </c:pt>
                <c:pt idx="261">
                  <c:v>40590.906250000015</c:v>
                </c:pt>
                <c:pt idx="262">
                  <c:v>40590.909722222204</c:v>
                </c:pt>
                <c:pt idx="263">
                  <c:v>40590.91319444446</c:v>
                </c:pt>
                <c:pt idx="264">
                  <c:v>40590.916666666664</c:v>
                </c:pt>
                <c:pt idx="265">
                  <c:v>40590.920138888891</c:v>
                </c:pt>
                <c:pt idx="266">
                  <c:v>40590.923611111095</c:v>
                </c:pt>
                <c:pt idx="267">
                  <c:v>40590.927083333321</c:v>
                </c:pt>
                <c:pt idx="268">
                  <c:v>40590.930555555562</c:v>
                </c:pt>
                <c:pt idx="269">
                  <c:v>40590.934027777781</c:v>
                </c:pt>
                <c:pt idx="270">
                  <c:v>40590.9375</c:v>
                </c:pt>
                <c:pt idx="271">
                  <c:v>40590.940972222219</c:v>
                </c:pt>
                <c:pt idx="272">
                  <c:v>40590.94444444446</c:v>
                </c:pt>
                <c:pt idx="273">
                  <c:v>40590.947916666664</c:v>
                </c:pt>
                <c:pt idx="274">
                  <c:v>40590.951388888891</c:v>
                </c:pt>
                <c:pt idx="275">
                  <c:v>40590.954861111109</c:v>
                </c:pt>
                <c:pt idx="276">
                  <c:v>40590.958333333343</c:v>
                </c:pt>
                <c:pt idx="277">
                  <c:v>40590.961805555555</c:v>
                </c:pt>
                <c:pt idx="278">
                  <c:v>40590.965277777781</c:v>
                </c:pt>
                <c:pt idx="279">
                  <c:v>40590.96875</c:v>
                </c:pt>
                <c:pt idx="280">
                  <c:v>40590.972222222219</c:v>
                </c:pt>
                <c:pt idx="281">
                  <c:v>40590.97569444446</c:v>
                </c:pt>
                <c:pt idx="282">
                  <c:v>40590.97916666665</c:v>
                </c:pt>
                <c:pt idx="283">
                  <c:v>40590.982638888905</c:v>
                </c:pt>
                <c:pt idx="284">
                  <c:v>40590.986111111109</c:v>
                </c:pt>
                <c:pt idx="285">
                  <c:v>40590.989583333336</c:v>
                </c:pt>
                <c:pt idx="286">
                  <c:v>40590.993055555555</c:v>
                </c:pt>
                <c:pt idx="287">
                  <c:v>40590.996527777781</c:v>
                </c:pt>
                <c:pt idx="288">
                  <c:v>40591</c:v>
                </c:pt>
                <c:pt idx="289">
                  <c:v>40591.003472222204</c:v>
                </c:pt>
                <c:pt idx="290">
                  <c:v>40591.00694444446</c:v>
                </c:pt>
                <c:pt idx="291">
                  <c:v>40591.010416666664</c:v>
                </c:pt>
                <c:pt idx="292">
                  <c:v>40591.013888888891</c:v>
                </c:pt>
                <c:pt idx="293">
                  <c:v>40591.017361111095</c:v>
                </c:pt>
                <c:pt idx="294">
                  <c:v>40591.020833333336</c:v>
                </c:pt>
                <c:pt idx="295">
                  <c:v>40591.024305555555</c:v>
                </c:pt>
                <c:pt idx="296">
                  <c:v>40591.027777777774</c:v>
                </c:pt>
                <c:pt idx="297">
                  <c:v>40591.03125</c:v>
                </c:pt>
                <c:pt idx="298">
                  <c:v>40591.034722222204</c:v>
                </c:pt>
                <c:pt idx="299">
                  <c:v>40591.03819444446</c:v>
                </c:pt>
                <c:pt idx="300">
                  <c:v>40591.04166666665</c:v>
                </c:pt>
                <c:pt idx="301">
                  <c:v>40591.045138888891</c:v>
                </c:pt>
                <c:pt idx="302">
                  <c:v>40591.048611111109</c:v>
                </c:pt>
                <c:pt idx="303">
                  <c:v>40591.052083333336</c:v>
                </c:pt>
                <c:pt idx="304">
                  <c:v>40591.055555555562</c:v>
                </c:pt>
                <c:pt idx="305">
                  <c:v>40591.059027777781</c:v>
                </c:pt>
                <c:pt idx="306">
                  <c:v>40591.0625</c:v>
                </c:pt>
                <c:pt idx="307">
                  <c:v>40591.065972222204</c:v>
                </c:pt>
                <c:pt idx="308">
                  <c:v>40591.069444444445</c:v>
                </c:pt>
                <c:pt idx="309">
                  <c:v>40591.072916666664</c:v>
                </c:pt>
                <c:pt idx="310">
                  <c:v>40591.076388888891</c:v>
                </c:pt>
                <c:pt idx="311">
                  <c:v>40591.079861111095</c:v>
                </c:pt>
                <c:pt idx="312">
                  <c:v>40591.083333333336</c:v>
                </c:pt>
                <c:pt idx="313">
                  <c:v>40591.086805555562</c:v>
                </c:pt>
                <c:pt idx="314">
                  <c:v>40591.090277777781</c:v>
                </c:pt>
                <c:pt idx="315">
                  <c:v>40591.093749999985</c:v>
                </c:pt>
                <c:pt idx="316">
                  <c:v>40591.097222222204</c:v>
                </c:pt>
                <c:pt idx="317">
                  <c:v>40591.10069444446</c:v>
                </c:pt>
                <c:pt idx="318">
                  <c:v>40591.10416666665</c:v>
                </c:pt>
                <c:pt idx="319">
                  <c:v>40591.107638888891</c:v>
                </c:pt>
                <c:pt idx="320">
                  <c:v>40591.111111111095</c:v>
                </c:pt>
                <c:pt idx="321">
                  <c:v>40591.114583333336</c:v>
                </c:pt>
                <c:pt idx="322">
                  <c:v>40591.118055555562</c:v>
                </c:pt>
                <c:pt idx="323">
                  <c:v>40591.121527777774</c:v>
                </c:pt>
                <c:pt idx="324">
                  <c:v>40591.124999999993</c:v>
                </c:pt>
                <c:pt idx="325">
                  <c:v>40591.128472222204</c:v>
                </c:pt>
                <c:pt idx="326">
                  <c:v>40591.131944444445</c:v>
                </c:pt>
                <c:pt idx="327">
                  <c:v>40591.13541666665</c:v>
                </c:pt>
                <c:pt idx="328">
                  <c:v>40591.138888888891</c:v>
                </c:pt>
                <c:pt idx="329">
                  <c:v>40591.142361111095</c:v>
                </c:pt>
                <c:pt idx="330">
                  <c:v>40591.145833333336</c:v>
                </c:pt>
                <c:pt idx="331">
                  <c:v>40591.149305555555</c:v>
                </c:pt>
                <c:pt idx="332">
                  <c:v>40591.152777777781</c:v>
                </c:pt>
                <c:pt idx="333">
                  <c:v>40591.156250000015</c:v>
                </c:pt>
                <c:pt idx="334">
                  <c:v>40591.159722222204</c:v>
                </c:pt>
                <c:pt idx="335">
                  <c:v>40591.163194444445</c:v>
                </c:pt>
                <c:pt idx="336">
                  <c:v>40591.16666666665</c:v>
                </c:pt>
                <c:pt idx="337">
                  <c:v>40591.170138888891</c:v>
                </c:pt>
                <c:pt idx="338">
                  <c:v>40591.173611111095</c:v>
                </c:pt>
                <c:pt idx="339">
                  <c:v>40591.177083333321</c:v>
                </c:pt>
                <c:pt idx="340">
                  <c:v>40591.180555555562</c:v>
                </c:pt>
                <c:pt idx="341">
                  <c:v>40591.184027777781</c:v>
                </c:pt>
                <c:pt idx="342">
                  <c:v>40591.1875</c:v>
                </c:pt>
                <c:pt idx="343">
                  <c:v>40591.190972222204</c:v>
                </c:pt>
                <c:pt idx="344">
                  <c:v>40591.194444444445</c:v>
                </c:pt>
                <c:pt idx="345">
                  <c:v>40591.19791666665</c:v>
                </c:pt>
                <c:pt idx="346">
                  <c:v>40591.201388888876</c:v>
                </c:pt>
                <c:pt idx="347">
                  <c:v>40591.204861111095</c:v>
                </c:pt>
                <c:pt idx="348">
                  <c:v>40591.208333333336</c:v>
                </c:pt>
                <c:pt idx="349">
                  <c:v>40591.211805555555</c:v>
                </c:pt>
                <c:pt idx="350">
                  <c:v>40591.215277777781</c:v>
                </c:pt>
                <c:pt idx="351">
                  <c:v>40591.21875</c:v>
                </c:pt>
                <c:pt idx="352">
                  <c:v>40591.222222222204</c:v>
                </c:pt>
                <c:pt idx="353">
                  <c:v>40591.225694444445</c:v>
                </c:pt>
                <c:pt idx="354">
                  <c:v>40591.229166666635</c:v>
                </c:pt>
                <c:pt idx="355">
                  <c:v>40591.232638888891</c:v>
                </c:pt>
                <c:pt idx="356">
                  <c:v>40591.236111111095</c:v>
                </c:pt>
                <c:pt idx="357">
                  <c:v>40591.239583333321</c:v>
                </c:pt>
                <c:pt idx="358">
                  <c:v>40591.243055555555</c:v>
                </c:pt>
                <c:pt idx="359">
                  <c:v>40591.246527777781</c:v>
                </c:pt>
                <c:pt idx="360">
                  <c:v>40591.25</c:v>
                </c:pt>
                <c:pt idx="361">
                  <c:v>40591.253472222204</c:v>
                </c:pt>
                <c:pt idx="362">
                  <c:v>40591.25694444446</c:v>
                </c:pt>
                <c:pt idx="363">
                  <c:v>40591.26041666665</c:v>
                </c:pt>
                <c:pt idx="364">
                  <c:v>40591.263888888876</c:v>
                </c:pt>
                <c:pt idx="365">
                  <c:v>40591.26736111108</c:v>
                </c:pt>
                <c:pt idx="366">
                  <c:v>40591.270833333336</c:v>
                </c:pt>
                <c:pt idx="367">
                  <c:v>40591.274305555555</c:v>
                </c:pt>
                <c:pt idx="368">
                  <c:v>40591.277777777774</c:v>
                </c:pt>
                <c:pt idx="369">
                  <c:v>40591.28125</c:v>
                </c:pt>
                <c:pt idx="370">
                  <c:v>40591.284722222204</c:v>
                </c:pt>
                <c:pt idx="371">
                  <c:v>40591.28819444446</c:v>
                </c:pt>
                <c:pt idx="372">
                  <c:v>40591.291666666635</c:v>
                </c:pt>
                <c:pt idx="373">
                  <c:v>40591.295138888876</c:v>
                </c:pt>
                <c:pt idx="374">
                  <c:v>40591.298611111095</c:v>
                </c:pt>
                <c:pt idx="375">
                  <c:v>40591.302083333336</c:v>
                </c:pt>
                <c:pt idx="376">
                  <c:v>40591.305555555562</c:v>
                </c:pt>
                <c:pt idx="377">
                  <c:v>40591.309027777781</c:v>
                </c:pt>
                <c:pt idx="378">
                  <c:v>40591.312500000015</c:v>
                </c:pt>
                <c:pt idx="379">
                  <c:v>40591.315972222219</c:v>
                </c:pt>
                <c:pt idx="380">
                  <c:v>40591.31944444446</c:v>
                </c:pt>
                <c:pt idx="381">
                  <c:v>40591.322916666664</c:v>
                </c:pt>
                <c:pt idx="382">
                  <c:v>40591.326388888891</c:v>
                </c:pt>
                <c:pt idx="383">
                  <c:v>40591.329861111095</c:v>
                </c:pt>
                <c:pt idx="384">
                  <c:v>40591.333333333336</c:v>
                </c:pt>
                <c:pt idx="385">
                  <c:v>40591.336805555562</c:v>
                </c:pt>
                <c:pt idx="386">
                  <c:v>40591.340277777796</c:v>
                </c:pt>
                <c:pt idx="387">
                  <c:v>40591.34375</c:v>
                </c:pt>
                <c:pt idx="388">
                  <c:v>40591.347222222219</c:v>
                </c:pt>
                <c:pt idx="389">
                  <c:v>40591.350694444474</c:v>
                </c:pt>
                <c:pt idx="390">
                  <c:v>40591.354166666664</c:v>
                </c:pt>
                <c:pt idx="391">
                  <c:v>40591.357638888905</c:v>
                </c:pt>
                <c:pt idx="392">
                  <c:v>40591.361111111095</c:v>
                </c:pt>
                <c:pt idx="393">
                  <c:v>40591.364583333336</c:v>
                </c:pt>
                <c:pt idx="394">
                  <c:v>40591.368055555562</c:v>
                </c:pt>
                <c:pt idx="395">
                  <c:v>40591.371527777781</c:v>
                </c:pt>
                <c:pt idx="396">
                  <c:v>40591.375</c:v>
                </c:pt>
                <c:pt idx="397">
                  <c:v>40591.378472222219</c:v>
                </c:pt>
                <c:pt idx="398">
                  <c:v>40591.38194444446</c:v>
                </c:pt>
                <c:pt idx="399">
                  <c:v>40591.385416666664</c:v>
                </c:pt>
                <c:pt idx="400">
                  <c:v>40591.388888888905</c:v>
                </c:pt>
                <c:pt idx="401">
                  <c:v>40591.392361111095</c:v>
                </c:pt>
                <c:pt idx="402">
                  <c:v>40591.395833333336</c:v>
                </c:pt>
                <c:pt idx="403">
                  <c:v>40591.399305555555</c:v>
                </c:pt>
                <c:pt idx="404">
                  <c:v>40591.402777777781</c:v>
                </c:pt>
                <c:pt idx="405">
                  <c:v>40591.406250000015</c:v>
                </c:pt>
                <c:pt idx="406">
                  <c:v>40591.409722222204</c:v>
                </c:pt>
                <c:pt idx="407">
                  <c:v>40591.41319444446</c:v>
                </c:pt>
                <c:pt idx="408">
                  <c:v>40591.416666666664</c:v>
                </c:pt>
                <c:pt idx="409">
                  <c:v>40591.420138888891</c:v>
                </c:pt>
                <c:pt idx="410">
                  <c:v>40591.423611111095</c:v>
                </c:pt>
                <c:pt idx="411">
                  <c:v>40591.427083333321</c:v>
                </c:pt>
                <c:pt idx="412">
                  <c:v>40591.430555555562</c:v>
                </c:pt>
                <c:pt idx="413">
                  <c:v>40591.434027777781</c:v>
                </c:pt>
                <c:pt idx="414">
                  <c:v>40591.4375</c:v>
                </c:pt>
                <c:pt idx="415">
                  <c:v>40591.440972222219</c:v>
                </c:pt>
                <c:pt idx="416">
                  <c:v>40591.44444444446</c:v>
                </c:pt>
                <c:pt idx="417">
                  <c:v>40591.447916666664</c:v>
                </c:pt>
                <c:pt idx="418">
                  <c:v>40591.451388888891</c:v>
                </c:pt>
                <c:pt idx="419">
                  <c:v>40591.454861111109</c:v>
                </c:pt>
                <c:pt idx="420">
                  <c:v>40591.458333333343</c:v>
                </c:pt>
                <c:pt idx="421">
                  <c:v>40591.461805555555</c:v>
                </c:pt>
                <c:pt idx="422">
                  <c:v>40591.465277777781</c:v>
                </c:pt>
                <c:pt idx="423">
                  <c:v>40591.46875</c:v>
                </c:pt>
                <c:pt idx="424">
                  <c:v>40591.472222222219</c:v>
                </c:pt>
                <c:pt idx="425">
                  <c:v>40591.47569444446</c:v>
                </c:pt>
                <c:pt idx="426">
                  <c:v>40591.47916666665</c:v>
                </c:pt>
                <c:pt idx="427">
                  <c:v>40591.482638888905</c:v>
                </c:pt>
                <c:pt idx="428">
                  <c:v>40591.486111111109</c:v>
                </c:pt>
                <c:pt idx="429">
                  <c:v>40591.489583333336</c:v>
                </c:pt>
                <c:pt idx="430">
                  <c:v>40591.493055555555</c:v>
                </c:pt>
                <c:pt idx="431">
                  <c:v>40591.496527777781</c:v>
                </c:pt>
                <c:pt idx="432">
                  <c:v>40591.5</c:v>
                </c:pt>
                <c:pt idx="433">
                  <c:v>40591.503472222204</c:v>
                </c:pt>
                <c:pt idx="434">
                  <c:v>40591.50694444446</c:v>
                </c:pt>
                <c:pt idx="435">
                  <c:v>40591.510416666664</c:v>
                </c:pt>
                <c:pt idx="436">
                  <c:v>40591.513888888891</c:v>
                </c:pt>
                <c:pt idx="437">
                  <c:v>40591.517361111095</c:v>
                </c:pt>
                <c:pt idx="438">
                  <c:v>40591.520833333336</c:v>
                </c:pt>
                <c:pt idx="439">
                  <c:v>40591.524305555555</c:v>
                </c:pt>
                <c:pt idx="440">
                  <c:v>40591.527777777774</c:v>
                </c:pt>
                <c:pt idx="441">
                  <c:v>40591.53125</c:v>
                </c:pt>
                <c:pt idx="442">
                  <c:v>40591.534722222204</c:v>
                </c:pt>
                <c:pt idx="443">
                  <c:v>40591.53819444446</c:v>
                </c:pt>
                <c:pt idx="444">
                  <c:v>40591.54166666665</c:v>
                </c:pt>
                <c:pt idx="445">
                  <c:v>40591.545138888891</c:v>
                </c:pt>
                <c:pt idx="446">
                  <c:v>40591.548611111109</c:v>
                </c:pt>
                <c:pt idx="447">
                  <c:v>40591.552083333336</c:v>
                </c:pt>
                <c:pt idx="448">
                  <c:v>40591.555555555562</c:v>
                </c:pt>
                <c:pt idx="449">
                  <c:v>40591.559027777781</c:v>
                </c:pt>
                <c:pt idx="450">
                  <c:v>40591.5625</c:v>
                </c:pt>
                <c:pt idx="451">
                  <c:v>40591.565972222204</c:v>
                </c:pt>
                <c:pt idx="452">
                  <c:v>40591.569444444445</c:v>
                </c:pt>
                <c:pt idx="453">
                  <c:v>40591.572916666664</c:v>
                </c:pt>
                <c:pt idx="454">
                  <c:v>40591.576388888891</c:v>
                </c:pt>
                <c:pt idx="455">
                  <c:v>40591.579861111095</c:v>
                </c:pt>
                <c:pt idx="456">
                  <c:v>40591.583333333336</c:v>
                </c:pt>
                <c:pt idx="457">
                  <c:v>40591.586805555562</c:v>
                </c:pt>
                <c:pt idx="458">
                  <c:v>40591.590277777781</c:v>
                </c:pt>
                <c:pt idx="459">
                  <c:v>40591.593749999985</c:v>
                </c:pt>
                <c:pt idx="460">
                  <c:v>40591.597222222204</c:v>
                </c:pt>
                <c:pt idx="461">
                  <c:v>40591.60069444446</c:v>
                </c:pt>
                <c:pt idx="462">
                  <c:v>40591.60416666665</c:v>
                </c:pt>
                <c:pt idx="463">
                  <c:v>40591.607638888891</c:v>
                </c:pt>
                <c:pt idx="464">
                  <c:v>40591.611111111095</c:v>
                </c:pt>
                <c:pt idx="465">
                  <c:v>40591.614583333336</c:v>
                </c:pt>
                <c:pt idx="466">
                  <c:v>40591.618055555562</c:v>
                </c:pt>
                <c:pt idx="467">
                  <c:v>40591.621527777774</c:v>
                </c:pt>
                <c:pt idx="468">
                  <c:v>40591.624999999993</c:v>
                </c:pt>
                <c:pt idx="469">
                  <c:v>40591.628472222204</c:v>
                </c:pt>
                <c:pt idx="470">
                  <c:v>40591.631944444445</c:v>
                </c:pt>
                <c:pt idx="471">
                  <c:v>40591.63541666665</c:v>
                </c:pt>
                <c:pt idx="472">
                  <c:v>40591.638888888891</c:v>
                </c:pt>
                <c:pt idx="473">
                  <c:v>40591.642361111095</c:v>
                </c:pt>
                <c:pt idx="474">
                  <c:v>40591.645833333336</c:v>
                </c:pt>
                <c:pt idx="475">
                  <c:v>40591.649305555555</c:v>
                </c:pt>
                <c:pt idx="476">
                  <c:v>40591.652777777781</c:v>
                </c:pt>
                <c:pt idx="477">
                  <c:v>40591.656250000015</c:v>
                </c:pt>
                <c:pt idx="478">
                  <c:v>40591.659722222204</c:v>
                </c:pt>
                <c:pt idx="479">
                  <c:v>40591.663194444445</c:v>
                </c:pt>
                <c:pt idx="480">
                  <c:v>40591.66666666665</c:v>
                </c:pt>
                <c:pt idx="481">
                  <c:v>40591.670138888891</c:v>
                </c:pt>
                <c:pt idx="482">
                  <c:v>40591.673611111095</c:v>
                </c:pt>
                <c:pt idx="483">
                  <c:v>40591.677083333321</c:v>
                </c:pt>
                <c:pt idx="484">
                  <c:v>40591.680555555562</c:v>
                </c:pt>
                <c:pt idx="485">
                  <c:v>40591.684027777781</c:v>
                </c:pt>
                <c:pt idx="486">
                  <c:v>40591.6875</c:v>
                </c:pt>
                <c:pt idx="487">
                  <c:v>40591.690972222204</c:v>
                </c:pt>
                <c:pt idx="488">
                  <c:v>40591.694444444445</c:v>
                </c:pt>
                <c:pt idx="489">
                  <c:v>40591.69791666665</c:v>
                </c:pt>
                <c:pt idx="490">
                  <c:v>40591.701388888876</c:v>
                </c:pt>
                <c:pt idx="491">
                  <c:v>40591.704861111095</c:v>
                </c:pt>
                <c:pt idx="492">
                  <c:v>40591.708333333336</c:v>
                </c:pt>
                <c:pt idx="493">
                  <c:v>40591.711805555555</c:v>
                </c:pt>
                <c:pt idx="494">
                  <c:v>40591.715277777781</c:v>
                </c:pt>
                <c:pt idx="495">
                  <c:v>40591.725694444445</c:v>
                </c:pt>
                <c:pt idx="496">
                  <c:v>40591.729166666635</c:v>
                </c:pt>
                <c:pt idx="497">
                  <c:v>40591.732638888891</c:v>
                </c:pt>
                <c:pt idx="498">
                  <c:v>40591.736111111095</c:v>
                </c:pt>
                <c:pt idx="499">
                  <c:v>40591.739583333321</c:v>
                </c:pt>
                <c:pt idx="500">
                  <c:v>40591.743055555555</c:v>
                </c:pt>
                <c:pt idx="501">
                  <c:v>40591.746527777781</c:v>
                </c:pt>
                <c:pt idx="502">
                  <c:v>40591.75</c:v>
                </c:pt>
                <c:pt idx="503">
                  <c:v>40591.753472222204</c:v>
                </c:pt>
                <c:pt idx="504">
                  <c:v>40591.75694444446</c:v>
                </c:pt>
                <c:pt idx="505">
                  <c:v>40591.76041666665</c:v>
                </c:pt>
                <c:pt idx="506">
                  <c:v>40591.763888888876</c:v>
                </c:pt>
                <c:pt idx="507">
                  <c:v>40591.76736111108</c:v>
                </c:pt>
                <c:pt idx="508">
                  <c:v>40591.770833333336</c:v>
                </c:pt>
                <c:pt idx="509">
                  <c:v>40591.774305555555</c:v>
                </c:pt>
                <c:pt idx="510">
                  <c:v>40591.777777777774</c:v>
                </c:pt>
                <c:pt idx="511">
                  <c:v>40591.78125</c:v>
                </c:pt>
                <c:pt idx="512">
                  <c:v>40591.784722222204</c:v>
                </c:pt>
                <c:pt idx="513">
                  <c:v>40591.78819444446</c:v>
                </c:pt>
                <c:pt idx="514">
                  <c:v>40591.791666666635</c:v>
                </c:pt>
                <c:pt idx="515">
                  <c:v>40591.795138888876</c:v>
                </c:pt>
                <c:pt idx="516">
                  <c:v>40591.798611111095</c:v>
                </c:pt>
                <c:pt idx="517">
                  <c:v>40591.802083333336</c:v>
                </c:pt>
                <c:pt idx="518">
                  <c:v>40591.805555555562</c:v>
                </c:pt>
                <c:pt idx="519">
                  <c:v>40591.809027777781</c:v>
                </c:pt>
                <c:pt idx="520">
                  <c:v>40591.812500000015</c:v>
                </c:pt>
                <c:pt idx="521">
                  <c:v>40591.815972222219</c:v>
                </c:pt>
                <c:pt idx="522">
                  <c:v>40591.81944444446</c:v>
                </c:pt>
                <c:pt idx="523">
                  <c:v>40591.822916666664</c:v>
                </c:pt>
                <c:pt idx="524">
                  <c:v>40591.826388888891</c:v>
                </c:pt>
                <c:pt idx="525">
                  <c:v>40591.829861111095</c:v>
                </c:pt>
                <c:pt idx="526">
                  <c:v>40591.833333333336</c:v>
                </c:pt>
                <c:pt idx="527">
                  <c:v>40591.836805555562</c:v>
                </c:pt>
                <c:pt idx="528">
                  <c:v>40591.840277777796</c:v>
                </c:pt>
                <c:pt idx="529">
                  <c:v>40591.84375</c:v>
                </c:pt>
                <c:pt idx="530">
                  <c:v>40591.847222222219</c:v>
                </c:pt>
                <c:pt idx="531">
                  <c:v>40591.850694444474</c:v>
                </c:pt>
                <c:pt idx="532">
                  <c:v>40591.854166666664</c:v>
                </c:pt>
                <c:pt idx="533">
                  <c:v>40591.857638888905</c:v>
                </c:pt>
                <c:pt idx="534">
                  <c:v>40591.861111111095</c:v>
                </c:pt>
                <c:pt idx="535">
                  <c:v>40591.864583333336</c:v>
                </c:pt>
                <c:pt idx="536">
                  <c:v>40591.868055555562</c:v>
                </c:pt>
                <c:pt idx="537">
                  <c:v>40591.871527777781</c:v>
                </c:pt>
                <c:pt idx="538">
                  <c:v>40591.875</c:v>
                </c:pt>
                <c:pt idx="539">
                  <c:v>40591.878472222219</c:v>
                </c:pt>
                <c:pt idx="540">
                  <c:v>40591.88194444446</c:v>
                </c:pt>
                <c:pt idx="541">
                  <c:v>40591.885416666664</c:v>
                </c:pt>
                <c:pt idx="542">
                  <c:v>40591.888888888905</c:v>
                </c:pt>
                <c:pt idx="543">
                  <c:v>40591.892361111095</c:v>
                </c:pt>
                <c:pt idx="544">
                  <c:v>40591.895833333336</c:v>
                </c:pt>
                <c:pt idx="545">
                  <c:v>40591.899305555555</c:v>
                </c:pt>
                <c:pt idx="546">
                  <c:v>40591.902777777781</c:v>
                </c:pt>
                <c:pt idx="547">
                  <c:v>40591.906250000015</c:v>
                </c:pt>
                <c:pt idx="548">
                  <c:v>40591.909722222204</c:v>
                </c:pt>
                <c:pt idx="549">
                  <c:v>40591.91319444446</c:v>
                </c:pt>
                <c:pt idx="550">
                  <c:v>40591.916666666664</c:v>
                </c:pt>
                <c:pt idx="551">
                  <c:v>40591.920138888891</c:v>
                </c:pt>
                <c:pt idx="552">
                  <c:v>40591.923611111095</c:v>
                </c:pt>
                <c:pt idx="553">
                  <c:v>40591.927083333321</c:v>
                </c:pt>
                <c:pt idx="554">
                  <c:v>40591.930555555562</c:v>
                </c:pt>
                <c:pt idx="555">
                  <c:v>40591.934027777781</c:v>
                </c:pt>
                <c:pt idx="556">
                  <c:v>40591.9375</c:v>
                </c:pt>
                <c:pt idx="557">
                  <c:v>40591.940972222219</c:v>
                </c:pt>
                <c:pt idx="558">
                  <c:v>40591.94444444446</c:v>
                </c:pt>
                <c:pt idx="559">
                  <c:v>40591.947916666664</c:v>
                </c:pt>
                <c:pt idx="560">
                  <c:v>40591.951388888891</c:v>
                </c:pt>
                <c:pt idx="561">
                  <c:v>40591.954861111109</c:v>
                </c:pt>
                <c:pt idx="562">
                  <c:v>40591.958333333343</c:v>
                </c:pt>
                <c:pt idx="563">
                  <c:v>40591.961805555555</c:v>
                </c:pt>
                <c:pt idx="564">
                  <c:v>40591.965277777781</c:v>
                </c:pt>
                <c:pt idx="565">
                  <c:v>40591.96875</c:v>
                </c:pt>
                <c:pt idx="566">
                  <c:v>40591.972222222219</c:v>
                </c:pt>
                <c:pt idx="567">
                  <c:v>40591.97569444446</c:v>
                </c:pt>
                <c:pt idx="568">
                  <c:v>40591.97916666665</c:v>
                </c:pt>
                <c:pt idx="569">
                  <c:v>40591.982638888905</c:v>
                </c:pt>
                <c:pt idx="570">
                  <c:v>40591.986111111109</c:v>
                </c:pt>
                <c:pt idx="571">
                  <c:v>40591.989583333336</c:v>
                </c:pt>
                <c:pt idx="572">
                  <c:v>40591.993055555555</c:v>
                </c:pt>
                <c:pt idx="573">
                  <c:v>40591.996527777781</c:v>
                </c:pt>
                <c:pt idx="574">
                  <c:v>40592</c:v>
                </c:pt>
                <c:pt idx="575">
                  <c:v>40592.003472222204</c:v>
                </c:pt>
                <c:pt idx="576">
                  <c:v>40592.00694444446</c:v>
                </c:pt>
                <c:pt idx="577">
                  <c:v>40592.010416666664</c:v>
                </c:pt>
                <c:pt idx="578">
                  <c:v>40592.013888888891</c:v>
                </c:pt>
                <c:pt idx="579">
                  <c:v>40592.017361111095</c:v>
                </c:pt>
                <c:pt idx="580">
                  <c:v>40592.020833333336</c:v>
                </c:pt>
                <c:pt idx="581">
                  <c:v>40592.024305555555</c:v>
                </c:pt>
                <c:pt idx="582">
                  <c:v>40592.027777777774</c:v>
                </c:pt>
                <c:pt idx="583">
                  <c:v>40592.03125</c:v>
                </c:pt>
                <c:pt idx="584">
                  <c:v>40592.034722222204</c:v>
                </c:pt>
                <c:pt idx="585">
                  <c:v>40592.03819444446</c:v>
                </c:pt>
                <c:pt idx="586">
                  <c:v>40592.04166666665</c:v>
                </c:pt>
                <c:pt idx="587">
                  <c:v>40592.045138888891</c:v>
                </c:pt>
                <c:pt idx="588">
                  <c:v>40592.048611111109</c:v>
                </c:pt>
                <c:pt idx="589">
                  <c:v>40592.052083333336</c:v>
                </c:pt>
                <c:pt idx="590">
                  <c:v>40592.055555555562</c:v>
                </c:pt>
                <c:pt idx="591">
                  <c:v>40592.059027777781</c:v>
                </c:pt>
                <c:pt idx="592">
                  <c:v>40592.0625</c:v>
                </c:pt>
                <c:pt idx="593">
                  <c:v>40592.065972222204</c:v>
                </c:pt>
                <c:pt idx="594">
                  <c:v>40592.069444444445</c:v>
                </c:pt>
                <c:pt idx="595">
                  <c:v>40592.072916666664</c:v>
                </c:pt>
                <c:pt idx="596">
                  <c:v>40592.076388888891</c:v>
                </c:pt>
                <c:pt idx="597">
                  <c:v>40592.079861111095</c:v>
                </c:pt>
                <c:pt idx="598">
                  <c:v>40592.083333333336</c:v>
                </c:pt>
                <c:pt idx="599">
                  <c:v>40592.086805555562</c:v>
                </c:pt>
                <c:pt idx="600">
                  <c:v>40592.090277777781</c:v>
                </c:pt>
                <c:pt idx="601">
                  <c:v>40592.093749999985</c:v>
                </c:pt>
                <c:pt idx="602">
                  <c:v>40592.097222222204</c:v>
                </c:pt>
                <c:pt idx="603">
                  <c:v>40592.10069444446</c:v>
                </c:pt>
                <c:pt idx="604">
                  <c:v>40592.10416666665</c:v>
                </c:pt>
                <c:pt idx="605">
                  <c:v>40592.107638888891</c:v>
                </c:pt>
                <c:pt idx="606">
                  <c:v>40592.111111111095</c:v>
                </c:pt>
                <c:pt idx="607">
                  <c:v>40592.114583333336</c:v>
                </c:pt>
                <c:pt idx="608">
                  <c:v>40592.118055555562</c:v>
                </c:pt>
                <c:pt idx="609">
                  <c:v>40592.121527777774</c:v>
                </c:pt>
                <c:pt idx="610">
                  <c:v>40592.124999999993</c:v>
                </c:pt>
                <c:pt idx="611">
                  <c:v>40592.128472222204</c:v>
                </c:pt>
                <c:pt idx="612">
                  <c:v>40592.131944444445</c:v>
                </c:pt>
                <c:pt idx="613">
                  <c:v>40592.13541666665</c:v>
                </c:pt>
                <c:pt idx="614">
                  <c:v>40592.138888888891</c:v>
                </c:pt>
                <c:pt idx="615">
                  <c:v>40592.142361111095</c:v>
                </c:pt>
                <c:pt idx="616">
                  <c:v>40592.145833333336</c:v>
                </c:pt>
                <c:pt idx="617">
                  <c:v>40592.149305555555</c:v>
                </c:pt>
                <c:pt idx="618">
                  <c:v>40592.152777777781</c:v>
                </c:pt>
                <c:pt idx="619">
                  <c:v>40592.156250000015</c:v>
                </c:pt>
                <c:pt idx="620">
                  <c:v>40592.159722222204</c:v>
                </c:pt>
                <c:pt idx="621">
                  <c:v>40592.163194444445</c:v>
                </c:pt>
                <c:pt idx="622">
                  <c:v>40592.16666666665</c:v>
                </c:pt>
                <c:pt idx="623">
                  <c:v>40592.170138888891</c:v>
                </c:pt>
                <c:pt idx="624">
                  <c:v>40592.173611111095</c:v>
                </c:pt>
                <c:pt idx="625">
                  <c:v>40592.177083333321</c:v>
                </c:pt>
                <c:pt idx="626">
                  <c:v>40592.180555555562</c:v>
                </c:pt>
                <c:pt idx="627">
                  <c:v>40592.184027777781</c:v>
                </c:pt>
                <c:pt idx="628">
                  <c:v>40592.1875</c:v>
                </c:pt>
                <c:pt idx="629">
                  <c:v>40592.190972222204</c:v>
                </c:pt>
                <c:pt idx="630">
                  <c:v>40592.194444444445</c:v>
                </c:pt>
                <c:pt idx="631">
                  <c:v>40592.19791666665</c:v>
                </c:pt>
                <c:pt idx="632">
                  <c:v>40592.201388888876</c:v>
                </c:pt>
                <c:pt idx="633">
                  <c:v>40592.204861111095</c:v>
                </c:pt>
                <c:pt idx="634">
                  <c:v>40592.208333333336</c:v>
                </c:pt>
                <c:pt idx="635">
                  <c:v>40592.211805555555</c:v>
                </c:pt>
                <c:pt idx="636">
                  <c:v>40592.215277777781</c:v>
                </c:pt>
                <c:pt idx="637">
                  <c:v>40592.21875</c:v>
                </c:pt>
                <c:pt idx="638">
                  <c:v>40592.222222222204</c:v>
                </c:pt>
                <c:pt idx="639">
                  <c:v>40592.225694444445</c:v>
                </c:pt>
                <c:pt idx="640">
                  <c:v>40592.229166666635</c:v>
                </c:pt>
                <c:pt idx="641">
                  <c:v>40592.232638888891</c:v>
                </c:pt>
                <c:pt idx="642">
                  <c:v>40592.236111111095</c:v>
                </c:pt>
                <c:pt idx="643">
                  <c:v>40592.239583333321</c:v>
                </c:pt>
                <c:pt idx="644">
                  <c:v>40592.243055555555</c:v>
                </c:pt>
                <c:pt idx="645">
                  <c:v>40592.246527777781</c:v>
                </c:pt>
                <c:pt idx="646">
                  <c:v>40592.25</c:v>
                </c:pt>
                <c:pt idx="647">
                  <c:v>40592.253472222204</c:v>
                </c:pt>
                <c:pt idx="648">
                  <c:v>40592.25694444446</c:v>
                </c:pt>
                <c:pt idx="649">
                  <c:v>40592.26041666665</c:v>
                </c:pt>
                <c:pt idx="650">
                  <c:v>40592.263888888876</c:v>
                </c:pt>
                <c:pt idx="651">
                  <c:v>40592.26736111108</c:v>
                </c:pt>
                <c:pt idx="652">
                  <c:v>40592.270833333336</c:v>
                </c:pt>
                <c:pt idx="653">
                  <c:v>40592.274305555555</c:v>
                </c:pt>
                <c:pt idx="654">
                  <c:v>40592.277777777774</c:v>
                </c:pt>
                <c:pt idx="655">
                  <c:v>40592.28125</c:v>
                </c:pt>
                <c:pt idx="656">
                  <c:v>40592.284722222204</c:v>
                </c:pt>
                <c:pt idx="657">
                  <c:v>40592.28819444446</c:v>
                </c:pt>
                <c:pt idx="658">
                  <c:v>40592.291666666635</c:v>
                </c:pt>
                <c:pt idx="659">
                  <c:v>40592.295138888876</c:v>
                </c:pt>
                <c:pt idx="660">
                  <c:v>40592.298611111095</c:v>
                </c:pt>
                <c:pt idx="661">
                  <c:v>40592.302083333336</c:v>
                </c:pt>
                <c:pt idx="662">
                  <c:v>40592.305555555562</c:v>
                </c:pt>
                <c:pt idx="663">
                  <c:v>40592.309027777781</c:v>
                </c:pt>
                <c:pt idx="664">
                  <c:v>40592.312500000015</c:v>
                </c:pt>
                <c:pt idx="665">
                  <c:v>40592.315972222219</c:v>
                </c:pt>
                <c:pt idx="666">
                  <c:v>40592.31944444446</c:v>
                </c:pt>
                <c:pt idx="667">
                  <c:v>40592.322916666664</c:v>
                </c:pt>
                <c:pt idx="668">
                  <c:v>40592.326388888891</c:v>
                </c:pt>
                <c:pt idx="669">
                  <c:v>40592.329861111095</c:v>
                </c:pt>
                <c:pt idx="670">
                  <c:v>40592.333333333336</c:v>
                </c:pt>
                <c:pt idx="671">
                  <c:v>40592.336805555562</c:v>
                </c:pt>
                <c:pt idx="672">
                  <c:v>40592.340277777796</c:v>
                </c:pt>
                <c:pt idx="673">
                  <c:v>40592.34375</c:v>
                </c:pt>
                <c:pt idx="674">
                  <c:v>40592.347222222219</c:v>
                </c:pt>
                <c:pt idx="675">
                  <c:v>40592.350694444474</c:v>
                </c:pt>
                <c:pt idx="676">
                  <c:v>40592.354166666664</c:v>
                </c:pt>
                <c:pt idx="677">
                  <c:v>40592.357638888905</c:v>
                </c:pt>
                <c:pt idx="678">
                  <c:v>40592.361111111095</c:v>
                </c:pt>
                <c:pt idx="679">
                  <c:v>40592.364583333336</c:v>
                </c:pt>
                <c:pt idx="680">
                  <c:v>40592.368055555562</c:v>
                </c:pt>
                <c:pt idx="681">
                  <c:v>40592.371527777781</c:v>
                </c:pt>
                <c:pt idx="682">
                  <c:v>40592.375</c:v>
                </c:pt>
                <c:pt idx="683">
                  <c:v>40592.378472222219</c:v>
                </c:pt>
                <c:pt idx="684">
                  <c:v>40592.38194444446</c:v>
                </c:pt>
                <c:pt idx="685">
                  <c:v>40592.385416666664</c:v>
                </c:pt>
                <c:pt idx="686">
                  <c:v>40592.388888888905</c:v>
                </c:pt>
                <c:pt idx="687">
                  <c:v>40592.392361111095</c:v>
                </c:pt>
                <c:pt idx="688">
                  <c:v>40592.395833333336</c:v>
                </c:pt>
                <c:pt idx="689">
                  <c:v>40592.399305555555</c:v>
                </c:pt>
                <c:pt idx="690">
                  <c:v>40592.402777777781</c:v>
                </c:pt>
                <c:pt idx="691">
                  <c:v>40592.406250000015</c:v>
                </c:pt>
                <c:pt idx="692">
                  <c:v>40592.409722222204</c:v>
                </c:pt>
                <c:pt idx="693">
                  <c:v>40592.41319444446</c:v>
                </c:pt>
                <c:pt idx="694">
                  <c:v>40592.416666666664</c:v>
                </c:pt>
                <c:pt idx="695">
                  <c:v>40592.420138888891</c:v>
                </c:pt>
                <c:pt idx="696">
                  <c:v>40592.423611111095</c:v>
                </c:pt>
                <c:pt idx="697">
                  <c:v>40592.427083333321</c:v>
                </c:pt>
                <c:pt idx="698">
                  <c:v>40592.430555555562</c:v>
                </c:pt>
                <c:pt idx="699">
                  <c:v>40592.434027777781</c:v>
                </c:pt>
                <c:pt idx="700">
                  <c:v>40592.4375</c:v>
                </c:pt>
                <c:pt idx="701">
                  <c:v>40592.440972222219</c:v>
                </c:pt>
                <c:pt idx="702">
                  <c:v>40592.44444444446</c:v>
                </c:pt>
                <c:pt idx="703">
                  <c:v>40592.447916666664</c:v>
                </c:pt>
                <c:pt idx="704">
                  <c:v>40592.451388888891</c:v>
                </c:pt>
                <c:pt idx="705">
                  <c:v>40592.454861111109</c:v>
                </c:pt>
                <c:pt idx="706">
                  <c:v>40592.458333333343</c:v>
                </c:pt>
                <c:pt idx="707">
                  <c:v>40592.461805555555</c:v>
                </c:pt>
                <c:pt idx="708">
                  <c:v>40592.465277777781</c:v>
                </c:pt>
                <c:pt idx="709">
                  <c:v>40592.46875</c:v>
                </c:pt>
                <c:pt idx="710">
                  <c:v>40592.472222222219</c:v>
                </c:pt>
                <c:pt idx="711">
                  <c:v>40592.47569444446</c:v>
                </c:pt>
                <c:pt idx="712">
                  <c:v>40592.47916666665</c:v>
                </c:pt>
                <c:pt idx="713">
                  <c:v>40592.482638888905</c:v>
                </c:pt>
                <c:pt idx="714">
                  <c:v>40592.486111111109</c:v>
                </c:pt>
                <c:pt idx="715">
                  <c:v>40592.489583333336</c:v>
                </c:pt>
                <c:pt idx="716">
                  <c:v>40592.493055555555</c:v>
                </c:pt>
                <c:pt idx="717">
                  <c:v>40592.496527777781</c:v>
                </c:pt>
                <c:pt idx="718">
                  <c:v>40592.5</c:v>
                </c:pt>
                <c:pt idx="719">
                  <c:v>40592.503472222204</c:v>
                </c:pt>
                <c:pt idx="720">
                  <c:v>40592.50694444446</c:v>
                </c:pt>
                <c:pt idx="721">
                  <c:v>40592.510416666664</c:v>
                </c:pt>
                <c:pt idx="722">
                  <c:v>40592.513888888891</c:v>
                </c:pt>
                <c:pt idx="723">
                  <c:v>40592.517361111095</c:v>
                </c:pt>
                <c:pt idx="724">
                  <c:v>40592.520833333336</c:v>
                </c:pt>
                <c:pt idx="725">
                  <c:v>40592.524305555555</c:v>
                </c:pt>
                <c:pt idx="726">
                  <c:v>40592.527777777774</c:v>
                </c:pt>
                <c:pt idx="727">
                  <c:v>40592.53125</c:v>
                </c:pt>
                <c:pt idx="728">
                  <c:v>40592.534722222204</c:v>
                </c:pt>
                <c:pt idx="729">
                  <c:v>40592.53819444446</c:v>
                </c:pt>
                <c:pt idx="730">
                  <c:v>40592.54166666665</c:v>
                </c:pt>
                <c:pt idx="731">
                  <c:v>40592.545138888891</c:v>
                </c:pt>
                <c:pt idx="732">
                  <c:v>40592.548611111109</c:v>
                </c:pt>
                <c:pt idx="733">
                  <c:v>40592.552083333336</c:v>
                </c:pt>
                <c:pt idx="734">
                  <c:v>40592.555555555562</c:v>
                </c:pt>
                <c:pt idx="735">
                  <c:v>40592.559027777781</c:v>
                </c:pt>
                <c:pt idx="736">
                  <c:v>40592.5625</c:v>
                </c:pt>
                <c:pt idx="737">
                  <c:v>40592.565972222204</c:v>
                </c:pt>
                <c:pt idx="738">
                  <c:v>40592.569444444445</c:v>
                </c:pt>
                <c:pt idx="739">
                  <c:v>40592.572916666664</c:v>
                </c:pt>
                <c:pt idx="740">
                  <c:v>40592.576388888891</c:v>
                </c:pt>
                <c:pt idx="741">
                  <c:v>40592.579861111095</c:v>
                </c:pt>
                <c:pt idx="742">
                  <c:v>40592.583333333336</c:v>
                </c:pt>
                <c:pt idx="743">
                  <c:v>40592.586805555562</c:v>
                </c:pt>
                <c:pt idx="744">
                  <c:v>40592.590277777781</c:v>
                </c:pt>
                <c:pt idx="745">
                  <c:v>40592.593749999985</c:v>
                </c:pt>
                <c:pt idx="746">
                  <c:v>40592.597222222204</c:v>
                </c:pt>
                <c:pt idx="747">
                  <c:v>40592.60069444446</c:v>
                </c:pt>
                <c:pt idx="748">
                  <c:v>40592.60416666665</c:v>
                </c:pt>
                <c:pt idx="749">
                  <c:v>40592.607638888891</c:v>
                </c:pt>
                <c:pt idx="750">
                  <c:v>40592.611111111095</c:v>
                </c:pt>
                <c:pt idx="751">
                  <c:v>40592.614583333336</c:v>
                </c:pt>
                <c:pt idx="752">
                  <c:v>40592.618055555562</c:v>
                </c:pt>
                <c:pt idx="753">
                  <c:v>40592.621527777774</c:v>
                </c:pt>
                <c:pt idx="754">
                  <c:v>40592.624999999993</c:v>
                </c:pt>
                <c:pt idx="755">
                  <c:v>40592.628472222204</c:v>
                </c:pt>
                <c:pt idx="756">
                  <c:v>40592.631944444445</c:v>
                </c:pt>
                <c:pt idx="757">
                  <c:v>40592.63541666665</c:v>
                </c:pt>
                <c:pt idx="758">
                  <c:v>40592.638888888891</c:v>
                </c:pt>
                <c:pt idx="759">
                  <c:v>40592.642361111095</c:v>
                </c:pt>
                <c:pt idx="760">
                  <c:v>40592.645833333336</c:v>
                </c:pt>
                <c:pt idx="761">
                  <c:v>40592.649305555555</c:v>
                </c:pt>
                <c:pt idx="762">
                  <c:v>40592.652777777781</c:v>
                </c:pt>
                <c:pt idx="763">
                  <c:v>40592.656250000015</c:v>
                </c:pt>
                <c:pt idx="764">
                  <c:v>40592.659722222204</c:v>
                </c:pt>
                <c:pt idx="765">
                  <c:v>40592.663194444445</c:v>
                </c:pt>
                <c:pt idx="766">
                  <c:v>40592.66666666665</c:v>
                </c:pt>
                <c:pt idx="767">
                  <c:v>40592.670138888891</c:v>
                </c:pt>
                <c:pt idx="768">
                  <c:v>40592.673611111095</c:v>
                </c:pt>
                <c:pt idx="769">
                  <c:v>40592.677083333321</c:v>
                </c:pt>
                <c:pt idx="770">
                  <c:v>40592.680555555562</c:v>
                </c:pt>
                <c:pt idx="771">
                  <c:v>40592.684027777781</c:v>
                </c:pt>
                <c:pt idx="772">
                  <c:v>40592.6875</c:v>
                </c:pt>
                <c:pt idx="773">
                  <c:v>40592.690972222204</c:v>
                </c:pt>
                <c:pt idx="774">
                  <c:v>40592.694444444445</c:v>
                </c:pt>
                <c:pt idx="775">
                  <c:v>40592.69791666665</c:v>
                </c:pt>
                <c:pt idx="776">
                  <c:v>40592.701388888876</c:v>
                </c:pt>
                <c:pt idx="777">
                  <c:v>40592.704861111095</c:v>
                </c:pt>
                <c:pt idx="778">
                  <c:v>40592.708333333336</c:v>
                </c:pt>
                <c:pt idx="779">
                  <c:v>40592.711805555555</c:v>
                </c:pt>
                <c:pt idx="780">
                  <c:v>40592.715277777781</c:v>
                </c:pt>
                <c:pt idx="781">
                  <c:v>40592.71875</c:v>
                </c:pt>
                <c:pt idx="782">
                  <c:v>40592.722222222204</c:v>
                </c:pt>
                <c:pt idx="783">
                  <c:v>40592.725694444445</c:v>
                </c:pt>
                <c:pt idx="784">
                  <c:v>40592.729166666635</c:v>
                </c:pt>
                <c:pt idx="785">
                  <c:v>40592.732638888891</c:v>
                </c:pt>
                <c:pt idx="786">
                  <c:v>40592.736111111095</c:v>
                </c:pt>
                <c:pt idx="787">
                  <c:v>40592.739583333321</c:v>
                </c:pt>
                <c:pt idx="788">
                  <c:v>40592.743055555555</c:v>
                </c:pt>
                <c:pt idx="789">
                  <c:v>40592.746527777781</c:v>
                </c:pt>
                <c:pt idx="790">
                  <c:v>40592.75</c:v>
                </c:pt>
                <c:pt idx="791">
                  <c:v>40592.753472222204</c:v>
                </c:pt>
                <c:pt idx="792">
                  <c:v>40592.75694444446</c:v>
                </c:pt>
                <c:pt idx="793">
                  <c:v>40592.76041666665</c:v>
                </c:pt>
                <c:pt idx="794">
                  <c:v>40592.763888888876</c:v>
                </c:pt>
                <c:pt idx="795">
                  <c:v>40592.76736111108</c:v>
                </c:pt>
                <c:pt idx="796">
                  <c:v>40592.770833333336</c:v>
                </c:pt>
                <c:pt idx="797">
                  <c:v>40592.774305555555</c:v>
                </c:pt>
                <c:pt idx="798">
                  <c:v>40592.777777777774</c:v>
                </c:pt>
                <c:pt idx="799">
                  <c:v>40592.78125</c:v>
                </c:pt>
                <c:pt idx="800">
                  <c:v>40592.784722222204</c:v>
                </c:pt>
                <c:pt idx="801">
                  <c:v>40592.78819444446</c:v>
                </c:pt>
                <c:pt idx="802">
                  <c:v>40592.791666666635</c:v>
                </c:pt>
                <c:pt idx="803">
                  <c:v>40592.795138888876</c:v>
                </c:pt>
                <c:pt idx="804">
                  <c:v>40592.798611111095</c:v>
                </c:pt>
                <c:pt idx="805">
                  <c:v>40592.802083333336</c:v>
                </c:pt>
                <c:pt idx="806">
                  <c:v>40592.805555555562</c:v>
                </c:pt>
                <c:pt idx="807">
                  <c:v>40592.809027777781</c:v>
                </c:pt>
                <c:pt idx="808">
                  <c:v>40592.812500000015</c:v>
                </c:pt>
                <c:pt idx="809">
                  <c:v>40592.815972222219</c:v>
                </c:pt>
                <c:pt idx="810">
                  <c:v>40592.81944444446</c:v>
                </c:pt>
                <c:pt idx="811">
                  <c:v>40592.822916666664</c:v>
                </c:pt>
                <c:pt idx="812">
                  <c:v>40592.826388888891</c:v>
                </c:pt>
                <c:pt idx="813">
                  <c:v>40592.829861111095</c:v>
                </c:pt>
                <c:pt idx="814">
                  <c:v>40592.833333333336</c:v>
                </c:pt>
                <c:pt idx="815">
                  <c:v>40592.836805555562</c:v>
                </c:pt>
                <c:pt idx="816">
                  <c:v>40592.840277777796</c:v>
                </c:pt>
                <c:pt idx="817">
                  <c:v>40592.84375</c:v>
                </c:pt>
                <c:pt idx="818">
                  <c:v>40592.847222222219</c:v>
                </c:pt>
                <c:pt idx="819">
                  <c:v>40592.850694444474</c:v>
                </c:pt>
                <c:pt idx="820">
                  <c:v>40592.854166666664</c:v>
                </c:pt>
                <c:pt idx="821">
                  <c:v>40592.857638888905</c:v>
                </c:pt>
                <c:pt idx="822">
                  <c:v>40592.861111111095</c:v>
                </c:pt>
                <c:pt idx="823">
                  <c:v>40592.864583333336</c:v>
                </c:pt>
                <c:pt idx="824">
                  <c:v>40592.868055555562</c:v>
                </c:pt>
                <c:pt idx="825">
                  <c:v>40592.871527777781</c:v>
                </c:pt>
                <c:pt idx="826">
                  <c:v>40592.875</c:v>
                </c:pt>
                <c:pt idx="827">
                  <c:v>40592.878472222219</c:v>
                </c:pt>
                <c:pt idx="828">
                  <c:v>40592.88194444446</c:v>
                </c:pt>
                <c:pt idx="829">
                  <c:v>40592.885416666664</c:v>
                </c:pt>
                <c:pt idx="830">
                  <c:v>40592.888888888905</c:v>
                </c:pt>
                <c:pt idx="831">
                  <c:v>40592.892361111095</c:v>
                </c:pt>
                <c:pt idx="832">
                  <c:v>40592.895833333336</c:v>
                </c:pt>
                <c:pt idx="833">
                  <c:v>40592.899305555555</c:v>
                </c:pt>
                <c:pt idx="834">
                  <c:v>40592.902777777781</c:v>
                </c:pt>
                <c:pt idx="835">
                  <c:v>40592.906250000015</c:v>
                </c:pt>
                <c:pt idx="836">
                  <c:v>40592.909722222204</c:v>
                </c:pt>
                <c:pt idx="837">
                  <c:v>40592.91319444446</c:v>
                </c:pt>
                <c:pt idx="838">
                  <c:v>40592.916666666664</c:v>
                </c:pt>
                <c:pt idx="839">
                  <c:v>40592.920138888891</c:v>
                </c:pt>
                <c:pt idx="840">
                  <c:v>40592.923611111095</c:v>
                </c:pt>
                <c:pt idx="841">
                  <c:v>40592.927083333321</c:v>
                </c:pt>
                <c:pt idx="842">
                  <c:v>40592.930555555562</c:v>
                </c:pt>
                <c:pt idx="843">
                  <c:v>40592.934027777781</c:v>
                </c:pt>
                <c:pt idx="844">
                  <c:v>40592.9375</c:v>
                </c:pt>
                <c:pt idx="845">
                  <c:v>40592.940972222219</c:v>
                </c:pt>
                <c:pt idx="846">
                  <c:v>40592.94444444446</c:v>
                </c:pt>
                <c:pt idx="847">
                  <c:v>40592.947916666664</c:v>
                </c:pt>
                <c:pt idx="848">
                  <c:v>40592.951388888891</c:v>
                </c:pt>
                <c:pt idx="849">
                  <c:v>40592.954861111109</c:v>
                </c:pt>
                <c:pt idx="850">
                  <c:v>40592.958333333343</c:v>
                </c:pt>
                <c:pt idx="851">
                  <c:v>40592.961805555555</c:v>
                </c:pt>
                <c:pt idx="852">
                  <c:v>40592.965277777781</c:v>
                </c:pt>
                <c:pt idx="853">
                  <c:v>40592.96875</c:v>
                </c:pt>
                <c:pt idx="854">
                  <c:v>40592.972222222219</c:v>
                </c:pt>
                <c:pt idx="855">
                  <c:v>40592.97569444446</c:v>
                </c:pt>
                <c:pt idx="856">
                  <c:v>40592.97916666665</c:v>
                </c:pt>
                <c:pt idx="857">
                  <c:v>40592.982638888905</c:v>
                </c:pt>
                <c:pt idx="858">
                  <c:v>40592.986111111109</c:v>
                </c:pt>
                <c:pt idx="859">
                  <c:v>40592.989583333336</c:v>
                </c:pt>
                <c:pt idx="860">
                  <c:v>40592.993055555555</c:v>
                </c:pt>
                <c:pt idx="861">
                  <c:v>40592.996527777781</c:v>
                </c:pt>
                <c:pt idx="862">
                  <c:v>40593</c:v>
                </c:pt>
                <c:pt idx="863">
                  <c:v>40593.003472222204</c:v>
                </c:pt>
                <c:pt idx="864">
                  <c:v>40593.00694444446</c:v>
                </c:pt>
                <c:pt idx="865">
                  <c:v>40593.010416666664</c:v>
                </c:pt>
                <c:pt idx="866">
                  <c:v>40593.013888888891</c:v>
                </c:pt>
                <c:pt idx="867">
                  <c:v>40593.017361111095</c:v>
                </c:pt>
                <c:pt idx="868">
                  <c:v>40593.020833333336</c:v>
                </c:pt>
                <c:pt idx="869">
                  <c:v>40593.024305555555</c:v>
                </c:pt>
                <c:pt idx="870">
                  <c:v>40593.027777777774</c:v>
                </c:pt>
                <c:pt idx="871">
                  <c:v>40593.03125</c:v>
                </c:pt>
                <c:pt idx="872">
                  <c:v>40593.034722222204</c:v>
                </c:pt>
                <c:pt idx="873">
                  <c:v>40593.03819444446</c:v>
                </c:pt>
                <c:pt idx="874">
                  <c:v>40593.04166666665</c:v>
                </c:pt>
                <c:pt idx="875">
                  <c:v>40593.045138888891</c:v>
                </c:pt>
                <c:pt idx="876">
                  <c:v>40593.048611111109</c:v>
                </c:pt>
                <c:pt idx="877">
                  <c:v>40593.052083333336</c:v>
                </c:pt>
                <c:pt idx="878">
                  <c:v>40593.055555555562</c:v>
                </c:pt>
                <c:pt idx="879">
                  <c:v>40593.059027777781</c:v>
                </c:pt>
                <c:pt idx="880">
                  <c:v>40593.0625</c:v>
                </c:pt>
                <c:pt idx="881">
                  <c:v>40593.065972222204</c:v>
                </c:pt>
                <c:pt idx="882">
                  <c:v>40593.069444444445</c:v>
                </c:pt>
                <c:pt idx="883">
                  <c:v>40593.072916666664</c:v>
                </c:pt>
                <c:pt idx="884">
                  <c:v>40593.076388888891</c:v>
                </c:pt>
                <c:pt idx="885">
                  <c:v>40593.079861111095</c:v>
                </c:pt>
                <c:pt idx="886">
                  <c:v>40593.083333333336</c:v>
                </c:pt>
                <c:pt idx="887">
                  <c:v>40593.086805555562</c:v>
                </c:pt>
                <c:pt idx="888">
                  <c:v>40593.090277777781</c:v>
                </c:pt>
                <c:pt idx="889">
                  <c:v>40593.093749999985</c:v>
                </c:pt>
                <c:pt idx="890">
                  <c:v>40593.097222222204</c:v>
                </c:pt>
                <c:pt idx="891">
                  <c:v>40593.10069444446</c:v>
                </c:pt>
                <c:pt idx="892">
                  <c:v>40593.10416666665</c:v>
                </c:pt>
                <c:pt idx="893">
                  <c:v>40593.107638888891</c:v>
                </c:pt>
                <c:pt idx="894">
                  <c:v>40593.111111111095</c:v>
                </c:pt>
                <c:pt idx="895">
                  <c:v>40593.114583333336</c:v>
                </c:pt>
                <c:pt idx="896">
                  <c:v>40593.118055555562</c:v>
                </c:pt>
                <c:pt idx="897">
                  <c:v>40593.121527777774</c:v>
                </c:pt>
                <c:pt idx="898">
                  <c:v>40593.124999999993</c:v>
                </c:pt>
                <c:pt idx="899">
                  <c:v>40593.128472222204</c:v>
                </c:pt>
                <c:pt idx="900">
                  <c:v>40593.131944444445</c:v>
                </c:pt>
                <c:pt idx="901">
                  <c:v>40593.13541666665</c:v>
                </c:pt>
                <c:pt idx="902">
                  <c:v>40593.138888888891</c:v>
                </c:pt>
                <c:pt idx="903">
                  <c:v>40593.142361111095</c:v>
                </c:pt>
                <c:pt idx="904">
                  <c:v>40593.145833333336</c:v>
                </c:pt>
                <c:pt idx="905">
                  <c:v>40593.149305555555</c:v>
                </c:pt>
                <c:pt idx="906">
                  <c:v>40593.152777777781</c:v>
                </c:pt>
                <c:pt idx="907">
                  <c:v>40593.156250000015</c:v>
                </c:pt>
                <c:pt idx="908">
                  <c:v>40593.159722222204</c:v>
                </c:pt>
                <c:pt idx="909">
                  <c:v>40593.163194444445</c:v>
                </c:pt>
                <c:pt idx="910">
                  <c:v>40593.16666666665</c:v>
                </c:pt>
                <c:pt idx="911">
                  <c:v>40593.170138888891</c:v>
                </c:pt>
                <c:pt idx="912">
                  <c:v>40593.173611111095</c:v>
                </c:pt>
                <c:pt idx="913">
                  <c:v>40593.177083333321</c:v>
                </c:pt>
                <c:pt idx="914">
                  <c:v>40593.180555555562</c:v>
                </c:pt>
                <c:pt idx="915">
                  <c:v>40593.184027777781</c:v>
                </c:pt>
                <c:pt idx="916">
                  <c:v>40593.1875</c:v>
                </c:pt>
                <c:pt idx="917">
                  <c:v>40593.190972222204</c:v>
                </c:pt>
                <c:pt idx="918">
                  <c:v>40593.194444444445</c:v>
                </c:pt>
                <c:pt idx="919">
                  <c:v>40593.19791666665</c:v>
                </c:pt>
                <c:pt idx="920">
                  <c:v>40593.201388888876</c:v>
                </c:pt>
                <c:pt idx="921">
                  <c:v>40593.204861111095</c:v>
                </c:pt>
                <c:pt idx="922">
                  <c:v>40593.208333333336</c:v>
                </c:pt>
                <c:pt idx="923">
                  <c:v>40593.211805555555</c:v>
                </c:pt>
                <c:pt idx="924">
                  <c:v>40593.215277777781</c:v>
                </c:pt>
                <c:pt idx="925">
                  <c:v>40593.21875</c:v>
                </c:pt>
                <c:pt idx="926">
                  <c:v>40593.222222222204</c:v>
                </c:pt>
                <c:pt idx="927">
                  <c:v>40593.225694444445</c:v>
                </c:pt>
                <c:pt idx="928">
                  <c:v>40593.229166666635</c:v>
                </c:pt>
                <c:pt idx="929">
                  <c:v>40593.232638888891</c:v>
                </c:pt>
                <c:pt idx="930">
                  <c:v>40593.236111111095</c:v>
                </c:pt>
                <c:pt idx="931">
                  <c:v>40593.239583333321</c:v>
                </c:pt>
                <c:pt idx="932">
                  <c:v>40593.243055555555</c:v>
                </c:pt>
                <c:pt idx="933">
                  <c:v>40593.246527777781</c:v>
                </c:pt>
                <c:pt idx="934">
                  <c:v>40593.25</c:v>
                </c:pt>
                <c:pt idx="935">
                  <c:v>40593.253472222204</c:v>
                </c:pt>
                <c:pt idx="936">
                  <c:v>40593.25694444446</c:v>
                </c:pt>
                <c:pt idx="937">
                  <c:v>40593.26041666665</c:v>
                </c:pt>
                <c:pt idx="938">
                  <c:v>40593.263888888876</c:v>
                </c:pt>
                <c:pt idx="939">
                  <c:v>40593.26736111108</c:v>
                </c:pt>
                <c:pt idx="940">
                  <c:v>40593.270833333336</c:v>
                </c:pt>
                <c:pt idx="941">
                  <c:v>40593.274305555555</c:v>
                </c:pt>
                <c:pt idx="942">
                  <c:v>40593.277777777774</c:v>
                </c:pt>
                <c:pt idx="943">
                  <c:v>40593.28125</c:v>
                </c:pt>
                <c:pt idx="944">
                  <c:v>40593.284722222204</c:v>
                </c:pt>
                <c:pt idx="945">
                  <c:v>40593.28819444446</c:v>
                </c:pt>
                <c:pt idx="946">
                  <c:v>40593.291666666635</c:v>
                </c:pt>
                <c:pt idx="947">
                  <c:v>40593.295138888876</c:v>
                </c:pt>
                <c:pt idx="948">
                  <c:v>40593.298611111095</c:v>
                </c:pt>
                <c:pt idx="949">
                  <c:v>40593.302083333336</c:v>
                </c:pt>
                <c:pt idx="950">
                  <c:v>40593.305555555562</c:v>
                </c:pt>
                <c:pt idx="951">
                  <c:v>40593.309027777781</c:v>
                </c:pt>
                <c:pt idx="952">
                  <c:v>40593.312500000015</c:v>
                </c:pt>
                <c:pt idx="953">
                  <c:v>40593.315972222219</c:v>
                </c:pt>
                <c:pt idx="954">
                  <c:v>40593.31944444446</c:v>
                </c:pt>
                <c:pt idx="955">
                  <c:v>40593.322916666664</c:v>
                </c:pt>
                <c:pt idx="956">
                  <c:v>40593.326388888891</c:v>
                </c:pt>
                <c:pt idx="957">
                  <c:v>40593.329861111095</c:v>
                </c:pt>
                <c:pt idx="958">
                  <c:v>40593.333333333336</c:v>
                </c:pt>
                <c:pt idx="959">
                  <c:v>40593.336805555562</c:v>
                </c:pt>
                <c:pt idx="960">
                  <c:v>40593.340277777796</c:v>
                </c:pt>
                <c:pt idx="961">
                  <c:v>40593.34375</c:v>
                </c:pt>
                <c:pt idx="962">
                  <c:v>40593.347222222219</c:v>
                </c:pt>
                <c:pt idx="963">
                  <c:v>40593.350694444474</c:v>
                </c:pt>
                <c:pt idx="964">
                  <c:v>40593.354166666664</c:v>
                </c:pt>
                <c:pt idx="965">
                  <c:v>40593.357638888905</c:v>
                </c:pt>
                <c:pt idx="966">
                  <c:v>40593.361111111095</c:v>
                </c:pt>
                <c:pt idx="967">
                  <c:v>40593.364583333336</c:v>
                </c:pt>
                <c:pt idx="968">
                  <c:v>40593.368055555562</c:v>
                </c:pt>
                <c:pt idx="969">
                  <c:v>40593.371527777781</c:v>
                </c:pt>
                <c:pt idx="970">
                  <c:v>40593.375</c:v>
                </c:pt>
                <c:pt idx="971">
                  <c:v>40593.378472222219</c:v>
                </c:pt>
                <c:pt idx="972">
                  <c:v>40593.38194444446</c:v>
                </c:pt>
                <c:pt idx="973">
                  <c:v>40593.385416666664</c:v>
                </c:pt>
                <c:pt idx="974">
                  <c:v>40593.388888888905</c:v>
                </c:pt>
                <c:pt idx="975">
                  <c:v>40593.392361111095</c:v>
                </c:pt>
                <c:pt idx="976">
                  <c:v>40593.395833333336</c:v>
                </c:pt>
                <c:pt idx="977">
                  <c:v>40593.399305555555</c:v>
                </c:pt>
                <c:pt idx="978">
                  <c:v>40593.402777777781</c:v>
                </c:pt>
                <c:pt idx="979">
                  <c:v>40593.406250000015</c:v>
                </c:pt>
                <c:pt idx="980">
                  <c:v>40593.409722222204</c:v>
                </c:pt>
                <c:pt idx="981">
                  <c:v>40593.41319444446</c:v>
                </c:pt>
                <c:pt idx="982">
                  <c:v>40593.416666666664</c:v>
                </c:pt>
                <c:pt idx="983">
                  <c:v>40593.420138888891</c:v>
                </c:pt>
                <c:pt idx="984">
                  <c:v>40593.423611111095</c:v>
                </c:pt>
                <c:pt idx="985">
                  <c:v>40593.427083333321</c:v>
                </c:pt>
                <c:pt idx="986">
                  <c:v>40593.430555555562</c:v>
                </c:pt>
                <c:pt idx="987">
                  <c:v>40593.434027777781</c:v>
                </c:pt>
                <c:pt idx="988">
                  <c:v>40593.4375</c:v>
                </c:pt>
                <c:pt idx="989">
                  <c:v>40593.440972222219</c:v>
                </c:pt>
                <c:pt idx="990">
                  <c:v>40593.44444444446</c:v>
                </c:pt>
                <c:pt idx="991">
                  <c:v>40593.447916666664</c:v>
                </c:pt>
                <c:pt idx="992">
                  <c:v>40593.451388888891</c:v>
                </c:pt>
                <c:pt idx="993">
                  <c:v>40593.454861111109</c:v>
                </c:pt>
                <c:pt idx="994">
                  <c:v>40593.458333333343</c:v>
                </c:pt>
                <c:pt idx="995">
                  <c:v>40593.461805555555</c:v>
                </c:pt>
                <c:pt idx="996">
                  <c:v>40593.465277777781</c:v>
                </c:pt>
                <c:pt idx="997">
                  <c:v>40593.46875</c:v>
                </c:pt>
                <c:pt idx="998">
                  <c:v>40593.472222222219</c:v>
                </c:pt>
                <c:pt idx="999">
                  <c:v>40593.47569444446</c:v>
                </c:pt>
                <c:pt idx="1000">
                  <c:v>40593.47916666665</c:v>
                </c:pt>
                <c:pt idx="1001">
                  <c:v>40593.482638888905</c:v>
                </c:pt>
                <c:pt idx="1002">
                  <c:v>40593.486111111109</c:v>
                </c:pt>
                <c:pt idx="1003">
                  <c:v>40593.489583333336</c:v>
                </c:pt>
                <c:pt idx="1004">
                  <c:v>40593.493055555555</c:v>
                </c:pt>
                <c:pt idx="1005">
                  <c:v>40593.496527777781</c:v>
                </c:pt>
                <c:pt idx="1006">
                  <c:v>40593.5</c:v>
                </c:pt>
                <c:pt idx="1007">
                  <c:v>40593.503472222204</c:v>
                </c:pt>
                <c:pt idx="1008">
                  <c:v>40593.50694444446</c:v>
                </c:pt>
                <c:pt idx="1009">
                  <c:v>40593.510416666664</c:v>
                </c:pt>
                <c:pt idx="1010">
                  <c:v>40593.513888888891</c:v>
                </c:pt>
                <c:pt idx="1011">
                  <c:v>40593.517361111095</c:v>
                </c:pt>
                <c:pt idx="1012">
                  <c:v>40593.520833333336</c:v>
                </c:pt>
                <c:pt idx="1013">
                  <c:v>40593.524305555555</c:v>
                </c:pt>
                <c:pt idx="1014">
                  <c:v>40593.527777777774</c:v>
                </c:pt>
                <c:pt idx="1015">
                  <c:v>40593.53125</c:v>
                </c:pt>
                <c:pt idx="1016">
                  <c:v>40593.534722222204</c:v>
                </c:pt>
                <c:pt idx="1017">
                  <c:v>40593.53819444446</c:v>
                </c:pt>
                <c:pt idx="1018">
                  <c:v>40593.54166666665</c:v>
                </c:pt>
                <c:pt idx="1019">
                  <c:v>40593.545138888891</c:v>
                </c:pt>
                <c:pt idx="1020">
                  <c:v>40593.548611111109</c:v>
                </c:pt>
                <c:pt idx="1021">
                  <c:v>40593.552083333336</c:v>
                </c:pt>
                <c:pt idx="1022">
                  <c:v>40593.555555555562</c:v>
                </c:pt>
                <c:pt idx="1023">
                  <c:v>40593.559027777781</c:v>
                </c:pt>
                <c:pt idx="1024">
                  <c:v>40593.5625</c:v>
                </c:pt>
                <c:pt idx="1025">
                  <c:v>40593.565972222204</c:v>
                </c:pt>
                <c:pt idx="1026">
                  <c:v>40593.569444444445</c:v>
                </c:pt>
                <c:pt idx="1027">
                  <c:v>40593.572916666664</c:v>
                </c:pt>
                <c:pt idx="1028">
                  <c:v>40593.576388888891</c:v>
                </c:pt>
                <c:pt idx="1029">
                  <c:v>40593.579861111095</c:v>
                </c:pt>
                <c:pt idx="1030">
                  <c:v>40593.583333333336</c:v>
                </c:pt>
                <c:pt idx="1031">
                  <c:v>40593.586805555562</c:v>
                </c:pt>
                <c:pt idx="1032">
                  <c:v>40593.590277777781</c:v>
                </c:pt>
                <c:pt idx="1033">
                  <c:v>40593.593749999985</c:v>
                </c:pt>
                <c:pt idx="1034">
                  <c:v>40593.597222222204</c:v>
                </c:pt>
                <c:pt idx="1035">
                  <c:v>40593.60069444446</c:v>
                </c:pt>
                <c:pt idx="1036">
                  <c:v>40593.60416666665</c:v>
                </c:pt>
                <c:pt idx="1037">
                  <c:v>40593.607638888891</c:v>
                </c:pt>
                <c:pt idx="1038">
                  <c:v>40593.611111111095</c:v>
                </c:pt>
                <c:pt idx="1039">
                  <c:v>40593.614583333336</c:v>
                </c:pt>
                <c:pt idx="1040">
                  <c:v>40593.618055555562</c:v>
                </c:pt>
                <c:pt idx="1041">
                  <c:v>40593.621527777774</c:v>
                </c:pt>
                <c:pt idx="1042">
                  <c:v>40593.624999999993</c:v>
                </c:pt>
                <c:pt idx="1043">
                  <c:v>40593.628472222204</c:v>
                </c:pt>
                <c:pt idx="1044">
                  <c:v>40593.631944444445</c:v>
                </c:pt>
                <c:pt idx="1045">
                  <c:v>40593.63541666665</c:v>
                </c:pt>
                <c:pt idx="1046">
                  <c:v>40593.638888888891</c:v>
                </c:pt>
                <c:pt idx="1047">
                  <c:v>40593.642361111095</c:v>
                </c:pt>
                <c:pt idx="1048">
                  <c:v>40593.645833333336</c:v>
                </c:pt>
                <c:pt idx="1049">
                  <c:v>40593.649305555555</c:v>
                </c:pt>
                <c:pt idx="1050">
                  <c:v>40593.652777777781</c:v>
                </c:pt>
                <c:pt idx="1051">
                  <c:v>40593.656250000015</c:v>
                </c:pt>
                <c:pt idx="1052">
                  <c:v>40593.659722222204</c:v>
                </c:pt>
                <c:pt idx="1053">
                  <c:v>40593.663194444445</c:v>
                </c:pt>
                <c:pt idx="1054">
                  <c:v>40593.66666666665</c:v>
                </c:pt>
                <c:pt idx="1055">
                  <c:v>40593.670138888891</c:v>
                </c:pt>
                <c:pt idx="1056">
                  <c:v>40593.673611111095</c:v>
                </c:pt>
                <c:pt idx="1057">
                  <c:v>40593.677083333321</c:v>
                </c:pt>
                <c:pt idx="1058">
                  <c:v>40593.680555555562</c:v>
                </c:pt>
                <c:pt idx="1059">
                  <c:v>40593.684027777781</c:v>
                </c:pt>
                <c:pt idx="1060">
                  <c:v>40593.6875</c:v>
                </c:pt>
                <c:pt idx="1061">
                  <c:v>40593.690972222204</c:v>
                </c:pt>
                <c:pt idx="1062">
                  <c:v>40593.694444444445</c:v>
                </c:pt>
                <c:pt idx="1063">
                  <c:v>40593.69791666665</c:v>
                </c:pt>
                <c:pt idx="1064">
                  <c:v>40593.701388888876</c:v>
                </c:pt>
                <c:pt idx="1065">
                  <c:v>40593.704861111095</c:v>
                </c:pt>
                <c:pt idx="1066">
                  <c:v>40593.708333333336</c:v>
                </c:pt>
                <c:pt idx="1067">
                  <c:v>40593.711805555555</c:v>
                </c:pt>
                <c:pt idx="1068">
                  <c:v>40593.715277777781</c:v>
                </c:pt>
                <c:pt idx="1069">
                  <c:v>40593.71875</c:v>
                </c:pt>
                <c:pt idx="1070">
                  <c:v>40593.722222222204</c:v>
                </c:pt>
                <c:pt idx="1071">
                  <c:v>40593.725694444445</c:v>
                </c:pt>
                <c:pt idx="1072">
                  <c:v>40593.729166666635</c:v>
                </c:pt>
                <c:pt idx="1073">
                  <c:v>40593.732638888891</c:v>
                </c:pt>
                <c:pt idx="1074">
                  <c:v>40593.736111111095</c:v>
                </c:pt>
                <c:pt idx="1075">
                  <c:v>40593.739583333321</c:v>
                </c:pt>
                <c:pt idx="1076">
                  <c:v>40593.743055555555</c:v>
                </c:pt>
                <c:pt idx="1077">
                  <c:v>40593.746527777781</c:v>
                </c:pt>
                <c:pt idx="1078">
                  <c:v>40593.75</c:v>
                </c:pt>
                <c:pt idx="1079">
                  <c:v>40593.753472222204</c:v>
                </c:pt>
                <c:pt idx="1080">
                  <c:v>40593.75694444446</c:v>
                </c:pt>
                <c:pt idx="1081">
                  <c:v>40593.76041666665</c:v>
                </c:pt>
                <c:pt idx="1082">
                  <c:v>40593.763888888876</c:v>
                </c:pt>
                <c:pt idx="1083">
                  <c:v>40593.76736111108</c:v>
                </c:pt>
                <c:pt idx="1084">
                  <c:v>40593.770833333336</c:v>
                </c:pt>
                <c:pt idx="1085">
                  <c:v>40593.774305555555</c:v>
                </c:pt>
                <c:pt idx="1086">
                  <c:v>40593.777777777774</c:v>
                </c:pt>
                <c:pt idx="1087">
                  <c:v>40593.78125</c:v>
                </c:pt>
                <c:pt idx="1088">
                  <c:v>40593.784722222204</c:v>
                </c:pt>
                <c:pt idx="1089">
                  <c:v>40593.78819444446</c:v>
                </c:pt>
                <c:pt idx="1090">
                  <c:v>40593.791666666635</c:v>
                </c:pt>
                <c:pt idx="1091">
                  <c:v>40593.795138888876</c:v>
                </c:pt>
                <c:pt idx="1092">
                  <c:v>40593.798611111095</c:v>
                </c:pt>
                <c:pt idx="1093">
                  <c:v>40593.802083333336</c:v>
                </c:pt>
                <c:pt idx="1094">
                  <c:v>40593.805555555562</c:v>
                </c:pt>
                <c:pt idx="1095">
                  <c:v>40593.809027777781</c:v>
                </c:pt>
                <c:pt idx="1096">
                  <c:v>40593.812500000015</c:v>
                </c:pt>
                <c:pt idx="1097">
                  <c:v>40593.815972222219</c:v>
                </c:pt>
                <c:pt idx="1098">
                  <c:v>40593.81944444446</c:v>
                </c:pt>
                <c:pt idx="1099">
                  <c:v>40593.822916666664</c:v>
                </c:pt>
                <c:pt idx="1100">
                  <c:v>40593.826388888891</c:v>
                </c:pt>
                <c:pt idx="1101">
                  <c:v>40593.829861111095</c:v>
                </c:pt>
                <c:pt idx="1102">
                  <c:v>40593.833333333336</c:v>
                </c:pt>
                <c:pt idx="1103">
                  <c:v>40593.836805555562</c:v>
                </c:pt>
                <c:pt idx="1104">
                  <c:v>40593.840277777796</c:v>
                </c:pt>
                <c:pt idx="1105">
                  <c:v>40593.84375</c:v>
                </c:pt>
                <c:pt idx="1106">
                  <c:v>40593.847222222219</c:v>
                </c:pt>
                <c:pt idx="1107">
                  <c:v>40593.850694444474</c:v>
                </c:pt>
                <c:pt idx="1108">
                  <c:v>40593.854166666664</c:v>
                </c:pt>
                <c:pt idx="1109">
                  <c:v>40593.857638888905</c:v>
                </c:pt>
                <c:pt idx="1110">
                  <c:v>40593.861111111095</c:v>
                </c:pt>
                <c:pt idx="1111">
                  <c:v>40593.864583333336</c:v>
                </c:pt>
                <c:pt idx="1112">
                  <c:v>40593.868055555562</c:v>
                </c:pt>
                <c:pt idx="1113">
                  <c:v>40593.871527777781</c:v>
                </c:pt>
                <c:pt idx="1114">
                  <c:v>40593.875</c:v>
                </c:pt>
                <c:pt idx="1115">
                  <c:v>40593.878472222219</c:v>
                </c:pt>
                <c:pt idx="1116">
                  <c:v>40593.88194444446</c:v>
                </c:pt>
                <c:pt idx="1117">
                  <c:v>40593.885416666664</c:v>
                </c:pt>
                <c:pt idx="1118">
                  <c:v>40593.888888888905</c:v>
                </c:pt>
                <c:pt idx="1119">
                  <c:v>40593.892361111095</c:v>
                </c:pt>
                <c:pt idx="1120">
                  <c:v>40593.895833333336</c:v>
                </c:pt>
                <c:pt idx="1121">
                  <c:v>40593.899305555555</c:v>
                </c:pt>
                <c:pt idx="1122">
                  <c:v>40593.902777777781</c:v>
                </c:pt>
                <c:pt idx="1123">
                  <c:v>40593.906250000015</c:v>
                </c:pt>
                <c:pt idx="1124">
                  <c:v>40593.909722222204</c:v>
                </c:pt>
                <c:pt idx="1125">
                  <c:v>40593.91319444446</c:v>
                </c:pt>
                <c:pt idx="1126">
                  <c:v>40593.916666666664</c:v>
                </c:pt>
                <c:pt idx="1127">
                  <c:v>40593.920138888891</c:v>
                </c:pt>
                <c:pt idx="1128">
                  <c:v>40593.923611111095</c:v>
                </c:pt>
                <c:pt idx="1129">
                  <c:v>40593.927083333321</c:v>
                </c:pt>
                <c:pt idx="1130">
                  <c:v>40593.930555555562</c:v>
                </c:pt>
                <c:pt idx="1131">
                  <c:v>40593.934027777781</c:v>
                </c:pt>
                <c:pt idx="1132">
                  <c:v>40593.9375</c:v>
                </c:pt>
                <c:pt idx="1133">
                  <c:v>40593.940972222219</c:v>
                </c:pt>
                <c:pt idx="1134">
                  <c:v>40593.94444444446</c:v>
                </c:pt>
                <c:pt idx="1135">
                  <c:v>40593.947916666664</c:v>
                </c:pt>
                <c:pt idx="1136">
                  <c:v>40593.951388888891</c:v>
                </c:pt>
                <c:pt idx="1137">
                  <c:v>40593.954861111109</c:v>
                </c:pt>
                <c:pt idx="1138">
                  <c:v>40593.958333333343</c:v>
                </c:pt>
                <c:pt idx="1139">
                  <c:v>40593.961805555555</c:v>
                </c:pt>
                <c:pt idx="1140">
                  <c:v>40593.965277777781</c:v>
                </c:pt>
                <c:pt idx="1141">
                  <c:v>40593.96875</c:v>
                </c:pt>
                <c:pt idx="1142">
                  <c:v>40593.972222222219</c:v>
                </c:pt>
                <c:pt idx="1143">
                  <c:v>40593.97569444446</c:v>
                </c:pt>
                <c:pt idx="1144">
                  <c:v>40593.97916666665</c:v>
                </c:pt>
                <c:pt idx="1145">
                  <c:v>40593.982638888905</c:v>
                </c:pt>
                <c:pt idx="1146">
                  <c:v>40593.986111111109</c:v>
                </c:pt>
                <c:pt idx="1147">
                  <c:v>40593.989583333336</c:v>
                </c:pt>
                <c:pt idx="1148">
                  <c:v>40593.993055555555</c:v>
                </c:pt>
                <c:pt idx="1149">
                  <c:v>40593.996527777781</c:v>
                </c:pt>
              </c:numCache>
            </c:numRef>
          </c:xVal>
          <c:yVal>
            <c:numRef>
              <c:f>BEC4NH4!$F$5:$F$1154</c:f>
              <c:numCache>
                <c:formatCode>General</c:formatCode>
                <c:ptCount val="1150"/>
                <c:pt idx="0">
                  <c:v>9.5</c:v>
                </c:pt>
                <c:pt idx="1">
                  <c:v>10</c:v>
                </c:pt>
                <c:pt idx="2">
                  <c:v>9.3000000000000007</c:v>
                </c:pt>
                <c:pt idx="3">
                  <c:v>8.3000000000000007</c:v>
                </c:pt>
                <c:pt idx="4">
                  <c:v>10</c:v>
                </c:pt>
                <c:pt idx="5">
                  <c:v>14</c:v>
                </c:pt>
                <c:pt idx="6">
                  <c:v>13</c:v>
                </c:pt>
                <c:pt idx="7">
                  <c:v>9.9</c:v>
                </c:pt>
                <c:pt idx="8">
                  <c:v>11</c:v>
                </c:pt>
                <c:pt idx="9">
                  <c:v>9.2000000000000011</c:v>
                </c:pt>
                <c:pt idx="10">
                  <c:v>13</c:v>
                </c:pt>
                <c:pt idx="11">
                  <c:v>11</c:v>
                </c:pt>
                <c:pt idx="12">
                  <c:v>9.8000000000000007</c:v>
                </c:pt>
                <c:pt idx="13">
                  <c:v>9.3000000000000007</c:v>
                </c:pt>
                <c:pt idx="14">
                  <c:v>10</c:v>
                </c:pt>
                <c:pt idx="15">
                  <c:v>9.9</c:v>
                </c:pt>
                <c:pt idx="16">
                  <c:v>13</c:v>
                </c:pt>
                <c:pt idx="17">
                  <c:v>14</c:v>
                </c:pt>
                <c:pt idx="18">
                  <c:v>12</c:v>
                </c:pt>
                <c:pt idx="19">
                  <c:v>9.5</c:v>
                </c:pt>
                <c:pt idx="20">
                  <c:v>12</c:v>
                </c:pt>
                <c:pt idx="21">
                  <c:v>16</c:v>
                </c:pt>
                <c:pt idx="22">
                  <c:v>10</c:v>
                </c:pt>
                <c:pt idx="23">
                  <c:v>11</c:v>
                </c:pt>
                <c:pt idx="24">
                  <c:v>13</c:v>
                </c:pt>
                <c:pt idx="25">
                  <c:v>11</c:v>
                </c:pt>
                <c:pt idx="26">
                  <c:v>17</c:v>
                </c:pt>
                <c:pt idx="27">
                  <c:v>11</c:v>
                </c:pt>
                <c:pt idx="28">
                  <c:v>9.4</c:v>
                </c:pt>
                <c:pt idx="29">
                  <c:v>6.6</c:v>
                </c:pt>
                <c:pt idx="30">
                  <c:v>11</c:v>
                </c:pt>
                <c:pt idx="31">
                  <c:v>12</c:v>
                </c:pt>
                <c:pt idx="32">
                  <c:v>11</c:v>
                </c:pt>
                <c:pt idx="33">
                  <c:v>11</c:v>
                </c:pt>
                <c:pt idx="34">
                  <c:v>10</c:v>
                </c:pt>
                <c:pt idx="35">
                  <c:v>7.4</c:v>
                </c:pt>
                <c:pt idx="36">
                  <c:v>16</c:v>
                </c:pt>
                <c:pt idx="37">
                  <c:v>19</c:v>
                </c:pt>
                <c:pt idx="38">
                  <c:v>9.7000000000000011</c:v>
                </c:pt>
                <c:pt idx="39">
                  <c:v>12</c:v>
                </c:pt>
                <c:pt idx="40">
                  <c:v>12</c:v>
                </c:pt>
                <c:pt idx="41">
                  <c:v>9.6</c:v>
                </c:pt>
                <c:pt idx="42">
                  <c:v>10</c:v>
                </c:pt>
                <c:pt idx="43">
                  <c:v>10</c:v>
                </c:pt>
                <c:pt idx="44">
                  <c:v>11</c:v>
                </c:pt>
                <c:pt idx="45">
                  <c:v>14</c:v>
                </c:pt>
                <c:pt idx="46">
                  <c:v>8.4</c:v>
                </c:pt>
                <c:pt idx="47">
                  <c:v>8.9</c:v>
                </c:pt>
                <c:pt idx="48">
                  <c:v>12</c:v>
                </c:pt>
                <c:pt idx="49">
                  <c:v>11</c:v>
                </c:pt>
                <c:pt idx="50">
                  <c:v>9.9</c:v>
                </c:pt>
                <c:pt idx="51">
                  <c:v>8.9</c:v>
                </c:pt>
                <c:pt idx="52">
                  <c:v>12</c:v>
                </c:pt>
                <c:pt idx="53">
                  <c:v>10</c:v>
                </c:pt>
                <c:pt idx="54">
                  <c:v>11</c:v>
                </c:pt>
                <c:pt idx="55">
                  <c:v>13</c:v>
                </c:pt>
                <c:pt idx="56">
                  <c:v>15</c:v>
                </c:pt>
                <c:pt idx="57">
                  <c:v>13</c:v>
                </c:pt>
                <c:pt idx="58">
                  <c:v>11</c:v>
                </c:pt>
                <c:pt idx="59">
                  <c:v>13</c:v>
                </c:pt>
                <c:pt idx="60">
                  <c:v>12</c:v>
                </c:pt>
                <c:pt idx="61">
                  <c:v>13</c:v>
                </c:pt>
                <c:pt idx="62">
                  <c:v>11</c:v>
                </c:pt>
                <c:pt idx="63">
                  <c:v>12</c:v>
                </c:pt>
                <c:pt idx="64">
                  <c:v>8.6</c:v>
                </c:pt>
                <c:pt idx="65">
                  <c:v>12</c:v>
                </c:pt>
                <c:pt idx="66">
                  <c:v>11</c:v>
                </c:pt>
                <c:pt idx="67">
                  <c:v>7.1</c:v>
                </c:pt>
                <c:pt idx="68">
                  <c:v>12</c:v>
                </c:pt>
                <c:pt idx="69">
                  <c:v>12</c:v>
                </c:pt>
                <c:pt idx="70">
                  <c:v>10</c:v>
                </c:pt>
                <c:pt idx="71">
                  <c:v>12</c:v>
                </c:pt>
                <c:pt idx="72">
                  <c:v>11</c:v>
                </c:pt>
                <c:pt idx="73">
                  <c:v>13</c:v>
                </c:pt>
                <c:pt idx="74">
                  <c:v>11</c:v>
                </c:pt>
                <c:pt idx="75">
                  <c:v>9.6</c:v>
                </c:pt>
                <c:pt idx="76">
                  <c:v>14</c:v>
                </c:pt>
                <c:pt idx="77">
                  <c:v>7.6</c:v>
                </c:pt>
                <c:pt idx="78">
                  <c:v>11</c:v>
                </c:pt>
                <c:pt idx="79">
                  <c:v>12</c:v>
                </c:pt>
                <c:pt idx="80">
                  <c:v>10</c:v>
                </c:pt>
                <c:pt idx="81">
                  <c:v>11</c:v>
                </c:pt>
                <c:pt idx="82">
                  <c:v>11</c:v>
                </c:pt>
                <c:pt idx="83">
                  <c:v>12</c:v>
                </c:pt>
                <c:pt idx="84">
                  <c:v>19</c:v>
                </c:pt>
                <c:pt idx="85">
                  <c:v>7.8</c:v>
                </c:pt>
                <c:pt idx="86">
                  <c:v>13</c:v>
                </c:pt>
                <c:pt idx="87">
                  <c:v>9.4</c:v>
                </c:pt>
                <c:pt idx="88">
                  <c:v>8.8000000000000007</c:v>
                </c:pt>
                <c:pt idx="89">
                  <c:v>9.1</c:v>
                </c:pt>
                <c:pt idx="90">
                  <c:v>9.7000000000000011</c:v>
                </c:pt>
                <c:pt idx="91">
                  <c:v>7.3</c:v>
                </c:pt>
                <c:pt idx="92">
                  <c:v>7.9</c:v>
                </c:pt>
                <c:pt idx="93">
                  <c:v>7.9</c:v>
                </c:pt>
                <c:pt idx="94">
                  <c:v>9.7000000000000011</c:v>
                </c:pt>
                <c:pt idx="95">
                  <c:v>6.5</c:v>
                </c:pt>
                <c:pt idx="96">
                  <c:v>9.8000000000000007</c:v>
                </c:pt>
                <c:pt idx="97">
                  <c:v>5.5</c:v>
                </c:pt>
                <c:pt idx="98">
                  <c:v>5.7</c:v>
                </c:pt>
                <c:pt idx="99">
                  <c:v>11</c:v>
                </c:pt>
                <c:pt idx="100">
                  <c:v>8.8000000000000007</c:v>
                </c:pt>
                <c:pt idx="101">
                  <c:v>6</c:v>
                </c:pt>
                <c:pt idx="102">
                  <c:v>9.2000000000000011</c:v>
                </c:pt>
                <c:pt idx="103">
                  <c:v>6.1</c:v>
                </c:pt>
                <c:pt idx="104">
                  <c:v>6.4</c:v>
                </c:pt>
                <c:pt idx="105">
                  <c:v>8.1</c:v>
                </c:pt>
                <c:pt idx="106">
                  <c:v>5.8</c:v>
                </c:pt>
                <c:pt idx="107">
                  <c:v>5.8</c:v>
                </c:pt>
                <c:pt idx="108">
                  <c:v>6</c:v>
                </c:pt>
                <c:pt idx="109">
                  <c:v>5.7</c:v>
                </c:pt>
                <c:pt idx="110">
                  <c:v>6.3</c:v>
                </c:pt>
                <c:pt idx="111">
                  <c:v>6.8</c:v>
                </c:pt>
                <c:pt idx="112">
                  <c:v>5.4</c:v>
                </c:pt>
                <c:pt idx="113">
                  <c:v>7.1</c:v>
                </c:pt>
                <c:pt idx="114">
                  <c:v>6.7</c:v>
                </c:pt>
                <c:pt idx="115">
                  <c:v>6.5</c:v>
                </c:pt>
                <c:pt idx="116">
                  <c:v>6.7</c:v>
                </c:pt>
                <c:pt idx="117">
                  <c:v>5.8</c:v>
                </c:pt>
                <c:pt idx="118">
                  <c:v>4.9000000000000004</c:v>
                </c:pt>
                <c:pt idx="119">
                  <c:v>4.3</c:v>
                </c:pt>
                <c:pt idx="120">
                  <c:v>5.8</c:v>
                </c:pt>
                <c:pt idx="121">
                  <c:v>4</c:v>
                </c:pt>
                <c:pt idx="122">
                  <c:v>4.9000000000000004</c:v>
                </c:pt>
                <c:pt idx="123">
                  <c:v>4.5</c:v>
                </c:pt>
                <c:pt idx="124">
                  <c:v>4.0999999999999996</c:v>
                </c:pt>
                <c:pt idx="125">
                  <c:v>3.6</c:v>
                </c:pt>
                <c:pt idx="126">
                  <c:v>3.8</c:v>
                </c:pt>
                <c:pt idx="127">
                  <c:v>3.4</c:v>
                </c:pt>
                <c:pt idx="128">
                  <c:v>2.9</c:v>
                </c:pt>
                <c:pt idx="129">
                  <c:v>2.8</c:v>
                </c:pt>
                <c:pt idx="130">
                  <c:v>3.2</c:v>
                </c:pt>
                <c:pt idx="131">
                  <c:v>3.6</c:v>
                </c:pt>
                <c:pt idx="132">
                  <c:v>2.9</c:v>
                </c:pt>
                <c:pt idx="133">
                  <c:v>3.8</c:v>
                </c:pt>
                <c:pt idx="134">
                  <c:v>3.1</c:v>
                </c:pt>
                <c:pt idx="135">
                  <c:v>2</c:v>
                </c:pt>
                <c:pt idx="136">
                  <c:v>4</c:v>
                </c:pt>
                <c:pt idx="137">
                  <c:v>3</c:v>
                </c:pt>
                <c:pt idx="138">
                  <c:v>2.2000000000000002</c:v>
                </c:pt>
                <c:pt idx="139">
                  <c:v>4</c:v>
                </c:pt>
                <c:pt idx="140">
                  <c:v>2.8</c:v>
                </c:pt>
                <c:pt idx="141">
                  <c:v>3</c:v>
                </c:pt>
                <c:pt idx="142">
                  <c:v>1.7</c:v>
                </c:pt>
                <c:pt idx="143">
                  <c:v>2.4</c:v>
                </c:pt>
                <c:pt idx="144">
                  <c:v>7.6</c:v>
                </c:pt>
                <c:pt idx="145">
                  <c:v>2.7</c:v>
                </c:pt>
                <c:pt idx="146">
                  <c:v>2.5</c:v>
                </c:pt>
                <c:pt idx="147">
                  <c:v>1.8</c:v>
                </c:pt>
                <c:pt idx="148">
                  <c:v>2.4</c:v>
                </c:pt>
                <c:pt idx="149">
                  <c:v>1.9000000000000001</c:v>
                </c:pt>
                <c:pt idx="150">
                  <c:v>1.8</c:v>
                </c:pt>
                <c:pt idx="151">
                  <c:v>2.7</c:v>
                </c:pt>
                <c:pt idx="152">
                  <c:v>1.4</c:v>
                </c:pt>
                <c:pt idx="153">
                  <c:v>2.2999999999999998</c:v>
                </c:pt>
                <c:pt idx="154">
                  <c:v>2.6</c:v>
                </c:pt>
                <c:pt idx="155">
                  <c:v>2</c:v>
                </c:pt>
                <c:pt idx="156">
                  <c:v>1.4</c:v>
                </c:pt>
                <c:pt idx="157">
                  <c:v>1.9000000000000001</c:v>
                </c:pt>
                <c:pt idx="158">
                  <c:v>3.5</c:v>
                </c:pt>
                <c:pt idx="159">
                  <c:v>3</c:v>
                </c:pt>
                <c:pt idx="160">
                  <c:v>3.6</c:v>
                </c:pt>
                <c:pt idx="161">
                  <c:v>2.2999999999999998</c:v>
                </c:pt>
                <c:pt idx="162">
                  <c:v>2.2000000000000002</c:v>
                </c:pt>
                <c:pt idx="163">
                  <c:v>1.8</c:v>
                </c:pt>
                <c:pt idx="164">
                  <c:v>2.2000000000000002</c:v>
                </c:pt>
                <c:pt idx="165">
                  <c:v>5.0999999999999996</c:v>
                </c:pt>
                <c:pt idx="166">
                  <c:v>1.9000000000000001</c:v>
                </c:pt>
                <c:pt idx="167">
                  <c:v>2.4</c:v>
                </c:pt>
                <c:pt idx="168">
                  <c:v>2.2999999999999998</c:v>
                </c:pt>
                <c:pt idx="169">
                  <c:v>1.5</c:v>
                </c:pt>
                <c:pt idx="170">
                  <c:v>2.8</c:v>
                </c:pt>
                <c:pt idx="171">
                  <c:v>2</c:v>
                </c:pt>
                <c:pt idx="172">
                  <c:v>1.6</c:v>
                </c:pt>
                <c:pt idx="173">
                  <c:v>2.4</c:v>
                </c:pt>
                <c:pt idx="174">
                  <c:v>2.1</c:v>
                </c:pt>
                <c:pt idx="175">
                  <c:v>1.7</c:v>
                </c:pt>
                <c:pt idx="176">
                  <c:v>2.6</c:v>
                </c:pt>
                <c:pt idx="177">
                  <c:v>2</c:v>
                </c:pt>
                <c:pt idx="178">
                  <c:v>4</c:v>
                </c:pt>
                <c:pt idx="179">
                  <c:v>1.3</c:v>
                </c:pt>
                <c:pt idx="180">
                  <c:v>9.3000000000000007</c:v>
                </c:pt>
                <c:pt idx="181">
                  <c:v>4.5999999999999996</c:v>
                </c:pt>
                <c:pt idx="182">
                  <c:v>5.6</c:v>
                </c:pt>
                <c:pt idx="183">
                  <c:v>2.2000000000000002</c:v>
                </c:pt>
                <c:pt idx="184">
                  <c:v>3.5</c:v>
                </c:pt>
                <c:pt idx="185">
                  <c:v>3</c:v>
                </c:pt>
                <c:pt idx="186">
                  <c:v>2.2999999999999998</c:v>
                </c:pt>
                <c:pt idx="187">
                  <c:v>1.7</c:v>
                </c:pt>
                <c:pt idx="188">
                  <c:v>2.4</c:v>
                </c:pt>
                <c:pt idx="189">
                  <c:v>2.7</c:v>
                </c:pt>
                <c:pt idx="190">
                  <c:v>1.9000000000000001</c:v>
                </c:pt>
                <c:pt idx="191">
                  <c:v>1.6</c:v>
                </c:pt>
                <c:pt idx="192">
                  <c:v>1.6</c:v>
                </c:pt>
                <c:pt idx="193">
                  <c:v>3.3</c:v>
                </c:pt>
                <c:pt idx="194">
                  <c:v>2.6</c:v>
                </c:pt>
                <c:pt idx="195">
                  <c:v>2.2000000000000002</c:v>
                </c:pt>
                <c:pt idx="196">
                  <c:v>1.4</c:v>
                </c:pt>
                <c:pt idx="197">
                  <c:v>2.2000000000000002</c:v>
                </c:pt>
                <c:pt idx="198">
                  <c:v>2</c:v>
                </c:pt>
                <c:pt idx="199">
                  <c:v>2.1</c:v>
                </c:pt>
                <c:pt idx="200">
                  <c:v>1.8</c:v>
                </c:pt>
                <c:pt idx="201">
                  <c:v>2.2999999999999998</c:v>
                </c:pt>
                <c:pt idx="202">
                  <c:v>2.7</c:v>
                </c:pt>
                <c:pt idx="203">
                  <c:v>1.7</c:v>
                </c:pt>
                <c:pt idx="204">
                  <c:v>2.9</c:v>
                </c:pt>
                <c:pt idx="205">
                  <c:v>2</c:v>
                </c:pt>
                <c:pt idx="206">
                  <c:v>2.8</c:v>
                </c:pt>
                <c:pt idx="207">
                  <c:v>2.8</c:v>
                </c:pt>
                <c:pt idx="208">
                  <c:v>1.7</c:v>
                </c:pt>
                <c:pt idx="209">
                  <c:v>2.2999999999999998</c:v>
                </c:pt>
                <c:pt idx="210">
                  <c:v>2.2999999999999998</c:v>
                </c:pt>
                <c:pt idx="211">
                  <c:v>2.2999999999999998</c:v>
                </c:pt>
                <c:pt idx="212">
                  <c:v>1.9000000000000001</c:v>
                </c:pt>
                <c:pt idx="213">
                  <c:v>3.3</c:v>
                </c:pt>
                <c:pt idx="214">
                  <c:v>1.4</c:v>
                </c:pt>
                <c:pt idx="215">
                  <c:v>3.2</c:v>
                </c:pt>
                <c:pt idx="216">
                  <c:v>3.1</c:v>
                </c:pt>
                <c:pt idx="217">
                  <c:v>1.9000000000000001</c:v>
                </c:pt>
                <c:pt idx="218">
                  <c:v>2.1</c:v>
                </c:pt>
                <c:pt idx="219">
                  <c:v>2.8</c:v>
                </c:pt>
                <c:pt idx="220">
                  <c:v>2.1</c:v>
                </c:pt>
                <c:pt idx="221">
                  <c:v>2.5</c:v>
                </c:pt>
                <c:pt idx="222">
                  <c:v>3.6</c:v>
                </c:pt>
                <c:pt idx="223">
                  <c:v>2.5</c:v>
                </c:pt>
                <c:pt idx="224">
                  <c:v>2.9</c:v>
                </c:pt>
                <c:pt idx="225">
                  <c:v>3.8</c:v>
                </c:pt>
                <c:pt idx="226">
                  <c:v>7.2</c:v>
                </c:pt>
                <c:pt idx="227">
                  <c:v>3.7</c:v>
                </c:pt>
                <c:pt idx="228">
                  <c:v>5.6</c:v>
                </c:pt>
                <c:pt idx="229">
                  <c:v>5.5</c:v>
                </c:pt>
                <c:pt idx="230">
                  <c:v>6.3</c:v>
                </c:pt>
                <c:pt idx="231">
                  <c:v>3.6</c:v>
                </c:pt>
                <c:pt idx="232">
                  <c:v>6.3</c:v>
                </c:pt>
                <c:pt idx="233">
                  <c:v>5.5</c:v>
                </c:pt>
                <c:pt idx="234">
                  <c:v>5.2</c:v>
                </c:pt>
                <c:pt idx="235">
                  <c:v>7.8</c:v>
                </c:pt>
                <c:pt idx="236">
                  <c:v>8</c:v>
                </c:pt>
                <c:pt idx="237">
                  <c:v>4</c:v>
                </c:pt>
                <c:pt idx="238">
                  <c:v>7.2</c:v>
                </c:pt>
                <c:pt idx="239">
                  <c:v>5.8</c:v>
                </c:pt>
                <c:pt idx="240">
                  <c:v>8.9</c:v>
                </c:pt>
                <c:pt idx="241">
                  <c:v>7.3</c:v>
                </c:pt>
                <c:pt idx="242">
                  <c:v>8.1</c:v>
                </c:pt>
                <c:pt idx="243">
                  <c:v>5.7</c:v>
                </c:pt>
                <c:pt idx="244">
                  <c:v>4.0999999999999996</c:v>
                </c:pt>
                <c:pt idx="245">
                  <c:v>5.0999999999999996</c:v>
                </c:pt>
                <c:pt idx="246">
                  <c:v>7.8</c:v>
                </c:pt>
                <c:pt idx="247">
                  <c:v>9.8000000000000007</c:v>
                </c:pt>
                <c:pt idx="248">
                  <c:v>8</c:v>
                </c:pt>
                <c:pt idx="249">
                  <c:v>6.3</c:v>
                </c:pt>
                <c:pt idx="250">
                  <c:v>5.3</c:v>
                </c:pt>
                <c:pt idx="251">
                  <c:v>8.1</c:v>
                </c:pt>
                <c:pt idx="252">
                  <c:v>13</c:v>
                </c:pt>
                <c:pt idx="253">
                  <c:v>6.1</c:v>
                </c:pt>
                <c:pt idx="254">
                  <c:v>8.4</c:v>
                </c:pt>
                <c:pt idx="255">
                  <c:v>6.9</c:v>
                </c:pt>
                <c:pt idx="256">
                  <c:v>7.5</c:v>
                </c:pt>
                <c:pt idx="257">
                  <c:v>10</c:v>
                </c:pt>
                <c:pt idx="258">
                  <c:v>6.8</c:v>
                </c:pt>
                <c:pt idx="259">
                  <c:v>9.4</c:v>
                </c:pt>
                <c:pt idx="260">
                  <c:v>6.8</c:v>
                </c:pt>
                <c:pt idx="261">
                  <c:v>12</c:v>
                </c:pt>
                <c:pt idx="262">
                  <c:v>7.1</c:v>
                </c:pt>
                <c:pt idx="263">
                  <c:v>11</c:v>
                </c:pt>
                <c:pt idx="264">
                  <c:v>6.5</c:v>
                </c:pt>
                <c:pt idx="265">
                  <c:v>8.2000000000000011</c:v>
                </c:pt>
                <c:pt idx="266">
                  <c:v>9.7000000000000011</c:v>
                </c:pt>
                <c:pt idx="267">
                  <c:v>5.7</c:v>
                </c:pt>
                <c:pt idx="268">
                  <c:v>8.5</c:v>
                </c:pt>
                <c:pt idx="269">
                  <c:v>9.3000000000000007</c:v>
                </c:pt>
                <c:pt idx="270">
                  <c:v>11</c:v>
                </c:pt>
                <c:pt idx="271">
                  <c:v>9</c:v>
                </c:pt>
                <c:pt idx="272">
                  <c:v>8.2000000000000011</c:v>
                </c:pt>
                <c:pt idx="273">
                  <c:v>8</c:v>
                </c:pt>
                <c:pt idx="274">
                  <c:v>10</c:v>
                </c:pt>
                <c:pt idx="275">
                  <c:v>7.2</c:v>
                </c:pt>
                <c:pt idx="276">
                  <c:v>9.2000000000000011</c:v>
                </c:pt>
                <c:pt idx="277">
                  <c:v>9.3000000000000007</c:v>
                </c:pt>
                <c:pt idx="278">
                  <c:v>8.9</c:v>
                </c:pt>
                <c:pt idx="279">
                  <c:v>8.8000000000000007</c:v>
                </c:pt>
                <c:pt idx="280">
                  <c:v>9.2000000000000011</c:v>
                </c:pt>
                <c:pt idx="281">
                  <c:v>9.5</c:v>
                </c:pt>
                <c:pt idx="282">
                  <c:v>12</c:v>
                </c:pt>
                <c:pt idx="283">
                  <c:v>12</c:v>
                </c:pt>
                <c:pt idx="284">
                  <c:v>8.7000000000000011</c:v>
                </c:pt>
                <c:pt idx="285">
                  <c:v>14</c:v>
                </c:pt>
                <c:pt idx="286">
                  <c:v>11</c:v>
                </c:pt>
                <c:pt idx="287">
                  <c:v>7.6</c:v>
                </c:pt>
                <c:pt idx="288">
                  <c:v>12</c:v>
                </c:pt>
                <c:pt idx="289">
                  <c:v>11</c:v>
                </c:pt>
                <c:pt idx="290">
                  <c:v>12</c:v>
                </c:pt>
                <c:pt idx="291">
                  <c:v>14</c:v>
                </c:pt>
                <c:pt idx="292">
                  <c:v>12</c:v>
                </c:pt>
                <c:pt idx="293">
                  <c:v>16</c:v>
                </c:pt>
                <c:pt idx="294">
                  <c:v>15</c:v>
                </c:pt>
                <c:pt idx="295">
                  <c:v>17</c:v>
                </c:pt>
                <c:pt idx="296">
                  <c:v>15</c:v>
                </c:pt>
                <c:pt idx="297">
                  <c:v>12</c:v>
                </c:pt>
                <c:pt idx="298">
                  <c:v>13</c:v>
                </c:pt>
                <c:pt idx="299">
                  <c:v>10</c:v>
                </c:pt>
                <c:pt idx="300">
                  <c:v>11</c:v>
                </c:pt>
                <c:pt idx="301">
                  <c:v>11</c:v>
                </c:pt>
                <c:pt idx="302">
                  <c:v>12</c:v>
                </c:pt>
                <c:pt idx="303">
                  <c:v>8.7000000000000011</c:v>
                </c:pt>
                <c:pt idx="304">
                  <c:v>13</c:v>
                </c:pt>
                <c:pt idx="305">
                  <c:v>12</c:v>
                </c:pt>
                <c:pt idx="306">
                  <c:v>13</c:v>
                </c:pt>
                <c:pt idx="307">
                  <c:v>9.8000000000000007</c:v>
                </c:pt>
                <c:pt idx="308">
                  <c:v>13</c:v>
                </c:pt>
                <c:pt idx="309">
                  <c:v>12</c:v>
                </c:pt>
                <c:pt idx="310">
                  <c:v>14</c:v>
                </c:pt>
                <c:pt idx="311">
                  <c:v>12</c:v>
                </c:pt>
                <c:pt idx="312">
                  <c:v>13</c:v>
                </c:pt>
                <c:pt idx="313">
                  <c:v>12</c:v>
                </c:pt>
                <c:pt idx="314">
                  <c:v>9.4</c:v>
                </c:pt>
                <c:pt idx="315">
                  <c:v>13</c:v>
                </c:pt>
                <c:pt idx="316">
                  <c:v>14</c:v>
                </c:pt>
                <c:pt idx="317">
                  <c:v>11</c:v>
                </c:pt>
                <c:pt idx="318">
                  <c:v>12</c:v>
                </c:pt>
                <c:pt idx="319">
                  <c:v>10</c:v>
                </c:pt>
                <c:pt idx="320">
                  <c:v>19</c:v>
                </c:pt>
                <c:pt idx="321">
                  <c:v>8.8000000000000007</c:v>
                </c:pt>
                <c:pt idx="322">
                  <c:v>15</c:v>
                </c:pt>
                <c:pt idx="323">
                  <c:v>11</c:v>
                </c:pt>
                <c:pt idx="324">
                  <c:v>12</c:v>
                </c:pt>
                <c:pt idx="325">
                  <c:v>8.8000000000000007</c:v>
                </c:pt>
                <c:pt idx="326">
                  <c:v>15</c:v>
                </c:pt>
                <c:pt idx="327">
                  <c:v>13</c:v>
                </c:pt>
                <c:pt idx="328">
                  <c:v>12</c:v>
                </c:pt>
                <c:pt idx="329">
                  <c:v>11</c:v>
                </c:pt>
                <c:pt idx="330">
                  <c:v>10</c:v>
                </c:pt>
                <c:pt idx="331">
                  <c:v>16</c:v>
                </c:pt>
                <c:pt idx="332">
                  <c:v>11</c:v>
                </c:pt>
                <c:pt idx="333">
                  <c:v>11</c:v>
                </c:pt>
                <c:pt idx="334">
                  <c:v>11</c:v>
                </c:pt>
                <c:pt idx="335">
                  <c:v>8.8000000000000007</c:v>
                </c:pt>
                <c:pt idx="336">
                  <c:v>14</c:v>
                </c:pt>
                <c:pt idx="337">
                  <c:v>14</c:v>
                </c:pt>
                <c:pt idx="338">
                  <c:v>13</c:v>
                </c:pt>
                <c:pt idx="339">
                  <c:v>12</c:v>
                </c:pt>
                <c:pt idx="340">
                  <c:v>13</c:v>
                </c:pt>
                <c:pt idx="341">
                  <c:v>14</c:v>
                </c:pt>
                <c:pt idx="342">
                  <c:v>12</c:v>
                </c:pt>
                <c:pt idx="343">
                  <c:v>14</c:v>
                </c:pt>
                <c:pt idx="344">
                  <c:v>14</c:v>
                </c:pt>
                <c:pt idx="345">
                  <c:v>13</c:v>
                </c:pt>
                <c:pt idx="346">
                  <c:v>11</c:v>
                </c:pt>
                <c:pt idx="347">
                  <c:v>17</c:v>
                </c:pt>
                <c:pt idx="348">
                  <c:v>15</c:v>
                </c:pt>
                <c:pt idx="349">
                  <c:v>14</c:v>
                </c:pt>
                <c:pt idx="350">
                  <c:v>15</c:v>
                </c:pt>
                <c:pt idx="351">
                  <c:v>15</c:v>
                </c:pt>
                <c:pt idx="352">
                  <c:v>12</c:v>
                </c:pt>
                <c:pt idx="353">
                  <c:v>16</c:v>
                </c:pt>
                <c:pt idx="354">
                  <c:v>12</c:v>
                </c:pt>
                <c:pt idx="355">
                  <c:v>14</c:v>
                </c:pt>
                <c:pt idx="356">
                  <c:v>14</c:v>
                </c:pt>
                <c:pt idx="357">
                  <c:v>17</c:v>
                </c:pt>
                <c:pt idx="358">
                  <c:v>13</c:v>
                </c:pt>
                <c:pt idx="359">
                  <c:v>12</c:v>
                </c:pt>
                <c:pt idx="360">
                  <c:v>13</c:v>
                </c:pt>
                <c:pt idx="361">
                  <c:v>12</c:v>
                </c:pt>
                <c:pt idx="362">
                  <c:v>12</c:v>
                </c:pt>
                <c:pt idx="363">
                  <c:v>18</c:v>
                </c:pt>
                <c:pt idx="364">
                  <c:v>12</c:v>
                </c:pt>
                <c:pt idx="365">
                  <c:v>13</c:v>
                </c:pt>
                <c:pt idx="366">
                  <c:v>11</c:v>
                </c:pt>
                <c:pt idx="367">
                  <c:v>11</c:v>
                </c:pt>
                <c:pt idx="368">
                  <c:v>19</c:v>
                </c:pt>
                <c:pt idx="369">
                  <c:v>15</c:v>
                </c:pt>
                <c:pt idx="370">
                  <c:v>16</c:v>
                </c:pt>
                <c:pt idx="371">
                  <c:v>17</c:v>
                </c:pt>
                <c:pt idx="372">
                  <c:v>18</c:v>
                </c:pt>
                <c:pt idx="373">
                  <c:v>14</c:v>
                </c:pt>
                <c:pt idx="374">
                  <c:v>19</c:v>
                </c:pt>
                <c:pt idx="375">
                  <c:v>11</c:v>
                </c:pt>
                <c:pt idx="376">
                  <c:v>12</c:v>
                </c:pt>
                <c:pt idx="377">
                  <c:v>13</c:v>
                </c:pt>
                <c:pt idx="378">
                  <c:v>12</c:v>
                </c:pt>
                <c:pt idx="379">
                  <c:v>10</c:v>
                </c:pt>
                <c:pt idx="380">
                  <c:v>12</c:v>
                </c:pt>
                <c:pt idx="381">
                  <c:v>12</c:v>
                </c:pt>
                <c:pt idx="382">
                  <c:v>11</c:v>
                </c:pt>
                <c:pt idx="383">
                  <c:v>12</c:v>
                </c:pt>
                <c:pt idx="384">
                  <c:v>13</c:v>
                </c:pt>
                <c:pt idx="385">
                  <c:v>11</c:v>
                </c:pt>
                <c:pt idx="386">
                  <c:v>12</c:v>
                </c:pt>
                <c:pt idx="387">
                  <c:v>15</c:v>
                </c:pt>
                <c:pt idx="388">
                  <c:v>18</c:v>
                </c:pt>
                <c:pt idx="389">
                  <c:v>8.4</c:v>
                </c:pt>
                <c:pt idx="390">
                  <c:v>9.7000000000000011</c:v>
                </c:pt>
                <c:pt idx="391">
                  <c:v>9</c:v>
                </c:pt>
                <c:pt idx="392">
                  <c:v>13</c:v>
                </c:pt>
                <c:pt idx="393">
                  <c:v>10</c:v>
                </c:pt>
                <c:pt idx="394">
                  <c:v>12</c:v>
                </c:pt>
                <c:pt idx="395">
                  <c:v>7.8</c:v>
                </c:pt>
                <c:pt idx="396">
                  <c:v>10</c:v>
                </c:pt>
                <c:pt idx="397">
                  <c:v>10</c:v>
                </c:pt>
                <c:pt idx="398">
                  <c:v>12</c:v>
                </c:pt>
                <c:pt idx="399">
                  <c:v>13</c:v>
                </c:pt>
                <c:pt idx="400">
                  <c:v>9.9</c:v>
                </c:pt>
                <c:pt idx="401">
                  <c:v>10</c:v>
                </c:pt>
                <c:pt idx="402">
                  <c:v>9.6</c:v>
                </c:pt>
                <c:pt idx="403">
                  <c:v>11</c:v>
                </c:pt>
                <c:pt idx="404">
                  <c:v>9.9</c:v>
                </c:pt>
                <c:pt idx="405">
                  <c:v>11</c:v>
                </c:pt>
                <c:pt idx="406">
                  <c:v>10</c:v>
                </c:pt>
                <c:pt idx="407">
                  <c:v>8.5</c:v>
                </c:pt>
                <c:pt idx="408">
                  <c:v>16</c:v>
                </c:pt>
                <c:pt idx="409">
                  <c:v>9.2000000000000011</c:v>
                </c:pt>
                <c:pt idx="410">
                  <c:v>8.6</c:v>
                </c:pt>
                <c:pt idx="411">
                  <c:v>8.6</c:v>
                </c:pt>
                <c:pt idx="412">
                  <c:v>7.3</c:v>
                </c:pt>
                <c:pt idx="413">
                  <c:v>8.2000000000000011</c:v>
                </c:pt>
                <c:pt idx="414">
                  <c:v>6.6</c:v>
                </c:pt>
                <c:pt idx="415">
                  <c:v>12</c:v>
                </c:pt>
                <c:pt idx="416">
                  <c:v>8.7000000000000011</c:v>
                </c:pt>
                <c:pt idx="417">
                  <c:v>9.6</c:v>
                </c:pt>
                <c:pt idx="418">
                  <c:v>9.4</c:v>
                </c:pt>
                <c:pt idx="419">
                  <c:v>9.7000000000000011</c:v>
                </c:pt>
                <c:pt idx="420">
                  <c:v>12</c:v>
                </c:pt>
                <c:pt idx="421">
                  <c:v>12</c:v>
                </c:pt>
                <c:pt idx="422">
                  <c:v>12</c:v>
                </c:pt>
                <c:pt idx="423">
                  <c:v>10</c:v>
                </c:pt>
                <c:pt idx="424">
                  <c:v>10</c:v>
                </c:pt>
                <c:pt idx="425">
                  <c:v>8.4</c:v>
                </c:pt>
                <c:pt idx="426">
                  <c:v>9.8000000000000007</c:v>
                </c:pt>
                <c:pt idx="427">
                  <c:v>12</c:v>
                </c:pt>
                <c:pt idx="428">
                  <c:v>14</c:v>
                </c:pt>
                <c:pt idx="429">
                  <c:v>14</c:v>
                </c:pt>
                <c:pt idx="430">
                  <c:v>13</c:v>
                </c:pt>
                <c:pt idx="431">
                  <c:v>14</c:v>
                </c:pt>
                <c:pt idx="432">
                  <c:v>16</c:v>
                </c:pt>
                <c:pt idx="433">
                  <c:v>16</c:v>
                </c:pt>
                <c:pt idx="434">
                  <c:v>17</c:v>
                </c:pt>
                <c:pt idx="435">
                  <c:v>24</c:v>
                </c:pt>
                <c:pt idx="436">
                  <c:v>14</c:v>
                </c:pt>
                <c:pt idx="437">
                  <c:v>15</c:v>
                </c:pt>
                <c:pt idx="438">
                  <c:v>15</c:v>
                </c:pt>
                <c:pt idx="439">
                  <c:v>14</c:v>
                </c:pt>
                <c:pt idx="440">
                  <c:v>16</c:v>
                </c:pt>
                <c:pt idx="441">
                  <c:v>16</c:v>
                </c:pt>
                <c:pt idx="442">
                  <c:v>18</c:v>
                </c:pt>
                <c:pt idx="443">
                  <c:v>19</c:v>
                </c:pt>
                <c:pt idx="444">
                  <c:v>16</c:v>
                </c:pt>
                <c:pt idx="445">
                  <c:v>14</c:v>
                </c:pt>
                <c:pt idx="446">
                  <c:v>17</c:v>
                </c:pt>
                <c:pt idx="447">
                  <c:v>16</c:v>
                </c:pt>
                <c:pt idx="448">
                  <c:v>18</c:v>
                </c:pt>
                <c:pt idx="449">
                  <c:v>20</c:v>
                </c:pt>
                <c:pt idx="450">
                  <c:v>19</c:v>
                </c:pt>
                <c:pt idx="451">
                  <c:v>20</c:v>
                </c:pt>
                <c:pt idx="452">
                  <c:v>16</c:v>
                </c:pt>
                <c:pt idx="453">
                  <c:v>20</c:v>
                </c:pt>
                <c:pt idx="454">
                  <c:v>22</c:v>
                </c:pt>
                <c:pt idx="455">
                  <c:v>24</c:v>
                </c:pt>
                <c:pt idx="456">
                  <c:v>23</c:v>
                </c:pt>
                <c:pt idx="457">
                  <c:v>30</c:v>
                </c:pt>
                <c:pt idx="458">
                  <c:v>25</c:v>
                </c:pt>
                <c:pt idx="459">
                  <c:v>24</c:v>
                </c:pt>
                <c:pt idx="460">
                  <c:v>27</c:v>
                </c:pt>
                <c:pt idx="461">
                  <c:v>24</c:v>
                </c:pt>
                <c:pt idx="462">
                  <c:v>34</c:v>
                </c:pt>
                <c:pt idx="463">
                  <c:v>31</c:v>
                </c:pt>
                <c:pt idx="464">
                  <c:v>25</c:v>
                </c:pt>
                <c:pt idx="465">
                  <c:v>28</c:v>
                </c:pt>
                <c:pt idx="466">
                  <c:v>31</c:v>
                </c:pt>
                <c:pt idx="467">
                  <c:v>33</c:v>
                </c:pt>
                <c:pt idx="468">
                  <c:v>33</c:v>
                </c:pt>
                <c:pt idx="469">
                  <c:v>31</c:v>
                </c:pt>
                <c:pt idx="470">
                  <c:v>35</c:v>
                </c:pt>
                <c:pt idx="471">
                  <c:v>37</c:v>
                </c:pt>
                <c:pt idx="472">
                  <c:v>43</c:v>
                </c:pt>
                <c:pt idx="473">
                  <c:v>48</c:v>
                </c:pt>
                <c:pt idx="474">
                  <c:v>45</c:v>
                </c:pt>
                <c:pt idx="475">
                  <c:v>54</c:v>
                </c:pt>
                <c:pt idx="476">
                  <c:v>45</c:v>
                </c:pt>
                <c:pt idx="477">
                  <c:v>53</c:v>
                </c:pt>
                <c:pt idx="478">
                  <c:v>56</c:v>
                </c:pt>
                <c:pt idx="479">
                  <c:v>58</c:v>
                </c:pt>
                <c:pt idx="480">
                  <c:v>63</c:v>
                </c:pt>
                <c:pt idx="481">
                  <c:v>57</c:v>
                </c:pt>
                <c:pt idx="482">
                  <c:v>60</c:v>
                </c:pt>
                <c:pt idx="483">
                  <c:v>54</c:v>
                </c:pt>
                <c:pt idx="484">
                  <c:v>68</c:v>
                </c:pt>
                <c:pt idx="485">
                  <c:v>64</c:v>
                </c:pt>
                <c:pt idx="486">
                  <c:v>61</c:v>
                </c:pt>
                <c:pt idx="487">
                  <c:v>66</c:v>
                </c:pt>
                <c:pt idx="488">
                  <c:v>74</c:v>
                </c:pt>
                <c:pt idx="489">
                  <c:v>76</c:v>
                </c:pt>
                <c:pt idx="490">
                  <c:v>68</c:v>
                </c:pt>
                <c:pt idx="491">
                  <c:v>61</c:v>
                </c:pt>
                <c:pt idx="492">
                  <c:v>77</c:v>
                </c:pt>
                <c:pt idx="493">
                  <c:v>69</c:v>
                </c:pt>
                <c:pt idx="494">
                  <c:v>79</c:v>
                </c:pt>
                <c:pt idx="495">
                  <c:v>82</c:v>
                </c:pt>
                <c:pt idx="496">
                  <c:v>75</c:v>
                </c:pt>
                <c:pt idx="497">
                  <c:v>81</c:v>
                </c:pt>
                <c:pt idx="498">
                  <c:v>82</c:v>
                </c:pt>
                <c:pt idx="499">
                  <c:v>97</c:v>
                </c:pt>
                <c:pt idx="500">
                  <c:v>94</c:v>
                </c:pt>
                <c:pt idx="501">
                  <c:v>91</c:v>
                </c:pt>
                <c:pt idx="502">
                  <c:v>96</c:v>
                </c:pt>
                <c:pt idx="503">
                  <c:v>85</c:v>
                </c:pt>
                <c:pt idx="504">
                  <c:v>91</c:v>
                </c:pt>
                <c:pt idx="505">
                  <c:v>86</c:v>
                </c:pt>
                <c:pt idx="506">
                  <c:v>110</c:v>
                </c:pt>
                <c:pt idx="507">
                  <c:v>110</c:v>
                </c:pt>
                <c:pt idx="508">
                  <c:v>90</c:v>
                </c:pt>
                <c:pt idx="509">
                  <c:v>98</c:v>
                </c:pt>
                <c:pt idx="510">
                  <c:v>110</c:v>
                </c:pt>
                <c:pt idx="511">
                  <c:v>100</c:v>
                </c:pt>
                <c:pt idx="512">
                  <c:v>110</c:v>
                </c:pt>
                <c:pt idx="513">
                  <c:v>97</c:v>
                </c:pt>
                <c:pt idx="514">
                  <c:v>90</c:v>
                </c:pt>
                <c:pt idx="515">
                  <c:v>130</c:v>
                </c:pt>
                <c:pt idx="516">
                  <c:v>98</c:v>
                </c:pt>
                <c:pt idx="517">
                  <c:v>110</c:v>
                </c:pt>
                <c:pt idx="518">
                  <c:v>110</c:v>
                </c:pt>
                <c:pt idx="519">
                  <c:v>100</c:v>
                </c:pt>
                <c:pt idx="520">
                  <c:v>120</c:v>
                </c:pt>
                <c:pt idx="521">
                  <c:v>110</c:v>
                </c:pt>
                <c:pt idx="522">
                  <c:v>100</c:v>
                </c:pt>
                <c:pt idx="523">
                  <c:v>110</c:v>
                </c:pt>
                <c:pt idx="524">
                  <c:v>110</c:v>
                </c:pt>
                <c:pt idx="525">
                  <c:v>120</c:v>
                </c:pt>
                <c:pt idx="526">
                  <c:v>100</c:v>
                </c:pt>
                <c:pt idx="527">
                  <c:v>120</c:v>
                </c:pt>
                <c:pt idx="528">
                  <c:v>160</c:v>
                </c:pt>
                <c:pt idx="529">
                  <c:v>120</c:v>
                </c:pt>
                <c:pt idx="530">
                  <c:v>110</c:v>
                </c:pt>
                <c:pt idx="531">
                  <c:v>130</c:v>
                </c:pt>
                <c:pt idx="532">
                  <c:v>120</c:v>
                </c:pt>
                <c:pt idx="533">
                  <c:v>120</c:v>
                </c:pt>
                <c:pt idx="534">
                  <c:v>110</c:v>
                </c:pt>
                <c:pt idx="535">
                  <c:v>110</c:v>
                </c:pt>
                <c:pt idx="536">
                  <c:v>110</c:v>
                </c:pt>
                <c:pt idx="537">
                  <c:v>120</c:v>
                </c:pt>
                <c:pt idx="538">
                  <c:v>120</c:v>
                </c:pt>
                <c:pt idx="539">
                  <c:v>110</c:v>
                </c:pt>
                <c:pt idx="540">
                  <c:v>110</c:v>
                </c:pt>
                <c:pt idx="541">
                  <c:v>110</c:v>
                </c:pt>
                <c:pt idx="542">
                  <c:v>120</c:v>
                </c:pt>
                <c:pt idx="543">
                  <c:v>120</c:v>
                </c:pt>
                <c:pt idx="544">
                  <c:v>130</c:v>
                </c:pt>
                <c:pt idx="545">
                  <c:v>120</c:v>
                </c:pt>
                <c:pt idx="546">
                  <c:v>130</c:v>
                </c:pt>
                <c:pt idx="547">
                  <c:v>100</c:v>
                </c:pt>
                <c:pt idx="548">
                  <c:v>120</c:v>
                </c:pt>
                <c:pt idx="549">
                  <c:v>120</c:v>
                </c:pt>
                <c:pt idx="550">
                  <c:v>120</c:v>
                </c:pt>
                <c:pt idx="551">
                  <c:v>120</c:v>
                </c:pt>
                <c:pt idx="552">
                  <c:v>110</c:v>
                </c:pt>
                <c:pt idx="553">
                  <c:v>120</c:v>
                </c:pt>
                <c:pt idx="554">
                  <c:v>130</c:v>
                </c:pt>
                <c:pt idx="555">
                  <c:v>120</c:v>
                </c:pt>
                <c:pt idx="556">
                  <c:v>110</c:v>
                </c:pt>
                <c:pt idx="557">
                  <c:v>140</c:v>
                </c:pt>
                <c:pt idx="558">
                  <c:v>110</c:v>
                </c:pt>
                <c:pt idx="559">
                  <c:v>120</c:v>
                </c:pt>
                <c:pt idx="560">
                  <c:v>120</c:v>
                </c:pt>
                <c:pt idx="561">
                  <c:v>130</c:v>
                </c:pt>
                <c:pt idx="562">
                  <c:v>130</c:v>
                </c:pt>
                <c:pt idx="563">
                  <c:v>120</c:v>
                </c:pt>
                <c:pt idx="564">
                  <c:v>120</c:v>
                </c:pt>
                <c:pt idx="565">
                  <c:v>130</c:v>
                </c:pt>
                <c:pt idx="566">
                  <c:v>120</c:v>
                </c:pt>
                <c:pt idx="567">
                  <c:v>130</c:v>
                </c:pt>
                <c:pt idx="568">
                  <c:v>130</c:v>
                </c:pt>
                <c:pt idx="569">
                  <c:v>130</c:v>
                </c:pt>
                <c:pt idx="570">
                  <c:v>140</c:v>
                </c:pt>
                <c:pt idx="571">
                  <c:v>130</c:v>
                </c:pt>
                <c:pt idx="572">
                  <c:v>130</c:v>
                </c:pt>
                <c:pt idx="573">
                  <c:v>120</c:v>
                </c:pt>
                <c:pt idx="574">
                  <c:v>120</c:v>
                </c:pt>
                <c:pt idx="575">
                  <c:v>130</c:v>
                </c:pt>
                <c:pt idx="576">
                  <c:v>120</c:v>
                </c:pt>
                <c:pt idx="577">
                  <c:v>130</c:v>
                </c:pt>
                <c:pt idx="578">
                  <c:v>130</c:v>
                </c:pt>
                <c:pt idx="579">
                  <c:v>120</c:v>
                </c:pt>
                <c:pt idx="580">
                  <c:v>120</c:v>
                </c:pt>
                <c:pt idx="581">
                  <c:v>120</c:v>
                </c:pt>
                <c:pt idx="582">
                  <c:v>120</c:v>
                </c:pt>
                <c:pt idx="583">
                  <c:v>120</c:v>
                </c:pt>
                <c:pt idx="584">
                  <c:v>120</c:v>
                </c:pt>
                <c:pt idx="585">
                  <c:v>120</c:v>
                </c:pt>
                <c:pt idx="586">
                  <c:v>100</c:v>
                </c:pt>
                <c:pt idx="587">
                  <c:v>110</c:v>
                </c:pt>
                <c:pt idx="588">
                  <c:v>110</c:v>
                </c:pt>
                <c:pt idx="589">
                  <c:v>110</c:v>
                </c:pt>
                <c:pt idx="590">
                  <c:v>110</c:v>
                </c:pt>
                <c:pt idx="591">
                  <c:v>100</c:v>
                </c:pt>
                <c:pt idx="592">
                  <c:v>100</c:v>
                </c:pt>
                <c:pt idx="593">
                  <c:v>96</c:v>
                </c:pt>
                <c:pt idx="594">
                  <c:v>99</c:v>
                </c:pt>
                <c:pt idx="595">
                  <c:v>110</c:v>
                </c:pt>
                <c:pt idx="596">
                  <c:v>98</c:v>
                </c:pt>
                <c:pt idx="597">
                  <c:v>95</c:v>
                </c:pt>
                <c:pt idx="598">
                  <c:v>96</c:v>
                </c:pt>
                <c:pt idx="599">
                  <c:v>93</c:v>
                </c:pt>
                <c:pt idx="600">
                  <c:v>96</c:v>
                </c:pt>
                <c:pt idx="601">
                  <c:v>96</c:v>
                </c:pt>
                <c:pt idx="602">
                  <c:v>92</c:v>
                </c:pt>
                <c:pt idx="603">
                  <c:v>84</c:v>
                </c:pt>
                <c:pt idx="604">
                  <c:v>86</c:v>
                </c:pt>
                <c:pt idx="605">
                  <c:v>85</c:v>
                </c:pt>
                <c:pt idx="606">
                  <c:v>84</c:v>
                </c:pt>
                <c:pt idx="607">
                  <c:v>84</c:v>
                </c:pt>
                <c:pt idx="608">
                  <c:v>78</c:v>
                </c:pt>
                <c:pt idx="609">
                  <c:v>76</c:v>
                </c:pt>
                <c:pt idx="610">
                  <c:v>78</c:v>
                </c:pt>
                <c:pt idx="611">
                  <c:v>79</c:v>
                </c:pt>
                <c:pt idx="612">
                  <c:v>69</c:v>
                </c:pt>
                <c:pt idx="613">
                  <c:v>71</c:v>
                </c:pt>
                <c:pt idx="614">
                  <c:v>77</c:v>
                </c:pt>
                <c:pt idx="615">
                  <c:v>70</c:v>
                </c:pt>
                <c:pt idx="616">
                  <c:v>66</c:v>
                </c:pt>
                <c:pt idx="617">
                  <c:v>64</c:v>
                </c:pt>
                <c:pt idx="618">
                  <c:v>70</c:v>
                </c:pt>
                <c:pt idx="619">
                  <c:v>68</c:v>
                </c:pt>
                <c:pt idx="620">
                  <c:v>86</c:v>
                </c:pt>
                <c:pt idx="621">
                  <c:v>63</c:v>
                </c:pt>
                <c:pt idx="622">
                  <c:v>64</c:v>
                </c:pt>
                <c:pt idx="623">
                  <c:v>67</c:v>
                </c:pt>
                <c:pt idx="624">
                  <c:v>63</c:v>
                </c:pt>
                <c:pt idx="625">
                  <c:v>60</c:v>
                </c:pt>
                <c:pt idx="626">
                  <c:v>51</c:v>
                </c:pt>
                <c:pt idx="627">
                  <c:v>55</c:v>
                </c:pt>
                <c:pt idx="628">
                  <c:v>61</c:v>
                </c:pt>
                <c:pt idx="629">
                  <c:v>58</c:v>
                </c:pt>
                <c:pt idx="630">
                  <c:v>58</c:v>
                </c:pt>
                <c:pt idx="631">
                  <c:v>55</c:v>
                </c:pt>
                <c:pt idx="632">
                  <c:v>57</c:v>
                </c:pt>
                <c:pt idx="633">
                  <c:v>55</c:v>
                </c:pt>
                <c:pt idx="634">
                  <c:v>49</c:v>
                </c:pt>
                <c:pt idx="635">
                  <c:v>58</c:v>
                </c:pt>
                <c:pt idx="636">
                  <c:v>45</c:v>
                </c:pt>
                <c:pt idx="637">
                  <c:v>45</c:v>
                </c:pt>
                <c:pt idx="638">
                  <c:v>52</c:v>
                </c:pt>
                <c:pt idx="639">
                  <c:v>49</c:v>
                </c:pt>
                <c:pt idx="640">
                  <c:v>41</c:v>
                </c:pt>
                <c:pt idx="641">
                  <c:v>43</c:v>
                </c:pt>
                <c:pt idx="642">
                  <c:v>44</c:v>
                </c:pt>
                <c:pt idx="643">
                  <c:v>43</c:v>
                </c:pt>
                <c:pt idx="644">
                  <c:v>43</c:v>
                </c:pt>
                <c:pt idx="645">
                  <c:v>47</c:v>
                </c:pt>
                <c:pt idx="646">
                  <c:v>46</c:v>
                </c:pt>
                <c:pt idx="647">
                  <c:v>42</c:v>
                </c:pt>
                <c:pt idx="648">
                  <c:v>48</c:v>
                </c:pt>
                <c:pt idx="649">
                  <c:v>37</c:v>
                </c:pt>
                <c:pt idx="650">
                  <c:v>38</c:v>
                </c:pt>
                <c:pt idx="651">
                  <c:v>36</c:v>
                </c:pt>
                <c:pt idx="652">
                  <c:v>37</c:v>
                </c:pt>
                <c:pt idx="653">
                  <c:v>37</c:v>
                </c:pt>
                <c:pt idx="654">
                  <c:v>37</c:v>
                </c:pt>
                <c:pt idx="655">
                  <c:v>37</c:v>
                </c:pt>
                <c:pt idx="656">
                  <c:v>46</c:v>
                </c:pt>
                <c:pt idx="657">
                  <c:v>38</c:v>
                </c:pt>
                <c:pt idx="658">
                  <c:v>36</c:v>
                </c:pt>
                <c:pt idx="659">
                  <c:v>34</c:v>
                </c:pt>
                <c:pt idx="660">
                  <c:v>36</c:v>
                </c:pt>
                <c:pt idx="661">
                  <c:v>34</c:v>
                </c:pt>
                <c:pt idx="662">
                  <c:v>34</c:v>
                </c:pt>
                <c:pt idx="663">
                  <c:v>33</c:v>
                </c:pt>
                <c:pt idx="664">
                  <c:v>48</c:v>
                </c:pt>
                <c:pt idx="665">
                  <c:v>47</c:v>
                </c:pt>
                <c:pt idx="666">
                  <c:v>36</c:v>
                </c:pt>
                <c:pt idx="667">
                  <c:v>33</c:v>
                </c:pt>
                <c:pt idx="668">
                  <c:v>35</c:v>
                </c:pt>
                <c:pt idx="669">
                  <c:v>37</c:v>
                </c:pt>
                <c:pt idx="670">
                  <c:v>34</c:v>
                </c:pt>
                <c:pt idx="671">
                  <c:v>30</c:v>
                </c:pt>
                <c:pt idx="672">
                  <c:v>40</c:v>
                </c:pt>
                <c:pt idx="673">
                  <c:v>39</c:v>
                </c:pt>
                <c:pt idx="674">
                  <c:v>30</c:v>
                </c:pt>
                <c:pt idx="675">
                  <c:v>27</c:v>
                </c:pt>
                <c:pt idx="676">
                  <c:v>28</c:v>
                </c:pt>
                <c:pt idx="677">
                  <c:v>33</c:v>
                </c:pt>
                <c:pt idx="678">
                  <c:v>27</c:v>
                </c:pt>
                <c:pt idx="679">
                  <c:v>30</c:v>
                </c:pt>
                <c:pt idx="680">
                  <c:v>32</c:v>
                </c:pt>
                <c:pt idx="681">
                  <c:v>29</c:v>
                </c:pt>
                <c:pt idx="682">
                  <c:v>32</c:v>
                </c:pt>
                <c:pt idx="683">
                  <c:v>27</c:v>
                </c:pt>
                <c:pt idx="684">
                  <c:v>24</c:v>
                </c:pt>
                <c:pt idx="685">
                  <c:v>28</c:v>
                </c:pt>
                <c:pt idx="686">
                  <c:v>29</c:v>
                </c:pt>
                <c:pt idx="687">
                  <c:v>31</c:v>
                </c:pt>
                <c:pt idx="688">
                  <c:v>28</c:v>
                </c:pt>
                <c:pt idx="689">
                  <c:v>26</c:v>
                </c:pt>
                <c:pt idx="690">
                  <c:v>29</c:v>
                </c:pt>
                <c:pt idx="691">
                  <c:v>28</c:v>
                </c:pt>
                <c:pt idx="692">
                  <c:v>23</c:v>
                </c:pt>
                <c:pt idx="693">
                  <c:v>29</c:v>
                </c:pt>
                <c:pt idx="694">
                  <c:v>23</c:v>
                </c:pt>
                <c:pt idx="695">
                  <c:v>25</c:v>
                </c:pt>
                <c:pt idx="696">
                  <c:v>27</c:v>
                </c:pt>
                <c:pt idx="697">
                  <c:v>28</c:v>
                </c:pt>
                <c:pt idx="698">
                  <c:v>26</c:v>
                </c:pt>
                <c:pt idx="699">
                  <c:v>28</c:v>
                </c:pt>
                <c:pt idx="700">
                  <c:v>27</c:v>
                </c:pt>
                <c:pt idx="701">
                  <c:v>26</c:v>
                </c:pt>
                <c:pt idx="702">
                  <c:v>27</c:v>
                </c:pt>
                <c:pt idx="703">
                  <c:v>24</c:v>
                </c:pt>
                <c:pt idx="704">
                  <c:v>29</c:v>
                </c:pt>
                <c:pt idx="705">
                  <c:v>33</c:v>
                </c:pt>
                <c:pt idx="706">
                  <c:v>20</c:v>
                </c:pt>
                <c:pt idx="707">
                  <c:v>24</c:v>
                </c:pt>
                <c:pt idx="708">
                  <c:v>25</c:v>
                </c:pt>
                <c:pt idx="709">
                  <c:v>22</c:v>
                </c:pt>
                <c:pt idx="710">
                  <c:v>24</c:v>
                </c:pt>
                <c:pt idx="711">
                  <c:v>22</c:v>
                </c:pt>
                <c:pt idx="712">
                  <c:v>22</c:v>
                </c:pt>
                <c:pt idx="713">
                  <c:v>26</c:v>
                </c:pt>
                <c:pt idx="714">
                  <c:v>24</c:v>
                </c:pt>
                <c:pt idx="715">
                  <c:v>23</c:v>
                </c:pt>
                <c:pt idx="716">
                  <c:v>23</c:v>
                </c:pt>
                <c:pt idx="717">
                  <c:v>19</c:v>
                </c:pt>
                <c:pt idx="718">
                  <c:v>23</c:v>
                </c:pt>
                <c:pt idx="719">
                  <c:v>23</c:v>
                </c:pt>
                <c:pt idx="720">
                  <c:v>20</c:v>
                </c:pt>
                <c:pt idx="721">
                  <c:v>19</c:v>
                </c:pt>
                <c:pt idx="722">
                  <c:v>19</c:v>
                </c:pt>
                <c:pt idx="723">
                  <c:v>25</c:v>
                </c:pt>
                <c:pt idx="724">
                  <c:v>20</c:v>
                </c:pt>
                <c:pt idx="725">
                  <c:v>25</c:v>
                </c:pt>
                <c:pt idx="726">
                  <c:v>21</c:v>
                </c:pt>
                <c:pt idx="727">
                  <c:v>21</c:v>
                </c:pt>
                <c:pt idx="728">
                  <c:v>22</c:v>
                </c:pt>
                <c:pt idx="729">
                  <c:v>23</c:v>
                </c:pt>
                <c:pt idx="730">
                  <c:v>20</c:v>
                </c:pt>
                <c:pt idx="731">
                  <c:v>20</c:v>
                </c:pt>
                <c:pt idx="732">
                  <c:v>19</c:v>
                </c:pt>
                <c:pt idx="733">
                  <c:v>19</c:v>
                </c:pt>
                <c:pt idx="734">
                  <c:v>18</c:v>
                </c:pt>
                <c:pt idx="735">
                  <c:v>24</c:v>
                </c:pt>
                <c:pt idx="736">
                  <c:v>19</c:v>
                </c:pt>
                <c:pt idx="737">
                  <c:v>24</c:v>
                </c:pt>
                <c:pt idx="738">
                  <c:v>20</c:v>
                </c:pt>
                <c:pt idx="739">
                  <c:v>25</c:v>
                </c:pt>
                <c:pt idx="740">
                  <c:v>22</c:v>
                </c:pt>
                <c:pt idx="741">
                  <c:v>24</c:v>
                </c:pt>
                <c:pt idx="742">
                  <c:v>23</c:v>
                </c:pt>
                <c:pt idx="743">
                  <c:v>24</c:v>
                </c:pt>
                <c:pt idx="744">
                  <c:v>28</c:v>
                </c:pt>
                <c:pt idx="745">
                  <c:v>22</c:v>
                </c:pt>
                <c:pt idx="746">
                  <c:v>23</c:v>
                </c:pt>
                <c:pt idx="747">
                  <c:v>24</c:v>
                </c:pt>
                <c:pt idx="748">
                  <c:v>25</c:v>
                </c:pt>
                <c:pt idx="749">
                  <c:v>28</c:v>
                </c:pt>
                <c:pt idx="750">
                  <c:v>27</c:v>
                </c:pt>
                <c:pt idx="751">
                  <c:v>27</c:v>
                </c:pt>
                <c:pt idx="752">
                  <c:v>28</c:v>
                </c:pt>
                <c:pt idx="753">
                  <c:v>25</c:v>
                </c:pt>
                <c:pt idx="754">
                  <c:v>28</c:v>
                </c:pt>
                <c:pt idx="755">
                  <c:v>23</c:v>
                </c:pt>
                <c:pt idx="756">
                  <c:v>25</c:v>
                </c:pt>
                <c:pt idx="757">
                  <c:v>27</c:v>
                </c:pt>
                <c:pt idx="758">
                  <c:v>34</c:v>
                </c:pt>
                <c:pt idx="759">
                  <c:v>20</c:v>
                </c:pt>
                <c:pt idx="760">
                  <c:v>26</c:v>
                </c:pt>
                <c:pt idx="761">
                  <c:v>27</c:v>
                </c:pt>
                <c:pt idx="762">
                  <c:v>30</c:v>
                </c:pt>
                <c:pt idx="763">
                  <c:v>26</c:v>
                </c:pt>
                <c:pt idx="764">
                  <c:v>24</c:v>
                </c:pt>
                <c:pt idx="765">
                  <c:v>30</c:v>
                </c:pt>
                <c:pt idx="766">
                  <c:v>28</c:v>
                </c:pt>
                <c:pt idx="767">
                  <c:v>29</c:v>
                </c:pt>
                <c:pt idx="768">
                  <c:v>25</c:v>
                </c:pt>
                <c:pt idx="769">
                  <c:v>22</c:v>
                </c:pt>
                <c:pt idx="770">
                  <c:v>24</c:v>
                </c:pt>
                <c:pt idx="771">
                  <c:v>28</c:v>
                </c:pt>
                <c:pt idx="772">
                  <c:v>26</c:v>
                </c:pt>
                <c:pt idx="773">
                  <c:v>30</c:v>
                </c:pt>
                <c:pt idx="774">
                  <c:v>31</c:v>
                </c:pt>
                <c:pt idx="775">
                  <c:v>25</c:v>
                </c:pt>
                <c:pt idx="776">
                  <c:v>25</c:v>
                </c:pt>
                <c:pt idx="777">
                  <c:v>25</c:v>
                </c:pt>
                <c:pt idx="778">
                  <c:v>29</c:v>
                </c:pt>
                <c:pt idx="779">
                  <c:v>23</c:v>
                </c:pt>
                <c:pt idx="780">
                  <c:v>25</c:v>
                </c:pt>
                <c:pt idx="781">
                  <c:v>27</c:v>
                </c:pt>
                <c:pt idx="782">
                  <c:v>22</c:v>
                </c:pt>
                <c:pt idx="783">
                  <c:v>26</c:v>
                </c:pt>
                <c:pt idx="784">
                  <c:v>20</c:v>
                </c:pt>
                <c:pt idx="785">
                  <c:v>25</c:v>
                </c:pt>
                <c:pt idx="786">
                  <c:v>23</c:v>
                </c:pt>
                <c:pt idx="787">
                  <c:v>25</c:v>
                </c:pt>
                <c:pt idx="788">
                  <c:v>24</c:v>
                </c:pt>
                <c:pt idx="789">
                  <c:v>28</c:v>
                </c:pt>
                <c:pt idx="790">
                  <c:v>25</c:v>
                </c:pt>
                <c:pt idx="791">
                  <c:v>29</c:v>
                </c:pt>
                <c:pt idx="792">
                  <c:v>27</c:v>
                </c:pt>
                <c:pt idx="793">
                  <c:v>23</c:v>
                </c:pt>
                <c:pt idx="794">
                  <c:v>27</c:v>
                </c:pt>
                <c:pt idx="795">
                  <c:v>21</c:v>
                </c:pt>
                <c:pt idx="796">
                  <c:v>29</c:v>
                </c:pt>
                <c:pt idx="797">
                  <c:v>27</c:v>
                </c:pt>
                <c:pt idx="798">
                  <c:v>25</c:v>
                </c:pt>
                <c:pt idx="799">
                  <c:v>30</c:v>
                </c:pt>
                <c:pt idx="800">
                  <c:v>29</c:v>
                </c:pt>
                <c:pt idx="801">
                  <c:v>29</c:v>
                </c:pt>
                <c:pt idx="802">
                  <c:v>26</c:v>
                </c:pt>
                <c:pt idx="803">
                  <c:v>32</c:v>
                </c:pt>
                <c:pt idx="804">
                  <c:v>27</c:v>
                </c:pt>
                <c:pt idx="805">
                  <c:v>29</c:v>
                </c:pt>
                <c:pt idx="806">
                  <c:v>27</c:v>
                </c:pt>
                <c:pt idx="807">
                  <c:v>28</c:v>
                </c:pt>
                <c:pt idx="808">
                  <c:v>27</c:v>
                </c:pt>
                <c:pt idx="809">
                  <c:v>27</c:v>
                </c:pt>
                <c:pt idx="810">
                  <c:v>27</c:v>
                </c:pt>
                <c:pt idx="811">
                  <c:v>27</c:v>
                </c:pt>
                <c:pt idx="812">
                  <c:v>28</c:v>
                </c:pt>
                <c:pt idx="813">
                  <c:v>25</c:v>
                </c:pt>
                <c:pt idx="814">
                  <c:v>27</c:v>
                </c:pt>
                <c:pt idx="815">
                  <c:v>30</c:v>
                </c:pt>
                <c:pt idx="816">
                  <c:v>26</c:v>
                </c:pt>
                <c:pt idx="817">
                  <c:v>26</c:v>
                </c:pt>
                <c:pt idx="818">
                  <c:v>28</c:v>
                </c:pt>
                <c:pt idx="819">
                  <c:v>28</c:v>
                </c:pt>
                <c:pt idx="820">
                  <c:v>26</c:v>
                </c:pt>
                <c:pt idx="821">
                  <c:v>24</c:v>
                </c:pt>
                <c:pt idx="822">
                  <c:v>35</c:v>
                </c:pt>
                <c:pt idx="823">
                  <c:v>36</c:v>
                </c:pt>
                <c:pt idx="824">
                  <c:v>26</c:v>
                </c:pt>
                <c:pt idx="825">
                  <c:v>26</c:v>
                </c:pt>
                <c:pt idx="826">
                  <c:v>30</c:v>
                </c:pt>
                <c:pt idx="827">
                  <c:v>29</c:v>
                </c:pt>
                <c:pt idx="828">
                  <c:v>27</c:v>
                </c:pt>
                <c:pt idx="829">
                  <c:v>25</c:v>
                </c:pt>
                <c:pt idx="830">
                  <c:v>29</c:v>
                </c:pt>
                <c:pt idx="831">
                  <c:v>26</c:v>
                </c:pt>
                <c:pt idx="832">
                  <c:v>27</c:v>
                </c:pt>
                <c:pt idx="833">
                  <c:v>28</c:v>
                </c:pt>
                <c:pt idx="834">
                  <c:v>29</c:v>
                </c:pt>
                <c:pt idx="835">
                  <c:v>27</c:v>
                </c:pt>
                <c:pt idx="836">
                  <c:v>26</c:v>
                </c:pt>
                <c:pt idx="837">
                  <c:v>29</c:v>
                </c:pt>
                <c:pt idx="838">
                  <c:v>28</c:v>
                </c:pt>
                <c:pt idx="839">
                  <c:v>31</c:v>
                </c:pt>
                <c:pt idx="840">
                  <c:v>27</c:v>
                </c:pt>
                <c:pt idx="841">
                  <c:v>29</c:v>
                </c:pt>
                <c:pt idx="842">
                  <c:v>29</c:v>
                </c:pt>
                <c:pt idx="843">
                  <c:v>28</c:v>
                </c:pt>
                <c:pt idx="844">
                  <c:v>28</c:v>
                </c:pt>
                <c:pt idx="845">
                  <c:v>28</c:v>
                </c:pt>
                <c:pt idx="846">
                  <c:v>26</c:v>
                </c:pt>
                <c:pt idx="847">
                  <c:v>26</c:v>
                </c:pt>
                <c:pt idx="848">
                  <c:v>26</c:v>
                </c:pt>
                <c:pt idx="849">
                  <c:v>30</c:v>
                </c:pt>
                <c:pt idx="850">
                  <c:v>24</c:v>
                </c:pt>
                <c:pt idx="851">
                  <c:v>27</c:v>
                </c:pt>
                <c:pt idx="852">
                  <c:v>25</c:v>
                </c:pt>
                <c:pt idx="853">
                  <c:v>27</c:v>
                </c:pt>
                <c:pt idx="854">
                  <c:v>27</c:v>
                </c:pt>
                <c:pt idx="855">
                  <c:v>24</c:v>
                </c:pt>
                <c:pt idx="856">
                  <c:v>24</c:v>
                </c:pt>
                <c:pt idx="857">
                  <c:v>25</c:v>
                </c:pt>
                <c:pt idx="858">
                  <c:v>30</c:v>
                </c:pt>
                <c:pt idx="859">
                  <c:v>26</c:v>
                </c:pt>
                <c:pt idx="860">
                  <c:v>27</c:v>
                </c:pt>
                <c:pt idx="861">
                  <c:v>25</c:v>
                </c:pt>
                <c:pt idx="862">
                  <c:v>26</c:v>
                </c:pt>
                <c:pt idx="863">
                  <c:v>25</c:v>
                </c:pt>
                <c:pt idx="864">
                  <c:v>25</c:v>
                </c:pt>
                <c:pt idx="865">
                  <c:v>22</c:v>
                </c:pt>
                <c:pt idx="866">
                  <c:v>22</c:v>
                </c:pt>
                <c:pt idx="867">
                  <c:v>28</c:v>
                </c:pt>
                <c:pt idx="868">
                  <c:v>27</c:v>
                </c:pt>
                <c:pt idx="869">
                  <c:v>21</c:v>
                </c:pt>
                <c:pt idx="870">
                  <c:v>26</c:v>
                </c:pt>
                <c:pt idx="871">
                  <c:v>22</c:v>
                </c:pt>
                <c:pt idx="872">
                  <c:v>23</c:v>
                </c:pt>
                <c:pt idx="873">
                  <c:v>22</c:v>
                </c:pt>
                <c:pt idx="874">
                  <c:v>25</c:v>
                </c:pt>
                <c:pt idx="875">
                  <c:v>22</c:v>
                </c:pt>
                <c:pt idx="876">
                  <c:v>24</c:v>
                </c:pt>
                <c:pt idx="877">
                  <c:v>21</c:v>
                </c:pt>
                <c:pt idx="878">
                  <c:v>26</c:v>
                </c:pt>
                <c:pt idx="879">
                  <c:v>25</c:v>
                </c:pt>
                <c:pt idx="880">
                  <c:v>22</c:v>
                </c:pt>
                <c:pt idx="881">
                  <c:v>20</c:v>
                </c:pt>
                <c:pt idx="882">
                  <c:v>23</c:v>
                </c:pt>
                <c:pt idx="883">
                  <c:v>24</c:v>
                </c:pt>
                <c:pt idx="884">
                  <c:v>24</c:v>
                </c:pt>
                <c:pt idx="885">
                  <c:v>21</c:v>
                </c:pt>
                <c:pt idx="886">
                  <c:v>22</c:v>
                </c:pt>
                <c:pt idx="887">
                  <c:v>22</c:v>
                </c:pt>
                <c:pt idx="888">
                  <c:v>23</c:v>
                </c:pt>
                <c:pt idx="889">
                  <c:v>22</c:v>
                </c:pt>
                <c:pt idx="890">
                  <c:v>22</c:v>
                </c:pt>
                <c:pt idx="891">
                  <c:v>23</c:v>
                </c:pt>
                <c:pt idx="892">
                  <c:v>20</c:v>
                </c:pt>
                <c:pt idx="893">
                  <c:v>27</c:v>
                </c:pt>
                <c:pt idx="894">
                  <c:v>25</c:v>
                </c:pt>
                <c:pt idx="895">
                  <c:v>20</c:v>
                </c:pt>
                <c:pt idx="896">
                  <c:v>20</c:v>
                </c:pt>
                <c:pt idx="897">
                  <c:v>22</c:v>
                </c:pt>
                <c:pt idx="898">
                  <c:v>19</c:v>
                </c:pt>
                <c:pt idx="899">
                  <c:v>19</c:v>
                </c:pt>
                <c:pt idx="900">
                  <c:v>19</c:v>
                </c:pt>
                <c:pt idx="901">
                  <c:v>20</c:v>
                </c:pt>
                <c:pt idx="902">
                  <c:v>22</c:v>
                </c:pt>
                <c:pt idx="903">
                  <c:v>21</c:v>
                </c:pt>
                <c:pt idx="904">
                  <c:v>18</c:v>
                </c:pt>
                <c:pt idx="905">
                  <c:v>23</c:v>
                </c:pt>
                <c:pt idx="906">
                  <c:v>21</c:v>
                </c:pt>
                <c:pt idx="907">
                  <c:v>18</c:v>
                </c:pt>
                <c:pt idx="908">
                  <c:v>22</c:v>
                </c:pt>
                <c:pt idx="909">
                  <c:v>33</c:v>
                </c:pt>
                <c:pt idx="910">
                  <c:v>15</c:v>
                </c:pt>
                <c:pt idx="911">
                  <c:v>19</c:v>
                </c:pt>
                <c:pt idx="912">
                  <c:v>17</c:v>
                </c:pt>
                <c:pt idx="913">
                  <c:v>18</c:v>
                </c:pt>
                <c:pt idx="914">
                  <c:v>19</c:v>
                </c:pt>
                <c:pt idx="915">
                  <c:v>17</c:v>
                </c:pt>
                <c:pt idx="916">
                  <c:v>15</c:v>
                </c:pt>
                <c:pt idx="917">
                  <c:v>18</c:v>
                </c:pt>
                <c:pt idx="918">
                  <c:v>20</c:v>
                </c:pt>
                <c:pt idx="919">
                  <c:v>17</c:v>
                </c:pt>
                <c:pt idx="920">
                  <c:v>16</c:v>
                </c:pt>
                <c:pt idx="921">
                  <c:v>19</c:v>
                </c:pt>
                <c:pt idx="922">
                  <c:v>15</c:v>
                </c:pt>
                <c:pt idx="923">
                  <c:v>18</c:v>
                </c:pt>
                <c:pt idx="924">
                  <c:v>16</c:v>
                </c:pt>
                <c:pt idx="925">
                  <c:v>12</c:v>
                </c:pt>
                <c:pt idx="926">
                  <c:v>13</c:v>
                </c:pt>
                <c:pt idx="927">
                  <c:v>14</c:v>
                </c:pt>
                <c:pt idx="928">
                  <c:v>15</c:v>
                </c:pt>
                <c:pt idx="929">
                  <c:v>16</c:v>
                </c:pt>
                <c:pt idx="930">
                  <c:v>14</c:v>
                </c:pt>
                <c:pt idx="931">
                  <c:v>22</c:v>
                </c:pt>
                <c:pt idx="932">
                  <c:v>14</c:v>
                </c:pt>
                <c:pt idx="933">
                  <c:v>17</c:v>
                </c:pt>
                <c:pt idx="934">
                  <c:v>13</c:v>
                </c:pt>
                <c:pt idx="935">
                  <c:v>14</c:v>
                </c:pt>
                <c:pt idx="936">
                  <c:v>17</c:v>
                </c:pt>
                <c:pt idx="937">
                  <c:v>14</c:v>
                </c:pt>
                <c:pt idx="938">
                  <c:v>15</c:v>
                </c:pt>
                <c:pt idx="939">
                  <c:v>15</c:v>
                </c:pt>
                <c:pt idx="940">
                  <c:v>14</c:v>
                </c:pt>
                <c:pt idx="941">
                  <c:v>15</c:v>
                </c:pt>
                <c:pt idx="942">
                  <c:v>15</c:v>
                </c:pt>
                <c:pt idx="943">
                  <c:v>13</c:v>
                </c:pt>
                <c:pt idx="944">
                  <c:v>14</c:v>
                </c:pt>
                <c:pt idx="945">
                  <c:v>13</c:v>
                </c:pt>
                <c:pt idx="946">
                  <c:v>14</c:v>
                </c:pt>
                <c:pt idx="947">
                  <c:v>15</c:v>
                </c:pt>
                <c:pt idx="948">
                  <c:v>15</c:v>
                </c:pt>
                <c:pt idx="949">
                  <c:v>14</c:v>
                </c:pt>
                <c:pt idx="950">
                  <c:v>22</c:v>
                </c:pt>
                <c:pt idx="951">
                  <c:v>15</c:v>
                </c:pt>
                <c:pt idx="952">
                  <c:v>14</c:v>
                </c:pt>
                <c:pt idx="953">
                  <c:v>12</c:v>
                </c:pt>
                <c:pt idx="954">
                  <c:v>10</c:v>
                </c:pt>
                <c:pt idx="955">
                  <c:v>16</c:v>
                </c:pt>
                <c:pt idx="956">
                  <c:v>12</c:v>
                </c:pt>
                <c:pt idx="957">
                  <c:v>12</c:v>
                </c:pt>
                <c:pt idx="958">
                  <c:v>12</c:v>
                </c:pt>
                <c:pt idx="959">
                  <c:v>14</c:v>
                </c:pt>
                <c:pt idx="960">
                  <c:v>12</c:v>
                </c:pt>
                <c:pt idx="961">
                  <c:v>12</c:v>
                </c:pt>
                <c:pt idx="962">
                  <c:v>12</c:v>
                </c:pt>
                <c:pt idx="963">
                  <c:v>12</c:v>
                </c:pt>
                <c:pt idx="964">
                  <c:v>34</c:v>
                </c:pt>
                <c:pt idx="965">
                  <c:v>14</c:v>
                </c:pt>
                <c:pt idx="966">
                  <c:v>11</c:v>
                </c:pt>
                <c:pt idx="967">
                  <c:v>11</c:v>
                </c:pt>
                <c:pt idx="968">
                  <c:v>12</c:v>
                </c:pt>
                <c:pt idx="969">
                  <c:v>12</c:v>
                </c:pt>
                <c:pt idx="970">
                  <c:v>10</c:v>
                </c:pt>
                <c:pt idx="971">
                  <c:v>9.6</c:v>
                </c:pt>
                <c:pt idx="972">
                  <c:v>10</c:v>
                </c:pt>
                <c:pt idx="973">
                  <c:v>10</c:v>
                </c:pt>
                <c:pt idx="974">
                  <c:v>9.2000000000000011</c:v>
                </c:pt>
                <c:pt idx="975">
                  <c:v>9.8000000000000007</c:v>
                </c:pt>
                <c:pt idx="976">
                  <c:v>11</c:v>
                </c:pt>
                <c:pt idx="977">
                  <c:v>11</c:v>
                </c:pt>
                <c:pt idx="978">
                  <c:v>9.9</c:v>
                </c:pt>
                <c:pt idx="979">
                  <c:v>10</c:v>
                </c:pt>
                <c:pt idx="980">
                  <c:v>8.4</c:v>
                </c:pt>
                <c:pt idx="981">
                  <c:v>9.6</c:v>
                </c:pt>
                <c:pt idx="982">
                  <c:v>9.2000000000000011</c:v>
                </c:pt>
                <c:pt idx="983">
                  <c:v>9.7000000000000011</c:v>
                </c:pt>
                <c:pt idx="984">
                  <c:v>9.3000000000000007</c:v>
                </c:pt>
                <c:pt idx="985">
                  <c:v>10</c:v>
                </c:pt>
                <c:pt idx="986">
                  <c:v>10</c:v>
                </c:pt>
                <c:pt idx="987">
                  <c:v>7.4</c:v>
                </c:pt>
                <c:pt idx="988">
                  <c:v>9.3000000000000007</c:v>
                </c:pt>
                <c:pt idx="989">
                  <c:v>10</c:v>
                </c:pt>
                <c:pt idx="990">
                  <c:v>9.4</c:v>
                </c:pt>
                <c:pt idx="991">
                  <c:v>8.8000000000000007</c:v>
                </c:pt>
                <c:pt idx="992">
                  <c:v>9</c:v>
                </c:pt>
                <c:pt idx="993">
                  <c:v>7.8</c:v>
                </c:pt>
                <c:pt idx="994">
                  <c:v>8.9</c:v>
                </c:pt>
                <c:pt idx="995">
                  <c:v>8.4</c:v>
                </c:pt>
                <c:pt idx="996">
                  <c:v>12</c:v>
                </c:pt>
                <c:pt idx="997">
                  <c:v>7.7</c:v>
                </c:pt>
                <c:pt idx="998">
                  <c:v>9.4</c:v>
                </c:pt>
                <c:pt idx="999">
                  <c:v>10</c:v>
                </c:pt>
                <c:pt idx="1000">
                  <c:v>8.5</c:v>
                </c:pt>
                <c:pt idx="1001">
                  <c:v>8.9</c:v>
                </c:pt>
                <c:pt idx="1002">
                  <c:v>8.1</c:v>
                </c:pt>
                <c:pt idx="1003">
                  <c:v>7.1</c:v>
                </c:pt>
                <c:pt idx="1004">
                  <c:v>18</c:v>
                </c:pt>
                <c:pt idx="1005">
                  <c:v>8.3000000000000007</c:v>
                </c:pt>
                <c:pt idx="1006">
                  <c:v>10</c:v>
                </c:pt>
                <c:pt idx="1007">
                  <c:v>6.9</c:v>
                </c:pt>
                <c:pt idx="1008">
                  <c:v>7.4</c:v>
                </c:pt>
                <c:pt idx="1009">
                  <c:v>8.9</c:v>
                </c:pt>
                <c:pt idx="1010">
                  <c:v>9.1</c:v>
                </c:pt>
                <c:pt idx="1011">
                  <c:v>6.6</c:v>
                </c:pt>
                <c:pt idx="1012">
                  <c:v>6.6</c:v>
                </c:pt>
                <c:pt idx="1013">
                  <c:v>7.7</c:v>
                </c:pt>
                <c:pt idx="1014">
                  <c:v>7.1</c:v>
                </c:pt>
                <c:pt idx="1015">
                  <c:v>7.1</c:v>
                </c:pt>
                <c:pt idx="1016">
                  <c:v>19</c:v>
                </c:pt>
                <c:pt idx="1017">
                  <c:v>7.3</c:v>
                </c:pt>
                <c:pt idx="1018">
                  <c:v>7.4</c:v>
                </c:pt>
                <c:pt idx="1019">
                  <c:v>7.6</c:v>
                </c:pt>
                <c:pt idx="1020">
                  <c:v>9.8000000000000007</c:v>
                </c:pt>
                <c:pt idx="1021">
                  <c:v>5.9</c:v>
                </c:pt>
                <c:pt idx="1022">
                  <c:v>6.8</c:v>
                </c:pt>
                <c:pt idx="1023">
                  <c:v>5.9</c:v>
                </c:pt>
                <c:pt idx="1024">
                  <c:v>6.5</c:v>
                </c:pt>
                <c:pt idx="1025">
                  <c:v>5.6</c:v>
                </c:pt>
                <c:pt idx="1026">
                  <c:v>6.1</c:v>
                </c:pt>
                <c:pt idx="1027">
                  <c:v>5.0999999999999996</c:v>
                </c:pt>
                <c:pt idx="1028">
                  <c:v>5.5</c:v>
                </c:pt>
                <c:pt idx="1029">
                  <c:v>9.7000000000000011</c:v>
                </c:pt>
                <c:pt idx="1030">
                  <c:v>7.8</c:v>
                </c:pt>
                <c:pt idx="1031">
                  <c:v>5.8</c:v>
                </c:pt>
                <c:pt idx="1032">
                  <c:v>5.4</c:v>
                </c:pt>
                <c:pt idx="1033">
                  <c:v>6.3</c:v>
                </c:pt>
                <c:pt idx="1034">
                  <c:v>5.8</c:v>
                </c:pt>
                <c:pt idx="1035">
                  <c:v>5.8</c:v>
                </c:pt>
                <c:pt idx="1036">
                  <c:v>7.7</c:v>
                </c:pt>
                <c:pt idx="1037">
                  <c:v>6.3</c:v>
                </c:pt>
                <c:pt idx="1038">
                  <c:v>6.7</c:v>
                </c:pt>
                <c:pt idx="1039">
                  <c:v>6</c:v>
                </c:pt>
                <c:pt idx="1040">
                  <c:v>6.2</c:v>
                </c:pt>
                <c:pt idx="1041">
                  <c:v>5.9</c:v>
                </c:pt>
                <c:pt idx="1042">
                  <c:v>6.1</c:v>
                </c:pt>
                <c:pt idx="1043">
                  <c:v>7.8</c:v>
                </c:pt>
                <c:pt idx="1044">
                  <c:v>5</c:v>
                </c:pt>
                <c:pt idx="1045">
                  <c:v>6</c:v>
                </c:pt>
                <c:pt idx="1046">
                  <c:v>6.9</c:v>
                </c:pt>
                <c:pt idx="1047">
                  <c:v>6.6</c:v>
                </c:pt>
                <c:pt idx="1048">
                  <c:v>5.5</c:v>
                </c:pt>
                <c:pt idx="1049">
                  <c:v>4.9000000000000004</c:v>
                </c:pt>
                <c:pt idx="1050">
                  <c:v>7</c:v>
                </c:pt>
                <c:pt idx="1051">
                  <c:v>11</c:v>
                </c:pt>
                <c:pt idx="1052">
                  <c:v>7.4</c:v>
                </c:pt>
                <c:pt idx="1053">
                  <c:v>5.2</c:v>
                </c:pt>
                <c:pt idx="1054">
                  <c:v>7</c:v>
                </c:pt>
                <c:pt idx="1055">
                  <c:v>7.1</c:v>
                </c:pt>
                <c:pt idx="1056">
                  <c:v>6.4</c:v>
                </c:pt>
                <c:pt idx="1057">
                  <c:v>6.3</c:v>
                </c:pt>
                <c:pt idx="1058">
                  <c:v>7</c:v>
                </c:pt>
                <c:pt idx="1059">
                  <c:v>8.1</c:v>
                </c:pt>
                <c:pt idx="1060">
                  <c:v>7.7</c:v>
                </c:pt>
                <c:pt idx="1061">
                  <c:v>7.6</c:v>
                </c:pt>
                <c:pt idx="1062">
                  <c:v>8.1</c:v>
                </c:pt>
                <c:pt idx="1063">
                  <c:v>7.1</c:v>
                </c:pt>
                <c:pt idx="1064">
                  <c:v>8.2000000000000011</c:v>
                </c:pt>
                <c:pt idx="1065">
                  <c:v>6.7</c:v>
                </c:pt>
                <c:pt idx="1066">
                  <c:v>7.9</c:v>
                </c:pt>
                <c:pt idx="1067">
                  <c:v>5.7</c:v>
                </c:pt>
                <c:pt idx="1068">
                  <c:v>7.3</c:v>
                </c:pt>
                <c:pt idx="1069">
                  <c:v>6</c:v>
                </c:pt>
                <c:pt idx="1070">
                  <c:v>5.7</c:v>
                </c:pt>
                <c:pt idx="1071">
                  <c:v>7.3</c:v>
                </c:pt>
                <c:pt idx="1072">
                  <c:v>7.4</c:v>
                </c:pt>
                <c:pt idx="1073">
                  <c:v>6.6</c:v>
                </c:pt>
                <c:pt idx="1074">
                  <c:v>8.1</c:v>
                </c:pt>
                <c:pt idx="1075">
                  <c:v>7.2</c:v>
                </c:pt>
                <c:pt idx="1076">
                  <c:v>5.6</c:v>
                </c:pt>
                <c:pt idx="1077">
                  <c:v>7.8</c:v>
                </c:pt>
                <c:pt idx="1078">
                  <c:v>6.4</c:v>
                </c:pt>
                <c:pt idx="1079">
                  <c:v>8.7000000000000011</c:v>
                </c:pt>
                <c:pt idx="1080">
                  <c:v>6.6</c:v>
                </c:pt>
                <c:pt idx="1081">
                  <c:v>7</c:v>
                </c:pt>
                <c:pt idx="1082">
                  <c:v>8.1</c:v>
                </c:pt>
                <c:pt idx="1083">
                  <c:v>11</c:v>
                </c:pt>
                <c:pt idx="1084">
                  <c:v>8.8000000000000007</c:v>
                </c:pt>
                <c:pt idx="1085">
                  <c:v>9.1</c:v>
                </c:pt>
                <c:pt idx="1086">
                  <c:v>9</c:v>
                </c:pt>
                <c:pt idx="1087">
                  <c:v>7.4</c:v>
                </c:pt>
                <c:pt idx="1088">
                  <c:v>8.6</c:v>
                </c:pt>
                <c:pt idx="1089">
                  <c:v>9.8000000000000007</c:v>
                </c:pt>
                <c:pt idx="1090">
                  <c:v>9.2000000000000011</c:v>
                </c:pt>
                <c:pt idx="1091">
                  <c:v>9.8000000000000007</c:v>
                </c:pt>
                <c:pt idx="1092">
                  <c:v>9.3000000000000007</c:v>
                </c:pt>
                <c:pt idx="1093">
                  <c:v>12</c:v>
                </c:pt>
                <c:pt idx="1094">
                  <c:v>7.6</c:v>
                </c:pt>
                <c:pt idx="1095">
                  <c:v>8.3000000000000007</c:v>
                </c:pt>
                <c:pt idx="1096">
                  <c:v>12</c:v>
                </c:pt>
                <c:pt idx="1097">
                  <c:v>10</c:v>
                </c:pt>
                <c:pt idx="1098">
                  <c:v>10</c:v>
                </c:pt>
                <c:pt idx="1099">
                  <c:v>8.4</c:v>
                </c:pt>
                <c:pt idx="1100">
                  <c:v>9.5</c:v>
                </c:pt>
                <c:pt idx="1101">
                  <c:v>8.9</c:v>
                </c:pt>
                <c:pt idx="1102">
                  <c:v>11</c:v>
                </c:pt>
                <c:pt idx="1103">
                  <c:v>13</c:v>
                </c:pt>
                <c:pt idx="1104">
                  <c:v>8.9</c:v>
                </c:pt>
                <c:pt idx="1105">
                  <c:v>11</c:v>
                </c:pt>
                <c:pt idx="1106">
                  <c:v>9.4</c:v>
                </c:pt>
                <c:pt idx="1107">
                  <c:v>8.9</c:v>
                </c:pt>
                <c:pt idx="1108">
                  <c:v>8.8000000000000007</c:v>
                </c:pt>
                <c:pt idx="1109">
                  <c:v>9.3000000000000007</c:v>
                </c:pt>
                <c:pt idx="1110">
                  <c:v>12</c:v>
                </c:pt>
                <c:pt idx="1111">
                  <c:v>12</c:v>
                </c:pt>
                <c:pt idx="1112">
                  <c:v>11</c:v>
                </c:pt>
                <c:pt idx="1113">
                  <c:v>9.5</c:v>
                </c:pt>
                <c:pt idx="1114">
                  <c:v>12</c:v>
                </c:pt>
                <c:pt idx="1115">
                  <c:v>8.4</c:v>
                </c:pt>
                <c:pt idx="1116">
                  <c:v>16</c:v>
                </c:pt>
                <c:pt idx="1117">
                  <c:v>14</c:v>
                </c:pt>
                <c:pt idx="1118">
                  <c:v>7.9</c:v>
                </c:pt>
                <c:pt idx="1119">
                  <c:v>11</c:v>
                </c:pt>
                <c:pt idx="1120">
                  <c:v>11</c:v>
                </c:pt>
                <c:pt idx="1121">
                  <c:v>12</c:v>
                </c:pt>
                <c:pt idx="1122">
                  <c:v>8.5</c:v>
                </c:pt>
                <c:pt idx="1123">
                  <c:v>10</c:v>
                </c:pt>
                <c:pt idx="1124">
                  <c:v>12</c:v>
                </c:pt>
                <c:pt idx="1125">
                  <c:v>10</c:v>
                </c:pt>
                <c:pt idx="1126">
                  <c:v>13</c:v>
                </c:pt>
                <c:pt idx="1127">
                  <c:v>11</c:v>
                </c:pt>
                <c:pt idx="1128">
                  <c:v>11</c:v>
                </c:pt>
                <c:pt idx="1129">
                  <c:v>11</c:v>
                </c:pt>
                <c:pt idx="1130">
                  <c:v>8.9</c:v>
                </c:pt>
                <c:pt idx="1131">
                  <c:v>13</c:v>
                </c:pt>
                <c:pt idx="1132">
                  <c:v>13</c:v>
                </c:pt>
                <c:pt idx="1133">
                  <c:v>11</c:v>
                </c:pt>
                <c:pt idx="1134">
                  <c:v>13</c:v>
                </c:pt>
                <c:pt idx="1135">
                  <c:v>12</c:v>
                </c:pt>
                <c:pt idx="1136">
                  <c:v>12</c:v>
                </c:pt>
                <c:pt idx="1137">
                  <c:v>9</c:v>
                </c:pt>
                <c:pt idx="1138">
                  <c:v>9.5</c:v>
                </c:pt>
                <c:pt idx="1139">
                  <c:v>10</c:v>
                </c:pt>
                <c:pt idx="1140">
                  <c:v>10</c:v>
                </c:pt>
                <c:pt idx="1141">
                  <c:v>16</c:v>
                </c:pt>
                <c:pt idx="1142">
                  <c:v>7.8</c:v>
                </c:pt>
                <c:pt idx="1143">
                  <c:v>11</c:v>
                </c:pt>
                <c:pt idx="1144">
                  <c:v>8.2000000000000011</c:v>
                </c:pt>
                <c:pt idx="1145">
                  <c:v>9</c:v>
                </c:pt>
                <c:pt idx="1146">
                  <c:v>9.8000000000000007</c:v>
                </c:pt>
                <c:pt idx="1147">
                  <c:v>10</c:v>
                </c:pt>
                <c:pt idx="1148">
                  <c:v>9.1</c:v>
                </c:pt>
                <c:pt idx="1149">
                  <c:v>10</c:v>
                </c:pt>
              </c:numCache>
            </c:numRef>
          </c:yVal>
          <c:smooth val="1"/>
        </c:ser>
        <c:ser>
          <c:idx val="3"/>
          <c:order val="3"/>
          <c:tx>
            <c:v>Water Temp</c:v>
          </c:tx>
          <c:marker>
            <c:symbol val="none"/>
          </c:marker>
          <c:xVal>
            <c:numRef>
              <c:f>BEC4NH4!$G$5:$G$1156</c:f>
              <c:numCache>
                <c:formatCode>m/d/yy\ h:mm;@</c:formatCode>
                <c:ptCount val="1152"/>
                <c:pt idx="0">
                  <c:v>40590</c:v>
                </c:pt>
                <c:pt idx="1">
                  <c:v>40590.003472222204</c:v>
                </c:pt>
                <c:pt idx="2">
                  <c:v>40590.00694444446</c:v>
                </c:pt>
                <c:pt idx="3">
                  <c:v>40590.010416666664</c:v>
                </c:pt>
                <c:pt idx="4">
                  <c:v>40590.013888888891</c:v>
                </c:pt>
                <c:pt idx="5">
                  <c:v>40590.017361111095</c:v>
                </c:pt>
                <c:pt idx="6">
                  <c:v>40590.020833333336</c:v>
                </c:pt>
                <c:pt idx="7">
                  <c:v>40590.024305555555</c:v>
                </c:pt>
                <c:pt idx="8">
                  <c:v>40590.027777777774</c:v>
                </c:pt>
                <c:pt idx="9">
                  <c:v>40590.03125</c:v>
                </c:pt>
                <c:pt idx="10">
                  <c:v>40590.034722222204</c:v>
                </c:pt>
                <c:pt idx="11">
                  <c:v>40590.03819444446</c:v>
                </c:pt>
                <c:pt idx="12">
                  <c:v>40590.04166666665</c:v>
                </c:pt>
                <c:pt idx="13">
                  <c:v>40590.045138888891</c:v>
                </c:pt>
                <c:pt idx="14">
                  <c:v>40590.048611111109</c:v>
                </c:pt>
                <c:pt idx="15">
                  <c:v>40590.052083333336</c:v>
                </c:pt>
                <c:pt idx="16">
                  <c:v>40590.055555555562</c:v>
                </c:pt>
                <c:pt idx="17">
                  <c:v>40590.059027777781</c:v>
                </c:pt>
                <c:pt idx="18">
                  <c:v>40590.0625</c:v>
                </c:pt>
                <c:pt idx="19">
                  <c:v>40590.065972222204</c:v>
                </c:pt>
                <c:pt idx="20">
                  <c:v>40590.069444444445</c:v>
                </c:pt>
                <c:pt idx="21">
                  <c:v>40590.072916666664</c:v>
                </c:pt>
                <c:pt idx="22">
                  <c:v>40590.076388888891</c:v>
                </c:pt>
                <c:pt idx="23">
                  <c:v>40590.079861111095</c:v>
                </c:pt>
                <c:pt idx="24">
                  <c:v>40590.083333333336</c:v>
                </c:pt>
                <c:pt idx="25">
                  <c:v>40590.086805555562</c:v>
                </c:pt>
                <c:pt idx="26">
                  <c:v>40590.090277777781</c:v>
                </c:pt>
                <c:pt idx="27">
                  <c:v>40590.093749999985</c:v>
                </c:pt>
                <c:pt idx="28">
                  <c:v>40590.097222222204</c:v>
                </c:pt>
                <c:pt idx="29">
                  <c:v>40590.10069444446</c:v>
                </c:pt>
                <c:pt idx="30">
                  <c:v>40590.10416666665</c:v>
                </c:pt>
                <c:pt idx="31">
                  <c:v>40590.107638888891</c:v>
                </c:pt>
                <c:pt idx="32">
                  <c:v>40590.111111111095</c:v>
                </c:pt>
                <c:pt idx="33">
                  <c:v>40590.114583333336</c:v>
                </c:pt>
                <c:pt idx="34">
                  <c:v>40590.118055555562</c:v>
                </c:pt>
                <c:pt idx="35">
                  <c:v>40590.121527777774</c:v>
                </c:pt>
                <c:pt idx="36">
                  <c:v>40590.124999999993</c:v>
                </c:pt>
                <c:pt idx="37">
                  <c:v>40590.128472222204</c:v>
                </c:pt>
                <c:pt idx="38">
                  <c:v>40590.131944444445</c:v>
                </c:pt>
                <c:pt idx="39">
                  <c:v>40590.13541666665</c:v>
                </c:pt>
                <c:pt idx="40">
                  <c:v>40590.138888888891</c:v>
                </c:pt>
                <c:pt idx="41">
                  <c:v>40590.142361111095</c:v>
                </c:pt>
                <c:pt idx="42">
                  <c:v>40590.145833333336</c:v>
                </c:pt>
                <c:pt idx="43">
                  <c:v>40590.149305555555</c:v>
                </c:pt>
                <c:pt idx="44">
                  <c:v>40590.152777777781</c:v>
                </c:pt>
                <c:pt idx="45">
                  <c:v>40590.156250000015</c:v>
                </c:pt>
                <c:pt idx="46">
                  <c:v>40590.159722222204</c:v>
                </c:pt>
                <c:pt idx="47">
                  <c:v>40590.163194444445</c:v>
                </c:pt>
                <c:pt idx="48">
                  <c:v>40590.16666666665</c:v>
                </c:pt>
                <c:pt idx="49">
                  <c:v>40590.170138888891</c:v>
                </c:pt>
                <c:pt idx="50">
                  <c:v>40590.173611111095</c:v>
                </c:pt>
                <c:pt idx="51">
                  <c:v>40590.177083333321</c:v>
                </c:pt>
                <c:pt idx="52">
                  <c:v>40590.180555555562</c:v>
                </c:pt>
                <c:pt idx="53">
                  <c:v>40590.184027777781</c:v>
                </c:pt>
                <c:pt idx="54">
                  <c:v>40590.1875</c:v>
                </c:pt>
                <c:pt idx="55">
                  <c:v>40590.190972222204</c:v>
                </c:pt>
                <c:pt idx="56">
                  <c:v>40590.194444444445</c:v>
                </c:pt>
                <c:pt idx="57">
                  <c:v>40590.19791666665</c:v>
                </c:pt>
                <c:pt idx="58">
                  <c:v>40590.201388888876</c:v>
                </c:pt>
                <c:pt idx="59">
                  <c:v>40590.204861111095</c:v>
                </c:pt>
                <c:pt idx="60">
                  <c:v>40590.208333333336</c:v>
                </c:pt>
                <c:pt idx="61">
                  <c:v>40590.211805555555</c:v>
                </c:pt>
                <c:pt idx="62">
                  <c:v>40590.215277777781</c:v>
                </c:pt>
                <c:pt idx="63">
                  <c:v>40590.21875</c:v>
                </c:pt>
                <c:pt idx="64">
                  <c:v>40590.222222222204</c:v>
                </c:pt>
                <c:pt idx="65">
                  <c:v>40590.225694444445</c:v>
                </c:pt>
                <c:pt idx="66">
                  <c:v>40590.229166666635</c:v>
                </c:pt>
                <c:pt idx="67">
                  <c:v>40590.232638888891</c:v>
                </c:pt>
                <c:pt idx="68">
                  <c:v>40590.236111111095</c:v>
                </c:pt>
                <c:pt idx="69">
                  <c:v>40590.239583333321</c:v>
                </c:pt>
                <c:pt idx="70">
                  <c:v>40590.243055555555</c:v>
                </c:pt>
                <c:pt idx="71">
                  <c:v>40590.246527777781</c:v>
                </c:pt>
                <c:pt idx="72">
                  <c:v>40590.25</c:v>
                </c:pt>
                <c:pt idx="73">
                  <c:v>40590.253472222204</c:v>
                </c:pt>
                <c:pt idx="74">
                  <c:v>40590.25694444446</c:v>
                </c:pt>
                <c:pt idx="75">
                  <c:v>40590.26041666665</c:v>
                </c:pt>
                <c:pt idx="76">
                  <c:v>40590.263888888876</c:v>
                </c:pt>
                <c:pt idx="77">
                  <c:v>40590.26736111108</c:v>
                </c:pt>
                <c:pt idx="78">
                  <c:v>40590.270833333336</c:v>
                </c:pt>
                <c:pt idx="79">
                  <c:v>40590.274305555555</c:v>
                </c:pt>
                <c:pt idx="80">
                  <c:v>40590.277777777774</c:v>
                </c:pt>
                <c:pt idx="81">
                  <c:v>40590.28125</c:v>
                </c:pt>
                <c:pt idx="82">
                  <c:v>40590.284722222204</c:v>
                </c:pt>
                <c:pt idx="83">
                  <c:v>40590.28819444446</c:v>
                </c:pt>
                <c:pt idx="84">
                  <c:v>40590.291666666635</c:v>
                </c:pt>
                <c:pt idx="85">
                  <c:v>40590.295138888876</c:v>
                </c:pt>
                <c:pt idx="86">
                  <c:v>40590.298611111095</c:v>
                </c:pt>
                <c:pt idx="87">
                  <c:v>40590.302083333336</c:v>
                </c:pt>
                <c:pt idx="88">
                  <c:v>40590.305555555562</c:v>
                </c:pt>
                <c:pt idx="89">
                  <c:v>40590.309027777781</c:v>
                </c:pt>
                <c:pt idx="90">
                  <c:v>40590.312500000015</c:v>
                </c:pt>
                <c:pt idx="91">
                  <c:v>40590.315972222219</c:v>
                </c:pt>
                <c:pt idx="92">
                  <c:v>40590.31944444446</c:v>
                </c:pt>
                <c:pt idx="93">
                  <c:v>40590.322916666664</c:v>
                </c:pt>
                <c:pt idx="94">
                  <c:v>40590.326388888891</c:v>
                </c:pt>
                <c:pt idx="95">
                  <c:v>40590.329861111095</c:v>
                </c:pt>
                <c:pt idx="96">
                  <c:v>40590.333333333336</c:v>
                </c:pt>
                <c:pt idx="97">
                  <c:v>40590.336805555562</c:v>
                </c:pt>
                <c:pt idx="98">
                  <c:v>40590.340277777796</c:v>
                </c:pt>
                <c:pt idx="99">
                  <c:v>40590.34375</c:v>
                </c:pt>
                <c:pt idx="100">
                  <c:v>40590.347222222219</c:v>
                </c:pt>
                <c:pt idx="101">
                  <c:v>40590.350694444474</c:v>
                </c:pt>
                <c:pt idx="102">
                  <c:v>40590.354166666664</c:v>
                </c:pt>
                <c:pt idx="103">
                  <c:v>40590.357638888905</c:v>
                </c:pt>
                <c:pt idx="104">
                  <c:v>40590.361111111095</c:v>
                </c:pt>
                <c:pt idx="105">
                  <c:v>40590.364583333336</c:v>
                </c:pt>
                <c:pt idx="106">
                  <c:v>40590.368055555562</c:v>
                </c:pt>
                <c:pt idx="107">
                  <c:v>40590.371527777781</c:v>
                </c:pt>
                <c:pt idx="108">
                  <c:v>40590.375</c:v>
                </c:pt>
                <c:pt idx="109">
                  <c:v>40590.378472222219</c:v>
                </c:pt>
                <c:pt idx="110">
                  <c:v>40590.38194444446</c:v>
                </c:pt>
                <c:pt idx="111">
                  <c:v>40590.385416666664</c:v>
                </c:pt>
                <c:pt idx="112">
                  <c:v>40590.388888888905</c:v>
                </c:pt>
                <c:pt idx="113">
                  <c:v>40590.392361111095</c:v>
                </c:pt>
                <c:pt idx="114">
                  <c:v>40590.395833333336</c:v>
                </c:pt>
                <c:pt idx="115">
                  <c:v>40590.399305555555</c:v>
                </c:pt>
                <c:pt idx="116">
                  <c:v>40590.402777777781</c:v>
                </c:pt>
                <c:pt idx="117">
                  <c:v>40590.406250000015</c:v>
                </c:pt>
                <c:pt idx="118">
                  <c:v>40590.409722222204</c:v>
                </c:pt>
                <c:pt idx="119">
                  <c:v>40590.41319444446</c:v>
                </c:pt>
                <c:pt idx="120">
                  <c:v>40590.416666666664</c:v>
                </c:pt>
                <c:pt idx="121">
                  <c:v>40590.420138888891</c:v>
                </c:pt>
                <c:pt idx="122">
                  <c:v>40590.423611111095</c:v>
                </c:pt>
                <c:pt idx="123">
                  <c:v>40590.427083333321</c:v>
                </c:pt>
                <c:pt idx="124">
                  <c:v>40590.430555555562</c:v>
                </c:pt>
                <c:pt idx="125">
                  <c:v>40590.434027777781</c:v>
                </c:pt>
                <c:pt idx="126">
                  <c:v>40590.4375</c:v>
                </c:pt>
                <c:pt idx="127">
                  <c:v>40590.440972222219</c:v>
                </c:pt>
                <c:pt idx="128">
                  <c:v>40590.44444444446</c:v>
                </c:pt>
                <c:pt idx="129">
                  <c:v>40590.447916666664</c:v>
                </c:pt>
                <c:pt idx="130">
                  <c:v>40590.451388888891</c:v>
                </c:pt>
                <c:pt idx="131">
                  <c:v>40590.454861111109</c:v>
                </c:pt>
                <c:pt idx="132">
                  <c:v>40590.458333333343</c:v>
                </c:pt>
                <c:pt idx="133">
                  <c:v>40590.461805555555</c:v>
                </c:pt>
                <c:pt idx="134">
                  <c:v>40590.465277777781</c:v>
                </c:pt>
                <c:pt idx="135">
                  <c:v>40590.46875</c:v>
                </c:pt>
                <c:pt idx="136">
                  <c:v>40590.472222222219</c:v>
                </c:pt>
                <c:pt idx="137">
                  <c:v>40590.47569444446</c:v>
                </c:pt>
                <c:pt idx="138">
                  <c:v>40590.47916666665</c:v>
                </c:pt>
                <c:pt idx="139">
                  <c:v>40590.482638888905</c:v>
                </c:pt>
                <c:pt idx="140">
                  <c:v>40590.486111111109</c:v>
                </c:pt>
                <c:pt idx="141">
                  <c:v>40590.489583333336</c:v>
                </c:pt>
                <c:pt idx="142">
                  <c:v>40590.493055555555</c:v>
                </c:pt>
                <c:pt idx="143">
                  <c:v>40590.496527777781</c:v>
                </c:pt>
                <c:pt idx="144">
                  <c:v>40590.5</c:v>
                </c:pt>
                <c:pt idx="145">
                  <c:v>40590.503472222204</c:v>
                </c:pt>
                <c:pt idx="146">
                  <c:v>40590.50694444446</c:v>
                </c:pt>
                <c:pt idx="147">
                  <c:v>40590.510416666664</c:v>
                </c:pt>
                <c:pt idx="148">
                  <c:v>40590.513888888891</c:v>
                </c:pt>
                <c:pt idx="149">
                  <c:v>40590.517361111095</c:v>
                </c:pt>
                <c:pt idx="150">
                  <c:v>40590.520833333336</c:v>
                </c:pt>
                <c:pt idx="151">
                  <c:v>40590.524305555555</c:v>
                </c:pt>
                <c:pt idx="152">
                  <c:v>40590.527777777774</c:v>
                </c:pt>
                <c:pt idx="153">
                  <c:v>40590.53125</c:v>
                </c:pt>
                <c:pt idx="154">
                  <c:v>40590.534722222204</c:v>
                </c:pt>
                <c:pt idx="155">
                  <c:v>40590.53819444446</c:v>
                </c:pt>
                <c:pt idx="156">
                  <c:v>40590.54166666665</c:v>
                </c:pt>
                <c:pt idx="157">
                  <c:v>40590.545138888891</c:v>
                </c:pt>
                <c:pt idx="158">
                  <c:v>40590.548611111109</c:v>
                </c:pt>
                <c:pt idx="159">
                  <c:v>40590.552083333336</c:v>
                </c:pt>
                <c:pt idx="160">
                  <c:v>40590.555555555562</c:v>
                </c:pt>
                <c:pt idx="161">
                  <c:v>40590.559027777781</c:v>
                </c:pt>
                <c:pt idx="162">
                  <c:v>40590.5625</c:v>
                </c:pt>
                <c:pt idx="163">
                  <c:v>40590.565972222204</c:v>
                </c:pt>
                <c:pt idx="164">
                  <c:v>40590.569444444445</c:v>
                </c:pt>
                <c:pt idx="165">
                  <c:v>40590.572916666664</c:v>
                </c:pt>
                <c:pt idx="166">
                  <c:v>40590.576388888891</c:v>
                </c:pt>
                <c:pt idx="167">
                  <c:v>40590.579861111095</c:v>
                </c:pt>
                <c:pt idx="168">
                  <c:v>40590.583333333336</c:v>
                </c:pt>
                <c:pt idx="169">
                  <c:v>40590.586805555562</c:v>
                </c:pt>
                <c:pt idx="170">
                  <c:v>40590.590277777781</c:v>
                </c:pt>
                <c:pt idx="171">
                  <c:v>40590.593749999985</c:v>
                </c:pt>
                <c:pt idx="172">
                  <c:v>40590.597222222204</c:v>
                </c:pt>
                <c:pt idx="173">
                  <c:v>40590.60069444446</c:v>
                </c:pt>
                <c:pt idx="174">
                  <c:v>40590.60416666665</c:v>
                </c:pt>
                <c:pt idx="175">
                  <c:v>40590.607638888891</c:v>
                </c:pt>
                <c:pt idx="176">
                  <c:v>40590.611111111095</c:v>
                </c:pt>
                <c:pt idx="177">
                  <c:v>40590.614583333336</c:v>
                </c:pt>
                <c:pt idx="178">
                  <c:v>40590.618055555562</c:v>
                </c:pt>
                <c:pt idx="179">
                  <c:v>40590.621527777774</c:v>
                </c:pt>
                <c:pt idx="180">
                  <c:v>40590.624999999993</c:v>
                </c:pt>
                <c:pt idx="181">
                  <c:v>40590.628472222204</c:v>
                </c:pt>
                <c:pt idx="182">
                  <c:v>40590.631944444445</c:v>
                </c:pt>
                <c:pt idx="183">
                  <c:v>40590.63541666665</c:v>
                </c:pt>
                <c:pt idx="184">
                  <c:v>40590.638888888891</c:v>
                </c:pt>
                <c:pt idx="185">
                  <c:v>40590.642361111095</c:v>
                </c:pt>
                <c:pt idx="186">
                  <c:v>40590.645833333336</c:v>
                </c:pt>
                <c:pt idx="187">
                  <c:v>40590.649305555555</c:v>
                </c:pt>
                <c:pt idx="188">
                  <c:v>40590.652777777781</c:v>
                </c:pt>
                <c:pt idx="189">
                  <c:v>40590.656250000015</c:v>
                </c:pt>
                <c:pt idx="190">
                  <c:v>40590.659722222204</c:v>
                </c:pt>
                <c:pt idx="191">
                  <c:v>40590.663194444445</c:v>
                </c:pt>
                <c:pt idx="192">
                  <c:v>40590.66666666665</c:v>
                </c:pt>
                <c:pt idx="193">
                  <c:v>40590.670138888891</c:v>
                </c:pt>
                <c:pt idx="194">
                  <c:v>40590.673611111095</c:v>
                </c:pt>
                <c:pt idx="195">
                  <c:v>40590.677083333321</c:v>
                </c:pt>
                <c:pt idx="196">
                  <c:v>40590.680555555562</c:v>
                </c:pt>
                <c:pt idx="197">
                  <c:v>40590.684027777781</c:v>
                </c:pt>
                <c:pt idx="198">
                  <c:v>40590.6875</c:v>
                </c:pt>
                <c:pt idx="199">
                  <c:v>40590.690972222204</c:v>
                </c:pt>
                <c:pt idx="200">
                  <c:v>40590.694444444445</c:v>
                </c:pt>
                <c:pt idx="201">
                  <c:v>40590.69791666665</c:v>
                </c:pt>
                <c:pt idx="202">
                  <c:v>40590.701388888876</c:v>
                </c:pt>
                <c:pt idx="203">
                  <c:v>40590.704861111095</c:v>
                </c:pt>
                <c:pt idx="204">
                  <c:v>40590.708333333336</c:v>
                </c:pt>
                <c:pt idx="205">
                  <c:v>40590.711805555555</c:v>
                </c:pt>
                <c:pt idx="206">
                  <c:v>40590.715277777781</c:v>
                </c:pt>
                <c:pt idx="207">
                  <c:v>40590.71875</c:v>
                </c:pt>
                <c:pt idx="208">
                  <c:v>40590.722222222204</c:v>
                </c:pt>
                <c:pt idx="209">
                  <c:v>40590.725694444445</c:v>
                </c:pt>
                <c:pt idx="210">
                  <c:v>40590.729166666635</c:v>
                </c:pt>
                <c:pt idx="211">
                  <c:v>40590.732638888891</c:v>
                </c:pt>
                <c:pt idx="212">
                  <c:v>40590.736111111095</c:v>
                </c:pt>
                <c:pt idx="213">
                  <c:v>40590.739583333321</c:v>
                </c:pt>
                <c:pt idx="214">
                  <c:v>40590.743055555555</c:v>
                </c:pt>
                <c:pt idx="215">
                  <c:v>40590.746527777781</c:v>
                </c:pt>
                <c:pt idx="216">
                  <c:v>40590.75</c:v>
                </c:pt>
                <c:pt idx="217">
                  <c:v>40590.753472222204</c:v>
                </c:pt>
                <c:pt idx="218">
                  <c:v>40590.75694444446</c:v>
                </c:pt>
                <c:pt idx="219">
                  <c:v>40590.76041666665</c:v>
                </c:pt>
                <c:pt idx="220">
                  <c:v>40590.763888888876</c:v>
                </c:pt>
                <c:pt idx="221">
                  <c:v>40590.76736111108</c:v>
                </c:pt>
                <c:pt idx="222">
                  <c:v>40590.770833333336</c:v>
                </c:pt>
                <c:pt idx="223">
                  <c:v>40590.774305555555</c:v>
                </c:pt>
                <c:pt idx="224">
                  <c:v>40590.777777777774</c:v>
                </c:pt>
                <c:pt idx="225">
                  <c:v>40590.78125</c:v>
                </c:pt>
                <c:pt idx="226">
                  <c:v>40590.784722222204</c:v>
                </c:pt>
                <c:pt idx="227">
                  <c:v>40590.78819444446</c:v>
                </c:pt>
                <c:pt idx="228">
                  <c:v>40590.791666666635</c:v>
                </c:pt>
                <c:pt idx="229">
                  <c:v>40590.795138888876</c:v>
                </c:pt>
                <c:pt idx="230">
                  <c:v>40590.798611111095</c:v>
                </c:pt>
                <c:pt idx="231">
                  <c:v>40590.802083333336</c:v>
                </c:pt>
                <c:pt idx="232">
                  <c:v>40590.805555555562</c:v>
                </c:pt>
                <c:pt idx="233">
                  <c:v>40590.809027777781</c:v>
                </c:pt>
                <c:pt idx="234">
                  <c:v>40590.812500000015</c:v>
                </c:pt>
                <c:pt idx="235">
                  <c:v>40590.815972222219</c:v>
                </c:pt>
                <c:pt idx="236">
                  <c:v>40590.81944444446</c:v>
                </c:pt>
                <c:pt idx="237">
                  <c:v>40590.822916666664</c:v>
                </c:pt>
                <c:pt idx="238">
                  <c:v>40590.826388888891</c:v>
                </c:pt>
                <c:pt idx="239">
                  <c:v>40590.829861111095</c:v>
                </c:pt>
                <c:pt idx="240">
                  <c:v>40590.833333333336</c:v>
                </c:pt>
                <c:pt idx="241">
                  <c:v>40590.836805555562</c:v>
                </c:pt>
                <c:pt idx="242">
                  <c:v>40590.840277777796</c:v>
                </c:pt>
                <c:pt idx="243">
                  <c:v>40590.84375</c:v>
                </c:pt>
                <c:pt idx="244">
                  <c:v>40590.847222222219</c:v>
                </c:pt>
                <c:pt idx="245">
                  <c:v>40590.850694444474</c:v>
                </c:pt>
                <c:pt idx="246">
                  <c:v>40590.854166666664</c:v>
                </c:pt>
                <c:pt idx="247">
                  <c:v>40590.857638888905</c:v>
                </c:pt>
                <c:pt idx="248">
                  <c:v>40590.861111111095</c:v>
                </c:pt>
                <c:pt idx="249">
                  <c:v>40590.864583333336</c:v>
                </c:pt>
                <c:pt idx="250">
                  <c:v>40590.868055555562</c:v>
                </c:pt>
                <c:pt idx="251">
                  <c:v>40590.871527777781</c:v>
                </c:pt>
                <c:pt idx="252">
                  <c:v>40590.875</c:v>
                </c:pt>
                <c:pt idx="253">
                  <c:v>40590.878472222219</c:v>
                </c:pt>
                <c:pt idx="254">
                  <c:v>40590.88194444446</c:v>
                </c:pt>
                <c:pt idx="255">
                  <c:v>40590.885416666664</c:v>
                </c:pt>
                <c:pt idx="256">
                  <c:v>40590.888888888905</c:v>
                </c:pt>
                <c:pt idx="257">
                  <c:v>40590.892361111095</c:v>
                </c:pt>
                <c:pt idx="258">
                  <c:v>40590.895833333336</c:v>
                </c:pt>
                <c:pt idx="259">
                  <c:v>40590.899305555555</c:v>
                </c:pt>
                <c:pt idx="260">
                  <c:v>40590.902777777781</c:v>
                </c:pt>
                <c:pt idx="261">
                  <c:v>40590.906250000015</c:v>
                </c:pt>
                <c:pt idx="262">
                  <c:v>40590.909722222204</c:v>
                </c:pt>
                <c:pt idx="263">
                  <c:v>40590.91319444446</c:v>
                </c:pt>
                <c:pt idx="264">
                  <c:v>40590.916666666664</c:v>
                </c:pt>
                <c:pt idx="265">
                  <c:v>40590.920138888891</c:v>
                </c:pt>
                <c:pt idx="266">
                  <c:v>40590.923611111095</c:v>
                </c:pt>
                <c:pt idx="267">
                  <c:v>40590.927083333321</c:v>
                </c:pt>
                <c:pt idx="268">
                  <c:v>40590.930555555562</c:v>
                </c:pt>
                <c:pt idx="269">
                  <c:v>40590.934027777781</c:v>
                </c:pt>
                <c:pt idx="270">
                  <c:v>40590.9375</c:v>
                </c:pt>
                <c:pt idx="271">
                  <c:v>40590.940972222219</c:v>
                </c:pt>
                <c:pt idx="272">
                  <c:v>40590.94444444446</c:v>
                </c:pt>
                <c:pt idx="273">
                  <c:v>40590.947916666664</c:v>
                </c:pt>
                <c:pt idx="274">
                  <c:v>40590.951388888891</c:v>
                </c:pt>
                <c:pt idx="275">
                  <c:v>40590.954861111109</c:v>
                </c:pt>
                <c:pt idx="276">
                  <c:v>40590.958333333343</c:v>
                </c:pt>
                <c:pt idx="277">
                  <c:v>40590.961805555555</c:v>
                </c:pt>
                <c:pt idx="278">
                  <c:v>40590.965277777781</c:v>
                </c:pt>
                <c:pt idx="279">
                  <c:v>40590.96875</c:v>
                </c:pt>
                <c:pt idx="280">
                  <c:v>40590.972222222219</c:v>
                </c:pt>
                <c:pt idx="281">
                  <c:v>40590.97569444446</c:v>
                </c:pt>
                <c:pt idx="282">
                  <c:v>40590.97916666665</c:v>
                </c:pt>
                <c:pt idx="283">
                  <c:v>40590.982638888905</c:v>
                </c:pt>
                <c:pt idx="284">
                  <c:v>40590.986111111109</c:v>
                </c:pt>
                <c:pt idx="285">
                  <c:v>40590.989583333336</c:v>
                </c:pt>
                <c:pt idx="286">
                  <c:v>40590.993055555555</c:v>
                </c:pt>
                <c:pt idx="287">
                  <c:v>40590.996527777781</c:v>
                </c:pt>
                <c:pt idx="288">
                  <c:v>40591</c:v>
                </c:pt>
                <c:pt idx="289">
                  <c:v>40591.003472222204</c:v>
                </c:pt>
                <c:pt idx="290">
                  <c:v>40591.00694444446</c:v>
                </c:pt>
                <c:pt idx="291">
                  <c:v>40591.010416666664</c:v>
                </c:pt>
                <c:pt idx="292">
                  <c:v>40591.013888888891</c:v>
                </c:pt>
                <c:pt idx="293">
                  <c:v>40591.017361111095</c:v>
                </c:pt>
                <c:pt idx="294">
                  <c:v>40591.020833333336</c:v>
                </c:pt>
                <c:pt idx="295">
                  <c:v>40591.024305555555</c:v>
                </c:pt>
                <c:pt idx="296">
                  <c:v>40591.027777777774</c:v>
                </c:pt>
                <c:pt idx="297">
                  <c:v>40591.03125</c:v>
                </c:pt>
                <c:pt idx="298">
                  <c:v>40591.034722222204</c:v>
                </c:pt>
                <c:pt idx="299">
                  <c:v>40591.03819444446</c:v>
                </c:pt>
                <c:pt idx="300">
                  <c:v>40591.04166666665</c:v>
                </c:pt>
                <c:pt idx="301">
                  <c:v>40591.045138888891</c:v>
                </c:pt>
                <c:pt idx="302">
                  <c:v>40591.048611111109</c:v>
                </c:pt>
                <c:pt idx="303">
                  <c:v>40591.052083333336</c:v>
                </c:pt>
                <c:pt idx="304">
                  <c:v>40591.055555555562</c:v>
                </c:pt>
                <c:pt idx="305">
                  <c:v>40591.059027777781</c:v>
                </c:pt>
                <c:pt idx="306">
                  <c:v>40591.0625</c:v>
                </c:pt>
                <c:pt idx="307">
                  <c:v>40591.065972222204</c:v>
                </c:pt>
                <c:pt idx="308">
                  <c:v>40591.069444444445</c:v>
                </c:pt>
                <c:pt idx="309">
                  <c:v>40591.072916666664</c:v>
                </c:pt>
                <c:pt idx="310">
                  <c:v>40591.076388888891</c:v>
                </c:pt>
                <c:pt idx="311">
                  <c:v>40591.079861111095</c:v>
                </c:pt>
                <c:pt idx="312">
                  <c:v>40591.083333333336</c:v>
                </c:pt>
                <c:pt idx="313">
                  <c:v>40591.086805555562</c:v>
                </c:pt>
                <c:pt idx="314">
                  <c:v>40591.090277777781</c:v>
                </c:pt>
                <c:pt idx="315">
                  <c:v>40591.093749999985</c:v>
                </c:pt>
                <c:pt idx="316">
                  <c:v>40591.097222222204</c:v>
                </c:pt>
                <c:pt idx="317">
                  <c:v>40591.10069444446</c:v>
                </c:pt>
                <c:pt idx="318">
                  <c:v>40591.10416666665</c:v>
                </c:pt>
                <c:pt idx="319">
                  <c:v>40591.107638888891</c:v>
                </c:pt>
                <c:pt idx="320">
                  <c:v>40591.111111111095</c:v>
                </c:pt>
                <c:pt idx="321">
                  <c:v>40591.114583333336</c:v>
                </c:pt>
                <c:pt idx="322">
                  <c:v>40591.118055555562</c:v>
                </c:pt>
                <c:pt idx="323">
                  <c:v>40591.121527777774</c:v>
                </c:pt>
                <c:pt idx="324">
                  <c:v>40591.124999999993</c:v>
                </c:pt>
                <c:pt idx="325">
                  <c:v>40591.128472222204</c:v>
                </c:pt>
                <c:pt idx="326">
                  <c:v>40591.131944444445</c:v>
                </c:pt>
                <c:pt idx="327">
                  <c:v>40591.13541666665</c:v>
                </c:pt>
                <c:pt idx="328">
                  <c:v>40591.138888888891</c:v>
                </c:pt>
                <c:pt idx="329">
                  <c:v>40591.142361111095</c:v>
                </c:pt>
                <c:pt idx="330">
                  <c:v>40591.145833333336</c:v>
                </c:pt>
                <c:pt idx="331">
                  <c:v>40591.149305555555</c:v>
                </c:pt>
                <c:pt idx="332">
                  <c:v>40591.152777777781</c:v>
                </c:pt>
                <c:pt idx="333">
                  <c:v>40591.156250000015</c:v>
                </c:pt>
                <c:pt idx="334">
                  <c:v>40591.159722222204</c:v>
                </c:pt>
                <c:pt idx="335">
                  <c:v>40591.163194444445</c:v>
                </c:pt>
                <c:pt idx="336">
                  <c:v>40591.16666666665</c:v>
                </c:pt>
                <c:pt idx="337">
                  <c:v>40591.170138888891</c:v>
                </c:pt>
                <c:pt idx="338">
                  <c:v>40591.173611111095</c:v>
                </c:pt>
                <c:pt idx="339">
                  <c:v>40591.177083333321</c:v>
                </c:pt>
                <c:pt idx="340">
                  <c:v>40591.180555555562</c:v>
                </c:pt>
                <c:pt idx="341">
                  <c:v>40591.184027777781</c:v>
                </c:pt>
                <c:pt idx="342">
                  <c:v>40591.1875</c:v>
                </c:pt>
                <c:pt idx="343">
                  <c:v>40591.190972222204</c:v>
                </c:pt>
                <c:pt idx="344">
                  <c:v>40591.194444444445</c:v>
                </c:pt>
                <c:pt idx="345">
                  <c:v>40591.19791666665</c:v>
                </c:pt>
                <c:pt idx="346">
                  <c:v>40591.201388888876</c:v>
                </c:pt>
                <c:pt idx="347">
                  <c:v>40591.204861111095</c:v>
                </c:pt>
                <c:pt idx="348">
                  <c:v>40591.208333333336</c:v>
                </c:pt>
                <c:pt idx="349">
                  <c:v>40591.211805555555</c:v>
                </c:pt>
                <c:pt idx="350">
                  <c:v>40591.215277777781</c:v>
                </c:pt>
                <c:pt idx="351">
                  <c:v>40591.21875</c:v>
                </c:pt>
                <c:pt idx="352">
                  <c:v>40591.222222222204</c:v>
                </c:pt>
                <c:pt idx="353">
                  <c:v>40591.225694444445</c:v>
                </c:pt>
                <c:pt idx="354">
                  <c:v>40591.229166666635</c:v>
                </c:pt>
                <c:pt idx="355">
                  <c:v>40591.232638888891</c:v>
                </c:pt>
                <c:pt idx="356">
                  <c:v>40591.236111111095</c:v>
                </c:pt>
                <c:pt idx="357">
                  <c:v>40591.239583333321</c:v>
                </c:pt>
                <c:pt idx="358">
                  <c:v>40591.243055555555</c:v>
                </c:pt>
                <c:pt idx="359">
                  <c:v>40591.246527777781</c:v>
                </c:pt>
                <c:pt idx="360">
                  <c:v>40591.25</c:v>
                </c:pt>
                <c:pt idx="361">
                  <c:v>40591.253472222204</c:v>
                </c:pt>
                <c:pt idx="362">
                  <c:v>40591.25694444446</c:v>
                </c:pt>
                <c:pt idx="363">
                  <c:v>40591.26041666665</c:v>
                </c:pt>
                <c:pt idx="364">
                  <c:v>40591.263888888876</c:v>
                </c:pt>
                <c:pt idx="365">
                  <c:v>40591.26736111108</c:v>
                </c:pt>
                <c:pt idx="366">
                  <c:v>40591.270833333336</c:v>
                </c:pt>
                <c:pt idx="367">
                  <c:v>40591.274305555555</c:v>
                </c:pt>
                <c:pt idx="368">
                  <c:v>40591.277777777774</c:v>
                </c:pt>
                <c:pt idx="369">
                  <c:v>40591.28125</c:v>
                </c:pt>
                <c:pt idx="370">
                  <c:v>40591.284722222204</c:v>
                </c:pt>
                <c:pt idx="371">
                  <c:v>40591.28819444446</c:v>
                </c:pt>
                <c:pt idx="372">
                  <c:v>40591.291666666635</c:v>
                </c:pt>
                <c:pt idx="373">
                  <c:v>40591.295138888876</c:v>
                </c:pt>
                <c:pt idx="374">
                  <c:v>40591.298611111095</c:v>
                </c:pt>
                <c:pt idx="375">
                  <c:v>40591.302083333336</c:v>
                </c:pt>
                <c:pt idx="376">
                  <c:v>40591.305555555562</c:v>
                </c:pt>
                <c:pt idx="377">
                  <c:v>40591.309027777781</c:v>
                </c:pt>
                <c:pt idx="378">
                  <c:v>40591.312500000015</c:v>
                </c:pt>
                <c:pt idx="379">
                  <c:v>40591.315972222219</c:v>
                </c:pt>
                <c:pt idx="380">
                  <c:v>40591.31944444446</c:v>
                </c:pt>
                <c:pt idx="381">
                  <c:v>40591.322916666664</c:v>
                </c:pt>
                <c:pt idx="382">
                  <c:v>40591.326388888891</c:v>
                </c:pt>
                <c:pt idx="383">
                  <c:v>40591.329861111095</c:v>
                </c:pt>
                <c:pt idx="384">
                  <c:v>40591.333333333336</c:v>
                </c:pt>
                <c:pt idx="385">
                  <c:v>40591.336805555562</c:v>
                </c:pt>
                <c:pt idx="386">
                  <c:v>40591.340277777796</c:v>
                </c:pt>
                <c:pt idx="387">
                  <c:v>40591.34375</c:v>
                </c:pt>
                <c:pt idx="388">
                  <c:v>40591.347222222219</c:v>
                </c:pt>
                <c:pt idx="389">
                  <c:v>40591.350694444474</c:v>
                </c:pt>
                <c:pt idx="390">
                  <c:v>40591.354166666664</c:v>
                </c:pt>
                <c:pt idx="391">
                  <c:v>40591.357638888905</c:v>
                </c:pt>
                <c:pt idx="392">
                  <c:v>40591.361111111095</c:v>
                </c:pt>
                <c:pt idx="393">
                  <c:v>40591.364583333336</c:v>
                </c:pt>
                <c:pt idx="394">
                  <c:v>40591.368055555562</c:v>
                </c:pt>
                <c:pt idx="395">
                  <c:v>40591.371527777781</c:v>
                </c:pt>
                <c:pt idx="396">
                  <c:v>40591.375</c:v>
                </c:pt>
                <c:pt idx="397">
                  <c:v>40591.378472222219</c:v>
                </c:pt>
                <c:pt idx="398">
                  <c:v>40591.38194444446</c:v>
                </c:pt>
                <c:pt idx="399">
                  <c:v>40591.385416666664</c:v>
                </c:pt>
                <c:pt idx="400">
                  <c:v>40591.388888888905</c:v>
                </c:pt>
                <c:pt idx="401">
                  <c:v>40591.392361111095</c:v>
                </c:pt>
                <c:pt idx="402">
                  <c:v>40591.395833333336</c:v>
                </c:pt>
                <c:pt idx="403">
                  <c:v>40591.399305555555</c:v>
                </c:pt>
                <c:pt idx="404">
                  <c:v>40591.402777777781</c:v>
                </c:pt>
                <c:pt idx="405">
                  <c:v>40591.406250000015</c:v>
                </c:pt>
                <c:pt idx="406">
                  <c:v>40591.409722222204</c:v>
                </c:pt>
                <c:pt idx="407">
                  <c:v>40591.41319444446</c:v>
                </c:pt>
                <c:pt idx="408">
                  <c:v>40591.416666666664</c:v>
                </c:pt>
                <c:pt idx="409">
                  <c:v>40591.420138888891</c:v>
                </c:pt>
                <c:pt idx="410">
                  <c:v>40591.423611111095</c:v>
                </c:pt>
                <c:pt idx="411">
                  <c:v>40591.427083333321</c:v>
                </c:pt>
                <c:pt idx="412">
                  <c:v>40591.430555555562</c:v>
                </c:pt>
                <c:pt idx="413">
                  <c:v>40591.434027777781</c:v>
                </c:pt>
                <c:pt idx="414">
                  <c:v>40591.4375</c:v>
                </c:pt>
                <c:pt idx="415">
                  <c:v>40591.440972222219</c:v>
                </c:pt>
                <c:pt idx="416">
                  <c:v>40591.44444444446</c:v>
                </c:pt>
                <c:pt idx="417">
                  <c:v>40591.447916666664</c:v>
                </c:pt>
                <c:pt idx="418">
                  <c:v>40591.451388888891</c:v>
                </c:pt>
                <c:pt idx="419">
                  <c:v>40591.454861111109</c:v>
                </c:pt>
                <c:pt idx="420">
                  <c:v>40591.458333333343</c:v>
                </c:pt>
                <c:pt idx="421">
                  <c:v>40591.461805555555</c:v>
                </c:pt>
                <c:pt idx="422">
                  <c:v>40591.465277777781</c:v>
                </c:pt>
                <c:pt idx="423">
                  <c:v>40591.46875</c:v>
                </c:pt>
                <c:pt idx="424">
                  <c:v>40591.472222222219</c:v>
                </c:pt>
                <c:pt idx="425">
                  <c:v>40591.47569444446</c:v>
                </c:pt>
                <c:pt idx="426">
                  <c:v>40591.47916666665</c:v>
                </c:pt>
                <c:pt idx="427">
                  <c:v>40591.482638888905</c:v>
                </c:pt>
                <c:pt idx="428">
                  <c:v>40591.486111111109</c:v>
                </c:pt>
                <c:pt idx="429">
                  <c:v>40591.489583333336</c:v>
                </c:pt>
                <c:pt idx="430">
                  <c:v>40591.493055555555</c:v>
                </c:pt>
                <c:pt idx="431">
                  <c:v>40591.496527777781</c:v>
                </c:pt>
                <c:pt idx="432">
                  <c:v>40591.5</c:v>
                </c:pt>
                <c:pt idx="433">
                  <c:v>40591.503472222204</c:v>
                </c:pt>
                <c:pt idx="434">
                  <c:v>40591.50694444446</c:v>
                </c:pt>
                <c:pt idx="435">
                  <c:v>40591.510416666664</c:v>
                </c:pt>
                <c:pt idx="436">
                  <c:v>40591.513888888891</c:v>
                </c:pt>
                <c:pt idx="437">
                  <c:v>40591.517361111095</c:v>
                </c:pt>
                <c:pt idx="438">
                  <c:v>40591.520833333336</c:v>
                </c:pt>
                <c:pt idx="439">
                  <c:v>40591.524305555555</c:v>
                </c:pt>
                <c:pt idx="440">
                  <c:v>40591.527777777774</c:v>
                </c:pt>
                <c:pt idx="441">
                  <c:v>40591.53125</c:v>
                </c:pt>
                <c:pt idx="442">
                  <c:v>40591.534722222204</c:v>
                </c:pt>
                <c:pt idx="443">
                  <c:v>40591.53819444446</c:v>
                </c:pt>
                <c:pt idx="444">
                  <c:v>40591.54166666665</c:v>
                </c:pt>
                <c:pt idx="445">
                  <c:v>40591.545138888891</c:v>
                </c:pt>
                <c:pt idx="446">
                  <c:v>40591.548611111109</c:v>
                </c:pt>
                <c:pt idx="447">
                  <c:v>40591.552083333336</c:v>
                </c:pt>
                <c:pt idx="448">
                  <c:v>40591.555555555562</c:v>
                </c:pt>
                <c:pt idx="449">
                  <c:v>40591.559027777781</c:v>
                </c:pt>
                <c:pt idx="450">
                  <c:v>40591.5625</c:v>
                </c:pt>
                <c:pt idx="451">
                  <c:v>40591.565972222204</c:v>
                </c:pt>
                <c:pt idx="452">
                  <c:v>40591.569444444445</c:v>
                </c:pt>
                <c:pt idx="453">
                  <c:v>40591.572916666664</c:v>
                </c:pt>
                <c:pt idx="454">
                  <c:v>40591.576388888891</c:v>
                </c:pt>
                <c:pt idx="455">
                  <c:v>40591.579861111095</c:v>
                </c:pt>
                <c:pt idx="456">
                  <c:v>40591.583333333336</c:v>
                </c:pt>
                <c:pt idx="457">
                  <c:v>40591.586805555562</c:v>
                </c:pt>
                <c:pt idx="458">
                  <c:v>40591.590277777781</c:v>
                </c:pt>
                <c:pt idx="459">
                  <c:v>40591.593749999985</c:v>
                </c:pt>
                <c:pt idx="460">
                  <c:v>40591.597222222204</c:v>
                </c:pt>
                <c:pt idx="461">
                  <c:v>40591.60069444446</c:v>
                </c:pt>
                <c:pt idx="462">
                  <c:v>40591.60416666665</c:v>
                </c:pt>
                <c:pt idx="463">
                  <c:v>40591.607638888891</c:v>
                </c:pt>
                <c:pt idx="464">
                  <c:v>40591.611111111095</c:v>
                </c:pt>
                <c:pt idx="465">
                  <c:v>40591.614583333336</c:v>
                </c:pt>
                <c:pt idx="466">
                  <c:v>40591.618055555562</c:v>
                </c:pt>
                <c:pt idx="467">
                  <c:v>40591.621527777774</c:v>
                </c:pt>
                <c:pt idx="468">
                  <c:v>40591.624999999993</c:v>
                </c:pt>
                <c:pt idx="469">
                  <c:v>40591.628472222204</c:v>
                </c:pt>
                <c:pt idx="470">
                  <c:v>40591.631944444445</c:v>
                </c:pt>
                <c:pt idx="471">
                  <c:v>40591.63541666665</c:v>
                </c:pt>
                <c:pt idx="472">
                  <c:v>40591.638888888891</c:v>
                </c:pt>
                <c:pt idx="473">
                  <c:v>40591.642361111095</c:v>
                </c:pt>
                <c:pt idx="474">
                  <c:v>40591.645833333336</c:v>
                </c:pt>
                <c:pt idx="475">
                  <c:v>40591.649305555555</c:v>
                </c:pt>
                <c:pt idx="476">
                  <c:v>40591.652777777781</c:v>
                </c:pt>
                <c:pt idx="477">
                  <c:v>40591.656250000015</c:v>
                </c:pt>
                <c:pt idx="478">
                  <c:v>40591.659722222204</c:v>
                </c:pt>
                <c:pt idx="479">
                  <c:v>40591.663194444445</c:v>
                </c:pt>
                <c:pt idx="480">
                  <c:v>40591.66666666665</c:v>
                </c:pt>
                <c:pt idx="481">
                  <c:v>40591.670138888891</c:v>
                </c:pt>
                <c:pt idx="482">
                  <c:v>40591.673611111095</c:v>
                </c:pt>
                <c:pt idx="483">
                  <c:v>40591.677083333321</c:v>
                </c:pt>
                <c:pt idx="484">
                  <c:v>40591.680555555562</c:v>
                </c:pt>
                <c:pt idx="485">
                  <c:v>40591.684027777781</c:v>
                </c:pt>
                <c:pt idx="486">
                  <c:v>40591.6875</c:v>
                </c:pt>
                <c:pt idx="487">
                  <c:v>40591.690972222204</c:v>
                </c:pt>
                <c:pt idx="488">
                  <c:v>40591.694444444445</c:v>
                </c:pt>
                <c:pt idx="489">
                  <c:v>40591.69791666665</c:v>
                </c:pt>
                <c:pt idx="490">
                  <c:v>40591.701388888876</c:v>
                </c:pt>
                <c:pt idx="491">
                  <c:v>40591.704861111095</c:v>
                </c:pt>
                <c:pt idx="492">
                  <c:v>40591.708333333336</c:v>
                </c:pt>
                <c:pt idx="493">
                  <c:v>40591.711805555555</c:v>
                </c:pt>
                <c:pt idx="494">
                  <c:v>40591.715277777781</c:v>
                </c:pt>
                <c:pt idx="495">
                  <c:v>40591.71875</c:v>
                </c:pt>
                <c:pt idx="496">
                  <c:v>40591.722222222204</c:v>
                </c:pt>
                <c:pt idx="497">
                  <c:v>40591.725694444445</c:v>
                </c:pt>
                <c:pt idx="498">
                  <c:v>40591.729166666635</c:v>
                </c:pt>
                <c:pt idx="499">
                  <c:v>40591.732638888891</c:v>
                </c:pt>
                <c:pt idx="500">
                  <c:v>40591.736111111095</c:v>
                </c:pt>
                <c:pt idx="501">
                  <c:v>40591.739583333321</c:v>
                </c:pt>
                <c:pt idx="502">
                  <c:v>40591.743055555555</c:v>
                </c:pt>
                <c:pt idx="503">
                  <c:v>40591.746527777781</c:v>
                </c:pt>
                <c:pt idx="504">
                  <c:v>40591.75</c:v>
                </c:pt>
                <c:pt idx="505">
                  <c:v>40591.753472222204</c:v>
                </c:pt>
                <c:pt idx="506">
                  <c:v>40591.75694444446</c:v>
                </c:pt>
                <c:pt idx="507">
                  <c:v>40591.76041666665</c:v>
                </c:pt>
                <c:pt idx="508">
                  <c:v>40591.763888888876</c:v>
                </c:pt>
                <c:pt idx="509">
                  <c:v>40591.76736111108</c:v>
                </c:pt>
                <c:pt idx="510">
                  <c:v>40591.770833333336</c:v>
                </c:pt>
                <c:pt idx="511">
                  <c:v>40591.774305555555</c:v>
                </c:pt>
                <c:pt idx="512">
                  <c:v>40591.777777777774</c:v>
                </c:pt>
                <c:pt idx="513">
                  <c:v>40591.78125</c:v>
                </c:pt>
                <c:pt idx="514">
                  <c:v>40591.784722222204</c:v>
                </c:pt>
                <c:pt idx="515">
                  <c:v>40591.78819444446</c:v>
                </c:pt>
                <c:pt idx="516">
                  <c:v>40591.791666666635</c:v>
                </c:pt>
                <c:pt idx="517">
                  <c:v>40591.795138888876</c:v>
                </c:pt>
                <c:pt idx="518">
                  <c:v>40591.798611111095</c:v>
                </c:pt>
                <c:pt idx="519">
                  <c:v>40591.802083333336</c:v>
                </c:pt>
                <c:pt idx="520">
                  <c:v>40591.805555555562</c:v>
                </c:pt>
                <c:pt idx="521">
                  <c:v>40591.809027777781</c:v>
                </c:pt>
                <c:pt idx="522">
                  <c:v>40591.812500000015</c:v>
                </c:pt>
                <c:pt idx="523">
                  <c:v>40591.815972222219</c:v>
                </c:pt>
                <c:pt idx="524">
                  <c:v>40591.81944444446</c:v>
                </c:pt>
                <c:pt idx="525">
                  <c:v>40591.822916666664</c:v>
                </c:pt>
                <c:pt idx="526">
                  <c:v>40591.826388888891</c:v>
                </c:pt>
                <c:pt idx="527">
                  <c:v>40591.829861111095</c:v>
                </c:pt>
                <c:pt idx="528">
                  <c:v>40591.833333333336</c:v>
                </c:pt>
                <c:pt idx="529">
                  <c:v>40591.836805555562</c:v>
                </c:pt>
                <c:pt idx="530">
                  <c:v>40591.840277777796</c:v>
                </c:pt>
                <c:pt idx="531">
                  <c:v>40591.84375</c:v>
                </c:pt>
                <c:pt idx="532">
                  <c:v>40591.847222222219</c:v>
                </c:pt>
                <c:pt idx="533">
                  <c:v>40591.850694444474</c:v>
                </c:pt>
                <c:pt idx="534">
                  <c:v>40591.854166666664</c:v>
                </c:pt>
                <c:pt idx="535">
                  <c:v>40591.857638888905</c:v>
                </c:pt>
                <c:pt idx="536">
                  <c:v>40591.861111111095</c:v>
                </c:pt>
                <c:pt idx="537">
                  <c:v>40591.864583333336</c:v>
                </c:pt>
                <c:pt idx="538">
                  <c:v>40591.868055555562</c:v>
                </c:pt>
                <c:pt idx="539">
                  <c:v>40591.871527777781</c:v>
                </c:pt>
                <c:pt idx="540">
                  <c:v>40591.875</c:v>
                </c:pt>
                <c:pt idx="541">
                  <c:v>40591.878472222219</c:v>
                </c:pt>
                <c:pt idx="542">
                  <c:v>40591.88194444446</c:v>
                </c:pt>
                <c:pt idx="543">
                  <c:v>40591.885416666664</c:v>
                </c:pt>
                <c:pt idx="544">
                  <c:v>40591.888888888905</c:v>
                </c:pt>
                <c:pt idx="545">
                  <c:v>40591.892361111095</c:v>
                </c:pt>
                <c:pt idx="546">
                  <c:v>40591.895833333336</c:v>
                </c:pt>
                <c:pt idx="547">
                  <c:v>40591.899305555555</c:v>
                </c:pt>
                <c:pt idx="548">
                  <c:v>40591.902777777781</c:v>
                </c:pt>
                <c:pt idx="549">
                  <c:v>40591.906250000015</c:v>
                </c:pt>
                <c:pt idx="550">
                  <c:v>40591.909722222204</c:v>
                </c:pt>
                <c:pt idx="551">
                  <c:v>40591.91319444446</c:v>
                </c:pt>
                <c:pt idx="552">
                  <c:v>40591.916666666664</c:v>
                </c:pt>
                <c:pt idx="553">
                  <c:v>40591.920138888891</c:v>
                </c:pt>
                <c:pt idx="554">
                  <c:v>40591.923611111095</c:v>
                </c:pt>
                <c:pt idx="555">
                  <c:v>40591.927083333321</c:v>
                </c:pt>
                <c:pt idx="556">
                  <c:v>40591.930555555562</c:v>
                </c:pt>
                <c:pt idx="557">
                  <c:v>40591.934027777781</c:v>
                </c:pt>
                <c:pt idx="558">
                  <c:v>40591.9375</c:v>
                </c:pt>
                <c:pt idx="559">
                  <c:v>40591.940972222219</c:v>
                </c:pt>
                <c:pt idx="560">
                  <c:v>40591.94444444446</c:v>
                </c:pt>
                <c:pt idx="561">
                  <c:v>40591.947916666664</c:v>
                </c:pt>
                <c:pt idx="562">
                  <c:v>40591.951388888891</c:v>
                </c:pt>
                <c:pt idx="563">
                  <c:v>40591.954861111109</c:v>
                </c:pt>
                <c:pt idx="564">
                  <c:v>40591.958333333343</c:v>
                </c:pt>
                <c:pt idx="565">
                  <c:v>40591.961805555555</c:v>
                </c:pt>
                <c:pt idx="566">
                  <c:v>40591.965277777781</c:v>
                </c:pt>
                <c:pt idx="567">
                  <c:v>40591.96875</c:v>
                </c:pt>
                <c:pt idx="568">
                  <c:v>40591.972222222219</c:v>
                </c:pt>
                <c:pt idx="569">
                  <c:v>40591.97569444446</c:v>
                </c:pt>
                <c:pt idx="570">
                  <c:v>40591.97916666665</c:v>
                </c:pt>
                <c:pt idx="571">
                  <c:v>40591.982638888905</c:v>
                </c:pt>
                <c:pt idx="572">
                  <c:v>40591.986111111109</c:v>
                </c:pt>
                <c:pt idx="573">
                  <c:v>40591.989583333336</c:v>
                </c:pt>
                <c:pt idx="574">
                  <c:v>40591.993055555555</c:v>
                </c:pt>
                <c:pt idx="575">
                  <c:v>40591.996527777781</c:v>
                </c:pt>
                <c:pt idx="576">
                  <c:v>40592</c:v>
                </c:pt>
                <c:pt idx="577">
                  <c:v>40592.003472222204</c:v>
                </c:pt>
                <c:pt idx="578">
                  <c:v>40592.00694444446</c:v>
                </c:pt>
                <c:pt idx="579">
                  <c:v>40592.010416666664</c:v>
                </c:pt>
                <c:pt idx="580">
                  <c:v>40592.013888888891</c:v>
                </c:pt>
                <c:pt idx="581">
                  <c:v>40592.017361111095</c:v>
                </c:pt>
                <c:pt idx="582">
                  <c:v>40592.020833333336</c:v>
                </c:pt>
                <c:pt idx="583">
                  <c:v>40592.024305555555</c:v>
                </c:pt>
                <c:pt idx="584">
                  <c:v>40592.027777777774</c:v>
                </c:pt>
                <c:pt idx="585">
                  <c:v>40592.03125</c:v>
                </c:pt>
                <c:pt idx="586">
                  <c:v>40592.034722222204</c:v>
                </c:pt>
                <c:pt idx="587">
                  <c:v>40592.03819444446</c:v>
                </c:pt>
                <c:pt idx="588">
                  <c:v>40592.04166666665</c:v>
                </c:pt>
                <c:pt idx="589">
                  <c:v>40592.045138888891</c:v>
                </c:pt>
                <c:pt idx="590">
                  <c:v>40592.048611111109</c:v>
                </c:pt>
                <c:pt idx="591">
                  <c:v>40592.052083333336</c:v>
                </c:pt>
                <c:pt idx="592">
                  <c:v>40592.055555555562</c:v>
                </c:pt>
                <c:pt idx="593">
                  <c:v>40592.059027777781</c:v>
                </c:pt>
                <c:pt idx="594">
                  <c:v>40592.0625</c:v>
                </c:pt>
                <c:pt idx="595">
                  <c:v>40592.065972222204</c:v>
                </c:pt>
                <c:pt idx="596">
                  <c:v>40592.069444444445</c:v>
                </c:pt>
                <c:pt idx="597">
                  <c:v>40592.072916666664</c:v>
                </c:pt>
                <c:pt idx="598">
                  <c:v>40592.076388888891</c:v>
                </c:pt>
                <c:pt idx="599">
                  <c:v>40592.079861111095</c:v>
                </c:pt>
                <c:pt idx="600">
                  <c:v>40592.083333333336</c:v>
                </c:pt>
                <c:pt idx="601">
                  <c:v>40592.086805555562</c:v>
                </c:pt>
                <c:pt idx="602">
                  <c:v>40592.090277777781</c:v>
                </c:pt>
                <c:pt idx="603">
                  <c:v>40592.093749999985</c:v>
                </c:pt>
                <c:pt idx="604">
                  <c:v>40592.097222222204</c:v>
                </c:pt>
                <c:pt idx="605">
                  <c:v>40592.10069444446</c:v>
                </c:pt>
                <c:pt idx="606">
                  <c:v>40592.10416666665</c:v>
                </c:pt>
                <c:pt idx="607">
                  <c:v>40592.107638888891</c:v>
                </c:pt>
                <c:pt idx="608">
                  <c:v>40592.111111111095</c:v>
                </c:pt>
                <c:pt idx="609">
                  <c:v>40592.114583333336</c:v>
                </c:pt>
                <c:pt idx="610">
                  <c:v>40592.118055555562</c:v>
                </c:pt>
                <c:pt idx="611">
                  <c:v>40592.121527777774</c:v>
                </c:pt>
                <c:pt idx="612">
                  <c:v>40592.124999999993</c:v>
                </c:pt>
                <c:pt idx="613">
                  <c:v>40592.128472222204</c:v>
                </c:pt>
                <c:pt idx="614">
                  <c:v>40592.131944444445</c:v>
                </c:pt>
                <c:pt idx="615">
                  <c:v>40592.13541666665</c:v>
                </c:pt>
                <c:pt idx="616">
                  <c:v>40592.138888888891</c:v>
                </c:pt>
                <c:pt idx="617">
                  <c:v>40592.142361111095</c:v>
                </c:pt>
                <c:pt idx="618">
                  <c:v>40592.145833333336</c:v>
                </c:pt>
                <c:pt idx="619">
                  <c:v>40592.149305555555</c:v>
                </c:pt>
                <c:pt idx="620">
                  <c:v>40592.152777777781</c:v>
                </c:pt>
                <c:pt idx="621">
                  <c:v>40592.156250000015</c:v>
                </c:pt>
                <c:pt idx="622">
                  <c:v>40592.159722222204</c:v>
                </c:pt>
                <c:pt idx="623">
                  <c:v>40592.163194444445</c:v>
                </c:pt>
                <c:pt idx="624">
                  <c:v>40592.16666666665</c:v>
                </c:pt>
                <c:pt idx="625">
                  <c:v>40592.170138888891</c:v>
                </c:pt>
                <c:pt idx="626">
                  <c:v>40592.173611111095</c:v>
                </c:pt>
                <c:pt idx="627">
                  <c:v>40592.177083333321</c:v>
                </c:pt>
                <c:pt idx="628">
                  <c:v>40592.180555555562</c:v>
                </c:pt>
                <c:pt idx="629">
                  <c:v>40592.184027777781</c:v>
                </c:pt>
                <c:pt idx="630">
                  <c:v>40592.1875</c:v>
                </c:pt>
                <c:pt idx="631">
                  <c:v>40592.190972222204</c:v>
                </c:pt>
                <c:pt idx="632">
                  <c:v>40592.194444444445</c:v>
                </c:pt>
                <c:pt idx="633">
                  <c:v>40592.19791666665</c:v>
                </c:pt>
                <c:pt idx="634">
                  <c:v>40592.201388888876</c:v>
                </c:pt>
                <c:pt idx="635">
                  <c:v>40592.204861111095</c:v>
                </c:pt>
                <c:pt idx="636">
                  <c:v>40592.208333333336</c:v>
                </c:pt>
                <c:pt idx="637">
                  <c:v>40592.211805555555</c:v>
                </c:pt>
                <c:pt idx="638">
                  <c:v>40592.215277777781</c:v>
                </c:pt>
                <c:pt idx="639">
                  <c:v>40592.21875</c:v>
                </c:pt>
                <c:pt idx="640">
                  <c:v>40592.222222222204</c:v>
                </c:pt>
                <c:pt idx="641">
                  <c:v>40592.225694444445</c:v>
                </c:pt>
                <c:pt idx="642">
                  <c:v>40592.229166666635</c:v>
                </c:pt>
                <c:pt idx="643">
                  <c:v>40592.232638888891</c:v>
                </c:pt>
                <c:pt idx="644">
                  <c:v>40592.236111111095</c:v>
                </c:pt>
                <c:pt idx="645">
                  <c:v>40592.239583333321</c:v>
                </c:pt>
                <c:pt idx="646">
                  <c:v>40592.243055555555</c:v>
                </c:pt>
                <c:pt idx="647">
                  <c:v>40592.246527777781</c:v>
                </c:pt>
                <c:pt idx="648">
                  <c:v>40592.25</c:v>
                </c:pt>
                <c:pt idx="649">
                  <c:v>40592.253472222204</c:v>
                </c:pt>
                <c:pt idx="650">
                  <c:v>40592.25694444446</c:v>
                </c:pt>
                <c:pt idx="651">
                  <c:v>40592.26041666665</c:v>
                </c:pt>
                <c:pt idx="652">
                  <c:v>40592.263888888876</c:v>
                </c:pt>
                <c:pt idx="653">
                  <c:v>40592.26736111108</c:v>
                </c:pt>
                <c:pt idx="654">
                  <c:v>40592.270833333336</c:v>
                </c:pt>
                <c:pt idx="655">
                  <c:v>40592.274305555555</c:v>
                </c:pt>
                <c:pt idx="656">
                  <c:v>40592.277777777774</c:v>
                </c:pt>
                <c:pt idx="657">
                  <c:v>40592.28125</c:v>
                </c:pt>
                <c:pt idx="658">
                  <c:v>40592.284722222204</c:v>
                </c:pt>
                <c:pt idx="659">
                  <c:v>40592.28819444446</c:v>
                </c:pt>
                <c:pt idx="660">
                  <c:v>40592.291666666635</c:v>
                </c:pt>
                <c:pt idx="661">
                  <c:v>40592.295138888876</c:v>
                </c:pt>
                <c:pt idx="662">
                  <c:v>40592.298611111095</c:v>
                </c:pt>
                <c:pt idx="663">
                  <c:v>40592.302083333336</c:v>
                </c:pt>
                <c:pt idx="664">
                  <c:v>40592.305555555562</c:v>
                </c:pt>
                <c:pt idx="665">
                  <c:v>40592.309027777781</c:v>
                </c:pt>
                <c:pt idx="666">
                  <c:v>40592.312500000015</c:v>
                </c:pt>
                <c:pt idx="667">
                  <c:v>40592.315972222219</c:v>
                </c:pt>
                <c:pt idx="668">
                  <c:v>40592.31944444446</c:v>
                </c:pt>
                <c:pt idx="669">
                  <c:v>40592.322916666664</c:v>
                </c:pt>
                <c:pt idx="670">
                  <c:v>40592.326388888891</c:v>
                </c:pt>
                <c:pt idx="671">
                  <c:v>40592.329861111095</c:v>
                </c:pt>
                <c:pt idx="672">
                  <c:v>40592.333333333336</c:v>
                </c:pt>
                <c:pt idx="673">
                  <c:v>40592.336805555562</c:v>
                </c:pt>
                <c:pt idx="674">
                  <c:v>40592.340277777796</c:v>
                </c:pt>
                <c:pt idx="675">
                  <c:v>40592.34375</c:v>
                </c:pt>
                <c:pt idx="676">
                  <c:v>40592.347222222219</c:v>
                </c:pt>
                <c:pt idx="677">
                  <c:v>40592.350694444474</c:v>
                </c:pt>
                <c:pt idx="678">
                  <c:v>40592.354166666664</c:v>
                </c:pt>
                <c:pt idx="679">
                  <c:v>40592.357638888905</c:v>
                </c:pt>
                <c:pt idx="680">
                  <c:v>40592.361111111095</c:v>
                </c:pt>
                <c:pt idx="681">
                  <c:v>40592.364583333336</c:v>
                </c:pt>
                <c:pt idx="682">
                  <c:v>40592.368055555562</c:v>
                </c:pt>
                <c:pt idx="683">
                  <c:v>40592.371527777781</c:v>
                </c:pt>
                <c:pt idx="684">
                  <c:v>40592.375</c:v>
                </c:pt>
                <c:pt idx="685">
                  <c:v>40592.378472222219</c:v>
                </c:pt>
                <c:pt idx="686">
                  <c:v>40592.38194444446</c:v>
                </c:pt>
                <c:pt idx="687">
                  <c:v>40592.385416666664</c:v>
                </c:pt>
                <c:pt idx="688">
                  <c:v>40592.388888888905</c:v>
                </c:pt>
                <c:pt idx="689">
                  <c:v>40592.392361111095</c:v>
                </c:pt>
                <c:pt idx="690">
                  <c:v>40592.395833333336</c:v>
                </c:pt>
                <c:pt idx="691">
                  <c:v>40592.399305555555</c:v>
                </c:pt>
                <c:pt idx="692">
                  <c:v>40592.402777777781</c:v>
                </c:pt>
                <c:pt idx="693">
                  <c:v>40592.406250000015</c:v>
                </c:pt>
                <c:pt idx="694">
                  <c:v>40592.409722222204</c:v>
                </c:pt>
                <c:pt idx="695">
                  <c:v>40592.41319444446</c:v>
                </c:pt>
                <c:pt idx="696">
                  <c:v>40592.416666666664</c:v>
                </c:pt>
                <c:pt idx="697">
                  <c:v>40592.420138888891</c:v>
                </c:pt>
                <c:pt idx="698">
                  <c:v>40592.423611111095</c:v>
                </c:pt>
                <c:pt idx="699">
                  <c:v>40592.427083333321</c:v>
                </c:pt>
                <c:pt idx="700">
                  <c:v>40592.430555555562</c:v>
                </c:pt>
                <c:pt idx="701">
                  <c:v>40592.434027777781</c:v>
                </c:pt>
                <c:pt idx="702">
                  <c:v>40592.4375</c:v>
                </c:pt>
                <c:pt idx="703">
                  <c:v>40592.440972222219</c:v>
                </c:pt>
                <c:pt idx="704">
                  <c:v>40592.44444444446</c:v>
                </c:pt>
                <c:pt idx="705">
                  <c:v>40592.447916666664</c:v>
                </c:pt>
                <c:pt idx="706">
                  <c:v>40592.451388888891</c:v>
                </c:pt>
                <c:pt idx="707">
                  <c:v>40592.454861111109</c:v>
                </c:pt>
                <c:pt idx="708">
                  <c:v>40592.458333333343</c:v>
                </c:pt>
                <c:pt idx="709">
                  <c:v>40592.461805555555</c:v>
                </c:pt>
                <c:pt idx="710">
                  <c:v>40592.465277777781</c:v>
                </c:pt>
                <c:pt idx="711">
                  <c:v>40592.46875</c:v>
                </c:pt>
                <c:pt idx="712">
                  <c:v>40592.472222222219</c:v>
                </c:pt>
                <c:pt idx="713">
                  <c:v>40592.47569444446</c:v>
                </c:pt>
                <c:pt idx="714">
                  <c:v>40592.47916666665</c:v>
                </c:pt>
                <c:pt idx="715">
                  <c:v>40592.482638888905</c:v>
                </c:pt>
                <c:pt idx="716">
                  <c:v>40592.486111111109</c:v>
                </c:pt>
                <c:pt idx="717">
                  <c:v>40592.489583333336</c:v>
                </c:pt>
                <c:pt idx="718">
                  <c:v>40592.493055555555</c:v>
                </c:pt>
                <c:pt idx="719">
                  <c:v>40592.496527777781</c:v>
                </c:pt>
                <c:pt idx="720">
                  <c:v>40592.5</c:v>
                </c:pt>
                <c:pt idx="721">
                  <c:v>40592.503472222204</c:v>
                </c:pt>
                <c:pt idx="722">
                  <c:v>40592.50694444446</c:v>
                </c:pt>
                <c:pt idx="723">
                  <c:v>40592.510416666664</c:v>
                </c:pt>
                <c:pt idx="724">
                  <c:v>40592.513888888891</c:v>
                </c:pt>
                <c:pt idx="725">
                  <c:v>40592.517361111095</c:v>
                </c:pt>
                <c:pt idx="726">
                  <c:v>40592.520833333336</c:v>
                </c:pt>
                <c:pt idx="727">
                  <c:v>40592.524305555555</c:v>
                </c:pt>
                <c:pt idx="728">
                  <c:v>40592.527777777774</c:v>
                </c:pt>
                <c:pt idx="729">
                  <c:v>40592.53125</c:v>
                </c:pt>
                <c:pt idx="730">
                  <c:v>40592.534722222204</c:v>
                </c:pt>
                <c:pt idx="731">
                  <c:v>40592.53819444446</c:v>
                </c:pt>
                <c:pt idx="732">
                  <c:v>40592.54166666665</c:v>
                </c:pt>
                <c:pt idx="733">
                  <c:v>40592.545138888891</c:v>
                </c:pt>
                <c:pt idx="734">
                  <c:v>40592.548611111109</c:v>
                </c:pt>
                <c:pt idx="735">
                  <c:v>40592.552083333336</c:v>
                </c:pt>
                <c:pt idx="736">
                  <c:v>40592.555555555562</c:v>
                </c:pt>
                <c:pt idx="737">
                  <c:v>40592.559027777781</c:v>
                </c:pt>
                <c:pt idx="738">
                  <c:v>40592.5625</c:v>
                </c:pt>
                <c:pt idx="739">
                  <c:v>40592.565972222204</c:v>
                </c:pt>
                <c:pt idx="740">
                  <c:v>40592.569444444445</c:v>
                </c:pt>
                <c:pt idx="741">
                  <c:v>40592.572916666664</c:v>
                </c:pt>
                <c:pt idx="742">
                  <c:v>40592.576388888891</c:v>
                </c:pt>
                <c:pt idx="743">
                  <c:v>40592.579861111095</c:v>
                </c:pt>
                <c:pt idx="744">
                  <c:v>40592.583333333336</c:v>
                </c:pt>
                <c:pt idx="745">
                  <c:v>40592.586805555562</c:v>
                </c:pt>
                <c:pt idx="746">
                  <c:v>40592.590277777781</c:v>
                </c:pt>
                <c:pt idx="747">
                  <c:v>40592.593749999985</c:v>
                </c:pt>
                <c:pt idx="748">
                  <c:v>40592.597222222204</c:v>
                </c:pt>
                <c:pt idx="749">
                  <c:v>40592.60069444446</c:v>
                </c:pt>
                <c:pt idx="750">
                  <c:v>40592.60416666665</c:v>
                </c:pt>
                <c:pt idx="751">
                  <c:v>40592.607638888891</c:v>
                </c:pt>
                <c:pt idx="752">
                  <c:v>40592.611111111095</c:v>
                </c:pt>
                <c:pt idx="753">
                  <c:v>40592.614583333336</c:v>
                </c:pt>
                <c:pt idx="754">
                  <c:v>40592.618055555562</c:v>
                </c:pt>
                <c:pt idx="755">
                  <c:v>40592.621527777774</c:v>
                </c:pt>
                <c:pt idx="756">
                  <c:v>40592.624999999993</c:v>
                </c:pt>
                <c:pt idx="757">
                  <c:v>40592.628472222204</c:v>
                </c:pt>
                <c:pt idx="758">
                  <c:v>40592.631944444445</c:v>
                </c:pt>
                <c:pt idx="759">
                  <c:v>40592.63541666665</c:v>
                </c:pt>
                <c:pt idx="760">
                  <c:v>40592.638888888891</c:v>
                </c:pt>
                <c:pt idx="761">
                  <c:v>40592.642361111095</c:v>
                </c:pt>
                <c:pt idx="762">
                  <c:v>40592.645833333336</c:v>
                </c:pt>
                <c:pt idx="763">
                  <c:v>40592.649305555555</c:v>
                </c:pt>
                <c:pt idx="764">
                  <c:v>40592.652777777781</c:v>
                </c:pt>
                <c:pt idx="765">
                  <c:v>40592.656250000015</c:v>
                </c:pt>
                <c:pt idx="766">
                  <c:v>40592.659722222204</c:v>
                </c:pt>
                <c:pt idx="767">
                  <c:v>40592.663194444445</c:v>
                </c:pt>
                <c:pt idx="768">
                  <c:v>40592.66666666665</c:v>
                </c:pt>
                <c:pt idx="769">
                  <c:v>40592.670138888891</c:v>
                </c:pt>
                <c:pt idx="770">
                  <c:v>40592.673611111095</c:v>
                </c:pt>
                <c:pt idx="771">
                  <c:v>40592.677083333321</c:v>
                </c:pt>
                <c:pt idx="772">
                  <c:v>40592.680555555562</c:v>
                </c:pt>
                <c:pt idx="773">
                  <c:v>40592.684027777781</c:v>
                </c:pt>
                <c:pt idx="774">
                  <c:v>40592.6875</c:v>
                </c:pt>
                <c:pt idx="775">
                  <c:v>40592.690972222204</c:v>
                </c:pt>
                <c:pt idx="776">
                  <c:v>40592.694444444445</c:v>
                </c:pt>
                <c:pt idx="777">
                  <c:v>40592.69791666665</c:v>
                </c:pt>
                <c:pt idx="778">
                  <c:v>40592.701388888876</c:v>
                </c:pt>
                <c:pt idx="779">
                  <c:v>40592.704861111095</c:v>
                </c:pt>
                <c:pt idx="780">
                  <c:v>40592.708333333336</c:v>
                </c:pt>
                <c:pt idx="781">
                  <c:v>40592.711805555555</c:v>
                </c:pt>
                <c:pt idx="782">
                  <c:v>40592.715277777781</c:v>
                </c:pt>
                <c:pt idx="783">
                  <c:v>40592.71875</c:v>
                </c:pt>
                <c:pt idx="784">
                  <c:v>40592.722222222204</c:v>
                </c:pt>
                <c:pt idx="785">
                  <c:v>40592.725694444445</c:v>
                </c:pt>
                <c:pt idx="786">
                  <c:v>40592.729166666635</c:v>
                </c:pt>
                <c:pt idx="787">
                  <c:v>40592.732638888891</c:v>
                </c:pt>
                <c:pt idx="788">
                  <c:v>40592.736111111095</c:v>
                </c:pt>
                <c:pt idx="789">
                  <c:v>40592.739583333321</c:v>
                </c:pt>
                <c:pt idx="790">
                  <c:v>40592.743055555555</c:v>
                </c:pt>
                <c:pt idx="791">
                  <c:v>40592.746527777781</c:v>
                </c:pt>
                <c:pt idx="792">
                  <c:v>40592.75</c:v>
                </c:pt>
                <c:pt idx="793">
                  <c:v>40592.753472222204</c:v>
                </c:pt>
                <c:pt idx="794">
                  <c:v>40592.75694444446</c:v>
                </c:pt>
                <c:pt idx="795">
                  <c:v>40592.76041666665</c:v>
                </c:pt>
                <c:pt idx="796">
                  <c:v>40592.763888888876</c:v>
                </c:pt>
                <c:pt idx="797">
                  <c:v>40592.76736111108</c:v>
                </c:pt>
                <c:pt idx="798">
                  <c:v>40592.770833333336</c:v>
                </c:pt>
                <c:pt idx="799">
                  <c:v>40592.774305555555</c:v>
                </c:pt>
                <c:pt idx="800">
                  <c:v>40592.777777777774</c:v>
                </c:pt>
                <c:pt idx="801">
                  <c:v>40592.78125</c:v>
                </c:pt>
                <c:pt idx="802">
                  <c:v>40592.784722222204</c:v>
                </c:pt>
                <c:pt idx="803">
                  <c:v>40592.78819444446</c:v>
                </c:pt>
                <c:pt idx="804">
                  <c:v>40592.791666666635</c:v>
                </c:pt>
                <c:pt idx="805">
                  <c:v>40592.795138888876</c:v>
                </c:pt>
                <c:pt idx="806">
                  <c:v>40592.798611111095</c:v>
                </c:pt>
                <c:pt idx="807">
                  <c:v>40592.802083333336</c:v>
                </c:pt>
                <c:pt idx="808">
                  <c:v>40592.805555555562</c:v>
                </c:pt>
                <c:pt idx="809">
                  <c:v>40592.809027777781</c:v>
                </c:pt>
                <c:pt idx="810">
                  <c:v>40592.812500000015</c:v>
                </c:pt>
                <c:pt idx="811">
                  <c:v>40592.815972222219</c:v>
                </c:pt>
                <c:pt idx="812">
                  <c:v>40592.81944444446</c:v>
                </c:pt>
                <c:pt idx="813">
                  <c:v>40592.822916666664</c:v>
                </c:pt>
                <c:pt idx="814">
                  <c:v>40592.826388888891</c:v>
                </c:pt>
                <c:pt idx="815">
                  <c:v>40592.829861111095</c:v>
                </c:pt>
                <c:pt idx="816">
                  <c:v>40592.833333333336</c:v>
                </c:pt>
                <c:pt idx="817">
                  <c:v>40592.836805555562</c:v>
                </c:pt>
                <c:pt idx="818">
                  <c:v>40592.840277777796</c:v>
                </c:pt>
                <c:pt idx="819">
                  <c:v>40592.84375</c:v>
                </c:pt>
                <c:pt idx="820">
                  <c:v>40592.847222222219</c:v>
                </c:pt>
                <c:pt idx="821">
                  <c:v>40592.850694444474</c:v>
                </c:pt>
                <c:pt idx="822">
                  <c:v>40592.854166666664</c:v>
                </c:pt>
                <c:pt idx="823">
                  <c:v>40592.857638888905</c:v>
                </c:pt>
                <c:pt idx="824">
                  <c:v>40592.861111111095</c:v>
                </c:pt>
                <c:pt idx="825">
                  <c:v>40592.864583333336</c:v>
                </c:pt>
                <c:pt idx="826">
                  <c:v>40592.868055555562</c:v>
                </c:pt>
                <c:pt idx="827">
                  <c:v>40592.871527777781</c:v>
                </c:pt>
                <c:pt idx="828">
                  <c:v>40592.875</c:v>
                </c:pt>
                <c:pt idx="829">
                  <c:v>40592.878472222219</c:v>
                </c:pt>
                <c:pt idx="830">
                  <c:v>40592.88194444446</c:v>
                </c:pt>
                <c:pt idx="831">
                  <c:v>40592.885416666664</c:v>
                </c:pt>
                <c:pt idx="832">
                  <c:v>40592.888888888905</c:v>
                </c:pt>
                <c:pt idx="833">
                  <c:v>40592.892361111095</c:v>
                </c:pt>
                <c:pt idx="834">
                  <c:v>40592.895833333336</c:v>
                </c:pt>
                <c:pt idx="835">
                  <c:v>40592.899305555555</c:v>
                </c:pt>
                <c:pt idx="836">
                  <c:v>40592.902777777781</c:v>
                </c:pt>
                <c:pt idx="837">
                  <c:v>40592.906250000015</c:v>
                </c:pt>
                <c:pt idx="838">
                  <c:v>40592.909722222204</c:v>
                </c:pt>
                <c:pt idx="839">
                  <c:v>40592.91319444446</c:v>
                </c:pt>
                <c:pt idx="840">
                  <c:v>40592.916666666664</c:v>
                </c:pt>
                <c:pt idx="841">
                  <c:v>40592.920138888891</c:v>
                </c:pt>
                <c:pt idx="842">
                  <c:v>40592.923611111095</c:v>
                </c:pt>
                <c:pt idx="843">
                  <c:v>40592.927083333321</c:v>
                </c:pt>
                <c:pt idx="844">
                  <c:v>40592.930555555562</c:v>
                </c:pt>
                <c:pt idx="845">
                  <c:v>40592.934027777781</c:v>
                </c:pt>
                <c:pt idx="846">
                  <c:v>40592.9375</c:v>
                </c:pt>
                <c:pt idx="847">
                  <c:v>40592.940972222219</c:v>
                </c:pt>
                <c:pt idx="848">
                  <c:v>40592.94444444446</c:v>
                </c:pt>
                <c:pt idx="849">
                  <c:v>40592.947916666664</c:v>
                </c:pt>
                <c:pt idx="850">
                  <c:v>40592.951388888891</c:v>
                </c:pt>
                <c:pt idx="851">
                  <c:v>40592.954861111109</c:v>
                </c:pt>
                <c:pt idx="852">
                  <c:v>40592.958333333343</c:v>
                </c:pt>
                <c:pt idx="853">
                  <c:v>40592.961805555555</c:v>
                </c:pt>
                <c:pt idx="854">
                  <c:v>40592.965277777781</c:v>
                </c:pt>
                <c:pt idx="855">
                  <c:v>40592.96875</c:v>
                </c:pt>
                <c:pt idx="856">
                  <c:v>40592.972222222219</c:v>
                </c:pt>
                <c:pt idx="857">
                  <c:v>40592.97569444446</c:v>
                </c:pt>
                <c:pt idx="858">
                  <c:v>40592.97916666665</c:v>
                </c:pt>
                <c:pt idx="859">
                  <c:v>40592.982638888905</c:v>
                </c:pt>
                <c:pt idx="860">
                  <c:v>40592.986111111109</c:v>
                </c:pt>
                <c:pt idx="861">
                  <c:v>40592.989583333336</c:v>
                </c:pt>
                <c:pt idx="862">
                  <c:v>40592.993055555555</c:v>
                </c:pt>
                <c:pt idx="863">
                  <c:v>40592.996527777781</c:v>
                </c:pt>
                <c:pt idx="864">
                  <c:v>40593</c:v>
                </c:pt>
                <c:pt idx="865">
                  <c:v>40593.003472222204</c:v>
                </c:pt>
                <c:pt idx="866">
                  <c:v>40593.00694444446</c:v>
                </c:pt>
                <c:pt idx="867">
                  <c:v>40593.010416666664</c:v>
                </c:pt>
                <c:pt idx="868">
                  <c:v>40593.013888888891</c:v>
                </c:pt>
                <c:pt idx="869">
                  <c:v>40593.017361111095</c:v>
                </c:pt>
                <c:pt idx="870">
                  <c:v>40593.020833333336</c:v>
                </c:pt>
                <c:pt idx="871">
                  <c:v>40593.024305555555</c:v>
                </c:pt>
                <c:pt idx="872">
                  <c:v>40593.027777777774</c:v>
                </c:pt>
                <c:pt idx="873">
                  <c:v>40593.03125</c:v>
                </c:pt>
                <c:pt idx="874">
                  <c:v>40593.034722222204</c:v>
                </c:pt>
                <c:pt idx="875">
                  <c:v>40593.03819444446</c:v>
                </c:pt>
                <c:pt idx="876">
                  <c:v>40593.04166666665</c:v>
                </c:pt>
                <c:pt idx="877">
                  <c:v>40593.045138888891</c:v>
                </c:pt>
                <c:pt idx="878">
                  <c:v>40593.048611111109</c:v>
                </c:pt>
                <c:pt idx="879">
                  <c:v>40593.052083333336</c:v>
                </c:pt>
                <c:pt idx="880">
                  <c:v>40593.055555555562</c:v>
                </c:pt>
                <c:pt idx="881">
                  <c:v>40593.059027777781</c:v>
                </c:pt>
                <c:pt idx="882">
                  <c:v>40593.0625</c:v>
                </c:pt>
                <c:pt idx="883">
                  <c:v>40593.065972222204</c:v>
                </c:pt>
                <c:pt idx="884">
                  <c:v>40593.069444444445</c:v>
                </c:pt>
                <c:pt idx="885">
                  <c:v>40593.072916666664</c:v>
                </c:pt>
                <c:pt idx="886">
                  <c:v>40593.076388888891</c:v>
                </c:pt>
                <c:pt idx="887">
                  <c:v>40593.079861111095</c:v>
                </c:pt>
                <c:pt idx="888">
                  <c:v>40593.083333333336</c:v>
                </c:pt>
                <c:pt idx="889">
                  <c:v>40593.086805555562</c:v>
                </c:pt>
                <c:pt idx="890">
                  <c:v>40593.090277777781</c:v>
                </c:pt>
                <c:pt idx="891">
                  <c:v>40593.093749999985</c:v>
                </c:pt>
                <c:pt idx="892">
                  <c:v>40593.097222222204</c:v>
                </c:pt>
                <c:pt idx="893">
                  <c:v>40593.10069444446</c:v>
                </c:pt>
                <c:pt idx="894">
                  <c:v>40593.10416666665</c:v>
                </c:pt>
                <c:pt idx="895">
                  <c:v>40593.107638888891</c:v>
                </c:pt>
                <c:pt idx="896">
                  <c:v>40593.111111111095</c:v>
                </c:pt>
                <c:pt idx="897">
                  <c:v>40593.114583333336</c:v>
                </c:pt>
                <c:pt idx="898">
                  <c:v>40593.118055555562</c:v>
                </c:pt>
                <c:pt idx="899">
                  <c:v>40593.121527777774</c:v>
                </c:pt>
                <c:pt idx="900">
                  <c:v>40593.124999999993</c:v>
                </c:pt>
                <c:pt idx="901">
                  <c:v>40593.128472222204</c:v>
                </c:pt>
                <c:pt idx="902">
                  <c:v>40593.131944444445</c:v>
                </c:pt>
                <c:pt idx="903">
                  <c:v>40593.13541666665</c:v>
                </c:pt>
                <c:pt idx="904">
                  <c:v>40593.138888888891</c:v>
                </c:pt>
                <c:pt idx="905">
                  <c:v>40593.142361111095</c:v>
                </c:pt>
                <c:pt idx="906">
                  <c:v>40593.145833333336</c:v>
                </c:pt>
                <c:pt idx="907">
                  <c:v>40593.149305555555</c:v>
                </c:pt>
                <c:pt idx="908">
                  <c:v>40593.152777777781</c:v>
                </c:pt>
                <c:pt idx="909">
                  <c:v>40593.156250000015</c:v>
                </c:pt>
                <c:pt idx="910">
                  <c:v>40593.159722222204</c:v>
                </c:pt>
                <c:pt idx="911">
                  <c:v>40593.163194444445</c:v>
                </c:pt>
                <c:pt idx="912">
                  <c:v>40593.16666666665</c:v>
                </c:pt>
                <c:pt idx="913">
                  <c:v>40593.170138888891</c:v>
                </c:pt>
                <c:pt idx="914">
                  <c:v>40593.173611111095</c:v>
                </c:pt>
                <c:pt idx="915">
                  <c:v>40593.177083333321</c:v>
                </c:pt>
                <c:pt idx="916">
                  <c:v>40593.180555555562</c:v>
                </c:pt>
                <c:pt idx="917">
                  <c:v>40593.184027777781</c:v>
                </c:pt>
                <c:pt idx="918">
                  <c:v>40593.1875</c:v>
                </c:pt>
                <c:pt idx="919">
                  <c:v>40593.190972222204</c:v>
                </c:pt>
                <c:pt idx="920">
                  <c:v>40593.194444444445</c:v>
                </c:pt>
                <c:pt idx="921">
                  <c:v>40593.19791666665</c:v>
                </c:pt>
                <c:pt idx="922">
                  <c:v>40593.201388888876</c:v>
                </c:pt>
                <c:pt idx="923">
                  <c:v>40593.204861111095</c:v>
                </c:pt>
                <c:pt idx="924">
                  <c:v>40593.208333333336</c:v>
                </c:pt>
                <c:pt idx="925">
                  <c:v>40593.211805555555</c:v>
                </c:pt>
                <c:pt idx="926">
                  <c:v>40593.215277777781</c:v>
                </c:pt>
                <c:pt idx="927">
                  <c:v>40593.21875</c:v>
                </c:pt>
                <c:pt idx="928">
                  <c:v>40593.222222222204</c:v>
                </c:pt>
                <c:pt idx="929">
                  <c:v>40593.225694444445</c:v>
                </c:pt>
                <c:pt idx="930">
                  <c:v>40593.229166666635</c:v>
                </c:pt>
                <c:pt idx="931">
                  <c:v>40593.232638888891</c:v>
                </c:pt>
                <c:pt idx="932">
                  <c:v>40593.236111111095</c:v>
                </c:pt>
                <c:pt idx="933">
                  <c:v>40593.239583333321</c:v>
                </c:pt>
                <c:pt idx="934">
                  <c:v>40593.243055555555</c:v>
                </c:pt>
                <c:pt idx="935">
                  <c:v>40593.246527777781</c:v>
                </c:pt>
                <c:pt idx="936">
                  <c:v>40593.25</c:v>
                </c:pt>
                <c:pt idx="937">
                  <c:v>40593.253472222204</c:v>
                </c:pt>
                <c:pt idx="938">
                  <c:v>40593.25694444446</c:v>
                </c:pt>
                <c:pt idx="939">
                  <c:v>40593.26041666665</c:v>
                </c:pt>
                <c:pt idx="940">
                  <c:v>40593.263888888876</c:v>
                </c:pt>
                <c:pt idx="941">
                  <c:v>40593.26736111108</c:v>
                </c:pt>
                <c:pt idx="942">
                  <c:v>40593.270833333336</c:v>
                </c:pt>
                <c:pt idx="943">
                  <c:v>40593.274305555555</c:v>
                </c:pt>
                <c:pt idx="944">
                  <c:v>40593.277777777774</c:v>
                </c:pt>
                <c:pt idx="945">
                  <c:v>40593.28125</c:v>
                </c:pt>
                <c:pt idx="946">
                  <c:v>40593.284722222204</c:v>
                </c:pt>
                <c:pt idx="947">
                  <c:v>40593.28819444446</c:v>
                </c:pt>
                <c:pt idx="948">
                  <c:v>40593.291666666635</c:v>
                </c:pt>
                <c:pt idx="949">
                  <c:v>40593.295138888876</c:v>
                </c:pt>
                <c:pt idx="950">
                  <c:v>40593.298611111095</c:v>
                </c:pt>
                <c:pt idx="951">
                  <c:v>40593.302083333336</c:v>
                </c:pt>
                <c:pt idx="952">
                  <c:v>40593.305555555562</c:v>
                </c:pt>
                <c:pt idx="953">
                  <c:v>40593.309027777781</c:v>
                </c:pt>
                <c:pt idx="954">
                  <c:v>40593.312500000015</c:v>
                </c:pt>
                <c:pt idx="955">
                  <c:v>40593.315972222219</c:v>
                </c:pt>
                <c:pt idx="956">
                  <c:v>40593.31944444446</c:v>
                </c:pt>
                <c:pt idx="957">
                  <c:v>40593.322916666664</c:v>
                </c:pt>
                <c:pt idx="958">
                  <c:v>40593.326388888891</c:v>
                </c:pt>
                <c:pt idx="959">
                  <c:v>40593.329861111095</c:v>
                </c:pt>
                <c:pt idx="960">
                  <c:v>40593.333333333336</c:v>
                </c:pt>
                <c:pt idx="961">
                  <c:v>40593.336805555562</c:v>
                </c:pt>
                <c:pt idx="962">
                  <c:v>40593.340277777796</c:v>
                </c:pt>
                <c:pt idx="963">
                  <c:v>40593.34375</c:v>
                </c:pt>
                <c:pt idx="964">
                  <c:v>40593.347222222219</c:v>
                </c:pt>
                <c:pt idx="965">
                  <c:v>40593.350694444474</c:v>
                </c:pt>
                <c:pt idx="966">
                  <c:v>40593.354166666664</c:v>
                </c:pt>
                <c:pt idx="967">
                  <c:v>40593.357638888905</c:v>
                </c:pt>
                <c:pt idx="968">
                  <c:v>40593.361111111095</c:v>
                </c:pt>
                <c:pt idx="969">
                  <c:v>40593.364583333336</c:v>
                </c:pt>
                <c:pt idx="970">
                  <c:v>40593.368055555562</c:v>
                </c:pt>
                <c:pt idx="971">
                  <c:v>40593.371527777781</c:v>
                </c:pt>
                <c:pt idx="972">
                  <c:v>40593.375</c:v>
                </c:pt>
                <c:pt idx="973">
                  <c:v>40593.378472222219</c:v>
                </c:pt>
                <c:pt idx="974">
                  <c:v>40593.38194444446</c:v>
                </c:pt>
                <c:pt idx="975">
                  <c:v>40593.385416666664</c:v>
                </c:pt>
                <c:pt idx="976">
                  <c:v>40593.388888888905</c:v>
                </c:pt>
                <c:pt idx="977">
                  <c:v>40593.392361111095</c:v>
                </c:pt>
                <c:pt idx="978">
                  <c:v>40593.395833333336</c:v>
                </c:pt>
                <c:pt idx="979">
                  <c:v>40593.399305555555</c:v>
                </c:pt>
                <c:pt idx="980">
                  <c:v>40593.402777777781</c:v>
                </c:pt>
                <c:pt idx="981">
                  <c:v>40593.406250000015</c:v>
                </c:pt>
                <c:pt idx="982">
                  <c:v>40593.409722222204</c:v>
                </c:pt>
                <c:pt idx="983">
                  <c:v>40593.41319444446</c:v>
                </c:pt>
                <c:pt idx="984">
                  <c:v>40593.416666666664</c:v>
                </c:pt>
                <c:pt idx="985">
                  <c:v>40593.420138888891</c:v>
                </c:pt>
                <c:pt idx="986">
                  <c:v>40593.423611111095</c:v>
                </c:pt>
                <c:pt idx="987">
                  <c:v>40593.427083333321</c:v>
                </c:pt>
                <c:pt idx="988">
                  <c:v>40593.430555555562</c:v>
                </c:pt>
                <c:pt idx="989">
                  <c:v>40593.434027777781</c:v>
                </c:pt>
                <c:pt idx="990">
                  <c:v>40593.4375</c:v>
                </c:pt>
                <c:pt idx="991">
                  <c:v>40593.440972222219</c:v>
                </c:pt>
                <c:pt idx="992">
                  <c:v>40593.44444444446</c:v>
                </c:pt>
                <c:pt idx="993">
                  <c:v>40593.447916666664</c:v>
                </c:pt>
                <c:pt idx="994">
                  <c:v>40593.451388888891</c:v>
                </c:pt>
                <c:pt idx="995">
                  <c:v>40593.454861111109</c:v>
                </c:pt>
                <c:pt idx="996">
                  <c:v>40593.458333333343</c:v>
                </c:pt>
                <c:pt idx="997">
                  <c:v>40593.461805555555</c:v>
                </c:pt>
                <c:pt idx="998">
                  <c:v>40593.465277777781</c:v>
                </c:pt>
                <c:pt idx="999">
                  <c:v>40593.46875</c:v>
                </c:pt>
                <c:pt idx="1000">
                  <c:v>40593.472222222219</c:v>
                </c:pt>
                <c:pt idx="1001">
                  <c:v>40593.47569444446</c:v>
                </c:pt>
                <c:pt idx="1002">
                  <c:v>40593.47916666665</c:v>
                </c:pt>
                <c:pt idx="1003">
                  <c:v>40593.482638888905</c:v>
                </c:pt>
                <c:pt idx="1004">
                  <c:v>40593.486111111109</c:v>
                </c:pt>
                <c:pt idx="1005">
                  <c:v>40593.489583333336</c:v>
                </c:pt>
                <c:pt idx="1006">
                  <c:v>40593.493055555555</c:v>
                </c:pt>
                <c:pt idx="1007">
                  <c:v>40593.496527777781</c:v>
                </c:pt>
                <c:pt idx="1008">
                  <c:v>40593.5</c:v>
                </c:pt>
                <c:pt idx="1009">
                  <c:v>40593.503472222204</c:v>
                </c:pt>
                <c:pt idx="1010">
                  <c:v>40593.50694444446</c:v>
                </c:pt>
                <c:pt idx="1011">
                  <c:v>40593.510416666664</c:v>
                </c:pt>
                <c:pt idx="1012">
                  <c:v>40593.513888888891</c:v>
                </c:pt>
                <c:pt idx="1013">
                  <c:v>40593.517361111095</c:v>
                </c:pt>
                <c:pt idx="1014">
                  <c:v>40593.520833333336</c:v>
                </c:pt>
                <c:pt idx="1015">
                  <c:v>40593.524305555555</c:v>
                </c:pt>
                <c:pt idx="1016">
                  <c:v>40593.527777777774</c:v>
                </c:pt>
                <c:pt idx="1017">
                  <c:v>40593.53125</c:v>
                </c:pt>
                <c:pt idx="1018">
                  <c:v>40593.534722222204</c:v>
                </c:pt>
                <c:pt idx="1019">
                  <c:v>40593.53819444446</c:v>
                </c:pt>
                <c:pt idx="1020">
                  <c:v>40593.54166666665</c:v>
                </c:pt>
                <c:pt idx="1021">
                  <c:v>40593.545138888891</c:v>
                </c:pt>
                <c:pt idx="1022">
                  <c:v>40593.548611111109</c:v>
                </c:pt>
                <c:pt idx="1023">
                  <c:v>40593.552083333336</c:v>
                </c:pt>
                <c:pt idx="1024">
                  <c:v>40593.555555555562</c:v>
                </c:pt>
                <c:pt idx="1025">
                  <c:v>40593.559027777781</c:v>
                </c:pt>
                <c:pt idx="1026">
                  <c:v>40593.5625</c:v>
                </c:pt>
                <c:pt idx="1027">
                  <c:v>40593.565972222204</c:v>
                </c:pt>
                <c:pt idx="1028">
                  <c:v>40593.569444444445</c:v>
                </c:pt>
                <c:pt idx="1029">
                  <c:v>40593.572916666664</c:v>
                </c:pt>
                <c:pt idx="1030">
                  <c:v>40593.576388888891</c:v>
                </c:pt>
                <c:pt idx="1031">
                  <c:v>40593.579861111095</c:v>
                </c:pt>
                <c:pt idx="1032">
                  <c:v>40593.583333333336</c:v>
                </c:pt>
                <c:pt idx="1033">
                  <c:v>40593.586805555562</c:v>
                </c:pt>
                <c:pt idx="1034">
                  <c:v>40593.590277777781</c:v>
                </c:pt>
                <c:pt idx="1035">
                  <c:v>40593.593749999985</c:v>
                </c:pt>
                <c:pt idx="1036">
                  <c:v>40593.597222222204</c:v>
                </c:pt>
                <c:pt idx="1037">
                  <c:v>40593.60069444446</c:v>
                </c:pt>
                <c:pt idx="1038">
                  <c:v>40593.60416666665</c:v>
                </c:pt>
                <c:pt idx="1039">
                  <c:v>40593.607638888891</c:v>
                </c:pt>
                <c:pt idx="1040">
                  <c:v>40593.611111111095</c:v>
                </c:pt>
                <c:pt idx="1041">
                  <c:v>40593.614583333336</c:v>
                </c:pt>
                <c:pt idx="1042">
                  <c:v>40593.618055555562</c:v>
                </c:pt>
                <c:pt idx="1043">
                  <c:v>40593.621527777774</c:v>
                </c:pt>
                <c:pt idx="1044">
                  <c:v>40593.624999999993</c:v>
                </c:pt>
                <c:pt idx="1045">
                  <c:v>40593.628472222204</c:v>
                </c:pt>
                <c:pt idx="1046">
                  <c:v>40593.631944444445</c:v>
                </c:pt>
                <c:pt idx="1047">
                  <c:v>40593.63541666665</c:v>
                </c:pt>
                <c:pt idx="1048">
                  <c:v>40593.638888888891</c:v>
                </c:pt>
                <c:pt idx="1049">
                  <c:v>40593.642361111095</c:v>
                </c:pt>
                <c:pt idx="1050">
                  <c:v>40593.645833333336</c:v>
                </c:pt>
                <c:pt idx="1051">
                  <c:v>40593.649305555555</c:v>
                </c:pt>
                <c:pt idx="1052">
                  <c:v>40593.652777777781</c:v>
                </c:pt>
                <c:pt idx="1053">
                  <c:v>40593.656250000015</c:v>
                </c:pt>
                <c:pt idx="1054">
                  <c:v>40593.659722222204</c:v>
                </c:pt>
                <c:pt idx="1055">
                  <c:v>40593.663194444445</c:v>
                </c:pt>
                <c:pt idx="1056">
                  <c:v>40593.66666666665</c:v>
                </c:pt>
                <c:pt idx="1057">
                  <c:v>40593.670138888891</c:v>
                </c:pt>
                <c:pt idx="1058">
                  <c:v>40593.673611111095</c:v>
                </c:pt>
                <c:pt idx="1059">
                  <c:v>40593.677083333321</c:v>
                </c:pt>
                <c:pt idx="1060">
                  <c:v>40593.680555555562</c:v>
                </c:pt>
                <c:pt idx="1061">
                  <c:v>40593.684027777781</c:v>
                </c:pt>
                <c:pt idx="1062">
                  <c:v>40593.6875</c:v>
                </c:pt>
                <c:pt idx="1063">
                  <c:v>40593.690972222204</c:v>
                </c:pt>
                <c:pt idx="1064">
                  <c:v>40593.694444444445</c:v>
                </c:pt>
                <c:pt idx="1065">
                  <c:v>40593.69791666665</c:v>
                </c:pt>
                <c:pt idx="1066">
                  <c:v>40593.701388888876</c:v>
                </c:pt>
                <c:pt idx="1067">
                  <c:v>40593.704861111095</c:v>
                </c:pt>
                <c:pt idx="1068">
                  <c:v>40593.708333333336</c:v>
                </c:pt>
                <c:pt idx="1069">
                  <c:v>40593.711805555555</c:v>
                </c:pt>
                <c:pt idx="1070">
                  <c:v>40593.715277777781</c:v>
                </c:pt>
                <c:pt idx="1071">
                  <c:v>40593.71875</c:v>
                </c:pt>
                <c:pt idx="1072">
                  <c:v>40593.722222222204</c:v>
                </c:pt>
                <c:pt idx="1073">
                  <c:v>40593.725694444445</c:v>
                </c:pt>
                <c:pt idx="1074">
                  <c:v>40593.729166666635</c:v>
                </c:pt>
                <c:pt idx="1075">
                  <c:v>40593.732638888891</c:v>
                </c:pt>
                <c:pt idx="1076">
                  <c:v>40593.736111111095</c:v>
                </c:pt>
                <c:pt idx="1077">
                  <c:v>40593.739583333321</c:v>
                </c:pt>
                <c:pt idx="1078">
                  <c:v>40593.743055555555</c:v>
                </c:pt>
                <c:pt idx="1079">
                  <c:v>40593.746527777781</c:v>
                </c:pt>
                <c:pt idx="1080">
                  <c:v>40593.75</c:v>
                </c:pt>
                <c:pt idx="1081">
                  <c:v>40593.753472222204</c:v>
                </c:pt>
                <c:pt idx="1082">
                  <c:v>40593.75694444446</c:v>
                </c:pt>
                <c:pt idx="1083">
                  <c:v>40593.76041666665</c:v>
                </c:pt>
                <c:pt idx="1084">
                  <c:v>40593.763888888876</c:v>
                </c:pt>
                <c:pt idx="1085">
                  <c:v>40593.76736111108</c:v>
                </c:pt>
                <c:pt idx="1086">
                  <c:v>40593.770833333336</c:v>
                </c:pt>
                <c:pt idx="1087">
                  <c:v>40593.774305555555</c:v>
                </c:pt>
                <c:pt idx="1088">
                  <c:v>40593.777777777774</c:v>
                </c:pt>
                <c:pt idx="1089">
                  <c:v>40593.78125</c:v>
                </c:pt>
                <c:pt idx="1090">
                  <c:v>40593.784722222204</c:v>
                </c:pt>
                <c:pt idx="1091">
                  <c:v>40593.78819444446</c:v>
                </c:pt>
                <c:pt idx="1092">
                  <c:v>40593.791666666635</c:v>
                </c:pt>
                <c:pt idx="1093">
                  <c:v>40593.795138888876</c:v>
                </c:pt>
                <c:pt idx="1094">
                  <c:v>40593.798611111095</c:v>
                </c:pt>
                <c:pt idx="1095">
                  <c:v>40593.802083333336</c:v>
                </c:pt>
                <c:pt idx="1096">
                  <c:v>40593.805555555562</c:v>
                </c:pt>
                <c:pt idx="1097">
                  <c:v>40593.809027777781</c:v>
                </c:pt>
                <c:pt idx="1098">
                  <c:v>40593.812500000015</c:v>
                </c:pt>
                <c:pt idx="1099">
                  <c:v>40593.815972222219</c:v>
                </c:pt>
                <c:pt idx="1100">
                  <c:v>40593.81944444446</c:v>
                </c:pt>
                <c:pt idx="1101">
                  <c:v>40593.822916666664</c:v>
                </c:pt>
                <c:pt idx="1102">
                  <c:v>40593.826388888891</c:v>
                </c:pt>
                <c:pt idx="1103">
                  <c:v>40593.829861111095</c:v>
                </c:pt>
                <c:pt idx="1104">
                  <c:v>40593.833333333336</c:v>
                </c:pt>
                <c:pt idx="1105">
                  <c:v>40593.836805555562</c:v>
                </c:pt>
                <c:pt idx="1106">
                  <c:v>40593.840277777796</c:v>
                </c:pt>
                <c:pt idx="1107">
                  <c:v>40593.84375</c:v>
                </c:pt>
                <c:pt idx="1108">
                  <c:v>40593.847222222219</c:v>
                </c:pt>
                <c:pt idx="1109">
                  <c:v>40593.850694444474</c:v>
                </c:pt>
                <c:pt idx="1110">
                  <c:v>40593.854166666664</c:v>
                </c:pt>
                <c:pt idx="1111">
                  <c:v>40593.857638888905</c:v>
                </c:pt>
                <c:pt idx="1112">
                  <c:v>40593.861111111095</c:v>
                </c:pt>
                <c:pt idx="1113">
                  <c:v>40593.864583333336</c:v>
                </c:pt>
                <c:pt idx="1114">
                  <c:v>40593.868055555562</c:v>
                </c:pt>
                <c:pt idx="1115">
                  <c:v>40593.871527777781</c:v>
                </c:pt>
                <c:pt idx="1116">
                  <c:v>40593.875</c:v>
                </c:pt>
                <c:pt idx="1117">
                  <c:v>40593.878472222219</c:v>
                </c:pt>
                <c:pt idx="1118">
                  <c:v>40593.88194444446</c:v>
                </c:pt>
                <c:pt idx="1119">
                  <c:v>40593.885416666664</c:v>
                </c:pt>
                <c:pt idx="1120">
                  <c:v>40593.888888888905</c:v>
                </c:pt>
                <c:pt idx="1121">
                  <c:v>40593.892361111095</c:v>
                </c:pt>
                <c:pt idx="1122">
                  <c:v>40593.895833333336</c:v>
                </c:pt>
                <c:pt idx="1123">
                  <c:v>40593.899305555555</c:v>
                </c:pt>
                <c:pt idx="1124">
                  <c:v>40593.902777777781</c:v>
                </c:pt>
                <c:pt idx="1125">
                  <c:v>40593.906250000015</c:v>
                </c:pt>
                <c:pt idx="1126">
                  <c:v>40593.909722222204</c:v>
                </c:pt>
                <c:pt idx="1127">
                  <c:v>40593.91319444446</c:v>
                </c:pt>
                <c:pt idx="1128">
                  <c:v>40593.916666666664</c:v>
                </c:pt>
                <c:pt idx="1129">
                  <c:v>40593.920138888891</c:v>
                </c:pt>
                <c:pt idx="1130">
                  <c:v>40593.923611111095</c:v>
                </c:pt>
                <c:pt idx="1131">
                  <c:v>40593.927083333321</c:v>
                </c:pt>
                <c:pt idx="1132">
                  <c:v>40593.930555555562</c:v>
                </c:pt>
                <c:pt idx="1133">
                  <c:v>40593.934027777781</c:v>
                </c:pt>
                <c:pt idx="1134">
                  <c:v>40593.9375</c:v>
                </c:pt>
                <c:pt idx="1135">
                  <c:v>40593.940972222219</c:v>
                </c:pt>
                <c:pt idx="1136">
                  <c:v>40593.94444444446</c:v>
                </c:pt>
                <c:pt idx="1137">
                  <c:v>40593.947916666664</c:v>
                </c:pt>
                <c:pt idx="1138">
                  <c:v>40593.951388888891</c:v>
                </c:pt>
                <c:pt idx="1139">
                  <c:v>40593.954861111109</c:v>
                </c:pt>
                <c:pt idx="1140">
                  <c:v>40593.958333333343</c:v>
                </c:pt>
                <c:pt idx="1141">
                  <c:v>40593.961805555555</c:v>
                </c:pt>
                <c:pt idx="1142">
                  <c:v>40593.965277777781</c:v>
                </c:pt>
                <c:pt idx="1143">
                  <c:v>40593.96875</c:v>
                </c:pt>
                <c:pt idx="1144">
                  <c:v>40593.972222222219</c:v>
                </c:pt>
                <c:pt idx="1145">
                  <c:v>40593.97569444446</c:v>
                </c:pt>
                <c:pt idx="1146">
                  <c:v>40593.97916666665</c:v>
                </c:pt>
                <c:pt idx="1147">
                  <c:v>40593.982638888905</c:v>
                </c:pt>
                <c:pt idx="1148">
                  <c:v>40593.986111111109</c:v>
                </c:pt>
                <c:pt idx="1149">
                  <c:v>40593.989583333336</c:v>
                </c:pt>
                <c:pt idx="1150">
                  <c:v>40593.993055555555</c:v>
                </c:pt>
                <c:pt idx="1151">
                  <c:v>40593.996527777781</c:v>
                </c:pt>
              </c:numCache>
            </c:numRef>
          </c:xVal>
          <c:yVal>
            <c:numRef>
              <c:f>BEC4NH4!$I$5:$I$1156</c:f>
              <c:numCache>
                <c:formatCode>General</c:formatCode>
                <c:ptCount val="1152"/>
                <c:pt idx="0">
                  <c:v>60</c:v>
                </c:pt>
                <c:pt idx="1">
                  <c:v>60</c:v>
                </c:pt>
                <c:pt idx="2">
                  <c:v>60</c:v>
                </c:pt>
                <c:pt idx="3">
                  <c:v>60</c:v>
                </c:pt>
                <c:pt idx="4">
                  <c:v>60</c:v>
                </c:pt>
                <c:pt idx="5">
                  <c:v>60</c:v>
                </c:pt>
                <c:pt idx="6">
                  <c:v>59</c:v>
                </c:pt>
                <c:pt idx="7">
                  <c:v>59</c:v>
                </c:pt>
                <c:pt idx="8">
                  <c:v>59</c:v>
                </c:pt>
                <c:pt idx="9">
                  <c:v>59</c:v>
                </c:pt>
                <c:pt idx="10">
                  <c:v>59</c:v>
                </c:pt>
                <c:pt idx="11">
                  <c:v>59</c:v>
                </c:pt>
                <c:pt idx="12">
                  <c:v>59</c:v>
                </c:pt>
                <c:pt idx="13">
                  <c:v>59</c:v>
                </c:pt>
                <c:pt idx="14">
                  <c:v>58</c:v>
                </c:pt>
                <c:pt idx="15">
                  <c:v>58</c:v>
                </c:pt>
                <c:pt idx="16">
                  <c:v>58</c:v>
                </c:pt>
                <c:pt idx="17">
                  <c:v>58</c:v>
                </c:pt>
                <c:pt idx="18">
                  <c:v>58</c:v>
                </c:pt>
                <c:pt idx="19">
                  <c:v>58</c:v>
                </c:pt>
                <c:pt idx="20">
                  <c:v>58</c:v>
                </c:pt>
                <c:pt idx="21">
                  <c:v>58</c:v>
                </c:pt>
                <c:pt idx="22">
                  <c:v>57</c:v>
                </c:pt>
                <c:pt idx="23">
                  <c:v>57</c:v>
                </c:pt>
                <c:pt idx="24">
                  <c:v>57</c:v>
                </c:pt>
                <c:pt idx="25">
                  <c:v>57</c:v>
                </c:pt>
                <c:pt idx="26">
                  <c:v>57</c:v>
                </c:pt>
                <c:pt idx="27">
                  <c:v>57</c:v>
                </c:pt>
                <c:pt idx="28">
                  <c:v>57</c:v>
                </c:pt>
                <c:pt idx="29">
                  <c:v>56</c:v>
                </c:pt>
                <c:pt idx="30">
                  <c:v>56</c:v>
                </c:pt>
                <c:pt idx="31">
                  <c:v>56</c:v>
                </c:pt>
                <c:pt idx="32">
                  <c:v>56</c:v>
                </c:pt>
                <c:pt idx="33">
                  <c:v>56</c:v>
                </c:pt>
                <c:pt idx="34">
                  <c:v>56</c:v>
                </c:pt>
                <c:pt idx="35">
                  <c:v>56</c:v>
                </c:pt>
                <c:pt idx="36">
                  <c:v>56</c:v>
                </c:pt>
                <c:pt idx="37">
                  <c:v>55</c:v>
                </c:pt>
                <c:pt idx="38">
                  <c:v>55</c:v>
                </c:pt>
                <c:pt idx="39">
                  <c:v>55</c:v>
                </c:pt>
                <c:pt idx="40">
                  <c:v>55</c:v>
                </c:pt>
                <c:pt idx="41">
                  <c:v>55</c:v>
                </c:pt>
                <c:pt idx="42">
                  <c:v>55</c:v>
                </c:pt>
                <c:pt idx="43">
                  <c:v>55</c:v>
                </c:pt>
                <c:pt idx="44">
                  <c:v>55</c:v>
                </c:pt>
                <c:pt idx="45">
                  <c:v>55</c:v>
                </c:pt>
                <c:pt idx="46">
                  <c:v>54</c:v>
                </c:pt>
                <c:pt idx="47">
                  <c:v>54</c:v>
                </c:pt>
                <c:pt idx="48">
                  <c:v>54</c:v>
                </c:pt>
                <c:pt idx="49">
                  <c:v>54</c:v>
                </c:pt>
                <c:pt idx="50">
                  <c:v>54</c:v>
                </c:pt>
                <c:pt idx="51">
                  <c:v>54</c:v>
                </c:pt>
                <c:pt idx="52">
                  <c:v>54</c:v>
                </c:pt>
                <c:pt idx="53">
                  <c:v>54</c:v>
                </c:pt>
                <c:pt idx="54">
                  <c:v>54</c:v>
                </c:pt>
                <c:pt idx="55">
                  <c:v>54</c:v>
                </c:pt>
                <c:pt idx="56">
                  <c:v>53</c:v>
                </c:pt>
                <c:pt idx="57">
                  <c:v>53</c:v>
                </c:pt>
                <c:pt idx="58">
                  <c:v>53</c:v>
                </c:pt>
                <c:pt idx="59">
                  <c:v>53</c:v>
                </c:pt>
                <c:pt idx="60">
                  <c:v>53</c:v>
                </c:pt>
                <c:pt idx="61">
                  <c:v>53</c:v>
                </c:pt>
                <c:pt idx="62">
                  <c:v>53</c:v>
                </c:pt>
                <c:pt idx="63">
                  <c:v>53</c:v>
                </c:pt>
                <c:pt idx="64">
                  <c:v>53</c:v>
                </c:pt>
                <c:pt idx="65">
                  <c:v>53</c:v>
                </c:pt>
                <c:pt idx="66">
                  <c:v>53</c:v>
                </c:pt>
                <c:pt idx="67">
                  <c:v>53</c:v>
                </c:pt>
                <c:pt idx="68">
                  <c:v>53</c:v>
                </c:pt>
                <c:pt idx="69">
                  <c:v>52</c:v>
                </c:pt>
                <c:pt idx="70">
                  <c:v>52</c:v>
                </c:pt>
                <c:pt idx="71">
                  <c:v>52</c:v>
                </c:pt>
                <c:pt idx="72">
                  <c:v>52</c:v>
                </c:pt>
                <c:pt idx="73">
                  <c:v>52</c:v>
                </c:pt>
                <c:pt idx="74">
                  <c:v>52</c:v>
                </c:pt>
                <c:pt idx="75">
                  <c:v>52</c:v>
                </c:pt>
                <c:pt idx="76">
                  <c:v>52</c:v>
                </c:pt>
                <c:pt idx="77">
                  <c:v>52</c:v>
                </c:pt>
                <c:pt idx="78">
                  <c:v>52</c:v>
                </c:pt>
                <c:pt idx="79">
                  <c:v>52</c:v>
                </c:pt>
                <c:pt idx="80">
                  <c:v>52</c:v>
                </c:pt>
                <c:pt idx="81">
                  <c:v>52</c:v>
                </c:pt>
                <c:pt idx="82">
                  <c:v>51</c:v>
                </c:pt>
                <c:pt idx="83">
                  <c:v>51</c:v>
                </c:pt>
                <c:pt idx="84">
                  <c:v>51</c:v>
                </c:pt>
                <c:pt idx="85">
                  <c:v>51</c:v>
                </c:pt>
                <c:pt idx="86">
                  <c:v>51</c:v>
                </c:pt>
                <c:pt idx="87">
                  <c:v>51</c:v>
                </c:pt>
                <c:pt idx="88">
                  <c:v>51</c:v>
                </c:pt>
                <c:pt idx="89">
                  <c:v>51</c:v>
                </c:pt>
                <c:pt idx="90">
                  <c:v>51</c:v>
                </c:pt>
                <c:pt idx="91">
                  <c:v>51</c:v>
                </c:pt>
                <c:pt idx="92">
                  <c:v>50</c:v>
                </c:pt>
                <c:pt idx="93">
                  <c:v>50</c:v>
                </c:pt>
                <c:pt idx="94">
                  <c:v>50</c:v>
                </c:pt>
                <c:pt idx="95">
                  <c:v>50</c:v>
                </c:pt>
                <c:pt idx="96">
                  <c:v>50</c:v>
                </c:pt>
                <c:pt idx="97">
                  <c:v>50</c:v>
                </c:pt>
                <c:pt idx="98">
                  <c:v>50</c:v>
                </c:pt>
                <c:pt idx="99">
                  <c:v>50</c:v>
                </c:pt>
                <c:pt idx="100">
                  <c:v>50</c:v>
                </c:pt>
                <c:pt idx="101">
                  <c:v>50</c:v>
                </c:pt>
                <c:pt idx="102">
                  <c:v>50</c:v>
                </c:pt>
                <c:pt idx="103">
                  <c:v>50</c:v>
                </c:pt>
                <c:pt idx="104">
                  <c:v>50</c:v>
                </c:pt>
                <c:pt idx="105">
                  <c:v>51</c:v>
                </c:pt>
                <c:pt idx="106">
                  <c:v>51</c:v>
                </c:pt>
                <c:pt idx="107">
                  <c:v>51</c:v>
                </c:pt>
                <c:pt idx="108">
                  <c:v>51</c:v>
                </c:pt>
                <c:pt idx="109">
                  <c:v>51</c:v>
                </c:pt>
                <c:pt idx="110">
                  <c:v>52</c:v>
                </c:pt>
                <c:pt idx="111">
                  <c:v>52</c:v>
                </c:pt>
                <c:pt idx="112">
                  <c:v>52</c:v>
                </c:pt>
                <c:pt idx="113">
                  <c:v>53</c:v>
                </c:pt>
                <c:pt idx="114">
                  <c:v>53</c:v>
                </c:pt>
                <c:pt idx="115">
                  <c:v>53</c:v>
                </c:pt>
                <c:pt idx="116">
                  <c:v>54</c:v>
                </c:pt>
                <c:pt idx="117">
                  <c:v>54</c:v>
                </c:pt>
                <c:pt idx="118">
                  <c:v>55</c:v>
                </c:pt>
                <c:pt idx="119">
                  <c:v>55</c:v>
                </c:pt>
                <c:pt idx="120">
                  <c:v>55</c:v>
                </c:pt>
                <c:pt idx="121">
                  <c:v>55</c:v>
                </c:pt>
                <c:pt idx="122">
                  <c:v>56</c:v>
                </c:pt>
                <c:pt idx="123">
                  <c:v>56</c:v>
                </c:pt>
                <c:pt idx="124">
                  <c:v>56</c:v>
                </c:pt>
                <c:pt idx="125">
                  <c:v>57</c:v>
                </c:pt>
                <c:pt idx="126">
                  <c:v>57</c:v>
                </c:pt>
                <c:pt idx="127">
                  <c:v>58</c:v>
                </c:pt>
                <c:pt idx="128">
                  <c:v>58</c:v>
                </c:pt>
                <c:pt idx="129">
                  <c:v>58</c:v>
                </c:pt>
                <c:pt idx="130">
                  <c:v>59</c:v>
                </c:pt>
                <c:pt idx="131">
                  <c:v>60</c:v>
                </c:pt>
                <c:pt idx="132">
                  <c:v>60</c:v>
                </c:pt>
                <c:pt idx="133">
                  <c:v>60</c:v>
                </c:pt>
                <c:pt idx="134">
                  <c:v>61</c:v>
                </c:pt>
                <c:pt idx="135">
                  <c:v>61</c:v>
                </c:pt>
                <c:pt idx="136">
                  <c:v>62</c:v>
                </c:pt>
                <c:pt idx="137">
                  <c:v>63</c:v>
                </c:pt>
                <c:pt idx="138">
                  <c:v>63</c:v>
                </c:pt>
                <c:pt idx="139">
                  <c:v>64</c:v>
                </c:pt>
                <c:pt idx="140">
                  <c:v>64</c:v>
                </c:pt>
                <c:pt idx="141">
                  <c:v>65</c:v>
                </c:pt>
                <c:pt idx="142">
                  <c:v>65</c:v>
                </c:pt>
                <c:pt idx="143">
                  <c:v>66</c:v>
                </c:pt>
                <c:pt idx="144">
                  <c:v>67</c:v>
                </c:pt>
                <c:pt idx="145">
                  <c:v>67</c:v>
                </c:pt>
                <c:pt idx="146">
                  <c:v>68</c:v>
                </c:pt>
                <c:pt idx="147">
                  <c:v>68</c:v>
                </c:pt>
                <c:pt idx="148">
                  <c:v>69</c:v>
                </c:pt>
                <c:pt idx="149">
                  <c:v>70</c:v>
                </c:pt>
                <c:pt idx="150">
                  <c:v>70</c:v>
                </c:pt>
                <c:pt idx="151">
                  <c:v>71</c:v>
                </c:pt>
                <c:pt idx="152">
                  <c:v>71</c:v>
                </c:pt>
                <c:pt idx="153">
                  <c:v>72</c:v>
                </c:pt>
                <c:pt idx="154">
                  <c:v>73</c:v>
                </c:pt>
                <c:pt idx="155">
                  <c:v>73</c:v>
                </c:pt>
                <c:pt idx="156">
                  <c:v>74</c:v>
                </c:pt>
                <c:pt idx="157">
                  <c:v>74</c:v>
                </c:pt>
                <c:pt idx="158">
                  <c:v>75</c:v>
                </c:pt>
                <c:pt idx="159">
                  <c:v>75</c:v>
                </c:pt>
                <c:pt idx="160">
                  <c:v>76</c:v>
                </c:pt>
                <c:pt idx="161">
                  <c:v>76</c:v>
                </c:pt>
                <c:pt idx="162">
                  <c:v>77</c:v>
                </c:pt>
                <c:pt idx="163">
                  <c:v>77</c:v>
                </c:pt>
                <c:pt idx="164">
                  <c:v>78</c:v>
                </c:pt>
                <c:pt idx="165">
                  <c:v>78</c:v>
                </c:pt>
                <c:pt idx="166">
                  <c:v>79</c:v>
                </c:pt>
                <c:pt idx="167">
                  <c:v>79</c:v>
                </c:pt>
                <c:pt idx="168">
                  <c:v>80</c:v>
                </c:pt>
                <c:pt idx="169">
                  <c:v>80</c:v>
                </c:pt>
                <c:pt idx="170">
                  <c:v>80</c:v>
                </c:pt>
                <c:pt idx="171">
                  <c:v>81</c:v>
                </c:pt>
                <c:pt idx="172">
                  <c:v>81</c:v>
                </c:pt>
                <c:pt idx="173">
                  <c:v>81</c:v>
                </c:pt>
                <c:pt idx="174">
                  <c:v>82</c:v>
                </c:pt>
                <c:pt idx="175">
                  <c:v>82</c:v>
                </c:pt>
                <c:pt idx="176">
                  <c:v>82</c:v>
                </c:pt>
                <c:pt idx="177">
                  <c:v>82</c:v>
                </c:pt>
                <c:pt idx="178">
                  <c:v>83</c:v>
                </c:pt>
                <c:pt idx="179">
                  <c:v>83</c:v>
                </c:pt>
                <c:pt idx="180">
                  <c:v>83</c:v>
                </c:pt>
                <c:pt idx="181">
                  <c:v>83</c:v>
                </c:pt>
                <c:pt idx="182">
                  <c:v>83</c:v>
                </c:pt>
                <c:pt idx="183">
                  <c:v>84</c:v>
                </c:pt>
                <c:pt idx="184">
                  <c:v>84</c:v>
                </c:pt>
                <c:pt idx="185">
                  <c:v>84</c:v>
                </c:pt>
                <c:pt idx="186">
                  <c:v>84</c:v>
                </c:pt>
                <c:pt idx="187">
                  <c:v>84</c:v>
                </c:pt>
                <c:pt idx="188">
                  <c:v>84</c:v>
                </c:pt>
                <c:pt idx="189">
                  <c:v>84</c:v>
                </c:pt>
                <c:pt idx="190">
                  <c:v>84</c:v>
                </c:pt>
                <c:pt idx="191">
                  <c:v>84</c:v>
                </c:pt>
                <c:pt idx="192">
                  <c:v>84</c:v>
                </c:pt>
                <c:pt idx="193">
                  <c:v>84</c:v>
                </c:pt>
                <c:pt idx="194">
                  <c:v>84</c:v>
                </c:pt>
                <c:pt idx="195">
                  <c:v>84</c:v>
                </c:pt>
                <c:pt idx="196">
                  <c:v>84</c:v>
                </c:pt>
                <c:pt idx="197">
                  <c:v>84</c:v>
                </c:pt>
                <c:pt idx="198">
                  <c:v>84</c:v>
                </c:pt>
                <c:pt idx="199">
                  <c:v>84</c:v>
                </c:pt>
                <c:pt idx="200">
                  <c:v>84</c:v>
                </c:pt>
                <c:pt idx="201">
                  <c:v>84</c:v>
                </c:pt>
                <c:pt idx="202">
                  <c:v>84</c:v>
                </c:pt>
                <c:pt idx="203">
                  <c:v>83</c:v>
                </c:pt>
                <c:pt idx="204">
                  <c:v>83</c:v>
                </c:pt>
                <c:pt idx="205">
                  <c:v>83</c:v>
                </c:pt>
                <c:pt idx="206">
                  <c:v>83</c:v>
                </c:pt>
                <c:pt idx="207">
                  <c:v>83</c:v>
                </c:pt>
                <c:pt idx="208">
                  <c:v>83</c:v>
                </c:pt>
                <c:pt idx="209">
                  <c:v>83</c:v>
                </c:pt>
                <c:pt idx="210">
                  <c:v>82</c:v>
                </c:pt>
                <c:pt idx="211">
                  <c:v>82</c:v>
                </c:pt>
                <c:pt idx="212">
                  <c:v>82</c:v>
                </c:pt>
                <c:pt idx="213">
                  <c:v>82</c:v>
                </c:pt>
                <c:pt idx="214">
                  <c:v>82</c:v>
                </c:pt>
                <c:pt idx="215">
                  <c:v>82</c:v>
                </c:pt>
                <c:pt idx="216">
                  <c:v>82</c:v>
                </c:pt>
                <c:pt idx="217">
                  <c:v>81</c:v>
                </c:pt>
                <c:pt idx="218">
                  <c:v>81</c:v>
                </c:pt>
                <c:pt idx="219">
                  <c:v>81</c:v>
                </c:pt>
                <c:pt idx="220">
                  <c:v>81</c:v>
                </c:pt>
                <c:pt idx="221">
                  <c:v>81</c:v>
                </c:pt>
                <c:pt idx="222">
                  <c:v>80</c:v>
                </c:pt>
                <c:pt idx="223">
                  <c:v>80</c:v>
                </c:pt>
                <c:pt idx="224">
                  <c:v>80</c:v>
                </c:pt>
                <c:pt idx="225">
                  <c:v>80</c:v>
                </c:pt>
                <c:pt idx="226">
                  <c:v>80</c:v>
                </c:pt>
                <c:pt idx="227">
                  <c:v>80</c:v>
                </c:pt>
                <c:pt idx="228">
                  <c:v>80</c:v>
                </c:pt>
                <c:pt idx="229">
                  <c:v>80</c:v>
                </c:pt>
                <c:pt idx="230">
                  <c:v>79</c:v>
                </c:pt>
                <c:pt idx="231">
                  <c:v>79</c:v>
                </c:pt>
                <c:pt idx="232">
                  <c:v>79</c:v>
                </c:pt>
                <c:pt idx="233">
                  <c:v>79</c:v>
                </c:pt>
                <c:pt idx="234">
                  <c:v>79</c:v>
                </c:pt>
                <c:pt idx="235">
                  <c:v>79</c:v>
                </c:pt>
                <c:pt idx="236">
                  <c:v>79</c:v>
                </c:pt>
                <c:pt idx="237">
                  <c:v>79</c:v>
                </c:pt>
                <c:pt idx="238">
                  <c:v>79</c:v>
                </c:pt>
                <c:pt idx="239">
                  <c:v>79</c:v>
                </c:pt>
                <c:pt idx="240">
                  <c:v>79</c:v>
                </c:pt>
                <c:pt idx="241">
                  <c:v>79</c:v>
                </c:pt>
                <c:pt idx="242">
                  <c:v>79</c:v>
                </c:pt>
                <c:pt idx="243">
                  <c:v>79</c:v>
                </c:pt>
                <c:pt idx="244">
                  <c:v>79</c:v>
                </c:pt>
                <c:pt idx="245">
                  <c:v>79</c:v>
                </c:pt>
                <c:pt idx="246">
                  <c:v>79</c:v>
                </c:pt>
                <c:pt idx="247">
                  <c:v>79</c:v>
                </c:pt>
                <c:pt idx="248">
                  <c:v>79</c:v>
                </c:pt>
                <c:pt idx="249">
                  <c:v>78</c:v>
                </c:pt>
                <c:pt idx="250">
                  <c:v>78</c:v>
                </c:pt>
                <c:pt idx="251">
                  <c:v>78</c:v>
                </c:pt>
                <c:pt idx="252">
                  <c:v>78</c:v>
                </c:pt>
                <c:pt idx="253">
                  <c:v>78</c:v>
                </c:pt>
                <c:pt idx="254">
                  <c:v>78</c:v>
                </c:pt>
                <c:pt idx="255">
                  <c:v>78</c:v>
                </c:pt>
                <c:pt idx="256">
                  <c:v>78</c:v>
                </c:pt>
                <c:pt idx="257">
                  <c:v>78</c:v>
                </c:pt>
                <c:pt idx="258">
                  <c:v>78</c:v>
                </c:pt>
                <c:pt idx="259">
                  <c:v>78</c:v>
                </c:pt>
                <c:pt idx="260">
                  <c:v>78</c:v>
                </c:pt>
                <c:pt idx="261">
                  <c:v>78</c:v>
                </c:pt>
                <c:pt idx="262">
                  <c:v>78</c:v>
                </c:pt>
                <c:pt idx="263">
                  <c:v>78</c:v>
                </c:pt>
                <c:pt idx="264">
                  <c:v>78</c:v>
                </c:pt>
                <c:pt idx="265">
                  <c:v>78</c:v>
                </c:pt>
                <c:pt idx="266">
                  <c:v>78</c:v>
                </c:pt>
                <c:pt idx="267">
                  <c:v>78</c:v>
                </c:pt>
                <c:pt idx="268">
                  <c:v>78</c:v>
                </c:pt>
                <c:pt idx="269">
                  <c:v>78</c:v>
                </c:pt>
                <c:pt idx="270">
                  <c:v>77</c:v>
                </c:pt>
                <c:pt idx="271">
                  <c:v>77</c:v>
                </c:pt>
                <c:pt idx="272">
                  <c:v>77</c:v>
                </c:pt>
                <c:pt idx="273">
                  <c:v>77</c:v>
                </c:pt>
                <c:pt idx="274">
                  <c:v>77</c:v>
                </c:pt>
                <c:pt idx="275">
                  <c:v>77</c:v>
                </c:pt>
                <c:pt idx="276">
                  <c:v>77</c:v>
                </c:pt>
                <c:pt idx="277">
                  <c:v>77</c:v>
                </c:pt>
                <c:pt idx="278">
                  <c:v>77</c:v>
                </c:pt>
                <c:pt idx="279">
                  <c:v>77</c:v>
                </c:pt>
                <c:pt idx="280">
                  <c:v>77</c:v>
                </c:pt>
                <c:pt idx="281">
                  <c:v>77</c:v>
                </c:pt>
                <c:pt idx="282">
                  <c:v>77</c:v>
                </c:pt>
                <c:pt idx="283">
                  <c:v>77</c:v>
                </c:pt>
                <c:pt idx="284">
                  <c:v>77</c:v>
                </c:pt>
                <c:pt idx="285">
                  <c:v>77</c:v>
                </c:pt>
                <c:pt idx="286">
                  <c:v>77</c:v>
                </c:pt>
                <c:pt idx="287">
                  <c:v>77</c:v>
                </c:pt>
                <c:pt idx="288">
                  <c:v>77</c:v>
                </c:pt>
                <c:pt idx="289">
                  <c:v>77</c:v>
                </c:pt>
                <c:pt idx="290">
                  <c:v>76</c:v>
                </c:pt>
                <c:pt idx="291">
                  <c:v>76</c:v>
                </c:pt>
                <c:pt idx="292">
                  <c:v>76</c:v>
                </c:pt>
                <c:pt idx="293">
                  <c:v>76</c:v>
                </c:pt>
                <c:pt idx="294">
                  <c:v>76</c:v>
                </c:pt>
                <c:pt idx="295">
                  <c:v>76</c:v>
                </c:pt>
                <c:pt idx="296">
                  <c:v>76</c:v>
                </c:pt>
                <c:pt idx="297">
                  <c:v>76</c:v>
                </c:pt>
                <c:pt idx="298">
                  <c:v>76</c:v>
                </c:pt>
                <c:pt idx="299">
                  <c:v>76</c:v>
                </c:pt>
                <c:pt idx="300">
                  <c:v>76</c:v>
                </c:pt>
                <c:pt idx="301">
                  <c:v>76</c:v>
                </c:pt>
                <c:pt idx="302">
                  <c:v>76</c:v>
                </c:pt>
                <c:pt idx="303">
                  <c:v>76</c:v>
                </c:pt>
                <c:pt idx="304">
                  <c:v>76</c:v>
                </c:pt>
                <c:pt idx="305">
                  <c:v>76</c:v>
                </c:pt>
                <c:pt idx="306">
                  <c:v>76</c:v>
                </c:pt>
                <c:pt idx="307">
                  <c:v>76</c:v>
                </c:pt>
                <c:pt idx="308">
                  <c:v>75</c:v>
                </c:pt>
                <c:pt idx="309">
                  <c:v>75</c:v>
                </c:pt>
                <c:pt idx="310">
                  <c:v>75</c:v>
                </c:pt>
                <c:pt idx="311">
                  <c:v>75</c:v>
                </c:pt>
                <c:pt idx="312">
                  <c:v>75</c:v>
                </c:pt>
                <c:pt idx="313">
                  <c:v>75</c:v>
                </c:pt>
                <c:pt idx="314">
                  <c:v>75</c:v>
                </c:pt>
                <c:pt idx="315">
                  <c:v>75</c:v>
                </c:pt>
                <c:pt idx="316">
                  <c:v>75</c:v>
                </c:pt>
                <c:pt idx="317">
                  <c:v>75</c:v>
                </c:pt>
                <c:pt idx="318">
                  <c:v>75</c:v>
                </c:pt>
                <c:pt idx="319">
                  <c:v>75</c:v>
                </c:pt>
                <c:pt idx="320">
                  <c:v>74</c:v>
                </c:pt>
                <c:pt idx="321">
                  <c:v>74</c:v>
                </c:pt>
                <c:pt idx="322">
                  <c:v>74</c:v>
                </c:pt>
                <c:pt idx="323">
                  <c:v>74</c:v>
                </c:pt>
                <c:pt idx="324">
                  <c:v>74</c:v>
                </c:pt>
                <c:pt idx="325">
                  <c:v>74</c:v>
                </c:pt>
                <c:pt idx="326">
                  <c:v>74</c:v>
                </c:pt>
                <c:pt idx="327">
                  <c:v>74</c:v>
                </c:pt>
                <c:pt idx="328">
                  <c:v>74</c:v>
                </c:pt>
                <c:pt idx="329">
                  <c:v>74</c:v>
                </c:pt>
                <c:pt idx="330">
                  <c:v>74</c:v>
                </c:pt>
                <c:pt idx="331">
                  <c:v>74</c:v>
                </c:pt>
                <c:pt idx="332">
                  <c:v>73</c:v>
                </c:pt>
                <c:pt idx="333">
                  <c:v>73</c:v>
                </c:pt>
                <c:pt idx="334">
                  <c:v>73</c:v>
                </c:pt>
                <c:pt idx="335">
                  <c:v>73</c:v>
                </c:pt>
                <c:pt idx="336">
                  <c:v>73</c:v>
                </c:pt>
                <c:pt idx="337">
                  <c:v>73</c:v>
                </c:pt>
                <c:pt idx="338">
                  <c:v>73</c:v>
                </c:pt>
                <c:pt idx="339">
                  <c:v>73</c:v>
                </c:pt>
                <c:pt idx="340">
                  <c:v>73</c:v>
                </c:pt>
                <c:pt idx="341">
                  <c:v>73</c:v>
                </c:pt>
                <c:pt idx="342">
                  <c:v>73</c:v>
                </c:pt>
                <c:pt idx="343">
                  <c:v>73</c:v>
                </c:pt>
                <c:pt idx="344">
                  <c:v>72</c:v>
                </c:pt>
                <c:pt idx="345">
                  <c:v>72</c:v>
                </c:pt>
                <c:pt idx="346">
                  <c:v>72</c:v>
                </c:pt>
                <c:pt idx="347">
                  <c:v>72</c:v>
                </c:pt>
                <c:pt idx="348">
                  <c:v>72</c:v>
                </c:pt>
                <c:pt idx="349">
                  <c:v>72</c:v>
                </c:pt>
                <c:pt idx="350">
                  <c:v>72</c:v>
                </c:pt>
                <c:pt idx="351">
                  <c:v>72</c:v>
                </c:pt>
                <c:pt idx="352">
                  <c:v>72</c:v>
                </c:pt>
                <c:pt idx="353">
                  <c:v>72</c:v>
                </c:pt>
                <c:pt idx="354">
                  <c:v>72</c:v>
                </c:pt>
                <c:pt idx="355">
                  <c:v>72</c:v>
                </c:pt>
                <c:pt idx="356">
                  <c:v>72</c:v>
                </c:pt>
                <c:pt idx="357">
                  <c:v>72</c:v>
                </c:pt>
                <c:pt idx="358">
                  <c:v>72</c:v>
                </c:pt>
                <c:pt idx="359">
                  <c:v>72</c:v>
                </c:pt>
                <c:pt idx="360">
                  <c:v>72</c:v>
                </c:pt>
                <c:pt idx="361">
                  <c:v>72</c:v>
                </c:pt>
                <c:pt idx="362">
                  <c:v>72</c:v>
                </c:pt>
                <c:pt idx="363">
                  <c:v>72</c:v>
                </c:pt>
                <c:pt idx="364">
                  <c:v>72</c:v>
                </c:pt>
                <c:pt idx="365">
                  <c:v>72</c:v>
                </c:pt>
                <c:pt idx="366">
                  <c:v>72</c:v>
                </c:pt>
                <c:pt idx="367">
                  <c:v>72</c:v>
                </c:pt>
                <c:pt idx="368">
                  <c:v>72</c:v>
                </c:pt>
                <c:pt idx="369">
                  <c:v>71</c:v>
                </c:pt>
                <c:pt idx="370">
                  <c:v>71</c:v>
                </c:pt>
                <c:pt idx="371">
                  <c:v>71</c:v>
                </c:pt>
                <c:pt idx="372">
                  <c:v>71</c:v>
                </c:pt>
                <c:pt idx="373">
                  <c:v>71</c:v>
                </c:pt>
                <c:pt idx="374">
                  <c:v>71</c:v>
                </c:pt>
                <c:pt idx="375">
                  <c:v>71</c:v>
                </c:pt>
                <c:pt idx="376">
                  <c:v>71</c:v>
                </c:pt>
                <c:pt idx="377">
                  <c:v>71</c:v>
                </c:pt>
                <c:pt idx="378">
                  <c:v>71</c:v>
                </c:pt>
                <c:pt idx="379">
                  <c:v>71</c:v>
                </c:pt>
                <c:pt idx="380">
                  <c:v>71</c:v>
                </c:pt>
                <c:pt idx="381">
                  <c:v>71</c:v>
                </c:pt>
                <c:pt idx="382">
                  <c:v>71</c:v>
                </c:pt>
                <c:pt idx="383">
                  <c:v>71</c:v>
                </c:pt>
                <c:pt idx="384">
                  <c:v>71</c:v>
                </c:pt>
                <c:pt idx="385">
                  <c:v>71</c:v>
                </c:pt>
                <c:pt idx="386">
                  <c:v>71</c:v>
                </c:pt>
                <c:pt idx="387">
                  <c:v>71</c:v>
                </c:pt>
                <c:pt idx="388">
                  <c:v>71</c:v>
                </c:pt>
                <c:pt idx="389">
                  <c:v>71</c:v>
                </c:pt>
                <c:pt idx="390">
                  <c:v>71</c:v>
                </c:pt>
                <c:pt idx="391">
                  <c:v>71</c:v>
                </c:pt>
                <c:pt idx="392">
                  <c:v>71</c:v>
                </c:pt>
                <c:pt idx="393">
                  <c:v>71</c:v>
                </c:pt>
                <c:pt idx="394">
                  <c:v>71</c:v>
                </c:pt>
                <c:pt idx="395">
                  <c:v>71</c:v>
                </c:pt>
                <c:pt idx="396">
                  <c:v>71</c:v>
                </c:pt>
                <c:pt idx="397">
                  <c:v>71</c:v>
                </c:pt>
                <c:pt idx="398">
                  <c:v>71</c:v>
                </c:pt>
                <c:pt idx="399">
                  <c:v>72</c:v>
                </c:pt>
                <c:pt idx="400">
                  <c:v>72</c:v>
                </c:pt>
                <c:pt idx="401">
                  <c:v>72</c:v>
                </c:pt>
                <c:pt idx="402">
                  <c:v>72</c:v>
                </c:pt>
                <c:pt idx="403">
                  <c:v>72</c:v>
                </c:pt>
                <c:pt idx="404">
                  <c:v>72</c:v>
                </c:pt>
                <c:pt idx="405">
                  <c:v>72</c:v>
                </c:pt>
                <c:pt idx="406">
                  <c:v>72</c:v>
                </c:pt>
                <c:pt idx="407">
                  <c:v>72</c:v>
                </c:pt>
                <c:pt idx="408">
                  <c:v>72</c:v>
                </c:pt>
                <c:pt idx="409">
                  <c:v>72</c:v>
                </c:pt>
                <c:pt idx="410">
                  <c:v>72</c:v>
                </c:pt>
                <c:pt idx="411">
                  <c:v>72</c:v>
                </c:pt>
                <c:pt idx="412">
                  <c:v>72</c:v>
                </c:pt>
                <c:pt idx="413">
                  <c:v>72</c:v>
                </c:pt>
                <c:pt idx="414">
                  <c:v>72</c:v>
                </c:pt>
                <c:pt idx="415">
                  <c:v>72</c:v>
                </c:pt>
                <c:pt idx="416">
                  <c:v>72</c:v>
                </c:pt>
                <c:pt idx="417">
                  <c:v>72</c:v>
                </c:pt>
                <c:pt idx="418">
                  <c:v>72</c:v>
                </c:pt>
                <c:pt idx="419">
                  <c:v>72</c:v>
                </c:pt>
                <c:pt idx="420">
                  <c:v>72</c:v>
                </c:pt>
                <c:pt idx="421">
                  <c:v>72</c:v>
                </c:pt>
                <c:pt idx="422">
                  <c:v>72</c:v>
                </c:pt>
                <c:pt idx="423">
                  <c:v>72</c:v>
                </c:pt>
                <c:pt idx="424">
                  <c:v>71</c:v>
                </c:pt>
                <c:pt idx="425">
                  <c:v>71</c:v>
                </c:pt>
                <c:pt idx="426">
                  <c:v>70</c:v>
                </c:pt>
                <c:pt idx="427">
                  <c:v>70</c:v>
                </c:pt>
                <c:pt idx="428">
                  <c:v>69</c:v>
                </c:pt>
                <c:pt idx="429">
                  <c:v>69</c:v>
                </c:pt>
                <c:pt idx="430">
                  <c:v>68</c:v>
                </c:pt>
                <c:pt idx="431">
                  <c:v>68</c:v>
                </c:pt>
                <c:pt idx="432">
                  <c:v>67</c:v>
                </c:pt>
                <c:pt idx="433">
                  <c:v>67</c:v>
                </c:pt>
                <c:pt idx="434">
                  <c:v>66</c:v>
                </c:pt>
                <c:pt idx="435">
                  <c:v>66</c:v>
                </c:pt>
                <c:pt idx="436">
                  <c:v>65</c:v>
                </c:pt>
                <c:pt idx="437">
                  <c:v>65</c:v>
                </c:pt>
                <c:pt idx="438">
                  <c:v>64</c:v>
                </c:pt>
                <c:pt idx="439">
                  <c:v>64</c:v>
                </c:pt>
                <c:pt idx="440">
                  <c:v>63</c:v>
                </c:pt>
                <c:pt idx="441">
                  <c:v>63</c:v>
                </c:pt>
                <c:pt idx="442">
                  <c:v>63</c:v>
                </c:pt>
                <c:pt idx="443">
                  <c:v>62</c:v>
                </c:pt>
                <c:pt idx="444">
                  <c:v>62</c:v>
                </c:pt>
                <c:pt idx="445">
                  <c:v>62</c:v>
                </c:pt>
                <c:pt idx="446">
                  <c:v>61</c:v>
                </c:pt>
                <c:pt idx="447">
                  <c:v>61</c:v>
                </c:pt>
                <c:pt idx="448">
                  <c:v>61</c:v>
                </c:pt>
                <c:pt idx="449">
                  <c:v>61</c:v>
                </c:pt>
                <c:pt idx="450">
                  <c:v>61</c:v>
                </c:pt>
                <c:pt idx="451">
                  <c:v>61</c:v>
                </c:pt>
                <c:pt idx="452">
                  <c:v>61</c:v>
                </c:pt>
                <c:pt idx="453">
                  <c:v>60</c:v>
                </c:pt>
                <c:pt idx="454">
                  <c:v>60</c:v>
                </c:pt>
                <c:pt idx="455">
                  <c:v>60</c:v>
                </c:pt>
                <c:pt idx="456">
                  <c:v>60</c:v>
                </c:pt>
                <c:pt idx="457">
                  <c:v>60</c:v>
                </c:pt>
                <c:pt idx="458">
                  <c:v>60</c:v>
                </c:pt>
                <c:pt idx="459">
                  <c:v>60</c:v>
                </c:pt>
                <c:pt idx="460">
                  <c:v>60</c:v>
                </c:pt>
                <c:pt idx="461">
                  <c:v>59</c:v>
                </c:pt>
                <c:pt idx="462">
                  <c:v>59</c:v>
                </c:pt>
                <c:pt idx="463">
                  <c:v>59</c:v>
                </c:pt>
                <c:pt idx="464">
                  <c:v>59</c:v>
                </c:pt>
                <c:pt idx="465">
                  <c:v>58</c:v>
                </c:pt>
                <c:pt idx="466">
                  <c:v>58</c:v>
                </c:pt>
                <c:pt idx="467">
                  <c:v>58</c:v>
                </c:pt>
                <c:pt idx="468">
                  <c:v>58</c:v>
                </c:pt>
                <c:pt idx="469">
                  <c:v>58</c:v>
                </c:pt>
                <c:pt idx="470">
                  <c:v>58</c:v>
                </c:pt>
                <c:pt idx="471">
                  <c:v>58</c:v>
                </c:pt>
                <c:pt idx="472">
                  <c:v>57</c:v>
                </c:pt>
                <c:pt idx="473">
                  <c:v>57</c:v>
                </c:pt>
                <c:pt idx="474">
                  <c:v>57</c:v>
                </c:pt>
                <c:pt idx="475">
                  <c:v>56</c:v>
                </c:pt>
                <c:pt idx="476">
                  <c:v>56</c:v>
                </c:pt>
                <c:pt idx="477">
                  <c:v>55</c:v>
                </c:pt>
                <c:pt idx="478">
                  <c:v>54</c:v>
                </c:pt>
                <c:pt idx="479">
                  <c:v>54</c:v>
                </c:pt>
                <c:pt idx="480">
                  <c:v>53</c:v>
                </c:pt>
                <c:pt idx="481">
                  <c:v>53</c:v>
                </c:pt>
                <c:pt idx="482">
                  <c:v>52</c:v>
                </c:pt>
                <c:pt idx="483">
                  <c:v>52</c:v>
                </c:pt>
                <c:pt idx="484">
                  <c:v>51</c:v>
                </c:pt>
                <c:pt idx="485">
                  <c:v>51</c:v>
                </c:pt>
                <c:pt idx="486">
                  <c:v>50</c:v>
                </c:pt>
                <c:pt idx="487">
                  <c:v>50</c:v>
                </c:pt>
                <c:pt idx="488">
                  <c:v>50</c:v>
                </c:pt>
                <c:pt idx="489">
                  <c:v>50</c:v>
                </c:pt>
                <c:pt idx="490">
                  <c:v>49</c:v>
                </c:pt>
                <c:pt idx="491">
                  <c:v>49</c:v>
                </c:pt>
                <c:pt idx="492">
                  <c:v>49</c:v>
                </c:pt>
                <c:pt idx="493">
                  <c:v>49</c:v>
                </c:pt>
                <c:pt idx="494">
                  <c:v>48</c:v>
                </c:pt>
                <c:pt idx="495">
                  <c:v>48</c:v>
                </c:pt>
                <c:pt idx="496">
                  <c:v>48</c:v>
                </c:pt>
                <c:pt idx="497">
                  <c:v>48</c:v>
                </c:pt>
                <c:pt idx="498">
                  <c:v>48</c:v>
                </c:pt>
                <c:pt idx="499">
                  <c:v>47</c:v>
                </c:pt>
                <c:pt idx="500">
                  <c:v>47</c:v>
                </c:pt>
                <c:pt idx="501">
                  <c:v>47</c:v>
                </c:pt>
                <c:pt idx="502">
                  <c:v>46</c:v>
                </c:pt>
                <c:pt idx="503">
                  <c:v>46</c:v>
                </c:pt>
                <c:pt idx="504">
                  <c:v>46</c:v>
                </c:pt>
                <c:pt idx="505">
                  <c:v>46</c:v>
                </c:pt>
                <c:pt idx="506">
                  <c:v>45</c:v>
                </c:pt>
                <c:pt idx="507">
                  <c:v>45</c:v>
                </c:pt>
                <c:pt idx="508">
                  <c:v>45</c:v>
                </c:pt>
                <c:pt idx="509">
                  <c:v>44</c:v>
                </c:pt>
                <c:pt idx="510">
                  <c:v>44</c:v>
                </c:pt>
                <c:pt idx="511">
                  <c:v>43</c:v>
                </c:pt>
                <c:pt idx="512">
                  <c:v>43</c:v>
                </c:pt>
                <c:pt idx="513">
                  <c:v>43</c:v>
                </c:pt>
                <c:pt idx="514">
                  <c:v>42</c:v>
                </c:pt>
                <c:pt idx="515">
                  <c:v>42</c:v>
                </c:pt>
                <c:pt idx="516">
                  <c:v>41</c:v>
                </c:pt>
                <c:pt idx="517">
                  <c:v>40</c:v>
                </c:pt>
                <c:pt idx="518">
                  <c:v>40</c:v>
                </c:pt>
                <c:pt idx="519">
                  <c:v>39</c:v>
                </c:pt>
                <c:pt idx="520">
                  <c:v>39</c:v>
                </c:pt>
                <c:pt idx="521">
                  <c:v>38</c:v>
                </c:pt>
                <c:pt idx="522">
                  <c:v>38</c:v>
                </c:pt>
                <c:pt idx="523">
                  <c:v>37</c:v>
                </c:pt>
                <c:pt idx="524">
                  <c:v>37</c:v>
                </c:pt>
                <c:pt idx="525">
                  <c:v>36</c:v>
                </c:pt>
                <c:pt idx="526">
                  <c:v>36</c:v>
                </c:pt>
                <c:pt idx="527">
                  <c:v>36</c:v>
                </c:pt>
                <c:pt idx="528">
                  <c:v>35</c:v>
                </c:pt>
                <c:pt idx="529">
                  <c:v>35</c:v>
                </c:pt>
                <c:pt idx="530">
                  <c:v>35</c:v>
                </c:pt>
                <c:pt idx="531">
                  <c:v>35</c:v>
                </c:pt>
                <c:pt idx="532">
                  <c:v>34</c:v>
                </c:pt>
                <c:pt idx="533">
                  <c:v>34</c:v>
                </c:pt>
                <c:pt idx="534">
                  <c:v>34</c:v>
                </c:pt>
                <c:pt idx="535">
                  <c:v>34</c:v>
                </c:pt>
                <c:pt idx="536">
                  <c:v>33</c:v>
                </c:pt>
                <c:pt idx="537">
                  <c:v>33</c:v>
                </c:pt>
                <c:pt idx="538">
                  <c:v>33</c:v>
                </c:pt>
                <c:pt idx="539">
                  <c:v>32</c:v>
                </c:pt>
                <c:pt idx="540">
                  <c:v>32</c:v>
                </c:pt>
                <c:pt idx="541">
                  <c:v>32</c:v>
                </c:pt>
                <c:pt idx="542">
                  <c:v>31</c:v>
                </c:pt>
                <c:pt idx="543">
                  <c:v>31</c:v>
                </c:pt>
                <c:pt idx="544">
                  <c:v>31</c:v>
                </c:pt>
                <c:pt idx="545">
                  <c:v>31</c:v>
                </c:pt>
                <c:pt idx="546">
                  <c:v>30</c:v>
                </c:pt>
                <c:pt idx="547">
                  <c:v>30</c:v>
                </c:pt>
                <c:pt idx="548">
                  <c:v>30</c:v>
                </c:pt>
                <c:pt idx="549">
                  <c:v>30</c:v>
                </c:pt>
                <c:pt idx="550">
                  <c:v>29</c:v>
                </c:pt>
                <c:pt idx="551">
                  <c:v>29</c:v>
                </c:pt>
                <c:pt idx="552">
                  <c:v>28</c:v>
                </c:pt>
                <c:pt idx="553">
                  <c:v>28</c:v>
                </c:pt>
                <c:pt idx="554">
                  <c:v>28</c:v>
                </c:pt>
                <c:pt idx="555">
                  <c:v>28</c:v>
                </c:pt>
                <c:pt idx="556">
                  <c:v>27</c:v>
                </c:pt>
                <c:pt idx="557">
                  <c:v>27</c:v>
                </c:pt>
                <c:pt idx="558">
                  <c:v>27</c:v>
                </c:pt>
                <c:pt idx="559">
                  <c:v>26</c:v>
                </c:pt>
                <c:pt idx="560">
                  <c:v>26</c:v>
                </c:pt>
                <c:pt idx="561">
                  <c:v>26</c:v>
                </c:pt>
                <c:pt idx="562">
                  <c:v>25</c:v>
                </c:pt>
                <c:pt idx="563">
                  <c:v>25</c:v>
                </c:pt>
                <c:pt idx="564">
                  <c:v>25</c:v>
                </c:pt>
                <c:pt idx="565">
                  <c:v>24</c:v>
                </c:pt>
                <c:pt idx="566">
                  <c:v>24</c:v>
                </c:pt>
                <c:pt idx="567">
                  <c:v>24</c:v>
                </c:pt>
                <c:pt idx="568">
                  <c:v>24</c:v>
                </c:pt>
                <c:pt idx="569">
                  <c:v>23</c:v>
                </c:pt>
                <c:pt idx="570">
                  <c:v>23</c:v>
                </c:pt>
                <c:pt idx="571">
                  <c:v>23</c:v>
                </c:pt>
                <c:pt idx="572">
                  <c:v>22</c:v>
                </c:pt>
                <c:pt idx="573">
                  <c:v>22</c:v>
                </c:pt>
                <c:pt idx="574">
                  <c:v>22</c:v>
                </c:pt>
                <c:pt idx="575">
                  <c:v>22</c:v>
                </c:pt>
                <c:pt idx="576">
                  <c:v>21</c:v>
                </c:pt>
                <c:pt idx="577">
                  <c:v>21</c:v>
                </c:pt>
                <c:pt idx="578">
                  <c:v>21</c:v>
                </c:pt>
                <c:pt idx="579">
                  <c:v>21</c:v>
                </c:pt>
                <c:pt idx="580">
                  <c:v>20</c:v>
                </c:pt>
                <c:pt idx="581">
                  <c:v>20</c:v>
                </c:pt>
                <c:pt idx="582">
                  <c:v>20</c:v>
                </c:pt>
                <c:pt idx="583">
                  <c:v>20</c:v>
                </c:pt>
                <c:pt idx="584">
                  <c:v>20</c:v>
                </c:pt>
                <c:pt idx="585">
                  <c:v>20</c:v>
                </c:pt>
                <c:pt idx="586">
                  <c:v>20</c:v>
                </c:pt>
                <c:pt idx="587">
                  <c:v>19</c:v>
                </c:pt>
                <c:pt idx="588">
                  <c:v>19</c:v>
                </c:pt>
                <c:pt idx="589">
                  <c:v>19</c:v>
                </c:pt>
                <c:pt idx="590">
                  <c:v>19</c:v>
                </c:pt>
                <c:pt idx="591">
                  <c:v>19</c:v>
                </c:pt>
                <c:pt idx="592">
                  <c:v>19</c:v>
                </c:pt>
                <c:pt idx="593">
                  <c:v>19</c:v>
                </c:pt>
                <c:pt idx="594">
                  <c:v>19</c:v>
                </c:pt>
                <c:pt idx="595">
                  <c:v>19</c:v>
                </c:pt>
                <c:pt idx="596">
                  <c:v>18</c:v>
                </c:pt>
                <c:pt idx="597">
                  <c:v>18</c:v>
                </c:pt>
                <c:pt idx="598">
                  <c:v>18</c:v>
                </c:pt>
                <c:pt idx="599">
                  <c:v>18</c:v>
                </c:pt>
                <c:pt idx="600">
                  <c:v>18</c:v>
                </c:pt>
                <c:pt idx="601">
                  <c:v>18</c:v>
                </c:pt>
                <c:pt idx="602">
                  <c:v>18</c:v>
                </c:pt>
                <c:pt idx="603">
                  <c:v>18</c:v>
                </c:pt>
                <c:pt idx="604">
                  <c:v>18</c:v>
                </c:pt>
                <c:pt idx="605">
                  <c:v>18</c:v>
                </c:pt>
                <c:pt idx="606">
                  <c:v>18</c:v>
                </c:pt>
                <c:pt idx="607">
                  <c:v>18</c:v>
                </c:pt>
                <c:pt idx="608">
                  <c:v>18</c:v>
                </c:pt>
                <c:pt idx="609">
                  <c:v>18</c:v>
                </c:pt>
                <c:pt idx="610">
                  <c:v>18</c:v>
                </c:pt>
                <c:pt idx="611">
                  <c:v>19</c:v>
                </c:pt>
                <c:pt idx="612">
                  <c:v>19</c:v>
                </c:pt>
                <c:pt idx="613">
                  <c:v>19</c:v>
                </c:pt>
                <c:pt idx="614">
                  <c:v>19</c:v>
                </c:pt>
                <c:pt idx="615">
                  <c:v>19</c:v>
                </c:pt>
                <c:pt idx="616">
                  <c:v>19</c:v>
                </c:pt>
                <c:pt idx="617">
                  <c:v>19</c:v>
                </c:pt>
                <c:pt idx="618">
                  <c:v>19</c:v>
                </c:pt>
                <c:pt idx="619">
                  <c:v>19</c:v>
                </c:pt>
                <c:pt idx="620">
                  <c:v>19</c:v>
                </c:pt>
                <c:pt idx="621">
                  <c:v>19</c:v>
                </c:pt>
                <c:pt idx="622">
                  <c:v>19</c:v>
                </c:pt>
                <c:pt idx="623">
                  <c:v>19</c:v>
                </c:pt>
                <c:pt idx="624">
                  <c:v>19</c:v>
                </c:pt>
                <c:pt idx="625">
                  <c:v>20</c:v>
                </c:pt>
                <c:pt idx="626">
                  <c:v>20</c:v>
                </c:pt>
                <c:pt idx="627">
                  <c:v>20</c:v>
                </c:pt>
                <c:pt idx="628">
                  <c:v>20</c:v>
                </c:pt>
                <c:pt idx="629">
                  <c:v>20</c:v>
                </c:pt>
                <c:pt idx="630">
                  <c:v>20</c:v>
                </c:pt>
                <c:pt idx="631">
                  <c:v>20</c:v>
                </c:pt>
                <c:pt idx="632">
                  <c:v>20</c:v>
                </c:pt>
                <c:pt idx="633">
                  <c:v>20</c:v>
                </c:pt>
                <c:pt idx="634">
                  <c:v>20</c:v>
                </c:pt>
                <c:pt idx="635">
                  <c:v>20</c:v>
                </c:pt>
                <c:pt idx="636">
                  <c:v>20</c:v>
                </c:pt>
                <c:pt idx="637">
                  <c:v>20</c:v>
                </c:pt>
                <c:pt idx="638">
                  <c:v>20</c:v>
                </c:pt>
                <c:pt idx="639">
                  <c:v>21</c:v>
                </c:pt>
                <c:pt idx="640">
                  <c:v>21</c:v>
                </c:pt>
                <c:pt idx="641">
                  <c:v>21</c:v>
                </c:pt>
                <c:pt idx="642">
                  <c:v>21</c:v>
                </c:pt>
                <c:pt idx="643">
                  <c:v>21</c:v>
                </c:pt>
                <c:pt idx="644">
                  <c:v>21</c:v>
                </c:pt>
                <c:pt idx="645">
                  <c:v>21</c:v>
                </c:pt>
                <c:pt idx="646">
                  <c:v>21</c:v>
                </c:pt>
                <c:pt idx="647">
                  <c:v>21</c:v>
                </c:pt>
                <c:pt idx="648">
                  <c:v>21</c:v>
                </c:pt>
                <c:pt idx="649">
                  <c:v>21</c:v>
                </c:pt>
                <c:pt idx="650">
                  <c:v>21</c:v>
                </c:pt>
                <c:pt idx="651">
                  <c:v>21</c:v>
                </c:pt>
                <c:pt idx="652">
                  <c:v>22</c:v>
                </c:pt>
                <c:pt idx="653">
                  <c:v>22</c:v>
                </c:pt>
                <c:pt idx="654">
                  <c:v>22</c:v>
                </c:pt>
                <c:pt idx="655">
                  <c:v>22</c:v>
                </c:pt>
                <c:pt idx="656">
                  <c:v>22</c:v>
                </c:pt>
                <c:pt idx="657">
                  <c:v>22</c:v>
                </c:pt>
                <c:pt idx="658">
                  <c:v>22</c:v>
                </c:pt>
                <c:pt idx="659">
                  <c:v>22</c:v>
                </c:pt>
                <c:pt idx="660">
                  <c:v>22</c:v>
                </c:pt>
                <c:pt idx="661">
                  <c:v>22</c:v>
                </c:pt>
                <c:pt idx="662">
                  <c:v>22</c:v>
                </c:pt>
                <c:pt idx="663">
                  <c:v>22</c:v>
                </c:pt>
                <c:pt idx="664">
                  <c:v>22</c:v>
                </c:pt>
                <c:pt idx="665">
                  <c:v>22</c:v>
                </c:pt>
                <c:pt idx="666">
                  <c:v>22</c:v>
                </c:pt>
                <c:pt idx="667">
                  <c:v>22</c:v>
                </c:pt>
                <c:pt idx="668">
                  <c:v>22</c:v>
                </c:pt>
                <c:pt idx="669">
                  <c:v>23</c:v>
                </c:pt>
                <c:pt idx="670">
                  <c:v>23</c:v>
                </c:pt>
                <c:pt idx="671">
                  <c:v>23</c:v>
                </c:pt>
                <c:pt idx="672">
                  <c:v>23</c:v>
                </c:pt>
                <c:pt idx="673">
                  <c:v>23</c:v>
                </c:pt>
                <c:pt idx="674">
                  <c:v>23</c:v>
                </c:pt>
                <c:pt idx="675">
                  <c:v>23</c:v>
                </c:pt>
                <c:pt idx="676">
                  <c:v>23</c:v>
                </c:pt>
                <c:pt idx="677">
                  <c:v>23</c:v>
                </c:pt>
                <c:pt idx="678">
                  <c:v>24</c:v>
                </c:pt>
                <c:pt idx="679">
                  <c:v>24</c:v>
                </c:pt>
                <c:pt idx="680">
                  <c:v>24</c:v>
                </c:pt>
                <c:pt idx="681">
                  <c:v>24</c:v>
                </c:pt>
                <c:pt idx="682">
                  <c:v>24</c:v>
                </c:pt>
                <c:pt idx="683">
                  <c:v>24</c:v>
                </c:pt>
                <c:pt idx="684">
                  <c:v>25</c:v>
                </c:pt>
                <c:pt idx="685">
                  <c:v>25</c:v>
                </c:pt>
                <c:pt idx="686">
                  <c:v>25</c:v>
                </c:pt>
                <c:pt idx="687">
                  <c:v>25</c:v>
                </c:pt>
                <c:pt idx="688">
                  <c:v>26</c:v>
                </c:pt>
                <c:pt idx="689">
                  <c:v>26</c:v>
                </c:pt>
                <c:pt idx="690">
                  <c:v>26</c:v>
                </c:pt>
                <c:pt idx="691">
                  <c:v>26</c:v>
                </c:pt>
                <c:pt idx="692">
                  <c:v>27</c:v>
                </c:pt>
                <c:pt idx="693">
                  <c:v>27</c:v>
                </c:pt>
                <c:pt idx="694">
                  <c:v>28</c:v>
                </c:pt>
                <c:pt idx="695">
                  <c:v>28</c:v>
                </c:pt>
                <c:pt idx="696">
                  <c:v>28</c:v>
                </c:pt>
                <c:pt idx="697">
                  <c:v>29</c:v>
                </c:pt>
                <c:pt idx="698">
                  <c:v>29</c:v>
                </c:pt>
                <c:pt idx="699">
                  <c:v>29</c:v>
                </c:pt>
                <c:pt idx="700">
                  <c:v>30</c:v>
                </c:pt>
                <c:pt idx="701">
                  <c:v>30</c:v>
                </c:pt>
                <c:pt idx="702">
                  <c:v>31</c:v>
                </c:pt>
                <c:pt idx="703">
                  <c:v>31</c:v>
                </c:pt>
                <c:pt idx="704">
                  <c:v>31</c:v>
                </c:pt>
                <c:pt idx="705">
                  <c:v>32</c:v>
                </c:pt>
                <c:pt idx="706">
                  <c:v>32</c:v>
                </c:pt>
                <c:pt idx="707">
                  <c:v>33</c:v>
                </c:pt>
                <c:pt idx="708">
                  <c:v>33</c:v>
                </c:pt>
                <c:pt idx="709">
                  <c:v>34</c:v>
                </c:pt>
                <c:pt idx="710">
                  <c:v>34</c:v>
                </c:pt>
                <c:pt idx="711">
                  <c:v>34</c:v>
                </c:pt>
                <c:pt idx="712">
                  <c:v>35</c:v>
                </c:pt>
                <c:pt idx="713">
                  <c:v>35</c:v>
                </c:pt>
                <c:pt idx="714">
                  <c:v>36</c:v>
                </c:pt>
                <c:pt idx="715">
                  <c:v>36</c:v>
                </c:pt>
                <c:pt idx="716">
                  <c:v>37</c:v>
                </c:pt>
                <c:pt idx="717">
                  <c:v>37</c:v>
                </c:pt>
                <c:pt idx="718">
                  <c:v>38</c:v>
                </c:pt>
                <c:pt idx="719">
                  <c:v>38</c:v>
                </c:pt>
                <c:pt idx="720">
                  <c:v>39</c:v>
                </c:pt>
                <c:pt idx="721">
                  <c:v>39</c:v>
                </c:pt>
                <c:pt idx="722">
                  <c:v>40</c:v>
                </c:pt>
                <c:pt idx="723">
                  <c:v>40</c:v>
                </c:pt>
                <c:pt idx="724">
                  <c:v>40</c:v>
                </c:pt>
                <c:pt idx="725">
                  <c:v>41</c:v>
                </c:pt>
                <c:pt idx="726">
                  <c:v>41</c:v>
                </c:pt>
                <c:pt idx="727">
                  <c:v>42</c:v>
                </c:pt>
                <c:pt idx="728">
                  <c:v>42</c:v>
                </c:pt>
                <c:pt idx="729">
                  <c:v>43</c:v>
                </c:pt>
                <c:pt idx="730">
                  <c:v>43</c:v>
                </c:pt>
                <c:pt idx="731">
                  <c:v>43</c:v>
                </c:pt>
                <c:pt idx="732">
                  <c:v>44</c:v>
                </c:pt>
                <c:pt idx="733">
                  <c:v>44</c:v>
                </c:pt>
                <c:pt idx="734">
                  <c:v>44</c:v>
                </c:pt>
                <c:pt idx="735">
                  <c:v>45</c:v>
                </c:pt>
                <c:pt idx="736">
                  <c:v>45</c:v>
                </c:pt>
                <c:pt idx="737">
                  <c:v>45</c:v>
                </c:pt>
                <c:pt idx="738">
                  <c:v>45</c:v>
                </c:pt>
                <c:pt idx="739">
                  <c:v>45</c:v>
                </c:pt>
                <c:pt idx="740">
                  <c:v>45</c:v>
                </c:pt>
                <c:pt idx="741">
                  <c:v>46</c:v>
                </c:pt>
                <c:pt idx="742">
                  <c:v>46</c:v>
                </c:pt>
                <c:pt idx="743">
                  <c:v>46</c:v>
                </c:pt>
                <c:pt idx="744">
                  <c:v>46</c:v>
                </c:pt>
                <c:pt idx="745">
                  <c:v>46</c:v>
                </c:pt>
                <c:pt idx="746">
                  <c:v>46</c:v>
                </c:pt>
                <c:pt idx="747">
                  <c:v>46</c:v>
                </c:pt>
                <c:pt idx="748">
                  <c:v>46</c:v>
                </c:pt>
                <c:pt idx="749">
                  <c:v>46</c:v>
                </c:pt>
                <c:pt idx="750">
                  <c:v>46</c:v>
                </c:pt>
                <c:pt idx="751">
                  <c:v>46</c:v>
                </c:pt>
                <c:pt idx="752">
                  <c:v>45</c:v>
                </c:pt>
                <c:pt idx="753">
                  <c:v>45</c:v>
                </c:pt>
                <c:pt idx="754">
                  <c:v>45</c:v>
                </c:pt>
                <c:pt idx="755">
                  <c:v>45</c:v>
                </c:pt>
                <c:pt idx="756">
                  <c:v>45</c:v>
                </c:pt>
                <c:pt idx="757">
                  <c:v>45</c:v>
                </c:pt>
                <c:pt idx="758">
                  <c:v>45</c:v>
                </c:pt>
                <c:pt idx="759">
                  <c:v>45</c:v>
                </c:pt>
                <c:pt idx="760">
                  <c:v>45</c:v>
                </c:pt>
                <c:pt idx="761">
                  <c:v>45</c:v>
                </c:pt>
                <c:pt idx="762">
                  <c:v>45</c:v>
                </c:pt>
                <c:pt idx="763">
                  <c:v>45</c:v>
                </c:pt>
                <c:pt idx="764">
                  <c:v>44</c:v>
                </c:pt>
                <c:pt idx="765">
                  <c:v>44</c:v>
                </c:pt>
                <c:pt idx="766">
                  <c:v>44</c:v>
                </c:pt>
                <c:pt idx="767">
                  <c:v>44</c:v>
                </c:pt>
                <c:pt idx="768">
                  <c:v>44</c:v>
                </c:pt>
                <c:pt idx="769">
                  <c:v>44</c:v>
                </c:pt>
                <c:pt idx="770">
                  <c:v>44</c:v>
                </c:pt>
                <c:pt idx="771">
                  <c:v>44</c:v>
                </c:pt>
                <c:pt idx="772">
                  <c:v>44</c:v>
                </c:pt>
                <c:pt idx="773">
                  <c:v>43</c:v>
                </c:pt>
                <c:pt idx="774">
                  <c:v>43</c:v>
                </c:pt>
                <c:pt idx="775">
                  <c:v>43</c:v>
                </c:pt>
                <c:pt idx="776">
                  <c:v>43</c:v>
                </c:pt>
                <c:pt idx="777">
                  <c:v>43</c:v>
                </c:pt>
                <c:pt idx="778">
                  <c:v>42</c:v>
                </c:pt>
                <c:pt idx="779">
                  <c:v>42</c:v>
                </c:pt>
                <c:pt idx="780">
                  <c:v>42</c:v>
                </c:pt>
                <c:pt idx="781">
                  <c:v>42</c:v>
                </c:pt>
                <c:pt idx="782">
                  <c:v>42</c:v>
                </c:pt>
                <c:pt idx="783">
                  <c:v>41</c:v>
                </c:pt>
                <c:pt idx="784">
                  <c:v>41</c:v>
                </c:pt>
                <c:pt idx="785">
                  <c:v>41</c:v>
                </c:pt>
                <c:pt idx="786">
                  <c:v>41</c:v>
                </c:pt>
                <c:pt idx="787">
                  <c:v>41</c:v>
                </c:pt>
                <c:pt idx="788">
                  <c:v>40</c:v>
                </c:pt>
                <c:pt idx="789">
                  <c:v>40</c:v>
                </c:pt>
                <c:pt idx="790">
                  <c:v>40</c:v>
                </c:pt>
                <c:pt idx="791">
                  <c:v>40</c:v>
                </c:pt>
                <c:pt idx="792">
                  <c:v>40</c:v>
                </c:pt>
                <c:pt idx="793">
                  <c:v>39</c:v>
                </c:pt>
                <c:pt idx="794">
                  <c:v>39</c:v>
                </c:pt>
                <c:pt idx="795">
                  <c:v>39</c:v>
                </c:pt>
                <c:pt idx="796">
                  <c:v>39</c:v>
                </c:pt>
                <c:pt idx="797">
                  <c:v>38</c:v>
                </c:pt>
                <c:pt idx="798">
                  <c:v>38</c:v>
                </c:pt>
                <c:pt idx="799">
                  <c:v>38</c:v>
                </c:pt>
                <c:pt idx="800">
                  <c:v>38</c:v>
                </c:pt>
                <c:pt idx="801">
                  <c:v>38</c:v>
                </c:pt>
                <c:pt idx="802">
                  <c:v>38</c:v>
                </c:pt>
                <c:pt idx="803">
                  <c:v>37</c:v>
                </c:pt>
                <c:pt idx="804">
                  <c:v>37</c:v>
                </c:pt>
                <c:pt idx="805">
                  <c:v>37</c:v>
                </c:pt>
                <c:pt idx="806">
                  <c:v>37</c:v>
                </c:pt>
                <c:pt idx="807">
                  <c:v>37</c:v>
                </c:pt>
                <c:pt idx="808">
                  <c:v>37</c:v>
                </c:pt>
                <c:pt idx="809">
                  <c:v>37</c:v>
                </c:pt>
                <c:pt idx="810">
                  <c:v>37</c:v>
                </c:pt>
                <c:pt idx="811">
                  <c:v>36</c:v>
                </c:pt>
                <c:pt idx="812">
                  <c:v>36</c:v>
                </c:pt>
                <c:pt idx="813">
                  <c:v>36</c:v>
                </c:pt>
                <c:pt idx="814">
                  <c:v>36</c:v>
                </c:pt>
                <c:pt idx="815">
                  <c:v>36</c:v>
                </c:pt>
                <c:pt idx="816">
                  <c:v>36</c:v>
                </c:pt>
                <c:pt idx="817">
                  <c:v>36</c:v>
                </c:pt>
                <c:pt idx="818">
                  <c:v>36</c:v>
                </c:pt>
                <c:pt idx="819">
                  <c:v>36</c:v>
                </c:pt>
                <c:pt idx="820">
                  <c:v>36</c:v>
                </c:pt>
                <c:pt idx="821">
                  <c:v>36</c:v>
                </c:pt>
                <c:pt idx="822">
                  <c:v>36</c:v>
                </c:pt>
                <c:pt idx="823">
                  <c:v>35</c:v>
                </c:pt>
                <c:pt idx="824">
                  <c:v>35</c:v>
                </c:pt>
                <c:pt idx="825">
                  <c:v>35</c:v>
                </c:pt>
                <c:pt idx="826">
                  <c:v>35</c:v>
                </c:pt>
                <c:pt idx="827">
                  <c:v>35</c:v>
                </c:pt>
                <c:pt idx="828">
                  <c:v>35</c:v>
                </c:pt>
                <c:pt idx="829">
                  <c:v>35</c:v>
                </c:pt>
                <c:pt idx="830">
                  <c:v>35</c:v>
                </c:pt>
                <c:pt idx="831">
                  <c:v>35</c:v>
                </c:pt>
                <c:pt idx="832">
                  <c:v>35</c:v>
                </c:pt>
                <c:pt idx="833">
                  <c:v>35</c:v>
                </c:pt>
                <c:pt idx="834">
                  <c:v>34</c:v>
                </c:pt>
                <c:pt idx="835">
                  <c:v>34</c:v>
                </c:pt>
                <c:pt idx="836">
                  <c:v>34</c:v>
                </c:pt>
                <c:pt idx="837">
                  <c:v>34</c:v>
                </c:pt>
                <c:pt idx="838">
                  <c:v>34</c:v>
                </c:pt>
                <c:pt idx="839">
                  <c:v>34</c:v>
                </c:pt>
                <c:pt idx="840">
                  <c:v>34</c:v>
                </c:pt>
                <c:pt idx="841">
                  <c:v>34</c:v>
                </c:pt>
                <c:pt idx="842">
                  <c:v>33</c:v>
                </c:pt>
                <c:pt idx="843">
                  <c:v>33</c:v>
                </c:pt>
                <c:pt idx="844">
                  <c:v>33</c:v>
                </c:pt>
                <c:pt idx="845">
                  <c:v>33</c:v>
                </c:pt>
                <c:pt idx="846">
                  <c:v>33</c:v>
                </c:pt>
                <c:pt idx="847">
                  <c:v>33</c:v>
                </c:pt>
                <c:pt idx="848">
                  <c:v>32</c:v>
                </c:pt>
                <c:pt idx="849">
                  <c:v>32</c:v>
                </c:pt>
                <c:pt idx="850">
                  <c:v>32</c:v>
                </c:pt>
                <c:pt idx="851">
                  <c:v>32</c:v>
                </c:pt>
                <c:pt idx="852">
                  <c:v>32</c:v>
                </c:pt>
                <c:pt idx="853">
                  <c:v>32</c:v>
                </c:pt>
                <c:pt idx="854">
                  <c:v>32</c:v>
                </c:pt>
                <c:pt idx="855">
                  <c:v>31</c:v>
                </c:pt>
                <c:pt idx="856">
                  <c:v>31</c:v>
                </c:pt>
                <c:pt idx="857">
                  <c:v>31</c:v>
                </c:pt>
                <c:pt idx="858">
                  <c:v>31</c:v>
                </c:pt>
                <c:pt idx="859">
                  <c:v>31</c:v>
                </c:pt>
                <c:pt idx="860">
                  <c:v>30</c:v>
                </c:pt>
                <c:pt idx="861">
                  <c:v>30</c:v>
                </c:pt>
                <c:pt idx="862">
                  <c:v>30</c:v>
                </c:pt>
                <c:pt idx="863">
                  <c:v>30</c:v>
                </c:pt>
                <c:pt idx="864">
                  <c:v>30</c:v>
                </c:pt>
                <c:pt idx="865">
                  <c:v>30</c:v>
                </c:pt>
                <c:pt idx="866">
                  <c:v>30</c:v>
                </c:pt>
                <c:pt idx="867">
                  <c:v>29</c:v>
                </c:pt>
                <c:pt idx="868">
                  <c:v>29</c:v>
                </c:pt>
                <c:pt idx="869">
                  <c:v>29</c:v>
                </c:pt>
                <c:pt idx="870">
                  <c:v>29</c:v>
                </c:pt>
                <c:pt idx="871">
                  <c:v>29</c:v>
                </c:pt>
                <c:pt idx="872">
                  <c:v>29</c:v>
                </c:pt>
                <c:pt idx="873">
                  <c:v>28</c:v>
                </c:pt>
                <c:pt idx="874">
                  <c:v>28</c:v>
                </c:pt>
                <c:pt idx="875">
                  <c:v>28</c:v>
                </c:pt>
                <c:pt idx="876">
                  <c:v>28</c:v>
                </c:pt>
                <c:pt idx="877">
                  <c:v>28</c:v>
                </c:pt>
                <c:pt idx="878">
                  <c:v>28</c:v>
                </c:pt>
                <c:pt idx="879">
                  <c:v>28</c:v>
                </c:pt>
                <c:pt idx="880">
                  <c:v>28</c:v>
                </c:pt>
                <c:pt idx="881">
                  <c:v>27</c:v>
                </c:pt>
                <c:pt idx="882">
                  <c:v>27</c:v>
                </c:pt>
                <c:pt idx="883">
                  <c:v>27</c:v>
                </c:pt>
                <c:pt idx="884">
                  <c:v>27</c:v>
                </c:pt>
                <c:pt idx="885">
                  <c:v>27</c:v>
                </c:pt>
                <c:pt idx="886">
                  <c:v>27</c:v>
                </c:pt>
                <c:pt idx="887">
                  <c:v>27</c:v>
                </c:pt>
                <c:pt idx="888">
                  <c:v>27</c:v>
                </c:pt>
                <c:pt idx="889">
                  <c:v>26</c:v>
                </c:pt>
                <c:pt idx="890">
                  <c:v>26</c:v>
                </c:pt>
                <c:pt idx="891">
                  <c:v>26</c:v>
                </c:pt>
                <c:pt idx="892">
                  <c:v>26</c:v>
                </c:pt>
                <c:pt idx="893">
                  <c:v>26</c:v>
                </c:pt>
                <c:pt idx="894">
                  <c:v>26</c:v>
                </c:pt>
                <c:pt idx="895">
                  <c:v>26</c:v>
                </c:pt>
                <c:pt idx="896">
                  <c:v>26</c:v>
                </c:pt>
                <c:pt idx="897">
                  <c:v>26</c:v>
                </c:pt>
                <c:pt idx="898">
                  <c:v>26</c:v>
                </c:pt>
                <c:pt idx="899">
                  <c:v>26</c:v>
                </c:pt>
                <c:pt idx="900">
                  <c:v>26</c:v>
                </c:pt>
                <c:pt idx="901">
                  <c:v>25</c:v>
                </c:pt>
                <c:pt idx="902">
                  <c:v>25</c:v>
                </c:pt>
                <c:pt idx="903">
                  <c:v>25</c:v>
                </c:pt>
                <c:pt idx="904">
                  <c:v>25</c:v>
                </c:pt>
                <c:pt idx="905">
                  <c:v>25</c:v>
                </c:pt>
                <c:pt idx="906">
                  <c:v>25</c:v>
                </c:pt>
                <c:pt idx="907">
                  <c:v>25</c:v>
                </c:pt>
                <c:pt idx="908">
                  <c:v>25</c:v>
                </c:pt>
                <c:pt idx="909">
                  <c:v>25</c:v>
                </c:pt>
                <c:pt idx="910">
                  <c:v>25</c:v>
                </c:pt>
                <c:pt idx="911">
                  <c:v>25</c:v>
                </c:pt>
                <c:pt idx="912">
                  <c:v>24</c:v>
                </c:pt>
                <c:pt idx="913">
                  <c:v>24</c:v>
                </c:pt>
                <c:pt idx="914">
                  <c:v>24</c:v>
                </c:pt>
                <c:pt idx="915">
                  <c:v>24</c:v>
                </c:pt>
                <c:pt idx="916">
                  <c:v>24</c:v>
                </c:pt>
                <c:pt idx="917">
                  <c:v>24</c:v>
                </c:pt>
                <c:pt idx="918">
                  <c:v>24</c:v>
                </c:pt>
                <c:pt idx="919">
                  <c:v>24</c:v>
                </c:pt>
                <c:pt idx="920">
                  <c:v>24</c:v>
                </c:pt>
                <c:pt idx="921">
                  <c:v>24</c:v>
                </c:pt>
                <c:pt idx="922">
                  <c:v>24</c:v>
                </c:pt>
                <c:pt idx="923">
                  <c:v>24</c:v>
                </c:pt>
                <c:pt idx="924">
                  <c:v>24</c:v>
                </c:pt>
                <c:pt idx="925">
                  <c:v>24</c:v>
                </c:pt>
                <c:pt idx="926">
                  <c:v>24</c:v>
                </c:pt>
                <c:pt idx="927">
                  <c:v>24</c:v>
                </c:pt>
                <c:pt idx="928">
                  <c:v>24</c:v>
                </c:pt>
                <c:pt idx="929">
                  <c:v>24</c:v>
                </c:pt>
                <c:pt idx="930">
                  <c:v>24</c:v>
                </c:pt>
                <c:pt idx="931">
                  <c:v>24</c:v>
                </c:pt>
                <c:pt idx="932">
                  <c:v>24</c:v>
                </c:pt>
                <c:pt idx="933">
                  <c:v>24</c:v>
                </c:pt>
                <c:pt idx="934">
                  <c:v>24</c:v>
                </c:pt>
                <c:pt idx="935">
                  <c:v>24</c:v>
                </c:pt>
                <c:pt idx="936">
                  <c:v>24</c:v>
                </c:pt>
                <c:pt idx="937">
                  <c:v>24</c:v>
                </c:pt>
                <c:pt idx="938">
                  <c:v>24</c:v>
                </c:pt>
                <c:pt idx="939">
                  <c:v>24</c:v>
                </c:pt>
                <c:pt idx="940">
                  <c:v>24</c:v>
                </c:pt>
                <c:pt idx="941">
                  <c:v>24</c:v>
                </c:pt>
                <c:pt idx="942">
                  <c:v>24</c:v>
                </c:pt>
                <c:pt idx="943">
                  <c:v>24</c:v>
                </c:pt>
                <c:pt idx="944">
                  <c:v>24</c:v>
                </c:pt>
                <c:pt idx="945">
                  <c:v>24</c:v>
                </c:pt>
                <c:pt idx="946">
                  <c:v>24</c:v>
                </c:pt>
                <c:pt idx="947">
                  <c:v>24</c:v>
                </c:pt>
                <c:pt idx="948">
                  <c:v>24</c:v>
                </c:pt>
                <c:pt idx="949">
                  <c:v>24</c:v>
                </c:pt>
                <c:pt idx="950">
                  <c:v>24</c:v>
                </c:pt>
                <c:pt idx="951">
                  <c:v>24</c:v>
                </c:pt>
                <c:pt idx="952">
                  <c:v>24</c:v>
                </c:pt>
                <c:pt idx="953">
                  <c:v>24</c:v>
                </c:pt>
                <c:pt idx="954">
                  <c:v>24</c:v>
                </c:pt>
                <c:pt idx="955">
                  <c:v>24</c:v>
                </c:pt>
                <c:pt idx="956">
                  <c:v>24</c:v>
                </c:pt>
                <c:pt idx="957">
                  <c:v>24</c:v>
                </c:pt>
                <c:pt idx="958">
                  <c:v>24</c:v>
                </c:pt>
                <c:pt idx="959">
                  <c:v>24</c:v>
                </c:pt>
                <c:pt idx="960">
                  <c:v>24</c:v>
                </c:pt>
                <c:pt idx="961">
                  <c:v>24</c:v>
                </c:pt>
                <c:pt idx="962">
                  <c:v>24</c:v>
                </c:pt>
                <c:pt idx="963">
                  <c:v>25</c:v>
                </c:pt>
                <c:pt idx="964">
                  <c:v>25</c:v>
                </c:pt>
                <c:pt idx="965">
                  <c:v>25</c:v>
                </c:pt>
                <c:pt idx="966">
                  <c:v>25</c:v>
                </c:pt>
                <c:pt idx="967">
                  <c:v>25</c:v>
                </c:pt>
                <c:pt idx="968">
                  <c:v>25</c:v>
                </c:pt>
                <c:pt idx="969">
                  <c:v>25</c:v>
                </c:pt>
                <c:pt idx="970">
                  <c:v>25</c:v>
                </c:pt>
                <c:pt idx="971">
                  <c:v>25</c:v>
                </c:pt>
                <c:pt idx="972">
                  <c:v>26</c:v>
                </c:pt>
                <c:pt idx="973">
                  <c:v>26</c:v>
                </c:pt>
                <c:pt idx="974">
                  <c:v>26</c:v>
                </c:pt>
                <c:pt idx="975">
                  <c:v>26</c:v>
                </c:pt>
                <c:pt idx="976">
                  <c:v>27</c:v>
                </c:pt>
                <c:pt idx="977">
                  <c:v>27</c:v>
                </c:pt>
                <c:pt idx="978">
                  <c:v>27</c:v>
                </c:pt>
                <c:pt idx="979">
                  <c:v>28</c:v>
                </c:pt>
                <c:pt idx="980">
                  <c:v>28</c:v>
                </c:pt>
                <c:pt idx="981">
                  <c:v>28</c:v>
                </c:pt>
                <c:pt idx="982">
                  <c:v>29</c:v>
                </c:pt>
                <c:pt idx="983">
                  <c:v>29</c:v>
                </c:pt>
                <c:pt idx="984">
                  <c:v>30</c:v>
                </c:pt>
                <c:pt idx="985">
                  <c:v>30</c:v>
                </c:pt>
                <c:pt idx="986">
                  <c:v>30</c:v>
                </c:pt>
                <c:pt idx="987">
                  <c:v>31</c:v>
                </c:pt>
                <c:pt idx="988">
                  <c:v>31</c:v>
                </c:pt>
                <c:pt idx="989">
                  <c:v>32</c:v>
                </c:pt>
                <c:pt idx="990">
                  <c:v>32</c:v>
                </c:pt>
                <c:pt idx="991">
                  <c:v>33</c:v>
                </c:pt>
                <c:pt idx="992">
                  <c:v>33</c:v>
                </c:pt>
                <c:pt idx="993">
                  <c:v>34</c:v>
                </c:pt>
                <c:pt idx="994">
                  <c:v>34</c:v>
                </c:pt>
                <c:pt idx="995">
                  <c:v>34</c:v>
                </c:pt>
                <c:pt idx="996">
                  <c:v>35</c:v>
                </c:pt>
                <c:pt idx="997">
                  <c:v>36</c:v>
                </c:pt>
                <c:pt idx="998">
                  <c:v>36</c:v>
                </c:pt>
                <c:pt idx="999">
                  <c:v>37</c:v>
                </c:pt>
                <c:pt idx="1000">
                  <c:v>37</c:v>
                </c:pt>
                <c:pt idx="1001">
                  <c:v>38</c:v>
                </c:pt>
                <c:pt idx="1002">
                  <c:v>38</c:v>
                </c:pt>
                <c:pt idx="1003">
                  <c:v>39</c:v>
                </c:pt>
                <c:pt idx="1004">
                  <c:v>39</c:v>
                </c:pt>
                <c:pt idx="1005">
                  <c:v>40</c:v>
                </c:pt>
                <c:pt idx="1006">
                  <c:v>40</c:v>
                </c:pt>
                <c:pt idx="1007">
                  <c:v>41</c:v>
                </c:pt>
                <c:pt idx="1008">
                  <c:v>42</c:v>
                </c:pt>
                <c:pt idx="1009">
                  <c:v>42</c:v>
                </c:pt>
                <c:pt idx="1010">
                  <c:v>43</c:v>
                </c:pt>
                <c:pt idx="1011">
                  <c:v>43</c:v>
                </c:pt>
                <c:pt idx="1012">
                  <c:v>44</c:v>
                </c:pt>
                <c:pt idx="1013">
                  <c:v>44</c:v>
                </c:pt>
                <c:pt idx="1014">
                  <c:v>45</c:v>
                </c:pt>
                <c:pt idx="1015">
                  <c:v>45</c:v>
                </c:pt>
                <c:pt idx="1016">
                  <c:v>46</c:v>
                </c:pt>
                <c:pt idx="1017">
                  <c:v>46</c:v>
                </c:pt>
                <c:pt idx="1018">
                  <c:v>47</c:v>
                </c:pt>
                <c:pt idx="1019">
                  <c:v>47</c:v>
                </c:pt>
                <c:pt idx="1020">
                  <c:v>48</c:v>
                </c:pt>
                <c:pt idx="1021">
                  <c:v>48</c:v>
                </c:pt>
                <c:pt idx="1022">
                  <c:v>49</c:v>
                </c:pt>
                <c:pt idx="1023">
                  <c:v>49</c:v>
                </c:pt>
                <c:pt idx="1024">
                  <c:v>50</c:v>
                </c:pt>
                <c:pt idx="1025">
                  <c:v>50</c:v>
                </c:pt>
                <c:pt idx="1026">
                  <c:v>51</c:v>
                </c:pt>
                <c:pt idx="1027">
                  <c:v>51</c:v>
                </c:pt>
                <c:pt idx="1028">
                  <c:v>52</c:v>
                </c:pt>
                <c:pt idx="1029">
                  <c:v>52</c:v>
                </c:pt>
                <c:pt idx="1030">
                  <c:v>52</c:v>
                </c:pt>
                <c:pt idx="1031">
                  <c:v>53</c:v>
                </c:pt>
                <c:pt idx="1032">
                  <c:v>53</c:v>
                </c:pt>
                <c:pt idx="1033">
                  <c:v>53</c:v>
                </c:pt>
                <c:pt idx="1034">
                  <c:v>54</c:v>
                </c:pt>
                <c:pt idx="1035">
                  <c:v>54</c:v>
                </c:pt>
                <c:pt idx="1036">
                  <c:v>55</c:v>
                </c:pt>
                <c:pt idx="1037">
                  <c:v>55</c:v>
                </c:pt>
                <c:pt idx="1038">
                  <c:v>55</c:v>
                </c:pt>
                <c:pt idx="1039">
                  <c:v>55</c:v>
                </c:pt>
                <c:pt idx="1040">
                  <c:v>56</c:v>
                </c:pt>
                <c:pt idx="1041">
                  <c:v>56</c:v>
                </c:pt>
                <c:pt idx="1042">
                  <c:v>56</c:v>
                </c:pt>
                <c:pt idx="1043">
                  <c:v>56</c:v>
                </c:pt>
                <c:pt idx="1044">
                  <c:v>57</c:v>
                </c:pt>
                <c:pt idx="1045">
                  <c:v>57</c:v>
                </c:pt>
                <c:pt idx="1046">
                  <c:v>57</c:v>
                </c:pt>
                <c:pt idx="1047">
                  <c:v>57</c:v>
                </c:pt>
                <c:pt idx="1048">
                  <c:v>57</c:v>
                </c:pt>
                <c:pt idx="1049">
                  <c:v>57</c:v>
                </c:pt>
                <c:pt idx="1050">
                  <c:v>57</c:v>
                </c:pt>
                <c:pt idx="1051">
                  <c:v>57</c:v>
                </c:pt>
                <c:pt idx="1052">
                  <c:v>57</c:v>
                </c:pt>
                <c:pt idx="1053">
                  <c:v>57</c:v>
                </c:pt>
                <c:pt idx="1054">
                  <c:v>57</c:v>
                </c:pt>
                <c:pt idx="1055">
                  <c:v>57</c:v>
                </c:pt>
                <c:pt idx="1056">
                  <c:v>57</c:v>
                </c:pt>
                <c:pt idx="1057">
                  <c:v>57</c:v>
                </c:pt>
                <c:pt idx="1058">
                  <c:v>57</c:v>
                </c:pt>
                <c:pt idx="1059">
                  <c:v>57</c:v>
                </c:pt>
                <c:pt idx="1060">
                  <c:v>57</c:v>
                </c:pt>
                <c:pt idx="1061">
                  <c:v>56</c:v>
                </c:pt>
                <c:pt idx="1062">
                  <c:v>56</c:v>
                </c:pt>
                <c:pt idx="1063">
                  <c:v>56</c:v>
                </c:pt>
                <c:pt idx="1064">
                  <c:v>56</c:v>
                </c:pt>
                <c:pt idx="1065">
                  <c:v>56</c:v>
                </c:pt>
                <c:pt idx="1066">
                  <c:v>56</c:v>
                </c:pt>
                <c:pt idx="1067">
                  <c:v>56</c:v>
                </c:pt>
                <c:pt idx="1068">
                  <c:v>56</c:v>
                </c:pt>
                <c:pt idx="1069">
                  <c:v>56</c:v>
                </c:pt>
                <c:pt idx="1070">
                  <c:v>56</c:v>
                </c:pt>
                <c:pt idx="1071">
                  <c:v>56</c:v>
                </c:pt>
                <c:pt idx="1072">
                  <c:v>56</c:v>
                </c:pt>
                <c:pt idx="1073">
                  <c:v>56</c:v>
                </c:pt>
                <c:pt idx="1074">
                  <c:v>55</c:v>
                </c:pt>
                <c:pt idx="1075">
                  <c:v>55</c:v>
                </c:pt>
                <c:pt idx="1076">
                  <c:v>55</c:v>
                </c:pt>
                <c:pt idx="1077">
                  <c:v>55</c:v>
                </c:pt>
                <c:pt idx="1078">
                  <c:v>55</c:v>
                </c:pt>
                <c:pt idx="1079">
                  <c:v>55</c:v>
                </c:pt>
                <c:pt idx="1080">
                  <c:v>55</c:v>
                </c:pt>
                <c:pt idx="1081">
                  <c:v>55</c:v>
                </c:pt>
                <c:pt idx="1082">
                  <c:v>54</c:v>
                </c:pt>
                <c:pt idx="1083">
                  <c:v>54</c:v>
                </c:pt>
                <c:pt idx="1084">
                  <c:v>54</c:v>
                </c:pt>
                <c:pt idx="1085">
                  <c:v>54</c:v>
                </c:pt>
                <c:pt idx="1086">
                  <c:v>54</c:v>
                </c:pt>
                <c:pt idx="1087">
                  <c:v>54</c:v>
                </c:pt>
                <c:pt idx="1088">
                  <c:v>53</c:v>
                </c:pt>
                <c:pt idx="1089">
                  <c:v>53</c:v>
                </c:pt>
                <c:pt idx="1090">
                  <c:v>53</c:v>
                </c:pt>
                <c:pt idx="1091">
                  <c:v>53</c:v>
                </c:pt>
                <c:pt idx="1092">
                  <c:v>53</c:v>
                </c:pt>
                <c:pt idx="1093">
                  <c:v>53</c:v>
                </c:pt>
                <c:pt idx="1094">
                  <c:v>53</c:v>
                </c:pt>
                <c:pt idx="1095">
                  <c:v>53</c:v>
                </c:pt>
                <c:pt idx="1096">
                  <c:v>52</c:v>
                </c:pt>
                <c:pt idx="1097">
                  <c:v>52</c:v>
                </c:pt>
                <c:pt idx="1098">
                  <c:v>52</c:v>
                </c:pt>
                <c:pt idx="1099">
                  <c:v>52</c:v>
                </c:pt>
                <c:pt idx="1100">
                  <c:v>52</c:v>
                </c:pt>
                <c:pt idx="1101">
                  <c:v>52</c:v>
                </c:pt>
                <c:pt idx="1102">
                  <c:v>52</c:v>
                </c:pt>
                <c:pt idx="1103">
                  <c:v>52</c:v>
                </c:pt>
                <c:pt idx="1104">
                  <c:v>52</c:v>
                </c:pt>
                <c:pt idx="1105">
                  <c:v>52</c:v>
                </c:pt>
                <c:pt idx="1106">
                  <c:v>52</c:v>
                </c:pt>
                <c:pt idx="1107">
                  <c:v>51</c:v>
                </c:pt>
                <c:pt idx="1108">
                  <c:v>51</c:v>
                </c:pt>
                <c:pt idx="1109">
                  <c:v>51</c:v>
                </c:pt>
                <c:pt idx="1110">
                  <c:v>51</c:v>
                </c:pt>
                <c:pt idx="1111">
                  <c:v>51</c:v>
                </c:pt>
                <c:pt idx="1112">
                  <c:v>51</c:v>
                </c:pt>
                <c:pt idx="1113">
                  <c:v>51</c:v>
                </c:pt>
                <c:pt idx="1114">
                  <c:v>51</c:v>
                </c:pt>
                <c:pt idx="1115">
                  <c:v>51</c:v>
                </c:pt>
                <c:pt idx="1116">
                  <c:v>50</c:v>
                </c:pt>
                <c:pt idx="1117">
                  <c:v>50</c:v>
                </c:pt>
                <c:pt idx="1118">
                  <c:v>50</c:v>
                </c:pt>
                <c:pt idx="1119">
                  <c:v>50</c:v>
                </c:pt>
                <c:pt idx="1120">
                  <c:v>50</c:v>
                </c:pt>
                <c:pt idx="1121">
                  <c:v>50</c:v>
                </c:pt>
                <c:pt idx="1122">
                  <c:v>50</c:v>
                </c:pt>
                <c:pt idx="1123">
                  <c:v>50</c:v>
                </c:pt>
                <c:pt idx="1124">
                  <c:v>50</c:v>
                </c:pt>
                <c:pt idx="1125">
                  <c:v>49</c:v>
                </c:pt>
                <c:pt idx="1126">
                  <c:v>49</c:v>
                </c:pt>
                <c:pt idx="1127">
                  <c:v>49</c:v>
                </c:pt>
                <c:pt idx="1128">
                  <c:v>49</c:v>
                </c:pt>
                <c:pt idx="1129">
                  <c:v>49</c:v>
                </c:pt>
                <c:pt idx="1130">
                  <c:v>49</c:v>
                </c:pt>
                <c:pt idx="1131">
                  <c:v>49</c:v>
                </c:pt>
                <c:pt idx="1132">
                  <c:v>48</c:v>
                </c:pt>
                <c:pt idx="1133">
                  <c:v>48</c:v>
                </c:pt>
                <c:pt idx="1134">
                  <c:v>48</c:v>
                </c:pt>
                <c:pt idx="1135">
                  <c:v>48</c:v>
                </c:pt>
                <c:pt idx="1136">
                  <c:v>48</c:v>
                </c:pt>
                <c:pt idx="1137">
                  <c:v>48</c:v>
                </c:pt>
                <c:pt idx="1138">
                  <c:v>48</c:v>
                </c:pt>
                <c:pt idx="1139">
                  <c:v>48</c:v>
                </c:pt>
                <c:pt idx="1140">
                  <c:v>47</c:v>
                </c:pt>
                <c:pt idx="1141">
                  <c:v>47</c:v>
                </c:pt>
                <c:pt idx="1142">
                  <c:v>47</c:v>
                </c:pt>
                <c:pt idx="1143">
                  <c:v>47</c:v>
                </c:pt>
                <c:pt idx="1144">
                  <c:v>47</c:v>
                </c:pt>
                <c:pt idx="1145">
                  <c:v>47</c:v>
                </c:pt>
                <c:pt idx="1146">
                  <c:v>46</c:v>
                </c:pt>
                <c:pt idx="1147">
                  <c:v>46</c:v>
                </c:pt>
                <c:pt idx="1148">
                  <c:v>46</c:v>
                </c:pt>
                <c:pt idx="1149">
                  <c:v>46</c:v>
                </c:pt>
                <c:pt idx="1150">
                  <c:v>46</c:v>
                </c:pt>
                <c:pt idx="1151">
                  <c:v>46</c:v>
                </c:pt>
              </c:numCache>
            </c:numRef>
          </c:yVal>
          <c:smooth val="1"/>
        </c:ser>
        <c:ser>
          <c:idx val="4"/>
          <c:order val="4"/>
          <c:tx>
            <c:v>Ammonia</c:v>
          </c:tx>
          <c:spPr>
            <a:ln>
              <a:noFill/>
            </a:ln>
          </c:spPr>
          <c:marker>
            <c:symbol val="square"/>
            <c:size val="5"/>
          </c:marker>
          <c:xVal>
            <c:numRef>
              <c:f>BEC4NH4!$J$5:$J$10</c:f>
              <c:numCache>
                <c:formatCode>m/d/yy\ h:mm;@</c:formatCode>
                <c:ptCount val="6"/>
                <c:pt idx="0">
                  <c:v>40591.368055555562</c:v>
                </c:pt>
                <c:pt idx="1">
                  <c:v>40591.708333333336</c:v>
                </c:pt>
                <c:pt idx="2">
                  <c:v>40591.895833333336</c:v>
                </c:pt>
                <c:pt idx="3">
                  <c:v>40591.958333333343</c:v>
                </c:pt>
                <c:pt idx="4">
                  <c:v>40592.020833333336</c:v>
                </c:pt>
                <c:pt idx="5">
                  <c:v>40592.204861111095</c:v>
                </c:pt>
              </c:numCache>
            </c:numRef>
          </c:xVal>
          <c:yVal>
            <c:numRef>
              <c:f>BEC4NH4!$L$5:$L$10</c:f>
              <c:numCache>
                <c:formatCode>General</c:formatCode>
                <c:ptCount val="6"/>
                <c:pt idx="0">
                  <c:v>34.9</c:v>
                </c:pt>
                <c:pt idx="1">
                  <c:v>126</c:v>
                </c:pt>
                <c:pt idx="2">
                  <c:v>181</c:v>
                </c:pt>
                <c:pt idx="3">
                  <c:v>229.99999999999997</c:v>
                </c:pt>
                <c:pt idx="4">
                  <c:v>285</c:v>
                </c:pt>
                <c:pt idx="5">
                  <c:v>220.00000000000003</c:v>
                </c:pt>
              </c:numCache>
            </c:numRef>
          </c:yVal>
          <c:smooth val="1"/>
        </c:ser>
        <c:axId val="36744192"/>
        <c:axId val="36799232"/>
      </c:scatterChart>
      <c:scatterChart>
        <c:scatterStyle val="smoothMarker"/>
        <c:ser>
          <c:idx val="1"/>
          <c:order val="1"/>
          <c:tx>
            <c:v>Sp. Cond</c:v>
          </c:tx>
          <c:marker>
            <c:symbol val="none"/>
          </c:marker>
          <c:xVal>
            <c:numRef>
              <c:f>BEC4NH4!$C$5:$C$1156</c:f>
              <c:numCache>
                <c:formatCode>m/d/yy\ h:mm;@</c:formatCode>
                <c:ptCount val="1152"/>
                <c:pt idx="0">
                  <c:v>40590</c:v>
                </c:pt>
                <c:pt idx="1">
                  <c:v>40590.003472222204</c:v>
                </c:pt>
                <c:pt idx="2">
                  <c:v>40590.00694444446</c:v>
                </c:pt>
                <c:pt idx="3">
                  <c:v>40590.010416666664</c:v>
                </c:pt>
                <c:pt idx="4">
                  <c:v>40590.013888888891</c:v>
                </c:pt>
                <c:pt idx="5">
                  <c:v>40590.017361111095</c:v>
                </c:pt>
                <c:pt idx="6">
                  <c:v>40590.020833333336</c:v>
                </c:pt>
                <c:pt idx="7">
                  <c:v>40590.024305555555</c:v>
                </c:pt>
                <c:pt idx="8">
                  <c:v>40590.027777777774</c:v>
                </c:pt>
                <c:pt idx="9">
                  <c:v>40590.03125</c:v>
                </c:pt>
                <c:pt idx="10">
                  <c:v>40590.034722222204</c:v>
                </c:pt>
                <c:pt idx="11">
                  <c:v>40590.03819444446</c:v>
                </c:pt>
                <c:pt idx="12">
                  <c:v>40590.04166666665</c:v>
                </c:pt>
                <c:pt idx="13">
                  <c:v>40590.045138888891</c:v>
                </c:pt>
                <c:pt idx="14">
                  <c:v>40590.048611111109</c:v>
                </c:pt>
                <c:pt idx="15">
                  <c:v>40590.052083333336</c:v>
                </c:pt>
                <c:pt idx="16">
                  <c:v>40590.055555555562</c:v>
                </c:pt>
                <c:pt idx="17">
                  <c:v>40590.059027777781</c:v>
                </c:pt>
                <c:pt idx="18">
                  <c:v>40590.0625</c:v>
                </c:pt>
                <c:pt idx="19">
                  <c:v>40590.065972222204</c:v>
                </c:pt>
                <c:pt idx="20">
                  <c:v>40590.069444444445</c:v>
                </c:pt>
                <c:pt idx="21">
                  <c:v>40590.072916666664</c:v>
                </c:pt>
                <c:pt idx="22">
                  <c:v>40590.076388888891</c:v>
                </c:pt>
                <c:pt idx="23">
                  <c:v>40590.079861111095</c:v>
                </c:pt>
                <c:pt idx="24">
                  <c:v>40590.083333333336</c:v>
                </c:pt>
                <c:pt idx="25">
                  <c:v>40590.086805555562</c:v>
                </c:pt>
                <c:pt idx="26">
                  <c:v>40590.090277777781</c:v>
                </c:pt>
                <c:pt idx="27">
                  <c:v>40590.093749999985</c:v>
                </c:pt>
                <c:pt idx="28">
                  <c:v>40590.097222222204</c:v>
                </c:pt>
                <c:pt idx="29">
                  <c:v>40590.10069444446</c:v>
                </c:pt>
                <c:pt idx="30">
                  <c:v>40590.10416666665</c:v>
                </c:pt>
                <c:pt idx="31">
                  <c:v>40590.107638888891</c:v>
                </c:pt>
                <c:pt idx="32">
                  <c:v>40590.111111111095</c:v>
                </c:pt>
                <c:pt idx="33">
                  <c:v>40590.114583333336</c:v>
                </c:pt>
                <c:pt idx="34">
                  <c:v>40590.118055555562</c:v>
                </c:pt>
                <c:pt idx="35">
                  <c:v>40590.121527777774</c:v>
                </c:pt>
                <c:pt idx="36">
                  <c:v>40590.124999999993</c:v>
                </c:pt>
                <c:pt idx="37">
                  <c:v>40590.128472222204</c:v>
                </c:pt>
                <c:pt idx="38">
                  <c:v>40590.131944444445</c:v>
                </c:pt>
                <c:pt idx="39">
                  <c:v>40590.13541666665</c:v>
                </c:pt>
                <c:pt idx="40">
                  <c:v>40590.138888888891</c:v>
                </c:pt>
                <c:pt idx="41">
                  <c:v>40590.142361111095</c:v>
                </c:pt>
                <c:pt idx="42">
                  <c:v>40590.145833333336</c:v>
                </c:pt>
                <c:pt idx="43">
                  <c:v>40590.149305555555</c:v>
                </c:pt>
                <c:pt idx="44">
                  <c:v>40590.152777777781</c:v>
                </c:pt>
                <c:pt idx="45">
                  <c:v>40590.156250000015</c:v>
                </c:pt>
                <c:pt idx="46">
                  <c:v>40590.159722222204</c:v>
                </c:pt>
                <c:pt idx="47">
                  <c:v>40590.163194444445</c:v>
                </c:pt>
                <c:pt idx="48">
                  <c:v>40590.16666666665</c:v>
                </c:pt>
                <c:pt idx="49">
                  <c:v>40590.170138888891</c:v>
                </c:pt>
                <c:pt idx="50">
                  <c:v>40590.173611111095</c:v>
                </c:pt>
                <c:pt idx="51">
                  <c:v>40590.177083333321</c:v>
                </c:pt>
                <c:pt idx="52">
                  <c:v>40590.180555555562</c:v>
                </c:pt>
                <c:pt idx="53">
                  <c:v>40590.184027777781</c:v>
                </c:pt>
                <c:pt idx="54">
                  <c:v>40590.1875</c:v>
                </c:pt>
                <c:pt idx="55">
                  <c:v>40590.190972222204</c:v>
                </c:pt>
                <c:pt idx="56">
                  <c:v>40590.194444444445</c:v>
                </c:pt>
                <c:pt idx="57">
                  <c:v>40590.19791666665</c:v>
                </c:pt>
                <c:pt idx="58">
                  <c:v>40590.201388888876</c:v>
                </c:pt>
                <c:pt idx="59">
                  <c:v>40590.204861111095</c:v>
                </c:pt>
                <c:pt idx="60">
                  <c:v>40590.208333333336</c:v>
                </c:pt>
                <c:pt idx="61">
                  <c:v>40590.211805555555</c:v>
                </c:pt>
                <c:pt idx="62">
                  <c:v>40590.215277777781</c:v>
                </c:pt>
                <c:pt idx="63">
                  <c:v>40590.21875</c:v>
                </c:pt>
                <c:pt idx="64">
                  <c:v>40590.222222222204</c:v>
                </c:pt>
                <c:pt idx="65">
                  <c:v>40590.225694444445</c:v>
                </c:pt>
                <c:pt idx="66">
                  <c:v>40590.229166666635</c:v>
                </c:pt>
                <c:pt idx="67">
                  <c:v>40590.232638888891</c:v>
                </c:pt>
                <c:pt idx="68">
                  <c:v>40590.236111111095</c:v>
                </c:pt>
                <c:pt idx="69">
                  <c:v>40590.239583333321</c:v>
                </c:pt>
                <c:pt idx="70">
                  <c:v>40590.243055555555</c:v>
                </c:pt>
                <c:pt idx="71">
                  <c:v>40590.246527777781</c:v>
                </c:pt>
                <c:pt idx="72">
                  <c:v>40590.25</c:v>
                </c:pt>
                <c:pt idx="73">
                  <c:v>40590.253472222204</c:v>
                </c:pt>
                <c:pt idx="74">
                  <c:v>40590.25694444446</c:v>
                </c:pt>
                <c:pt idx="75">
                  <c:v>40590.26041666665</c:v>
                </c:pt>
                <c:pt idx="76">
                  <c:v>40590.263888888876</c:v>
                </c:pt>
                <c:pt idx="77">
                  <c:v>40590.26736111108</c:v>
                </c:pt>
                <c:pt idx="78">
                  <c:v>40590.270833333336</c:v>
                </c:pt>
                <c:pt idx="79">
                  <c:v>40590.274305555555</c:v>
                </c:pt>
                <c:pt idx="80">
                  <c:v>40590.277777777774</c:v>
                </c:pt>
                <c:pt idx="81">
                  <c:v>40590.28125</c:v>
                </c:pt>
                <c:pt idx="82">
                  <c:v>40590.284722222204</c:v>
                </c:pt>
                <c:pt idx="83">
                  <c:v>40590.28819444446</c:v>
                </c:pt>
                <c:pt idx="84">
                  <c:v>40590.291666666635</c:v>
                </c:pt>
                <c:pt idx="85">
                  <c:v>40590.295138888876</c:v>
                </c:pt>
                <c:pt idx="86">
                  <c:v>40590.298611111095</c:v>
                </c:pt>
                <c:pt idx="87">
                  <c:v>40590.302083333336</c:v>
                </c:pt>
                <c:pt idx="88">
                  <c:v>40590.305555555562</c:v>
                </c:pt>
                <c:pt idx="89">
                  <c:v>40590.309027777781</c:v>
                </c:pt>
                <c:pt idx="90">
                  <c:v>40590.312500000015</c:v>
                </c:pt>
                <c:pt idx="91">
                  <c:v>40590.315972222219</c:v>
                </c:pt>
                <c:pt idx="92">
                  <c:v>40590.31944444446</c:v>
                </c:pt>
                <c:pt idx="93">
                  <c:v>40590.322916666664</c:v>
                </c:pt>
                <c:pt idx="94">
                  <c:v>40590.326388888891</c:v>
                </c:pt>
                <c:pt idx="95">
                  <c:v>40590.329861111095</c:v>
                </c:pt>
                <c:pt idx="96">
                  <c:v>40590.333333333336</c:v>
                </c:pt>
                <c:pt idx="97">
                  <c:v>40590.336805555562</c:v>
                </c:pt>
                <c:pt idx="98">
                  <c:v>40590.340277777796</c:v>
                </c:pt>
                <c:pt idx="99">
                  <c:v>40590.34375</c:v>
                </c:pt>
                <c:pt idx="100">
                  <c:v>40590.347222222219</c:v>
                </c:pt>
                <c:pt idx="101">
                  <c:v>40590.350694444474</c:v>
                </c:pt>
                <c:pt idx="102">
                  <c:v>40590.354166666664</c:v>
                </c:pt>
                <c:pt idx="103">
                  <c:v>40590.357638888905</c:v>
                </c:pt>
                <c:pt idx="104">
                  <c:v>40590.361111111095</c:v>
                </c:pt>
                <c:pt idx="105">
                  <c:v>40590.364583333336</c:v>
                </c:pt>
                <c:pt idx="106">
                  <c:v>40590.368055555562</c:v>
                </c:pt>
                <c:pt idx="107">
                  <c:v>40590.371527777781</c:v>
                </c:pt>
                <c:pt idx="108">
                  <c:v>40590.375</c:v>
                </c:pt>
                <c:pt idx="109">
                  <c:v>40590.378472222219</c:v>
                </c:pt>
                <c:pt idx="110">
                  <c:v>40590.38194444446</c:v>
                </c:pt>
                <c:pt idx="111">
                  <c:v>40590.385416666664</c:v>
                </c:pt>
                <c:pt idx="112">
                  <c:v>40590.388888888905</c:v>
                </c:pt>
                <c:pt idx="113">
                  <c:v>40590.392361111095</c:v>
                </c:pt>
                <c:pt idx="114">
                  <c:v>40590.395833333336</c:v>
                </c:pt>
                <c:pt idx="115">
                  <c:v>40590.399305555555</c:v>
                </c:pt>
                <c:pt idx="116">
                  <c:v>40590.402777777781</c:v>
                </c:pt>
                <c:pt idx="117">
                  <c:v>40590.406250000015</c:v>
                </c:pt>
                <c:pt idx="118">
                  <c:v>40590.409722222204</c:v>
                </c:pt>
                <c:pt idx="119">
                  <c:v>40590.41319444446</c:v>
                </c:pt>
                <c:pt idx="120">
                  <c:v>40590.416666666664</c:v>
                </c:pt>
                <c:pt idx="121">
                  <c:v>40590.420138888891</c:v>
                </c:pt>
                <c:pt idx="122">
                  <c:v>40590.423611111095</c:v>
                </c:pt>
                <c:pt idx="123">
                  <c:v>40590.427083333321</c:v>
                </c:pt>
                <c:pt idx="124">
                  <c:v>40590.430555555562</c:v>
                </c:pt>
                <c:pt idx="125">
                  <c:v>40590.434027777781</c:v>
                </c:pt>
                <c:pt idx="126">
                  <c:v>40590.4375</c:v>
                </c:pt>
                <c:pt idx="127">
                  <c:v>40590.440972222219</c:v>
                </c:pt>
                <c:pt idx="128">
                  <c:v>40590.44444444446</c:v>
                </c:pt>
                <c:pt idx="129">
                  <c:v>40590.447916666664</c:v>
                </c:pt>
                <c:pt idx="130">
                  <c:v>40590.451388888891</c:v>
                </c:pt>
                <c:pt idx="131">
                  <c:v>40590.454861111109</c:v>
                </c:pt>
                <c:pt idx="132">
                  <c:v>40590.458333333343</c:v>
                </c:pt>
                <c:pt idx="133">
                  <c:v>40590.461805555555</c:v>
                </c:pt>
                <c:pt idx="134">
                  <c:v>40590.465277777781</c:v>
                </c:pt>
                <c:pt idx="135">
                  <c:v>40590.46875</c:v>
                </c:pt>
                <c:pt idx="136">
                  <c:v>40590.472222222219</c:v>
                </c:pt>
                <c:pt idx="137">
                  <c:v>40590.47569444446</c:v>
                </c:pt>
                <c:pt idx="138">
                  <c:v>40590.47916666665</c:v>
                </c:pt>
                <c:pt idx="139">
                  <c:v>40590.482638888905</c:v>
                </c:pt>
                <c:pt idx="140">
                  <c:v>40590.486111111109</c:v>
                </c:pt>
                <c:pt idx="141">
                  <c:v>40590.489583333336</c:v>
                </c:pt>
                <c:pt idx="142">
                  <c:v>40590.493055555555</c:v>
                </c:pt>
                <c:pt idx="143">
                  <c:v>40590.496527777781</c:v>
                </c:pt>
                <c:pt idx="144">
                  <c:v>40590.5</c:v>
                </c:pt>
                <c:pt idx="145">
                  <c:v>40590.503472222204</c:v>
                </c:pt>
                <c:pt idx="146">
                  <c:v>40590.50694444446</c:v>
                </c:pt>
                <c:pt idx="147">
                  <c:v>40590.510416666664</c:v>
                </c:pt>
                <c:pt idx="148">
                  <c:v>40590.513888888891</c:v>
                </c:pt>
                <c:pt idx="149">
                  <c:v>40590.517361111095</c:v>
                </c:pt>
                <c:pt idx="150">
                  <c:v>40590.520833333336</c:v>
                </c:pt>
                <c:pt idx="151">
                  <c:v>40590.524305555555</c:v>
                </c:pt>
                <c:pt idx="152">
                  <c:v>40590.527777777774</c:v>
                </c:pt>
                <c:pt idx="153">
                  <c:v>40590.53125</c:v>
                </c:pt>
                <c:pt idx="154">
                  <c:v>40590.534722222204</c:v>
                </c:pt>
                <c:pt idx="155">
                  <c:v>40590.53819444446</c:v>
                </c:pt>
                <c:pt idx="156">
                  <c:v>40590.54166666665</c:v>
                </c:pt>
                <c:pt idx="157">
                  <c:v>40590.545138888891</c:v>
                </c:pt>
                <c:pt idx="158">
                  <c:v>40590.548611111109</c:v>
                </c:pt>
                <c:pt idx="159">
                  <c:v>40590.552083333336</c:v>
                </c:pt>
                <c:pt idx="160">
                  <c:v>40590.555555555562</c:v>
                </c:pt>
                <c:pt idx="161">
                  <c:v>40590.559027777781</c:v>
                </c:pt>
                <c:pt idx="162">
                  <c:v>40590.5625</c:v>
                </c:pt>
                <c:pt idx="163">
                  <c:v>40590.565972222204</c:v>
                </c:pt>
                <c:pt idx="164">
                  <c:v>40590.569444444445</c:v>
                </c:pt>
                <c:pt idx="165">
                  <c:v>40590.572916666664</c:v>
                </c:pt>
                <c:pt idx="166">
                  <c:v>40590.576388888891</c:v>
                </c:pt>
                <c:pt idx="167">
                  <c:v>40590.579861111095</c:v>
                </c:pt>
                <c:pt idx="168">
                  <c:v>40590.583333333336</c:v>
                </c:pt>
                <c:pt idx="169">
                  <c:v>40590.586805555562</c:v>
                </c:pt>
                <c:pt idx="170">
                  <c:v>40590.590277777781</c:v>
                </c:pt>
                <c:pt idx="171">
                  <c:v>40590.593749999985</c:v>
                </c:pt>
                <c:pt idx="172">
                  <c:v>40590.597222222204</c:v>
                </c:pt>
                <c:pt idx="173">
                  <c:v>40590.60069444446</c:v>
                </c:pt>
                <c:pt idx="174">
                  <c:v>40590.60416666665</c:v>
                </c:pt>
                <c:pt idx="175">
                  <c:v>40590.607638888891</c:v>
                </c:pt>
                <c:pt idx="176">
                  <c:v>40590.611111111095</c:v>
                </c:pt>
                <c:pt idx="177">
                  <c:v>40590.614583333336</c:v>
                </c:pt>
                <c:pt idx="178">
                  <c:v>40590.618055555562</c:v>
                </c:pt>
                <c:pt idx="179">
                  <c:v>40590.621527777774</c:v>
                </c:pt>
                <c:pt idx="180">
                  <c:v>40590.624999999993</c:v>
                </c:pt>
                <c:pt idx="181">
                  <c:v>40590.628472222204</c:v>
                </c:pt>
                <c:pt idx="182">
                  <c:v>40590.631944444445</c:v>
                </c:pt>
                <c:pt idx="183">
                  <c:v>40590.63541666665</c:v>
                </c:pt>
                <c:pt idx="184">
                  <c:v>40590.638888888891</c:v>
                </c:pt>
                <c:pt idx="185">
                  <c:v>40590.642361111095</c:v>
                </c:pt>
                <c:pt idx="186">
                  <c:v>40590.645833333336</c:v>
                </c:pt>
                <c:pt idx="187">
                  <c:v>40590.649305555555</c:v>
                </c:pt>
                <c:pt idx="188">
                  <c:v>40590.652777777781</c:v>
                </c:pt>
                <c:pt idx="189">
                  <c:v>40590.656250000015</c:v>
                </c:pt>
                <c:pt idx="190">
                  <c:v>40590.659722222204</c:v>
                </c:pt>
                <c:pt idx="191">
                  <c:v>40590.663194444445</c:v>
                </c:pt>
                <c:pt idx="192">
                  <c:v>40590.66666666665</c:v>
                </c:pt>
                <c:pt idx="193">
                  <c:v>40590.670138888891</c:v>
                </c:pt>
                <c:pt idx="194">
                  <c:v>40590.673611111095</c:v>
                </c:pt>
                <c:pt idx="195">
                  <c:v>40590.677083333321</c:v>
                </c:pt>
                <c:pt idx="196">
                  <c:v>40590.680555555562</c:v>
                </c:pt>
                <c:pt idx="197">
                  <c:v>40590.684027777781</c:v>
                </c:pt>
                <c:pt idx="198">
                  <c:v>40590.6875</c:v>
                </c:pt>
                <c:pt idx="199">
                  <c:v>40590.690972222204</c:v>
                </c:pt>
                <c:pt idx="200">
                  <c:v>40590.694444444445</c:v>
                </c:pt>
                <c:pt idx="201">
                  <c:v>40590.69791666665</c:v>
                </c:pt>
                <c:pt idx="202">
                  <c:v>40590.701388888876</c:v>
                </c:pt>
                <c:pt idx="203">
                  <c:v>40590.704861111095</c:v>
                </c:pt>
                <c:pt idx="204">
                  <c:v>40590.708333333336</c:v>
                </c:pt>
                <c:pt idx="205">
                  <c:v>40590.711805555555</c:v>
                </c:pt>
                <c:pt idx="206">
                  <c:v>40590.715277777781</c:v>
                </c:pt>
                <c:pt idx="207">
                  <c:v>40590.71875</c:v>
                </c:pt>
                <c:pt idx="208">
                  <c:v>40590.722222222204</c:v>
                </c:pt>
                <c:pt idx="209">
                  <c:v>40590.725694444445</c:v>
                </c:pt>
                <c:pt idx="210">
                  <c:v>40590.729166666635</c:v>
                </c:pt>
                <c:pt idx="211">
                  <c:v>40590.732638888891</c:v>
                </c:pt>
                <c:pt idx="212">
                  <c:v>40590.736111111095</c:v>
                </c:pt>
                <c:pt idx="213">
                  <c:v>40590.739583333321</c:v>
                </c:pt>
                <c:pt idx="214">
                  <c:v>40590.743055555555</c:v>
                </c:pt>
                <c:pt idx="215">
                  <c:v>40590.746527777781</c:v>
                </c:pt>
                <c:pt idx="216">
                  <c:v>40590.75</c:v>
                </c:pt>
                <c:pt idx="217">
                  <c:v>40590.753472222204</c:v>
                </c:pt>
                <c:pt idx="218">
                  <c:v>40590.75694444446</c:v>
                </c:pt>
                <c:pt idx="219">
                  <c:v>40590.76041666665</c:v>
                </c:pt>
                <c:pt idx="220">
                  <c:v>40590.763888888876</c:v>
                </c:pt>
                <c:pt idx="221">
                  <c:v>40590.76736111108</c:v>
                </c:pt>
                <c:pt idx="222">
                  <c:v>40590.770833333336</c:v>
                </c:pt>
                <c:pt idx="223">
                  <c:v>40590.774305555555</c:v>
                </c:pt>
                <c:pt idx="224">
                  <c:v>40590.777777777774</c:v>
                </c:pt>
                <c:pt idx="225">
                  <c:v>40590.78125</c:v>
                </c:pt>
                <c:pt idx="226">
                  <c:v>40590.784722222204</c:v>
                </c:pt>
                <c:pt idx="227">
                  <c:v>40590.78819444446</c:v>
                </c:pt>
                <c:pt idx="228">
                  <c:v>40590.791666666635</c:v>
                </c:pt>
                <c:pt idx="229">
                  <c:v>40590.795138888876</c:v>
                </c:pt>
                <c:pt idx="230">
                  <c:v>40590.798611111095</c:v>
                </c:pt>
                <c:pt idx="231">
                  <c:v>40590.802083333336</c:v>
                </c:pt>
                <c:pt idx="232">
                  <c:v>40590.805555555562</c:v>
                </c:pt>
                <c:pt idx="233">
                  <c:v>40590.809027777781</c:v>
                </c:pt>
                <c:pt idx="234">
                  <c:v>40590.812500000015</c:v>
                </c:pt>
                <c:pt idx="235">
                  <c:v>40590.815972222219</c:v>
                </c:pt>
                <c:pt idx="236">
                  <c:v>40590.81944444446</c:v>
                </c:pt>
                <c:pt idx="237">
                  <c:v>40590.822916666664</c:v>
                </c:pt>
                <c:pt idx="238">
                  <c:v>40590.826388888891</c:v>
                </c:pt>
                <c:pt idx="239">
                  <c:v>40590.829861111095</c:v>
                </c:pt>
                <c:pt idx="240">
                  <c:v>40590.833333333336</c:v>
                </c:pt>
                <c:pt idx="241">
                  <c:v>40590.836805555562</c:v>
                </c:pt>
                <c:pt idx="242">
                  <c:v>40590.840277777796</c:v>
                </c:pt>
                <c:pt idx="243">
                  <c:v>40590.84375</c:v>
                </c:pt>
                <c:pt idx="244">
                  <c:v>40590.847222222219</c:v>
                </c:pt>
                <c:pt idx="245">
                  <c:v>40590.850694444474</c:v>
                </c:pt>
                <c:pt idx="246">
                  <c:v>40590.854166666664</c:v>
                </c:pt>
                <c:pt idx="247">
                  <c:v>40590.857638888905</c:v>
                </c:pt>
                <c:pt idx="248">
                  <c:v>40590.861111111095</c:v>
                </c:pt>
                <c:pt idx="249">
                  <c:v>40590.864583333336</c:v>
                </c:pt>
                <c:pt idx="250">
                  <c:v>40590.868055555562</c:v>
                </c:pt>
                <c:pt idx="251">
                  <c:v>40590.871527777781</c:v>
                </c:pt>
                <c:pt idx="252">
                  <c:v>40590.875</c:v>
                </c:pt>
                <c:pt idx="253">
                  <c:v>40590.878472222219</c:v>
                </c:pt>
                <c:pt idx="254">
                  <c:v>40590.88194444446</c:v>
                </c:pt>
                <c:pt idx="255">
                  <c:v>40590.885416666664</c:v>
                </c:pt>
                <c:pt idx="256">
                  <c:v>40590.888888888905</c:v>
                </c:pt>
                <c:pt idx="257">
                  <c:v>40590.892361111095</c:v>
                </c:pt>
                <c:pt idx="258">
                  <c:v>40590.895833333336</c:v>
                </c:pt>
                <c:pt idx="259">
                  <c:v>40590.899305555555</c:v>
                </c:pt>
                <c:pt idx="260">
                  <c:v>40590.902777777781</c:v>
                </c:pt>
                <c:pt idx="261">
                  <c:v>40590.906250000015</c:v>
                </c:pt>
                <c:pt idx="262">
                  <c:v>40590.909722222204</c:v>
                </c:pt>
                <c:pt idx="263">
                  <c:v>40590.91319444446</c:v>
                </c:pt>
                <c:pt idx="264">
                  <c:v>40590.916666666664</c:v>
                </c:pt>
                <c:pt idx="265">
                  <c:v>40590.920138888891</c:v>
                </c:pt>
                <c:pt idx="266">
                  <c:v>40590.923611111095</c:v>
                </c:pt>
                <c:pt idx="267">
                  <c:v>40590.927083333321</c:v>
                </c:pt>
                <c:pt idx="268">
                  <c:v>40590.930555555562</c:v>
                </c:pt>
                <c:pt idx="269">
                  <c:v>40590.934027777781</c:v>
                </c:pt>
                <c:pt idx="270">
                  <c:v>40590.9375</c:v>
                </c:pt>
                <c:pt idx="271">
                  <c:v>40590.940972222219</c:v>
                </c:pt>
                <c:pt idx="272">
                  <c:v>40590.94444444446</c:v>
                </c:pt>
                <c:pt idx="273">
                  <c:v>40590.947916666664</c:v>
                </c:pt>
                <c:pt idx="274">
                  <c:v>40590.951388888891</c:v>
                </c:pt>
                <c:pt idx="275">
                  <c:v>40590.954861111109</c:v>
                </c:pt>
                <c:pt idx="276">
                  <c:v>40590.958333333343</c:v>
                </c:pt>
                <c:pt idx="277">
                  <c:v>40590.961805555555</c:v>
                </c:pt>
                <c:pt idx="278">
                  <c:v>40590.965277777781</c:v>
                </c:pt>
                <c:pt idx="279">
                  <c:v>40590.96875</c:v>
                </c:pt>
                <c:pt idx="280">
                  <c:v>40590.972222222219</c:v>
                </c:pt>
                <c:pt idx="281">
                  <c:v>40590.97569444446</c:v>
                </c:pt>
                <c:pt idx="282">
                  <c:v>40590.97916666665</c:v>
                </c:pt>
                <c:pt idx="283">
                  <c:v>40590.982638888905</c:v>
                </c:pt>
                <c:pt idx="284">
                  <c:v>40590.986111111109</c:v>
                </c:pt>
                <c:pt idx="285">
                  <c:v>40590.989583333336</c:v>
                </c:pt>
                <c:pt idx="286">
                  <c:v>40590.993055555555</c:v>
                </c:pt>
                <c:pt idx="287">
                  <c:v>40590.996527777781</c:v>
                </c:pt>
                <c:pt idx="288">
                  <c:v>40591</c:v>
                </c:pt>
                <c:pt idx="289">
                  <c:v>40591.003472222204</c:v>
                </c:pt>
                <c:pt idx="290">
                  <c:v>40591.00694444446</c:v>
                </c:pt>
                <c:pt idx="291">
                  <c:v>40591.010416666664</c:v>
                </c:pt>
                <c:pt idx="292">
                  <c:v>40591.013888888891</c:v>
                </c:pt>
                <c:pt idx="293">
                  <c:v>40591.017361111095</c:v>
                </c:pt>
                <c:pt idx="294">
                  <c:v>40591.020833333336</c:v>
                </c:pt>
                <c:pt idx="295">
                  <c:v>40591.024305555555</c:v>
                </c:pt>
                <c:pt idx="296">
                  <c:v>40591.027777777774</c:v>
                </c:pt>
                <c:pt idx="297">
                  <c:v>40591.03125</c:v>
                </c:pt>
                <c:pt idx="298">
                  <c:v>40591.034722222204</c:v>
                </c:pt>
                <c:pt idx="299">
                  <c:v>40591.03819444446</c:v>
                </c:pt>
                <c:pt idx="300">
                  <c:v>40591.04166666665</c:v>
                </c:pt>
                <c:pt idx="301">
                  <c:v>40591.045138888891</c:v>
                </c:pt>
                <c:pt idx="302">
                  <c:v>40591.048611111109</c:v>
                </c:pt>
                <c:pt idx="303">
                  <c:v>40591.052083333336</c:v>
                </c:pt>
                <c:pt idx="304">
                  <c:v>40591.055555555562</c:v>
                </c:pt>
                <c:pt idx="305">
                  <c:v>40591.059027777781</c:v>
                </c:pt>
                <c:pt idx="306">
                  <c:v>40591.0625</c:v>
                </c:pt>
                <c:pt idx="307">
                  <c:v>40591.065972222204</c:v>
                </c:pt>
                <c:pt idx="308">
                  <c:v>40591.069444444445</c:v>
                </c:pt>
                <c:pt idx="309">
                  <c:v>40591.072916666664</c:v>
                </c:pt>
                <c:pt idx="310">
                  <c:v>40591.076388888891</c:v>
                </c:pt>
                <c:pt idx="311">
                  <c:v>40591.079861111095</c:v>
                </c:pt>
                <c:pt idx="312">
                  <c:v>40591.083333333336</c:v>
                </c:pt>
                <c:pt idx="313">
                  <c:v>40591.086805555562</c:v>
                </c:pt>
                <c:pt idx="314">
                  <c:v>40591.090277777781</c:v>
                </c:pt>
                <c:pt idx="315">
                  <c:v>40591.093749999985</c:v>
                </c:pt>
                <c:pt idx="316">
                  <c:v>40591.097222222204</c:v>
                </c:pt>
                <c:pt idx="317">
                  <c:v>40591.10069444446</c:v>
                </c:pt>
                <c:pt idx="318">
                  <c:v>40591.10416666665</c:v>
                </c:pt>
                <c:pt idx="319">
                  <c:v>40591.107638888891</c:v>
                </c:pt>
                <c:pt idx="320">
                  <c:v>40591.111111111095</c:v>
                </c:pt>
                <c:pt idx="321">
                  <c:v>40591.114583333336</c:v>
                </c:pt>
                <c:pt idx="322">
                  <c:v>40591.118055555562</c:v>
                </c:pt>
                <c:pt idx="323">
                  <c:v>40591.121527777774</c:v>
                </c:pt>
                <c:pt idx="324">
                  <c:v>40591.124999999993</c:v>
                </c:pt>
                <c:pt idx="325">
                  <c:v>40591.128472222204</c:v>
                </c:pt>
                <c:pt idx="326">
                  <c:v>40591.131944444445</c:v>
                </c:pt>
                <c:pt idx="327">
                  <c:v>40591.13541666665</c:v>
                </c:pt>
                <c:pt idx="328">
                  <c:v>40591.138888888891</c:v>
                </c:pt>
                <c:pt idx="329">
                  <c:v>40591.142361111095</c:v>
                </c:pt>
                <c:pt idx="330">
                  <c:v>40591.145833333336</c:v>
                </c:pt>
                <c:pt idx="331">
                  <c:v>40591.149305555555</c:v>
                </c:pt>
                <c:pt idx="332">
                  <c:v>40591.152777777781</c:v>
                </c:pt>
                <c:pt idx="333">
                  <c:v>40591.156250000015</c:v>
                </c:pt>
                <c:pt idx="334">
                  <c:v>40591.159722222204</c:v>
                </c:pt>
                <c:pt idx="335">
                  <c:v>40591.163194444445</c:v>
                </c:pt>
                <c:pt idx="336">
                  <c:v>40591.16666666665</c:v>
                </c:pt>
                <c:pt idx="337">
                  <c:v>40591.170138888891</c:v>
                </c:pt>
                <c:pt idx="338">
                  <c:v>40591.173611111095</c:v>
                </c:pt>
                <c:pt idx="339">
                  <c:v>40591.177083333321</c:v>
                </c:pt>
                <c:pt idx="340">
                  <c:v>40591.180555555562</c:v>
                </c:pt>
                <c:pt idx="341">
                  <c:v>40591.184027777781</c:v>
                </c:pt>
                <c:pt idx="342">
                  <c:v>40591.1875</c:v>
                </c:pt>
                <c:pt idx="343">
                  <c:v>40591.190972222204</c:v>
                </c:pt>
                <c:pt idx="344">
                  <c:v>40591.194444444445</c:v>
                </c:pt>
                <c:pt idx="345">
                  <c:v>40591.19791666665</c:v>
                </c:pt>
                <c:pt idx="346">
                  <c:v>40591.201388888876</c:v>
                </c:pt>
                <c:pt idx="347">
                  <c:v>40591.204861111095</c:v>
                </c:pt>
                <c:pt idx="348">
                  <c:v>40591.208333333336</c:v>
                </c:pt>
                <c:pt idx="349">
                  <c:v>40591.211805555555</c:v>
                </c:pt>
                <c:pt idx="350">
                  <c:v>40591.215277777781</c:v>
                </c:pt>
                <c:pt idx="351">
                  <c:v>40591.21875</c:v>
                </c:pt>
                <c:pt idx="352">
                  <c:v>40591.222222222204</c:v>
                </c:pt>
                <c:pt idx="353">
                  <c:v>40591.225694444445</c:v>
                </c:pt>
                <c:pt idx="354">
                  <c:v>40591.229166666635</c:v>
                </c:pt>
                <c:pt idx="355">
                  <c:v>40591.232638888891</c:v>
                </c:pt>
                <c:pt idx="356">
                  <c:v>40591.236111111095</c:v>
                </c:pt>
                <c:pt idx="357">
                  <c:v>40591.239583333321</c:v>
                </c:pt>
                <c:pt idx="358">
                  <c:v>40591.243055555555</c:v>
                </c:pt>
                <c:pt idx="359">
                  <c:v>40591.246527777781</c:v>
                </c:pt>
                <c:pt idx="360">
                  <c:v>40591.25</c:v>
                </c:pt>
                <c:pt idx="361">
                  <c:v>40591.253472222204</c:v>
                </c:pt>
                <c:pt idx="362">
                  <c:v>40591.25694444446</c:v>
                </c:pt>
                <c:pt idx="363">
                  <c:v>40591.26041666665</c:v>
                </c:pt>
                <c:pt idx="364">
                  <c:v>40591.263888888876</c:v>
                </c:pt>
                <c:pt idx="365">
                  <c:v>40591.26736111108</c:v>
                </c:pt>
                <c:pt idx="366">
                  <c:v>40591.270833333336</c:v>
                </c:pt>
                <c:pt idx="367">
                  <c:v>40591.274305555555</c:v>
                </c:pt>
                <c:pt idx="368">
                  <c:v>40591.277777777774</c:v>
                </c:pt>
                <c:pt idx="369">
                  <c:v>40591.28125</c:v>
                </c:pt>
                <c:pt idx="370">
                  <c:v>40591.284722222204</c:v>
                </c:pt>
                <c:pt idx="371">
                  <c:v>40591.28819444446</c:v>
                </c:pt>
                <c:pt idx="372">
                  <c:v>40591.291666666635</c:v>
                </c:pt>
                <c:pt idx="373">
                  <c:v>40591.295138888876</c:v>
                </c:pt>
                <c:pt idx="374">
                  <c:v>40591.298611111095</c:v>
                </c:pt>
                <c:pt idx="375">
                  <c:v>40591.302083333336</c:v>
                </c:pt>
                <c:pt idx="376">
                  <c:v>40591.305555555562</c:v>
                </c:pt>
                <c:pt idx="377">
                  <c:v>40591.309027777781</c:v>
                </c:pt>
                <c:pt idx="378">
                  <c:v>40591.312500000015</c:v>
                </c:pt>
                <c:pt idx="379">
                  <c:v>40591.315972222219</c:v>
                </c:pt>
                <c:pt idx="380">
                  <c:v>40591.31944444446</c:v>
                </c:pt>
                <c:pt idx="381">
                  <c:v>40591.322916666664</c:v>
                </c:pt>
                <c:pt idx="382">
                  <c:v>40591.326388888891</c:v>
                </c:pt>
                <c:pt idx="383">
                  <c:v>40591.329861111095</c:v>
                </c:pt>
                <c:pt idx="384">
                  <c:v>40591.333333333336</c:v>
                </c:pt>
                <c:pt idx="385">
                  <c:v>40591.336805555562</c:v>
                </c:pt>
                <c:pt idx="386">
                  <c:v>40591.340277777796</c:v>
                </c:pt>
                <c:pt idx="387">
                  <c:v>40591.34375</c:v>
                </c:pt>
                <c:pt idx="388">
                  <c:v>40591.347222222219</c:v>
                </c:pt>
                <c:pt idx="389">
                  <c:v>40591.350694444474</c:v>
                </c:pt>
                <c:pt idx="390">
                  <c:v>40591.354166666664</c:v>
                </c:pt>
                <c:pt idx="391">
                  <c:v>40591.357638888905</c:v>
                </c:pt>
                <c:pt idx="392">
                  <c:v>40591.361111111095</c:v>
                </c:pt>
                <c:pt idx="393">
                  <c:v>40591.364583333336</c:v>
                </c:pt>
                <c:pt idx="394">
                  <c:v>40591.368055555562</c:v>
                </c:pt>
                <c:pt idx="395">
                  <c:v>40591.371527777781</c:v>
                </c:pt>
                <c:pt idx="396">
                  <c:v>40591.375</c:v>
                </c:pt>
                <c:pt idx="397">
                  <c:v>40591.378472222219</c:v>
                </c:pt>
                <c:pt idx="398">
                  <c:v>40591.38194444446</c:v>
                </c:pt>
                <c:pt idx="399">
                  <c:v>40591.385416666664</c:v>
                </c:pt>
                <c:pt idx="400">
                  <c:v>40591.388888888905</c:v>
                </c:pt>
                <c:pt idx="401">
                  <c:v>40591.392361111095</c:v>
                </c:pt>
                <c:pt idx="402">
                  <c:v>40591.395833333336</c:v>
                </c:pt>
                <c:pt idx="403">
                  <c:v>40591.399305555555</c:v>
                </c:pt>
                <c:pt idx="404">
                  <c:v>40591.402777777781</c:v>
                </c:pt>
                <c:pt idx="405">
                  <c:v>40591.406250000015</c:v>
                </c:pt>
                <c:pt idx="406">
                  <c:v>40591.409722222204</c:v>
                </c:pt>
                <c:pt idx="407">
                  <c:v>40591.41319444446</c:v>
                </c:pt>
                <c:pt idx="408">
                  <c:v>40591.416666666664</c:v>
                </c:pt>
                <c:pt idx="409">
                  <c:v>40591.420138888891</c:v>
                </c:pt>
                <c:pt idx="410">
                  <c:v>40591.423611111095</c:v>
                </c:pt>
                <c:pt idx="411">
                  <c:v>40591.427083333321</c:v>
                </c:pt>
                <c:pt idx="412">
                  <c:v>40591.430555555562</c:v>
                </c:pt>
                <c:pt idx="413">
                  <c:v>40591.434027777781</c:v>
                </c:pt>
                <c:pt idx="414">
                  <c:v>40591.4375</c:v>
                </c:pt>
                <c:pt idx="415">
                  <c:v>40591.440972222219</c:v>
                </c:pt>
                <c:pt idx="416">
                  <c:v>40591.44444444446</c:v>
                </c:pt>
                <c:pt idx="417">
                  <c:v>40591.447916666664</c:v>
                </c:pt>
                <c:pt idx="418">
                  <c:v>40591.451388888891</c:v>
                </c:pt>
                <c:pt idx="419">
                  <c:v>40591.454861111109</c:v>
                </c:pt>
                <c:pt idx="420">
                  <c:v>40591.458333333343</c:v>
                </c:pt>
                <c:pt idx="421">
                  <c:v>40591.461805555555</c:v>
                </c:pt>
                <c:pt idx="422">
                  <c:v>40591.465277777781</c:v>
                </c:pt>
                <c:pt idx="423">
                  <c:v>40591.46875</c:v>
                </c:pt>
                <c:pt idx="424">
                  <c:v>40591.472222222219</c:v>
                </c:pt>
                <c:pt idx="425">
                  <c:v>40591.47569444446</c:v>
                </c:pt>
                <c:pt idx="426">
                  <c:v>40591.47916666665</c:v>
                </c:pt>
                <c:pt idx="427">
                  <c:v>40591.482638888905</c:v>
                </c:pt>
                <c:pt idx="428">
                  <c:v>40591.486111111109</c:v>
                </c:pt>
                <c:pt idx="429">
                  <c:v>40591.489583333336</c:v>
                </c:pt>
                <c:pt idx="430">
                  <c:v>40591.493055555555</c:v>
                </c:pt>
                <c:pt idx="431">
                  <c:v>40591.496527777781</c:v>
                </c:pt>
                <c:pt idx="432">
                  <c:v>40591.5</c:v>
                </c:pt>
                <c:pt idx="433">
                  <c:v>40591.503472222204</c:v>
                </c:pt>
                <c:pt idx="434">
                  <c:v>40591.50694444446</c:v>
                </c:pt>
                <c:pt idx="435">
                  <c:v>40591.510416666664</c:v>
                </c:pt>
                <c:pt idx="436">
                  <c:v>40591.513888888891</c:v>
                </c:pt>
                <c:pt idx="437">
                  <c:v>40591.517361111095</c:v>
                </c:pt>
                <c:pt idx="438">
                  <c:v>40591.520833333336</c:v>
                </c:pt>
                <c:pt idx="439">
                  <c:v>40591.524305555555</c:v>
                </c:pt>
                <c:pt idx="440">
                  <c:v>40591.527777777774</c:v>
                </c:pt>
                <c:pt idx="441">
                  <c:v>40591.53125</c:v>
                </c:pt>
                <c:pt idx="442">
                  <c:v>40591.534722222204</c:v>
                </c:pt>
                <c:pt idx="443">
                  <c:v>40591.53819444446</c:v>
                </c:pt>
                <c:pt idx="444">
                  <c:v>40591.54166666665</c:v>
                </c:pt>
                <c:pt idx="445">
                  <c:v>40591.545138888891</c:v>
                </c:pt>
                <c:pt idx="446">
                  <c:v>40591.548611111109</c:v>
                </c:pt>
                <c:pt idx="447">
                  <c:v>40591.552083333336</c:v>
                </c:pt>
                <c:pt idx="448">
                  <c:v>40591.555555555562</c:v>
                </c:pt>
                <c:pt idx="449">
                  <c:v>40591.559027777781</c:v>
                </c:pt>
                <c:pt idx="450">
                  <c:v>40591.5625</c:v>
                </c:pt>
                <c:pt idx="451">
                  <c:v>40591.565972222204</c:v>
                </c:pt>
                <c:pt idx="452">
                  <c:v>40591.569444444445</c:v>
                </c:pt>
                <c:pt idx="453">
                  <c:v>40591.572916666664</c:v>
                </c:pt>
                <c:pt idx="454">
                  <c:v>40591.576388888891</c:v>
                </c:pt>
                <c:pt idx="455">
                  <c:v>40591.579861111095</c:v>
                </c:pt>
                <c:pt idx="456">
                  <c:v>40591.583333333336</c:v>
                </c:pt>
                <c:pt idx="457">
                  <c:v>40591.586805555562</c:v>
                </c:pt>
                <c:pt idx="458">
                  <c:v>40591.590277777781</c:v>
                </c:pt>
                <c:pt idx="459">
                  <c:v>40591.593749999985</c:v>
                </c:pt>
                <c:pt idx="460">
                  <c:v>40591.597222222204</c:v>
                </c:pt>
                <c:pt idx="461">
                  <c:v>40591.60069444446</c:v>
                </c:pt>
                <c:pt idx="462">
                  <c:v>40591.60416666665</c:v>
                </c:pt>
                <c:pt idx="463">
                  <c:v>40591.607638888891</c:v>
                </c:pt>
                <c:pt idx="464">
                  <c:v>40591.611111111095</c:v>
                </c:pt>
                <c:pt idx="465">
                  <c:v>40591.614583333336</c:v>
                </c:pt>
                <c:pt idx="466">
                  <c:v>40591.618055555562</c:v>
                </c:pt>
                <c:pt idx="467">
                  <c:v>40591.621527777774</c:v>
                </c:pt>
                <c:pt idx="468">
                  <c:v>40591.624999999993</c:v>
                </c:pt>
                <c:pt idx="469">
                  <c:v>40591.628472222204</c:v>
                </c:pt>
                <c:pt idx="470">
                  <c:v>40591.631944444445</c:v>
                </c:pt>
                <c:pt idx="471">
                  <c:v>40591.63541666665</c:v>
                </c:pt>
                <c:pt idx="472">
                  <c:v>40591.638888888891</c:v>
                </c:pt>
                <c:pt idx="473">
                  <c:v>40591.642361111095</c:v>
                </c:pt>
                <c:pt idx="474">
                  <c:v>40591.645833333336</c:v>
                </c:pt>
                <c:pt idx="475">
                  <c:v>40591.649305555555</c:v>
                </c:pt>
                <c:pt idx="476">
                  <c:v>40591.652777777781</c:v>
                </c:pt>
                <c:pt idx="477">
                  <c:v>40591.656250000015</c:v>
                </c:pt>
                <c:pt idx="478">
                  <c:v>40591.659722222204</c:v>
                </c:pt>
                <c:pt idx="479">
                  <c:v>40591.663194444445</c:v>
                </c:pt>
                <c:pt idx="480">
                  <c:v>40591.66666666665</c:v>
                </c:pt>
                <c:pt idx="481">
                  <c:v>40591.670138888891</c:v>
                </c:pt>
                <c:pt idx="482">
                  <c:v>40591.673611111095</c:v>
                </c:pt>
                <c:pt idx="483">
                  <c:v>40591.677083333321</c:v>
                </c:pt>
                <c:pt idx="484">
                  <c:v>40591.680555555562</c:v>
                </c:pt>
                <c:pt idx="485">
                  <c:v>40591.684027777781</c:v>
                </c:pt>
                <c:pt idx="486">
                  <c:v>40591.6875</c:v>
                </c:pt>
                <c:pt idx="487">
                  <c:v>40591.690972222204</c:v>
                </c:pt>
                <c:pt idx="488">
                  <c:v>40591.694444444445</c:v>
                </c:pt>
                <c:pt idx="489">
                  <c:v>40591.69791666665</c:v>
                </c:pt>
                <c:pt idx="490">
                  <c:v>40591.701388888876</c:v>
                </c:pt>
                <c:pt idx="491">
                  <c:v>40591.704861111095</c:v>
                </c:pt>
                <c:pt idx="492">
                  <c:v>40591.708333333336</c:v>
                </c:pt>
                <c:pt idx="493">
                  <c:v>40591.711805555555</c:v>
                </c:pt>
                <c:pt idx="494">
                  <c:v>40591.715277777781</c:v>
                </c:pt>
                <c:pt idx="495">
                  <c:v>40591.71875</c:v>
                </c:pt>
                <c:pt idx="496">
                  <c:v>40591.722222222204</c:v>
                </c:pt>
                <c:pt idx="497">
                  <c:v>40591.725694444445</c:v>
                </c:pt>
                <c:pt idx="498">
                  <c:v>40591.729166666635</c:v>
                </c:pt>
                <c:pt idx="499">
                  <c:v>40591.732638888891</c:v>
                </c:pt>
                <c:pt idx="500">
                  <c:v>40591.736111111095</c:v>
                </c:pt>
                <c:pt idx="501">
                  <c:v>40591.739583333321</c:v>
                </c:pt>
                <c:pt idx="502">
                  <c:v>40591.743055555555</c:v>
                </c:pt>
                <c:pt idx="503">
                  <c:v>40591.746527777781</c:v>
                </c:pt>
                <c:pt idx="504">
                  <c:v>40591.75</c:v>
                </c:pt>
                <c:pt idx="505">
                  <c:v>40591.753472222204</c:v>
                </c:pt>
                <c:pt idx="506">
                  <c:v>40591.75694444446</c:v>
                </c:pt>
                <c:pt idx="507">
                  <c:v>40591.76041666665</c:v>
                </c:pt>
                <c:pt idx="508">
                  <c:v>40591.763888888876</c:v>
                </c:pt>
                <c:pt idx="509">
                  <c:v>40591.76736111108</c:v>
                </c:pt>
                <c:pt idx="510">
                  <c:v>40591.770833333336</c:v>
                </c:pt>
                <c:pt idx="511">
                  <c:v>40591.774305555555</c:v>
                </c:pt>
                <c:pt idx="512">
                  <c:v>40591.777777777774</c:v>
                </c:pt>
                <c:pt idx="513">
                  <c:v>40591.78125</c:v>
                </c:pt>
                <c:pt idx="514">
                  <c:v>40591.784722222204</c:v>
                </c:pt>
                <c:pt idx="515">
                  <c:v>40591.78819444446</c:v>
                </c:pt>
                <c:pt idx="516">
                  <c:v>40591.791666666635</c:v>
                </c:pt>
                <c:pt idx="517">
                  <c:v>40591.795138888876</c:v>
                </c:pt>
                <c:pt idx="518">
                  <c:v>40591.798611111095</c:v>
                </c:pt>
                <c:pt idx="519">
                  <c:v>40591.802083333336</c:v>
                </c:pt>
                <c:pt idx="520">
                  <c:v>40591.805555555562</c:v>
                </c:pt>
                <c:pt idx="521">
                  <c:v>40591.809027777781</c:v>
                </c:pt>
                <c:pt idx="522">
                  <c:v>40591.812500000015</c:v>
                </c:pt>
                <c:pt idx="523">
                  <c:v>40591.815972222219</c:v>
                </c:pt>
                <c:pt idx="524">
                  <c:v>40591.81944444446</c:v>
                </c:pt>
                <c:pt idx="525">
                  <c:v>40591.822916666664</c:v>
                </c:pt>
                <c:pt idx="526">
                  <c:v>40591.826388888891</c:v>
                </c:pt>
                <c:pt idx="527">
                  <c:v>40591.829861111095</c:v>
                </c:pt>
                <c:pt idx="528">
                  <c:v>40591.833333333336</c:v>
                </c:pt>
                <c:pt idx="529">
                  <c:v>40591.836805555562</c:v>
                </c:pt>
                <c:pt idx="530">
                  <c:v>40591.840277777796</c:v>
                </c:pt>
                <c:pt idx="531">
                  <c:v>40591.84375</c:v>
                </c:pt>
                <c:pt idx="532">
                  <c:v>40591.847222222219</c:v>
                </c:pt>
                <c:pt idx="533">
                  <c:v>40591.850694444474</c:v>
                </c:pt>
                <c:pt idx="534">
                  <c:v>40591.854166666664</c:v>
                </c:pt>
                <c:pt idx="535">
                  <c:v>40591.857638888905</c:v>
                </c:pt>
                <c:pt idx="536">
                  <c:v>40591.861111111095</c:v>
                </c:pt>
                <c:pt idx="537">
                  <c:v>40591.864583333336</c:v>
                </c:pt>
                <c:pt idx="538">
                  <c:v>40591.868055555562</c:v>
                </c:pt>
                <c:pt idx="539">
                  <c:v>40591.871527777781</c:v>
                </c:pt>
                <c:pt idx="540">
                  <c:v>40591.875</c:v>
                </c:pt>
                <c:pt idx="541">
                  <c:v>40591.878472222219</c:v>
                </c:pt>
                <c:pt idx="542">
                  <c:v>40591.88194444446</c:v>
                </c:pt>
                <c:pt idx="543">
                  <c:v>40591.885416666664</c:v>
                </c:pt>
                <c:pt idx="544">
                  <c:v>40591.888888888905</c:v>
                </c:pt>
                <c:pt idx="545">
                  <c:v>40591.892361111095</c:v>
                </c:pt>
                <c:pt idx="546">
                  <c:v>40591.895833333336</c:v>
                </c:pt>
                <c:pt idx="547">
                  <c:v>40591.899305555555</c:v>
                </c:pt>
                <c:pt idx="548">
                  <c:v>40591.902777777781</c:v>
                </c:pt>
                <c:pt idx="549">
                  <c:v>40591.906250000015</c:v>
                </c:pt>
                <c:pt idx="550">
                  <c:v>40591.909722222204</c:v>
                </c:pt>
                <c:pt idx="551">
                  <c:v>40591.91319444446</c:v>
                </c:pt>
                <c:pt idx="552">
                  <c:v>40591.916666666664</c:v>
                </c:pt>
                <c:pt idx="553">
                  <c:v>40591.920138888891</c:v>
                </c:pt>
                <c:pt idx="554">
                  <c:v>40591.923611111095</c:v>
                </c:pt>
                <c:pt idx="555">
                  <c:v>40591.927083333321</c:v>
                </c:pt>
                <c:pt idx="556">
                  <c:v>40591.930555555562</c:v>
                </c:pt>
                <c:pt idx="557">
                  <c:v>40591.934027777781</c:v>
                </c:pt>
                <c:pt idx="558">
                  <c:v>40591.9375</c:v>
                </c:pt>
                <c:pt idx="559">
                  <c:v>40591.940972222219</c:v>
                </c:pt>
                <c:pt idx="560">
                  <c:v>40591.94444444446</c:v>
                </c:pt>
                <c:pt idx="561">
                  <c:v>40591.947916666664</c:v>
                </c:pt>
                <c:pt idx="562">
                  <c:v>40591.951388888891</c:v>
                </c:pt>
                <c:pt idx="563">
                  <c:v>40591.954861111109</c:v>
                </c:pt>
                <c:pt idx="564">
                  <c:v>40591.958333333343</c:v>
                </c:pt>
                <c:pt idx="565">
                  <c:v>40591.961805555555</c:v>
                </c:pt>
                <c:pt idx="566">
                  <c:v>40591.965277777781</c:v>
                </c:pt>
                <c:pt idx="567">
                  <c:v>40591.96875</c:v>
                </c:pt>
                <c:pt idx="568">
                  <c:v>40591.972222222219</c:v>
                </c:pt>
                <c:pt idx="569">
                  <c:v>40591.97569444446</c:v>
                </c:pt>
                <c:pt idx="570">
                  <c:v>40591.97916666665</c:v>
                </c:pt>
                <c:pt idx="571">
                  <c:v>40591.982638888905</c:v>
                </c:pt>
                <c:pt idx="572">
                  <c:v>40591.986111111109</c:v>
                </c:pt>
                <c:pt idx="573">
                  <c:v>40591.989583333336</c:v>
                </c:pt>
                <c:pt idx="574">
                  <c:v>40591.993055555555</c:v>
                </c:pt>
                <c:pt idx="575">
                  <c:v>40591.996527777781</c:v>
                </c:pt>
                <c:pt idx="576">
                  <c:v>40592</c:v>
                </c:pt>
                <c:pt idx="577">
                  <c:v>40592.003472222204</c:v>
                </c:pt>
                <c:pt idx="578">
                  <c:v>40592.00694444446</c:v>
                </c:pt>
                <c:pt idx="579">
                  <c:v>40592.010416666664</c:v>
                </c:pt>
                <c:pt idx="580">
                  <c:v>40592.013888888891</c:v>
                </c:pt>
                <c:pt idx="581">
                  <c:v>40592.017361111095</c:v>
                </c:pt>
                <c:pt idx="582">
                  <c:v>40592.020833333336</c:v>
                </c:pt>
                <c:pt idx="583">
                  <c:v>40592.024305555555</c:v>
                </c:pt>
                <c:pt idx="584">
                  <c:v>40592.027777777774</c:v>
                </c:pt>
                <c:pt idx="585">
                  <c:v>40592.03125</c:v>
                </c:pt>
                <c:pt idx="586">
                  <c:v>40592.034722222204</c:v>
                </c:pt>
                <c:pt idx="587">
                  <c:v>40592.03819444446</c:v>
                </c:pt>
                <c:pt idx="588">
                  <c:v>40592.04166666665</c:v>
                </c:pt>
                <c:pt idx="589">
                  <c:v>40592.045138888891</c:v>
                </c:pt>
                <c:pt idx="590">
                  <c:v>40592.048611111109</c:v>
                </c:pt>
                <c:pt idx="591">
                  <c:v>40592.052083333336</c:v>
                </c:pt>
                <c:pt idx="592">
                  <c:v>40592.055555555562</c:v>
                </c:pt>
                <c:pt idx="593">
                  <c:v>40592.059027777781</c:v>
                </c:pt>
                <c:pt idx="594">
                  <c:v>40592.0625</c:v>
                </c:pt>
                <c:pt idx="595">
                  <c:v>40592.065972222204</c:v>
                </c:pt>
                <c:pt idx="596">
                  <c:v>40592.069444444445</c:v>
                </c:pt>
                <c:pt idx="597">
                  <c:v>40592.072916666664</c:v>
                </c:pt>
                <c:pt idx="598">
                  <c:v>40592.076388888891</c:v>
                </c:pt>
                <c:pt idx="599">
                  <c:v>40592.079861111095</c:v>
                </c:pt>
                <c:pt idx="600">
                  <c:v>40592.083333333336</c:v>
                </c:pt>
                <c:pt idx="601">
                  <c:v>40592.086805555562</c:v>
                </c:pt>
                <c:pt idx="602">
                  <c:v>40592.090277777781</c:v>
                </c:pt>
                <c:pt idx="603">
                  <c:v>40592.093749999985</c:v>
                </c:pt>
                <c:pt idx="604">
                  <c:v>40592.097222222204</c:v>
                </c:pt>
                <c:pt idx="605">
                  <c:v>40592.10069444446</c:v>
                </c:pt>
                <c:pt idx="606">
                  <c:v>40592.10416666665</c:v>
                </c:pt>
                <c:pt idx="607">
                  <c:v>40592.107638888891</c:v>
                </c:pt>
                <c:pt idx="608">
                  <c:v>40592.111111111095</c:v>
                </c:pt>
                <c:pt idx="609">
                  <c:v>40592.114583333336</c:v>
                </c:pt>
                <c:pt idx="610">
                  <c:v>40592.118055555562</c:v>
                </c:pt>
                <c:pt idx="611">
                  <c:v>40592.121527777774</c:v>
                </c:pt>
                <c:pt idx="612">
                  <c:v>40592.124999999993</c:v>
                </c:pt>
                <c:pt idx="613">
                  <c:v>40592.128472222204</c:v>
                </c:pt>
                <c:pt idx="614">
                  <c:v>40592.131944444445</c:v>
                </c:pt>
                <c:pt idx="615">
                  <c:v>40592.13541666665</c:v>
                </c:pt>
                <c:pt idx="616">
                  <c:v>40592.138888888891</c:v>
                </c:pt>
                <c:pt idx="617">
                  <c:v>40592.142361111095</c:v>
                </c:pt>
                <c:pt idx="618">
                  <c:v>40592.145833333336</c:v>
                </c:pt>
                <c:pt idx="619">
                  <c:v>40592.149305555555</c:v>
                </c:pt>
                <c:pt idx="620">
                  <c:v>40592.152777777781</c:v>
                </c:pt>
                <c:pt idx="621">
                  <c:v>40592.156250000015</c:v>
                </c:pt>
                <c:pt idx="622">
                  <c:v>40592.159722222204</c:v>
                </c:pt>
                <c:pt idx="623">
                  <c:v>40592.163194444445</c:v>
                </c:pt>
                <c:pt idx="624">
                  <c:v>40592.16666666665</c:v>
                </c:pt>
                <c:pt idx="625">
                  <c:v>40592.170138888891</c:v>
                </c:pt>
                <c:pt idx="626">
                  <c:v>40592.173611111095</c:v>
                </c:pt>
                <c:pt idx="627">
                  <c:v>40592.177083333321</c:v>
                </c:pt>
                <c:pt idx="628">
                  <c:v>40592.180555555562</c:v>
                </c:pt>
                <c:pt idx="629">
                  <c:v>40592.184027777781</c:v>
                </c:pt>
                <c:pt idx="630">
                  <c:v>40592.1875</c:v>
                </c:pt>
                <c:pt idx="631">
                  <c:v>40592.190972222204</c:v>
                </c:pt>
                <c:pt idx="632">
                  <c:v>40592.194444444445</c:v>
                </c:pt>
                <c:pt idx="633">
                  <c:v>40592.19791666665</c:v>
                </c:pt>
                <c:pt idx="634">
                  <c:v>40592.201388888876</c:v>
                </c:pt>
                <c:pt idx="635">
                  <c:v>40592.204861111095</c:v>
                </c:pt>
                <c:pt idx="636">
                  <c:v>40592.208333333336</c:v>
                </c:pt>
                <c:pt idx="637">
                  <c:v>40592.211805555555</c:v>
                </c:pt>
                <c:pt idx="638">
                  <c:v>40592.215277777781</c:v>
                </c:pt>
                <c:pt idx="639">
                  <c:v>40592.21875</c:v>
                </c:pt>
                <c:pt idx="640">
                  <c:v>40592.222222222204</c:v>
                </c:pt>
                <c:pt idx="641">
                  <c:v>40592.225694444445</c:v>
                </c:pt>
                <c:pt idx="642">
                  <c:v>40592.229166666635</c:v>
                </c:pt>
                <c:pt idx="643">
                  <c:v>40592.232638888891</c:v>
                </c:pt>
                <c:pt idx="644">
                  <c:v>40592.236111111095</c:v>
                </c:pt>
                <c:pt idx="645">
                  <c:v>40592.239583333321</c:v>
                </c:pt>
                <c:pt idx="646">
                  <c:v>40592.243055555555</c:v>
                </c:pt>
                <c:pt idx="647">
                  <c:v>40592.246527777781</c:v>
                </c:pt>
                <c:pt idx="648">
                  <c:v>40592.25</c:v>
                </c:pt>
                <c:pt idx="649">
                  <c:v>40592.253472222204</c:v>
                </c:pt>
                <c:pt idx="650">
                  <c:v>40592.25694444446</c:v>
                </c:pt>
                <c:pt idx="651">
                  <c:v>40592.26041666665</c:v>
                </c:pt>
                <c:pt idx="652">
                  <c:v>40592.263888888876</c:v>
                </c:pt>
                <c:pt idx="653">
                  <c:v>40592.26736111108</c:v>
                </c:pt>
                <c:pt idx="654">
                  <c:v>40592.270833333336</c:v>
                </c:pt>
                <c:pt idx="655">
                  <c:v>40592.274305555555</c:v>
                </c:pt>
                <c:pt idx="656">
                  <c:v>40592.277777777774</c:v>
                </c:pt>
                <c:pt idx="657">
                  <c:v>40592.28125</c:v>
                </c:pt>
                <c:pt idx="658">
                  <c:v>40592.284722222204</c:v>
                </c:pt>
                <c:pt idx="659">
                  <c:v>40592.28819444446</c:v>
                </c:pt>
                <c:pt idx="660">
                  <c:v>40592.291666666635</c:v>
                </c:pt>
                <c:pt idx="661">
                  <c:v>40592.295138888876</c:v>
                </c:pt>
                <c:pt idx="662">
                  <c:v>40592.298611111095</c:v>
                </c:pt>
                <c:pt idx="663">
                  <c:v>40592.302083333336</c:v>
                </c:pt>
                <c:pt idx="664">
                  <c:v>40592.305555555562</c:v>
                </c:pt>
                <c:pt idx="665">
                  <c:v>40592.309027777781</c:v>
                </c:pt>
                <c:pt idx="666">
                  <c:v>40592.312500000015</c:v>
                </c:pt>
                <c:pt idx="667">
                  <c:v>40592.315972222219</c:v>
                </c:pt>
                <c:pt idx="668">
                  <c:v>40592.31944444446</c:v>
                </c:pt>
                <c:pt idx="669">
                  <c:v>40592.322916666664</c:v>
                </c:pt>
                <c:pt idx="670">
                  <c:v>40592.326388888891</c:v>
                </c:pt>
                <c:pt idx="671">
                  <c:v>40592.329861111095</c:v>
                </c:pt>
                <c:pt idx="672">
                  <c:v>40592.333333333336</c:v>
                </c:pt>
                <c:pt idx="673">
                  <c:v>40592.336805555562</c:v>
                </c:pt>
                <c:pt idx="674">
                  <c:v>40592.340277777796</c:v>
                </c:pt>
                <c:pt idx="675">
                  <c:v>40592.34375</c:v>
                </c:pt>
                <c:pt idx="676">
                  <c:v>40592.347222222219</c:v>
                </c:pt>
                <c:pt idx="677">
                  <c:v>40592.350694444474</c:v>
                </c:pt>
                <c:pt idx="678">
                  <c:v>40592.354166666664</c:v>
                </c:pt>
                <c:pt idx="679">
                  <c:v>40592.357638888905</c:v>
                </c:pt>
                <c:pt idx="680">
                  <c:v>40592.361111111095</c:v>
                </c:pt>
                <c:pt idx="681">
                  <c:v>40592.364583333336</c:v>
                </c:pt>
                <c:pt idx="682">
                  <c:v>40592.368055555562</c:v>
                </c:pt>
                <c:pt idx="683">
                  <c:v>40592.371527777781</c:v>
                </c:pt>
                <c:pt idx="684">
                  <c:v>40592.375</c:v>
                </c:pt>
                <c:pt idx="685">
                  <c:v>40592.378472222219</c:v>
                </c:pt>
                <c:pt idx="686">
                  <c:v>40592.38194444446</c:v>
                </c:pt>
                <c:pt idx="687">
                  <c:v>40592.385416666664</c:v>
                </c:pt>
                <c:pt idx="688">
                  <c:v>40592.388888888905</c:v>
                </c:pt>
                <c:pt idx="689">
                  <c:v>40592.392361111095</c:v>
                </c:pt>
                <c:pt idx="690">
                  <c:v>40592.395833333336</c:v>
                </c:pt>
                <c:pt idx="691">
                  <c:v>40592.399305555555</c:v>
                </c:pt>
                <c:pt idx="692">
                  <c:v>40592.402777777781</c:v>
                </c:pt>
                <c:pt idx="693">
                  <c:v>40592.406250000015</c:v>
                </c:pt>
                <c:pt idx="694">
                  <c:v>40592.409722222204</c:v>
                </c:pt>
                <c:pt idx="695">
                  <c:v>40592.41319444446</c:v>
                </c:pt>
                <c:pt idx="696">
                  <c:v>40592.416666666664</c:v>
                </c:pt>
                <c:pt idx="697">
                  <c:v>40592.420138888891</c:v>
                </c:pt>
                <c:pt idx="698">
                  <c:v>40592.423611111095</c:v>
                </c:pt>
                <c:pt idx="699">
                  <c:v>40592.427083333321</c:v>
                </c:pt>
                <c:pt idx="700">
                  <c:v>40592.430555555562</c:v>
                </c:pt>
                <c:pt idx="701">
                  <c:v>40592.434027777781</c:v>
                </c:pt>
                <c:pt idx="702">
                  <c:v>40592.4375</c:v>
                </c:pt>
                <c:pt idx="703">
                  <c:v>40592.440972222219</c:v>
                </c:pt>
                <c:pt idx="704">
                  <c:v>40592.44444444446</c:v>
                </c:pt>
                <c:pt idx="705">
                  <c:v>40592.447916666664</c:v>
                </c:pt>
                <c:pt idx="706">
                  <c:v>40592.451388888891</c:v>
                </c:pt>
                <c:pt idx="707">
                  <c:v>40592.454861111109</c:v>
                </c:pt>
                <c:pt idx="708">
                  <c:v>40592.458333333343</c:v>
                </c:pt>
                <c:pt idx="709">
                  <c:v>40592.461805555555</c:v>
                </c:pt>
                <c:pt idx="710">
                  <c:v>40592.465277777781</c:v>
                </c:pt>
                <c:pt idx="711">
                  <c:v>40592.46875</c:v>
                </c:pt>
                <c:pt idx="712">
                  <c:v>40592.472222222219</c:v>
                </c:pt>
                <c:pt idx="713">
                  <c:v>40592.47569444446</c:v>
                </c:pt>
                <c:pt idx="714">
                  <c:v>40592.47916666665</c:v>
                </c:pt>
                <c:pt idx="715">
                  <c:v>40592.482638888905</c:v>
                </c:pt>
                <c:pt idx="716">
                  <c:v>40592.486111111109</c:v>
                </c:pt>
                <c:pt idx="717">
                  <c:v>40592.489583333336</c:v>
                </c:pt>
                <c:pt idx="718">
                  <c:v>40592.493055555555</c:v>
                </c:pt>
                <c:pt idx="719">
                  <c:v>40592.496527777781</c:v>
                </c:pt>
                <c:pt idx="720">
                  <c:v>40592.5</c:v>
                </c:pt>
                <c:pt idx="721">
                  <c:v>40592.503472222204</c:v>
                </c:pt>
                <c:pt idx="722">
                  <c:v>40592.50694444446</c:v>
                </c:pt>
                <c:pt idx="723">
                  <c:v>40592.510416666664</c:v>
                </c:pt>
                <c:pt idx="724">
                  <c:v>40592.513888888891</c:v>
                </c:pt>
                <c:pt idx="725">
                  <c:v>40592.517361111095</c:v>
                </c:pt>
                <c:pt idx="726">
                  <c:v>40592.520833333336</c:v>
                </c:pt>
                <c:pt idx="727">
                  <c:v>40592.524305555555</c:v>
                </c:pt>
                <c:pt idx="728">
                  <c:v>40592.527777777774</c:v>
                </c:pt>
                <c:pt idx="729">
                  <c:v>40592.53125</c:v>
                </c:pt>
                <c:pt idx="730">
                  <c:v>40592.534722222204</c:v>
                </c:pt>
                <c:pt idx="731">
                  <c:v>40592.53819444446</c:v>
                </c:pt>
                <c:pt idx="732">
                  <c:v>40592.54166666665</c:v>
                </c:pt>
                <c:pt idx="733">
                  <c:v>40592.545138888891</c:v>
                </c:pt>
                <c:pt idx="734">
                  <c:v>40592.548611111109</c:v>
                </c:pt>
                <c:pt idx="735">
                  <c:v>40592.552083333336</c:v>
                </c:pt>
                <c:pt idx="736">
                  <c:v>40592.555555555562</c:v>
                </c:pt>
                <c:pt idx="737">
                  <c:v>40592.559027777781</c:v>
                </c:pt>
                <c:pt idx="738">
                  <c:v>40592.5625</c:v>
                </c:pt>
                <c:pt idx="739">
                  <c:v>40592.565972222204</c:v>
                </c:pt>
                <c:pt idx="740">
                  <c:v>40592.569444444445</c:v>
                </c:pt>
                <c:pt idx="741">
                  <c:v>40592.572916666664</c:v>
                </c:pt>
                <c:pt idx="742">
                  <c:v>40592.576388888891</c:v>
                </c:pt>
                <c:pt idx="743">
                  <c:v>40592.579861111095</c:v>
                </c:pt>
                <c:pt idx="744">
                  <c:v>40592.583333333336</c:v>
                </c:pt>
                <c:pt idx="745">
                  <c:v>40592.586805555562</c:v>
                </c:pt>
                <c:pt idx="746">
                  <c:v>40592.590277777781</c:v>
                </c:pt>
                <c:pt idx="747">
                  <c:v>40592.593749999985</c:v>
                </c:pt>
                <c:pt idx="748">
                  <c:v>40592.597222222204</c:v>
                </c:pt>
                <c:pt idx="749">
                  <c:v>40592.60069444446</c:v>
                </c:pt>
                <c:pt idx="750">
                  <c:v>40592.60416666665</c:v>
                </c:pt>
                <c:pt idx="751">
                  <c:v>40592.607638888891</c:v>
                </c:pt>
                <c:pt idx="752">
                  <c:v>40592.611111111095</c:v>
                </c:pt>
                <c:pt idx="753">
                  <c:v>40592.614583333336</c:v>
                </c:pt>
                <c:pt idx="754">
                  <c:v>40592.618055555562</c:v>
                </c:pt>
                <c:pt idx="755">
                  <c:v>40592.621527777774</c:v>
                </c:pt>
                <c:pt idx="756">
                  <c:v>40592.624999999993</c:v>
                </c:pt>
                <c:pt idx="757">
                  <c:v>40592.628472222204</c:v>
                </c:pt>
                <c:pt idx="758">
                  <c:v>40592.631944444445</c:v>
                </c:pt>
                <c:pt idx="759">
                  <c:v>40592.63541666665</c:v>
                </c:pt>
                <c:pt idx="760">
                  <c:v>40592.638888888891</c:v>
                </c:pt>
                <c:pt idx="761">
                  <c:v>40592.642361111095</c:v>
                </c:pt>
                <c:pt idx="762">
                  <c:v>40592.645833333336</c:v>
                </c:pt>
                <c:pt idx="763">
                  <c:v>40592.649305555555</c:v>
                </c:pt>
                <c:pt idx="764">
                  <c:v>40592.652777777781</c:v>
                </c:pt>
                <c:pt idx="765">
                  <c:v>40592.656250000015</c:v>
                </c:pt>
                <c:pt idx="766">
                  <c:v>40592.659722222204</c:v>
                </c:pt>
                <c:pt idx="767">
                  <c:v>40592.663194444445</c:v>
                </c:pt>
                <c:pt idx="768">
                  <c:v>40592.66666666665</c:v>
                </c:pt>
                <c:pt idx="769">
                  <c:v>40592.670138888891</c:v>
                </c:pt>
                <c:pt idx="770">
                  <c:v>40592.673611111095</c:v>
                </c:pt>
                <c:pt idx="771">
                  <c:v>40592.677083333321</c:v>
                </c:pt>
                <c:pt idx="772">
                  <c:v>40592.680555555562</c:v>
                </c:pt>
                <c:pt idx="773">
                  <c:v>40592.684027777781</c:v>
                </c:pt>
                <c:pt idx="774">
                  <c:v>40592.6875</c:v>
                </c:pt>
                <c:pt idx="775">
                  <c:v>40592.690972222204</c:v>
                </c:pt>
                <c:pt idx="776">
                  <c:v>40592.694444444445</c:v>
                </c:pt>
                <c:pt idx="777">
                  <c:v>40592.69791666665</c:v>
                </c:pt>
                <c:pt idx="778">
                  <c:v>40592.701388888876</c:v>
                </c:pt>
                <c:pt idx="779">
                  <c:v>40592.704861111095</c:v>
                </c:pt>
                <c:pt idx="780">
                  <c:v>40592.708333333336</c:v>
                </c:pt>
                <c:pt idx="781">
                  <c:v>40592.711805555555</c:v>
                </c:pt>
                <c:pt idx="782">
                  <c:v>40592.715277777781</c:v>
                </c:pt>
                <c:pt idx="783">
                  <c:v>40592.71875</c:v>
                </c:pt>
                <c:pt idx="784">
                  <c:v>40592.722222222204</c:v>
                </c:pt>
                <c:pt idx="785">
                  <c:v>40592.725694444445</c:v>
                </c:pt>
                <c:pt idx="786">
                  <c:v>40592.729166666635</c:v>
                </c:pt>
                <c:pt idx="787">
                  <c:v>40592.732638888891</c:v>
                </c:pt>
                <c:pt idx="788">
                  <c:v>40592.736111111095</c:v>
                </c:pt>
                <c:pt idx="789">
                  <c:v>40592.739583333321</c:v>
                </c:pt>
                <c:pt idx="790">
                  <c:v>40592.743055555555</c:v>
                </c:pt>
                <c:pt idx="791">
                  <c:v>40592.746527777781</c:v>
                </c:pt>
                <c:pt idx="792">
                  <c:v>40592.75</c:v>
                </c:pt>
                <c:pt idx="793">
                  <c:v>40592.753472222204</c:v>
                </c:pt>
                <c:pt idx="794">
                  <c:v>40592.75694444446</c:v>
                </c:pt>
                <c:pt idx="795">
                  <c:v>40592.76041666665</c:v>
                </c:pt>
                <c:pt idx="796">
                  <c:v>40592.763888888876</c:v>
                </c:pt>
                <c:pt idx="797">
                  <c:v>40592.76736111108</c:v>
                </c:pt>
                <c:pt idx="798">
                  <c:v>40592.770833333336</c:v>
                </c:pt>
                <c:pt idx="799">
                  <c:v>40592.774305555555</c:v>
                </c:pt>
                <c:pt idx="800">
                  <c:v>40592.777777777774</c:v>
                </c:pt>
                <c:pt idx="801">
                  <c:v>40592.78125</c:v>
                </c:pt>
                <c:pt idx="802">
                  <c:v>40592.784722222204</c:v>
                </c:pt>
                <c:pt idx="803">
                  <c:v>40592.78819444446</c:v>
                </c:pt>
                <c:pt idx="804">
                  <c:v>40592.791666666635</c:v>
                </c:pt>
                <c:pt idx="805">
                  <c:v>40592.795138888876</c:v>
                </c:pt>
                <c:pt idx="806">
                  <c:v>40592.798611111095</c:v>
                </c:pt>
                <c:pt idx="807">
                  <c:v>40592.802083333336</c:v>
                </c:pt>
                <c:pt idx="808">
                  <c:v>40592.805555555562</c:v>
                </c:pt>
                <c:pt idx="809">
                  <c:v>40592.809027777781</c:v>
                </c:pt>
                <c:pt idx="810">
                  <c:v>40592.812500000015</c:v>
                </c:pt>
                <c:pt idx="811">
                  <c:v>40592.815972222219</c:v>
                </c:pt>
                <c:pt idx="812">
                  <c:v>40592.81944444446</c:v>
                </c:pt>
                <c:pt idx="813">
                  <c:v>40592.822916666664</c:v>
                </c:pt>
                <c:pt idx="814">
                  <c:v>40592.826388888891</c:v>
                </c:pt>
                <c:pt idx="815">
                  <c:v>40592.829861111095</c:v>
                </c:pt>
                <c:pt idx="816">
                  <c:v>40592.833333333336</c:v>
                </c:pt>
                <c:pt idx="817">
                  <c:v>40592.836805555562</c:v>
                </c:pt>
                <c:pt idx="818">
                  <c:v>40592.840277777796</c:v>
                </c:pt>
                <c:pt idx="819">
                  <c:v>40592.84375</c:v>
                </c:pt>
                <c:pt idx="820">
                  <c:v>40592.847222222219</c:v>
                </c:pt>
                <c:pt idx="821">
                  <c:v>40592.850694444474</c:v>
                </c:pt>
                <c:pt idx="822">
                  <c:v>40592.854166666664</c:v>
                </c:pt>
                <c:pt idx="823">
                  <c:v>40592.857638888905</c:v>
                </c:pt>
                <c:pt idx="824">
                  <c:v>40592.861111111095</c:v>
                </c:pt>
                <c:pt idx="825">
                  <c:v>40592.864583333336</c:v>
                </c:pt>
                <c:pt idx="826">
                  <c:v>40592.868055555562</c:v>
                </c:pt>
                <c:pt idx="827">
                  <c:v>40592.871527777781</c:v>
                </c:pt>
                <c:pt idx="828">
                  <c:v>40592.875</c:v>
                </c:pt>
                <c:pt idx="829">
                  <c:v>40592.878472222219</c:v>
                </c:pt>
                <c:pt idx="830">
                  <c:v>40592.88194444446</c:v>
                </c:pt>
                <c:pt idx="831">
                  <c:v>40592.885416666664</c:v>
                </c:pt>
                <c:pt idx="832">
                  <c:v>40592.888888888905</c:v>
                </c:pt>
                <c:pt idx="833">
                  <c:v>40592.892361111095</c:v>
                </c:pt>
                <c:pt idx="834">
                  <c:v>40592.895833333336</c:v>
                </c:pt>
                <c:pt idx="835">
                  <c:v>40592.899305555555</c:v>
                </c:pt>
                <c:pt idx="836">
                  <c:v>40592.902777777781</c:v>
                </c:pt>
                <c:pt idx="837">
                  <c:v>40592.906250000015</c:v>
                </c:pt>
                <c:pt idx="838">
                  <c:v>40592.909722222204</c:v>
                </c:pt>
                <c:pt idx="839">
                  <c:v>40592.91319444446</c:v>
                </c:pt>
                <c:pt idx="840">
                  <c:v>40592.916666666664</c:v>
                </c:pt>
                <c:pt idx="841">
                  <c:v>40592.920138888891</c:v>
                </c:pt>
                <c:pt idx="842">
                  <c:v>40592.923611111095</c:v>
                </c:pt>
                <c:pt idx="843">
                  <c:v>40592.927083333321</c:v>
                </c:pt>
                <c:pt idx="844">
                  <c:v>40592.930555555562</c:v>
                </c:pt>
                <c:pt idx="845">
                  <c:v>40592.934027777781</c:v>
                </c:pt>
                <c:pt idx="846">
                  <c:v>40592.9375</c:v>
                </c:pt>
                <c:pt idx="847">
                  <c:v>40592.940972222219</c:v>
                </c:pt>
                <c:pt idx="848">
                  <c:v>40592.94444444446</c:v>
                </c:pt>
                <c:pt idx="849">
                  <c:v>40592.947916666664</c:v>
                </c:pt>
                <c:pt idx="850">
                  <c:v>40592.951388888891</c:v>
                </c:pt>
                <c:pt idx="851">
                  <c:v>40592.954861111109</c:v>
                </c:pt>
                <c:pt idx="852">
                  <c:v>40592.958333333343</c:v>
                </c:pt>
                <c:pt idx="853">
                  <c:v>40592.961805555555</c:v>
                </c:pt>
                <c:pt idx="854">
                  <c:v>40592.965277777781</c:v>
                </c:pt>
                <c:pt idx="855">
                  <c:v>40592.96875</c:v>
                </c:pt>
                <c:pt idx="856">
                  <c:v>40592.972222222219</c:v>
                </c:pt>
                <c:pt idx="857">
                  <c:v>40592.97569444446</c:v>
                </c:pt>
                <c:pt idx="858">
                  <c:v>40592.97916666665</c:v>
                </c:pt>
                <c:pt idx="859">
                  <c:v>40592.982638888905</c:v>
                </c:pt>
                <c:pt idx="860">
                  <c:v>40592.986111111109</c:v>
                </c:pt>
                <c:pt idx="861">
                  <c:v>40592.989583333336</c:v>
                </c:pt>
                <c:pt idx="862">
                  <c:v>40592.993055555555</c:v>
                </c:pt>
                <c:pt idx="863">
                  <c:v>40592.996527777781</c:v>
                </c:pt>
                <c:pt idx="864">
                  <c:v>40593</c:v>
                </c:pt>
                <c:pt idx="865">
                  <c:v>40593.003472222204</c:v>
                </c:pt>
                <c:pt idx="866">
                  <c:v>40593.00694444446</c:v>
                </c:pt>
                <c:pt idx="867">
                  <c:v>40593.010416666664</c:v>
                </c:pt>
                <c:pt idx="868">
                  <c:v>40593.013888888891</c:v>
                </c:pt>
                <c:pt idx="869">
                  <c:v>40593.017361111095</c:v>
                </c:pt>
                <c:pt idx="870">
                  <c:v>40593.020833333336</c:v>
                </c:pt>
                <c:pt idx="871">
                  <c:v>40593.024305555555</c:v>
                </c:pt>
                <c:pt idx="872">
                  <c:v>40593.027777777774</c:v>
                </c:pt>
                <c:pt idx="873">
                  <c:v>40593.03125</c:v>
                </c:pt>
                <c:pt idx="874">
                  <c:v>40593.034722222204</c:v>
                </c:pt>
                <c:pt idx="875">
                  <c:v>40593.03819444446</c:v>
                </c:pt>
                <c:pt idx="876">
                  <c:v>40593.04166666665</c:v>
                </c:pt>
                <c:pt idx="877">
                  <c:v>40593.045138888891</c:v>
                </c:pt>
                <c:pt idx="878">
                  <c:v>40593.048611111109</c:v>
                </c:pt>
                <c:pt idx="879">
                  <c:v>40593.052083333336</c:v>
                </c:pt>
                <c:pt idx="880">
                  <c:v>40593.055555555562</c:v>
                </c:pt>
                <c:pt idx="881">
                  <c:v>40593.059027777781</c:v>
                </c:pt>
                <c:pt idx="882">
                  <c:v>40593.0625</c:v>
                </c:pt>
                <c:pt idx="883">
                  <c:v>40593.065972222204</c:v>
                </c:pt>
                <c:pt idx="884">
                  <c:v>40593.069444444445</c:v>
                </c:pt>
                <c:pt idx="885">
                  <c:v>40593.072916666664</c:v>
                </c:pt>
                <c:pt idx="886">
                  <c:v>40593.076388888891</c:v>
                </c:pt>
                <c:pt idx="887">
                  <c:v>40593.079861111095</c:v>
                </c:pt>
                <c:pt idx="888">
                  <c:v>40593.083333333336</c:v>
                </c:pt>
                <c:pt idx="889">
                  <c:v>40593.086805555562</c:v>
                </c:pt>
                <c:pt idx="890">
                  <c:v>40593.090277777781</c:v>
                </c:pt>
                <c:pt idx="891">
                  <c:v>40593.093749999985</c:v>
                </c:pt>
                <c:pt idx="892">
                  <c:v>40593.097222222204</c:v>
                </c:pt>
                <c:pt idx="893">
                  <c:v>40593.10069444446</c:v>
                </c:pt>
                <c:pt idx="894">
                  <c:v>40593.10416666665</c:v>
                </c:pt>
                <c:pt idx="895">
                  <c:v>40593.107638888891</c:v>
                </c:pt>
                <c:pt idx="896">
                  <c:v>40593.111111111095</c:v>
                </c:pt>
                <c:pt idx="897">
                  <c:v>40593.114583333336</c:v>
                </c:pt>
                <c:pt idx="898">
                  <c:v>40593.118055555562</c:v>
                </c:pt>
                <c:pt idx="899">
                  <c:v>40593.121527777774</c:v>
                </c:pt>
                <c:pt idx="900">
                  <c:v>40593.124999999993</c:v>
                </c:pt>
                <c:pt idx="901">
                  <c:v>40593.128472222204</c:v>
                </c:pt>
                <c:pt idx="902">
                  <c:v>40593.131944444445</c:v>
                </c:pt>
                <c:pt idx="903">
                  <c:v>40593.13541666665</c:v>
                </c:pt>
                <c:pt idx="904">
                  <c:v>40593.138888888891</c:v>
                </c:pt>
                <c:pt idx="905">
                  <c:v>40593.142361111095</c:v>
                </c:pt>
                <c:pt idx="906">
                  <c:v>40593.145833333336</c:v>
                </c:pt>
                <c:pt idx="907">
                  <c:v>40593.149305555555</c:v>
                </c:pt>
                <c:pt idx="908">
                  <c:v>40593.152777777781</c:v>
                </c:pt>
                <c:pt idx="909">
                  <c:v>40593.156250000015</c:v>
                </c:pt>
                <c:pt idx="910">
                  <c:v>40593.159722222204</c:v>
                </c:pt>
                <c:pt idx="911">
                  <c:v>40593.163194444445</c:v>
                </c:pt>
                <c:pt idx="912">
                  <c:v>40593.16666666665</c:v>
                </c:pt>
                <c:pt idx="913">
                  <c:v>40593.170138888891</c:v>
                </c:pt>
                <c:pt idx="914">
                  <c:v>40593.173611111095</c:v>
                </c:pt>
                <c:pt idx="915">
                  <c:v>40593.177083333321</c:v>
                </c:pt>
                <c:pt idx="916">
                  <c:v>40593.180555555562</c:v>
                </c:pt>
                <c:pt idx="917">
                  <c:v>40593.184027777781</c:v>
                </c:pt>
                <c:pt idx="918">
                  <c:v>40593.1875</c:v>
                </c:pt>
                <c:pt idx="919">
                  <c:v>40593.190972222204</c:v>
                </c:pt>
                <c:pt idx="920">
                  <c:v>40593.194444444445</c:v>
                </c:pt>
                <c:pt idx="921">
                  <c:v>40593.19791666665</c:v>
                </c:pt>
                <c:pt idx="922">
                  <c:v>40593.201388888876</c:v>
                </c:pt>
                <c:pt idx="923">
                  <c:v>40593.204861111095</c:v>
                </c:pt>
                <c:pt idx="924">
                  <c:v>40593.208333333336</c:v>
                </c:pt>
                <c:pt idx="925">
                  <c:v>40593.211805555555</c:v>
                </c:pt>
                <c:pt idx="926">
                  <c:v>40593.215277777781</c:v>
                </c:pt>
                <c:pt idx="927">
                  <c:v>40593.21875</c:v>
                </c:pt>
                <c:pt idx="928">
                  <c:v>40593.222222222204</c:v>
                </c:pt>
                <c:pt idx="929">
                  <c:v>40593.225694444445</c:v>
                </c:pt>
                <c:pt idx="930">
                  <c:v>40593.229166666635</c:v>
                </c:pt>
                <c:pt idx="931">
                  <c:v>40593.232638888891</c:v>
                </c:pt>
                <c:pt idx="932">
                  <c:v>40593.236111111095</c:v>
                </c:pt>
                <c:pt idx="933">
                  <c:v>40593.239583333321</c:v>
                </c:pt>
                <c:pt idx="934">
                  <c:v>40593.243055555555</c:v>
                </c:pt>
                <c:pt idx="935">
                  <c:v>40593.246527777781</c:v>
                </c:pt>
                <c:pt idx="936">
                  <c:v>40593.25</c:v>
                </c:pt>
                <c:pt idx="937">
                  <c:v>40593.253472222204</c:v>
                </c:pt>
                <c:pt idx="938">
                  <c:v>40593.25694444446</c:v>
                </c:pt>
                <c:pt idx="939">
                  <c:v>40593.26041666665</c:v>
                </c:pt>
                <c:pt idx="940">
                  <c:v>40593.263888888876</c:v>
                </c:pt>
                <c:pt idx="941">
                  <c:v>40593.26736111108</c:v>
                </c:pt>
                <c:pt idx="942">
                  <c:v>40593.270833333336</c:v>
                </c:pt>
                <c:pt idx="943">
                  <c:v>40593.274305555555</c:v>
                </c:pt>
                <c:pt idx="944">
                  <c:v>40593.277777777774</c:v>
                </c:pt>
                <c:pt idx="945">
                  <c:v>40593.28125</c:v>
                </c:pt>
                <c:pt idx="946">
                  <c:v>40593.284722222204</c:v>
                </c:pt>
                <c:pt idx="947">
                  <c:v>40593.28819444446</c:v>
                </c:pt>
                <c:pt idx="948">
                  <c:v>40593.291666666635</c:v>
                </c:pt>
                <c:pt idx="949">
                  <c:v>40593.295138888876</c:v>
                </c:pt>
                <c:pt idx="950">
                  <c:v>40593.298611111095</c:v>
                </c:pt>
                <c:pt idx="951">
                  <c:v>40593.302083333336</c:v>
                </c:pt>
                <c:pt idx="952">
                  <c:v>40593.305555555562</c:v>
                </c:pt>
                <c:pt idx="953">
                  <c:v>40593.309027777781</c:v>
                </c:pt>
                <c:pt idx="954">
                  <c:v>40593.312500000015</c:v>
                </c:pt>
                <c:pt idx="955">
                  <c:v>40593.315972222219</c:v>
                </c:pt>
                <c:pt idx="956">
                  <c:v>40593.31944444446</c:v>
                </c:pt>
                <c:pt idx="957">
                  <c:v>40593.322916666664</c:v>
                </c:pt>
                <c:pt idx="958">
                  <c:v>40593.326388888891</c:v>
                </c:pt>
                <c:pt idx="959">
                  <c:v>40593.329861111095</c:v>
                </c:pt>
                <c:pt idx="960">
                  <c:v>40593.333333333336</c:v>
                </c:pt>
                <c:pt idx="961">
                  <c:v>40593.336805555562</c:v>
                </c:pt>
                <c:pt idx="962">
                  <c:v>40593.340277777796</c:v>
                </c:pt>
                <c:pt idx="963">
                  <c:v>40593.34375</c:v>
                </c:pt>
                <c:pt idx="964">
                  <c:v>40593.347222222219</c:v>
                </c:pt>
                <c:pt idx="965">
                  <c:v>40593.350694444474</c:v>
                </c:pt>
                <c:pt idx="966">
                  <c:v>40593.354166666664</c:v>
                </c:pt>
                <c:pt idx="967">
                  <c:v>40593.357638888905</c:v>
                </c:pt>
                <c:pt idx="968">
                  <c:v>40593.361111111095</c:v>
                </c:pt>
                <c:pt idx="969">
                  <c:v>40593.364583333336</c:v>
                </c:pt>
                <c:pt idx="970">
                  <c:v>40593.368055555562</c:v>
                </c:pt>
                <c:pt idx="971">
                  <c:v>40593.371527777781</c:v>
                </c:pt>
                <c:pt idx="972">
                  <c:v>40593.375</c:v>
                </c:pt>
                <c:pt idx="973">
                  <c:v>40593.378472222219</c:v>
                </c:pt>
                <c:pt idx="974">
                  <c:v>40593.38194444446</c:v>
                </c:pt>
                <c:pt idx="975">
                  <c:v>40593.385416666664</c:v>
                </c:pt>
                <c:pt idx="976">
                  <c:v>40593.388888888905</c:v>
                </c:pt>
                <c:pt idx="977">
                  <c:v>40593.392361111095</c:v>
                </c:pt>
                <c:pt idx="978">
                  <c:v>40593.395833333336</c:v>
                </c:pt>
                <c:pt idx="979">
                  <c:v>40593.399305555555</c:v>
                </c:pt>
                <c:pt idx="980">
                  <c:v>40593.402777777781</c:v>
                </c:pt>
                <c:pt idx="981">
                  <c:v>40593.406250000015</c:v>
                </c:pt>
                <c:pt idx="982">
                  <c:v>40593.409722222204</c:v>
                </c:pt>
                <c:pt idx="983">
                  <c:v>40593.41319444446</c:v>
                </c:pt>
                <c:pt idx="984">
                  <c:v>40593.416666666664</c:v>
                </c:pt>
                <c:pt idx="985">
                  <c:v>40593.420138888891</c:v>
                </c:pt>
                <c:pt idx="986">
                  <c:v>40593.423611111095</c:v>
                </c:pt>
                <c:pt idx="987">
                  <c:v>40593.427083333321</c:v>
                </c:pt>
                <c:pt idx="988">
                  <c:v>40593.430555555562</c:v>
                </c:pt>
                <c:pt idx="989">
                  <c:v>40593.434027777781</c:v>
                </c:pt>
                <c:pt idx="990">
                  <c:v>40593.4375</c:v>
                </c:pt>
                <c:pt idx="991">
                  <c:v>40593.440972222219</c:v>
                </c:pt>
                <c:pt idx="992">
                  <c:v>40593.44444444446</c:v>
                </c:pt>
                <c:pt idx="993">
                  <c:v>40593.447916666664</c:v>
                </c:pt>
                <c:pt idx="994">
                  <c:v>40593.451388888891</c:v>
                </c:pt>
                <c:pt idx="995">
                  <c:v>40593.454861111109</c:v>
                </c:pt>
                <c:pt idx="996">
                  <c:v>40593.458333333343</c:v>
                </c:pt>
                <c:pt idx="997">
                  <c:v>40593.461805555555</c:v>
                </c:pt>
                <c:pt idx="998">
                  <c:v>40593.465277777781</c:v>
                </c:pt>
                <c:pt idx="999">
                  <c:v>40593.46875</c:v>
                </c:pt>
                <c:pt idx="1000">
                  <c:v>40593.472222222219</c:v>
                </c:pt>
                <c:pt idx="1001">
                  <c:v>40593.47569444446</c:v>
                </c:pt>
                <c:pt idx="1002">
                  <c:v>40593.47916666665</c:v>
                </c:pt>
                <c:pt idx="1003">
                  <c:v>40593.482638888905</c:v>
                </c:pt>
                <c:pt idx="1004">
                  <c:v>40593.486111111109</c:v>
                </c:pt>
                <c:pt idx="1005">
                  <c:v>40593.489583333336</c:v>
                </c:pt>
                <c:pt idx="1006">
                  <c:v>40593.493055555555</c:v>
                </c:pt>
                <c:pt idx="1007">
                  <c:v>40593.496527777781</c:v>
                </c:pt>
                <c:pt idx="1008">
                  <c:v>40593.5</c:v>
                </c:pt>
                <c:pt idx="1009">
                  <c:v>40593.503472222204</c:v>
                </c:pt>
                <c:pt idx="1010">
                  <c:v>40593.50694444446</c:v>
                </c:pt>
                <c:pt idx="1011">
                  <c:v>40593.510416666664</c:v>
                </c:pt>
                <c:pt idx="1012">
                  <c:v>40593.513888888891</c:v>
                </c:pt>
                <c:pt idx="1013">
                  <c:v>40593.517361111095</c:v>
                </c:pt>
                <c:pt idx="1014">
                  <c:v>40593.520833333336</c:v>
                </c:pt>
                <c:pt idx="1015">
                  <c:v>40593.524305555555</c:v>
                </c:pt>
                <c:pt idx="1016">
                  <c:v>40593.527777777774</c:v>
                </c:pt>
                <c:pt idx="1017">
                  <c:v>40593.53125</c:v>
                </c:pt>
                <c:pt idx="1018">
                  <c:v>40593.534722222204</c:v>
                </c:pt>
                <c:pt idx="1019">
                  <c:v>40593.53819444446</c:v>
                </c:pt>
                <c:pt idx="1020">
                  <c:v>40593.54166666665</c:v>
                </c:pt>
                <c:pt idx="1021">
                  <c:v>40593.545138888891</c:v>
                </c:pt>
                <c:pt idx="1022">
                  <c:v>40593.548611111109</c:v>
                </c:pt>
                <c:pt idx="1023">
                  <c:v>40593.552083333336</c:v>
                </c:pt>
                <c:pt idx="1024">
                  <c:v>40593.555555555562</c:v>
                </c:pt>
                <c:pt idx="1025">
                  <c:v>40593.559027777781</c:v>
                </c:pt>
                <c:pt idx="1026">
                  <c:v>40593.5625</c:v>
                </c:pt>
                <c:pt idx="1027">
                  <c:v>40593.565972222204</c:v>
                </c:pt>
                <c:pt idx="1028">
                  <c:v>40593.569444444445</c:v>
                </c:pt>
                <c:pt idx="1029">
                  <c:v>40593.572916666664</c:v>
                </c:pt>
                <c:pt idx="1030">
                  <c:v>40593.576388888891</c:v>
                </c:pt>
                <c:pt idx="1031">
                  <c:v>40593.579861111095</c:v>
                </c:pt>
                <c:pt idx="1032">
                  <c:v>40593.583333333336</c:v>
                </c:pt>
                <c:pt idx="1033">
                  <c:v>40593.586805555562</c:v>
                </c:pt>
                <c:pt idx="1034">
                  <c:v>40593.590277777781</c:v>
                </c:pt>
                <c:pt idx="1035">
                  <c:v>40593.593749999985</c:v>
                </c:pt>
                <c:pt idx="1036">
                  <c:v>40593.597222222204</c:v>
                </c:pt>
                <c:pt idx="1037">
                  <c:v>40593.60069444446</c:v>
                </c:pt>
                <c:pt idx="1038">
                  <c:v>40593.60416666665</c:v>
                </c:pt>
                <c:pt idx="1039">
                  <c:v>40593.607638888891</c:v>
                </c:pt>
                <c:pt idx="1040">
                  <c:v>40593.611111111095</c:v>
                </c:pt>
                <c:pt idx="1041">
                  <c:v>40593.614583333336</c:v>
                </c:pt>
                <c:pt idx="1042">
                  <c:v>40593.618055555562</c:v>
                </c:pt>
                <c:pt idx="1043">
                  <c:v>40593.621527777774</c:v>
                </c:pt>
                <c:pt idx="1044">
                  <c:v>40593.624999999993</c:v>
                </c:pt>
                <c:pt idx="1045">
                  <c:v>40593.628472222204</c:v>
                </c:pt>
                <c:pt idx="1046">
                  <c:v>40593.631944444445</c:v>
                </c:pt>
                <c:pt idx="1047">
                  <c:v>40593.63541666665</c:v>
                </c:pt>
                <c:pt idx="1048">
                  <c:v>40593.638888888891</c:v>
                </c:pt>
                <c:pt idx="1049">
                  <c:v>40593.642361111095</c:v>
                </c:pt>
                <c:pt idx="1050">
                  <c:v>40593.645833333336</c:v>
                </c:pt>
                <c:pt idx="1051">
                  <c:v>40593.649305555555</c:v>
                </c:pt>
                <c:pt idx="1052">
                  <c:v>40593.652777777781</c:v>
                </c:pt>
                <c:pt idx="1053">
                  <c:v>40593.656250000015</c:v>
                </c:pt>
                <c:pt idx="1054">
                  <c:v>40593.659722222204</c:v>
                </c:pt>
                <c:pt idx="1055">
                  <c:v>40593.663194444445</c:v>
                </c:pt>
                <c:pt idx="1056">
                  <c:v>40593.66666666665</c:v>
                </c:pt>
                <c:pt idx="1057">
                  <c:v>40593.670138888891</c:v>
                </c:pt>
                <c:pt idx="1058">
                  <c:v>40593.673611111095</c:v>
                </c:pt>
                <c:pt idx="1059">
                  <c:v>40593.677083333321</c:v>
                </c:pt>
                <c:pt idx="1060">
                  <c:v>40593.680555555562</c:v>
                </c:pt>
                <c:pt idx="1061">
                  <c:v>40593.684027777781</c:v>
                </c:pt>
                <c:pt idx="1062">
                  <c:v>40593.6875</c:v>
                </c:pt>
                <c:pt idx="1063">
                  <c:v>40593.690972222204</c:v>
                </c:pt>
                <c:pt idx="1064">
                  <c:v>40593.694444444445</c:v>
                </c:pt>
                <c:pt idx="1065">
                  <c:v>40593.69791666665</c:v>
                </c:pt>
                <c:pt idx="1066">
                  <c:v>40593.701388888876</c:v>
                </c:pt>
                <c:pt idx="1067">
                  <c:v>40593.704861111095</c:v>
                </c:pt>
                <c:pt idx="1068">
                  <c:v>40593.708333333336</c:v>
                </c:pt>
                <c:pt idx="1069">
                  <c:v>40593.711805555555</c:v>
                </c:pt>
                <c:pt idx="1070">
                  <c:v>40593.715277777781</c:v>
                </c:pt>
                <c:pt idx="1071">
                  <c:v>40593.71875</c:v>
                </c:pt>
                <c:pt idx="1072">
                  <c:v>40593.722222222204</c:v>
                </c:pt>
                <c:pt idx="1073">
                  <c:v>40593.725694444445</c:v>
                </c:pt>
                <c:pt idx="1074">
                  <c:v>40593.729166666635</c:v>
                </c:pt>
                <c:pt idx="1075">
                  <c:v>40593.732638888891</c:v>
                </c:pt>
                <c:pt idx="1076">
                  <c:v>40593.736111111095</c:v>
                </c:pt>
                <c:pt idx="1077">
                  <c:v>40593.739583333321</c:v>
                </c:pt>
                <c:pt idx="1078">
                  <c:v>40593.743055555555</c:v>
                </c:pt>
                <c:pt idx="1079">
                  <c:v>40593.746527777781</c:v>
                </c:pt>
                <c:pt idx="1080">
                  <c:v>40593.75</c:v>
                </c:pt>
                <c:pt idx="1081">
                  <c:v>40593.753472222204</c:v>
                </c:pt>
                <c:pt idx="1082">
                  <c:v>40593.75694444446</c:v>
                </c:pt>
                <c:pt idx="1083">
                  <c:v>40593.76041666665</c:v>
                </c:pt>
                <c:pt idx="1084">
                  <c:v>40593.763888888876</c:v>
                </c:pt>
                <c:pt idx="1085">
                  <c:v>40593.76736111108</c:v>
                </c:pt>
                <c:pt idx="1086">
                  <c:v>40593.770833333336</c:v>
                </c:pt>
                <c:pt idx="1087">
                  <c:v>40593.774305555555</c:v>
                </c:pt>
                <c:pt idx="1088">
                  <c:v>40593.777777777774</c:v>
                </c:pt>
                <c:pt idx="1089">
                  <c:v>40593.78125</c:v>
                </c:pt>
                <c:pt idx="1090">
                  <c:v>40593.784722222204</c:v>
                </c:pt>
                <c:pt idx="1091">
                  <c:v>40593.78819444446</c:v>
                </c:pt>
                <c:pt idx="1092">
                  <c:v>40593.791666666635</c:v>
                </c:pt>
                <c:pt idx="1093">
                  <c:v>40593.795138888876</c:v>
                </c:pt>
                <c:pt idx="1094">
                  <c:v>40593.798611111095</c:v>
                </c:pt>
                <c:pt idx="1095">
                  <c:v>40593.802083333336</c:v>
                </c:pt>
                <c:pt idx="1096">
                  <c:v>40593.805555555562</c:v>
                </c:pt>
                <c:pt idx="1097">
                  <c:v>40593.809027777781</c:v>
                </c:pt>
                <c:pt idx="1098">
                  <c:v>40593.812500000015</c:v>
                </c:pt>
                <c:pt idx="1099">
                  <c:v>40593.815972222219</c:v>
                </c:pt>
                <c:pt idx="1100">
                  <c:v>40593.81944444446</c:v>
                </c:pt>
                <c:pt idx="1101">
                  <c:v>40593.822916666664</c:v>
                </c:pt>
                <c:pt idx="1102">
                  <c:v>40593.826388888891</c:v>
                </c:pt>
                <c:pt idx="1103">
                  <c:v>40593.829861111095</c:v>
                </c:pt>
                <c:pt idx="1104">
                  <c:v>40593.833333333336</c:v>
                </c:pt>
                <c:pt idx="1105">
                  <c:v>40593.836805555562</c:v>
                </c:pt>
                <c:pt idx="1106">
                  <c:v>40593.840277777796</c:v>
                </c:pt>
                <c:pt idx="1107">
                  <c:v>40593.84375</c:v>
                </c:pt>
                <c:pt idx="1108">
                  <c:v>40593.847222222219</c:v>
                </c:pt>
                <c:pt idx="1109">
                  <c:v>40593.850694444474</c:v>
                </c:pt>
                <c:pt idx="1110">
                  <c:v>40593.854166666664</c:v>
                </c:pt>
                <c:pt idx="1111">
                  <c:v>40593.857638888905</c:v>
                </c:pt>
                <c:pt idx="1112">
                  <c:v>40593.861111111095</c:v>
                </c:pt>
                <c:pt idx="1113">
                  <c:v>40593.864583333336</c:v>
                </c:pt>
                <c:pt idx="1114">
                  <c:v>40593.868055555562</c:v>
                </c:pt>
                <c:pt idx="1115">
                  <c:v>40593.871527777781</c:v>
                </c:pt>
                <c:pt idx="1116">
                  <c:v>40593.875</c:v>
                </c:pt>
                <c:pt idx="1117">
                  <c:v>40593.878472222219</c:v>
                </c:pt>
                <c:pt idx="1118">
                  <c:v>40593.88194444446</c:v>
                </c:pt>
                <c:pt idx="1119">
                  <c:v>40593.885416666664</c:v>
                </c:pt>
                <c:pt idx="1120">
                  <c:v>40593.888888888905</c:v>
                </c:pt>
                <c:pt idx="1121">
                  <c:v>40593.892361111095</c:v>
                </c:pt>
                <c:pt idx="1122">
                  <c:v>40593.895833333336</c:v>
                </c:pt>
                <c:pt idx="1123">
                  <c:v>40593.899305555555</c:v>
                </c:pt>
                <c:pt idx="1124">
                  <c:v>40593.902777777781</c:v>
                </c:pt>
                <c:pt idx="1125">
                  <c:v>40593.906250000015</c:v>
                </c:pt>
                <c:pt idx="1126">
                  <c:v>40593.909722222204</c:v>
                </c:pt>
                <c:pt idx="1127">
                  <c:v>40593.91319444446</c:v>
                </c:pt>
                <c:pt idx="1128">
                  <c:v>40593.916666666664</c:v>
                </c:pt>
                <c:pt idx="1129">
                  <c:v>40593.920138888891</c:v>
                </c:pt>
                <c:pt idx="1130">
                  <c:v>40593.923611111095</c:v>
                </c:pt>
                <c:pt idx="1131">
                  <c:v>40593.927083333321</c:v>
                </c:pt>
                <c:pt idx="1132">
                  <c:v>40593.930555555562</c:v>
                </c:pt>
                <c:pt idx="1133">
                  <c:v>40593.934027777781</c:v>
                </c:pt>
                <c:pt idx="1134">
                  <c:v>40593.9375</c:v>
                </c:pt>
                <c:pt idx="1135">
                  <c:v>40593.940972222219</c:v>
                </c:pt>
                <c:pt idx="1136">
                  <c:v>40593.94444444446</c:v>
                </c:pt>
                <c:pt idx="1137">
                  <c:v>40593.947916666664</c:v>
                </c:pt>
                <c:pt idx="1138">
                  <c:v>40593.951388888891</c:v>
                </c:pt>
                <c:pt idx="1139">
                  <c:v>40593.954861111109</c:v>
                </c:pt>
                <c:pt idx="1140">
                  <c:v>40593.958333333343</c:v>
                </c:pt>
                <c:pt idx="1141">
                  <c:v>40593.961805555555</c:v>
                </c:pt>
                <c:pt idx="1142">
                  <c:v>40593.965277777781</c:v>
                </c:pt>
                <c:pt idx="1143">
                  <c:v>40593.96875</c:v>
                </c:pt>
                <c:pt idx="1144">
                  <c:v>40593.972222222219</c:v>
                </c:pt>
                <c:pt idx="1145">
                  <c:v>40593.97569444446</c:v>
                </c:pt>
                <c:pt idx="1146">
                  <c:v>40593.97916666665</c:v>
                </c:pt>
                <c:pt idx="1147">
                  <c:v>40593.982638888905</c:v>
                </c:pt>
                <c:pt idx="1148">
                  <c:v>40593.986111111109</c:v>
                </c:pt>
                <c:pt idx="1149">
                  <c:v>40593.989583333336</c:v>
                </c:pt>
                <c:pt idx="1150">
                  <c:v>40593.993055555555</c:v>
                </c:pt>
                <c:pt idx="1151">
                  <c:v>40593.996527777781</c:v>
                </c:pt>
              </c:numCache>
            </c:numRef>
          </c:xVal>
          <c:yVal>
            <c:numRef>
              <c:f>BEC4NH4!$D$5:$D$1156</c:f>
              <c:numCache>
                <c:formatCode>General</c:formatCode>
                <c:ptCount val="1152"/>
                <c:pt idx="0">
                  <c:v>667</c:v>
                </c:pt>
                <c:pt idx="1">
                  <c:v>667</c:v>
                </c:pt>
                <c:pt idx="2">
                  <c:v>668</c:v>
                </c:pt>
                <c:pt idx="3">
                  <c:v>668</c:v>
                </c:pt>
                <c:pt idx="4">
                  <c:v>668</c:v>
                </c:pt>
                <c:pt idx="5">
                  <c:v>669</c:v>
                </c:pt>
                <c:pt idx="6">
                  <c:v>669</c:v>
                </c:pt>
                <c:pt idx="7">
                  <c:v>670</c:v>
                </c:pt>
                <c:pt idx="8">
                  <c:v>670</c:v>
                </c:pt>
                <c:pt idx="9">
                  <c:v>670</c:v>
                </c:pt>
                <c:pt idx="10">
                  <c:v>670</c:v>
                </c:pt>
                <c:pt idx="11">
                  <c:v>670</c:v>
                </c:pt>
                <c:pt idx="12">
                  <c:v>671</c:v>
                </c:pt>
                <c:pt idx="13">
                  <c:v>671</c:v>
                </c:pt>
                <c:pt idx="14">
                  <c:v>671</c:v>
                </c:pt>
                <c:pt idx="15">
                  <c:v>671</c:v>
                </c:pt>
                <c:pt idx="16">
                  <c:v>670</c:v>
                </c:pt>
                <c:pt idx="17">
                  <c:v>670</c:v>
                </c:pt>
                <c:pt idx="18">
                  <c:v>670</c:v>
                </c:pt>
                <c:pt idx="19">
                  <c:v>670</c:v>
                </c:pt>
                <c:pt idx="20">
                  <c:v>669</c:v>
                </c:pt>
                <c:pt idx="21">
                  <c:v>669</c:v>
                </c:pt>
                <c:pt idx="22">
                  <c:v>669</c:v>
                </c:pt>
                <c:pt idx="23">
                  <c:v>668</c:v>
                </c:pt>
                <c:pt idx="24">
                  <c:v>668</c:v>
                </c:pt>
                <c:pt idx="25">
                  <c:v>668</c:v>
                </c:pt>
                <c:pt idx="26">
                  <c:v>667</c:v>
                </c:pt>
                <c:pt idx="27">
                  <c:v>667</c:v>
                </c:pt>
                <c:pt idx="28">
                  <c:v>667</c:v>
                </c:pt>
                <c:pt idx="29">
                  <c:v>666</c:v>
                </c:pt>
                <c:pt idx="30">
                  <c:v>665</c:v>
                </c:pt>
                <c:pt idx="31">
                  <c:v>665</c:v>
                </c:pt>
                <c:pt idx="32">
                  <c:v>665</c:v>
                </c:pt>
                <c:pt idx="33">
                  <c:v>665</c:v>
                </c:pt>
                <c:pt idx="34">
                  <c:v>664</c:v>
                </c:pt>
                <c:pt idx="35">
                  <c:v>664</c:v>
                </c:pt>
                <c:pt idx="36">
                  <c:v>664</c:v>
                </c:pt>
                <c:pt idx="37">
                  <c:v>664</c:v>
                </c:pt>
                <c:pt idx="38">
                  <c:v>663</c:v>
                </c:pt>
                <c:pt idx="39">
                  <c:v>663</c:v>
                </c:pt>
                <c:pt idx="40">
                  <c:v>663</c:v>
                </c:pt>
                <c:pt idx="41">
                  <c:v>663</c:v>
                </c:pt>
                <c:pt idx="42">
                  <c:v>662</c:v>
                </c:pt>
                <c:pt idx="43">
                  <c:v>662</c:v>
                </c:pt>
                <c:pt idx="44">
                  <c:v>662</c:v>
                </c:pt>
                <c:pt idx="45">
                  <c:v>662</c:v>
                </c:pt>
                <c:pt idx="46">
                  <c:v>662</c:v>
                </c:pt>
                <c:pt idx="47">
                  <c:v>662</c:v>
                </c:pt>
                <c:pt idx="48">
                  <c:v>662</c:v>
                </c:pt>
                <c:pt idx="49">
                  <c:v>662</c:v>
                </c:pt>
                <c:pt idx="50">
                  <c:v>662</c:v>
                </c:pt>
                <c:pt idx="51">
                  <c:v>662</c:v>
                </c:pt>
                <c:pt idx="52">
                  <c:v>663</c:v>
                </c:pt>
                <c:pt idx="53">
                  <c:v>663</c:v>
                </c:pt>
                <c:pt idx="54">
                  <c:v>663</c:v>
                </c:pt>
                <c:pt idx="55">
                  <c:v>663</c:v>
                </c:pt>
                <c:pt idx="56">
                  <c:v>663</c:v>
                </c:pt>
                <c:pt idx="57">
                  <c:v>664</c:v>
                </c:pt>
                <c:pt idx="58">
                  <c:v>664</c:v>
                </c:pt>
                <c:pt idx="59">
                  <c:v>664</c:v>
                </c:pt>
                <c:pt idx="60">
                  <c:v>664</c:v>
                </c:pt>
                <c:pt idx="61">
                  <c:v>664</c:v>
                </c:pt>
                <c:pt idx="62">
                  <c:v>664</c:v>
                </c:pt>
                <c:pt idx="63">
                  <c:v>664</c:v>
                </c:pt>
                <c:pt idx="64">
                  <c:v>664</c:v>
                </c:pt>
                <c:pt idx="65">
                  <c:v>664</c:v>
                </c:pt>
                <c:pt idx="66">
                  <c:v>664</c:v>
                </c:pt>
                <c:pt idx="67">
                  <c:v>664</c:v>
                </c:pt>
                <c:pt idx="68">
                  <c:v>664</c:v>
                </c:pt>
                <c:pt idx="69">
                  <c:v>664</c:v>
                </c:pt>
                <c:pt idx="70">
                  <c:v>664</c:v>
                </c:pt>
                <c:pt idx="71">
                  <c:v>664</c:v>
                </c:pt>
                <c:pt idx="72">
                  <c:v>663</c:v>
                </c:pt>
                <c:pt idx="73">
                  <c:v>664</c:v>
                </c:pt>
                <c:pt idx="74">
                  <c:v>663</c:v>
                </c:pt>
                <c:pt idx="75">
                  <c:v>663</c:v>
                </c:pt>
                <c:pt idx="76">
                  <c:v>664</c:v>
                </c:pt>
                <c:pt idx="77">
                  <c:v>663</c:v>
                </c:pt>
                <c:pt idx="78">
                  <c:v>664</c:v>
                </c:pt>
                <c:pt idx="79">
                  <c:v>664</c:v>
                </c:pt>
                <c:pt idx="80">
                  <c:v>664</c:v>
                </c:pt>
                <c:pt idx="81">
                  <c:v>663</c:v>
                </c:pt>
                <c:pt idx="82">
                  <c:v>663</c:v>
                </c:pt>
                <c:pt idx="83">
                  <c:v>663</c:v>
                </c:pt>
                <c:pt idx="84">
                  <c:v>663</c:v>
                </c:pt>
                <c:pt idx="85">
                  <c:v>663</c:v>
                </c:pt>
                <c:pt idx="86">
                  <c:v>663</c:v>
                </c:pt>
                <c:pt idx="87">
                  <c:v>663</c:v>
                </c:pt>
                <c:pt idx="88">
                  <c:v>663</c:v>
                </c:pt>
                <c:pt idx="89">
                  <c:v>663</c:v>
                </c:pt>
                <c:pt idx="90">
                  <c:v>663</c:v>
                </c:pt>
                <c:pt idx="91">
                  <c:v>663</c:v>
                </c:pt>
                <c:pt idx="92">
                  <c:v>662</c:v>
                </c:pt>
                <c:pt idx="93">
                  <c:v>662</c:v>
                </c:pt>
                <c:pt idx="94">
                  <c:v>662</c:v>
                </c:pt>
                <c:pt idx="95">
                  <c:v>661</c:v>
                </c:pt>
                <c:pt idx="96">
                  <c:v>661</c:v>
                </c:pt>
                <c:pt idx="97">
                  <c:v>661</c:v>
                </c:pt>
                <c:pt idx="98">
                  <c:v>661</c:v>
                </c:pt>
                <c:pt idx="99">
                  <c:v>661</c:v>
                </c:pt>
                <c:pt idx="100">
                  <c:v>661</c:v>
                </c:pt>
                <c:pt idx="101">
                  <c:v>660</c:v>
                </c:pt>
                <c:pt idx="102">
                  <c:v>660</c:v>
                </c:pt>
                <c:pt idx="103">
                  <c:v>660</c:v>
                </c:pt>
                <c:pt idx="104">
                  <c:v>660</c:v>
                </c:pt>
                <c:pt idx="105">
                  <c:v>660</c:v>
                </c:pt>
                <c:pt idx="106">
                  <c:v>659</c:v>
                </c:pt>
                <c:pt idx="107">
                  <c:v>659</c:v>
                </c:pt>
                <c:pt idx="108">
                  <c:v>659</c:v>
                </c:pt>
                <c:pt idx="109">
                  <c:v>659</c:v>
                </c:pt>
                <c:pt idx="110">
                  <c:v>659</c:v>
                </c:pt>
                <c:pt idx="111">
                  <c:v>659</c:v>
                </c:pt>
                <c:pt idx="112">
                  <c:v>658</c:v>
                </c:pt>
                <c:pt idx="113">
                  <c:v>658</c:v>
                </c:pt>
                <c:pt idx="114">
                  <c:v>658</c:v>
                </c:pt>
                <c:pt idx="115">
                  <c:v>658</c:v>
                </c:pt>
                <c:pt idx="116">
                  <c:v>657</c:v>
                </c:pt>
                <c:pt idx="117">
                  <c:v>657</c:v>
                </c:pt>
                <c:pt idx="118">
                  <c:v>657</c:v>
                </c:pt>
                <c:pt idx="119">
                  <c:v>656</c:v>
                </c:pt>
                <c:pt idx="120">
                  <c:v>656</c:v>
                </c:pt>
                <c:pt idx="121">
                  <c:v>655</c:v>
                </c:pt>
                <c:pt idx="122">
                  <c:v>655</c:v>
                </c:pt>
                <c:pt idx="123">
                  <c:v>655</c:v>
                </c:pt>
                <c:pt idx="124">
                  <c:v>654</c:v>
                </c:pt>
                <c:pt idx="125">
                  <c:v>654</c:v>
                </c:pt>
                <c:pt idx="126">
                  <c:v>654</c:v>
                </c:pt>
                <c:pt idx="127">
                  <c:v>653</c:v>
                </c:pt>
                <c:pt idx="128">
                  <c:v>653</c:v>
                </c:pt>
                <c:pt idx="129">
                  <c:v>652</c:v>
                </c:pt>
                <c:pt idx="130">
                  <c:v>652</c:v>
                </c:pt>
                <c:pt idx="131">
                  <c:v>651</c:v>
                </c:pt>
                <c:pt idx="132">
                  <c:v>651</c:v>
                </c:pt>
                <c:pt idx="133">
                  <c:v>651</c:v>
                </c:pt>
                <c:pt idx="134">
                  <c:v>650</c:v>
                </c:pt>
                <c:pt idx="135">
                  <c:v>650</c:v>
                </c:pt>
                <c:pt idx="136">
                  <c:v>650</c:v>
                </c:pt>
                <c:pt idx="137">
                  <c:v>649</c:v>
                </c:pt>
                <c:pt idx="138">
                  <c:v>649</c:v>
                </c:pt>
                <c:pt idx="139">
                  <c:v>649</c:v>
                </c:pt>
                <c:pt idx="140">
                  <c:v>648</c:v>
                </c:pt>
                <c:pt idx="141">
                  <c:v>648</c:v>
                </c:pt>
                <c:pt idx="142">
                  <c:v>648</c:v>
                </c:pt>
                <c:pt idx="143">
                  <c:v>647</c:v>
                </c:pt>
                <c:pt idx="144">
                  <c:v>647</c:v>
                </c:pt>
                <c:pt idx="145">
                  <c:v>646</c:v>
                </c:pt>
                <c:pt idx="146">
                  <c:v>646</c:v>
                </c:pt>
                <c:pt idx="147">
                  <c:v>646</c:v>
                </c:pt>
                <c:pt idx="148">
                  <c:v>645</c:v>
                </c:pt>
                <c:pt idx="149">
                  <c:v>645</c:v>
                </c:pt>
                <c:pt idx="150">
                  <c:v>645</c:v>
                </c:pt>
                <c:pt idx="151">
                  <c:v>645</c:v>
                </c:pt>
                <c:pt idx="152">
                  <c:v>645</c:v>
                </c:pt>
                <c:pt idx="153">
                  <c:v>645</c:v>
                </c:pt>
                <c:pt idx="154">
                  <c:v>644</c:v>
                </c:pt>
                <c:pt idx="155">
                  <c:v>644</c:v>
                </c:pt>
                <c:pt idx="156">
                  <c:v>644</c:v>
                </c:pt>
                <c:pt idx="157">
                  <c:v>644</c:v>
                </c:pt>
                <c:pt idx="158">
                  <c:v>644</c:v>
                </c:pt>
                <c:pt idx="159">
                  <c:v>644</c:v>
                </c:pt>
                <c:pt idx="160">
                  <c:v>644</c:v>
                </c:pt>
                <c:pt idx="161">
                  <c:v>643</c:v>
                </c:pt>
                <c:pt idx="162">
                  <c:v>643</c:v>
                </c:pt>
                <c:pt idx="163">
                  <c:v>643</c:v>
                </c:pt>
                <c:pt idx="164">
                  <c:v>643</c:v>
                </c:pt>
                <c:pt idx="165">
                  <c:v>643</c:v>
                </c:pt>
                <c:pt idx="166">
                  <c:v>642</c:v>
                </c:pt>
                <c:pt idx="167">
                  <c:v>642</c:v>
                </c:pt>
                <c:pt idx="168">
                  <c:v>642</c:v>
                </c:pt>
                <c:pt idx="169">
                  <c:v>642</c:v>
                </c:pt>
                <c:pt idx="170">
                  <c:v>642</c:v>
                </c:pt>
                <c:pt idx="171">
                  <c:v>642</c:v>
                </c:pt>
                <c:pt idx="172">
                  <c:v>642</c:v>
                </c:pt>
                <c:pt idx="173">
                  <c:v>642</c:v>
                </c:pt>
                <c:pt idx="174">
                  <c:v>641</c:v>
                </c:pt>
                <c:pt idx="175">
                  <c:v>641</c:v>
                </c:pt>
                <c:pt idx="176">
                  <c:v>641</c:v>
                </c:pt>
                <c:pt idx="177">
                  <c:v>641</c:v>
                </c:pt>
                <c:pt idx="178">
                  <c:v>641</c:v>
                </c:pt>
                <c:pt idx="179">
                  <c:v>640</c:v>
                </c:pt>
                <c:pt idx="180">
                  <c:v>640</c:v>
                </c:pt>
                <c:pt idx="181">
                  <c:v>640</c:v>
                </c:pt>
                <c:pt idx="182">
                  <c:v>640</c:v>
                </c:pt>
                <c:pt idx="183">
                  <c:v>640</c:v>
                </c:pt>
                <c:pt idx="184">
                  <c:v>640</c:v>
                </c:pt>
                <c:pt idx="185">
                  <c:v>640</c:v>
                </c:pt>
                <c:pt idx="186">
                  <c:v>640</c:v>
                </c:pt>
                <c:pt idx="187">
                  <c:v>640</c:v>
                </c:pt>
                <c:pt idx="188">
                  <c:v>640</c:v>
                </c:pt>
                <c:pt idx="189">
                  <c:v>640</c:v>
                </c:pt>
                <c:pt idx="190">
                  <c:v>641</c:v>
                </c:pt>
                <c:pt idx="191">
                  <c:v>641</c:v>
                </c:pt>
                <c:pt idx="192">
                  <c:v>641</c:v>
                </c:pt>
                <c:pt idx="193">
                  <c:v>641</c:v>
                </c:pt>
                <c:pt idx="194">
                  <c:v>642</c:v>
                </c:pt>
                <c:pt idx="195">
                  <c:v>642</c:v>
                </c:pt>
                <c:pt idx="196">
                  <c:v>643</c:v>
                </c:pt>
                <c:pt idx="197">
                  <c:v>643</c:v>
                </c:pt>
                <c:pt idx="198">
                  <c:v>644</c:v>
                </c:pt>
                <c:pt idx="199">
                  <c:v>644</c:v>
                </c:pt>
                <c:pt idx="200">
                  <c:v>645</c:v>
                </c:pt>
                <c:pt idx="201">
                  <c:v>646</c:v>
                </c:pt>
                <c:pt idx="202">
                  <c:v>646</c:v>
                </c:pt>
                <c:pt idx="203">
                  <c:v>647</c:v>
                </c:pt>
                <c:pt idx="204">
                  <c:v>648</c:v>
                </c:pt>
                <c:pt idx="205">
                  <c:v>648</c:v>
                </c:pt>
                <c:pt idx="206">
                  <c:v>649</c:v>
                </c:pt>
                <c:pt idx="207">
                  <c:v>650</c:v>
                </c:pt>
                <c:pt idx="208">
                  <c:v>650</c:v>
                </c:pt>
                <c:pt idx="209">
                  <c:v>651</c:v>
                </c:pt>
                <c:pt idx="210">
                  <c:v>652</c:v>
                </c:pt>
                <c:pt idx="211">
                  <c:v>652</c:v>
                </c:pt>
                <c:pt idx="212">
                  <c:v>653</c:v>
                </c:pt>
                <c:pt idx="213">
                  <c:v>653</c:v>
                </c:pt>
                <c:pt idx="214">
                  <c:v>654</c:v>
                </c:pt>
                <c:pt idx="215">
                  <c:v>654</c:v>
                </c:pt>
                <c:pt idx="216">
                  <c:v>655</c:v>
                </c:pt>
                <c:pt idx="217">
                  <c:v>655</c:v>
                </c:pt>
                <c:pt idx="218">
                  <c:v>655</c:v>
                </c:pt>
                <c:pt idx="219">
                  <c:v>656</c:v>
                </c:pt>
                <c:pt idx="220">
                  <c:v>656</c:v>
                </c:pt>
                <c:pt idx="221">
                  <c:v>656</c:v>
                </c:pt>
                <c:pt idx="222">
                  <c:v>656</c:v>
                </c:pt>
                <c:pt idx="223">
                  <c:v>656</c:v>
                </c:pt>
                <c:pt idx="224">
                  <c:v>657</c:v>
                </c:pt>
                <c:pt idx="225">
                  <c:v>657</c:v>
                </c:pt>
                <c:pt idx="226">
                  <c:v>657</c:v>
                </c:pt>
                <c:pt idx="227">
                  <c:v>656</c:v>
                </c:pt>
                <c:pt idx="228">
                  <c:v>656</c:v>
                </c:pt>
                <c:pt idx="229">
                  <c:v>656</c:v>
                </c:pt>
                <c:pt idx="230">
                  <c:v>656</c:v>
                </c:pt>
                <c:pt idx="231">
                  <c:v>656</c:v>
                </c:pt>
                <c:pt idx="232">
                  <c:v>656</c:v>
                </c:pt>
                <c:pt idx="233">
                  <c:v>656</c:v>
                </c:pt>
                <c:pt idx="234">
                  <c:v>656</c:v>
                </c:pt>
                <c:pt idx="235">
                  <c:v>655</c:v>
                </c:pt>
                <c:pt idx="236">
                  <c:v>655</c:v>
                </c:pt>
                <c:pt idx="237">
                  <c:v>655</c:v>
                </c:pt>
                <c:pt idx="238">
                  <c:v>655</c:v>
                </c:pt>
                <c:pt idx="239">
                  <c:v>655</c:v>
                </c:pt>
                <c:pt idx="240">
                  <c:v>655</c:v>
                </c:pt>
                <c:pt idx="241">
                  <c:v>655</c:v>
                </c:pt>
                <c:pt idx="242">
                  <c:v>655</c:v>
                </c:pt>
                <c:pt idx="243">
                  <c:v>655</c:v>
                </c:pt>
                <c:pt idx="244">
                  <c:v>655</c:v>
                </c:pt>
                <c:pt idx="245">
                  <c:v>655</c:v>
                </c:pt>
                <c:pt idx="246">
                  <c:v>655</c:v>
                </c:pt>
                <c:pt idx="247">
                  <c:v>654</c:v>
                </c:pt>
                <c:pt idx="248">
                  <c:v>655</c:v>
                </c:pt>
                <c:pt idx="249">
                  <c:v>655</c:v>
                </c:pt>
                <c:pt idx="250">
                  <c:v>655</c:v>
                </c:pt>
                <c:pt idx="251">
                  <c:v>655</c:v>
                </c:pt>
                <c:pt idx="252">
                  <c:v>655</c:v>
                </c:pt>
                <c:pt idx="253">
                  <c:v>655</c:v>
                </c:pt>
                <c:pt idx="254">
                  <c:v>655</c:v>
                </c:pt>
                <c:pt idx="255">
                  <c:v>656</c:v>
                </c:pt>
                <c:pt idx="256">
                  <c:v>656</c:v>
                </c:pt>
                <c:pt idx="257">
                  <c:v>656</c:v>
                </c:pt>
                <c:pt idx="258">
                  <c:v>656</c:v>
                </c:pt>
                <c:pt idx="259">
                  <c:v>657</c:v>
                </c:pt>
                <c:pt idx="260">
                  <c:v>657</c:v>
                </c:pt>
                <c:pt idx="261">
                  <c:v>657</c:v>
                </c:pt>
                <c:pt idx="262">
                  <c:v>658</c:v>
                </c:pt>
                <c:pt idx="263">
                  <c:v>658</c:v>
                </c:pt>
                <c:pt idx="264">
                  <c:v>658</c:v>
                </c:pt>
                <c:pt idx="265">
                  <c:v>659</c:v>
                </c:pt>
                <c:pt idx="266">
                  <c:v>659</c:v>
                </c:pt>
                <c:pt idx="267">
                  <c:v>659</c:v>
                </c:pt>
                <c:pt idx="268">
                  <c:v>660</c:v>
                </c:pt>
                <c:pt idx="269">
                  <c:v>660</c:v>
                </c:pt>
                <c:pt idx="270">
                  <c:v>661</c:v>
                </c:pt>
                <c:pt idx="271">
                  <c:v>661</c:v>
                </c:pt>
                <c:pt idx="272">
                  <c:v>662</c:v>
                </c:pt>
                <c:pt idx="273">
                  <c:v>662</c:v>
                </c:pt>
                <c:pt idx="274">
                  <c:v>663</c:v>
                </c:pt>
                <c:pt idx="275">
                  <c:v>663</c:v>
                </c:pt>
                <c:pt idx="276">
                  <c:v>663</c:v>
                </c:pt>
                <c:pt idx="277">
                  <c:v>664</c:v>
                </c:pt>
                <c:pt idx="278">
                  <c:v>664</c:v>
                </c:pt>
                <c:pt idx="279">
                  <c:v>664</c:v>
                </c:pt>
                <c:pt idx="280">
                  <c:v>665</c:v>
                </c:pt>
                <c:pt idx="281">
                  <c:v>665</c:v>
                </c:pt>
                <c:pt idx="282">
                  <c:v>666</c:v>
                </c:pt>
                <c:pt idx="283">
                  <c:v>666</c:v>
                </c:pt>
                <c:pt idx="284">
                  <c:v>666</c:v>
                </c:pt>
                <c:pt idx="285">
                  <c:v>667</c:v>
                </c:pt>
                <c:pt idx="286">
                  <c:v>667</c:v>
                </c:pt>
                <c:pt idx="287">
                  <c:v>667</c:v>
                </c:pt>
                <c:pt idx="288">
                  <c:v>667</c:v>
                </c:pt>
                <c:pt idx="289">
                  <c:v>668</c:v>
                </c:pt>
                <c:pt idx="290">
                  <c:v>668</c:v>
                </c:pt>
                <c:pt idx="291">
                  <c:v>668</c:v>
                </c:pt>
                <c:pt idx="292">
                  <c:v>668</c:v>
                </c:pt>
                <c:pt idx="293">
                  <c:v>669</c:v>
                </c:pt>
                <c:pt idx="294">
                  <c:v>669</c:v>
                </c:pt>
                <c:pt idx="295">
                  <c:v>669</c:v>
                </c:pt>
                <c:pt idx="296">
                  <c:v>670</c:v>
                </c:pt>
                <c:pt idx="297">
                  <c:v>670</c:v>
                </c:pt>
                <c:pt idx="298">
                  <c:v>670</c:v>
                </c:pt>
                <c:pt idx="299">
                  <c:v>671</c:v>
                </c:pt>
                <c:pt idx="300">
                  <c:v>671</c:v>
                </c:pt>
                <c:pt idx="301">
                  <c:v>671</c:v>
                </c:pt>
                <c:pt idx="302">
                  <c:v>672</c:v>
                </c:pt>
                <c:pt idx="303">
                  <c:v>672</c:v>
                </c:pt>
                <c:pt idx="304">
                  <c:v>672</c:v>
                </c:pt>
                <c:pt idx="305">
                  <c:v>673</c:v>
                </c:pt>
                <c:pt idx="306">
                  <c:v>673</c:v>
                </c:pt>
                <c:pt idx="307">
                  <c:v>673</c:v>
                </c:pt>
                <c:pt idx="308">
                  <c:v>674</c:v>
                </c:pt>
                <c:pt idx="309">
                  <c:v>674</c:v>
                </c:pt>
                <c:pt idx="310">
                  <c:v>674</c:v>
                </c:pt>
                <c:pt idx="311">
                  <c:v>674</c:v>
                </c:pt>
                <c:pt idx="312">
                  <c:v>674</c:v>
                </c:pt>
                <c:pt idx="313">
                  <c:v>675</c:v>
                </c:pt>
                <c:pt idx="314">
                  <c:v>675</c:v>
                </c:pt>
                <c:pt idx="315">
                  <c:v>675</c:v>
                </c:pt>
                <c:pt idx="316">
                  <c:v>675</c:v>
                </c:pt>
                <c:pt idx="317">
                  <c:v>675</c:v>
                </c:pt>
                <c:pt idx="318">
                  <c:v>675</c:v>
                </c:pt>
                <c:pt idx="319">
                  <c:v>675</c:v>
                </c:pt>
                <c:pt idx="320">
                  <c:v>675</c:v>
                </c:pt>
                <c:pt idx="321">
                  <c:v>675</c:v>
                </c:pt>
                <c:pt idx="322">
                  <c:v>675</c:v>
                </c:pt>
                <c:pt idx="323">
                  <c:v>675</c:v>
                </c:pt>
                <c:pt idx="324">
                  <c:v>675</c:v>
                </c:pt>
                <c:pt idx="325">
                  <c:v>676</c:v>
                </c:pt>
                <c:pt idx="326">
                  <c:v>676</c:v>
                </c:pt>
                <c:pt idx="327">
                  <c:v>676</c:v>
                </c:pt>
                <c:pt idx="328">
                  <c:v>676</c:v>
                </c:pt>
                <c:pt idx="329">
                  <c:v>676</c:v>
                </c:pt>
                <c:pt idx="330">
                  <c:v>676</c:v>
                </c:pt>
                <c:pt idx="331">
                  <c:v>676</c:v>
                </c:pt>
                <c:pt idx="332">
                  <c:v>676</c:v>
                </c:pt>
                <c:pt idx="333">
                  <c:v>676</c:v>
                </c:pt>
                <c:pt idx="334">
                  <c:v>675</c:v>
                </c:pt>
                <c:pt idx="335">
                  <c:v>675</c:v>
                </c:pt>
                <c:pt idx="336">
                  <c:v>675</c:v>
                </c:pt>
                <c:pt idx="337">
                  <c:v>675</c:v>
                </c:pt>
                <c:pt idx="338">
                  <c:v>675</c:v>
                </c:pt>
                <c:pt idx="339">
                  <c:v>675</c:v>
                </c:pt>
                <c:pt idx="340">
                  <c:v>675</c:v>
                </c:pt>
                <c:pt idx="341">
                  <c:v>675</c:v>
                </c:pt>
                <c:pt idx="342">
                  <c:v>675</c:v>
                </c:pt>
                <c:pt idx="343">
                  <c:v>675</c:v>
                </c:pt>
                <c:pt idx="344">
                  <c:v>675</c:v>
                </c:pt>
                <c:pt idx="345">
                  <c:v>675</c:v>
                </c:pt>
                <c:pt idx="346">
                  <c:v>675</c:v>
                </c:pt>
                <c:pt idx="347">
                  <c:v>675</c:v>
                </c:pt>
                <c:pt idx="348">
                  <c:v>675</c:v>
                </c:pt>
                <c:pt idx="349">
                  <c:v>674</c:v>
                </c:pt>
                <c:pt idx="350">
                  <c:v>674</c:v>
                </c:pt>
                <c:pt idx="351">
                  <c:v>674</c:v>
                </c:pt>
                <c:pt idx="352">
                  <c:v>674</c:v>
                </c:pt>
                <c:pt idx="353">
                  <c:v>674</c:v>
                </c:pt>
                <c:pt idx="354">
                  <c:v>674</c:v>
                </c:pt>
                <c:pt idx="355">
                  <c:v>673</c:v>
                </c:pt>
                <c:pt idx="356">
                  <c:v>673</c:v>
                </c:pt>
                <c:pt idx="357">
                  <c:v>673</c:v>
                </c:pt>
                <c:pt idx="358">
                  <c:v>673</c:v>
                </c:pt>
                <c:pt idx="359">
                  <c:v>673</c:v>
                </c:pt>
                <c:pt idx="360">
                  <c:v>673</c:v>
                </c:pt>
                <c:pt idx="361">
                  <c:v>672</c:v>
                </c:pt>
                <c:pt idx="362">
                  <c:v>672</c:v>
                </c:pt>
                <c:pt idx="363">
                  <c:v>672</c:v>
                </c:pt>
                <c:pt idx="364">
                  <c:v>672</c:v>
                </c:pt>
                <c:pt idx="365">
                  <c:v>672</c:v>
                </c:pt>
                <c:pt idx="366">
                  <c:v>672</c:v>
                </c:pt>
                <c:pt idx="367">
                  <c:v>671</c:v>
                </c:pt>
                <c:pt idx="368">
                  <c:v>671</c:v>
                </c:pt>
                <c:pt idx="369">
                  <c:v>671</c:v>
                </c:pt>
                <c:pt idx="370">
                  <c:v>671</c:v>
                </c:pt>
                <c:pt idx="371">
                  <c:v>671</c:v>
                </c:pt>
                <c:pt idx="372">
                  <c:v>671</c:v>
                </c:pt>
                <c:pt idx="373">
                  <c:v>671</c:v>
                </c:pt>
                <c:pt idx="374">
                  <c:v>670</c:v>
                </c:pt>
                <c:pt idx="375">
                  <c:v>670</c:v>
                </c:pt>
                <c:pt idx="376">
                  <c:v>670</c:v>
                </c:pt>
                <c:pt idx="377">
                  <c:v>670</c:v>
                </c:pt>
                <c:pt idx="378">
                  <c:v>669</c:v>
                </c:pt>
                <c:pt idx="379">
                  <c:v>669</c:v>
                </c:pt>
                <c:pt idx="380">
                  <c:v>668</c:v>
                </c:pt>
                <c:pt idx="381">
                  <c:v>668</c:v>
                </c:pt>
                <c:pt idx="382">
                  <c:v>668</c:v>
                </c:pt>
                <c:pt idx="383">
                  <c:v>667</c:v>
                </c:pt>
                <c:pt idx="384">
                  <c:v>667</c:v>
                </c:pt>
                <c:pt idx="385">
                  <c:v>667</c:v>
                </c:pt>
                <c:pt idx="386">
                  <c:v>666</c:v>
                </c:pt>
                <c:pt idx="387">
                  <c:v>666</c:v>
                </c:pt>
                <c:pt idx="388">
                  <c:v>665</c:v>
                </c:pt>
                <c:pt idx="389">
                  <c:v>665</c:v>
                </c:pt>
                <c:pt idx="390">
                  <c:v>665</c:v>
                </c:pt>
                <c:pt idx="391">
                  <c:v>665</c:v>
                </c:pt>
                <c:pt idx="392">
                  <c:v>664</c:v>
                </c:pt>
                <c:pt idx="393">
                  <c:v>664</c:v>
                </c:pt>
                <c:pt idx="394">
                  <c:v>663</c:v>
                </c:pt>
                <c:pt idx="395">
                  <c:v>663</c:v>
                </c:pt>
                <c:pt idx="396">
                  <c:v>662</c:v>
                </c:pt>
                <c:pt idx="397">
                  <c:v>661</c:v>
                </c:pt>
                <c:pt idx="398">
                  <c:v>661</c:v>
                </c:pt>
                <c:pt idx="399">
                  <c:v>661</c:v>
                </c:pt>
                <c:pt idx="400">
                  <c:v>660</c:v>
                </c:pt>
                <c:pt idx="401">
                  <c:v>659</c:v>
                </c:pt>
                <c:pt idx="402">
                  <c:v>659</c:v>
                </c:pt>
                <c:pt idx="403">
                  <c:v>659</c:v>
                </c:pt>
                <c:pt idx="404">
                  <c:v>658</c:v>
                </c:pt>
                <c:pt idx="405">
                  <c:v>657</c:v>
                </c:pt>
                <c:pt idx="406">
                  <c:v>657</c:v>
                </c:pt>
                <c:pt idx="407">
                  <c:v>656</c:v>
                </c:pt>
                <c:pt idx="408">
                  <c:v>655</c:v>
                </c:pt>
                <c:pt idx="409">
                  <c:v>655</c:v>
                </c:pt>
                <c:pt idx="410">
                  <c:v>654</c:v>
                </c:pt>
                <c:pt idx="411">
                  <c:v>654</c:v>
                </c:pt>
                <c:pt idx="412">
                  <c:v>653</c:v>
                </c:pt>
                <c:pt idx="413">
                  <c:v>653</c:v>
                </c:pt>
                <c:pt idx="414">
                  <c:v>652</c:v>
                </c:pt>
                <c:pt idx="415">
                  <c:v>651</c:v>
                </c:pt>
                <c:pt idx="416">
                  <c:v>651</c:v>
                </c:pt>
                <c:pt idx="417">
                  <c:v>650</c:v>
                </c:pt>
                <c:pt idx="418">
                  <c:v>649</c:v>
                </c:pt>
                <c:pt idx="419">
                  <c:v>649</c:v>
                </c:pt>
                <c:pt idx="420">
                  <c:v>648</c:v>
                </c:pt>
                <c:pt idx="421">
                  <c:v>647</c:v>
                </c:pt>
                <c:pt idx="422">
                  <c:v>647</c:v>
                </c:pt>
                <c:pt idx="423">
                  <c:v>646</c:v>
                </c:pt>
                <c:pt idx="424">
                  <c:v>645</c:v>
                </c:pt>
                <c:pt idx="425">
                  <c:v>644</c:v>
                </c:pt>
                <c:pt idx="426">
                  <c:v>643</c:v>
                </c:pt>
                <c:pt idx="427">
                  <c:v>641</c:v>
                </c:pt>
                <c:pt idx="428">
                  <c:v>639</c:v>
                </c:pt>
                <c:pt idx="429">
                  <c:v>636</c:v>
                </c:pt>
                <c:pt idx="430">
                  <c:v>635</c:v>
                </c:pt>
                <c:pt idx="431">
                  <c:v>633</c:v>
                </c:pt>
                <c:pt idx="432">
                  <c:v>631</c:v>
                </c:pt>
                <c:pt idx="433">
                  <c:v>628</c:v>
                </c:pt>
                <c:pt idx="434">
                  <c:v>625</c:v>
                </c:pt>
                <c:pt idx="435">
                  <c:v>622</c:v>
                </c:pt>
                <c:pt idx="436">
                  <c:v>619</c:v>
                </c:pt>
                <c:pt idx="437">
                  <c:v>616</c:v>
                </c:pt>
                <c:pt idx="438">
                  <c:v>613</c:v>
                </c:pt>
                <c:pt idx="439">
                  <c:v>610</c:v>
                </c:pt>
                <c:pt idx="440">
                  <c:v>608</c:v>
                </c:pt>
                <c:pt idx="441">
                  <c:v>605</c:v>
                </c:pt>
                <c:pt idx="442">
                  <c:v>603</c:v>
                </c:pt>
                <c:pt idx="443">
                  <c:v>600</c:v>
                </c:pt>
                <c:pt idx="444">
                  <c:v>598</c:v>
                </c:pt>
                <c:pt idx="445">
                  <c:v>595</c:v>
                </c:pt>
                <c:pt idx="446">
                  <c:v>593</c:v>
                </c:pt>
                <c:pt idx="447">
                  <c:v>590</c:v>
                </c:pt>
                <c:pt idx="448">
                  <c:v>588</c:v>
                </c:pt>
                <c:pt idx="449">
                  <c:v>587</c:v>
                </c:pt>
                <c:pt idx="450">
                  <c:v>585</c:v>
                </c:pt>
                <c:pt idx="451">
                  <c:v>583</c:v>
                </c:pt>
                <c:pt idx="452">
                  <c:v>581</c:v>
                </c:pt>
                <c:pt idx="453">
                  <c:v>579</c:v>
                </c:pt>
                <c:pt idx="454">
                  <c:v>577</c:v>
                </c:pt>
                <c:pt idx="455">
                  <c:v>575</c:v>
                </c:pt>
                <c:pt idx="456">
                  <c:v>573</c:v>
                </c:pt>
                <c:pt idx="457">
                  <c:v>570</c:v>
                </c:pt>
                <c:pt idx="458">
                  <c:v>568</c:v>
                </c:pt>
                <c:pt idx="459">
                  <c:v>566</c:v>
                </c:pt>
                <c:pt idx="460">
                  <c:v>564</c:v>
                </c:pt>
                <c:pt idx="461">
                  <c:v>562</c:v>
                </c:pt>
                <c:pt idx="462">
                  <c:v>560</c:v>
                </c:pt>
                <c:pt idx="463">
                  <c:v>559</c:v>
                </c:pt>
                <c:pt idx="464">
                  <c:v>557</c:v>
                </c:pt>
                <c:pt idx="465">
                  <c:v>555</c:v>
                </c:pt>
                <c:pt idx="466">
                  <c:v>554</c:v>
                </c:pt>
                <c:pt idx="467">
                  <c:v>552</c:v>
                </c:pt>
                <c:pt idx="468">
                  <c:v>551</c:v>
                </c:pt>
                <c:pt idx="469">
                  <c:v>550</c:v>
                </c:pt>
                <c:pt idx="470">
                  <c:v>548</c:v>
                </c:pt>
                <c:pt idx="471">
                  <c:v>547</c:v>
                </c:pt>
                <c:pt idx="472">
                  <c:v>546</c:v>
                </c:pt>
                <c:pt idx="473">
                  <c:v>544</c:v>
                </c:pt>
                <c:pt idx="474">
                  <c:v>543</c:v>
                </c:pt>
                <c:pt idx="475">
                  <c:v>541</c:v>
                </c:pt>
                <c:pt idx="476">
                  <c:v>539</c:v>
                </c:pt>
                <c:pt idx="477">
                  <c:v>536</c:v>
                </c:pt>
                <c:pt idx="478">
                  <c:v>534</c:v>
                </c:pt>
                <c:pt idx="479">
                  <c:v>531</c:v>
                </c:pt>
                <c:pt idx="480">
                  <c:v>528</c:v>
                </c:pt>
                <c:pt idx="481">
                  <c:v>526</c:v>
                </c:pt>
                <c:pt idx="482">
                  <c:v>523</c:v>
                </c:pt>
                <c:pt idx="483">
                  <c:v>520</c:v>
                </c:pt>
                <c:pt idx="484">
                  <c:v>518</c:v>
                </c:pt>
                <c:pt idx="485">
                  <c:v>515</c:v>
                </c:pt>
                <c:pt idx="486">
                  <c:v>513</c:v>
                </c:pt>
                <c:pt idx="487">
                  <c:v>511</c:v>
                </c:pt>
                <c:pt idx="488">
                  <c:v>509</c:v>
                </c:pt>
                <c:pt idx="489">
                  <c:v>507</c:v>
                </c:pt>
                <c:pt idx="490">
                  <c:v>505</c:v>
                </c:pt>
                <c:pt idx="491">
                  <c:v>504</c:v>
                </c:pt>
                <c:pt idx="492">
                  <c:v>502</c:v>
                </c:pt>
                <c:pt idx="493">
                  <c:v>501</c:v>
                </c:pt>
                <c:pt idx="494">
                  <c:v>500</c:v>
                </c:pt>
                <c:pt idx="495">
                  <c:v>498</c:v>
                </c:pt>
                <c:pt idx="496">
                  <c:v>497</c:v>
                </c:pt>
                <c:pt idx="497">
                  <c:v>496</c:v>
                </c:pt>
                <c:pt idx="498">
                  <c:v>495</c:v>
                </c:pt>
                <c:pt idx="499">
                  <c:v>493</c:v>
                </c:pt>
                <c:pt idx="500">
                  <c:v>492</c:v>
                </c:pt>
                <c:pt idx="501">
                  <c:v>491</c:v>
                </c:pt>
                <c:pt idx="502">
                  <c:v>490</c:v>
                </c:pt>
                <c:pt idx="503">
                  <c:v>489</c:v>
                </c:pt>
                <c:pt idx="504">
                  <c:v>488</c:v>
                </c:pt>
                <c:pt idx="505">
                  <c:v>487</c:v>
                </c:pt>
                <c:pt idx="506">
                  <c:v>486</c:v>
                </c:pt>
                <c:pt idx="507">
                  <c:v>485</c:v>
                </c:pt>
                <c:pt idx="508">
                  <c:v>484</c:v>
                </c:pt>
                <c:pt idx="509">
                  <c:v>483</c:v>
                </c:pt>
                <c:pt idx="510">
                  <c:v>482</c:v>
                </c:pt>
                <c:pt idx="511">
                  <c:v>480</c:v>
                </c:pt>
                <c:pt idx="512">
                  <c:v>479</c:v>
                </c:pt>
                <c:pt idx="513">
                  <c:v>478</c:v>
                </c:pt>
                <c:pt idx="514">
                  <c:v>476</c:v>
                </c:pt>
                <c:pt idx="515">
                  <c:v>474</c:v>
                </c:pt>
                <c:pt idx="516">
                  <c:v>472</c:v>
                </c:pt>
                <c:pt idx="517">
                  <c:v>469</c:v>
                </c:pt>
                <c:pt idx="518">
                  <c:v>467</c:v>
                </c:pt>
                <c:pt idx="519">
                  <c:v>464</c:v>
                </c:pt>
                <c:pt idx="520">
                  <c:v>461</c:v>
                </c:pt>
                <c:pt idx="521">
                  <c:v>459</c:v>
                </c:pt>
                <c:pt idx="522">
                  <c:v>456</c:v>
                </c:pt>
                <c:pt idx="523">
                  <c:v>454</c:v>
                </c:pt>
                <c:pt idx="524">
                  <c:v>452</c:v>
                </c:pt>
                <c:pt idx="525">
                  <c:v>450</c:v>
                </c:pt>
                <c:pt idx="526">
                  <c:v>448</c:v>
                </c:pt>
                <c:pt idx="527">
                  <c:v>446</c:v>
                </c:pt>
                <c:pt idx="528">
                  <c:v>444</c:v>
                </c:pt>
                <c:pt idx="529">
                  <c:v>443</c:v>
                </c:pt>
                <c:pt idx="530">
                  <c:v>442</c:v>
                </c:pt>
                <c:pt idx="531">
                  <c:v>440</c:v>
                </c:pt>
                <c:pt idx="532">
                  <c:v>439</c:v>
                </c:pt>
                <c:pt idx="533">
                  <c:v>438</c:v>
                </c:pt>
                <c:pt idx="534">
                  <c:v>437</c:v>
                </c:pt>
                <c:pt idx="535">
                  <c:v>436</c:v>
                </c:pt>
                <c:pt idx="536">
                  <c:v>434</c:v>
                </c:pt>
                <c:pt idx="537">
                  <c:v>433</c:v>
                </c:pt>
                <c:pt idx="538">
                  <c:v>432</c:v>
                </c:pt>
                <c:pt idx="539">
                  <c:v>430</c:v>
                </c:pt>
                <c:pt idx="540">
                  <c:v>429</c:v>
                </c:pt>
                <c:pt idx="541">
                  <c:v>428</c:v>
                </c:pt>
                <c:pt idx="542">
                  <c:v>426</c:v>
                </c:pt>
                <c:pt idx="543">
                  <c:v>425</c:v>
                </c:pt>
                <c:pt idx="544">
                  <c:v>424</c:v>
                </c:pt>
                <c:pt idx="545">
                  <c:v>422</c:v>
                </c:pt>
                <c:pt idx="546">
                  <c:v>421</c:v>
                </c:pt>
                <c:pt idx="547">
                  <c:v>420</c:v>
                </c:pt>
                <c:pt idx="548">
                  <c:v>419</c:v>
                </c:pt>
                <c:pt idx="549">
                  <c:v>418</c:v>
                </c:pt>
                <c:pt idx="550">
                  <c:v>417</c:v>
                </c:pt>
                <c:pt idx="551">
                  <c:v>415</c:v>
                </c:pt>
                <c:pt idx="552">
                  <c:v>414</c:v>
                </c:pt>
                <c:pt idx="553">
                  <c:v>413</c:v>
                </c:pt>
                <c:pt idx="554">
                  <c:v>413</c:v>
                </c:pt>
                <c:pt idx="555">
                  <c:v>411</c:v>
                </c:pt>
                <c:pt idx="556">
                  <c:v>411</c:v>
                </c:pt>
                <c:pt idx="557">
                  <c:v>410</c:v>
                </c:pt>
                <c:pt idx="558">
                  <c:v>410</c:v>
                </c:pt>
                <c:pt idx="559">
                  <c:v>409</c:v>
                </c:pt>
                <c:pt idx="560">
                  <c:v>408</c:v>
                </c:pt>
                <c:pt idx="561">
                  <c:v>408</c:v>
                </c:pt>
                <c:pt idx="562">
                  <c:v>407</c:v>
                </c:pt>
                <c:pt idx="563">
                  <c:v>407</c:v>
                </c:pt>
                <c:pt idx="564">
                  <c:v>406</c:v>
                </c:pt>
                <c:pt idx="565">
                  <c:v>406</c:v>
                </c:pt>
                <c:pt idx="566">
                  <c:v>405</c:v>
                </c:pt>
                <c:pt idx="567">
                  <c:v>405</c:v>
                </c:pt>
                <c:pt idx="568">
                  <c:v>404</c:v>
                </c:pt>
                <c:pt idx="569">
                  <c:v>404</c:v>
                </c:pt>
                <c:pt idx="570">
                  <c:v>404</c:v>
                </c:pt>
                <c:pt idx="571">
                  <c:v>403</c:v>
                </c:pt>
                <c:pt idx="572">
                  <c:v>403</c:v>
                </c:pt>
                <c:pt idx="573">
                  <c:v>403</c:v>
                </c:pt>
                <c:pt idx="574">
                  <c:v>402</c:v>
                </c:pt>
                <c:pt idx="575">
                  <c:v>402</c:v>
                </c:pt>
                <c:pt idx="576">
                  <c:v>401</c:v>
                </c:pt>
                <c:pt idx="577">
                  <c:v>400</c:v>
                </c:pt>
                <c:pt idx="578">
                  <c:v>400</c:v>
                </c:pt>
                <c:pt idx="579">
                  <c:v>400</c:v>
                </c:pt>
                <c:pt idx="580">
                  <c:v>399</c:v>
                </c:pt>
                <c:pt idx="581">
                  <c:v>399</c:v>
                </c:pt>
                <c:pt idx="582">
                  <c:v>399</c:v>
                </c:pt>
                <c:pt idx="583">
                  <c:v>399</c:v>
                </c:pt>
                <c:pt idx="584">
                  <c:v>398</c:v>
                </c:pt>
                <c:pt idx="585">
                  <c:v>398</c:v>
                </c:pt>
                <c:pt idx="586">
                  <c:v>398</c:v>
                </c:pt>
                <c:pt idx="587">
                  <c:v>397</c:v>
                </c:pt>
                <c:pt idx="588">
                  <c:v>397</c:v>
                </c:pt>
                <c:pt idx="589">
                  <c:v>397</c:v>
                </c:pt>
                <c:pt idx="590">
                  <c:v>397</c:v>
                </c:pt>
                <c:pt idx="591">
                  <c:v>397</c:v>
                </c:pt>
                <c:pt idx="592">
                  <c:v>397</c:v>
                </c:pt>
                <c:pt idx="593">
                  <c:v>397</c:v>
                </c:pt>
                <c:pt idx="594">
                  <c:v>397</c:v>
                </c:pt>
                <c:pt idx="595">
                  <c:v>397</c:v>
                </c:pt>
                <c:pt idx="596">
                  <c:v>396</c:v>
                </c:pt>
                <c:pt idx="597">
                  <c:v>396</c:v>
                </c:pt>
                <c:pt idx="598">
                  <c:v>396</c:v>
                </c:pt>
                <c:pt idx="599">
                  <c:v>396</c:v>
                </c:pt>
                <c:pt idx="600">
                  <c:v>396</c:v>
                </c:pt>
                <c:pt idx="601">
                  <c:v>396</c:v>
                </c:pt>
                <c:pt idx="602">
                  <c:v>397</c:v>
                </c:pt>
                <c:pt idx="603">
                  <c:v>397</c:v>
                </c:pt>
                <c:pt idx="604">
                  <c:v>397</c:v>
                </c:pt>
                <c:pt idx="605">
                  <c:v>396</c:v>
                </c:pt>
                <c:pt idx="606">
                  <c:v>397</c:v>
                </c:pt>
                <c:pt idx="607">
                  <c:v>397</c:v>
                </c:pt>
                <c:pt idx="608">
                  <c:v>397</c:v>
                </c:pt>
                <c:pt idx="609">
                  <c:v>397</c:v>
                </c:pt>
                <c:pt idx="610">
                  <c:v>397</c:v>
                </c:pt>
                <c:pt idx="611">
                  <c:v>398</c:v>
                </c:pt>
                <c:pt idx="612">
                  <c:v>398</c:v>
                </c:pt>
                <c:pt idx="613">
                  <c:v>399</c:v>
                </c:pt>
                <c:pt idx="614">
                  <c:v>399</c:v>
                </c:pt>
                <c:pt idx="615">
                  <c:v>399</c:v>
                </c:pt>
                <c:pt idx="616">
                  <c:v>400</c:v>
                </c:pt>
                <c:pt idx="617">
                  <c:v>400</c:v>
                </c:pt>
                <c:pt idx="618">
                  <c:v>400</c:v>
                </c:pt>
                <c:pt idx="619">
                  <c:v>401</c:v>
                </c:pt>
                <c:pt idx="620">
                  <c:v>401</c:v>
                </c:pt>
                <c:pt idx="621">
                  <c:v>402</c:v>
                </c:pt>
                <c:pt idx="622">
                  <c:v>402</c:v>
                </c:pt>
                <c:pt idx="623">
                  <c:v>403</c:v>
                </c:pt>
                <c:pt idx="624">
                  <c:v>404</c:v>
                </c:pt>
                <c:pt idx="625">
                  <c:v>404</c:v>
                </c:pt>
                <c:pt idx="626">
                  <c:v>405</c:v>
                </c:pt>
                <c:pt idx="627">
                  <c:v>405</c:v>
                </c:pt>
                <c:pt idx="628">
                  <c:v>406</c:v>
                </c:pt>
                <c:pt idx="629">
                  <c:v>406</c:v>
                </c:pt>
                <c:pt idx="630">
                  <c:v>407</c:v>
                </c:pt>
                <c:pt idx="631">
                  <c:v>407</c:v>
                </c:pt>
                <c:pt idx="632">
                  <c:v>408</c:v>
                </c:pt>
                <c:pt idx="633">
                  <c:v>409</c:v>
                </c:pt>
                <c:pt idx="634">
                  <c:v>409</c:v>
                </c:pt>
                <c:pt idx="635">
                  <c:v>410</c:v>
                </c:pt>
                <c:pt idx="636">
                  <c:v>410</c:v>
                </c:pt>
                <c:pt idx="637">
                  <c:v>411</c:v>
                </c:pt>
                <c:pt idx="638">
                  <c:v>412</c:v>
                </c:pt>
                <c:pt idx="639">
                  <c:v>412</c:v>
                </c:pt>
                <c:pt idx="640">
                  <c:v>413</c:v>
                </c:pt>
                <c:pt idx="641">
                  <c:v>414</c:v>
                </c:pt>
                <c:pt idx="642">
                  <c:v>414</c:v>
                </c:pt>
                <c:pt idx="643">
                  <c:v>415</c:v>
                </c:pt>
                <c:pt idx="644">
                  <c:v>416</c:v>
                </c:pt>
                <c:pt idx="645">
                  <c:v>417</c:v>
                </c:pt>
                <c:pt idx="646">
                  <c:v>417</c:v>
                </c:pt>
                <c:pt idx="647">
                  <c:v>418</c:v>
                </c:pt>
                <c:pt idx="648">
                  <c:v>419</c:v>
                </c:pt>
                <c:pt idx="649">
                  <c:v>419</c:v>
                </c:pt>
                <c:pt idx="650">
                  <c:v>420</c:v>
                </c:pt>
                <c:pt idx="651">
                  <c:v>421</c:v>
                </c:pt>
                <c:pt idx="652">
                  <c:v>422</c:v>
                </c:pt>
                <c:pt idx="653">
                  <c:v>422</c:v>
                </c:pt>
                <c:pt idx="654">
                  <c:v>423</c:v>
                </c:pt>
                <c:pt idx="655">
                  <c:v>424</c:v>
                </c:pt>
                <c:pt idx="656">
                  <c:v>425</c:v>
                </c:pt>
                <c:pt idx="657">
                  <c:v>425</c:v>
                </c:pt>
                <c:pt idx="658">
                  <c:v>426</c:v>
                </c:pt>
                <c:pt idx="659">
                  <c:v>427</c:v>
                </c:pt>
                <c:pt idx="660">
                  <c:v>428</c:v>
                </c:pt>
                <c:pt idx="661">
                  <c:v>428</c:v>
                </c:pt>
                <c:pt idx="662">
                  <c:v>429</c:v>
                </c:pt>
                <c:pt idx="663">
                  <c:v>430</c:v>
                </c:pt>
                <c:pt idx="664">
                  <c:v>430</c:v>
                </c:pt>
                <c:pt idx="665">
                  <c:v>431</c:v>
                </c:pt>
                <c:pt idx="666">
                  <c:v>432</c:v>
                </c:pt>
                <c:pt idx="667">
                  <c:v>432</c:v>
                </c:pt>
                <c:pt idx="668">
                  <c:v>433</c:v>
                </c:pt>
                <c:pt idx="669">
                  <c:v>434</c:v>
                </c:pt>
                <c:pt idx="670">
                  <c:v>435</c:v>
                </c:pt>
                <c:pt idx="671">
                  <c:v>436</c:v>
                </c:pt>
                <c:pt idx="672">
                  <c:v>436</c:v>
                </c:pt>
                <c:pt idx="673">
                  <c:v>437</c:v>
                </c:pt>
                <c:pt idx="674">
                  <c:v>438</c:v>
                </c:pt>
                <c:pt idx="675">
                  <c:v>439</c:v>
                </c:pt>
                <c:pt idx="676">
                  <c:v>439</c:v>
                </c:pt>
                <c:pt idx="677">
                  <c:v>440</c:v>
                </c:pt>
                <c:pt idx="678">
                  <c:v>441</c:v>
                </c:pt>
                <c:pt idx="679">
                  <c:v>441</c:v>
                </c:pt>
                <c:pt idx="680">
                  <c:v>442</c:v>
                </c:pt>
                <c:pt idx="681">
                  <c:v>443</c:v>
                </c:pt>
                <c:pt idx="682">
                  <c:v>443</c:v>
                </c:pt>
                <c:pt idx="683">
                  <c:v>444</c:v>
                </c:pt>
                <c:pt idx="684">
                  <c:v>445</c:v>
                </c:pt>
                <c:pt idx="685">
                  <c:v>446</c:v>
                </c:pt>
                <c:pt idx="686">
                  <c:v>446</c:v>
                </c:pt>
                <c:pt idx="687">
                  <c:v>447</c:v>
                </c:pt>
                <c:pt idx="688">
                  <c:v>448</c:v>
                </c:pt>
                <c:pt idx="689">
                  <c:v>448</c:v>
                </c:pt>
                <c:pt idx="690">
                  <c:v>449</c:v>
                </c:pt>
                <c:pt idx="691">
                  <c:v>450</c:v>
                </c:pt>
                <c:pt idx="692">
                  <c:v>451</c:v>
                </c:pt>
                <c:pt idx="693">
                  <c:v>451</c:v>
                </c:pt>
                <c:pt idx="694">
                  <c:v>452</c:v>
                </c:pt>
                <c:pt idx="695">
                  <c:v>453</c:v>
                </c:pt>
                <c:pt idx="696">
                  <c:v>453</c:v>
                </c:pt>
                <c:pt idx="697">
                  <c:v>454</c:v>
                </c:pt>
                <c:pt idx="698">
                  <c:v>455</c:v>
                </c:pt>
                <c:pt idx="699">
                  <c:v>455</c:v>
                </c:pt>
                <c:pt idx="700">
                  <c:v>456</c:v>
                </c:pt>
                <c:pt idx="701">
                  <c:v>456</c:v>
                </c:pt>
                <c:pt idx="702">
                  <c:v>457</c:v>
                </c:pt>
                <c:pt idx="703">
                  <c:v>458</c:v>
                </c:pt>
                <c:pt idx="704">
                  <c:v>459</c:v>
                </c:pt>
                <c:pt idx="705">
                  <c:v>459</c:v>
                </c:pt>
                <c:pt idx="706">
                  <c:v>459</c:v>
                </c:pt>
                <c:pt idx="707">
                  <c:v>460</c:v>
                </c:pt>
                <c:pt idx="708">
                  <c:v>461</c:v>
                </c:pt>
                <c:pt idx="709">
                  <c:v>461</c:v>
                </c:pt>
                <c:pt idx="710">
                  <c:v>462</c:v>
                </c:pt>
                <c:pt idx="711">
                  <c:v>462</c:v>
                </c:pt>
                <c:pt idx="712">
                  <c:v>463</c:v>
                </c:pt>
                <c:pt idx="713">
                  <c:v>463</c:v>
                </c:pt>
                <c:pt idx="714">
                  <c:v>464</c:v>
                </c:pt>
                <c:pt idx="715">
                  <c:v>464</c:v>
                </c:pt>
                <c:pt idx="716">
                  <c:v>465</c:v>
                </c:pt>
                <c:pt idx="717">
                  <c:v>465</c:v>
                </c:pt>
                <c:pt idx="718">
                  <c:v>466</c:v>
                </c:pt>
                <c:pt idx="719">
                  <c:v>466</c:v>
                </c:pt>
                <c:pt idx="720">
                  <c:v>467</c:v>
                </c:pt>
                <c:pt idx="721">
                  <c:v>467</c:v>
                </c:pt>
                <c:pt idx="722">
                  <c:v>468</c:v>
                </c:pt>
                <c:pt idx="723">
                  <c:v>468</c:v>
                </c:pt>
                <c:pt idx="724">
                  <c:v>469</c:v>
                </c:pt>
                <c:pt idx="725">
                  <c:v>469</c:v>
                </c:pt>
                <c:pt idx="726">
                  <c:v>469</c:v>
                </c:pt>
                <c:pt idx="727">
                  <c:v>470</c:v>
                </c:pt>
                <c:pt idx="728">
                  <c:v>471</c:v>
                </c:pt>
                <c:pt idx="729">
                  <c:v>472</c:v>
                </c:pt>
                <c:pt idx="730">
                  <c:v>472</c:v>
                </c:pt>
                <c:pt idx="731">
                  <c:v>473</c:v>
                </c:pt>
                <c:pt idx="732">
                  <c:v>473</c:v>
                </c:pt>
                <c:pt idx="733">
                  <c:v>474</c:v>
                </c:pt>
                <c:pt idx="734">
                  <c:v>475</c:v>
                </c:pt>
                <c:pt idx="735">
                  <c:v>476</c:v>
                </c:pt>
                <c:pt idx="736">
                  <c:v>476</c:v>
                </c:pt>
                <c:pt idx="737">
                  <c:v>477</c:v>
                </c:pt>
                <c:pt idx="738">
                  <c:v>477</c:v>
                </c:pt>
                <c:pt idx="739">
                  <c:v>477</c:v>
                </c:pt>
                <c:pt idx="740">
                  <c:v>478</c:v>
                </c:pt>
                <c:pt idx="741">
                  <c:v>478</c:v>
                </c:pt>
                <c:pt idx="742">
                  <c:v>478</c:v>
                </c:pt>
                <c:pt idx="743">
                  <c:v>479</c:v>
                </c:pt>
                <c:pt idx="744">
                  <c:v>479</c:v>
                </c:pt>
                <c:pt idx="745">
                  <c:v>479</c:v>
                </c:pt>
                <c:pt idx="746">
                  <c:v>480</c:v>
                </c:pt>
                <c:pt idx="747">
                  <c:v>480</c:v>
                </c:pt>
                <c:pt idx="748">
                  <c:v>480</c:v>
                </c:pt>
                <c:pt idx="749">
                  <c:v>480</c:v>
                </c:pt>
                <c:pt idx="750">
                  <c:v>480</c:v>
                </c:pt>
                <c:pt idx="751">
                  <c:v>480</c:v>
                </c:pt>
                <c:pt idx="752">
                  <c:v>480</c:v>
                </c:pt>
                <c:pt idx="753">
                  <c:v>480</c:v>
                </c:pt>
                <c:pt idx="754">
                  <c:v>481</c:v>
                </c:pt>
                <c:pt idx="755">
                  <c:v>481</c:v>
                </c:pt>
                <c:pt idx="756">
                  <c:v>481</c:v>
                </c:pt>
                <c:pt idx="757">
                  <c:v>481</c:v>
                </c:pt>
                <c:pt idx="758">
                  <c:v>481</c:v>
                </c:pt>
                <c:pt idx="759">
                  <c:v>481</c:v>
                </c:pt>
                <c:pt idx="760">
                  <c:v>481</c:v>
                </c:pt>
                <c:pt idx="761">
                  <c:v>481</c:v>
                </c:pt>
                <c:pt idx="762">
                  <c:v>481</c:v>
                </c:pt>
                <c:pt idx="763">
                  <c:v>481</c:v>
                </c:pt>
                <c:pt idx="764">
                  <c:v>481</c:v>
                </c:pt>
                <c:pt idx="765">
                  <c:v>481</c:v>
                </c:pt>
                <c:pt idx="766">
                  <c:v>481</c:v>
                </c:pt>
                <c:pt idx="767">
                  <c:v>481</c:v>
                </c:pt>
                <c:pt idx="768">
                  <c:v>480</c:v>
                </c:pt>
                <c:pt idx="769">
                  <c:v>480</c:v>
                </c:pt>
                <c:pt idx="770">
                  <c:v>480</c:v>
                </c:pt>
                <c:pt idx="771">
                  <c:v>480</c:v>
                </c:pt>
                <c:pt idx="772">
                  <c:v>480</c:v>
                </c:pt>
                <c:pt idx="773">
                  <c:v>479</c:v>
                </c:pt>
                <c:pt idx="774">
                  <c:v>479</c:v>
                </c:pt>
                <c:pt idx="775">
                  <c:v>479</c:v>
                </c:pt>
                <c:pt idx="776">
                  <c:v>478</c:v>
                </c:pt>
                <c:pt idx="777">
                  <c:v>478</c:v>
                </c:pt>
                <c:pt idx="778">
                  <c:v>478</c:v>
                </c:pt>
                <c:pt idx="779">
                  <c:v>478</c:v>
                </c:pt>
                <c:pt idx="780">
                  <c:v>477</c:v>
                </c:pt>
                <c:pt idx="781">
                  <c:v>477</c:v>
                </c:pt>
                <c:pt idx="782">
                  <c:v>476</c:v>
                </c:pt>
                <c:pt idx="783">
                  <c:v>476</c:v>
                </c:pt>
                <c:pt idx="784">
                  <c:v>475</c:v>
                </c:pt>
                <c:pt idx="785">
                  <c:v>475</c:v>
                </c:pt>
                <c:pt idx="786">
                  <c:v>474</c:v>
                </c:pt>
                <c:pt idx="787">
                  <c:v>474</c:v>
                </c:pt>
                <c:pt idx="788">
                  <c:v>474</c:v>
                </c:pt>
                <c:pt idx="789">
                  <c:v>473</c:v>
                </c:pt>
                <c:pt idx="790">
                  <c:v>473</c:v>
                </c:pt>
                <c:pt idx="791">
                  <c:v>472</c:v>
                </c:pt>
                <c:pt idx="792">
                  <c:v>472</c:v>
                </c:pt>
                <c:pt idx="793">
                  <c:v>472</c:v>
                </c:pt>
                <c:pt idx="794">
                  <c:v>471</c:v>
                </c:pt>
                <c:pt idx="795">
                  <c:v>471</c:v>
                </c:pt>
                <c:pt idx="796">
                  <c:v>470</c:v>
                </c:pt>
                <c:pt idx="797">
                  <c:v>470</c:v>
                </c:pt>
                <c:pt idx="798">
                  <c:v>470</c:v>
                </c:pt>
                <c:pt idx="799">
                  <c:v>470</c:v>
                </c:pt>
                <c:pt idx="800">
                  <c:v>469</c:v>
                </c:pt>
                <c:pt idx="801">
                  <c:v>469</c:v>
                </c:pt>
                <c:pt idx="802">
                  <c:v>469</c:v>
                </c:pt>
                <c:pt idx="803">
                  <c:v>469</c:v>
                </c:pt>
                <c:pt idx="804">
                  <c:v>469</c:v>
                </c:pt>
                <c:pt idx="805">
                  <c:v>468</c:v>
                </c:pt>
                <c:pt idx="806">
                  <c:v>468</c:v>
                </c:pt>
                <c:pt idx="807">
                  <c:v>468</c:v>
                </c:pt>
                <c:pt idx="808">
                  <c:v>468</c:v>
                </c:pt>
                <c:pt idx="809">
                  <c:v>467</c:v>
                </c:pt>
                <c:pt idx="810">
                  <c:v>468</c:v>
                </c:pt>
                <c:pt idx="811">
                  <c:v>468</c:v>
                </c:pt>
                <c:pt idx="812">
                  <c:v>468</c:v>
                </c:pt>
                <c:pt idx="813">
                  <c:v>468</c:v>
                </c:pt>
                <c:pt idx="814">
                  <c:v>468</c:v>
                </c:pt>
                <c:pt idx="815">
                  <c:v>468</c:v>
                </c:pt>
                <c:pt idx="816">
                  <c:v>468</c:v>
                </c:pt>
                <c:pt idx="817">
                  <c:v>468</c:v>
                </c:pt>
                <c:pt idx="818">
                  <c:v>468</c:v>
                </c:pt>
                <c:pt idx="819">
                  <c:v>468</c:v>
                </c:pt>
                <c:pt idx="820">
                  <c:v>468</c:v>
                </c:pt>
                <c:pt idx="821">
                  <c:v>468</c:v>
                </c:pt>
                <c:pt idx="822">
                  <c:v>468</c:v>
                </c:pt>
                <c:pt idx="823">
                  <c:v>469</c:v>
                </c:pt>
                <c:pt idx="824">
                  <c:v>469</c:v>
                </c:pt>
                <c:pt idx="825">
                  <c:v>469</c:v>
                </c:pt>
                <c:pt idx="826">
                  <c:v>470</c:v>
                </c:pt>
                <c:pt idx="827">
                  <c:v>470</c:v>
                </c:pt>
                <c:pt idx="828">
                  <c:v>470</c:v>
                </c:pt>
                <c:pt idx="829">
                  <c:v>470</c:v>
                </c:pt>
                <c:pt idx="830">
                  <c:v>470</c:v>
                </c:pt>
                <c:pt idx="831">
                  <c:v>471</c:v>
                </c:pt>
                <c:pt idx="832">
                  <c:v>471</c:v>
                </c:pt>
                <c:pt idx="833">
                  <c:v>471</c:v>
                </c:pt>
                <c:pt idx="834">
                  <c:v>471</c:v>
                </c:pt>
                <c:pt idx="835">
                  <c:v>471</c:v>
                </c:pt>
                <c:pt idx="836">
                  <c:v>471</c:v>
                </c:pt>
                <c:pt idx="837">
                  <c:v>472</c:v>
                </c:pt>
                <c:pt idx="838">
                  <c:v>472</c:v>
                </c:pt>
                <c:pt idx="839">
                  <c:v>472</c:v>
                </c:pt>
                <c:pt idx="840">
                  <c:v>472</c:v>
                </c:pt>
                <c:pt idx="841">
                  <c:v>472</c:v>
                </c:pt>
                <c:pt idx="842">
                  <c:v>473</c:v>
                </c:pt>
                <c:pt idx="843">
                  <c:v>473</c:v>
                </c:pt>
                <c:pt idx="844">
                  <c:v>473</c:v>
                </c:pt>
                <c:pt idx="845">
                  <c:v>473</c:v>
                </c:pt>
                <c:pt idx="846">
                  <c:v>473</c:v>
                </c:pt>
                <c:pt idx="847">
                  <c:v>473</c:v>
                </c:pt>
                <c:pt idx="848">
                  <c:v>474</c:v>
                </c:pt>
                <c:pt idx="849">
                  <c:v>474</c:v>
                </c:pt>
                <c:pt idx="850">
                  <c:v>474</c:v>
                </c:pt>
                <c:pt idx="851">
                  <c:v>474</c:v>
                </c:pt>
                <c:pt idx="852">
                  <c:v>474</c:v>
                </c:pt>
                <c:pt idx="853">
                  <c:v>474</c:v>
                </c:pt>
                <c:pt idx="854">
                  <c:v>475</c:v>
                </c:pt>
                <c:pt idx="855">
                  <c:v>475</c:v>
                </c:pt>
                <c:pt idx="856">
                  <c:v>475</c:v>
                </c:pt>
                <c:pt idx="857">
                  <c:v>476</c:v>
                </c:pt>
                <c:pt idx="858">
                  <c:v>476</c:v>
                </c:pt>
                <c:pt idx="859">
                  <c:v>476</c:v>
                </c:pt>
                <c:pt idx="860">
                  <c:v>476</c:v>
                </c:pt>
                <c:pt idx="861">
                  <c:v>476</c:v>
                </c:pt>
                <c:pt idx="862">
                  <c:v>476</c:v>
                </c:pt>
                <c:pt idx="863">
                  <c:v>477</c:v>
                </c:pt>
                <c:pt idx="864">
                  <c:v>477</c:v>
                </c:pt>
                <c:pt idx="865">
                  <c:v>477</c:v>
                </c:pt>
                <c:pt idx="866">
                  <c:v>477</c:v>
                </c:pt>
                <c:pt idx="867">
                  <c:v>477</c:v>
                </c:pt>
                <c:pt idx="868">
                  <c:v>478</c:v>
                </c:pt>
                <c:pt idx="869">
                  <c:v>478</c:v>
                </c:pt>
                <c:pt idx="870">
                  <c:v>478</c:v>
                </c:pt>
                <c:pt idx="871">
                  <c:v>479</c:v>
                </c:pt>
                <c:pt idx="872">
                  <c:v>479</c:v>
                </c:pt>
                <c:pt idx="873">
                  <c:v>479</c:v>
                </c:pt>
                <c:pt idx="874">
                  <c:v>479</c:v>
                </c:pt>
                <c:pt idx="875">
                  <c:v>480</c:v>
                </c:pt>
                <c:pt idx="876">
                  <c:v>480</c:v>
                </c:pt>
                <c:pt idx="877">
                  <c:v>481</c:v>
                </c:pt>
                <c:pt idx="878">
                  <c:v>481</c:v>
                </c:pt>
                <c:pt idx="879">
                  <c:v>482</c:v>
                </c:pt>
                <c:pt idx="880">
                  <c:v>482</c:v>
                </c:pt>
                <c:pt idx="881">
                  <c:v>482</c:v>
                </c:pt>
                <c:pt idx="882">
                  <c:v>482</c:v>
                </c:pt>
                <c:pt idx="883">
                  <c:v>482</c:v>
                </c:pt>
                <c:pt idx="884">
                  <c:v>483</c:v>
                </c:pt>
                <c:pt idx="885">
                  <c:v>483</c:v>
                </c:pt>
                <c:pt idx="886">
                  <c:v>484</c:v>
                </c:pt>
                <c:pt idx="887">
                  <c:v>484</c:v>
                </c:pt>
                <c:pt idx="888">
                  <c:v>484</c:v>
                </c:pt>
                <c:pt idx="889">
                  <c:v>484</c:v>
                </c:pt>
                <c:pt idx="890">
                  <c:v>484</c:v>
                </c:pt>
                <c:pt idx="891">
                  <c:v>485</c:v>
                </c:pt>
                <c:pt idx="892">
                  <c:v>485</c:v>
                </c:pt>
                <c:pt idx="893">
                  <c:v>485</c:v>
                </c:pt>
                <c:pt idx="894">
                  <c:v>486</c:v>
                </c:pt>
                <c:pt idx="895">
                  <c:v>486</c:v>
                </c:pt>
                <c:pt idx="896">
                  <c:v>487</c:v>
                </c:pt>
                <c:pt idx="897">
                  <c:v>487</c:v>
                </c:pt>
                <c:pt idx="898">
                  <c:v>487</c:v>
                </c:pt>
                <c:pt idx="899">
                  <c:v>487</c:v>
                </c:pt>
                <c:pt idx="900">
                  <c:v>488</c:v>
                </c:pt>
                <c:pt idx="901">
                  <c:v>488</c:v>
                </c:pt>
                <c:pt idx="902">
                  <c:v>489</c:v>
                </c:pt>
                <c:pt idx="903">
                  <c:v>489</c:v>
                </c:pt>
                <c:pt idx="904">
                  <c:v>490</c:v>
                </c:pt>
                <c:pt idx="905">
                  <c:v>490</c:v>
                </c:pt>
                <c:pt idx="906">
                  <c:v>490</c:v>
                </c:pt>
                <c:pt idx="907">
                  <c:v>491</c:v>
                </c:pt>
                <c:pt idx="908">
                  <c:v>491</c:v>
                </c:pt>
                <c:pt idx="909">
                  <c:v>491</c:v>
                </c:pt>
                <c:pt idx="910">
                  <c:v>492</c:v>
                </c:pt>
                <c:pt idx="911">
                  <c:v>493</c:v>
                </c:pt>
                <c:pt idx="912">
                  <c:v>493</c:v>
                </c:pt>
                <c:pt idx="913">
                  <c:v>493</c:v>
                </c:pt>
                <c:pt idx="914">
                  <c:v>494</c:v>
                </c:pt>
                <c:pt idx="915">
                  <c:v>494</c:v>
                </c:pt>
                <c:pt idx="916">
                  <c:v>494</c:v>
                </c:pt>
                <c:pt idx="917">
                  <c:v>495</c:v>
                </c:pt>
                <c:pt idx="918">
                  <c:v>495</c:v>
                </c:pt>
                <c:pt idx="919">
                  <c:v>496</c:v>
                </c:pt>
                <c:pt idx="920">
                  <c:v>496</c:v>
                </c:pt>
                <c:pt idx="921">
                  <c:v>496</c:v>
                </c:pt>
                <c:pt idx="922">
                  <c:v>497</c:v>
                </c:pt>
                <c:pt idx="923">
                  <c:v>497</c:v>
                </c:pt>
                <c:pt idx="924">
                  <c:v>498</c:v>
                </c:pt>
                <c:pt idx="925">
                  <c:v>498</c:v>
                </c:pt>
                <c:pt idx="926">
                  <c:v>499</c:v>
                </c:pt>
                <c:pt idx="927">
                  <c:v>499</c:v>
                </c:pt>
                <c:pt idx="928">
                  <c:v>500</c:v>
                </c:pt>
                <c:pt idx="929">
                  <c:v>500</c:v>
                </c:pt>
                <c:pt idx="930">
                  <c:v>501</c:v>
                </c:pt>
                <c:pt idx="931">
                  <c:v>501</c:v>
                </c:pt>
                <c:pt idx="932">
                  <c:v>502</c:v>
                </c:pt>
                <c:pt idx="933">
                  <c:v>502</c:v>
                </c:pt>
                <c:pt idx="934">
                  <c:v>503</c:v>
                </c:pt>
                <c:pt idx="935">
                  <c:v>503</c:v>
                </c:pt>
                <c:pt idx="936">
                  <c:v>504</c:v>
                </c:pt>
                <c:pt idx="937">
                  <c:v>504</c:v>
                </c:pt>
                <c:pt idx="938">
                  <c:v>505</c:v>
                </c:pt>
                <c:pt idx="939">
                  <c:v>505</c:v>
                </c:pt>
                <c:pt idx="940">
                  <c:v>506</c:v>
                </c:pt>
                <c:pt idx="941">
                  <c:v>506</c:v>
                </c:pt>
                <c:pt idx="942">
                  <c:v>506</c:v>
                </c:pt>
                <c:pt idx="943">
                  <c:v>507</c:v>
                </c:pt>
                <c:pt idx="944">
                  <c:v>507</c:v>
                </c:pt>
                <c:pt idx="945">
                  <c:v>508</c:v>
                </c:pt>
                <c:pt idx="946">
                  <c:v>509</c:v>
                </c:pt>
                <c:pt idx="947">
                  <c:v>509</c:v>
                </c:pt>
                <c:pt idx="948">
                  <c:v>509</c:v>
                </c:pt>
                <c:pt idx="949">
                  <c:v>510</c:v>
                </c:pt>
                <c:pt idx="950">
                  <c:v>510</c:v>
                </c:pt>
                <c:pt idx="951">
                  <c:v>511</c:v>
                </c:pt>
                <c:pt idx="952">
                  <c:v>511</c:v>
                </c:pt>
                <c:pt idx="953">
                  <c:v>512</c:v>
                </c:pt>
                <c:pt idx="954">
                  <c:v>512</c:v>
                </c:pt>
                <c:pt idx="955">
                  <c:v>513</c:v>
                </c:pt>
                <c:pt idx="956">
                  <c:v>513</c:v>
                </c:pt>
                <c:pt idx="957">
                  <c:v>513</c:v>
                </c:pt>
                <c:pt idx="958">
                  <c:v>514</c:v>
                </c:pt>
                <c:pt idx="959">
                  <c:v>514</c:v>
                </c:pt>
                <c:pt idx="960">
                  <c:v>515</c:v>
                </c:pt>
                <c:pt idx="961">
                  <c:v>515</c:v>
                </c:pt>
                <c:pt idx="962">
                  <c:v>516</c:v>
                </c:pt>
                <c:pt idx="963">
                  <c:v>516</c:v>
                </c:pt>
                <c:pt idx="964">
                  <c:v>516</c:v>
                </c:pt>
                <c:pt idx="965">
                  <c:v>517</c:v>
                </c:pt>
                <c:pt idx="966">
                  <c:v>517</c:v>
                </c:pt>
                <c:pt idx="967">
                  <c:v>517</c:v>
                </c:pt>
                <c:pt idx="968">
                  <c:v>518</c:v>
                </c:pt>
                <c:pt idx="969">
                  <c:v>518</c:v>
                </c:pt>
                <c:pt idx="970">
                  <c:v>518</c:v>
                </c:pt>
                <c:pt idx="971">
                  <c:v>519</c:v>
                </c:pt>
                <c:pt idx="972">
                  <c:v>519</c:v>
                </c:pt>
                <c:pt idx="973">
                  <c:v>519</c:v>
                </c:pt>
                <c:pt idx="974">
                  <c:v>520</c:v>
                </c:pt>
                <c:pt idx="975">
                  <c:v>520</c:v>
                </c:pt>
                <c:pt idx="976">
                  <c:v>520</c:v>
                </c:pt>
                <c:pt idx="977">
                  <c:v>521</c:v>
                </c:pt>
                <c:pt idx="978">
                  <c:v>521</c:v>
                </c:pt>
                <c:pt idx="979">
                  <c:v>521</c:v>
                </c:pt>
                <c:pt idx="980">
                  <c:v>522</c:v>
                </c:pt>
                <c:pt idx="981">
                  <c:v>522</c:v>
                </c:pt>
                <c:pt idx="982">
                  <c:v>522</c:v>
                </c:pt>
                <c:pt idx="983">
                  <c:v>522</c:v>
                </c:pt>
                <c:pt idx="984">
                  <c:v>523</c:v>
                </c:pt>
                <c:pt idx="985">
                  <c:v>523</c:v>
                </c:pt>
                <c:pt idx="986">
                  <c:v>524</c:v>
                </c:pt>
                <c:pt idx="987">
                  <c:v>524</c:v>
                </c:pt>
                <c:pt idx="988">
                  <c:v>525</c:v>
                </c:pt>
                <c:pt idx="989">
                  <c:v>525</c:v>
                </c:pt>
                <c:pt idx="990">
                  <c:v>525</c:v>
                </c:pt>
                <c:pt idx="991">
                  <c:v>525</c:v>
                </c:pt>
                <c:pt idx="992">
                  <c:v>526</c:v>
                </c:pt>
                <c:pt idx="993">
                  <c:v>526</c:v>
                </c:pt>
                <c:pt idx="994">
                  <c:v>526</c:v>
                </c:pt>
                <c:pt idx="995">
                  <c:v>527</c:v>
                </c:pt>
                <c:pt idx="996">
                  <c:v>527</c:v>
                </c:pt>
                <c:pt idx="997">
                  <c:v>527</c:v>
                </c:pt>
                <c:pt idx="998">
                  <c:v>528</c:v>
                </c:pt>
                <c:pt idx="999">
                  <c:v>528</c:v>
                </c:pt>
                <c:pt idx="1000">
                  <c:v>528</c:v>
                </c:pt>
                <c:pt idx="1001">
                  <c:v>529</c:v>
                </c:pt>
                <c:pt idx="1002">
                  <c:v>529</c:v>
                </c:pt>
                <c:pt idx="1003">
                  <c:v>530</c:v>
                </c:pt>
                <c:pt idx="1004">
                  <c:v>530</c:v>
                </c:pt>
                <c:pt idx="1005">
                  <c:v>530</c:v>
                </c:pt>
                <c:pt idx="1006">
                  <c:v>531</c:v>
                </c:pt>
                <c:pt idx="1007">
                  <c:v>532</c:v>
                </c:pt>
                <c:pt idx="1008">
                  <c:v>532</c:v>
                </c:pt>
                <c:pt idx="1009">
                  <c:v>532</c:v>
                </c:pt>
                <c:pt idx="1010">
                  <c:v>532</c:v>
                </c:pt>
                <c:pt idx="1011">
                  <c:v>532</c:v>
                </c:pt>
                <c:pt idx="1012">
                  <c:v>535</c:v>
                </c:pt>
                <c:pt idx="1013">
                  <c:v>534</c:v>
                </c:pt>
                <c:pt idx="1014">
                  <c:v>534</c:v>
                </c:pt>
                <c:pt idx="1015">
                  <c:v>535</c:v>
                </c:pt>
                <c:pt idx="1016">
                  <c:v>535</c:v>
                </c:pt>
                <c:pt idx="1017">
                  <c:v>535</c:v>
                </c:pt>
                <c:pt idx="1018">
                  <c:v>536</c:v>
                </c:pt>
                <c:pt idx="1019">
                  <c:v>536</c:v>
                </c:pt>
                <c:pt idx="1020">
                  <c:v>536</c:v>
                </c:pt>
                <c:pt idx="1021">
                  <c:v>536</c:v>
                </c:pt>
                <c:pt idx="1022">
                  <c:v>536</c:v>
                </c:pt>
                <c:pt idx="1023">
                  <c:v>537</c:v>
                </c:pt>
                <c:pt idx="1024">
                  <c:v>537</c:v>
                </c:pt>
                <c:pt idx="1025">
                  <c:v>537</c:v>
                </c:pt>
                <c:pt idx="1026">
                  <c:v>537</c:v>
                </c:pt>
                <c:pt idx="1027">
                  <c:v>538</c:v>
                </c:pt>
                <c:pt idx="1028">
                  <c:v>538</c:v>
                </c:pt>
                <c:pt idx="1029">
                  <c:v>538</c:v>
                </c:pt>
                <c:pt idx="1030">
                  <c:v>539</c:v>
                </c:pt>
                <c:pt idx="1031">
                  <c:v>539</c:v>
                </c:pt>
                <c:pt idx="1032">
                  <c:v>539</c:v>
                </c:pt>
                <c:pt idx="1033">
                  <c:v>540</c:v>
                </c:pt>
                <c:pt idx="1034">
                  <c:v>540</c:v>
                </c:pt>
                <c:pt idx="1035">
                  <c:v>540</c:v>
                </c:pt>
                <c:pt idx="1036">
                  <c:v>541</c:v>
                </c:pt>
                <c:pt idx="1037">
                  <c:v>541</c:v>
                </c:pt>
                <c:pt idx="1038">
                  <c:v>541</c:v>
                </c:pt>
                <c:pt idx="1039">
                  <c:v>541</c:v>
                </c:pt>
                <c:pt idx="1040">
                  <c:v>542</c:v>
                </c:pt>
                <c:pt idx="1041">
                  <c:v>542</c:v>
                </c:pt>
                <c:pt idx="1042">
                  <c:v>543</c:v>
                </c:pt>
                <c:pt idx="1043">
                  <c:v>543</c:v>
                </c:pt>
                <c:pt idx="1044">
                  <c:v>543</c:v>
                </c:pt>
                <c:pt idx="1045">
                  <c:v>544</c:v>
                </c:pt>
                <c:pt idx="1046">
                  <c:v>544</c:v>
                </c:pt>
                <c:pt idx="1047">
                  <c:v>544</c:v>
                </c:pt>
                <c:pt idx="1048">
                  <c:v>544</c:v>
                </c:pt>
                <c:pt idx="1049">
                  <c:v>545</c:v>
                </c:pt>
                <c:pt idx="1050">
                  <c:v>545</c:v>
                </c:pt>
                <c:pt idx="1051">
                  <c:v>545</c:v>
                </c:pt>
                <c:pt idx="1052">
                  <c:v>545</c:v>
                </c:pt>
                <c:pt idx="1053">
                  <c:v>546</c:v>
                </c:pt>
                <c:pt idx="1054">
                  <c:v>546</c:v>
                </c:pt>
                <c:pt idx="1055">
                  <c:v>546</c:v>
                </c:pt>
                <c:pt idx="1056">
                  <c:v>546</c:v>
                </c:pt>
                <c:pt idx="1057">
                  <c:v>546</c:v>
                </c:pt>
                <c:pt idx="1058">
                  <c:v>547</c:v>
                </c:pt>
                <c:pt idx="1059">
                  <c:v>547</c:v>
                </c:pt>
                <c:pt idx="1060">
                  <c:v>548</c:v>
                </c:pt>
                <c:pt idx="1061">
                  <c:v>548</c:v>
                </c:pt>
                <c:pt idx="1062">
                  <c:v>548</c:v>
                </c:pt>
                <c:pt idx="1063">
                  <c:v>549</c:v>
                </c:pt>
                <c:pt idx="1064">
                  <c:v>549</c:v>
                </c:pt>
                <c:pt idx="1065">
                  <c:v>549</c:v>
                </c:pt>
                <c:pt idx="1066">
                  <c:v>549</c:v>
                </c:pt>
                <c:pt idx="1067">
                  <c:v>550</c:v>
                </c:pt>
                <c:pt idx="1068">
                  <c:v>550</c:v>
                </c:pt>
                <c:pt idx="1069">
                  <c:v>550</c:v>
                </c:pt>
                <c:pt idx="1070">
                  <c:v>551</c:v>
                </c:pt>
                <c:pt idx="1071">
                  <c:v>551</c:v>
                </c:pt>
                <c:pt idx="1072">
                  <c:v>552</c:v>
                </c:pt>
                <c:pt idx="1073">
                  <c:v>552</c:v>
                </c:pt>
                <c:pt idx="1074">
                  <c:v>552</c:v>
                </c:pt>
                <c:pt idx="1075">
                  <c:v>552</c:v>
                </c:pt>
                <c:pt idx="1076">
                  <c:v>553</c:v>
                </c:pt>
                <c:pt idx="1077">
                  <c:v>553</c:v>
                </c:pt>
                <c:pt idx="1078">
                  <c:v>553</c:v>
                </c:pt>
                <c:pt idx="1079">
                  <c:v>554</c:v>
                </c:pt>
                <c:pt idx="1080">
                  <c:v>554</c:v>
                </c:pt>
                <c:pt idx="1081">
                  <c:v>554</c:v>
                </c:pt>
                <c:pt idx="1082">
                  <c:v>554</c:v>
                </c:pt>
                <c:pt idx="1083">
                  <c:v>555</c:v>
                </c:pt>
                <c:pt idx="1084">
                  <c:v>555</c:v>
                </c:pt>
                <c:pt idx="1085">
                  <c:v>555</c:v>
                </c:pt>
                <c:pt idx="1086">
                  <c:v>555</c:v>
                </c:pt>
                <c:pt idx="1087">
                  <c:v>556</c:v>
                </c:pt>
                <c:pt idx="1088">
                  <c:v>556</c:v>
                </c:pt>
                <c:pt idx="1089">
                  <c:v>556</c:v>
                </c:pt>
                <c:pt idx="1090">
                  <c:v>556</c:v>
                </c:pt>
                <c:pt idx="1091">
                  <c:v>557</c:v>
                </c:pt>
                <c:pt idx="1092">
                  <c:v>557</c:v>
                </c:pt>
                <c:pt idx="1093">
                  <c:v>557</c:v>
                </c:pt>
                <c:pt idx="1094">
                  <c:v>558</c:v>
                </c:pt>
                <c:pt idx="1095">
                  <c:v>558</c:v>
                </c:pt>
                <c:pt idx="1096">
                  <c:v>558</c:v>
                </c:pt>
                <c:pt idx="1097">
                  <c:v>558</c:v>
                </c:pt>
                <c:pt idx="1098">
                  <c:v>559</c:v>
                </c:pt>
                <c:pt idx="1099">
                  <c:v>559</c:v>
                </c:pt>
                <c:pt idx="1100">
                  <c:v>559</c:v>
                </c:pt>
                <c:pt idx="1101">
                  <c:v>559</c:v>
                </c:pt>
                <c:pt idx="1102">
                  <c:v>559</c:v>
                </c:pt>
                <c:pt idx="1103">
                  <c:v>560</c:v>
                </c:pt>
                <c:pt idx="1104">
                  <c:v>560</c:v>
                </c:pt>
                <c:pt idx="1105">
                  <c:v>560</c:v>
                </c:pt>
                <c:pt idx="1106">
                  <c:v>560</c:v>
                </c:pt>
                <c:pt idx="1107">
                  <c:v>561</c:v>
                </c:pt>
                <c:pt idx="1108">
                  <c:v>560</c:v>
                </c:pt>
                <c:pt idx="1109">
                  <c:v>561</c:v>
                </c:pt>
                <c:pt idx="1110">
                  <c:v>561</c:v>
                </c:pt>
                <c:pt idx="1111">
                  <c:v>561</c:v>
                </c:pt>
                <c:pt idx="1112">
                  <c:v>561</c:v>
                </c:pt>
                <c:pt idx="1113">
                  <c:v>561</c:v>
                </c:pt>
                <c:pt idx="1114">
                  <c:v>561</c:v>
                </c:pt>
                <c:pt idx="1115">
                  <c:v>562</c:v>
                </c:pt>
                <c:pt idx="1116">
                  <c:v>562</c:v>
                </c:pt>
                <c:pt idx="1117">
                  <c:v>562</c:v>
                </c:pt>
                <c:pt idx="1118">
                  <c:v>562</c:v>
                </c:pt>
                <c:pt idx="1119">
                  <c:v>562</c:v>
                </c:pt>
                <c:pt idx="1120">
                  <c:v>562</c:v>
                </c:pt>
                <c:pt idx="1121">
                  <c:v>562</c:v>
                </c:pt>
                <c:pt idx="1122">
                  <c:v>563</c:v>
                </c:pt>
                <c:pt idx="1123">
                  <c:v>563</c:v>
                </c:pt>
                <c:pt idx="1124">
                  <c:v>563</c:v>
                </c:pt>
                <c:pt idx="1125">
                  <c:v>563</c:v>
                </c:pt>
                <c:pt idx="1126">
                  <c:v>563</c:v>
                </c:pt>
                <c:pt idx="1127">
                  <c:v>563</c:v>
                </c:pt>
                <c:pt idx="1128">
                  <c:v>563</c:v>
                </c:pt>
                <c:pt idx="1129">
                  <c:v>564</c:v>
                </c:pt>
                <c:pt idx="1130">
                  <c:v>563</c:v>
                </c:pt>
                <c:pt idx="1131">
                  <c:v>564</c:v>
                </c:pt>
                <c:pt idx="1132">
                  <c:v>564</c:v>
                </c:pt>
                <c:pt idx="1133">
                  <c:v>564</c:v>
                </c:pt>
                <c:pt idx="1134">
                  <c:v>564</c:v>
                </c:pt>
                <c:pt idx="1135">
                  <c:v>564</c:v>
                </c:pt>
                <c:pt idx="1136">
                  <c:v>564</c:v>
                </c:pt>
                <c:pt idx="1137">
                  <c:v>564</c:v>
                </c:pt>
                <c:pt idx="1138">
                  <c:v>564</c:v>
                </c:pt>
                <c:pt idx="1139">
                  <c:v>565</c:v>
                </c:pt>
                <c:pt idx="1140">
                  <c:v>565</c:v>
                </c:pt>
                <c:pt idx="1141">
                  <c:v>565</c:v>
                </c:pt>
                <c:pt idx="1142">
                  <c:v>565</c:v>
                </c:pt>
                <c:pt idx="1143">
                  <c:v>566</c:v>
                </c:pt>
                <c:pt idx="1144">
                  <c:v>565</c:v>
                </c:pt>
                <c:pt idx="1145">
                  <c:v>566</c:v>
                </c:pt>
                <c:pt idx="1146">
                  <c:v>566</c:v>
                </c:pt>
                <c:pt idx="1147">
                  <c:v>566</c:v>
                </c:pt>
                <c:pt idx="1148">
                  <c:v>566</c:v>
                </c:pt>
                <c:pt idx="1149">
                  <c:v>566</c:v>
                </c:pt>
                <c:pt idx="1150">
                  <c:v>566</c:v>
                </c:pt>
                <c:pt idx="1151">
                  <c:v>567</c:v>
                </c:pt>
              </c:numCache>
            </c:numRef>
          </c:yVal>
          <c:smooth val="1"/>
        </c:ser>
        <c:axId val="36803328"/>
        <c:axId val="36801152"/>
      </c:scatterChart>
      <c:valAx>
        <c:axId val="36744192"/>
        <c:scaling>
          <c:orientation val="minMax"/>
          <c:max val="40594"/>
          <c:min val="40590"/>
        </c:scaling>
        <c:axPos val="b"/>
        <c:numFmt formatCode="m/d/yy\ h:mm;@" sourceLinked="1"/>
        <c:tickLblPos val="nextTo"/>
        <c:txPr>
          <a:bodyPr rot="-3300000"/>
          <a:lstStyle/>
          <a:p>
            <a:pPr>
              <a:defRPr/>
            </a:pPr>
            <a:endParaRPr lang="en-US"/>
          </a:p>
        </c:txPr>
        <c:crossAx val="36799232"/>
        <c:crosses val="autoZero"/>
        <c:crossBetween val="midCat"/>
      </c:valAx>
      <c:valAx>
        <c:axId val="36799232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Discharge, Turbidity,</a:t>
                </a:r>
                <a:r>
                  <a:rPr lang="en-US" baseline="0"/>
                  <a:t> Water Temp * 10, and Ammonia Conc *100 in mg/L</a:t>
                </a:r>
                <a:endParaRPr lang="en-US"/>
              </a:p>
            </c:rich>
          </c:tx>
        </c:title>
        <c:numFmt formatCode="General" sourceLinked="1"/>
        <c:tickLblPos val="nextTo"/>
        <c:crossAx val="36744192"/>
        <c:crosses val="autoZero"/>
        <c:crossBetween val="midCat"/>
      </c:valAx>
      <c:valAx>
        <c:axId val="36801152"/>
        <c:scaling>
          <c:orientation val="minMax"/>
        </c:scaling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Specific Conductance</a:t>
                </a:r>
              </a:p>
            </c:rich>
          </c:tx>
        </c:title>
        <c:numFmt formatCode="General" sourceLinked="1"/>
        <c:tickLblPos val="nextTo"/>
        <c:crossAx val="36803328"/>
        <c:crosses val="max"/>
        <c:crossBetween val="midCat"/>
      </c:valAx>
      <c:valAx>
        <c:axId val="36803328"/>
        <c:scaling>
          <c:orientation val="minMax"/>
        </c:scaling>
        <c:delete val="1"/>
        <c:axPos val="b"/>
        <c:numFmt formatCode="m/d/yy\ h:mm;@" sourceLinked="1"/>
        <c:tickLblPos val="nextTo"/>
        <c:crossAx val="36801152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16063020500815775"/>
          <c:y val="0.33426246719160135"/>
          <c:w val="0.2267712622878662"/>
          <c:h val="0.20558615560642696"/>
        </c:manualLayout>
      </c:layout>
      <c:spPr>
        <a:solidFill>
          <a:srgbClr val="FFFFFF"/>
        </a:solidFill>
      </c:spPr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6.0071110639789545E-2"/>
          <c:y val="3.5726025044415459E-2"/>
          <c:w val="0.81985425734826634"/>
          <c:h val="0.8959668078300026"/>
        </c:manualLayout>
      </c:layout>
      <c:scatterChart>
        <c:scatterStyle val="lineMarker"/>
        <c:ser>
          <c:idx val="1"/>
          <c:order val="1"/>
          <c:tx>
            <c:v>BEC1</c:v>
          </c:tx>
          <c:spPr>
            <a:ln w="28575">
              <a:noFill/>
            </a:ln>
          </c:spPr>
          <c:xVal>
            <c:numRef>
              <c:f>BEC4NH4!$J$13:$J$18</c:f>
              <c:numCache>
                <c:formatCode>m/d/yy\ h:mm;@</c:formatCode>
                <c:ptCount val="6"/>
                <c:pt idx="0">
                  <c:v>40591.368055555562</c:v>
                </c:pt>
                <c:pt idx="1">
                  <c:v>40591.670138888891</c:v>
                </c:pt>
                <c:pt idx="2">
                  <c:v>40591.795138888876</c:v>
                </c:pt>
                <c:pt idx="3">
                  <c:v>40591.920138888891</c:v>
                </c:pt>
                <c:pt idx="4">
                  <c:v>40592.045138888891</c:v>
                </c:pt>
                <c:pt idx="5">
                  <c:v>40592.170138888891</c:v>
                </c:pt>
              </c:numCache>
            </c:numRef>
          </c:xVal>
          <c:yVal>
            <c:numRef>
              <c:f>BEC4NH4!$L$13:$L$18</c:f>
              <c:numCache>
                <c:formatCode>General</c:formatCode>
                <c:ptCount val="6"/>
                <c:pt idx="0">
                  <c:v>0.52800000000000002</c:v>
                </c:pt>
                <c:pt idx="1">
                  <c:v>1</c:v>
                </c:pt>
                <c:pt idx="2">
                  <c:v>0.96000000000000019</c:v>
                </c:pt>
                <c:pt idx="3">
                  <c:v>0.75700000000000023</c:v>
                </c:pt>
                <c:pt idx="4">
                  <c:v>0.65100000000000025</c:v>
                </c:pt>
                <c:pt idx="5">
                  <c:v>0.52100000000000002</c:v>
                </c:pt>
              </c:numCache>
            </c:numRef>
          </c:yVal>
        </c:ser>
        <c:ser>
          <c:idx val="2"/>
          <c:order val="2"/>
          <c:tx>
            <c:v>BEC2</c:v>
          </c:tx>
          <c:spPr>
            <a:ln w="28575">
              <a:noFill/>
            </a:ln>
          </c:spPr>
          <c:xVal>
            <c:numRef>
              <c:f>BEC4NH4!$J$21:$J$22</c:f>
              <c:numCache>
                <c:formatCode>m/d/yyyy\ h:mm</c:formatCode>
                <c:ptCount val="2"/>
                <c:pt idx="0">
                  <c:v>40591.60416666665</c:v>
                </c:pt>
                <c:pt idx="1">
                  <c:v>40592.4375</c:v>
                </c:pt>
              </c:numCache>
            </c:numRef>
          </c:xVal>
          <c:yVal>
            <c:numRef>
              <c:f>BEC4NH4!$L$21:$L$22</c:f>
              <c:numCache>
                <c:formatCode>General</c:formatCode>
                <c:ptCount val="2"/>
                <c:pt idx="0">
                  <c:v>1.3800000000000001</c:v>
                </c:pt>
                <c:pt idx="1">
                  <c:v>0.58099999999999996</c:v>
                </c:pt>
              </c:numCache>
            </c:numRef>
          </c:yVal>
        </c:ser>
        <c:ser>
          <c:idx val="3"/>
          <c:order val="3"/>
          <c:tx>
            <c:v>BEC3</c:v>
          </c:tx>
          <c:spPr>
            <a:ln w="28575">
              <a:noFill/>
            </a:ln>
          </c:spPr>
          <c:marker>
            <c:symbol val="circle"/>
            <c:size val="7"/>
          </c:marker>
          <c:xVal>
            <c:numRef>
              <c:f>BEC4NH4!$J$25:$J$26</c:f>
              <c:numCache>
                <c:formatCode>m/d/yyyy\ h:mm</c:formatCode>
                <c:ptCount val="2"/>
                <c:pt idx="0">
                  <c:v>40591.611111111095</c:v>
                </c:pt>
                <c:pt idx="1">
                  <c:v>40592.427083333321</c:v>
                </c:pt>
              </c:numCache>
            </c:numRef>
          </c:xVal>
          <c:yVal>
            <c:numRef>
              <c:f>BEC4NH4!$L$25:$L$26</c:f>
              <c:numCache>
                <c:formatCode>General</c:formatCode>
                <c:ptCount val="2"/>
                <c:pt idx="0">
                  <c:v>0.78200000000000003</c:v>
                </c:pt>
                <c:pt idx="1">
                  <c:v>0.62100000000000022</c:v>
                </c:pt>
              </c:numCache>
            </c:numRef>
          </c:yVal>
        </c:ser>
        <c:ser>
          <c:idx val="4"/>
          <c:order val="4"/>
          <c:tx>
            <c:v>BEC4</c:v>
          </c:tx>
          <c:spPr>
            <a:ln w="28575">
              <a:noFill/>
            </a:ln>
          </c:spPr>
          <c:marker>
            <c:symbol val="star"/>
            <c:size val="9"/>
          </c:marker>
          <c:xVal>
            <c:numRef>
              <c:f>BEC4NH4!$J$5:$J$10</c:f>
              <c:numCache>
                <c:formatCode>m/d/yy\ h:mm;@</c:formatCode>
                <c:ptCount val="6"/>
                <c:pt idx="0">
                  <c:v>40591.368055555562</c:v>
                </c:pt>
                <c:pt idx="1">
                  <c:v>40591.708333333336</c:v>
                </c:pt>
                <c:pt idx="2">
                  <c:v>40591.895833333336</c:v>
                </c:pt>
                <c:pt idx="3">
                  <c:v>40591.958333333343</c:v>
                </c:pt>
                <c:pt idx="4">
                  <c:v>40592.020833333336</c:v>
                </c:pt>
                <c:pt idx="5">
                  <c:v>40592.204861111095</c:v>
                </c:pt>
              </c:numCache>
            </c:numRef>
          </c:xVal>
          <c:yVal>
            <c:numRef>
              <c:f>BEC4NH4!$K$5:$K$10</c:f>
              <c:numCache>
                <c:formatCode>General</c:formatCode>
                <c:ptCount val="6"/>
                <c:pt idx="0">
                  <c:v>0.34900000000000009</c:v>
                </c:pt>
                <c:pt idx="1">
                  <c:v>1.26</c:v>
                </c:pt>
                <c:pt idx="2">
                  <c:v>1.81</c:v>
                </c:pt>
                <c:pt idx="3">
                  <c:v>2.2999999999999998</c:v>
                </c:pt>
                <c:pt idx="4">
                  <c:v>2.8499999999999992</c:v>
                </c:pt>
                <c:pt idx="5">
                  <c:v>2.2000000000000002</c:v>
                </c:pt>
              </c:numCache>
            </c:numRef>
          </c:yVal>
        </c:ser>
        <c:axId val="36837632"/>
        <c:axId val="36864000"/>
      </c:scatterChart>
      <c:scatterChart>
        <c:scatterStyle val="smoothMarker"/>
        <c:ser>
          <c:idx val="0"/>
          <c:order val="0"/>
          <c:tx>
            <c:v>Discharge</c:v>
          </c:tx>
          <c:marker>
            <c:symbol val="none"/>
          </c:marker>
          <c:xVal>
            <c:numRef>
              <c:f>BEC4NH4!$A$5:$A$633</c:f>
              <c:numCache>
                <c:formatCode>m/d/yy\ h:mm;@</c:formatCode>
                <c:ptCount val="629"/>
                <c:pt idx="0">
                  <c:v>40590</c:v>
                </c:pt>
                <c:pt idx="1">
                  <c:v>40590.010416666664</c:v>
                </c:pt>
                <c:pt idx="2">
                  <c:v>40590.020833333336</c:v>
                </c:pt>
                <c:pt idx="3">
                  <c:v>40590.03125</c:v>
                </c:pt>
                <c:pt idx="4">
                  <c:v>40590.04166666665</c:v>
                </c:pt>
                <c:pt idx="5">
                  <c:v>40590.052083333336</c:v>
                </c:pt>
                <c:pt idx="6">
                  <c:v>40590.0625</c:v>
                </c:pt>
                <c:pt idx="7">
                  <c:v>40590.072916666664</c:v>
                </c:pt>
                <c:pt idx="8">
                  <c:v>40590.083333333336</c:v>
                </c:pt>
                <c:pt idx="9">
                  <c:v>40590.093749999985</c:v>
                </c:pt>
                <c:pt idx="10">
                  <c:v>40590.10416666665</c:v>
                </c:pt>
                <c:pt idx="11">
                  <c:v>40590.114583333336</c:v>
                </c:pt>
                <c:pt idx="12">
                  <c:v>40590.124999999993</c:v>
                </c:pt>
                <c:pt idx="13">
                  <c:v>40590.13541666665</c:v>
                </c:pt>
                <c:pt idx="14">
                  <c:v>40590.145833333336</c:v>
                </c:pt>
                <c:pt idx="15">
                  <c:v>40590.156250000015</c:v>
                </c:pt>
                <c:pt idx="16">
                  <c:v>40590.16666666665</c:v>
                </c:pt>
                <c:pt idx="17">
                  <c:v>40590.177083333321</c:v>
                </c:pt>
                <c:pt idx="18">
                  <c:v>40590.1875</c:v>
                </c:pt>
                <c:pt idx="19">
                  <c:v>40590.19791666665</c:v>
                </c:pt>
                <c:pt idx="20">
                  <c:v>40590.208333333336</c:v>
                </c:pt>
                <c:pt idx="21">
                  <c:v>40590.21875</c:v>
                </c:pt>
                <c:pt idx="22">
                  <c:v>40590.229166666635</c:v>
                </c:pt>
                <c:pt idx="23">
                  <c:v>40590.239583333321</c:v>
                </c:pt>
                <c:pt idx="24">
                  <c:v>40590.25</c:v>
                </c:pt>
                <c:pt idx="25">
                  <c:v>40590.26041666665</c:v>
                </c:pt>
                <c:pt idx="26">
                  <c:v>40590.270833333336</c:v>
                </c:pt>
                <c:pt idx="27">
                  <c:v>40590.28125</c:v>
                </c:pt>
                <c:pt idx="28">
                  <c:v>40590.291666666635</c:v>
                </c:pt>
                <c:pt idx="29">
                  <c:v>40590.302083333336</c:v>
                </c:pt>
                <c:pt idx="30">
                  <c:v>40590.312500000015</c:v>
                </c:pt>
                <c:pt idx="31">
                  <c:v>40590.322916666664</c:v>
                </c:pt>
                <c:pt idx="32">
                  <c:v>40590.333333333336</c:v>
                </c:pt>
                <c:pt idx="33">
                  <c:v>40590.34375</c:v>
                </c:pt>
                <c:pt idx="34">
                  <c:v>40590.354166666664</c:v>
                </c:pt>
                <c:pt idx="35">
                  <c:v>40590.364583333336</c:v>
                </c:pt>
                <c:pt idx="36">
                  <c:v>40590.375</c:v>
                </c:pt>
                <c:pt idx="37">
                  <c:v>40590.385416666664</c:v>
                </c:pt>
                <c:pt idx="38">
                  <c:v>40590.395833333336</c:v>
                </c:pt>
                <c:pt idx="39">
                  <c:v>40590.406250000015</c:v>
                </c:pt>
                <c:pt idx="40">
                  <c:v>40590.416666666664</c:v>
                </c:pt>
                <c:pt idx="41">
                  <c:v>40590.427083333321</c:v>
                </c:pt>
                <c:pt idx="42">
                  <c:v>40590.4375</c:v>
                </c:pt>
                <c:pt idx="43">
                  <c:v>40590.447916666664</c:v>
                </c:pt>
                <c:pt idx="44">
                  <c:v>40590.458333333343</c:v>
                </c:pt>
                <c:pt idx="45">
                  <c:v>40590.46875</c:v>
                </c:pt>
                <c:pt idx="46">
                  <c:v>40590.47916666665</c:v>
                </c:pt>
                <c:pt idx="47">
                  <c:v>40590.489583333336</c:v>
                </c:pt>
                <c:pt idx="48">
                  <c:v>40590.5</c:v>
                </c:pt>
                <c:pt idx="49">
                  <c:v>40590.510416666664</c:v>
                </c:pt>
                <c:pt idx="50">
                  <c:v>40590.520833333336</c:v>
                </c:pt>
                <c:pt idx="51">
                  <c:v>40590.53125</c:v>
                </c:pt>
                <c:pt idx="52">
                  <c:v>40590.54166666665</c:v>
                </c:pt>
                <c:pt idx="53">
                  <c:v>40590.552083333336</c:v>
                </c:pt>
                <c:pt idx="54">
                  <c:v>40590.5625</c:v>
                </c:pt>
                <c:pt idx="55">
                  <c:v>40590.572916666664</c:v>
                </c:pt>
                <c:pt idx="56">
                  <c:v>40590.583333333336</c:v>
                </c:pt>
                <c:pt idx="57">
                  <c:v>40590.593749999985</c:v>
                </c:pt>
                <c:pt idx="58">
                  <c:v>40590.60416666665</c:v>
                </c:pt>
                <c:pt idx="59">
                  <c:v>40590.614583333336</c:v>
                </c:pt>
                <c:pt idx="60">
                  <c:v>40590.624999999993</c:v>
                </c:pt>
                <c:pt idx="61">
                  <c:v>40590.63541666665</c:v>
                </c:pt>
                <c:pt idx="62">
                  <c:v>40590.645833333336</c:v>
                </c:pt>
                <c:pt idx="63">
                  <c:v>40590.656250000015</c:v>
                </c:pt>
                <c:pt idx="64">
                  <c:v>40590.66666666665</c:v>
                </c:pt>
                <c:pt idx="65">
                  <c:v>40590.677083333321</c:v>
                </c:pt>
                <c:pt idx="66">
                  <c:v>40590.6875</c:v>
                </c:pt>
                <c:pt idx="67">
                  <c:v>40590.69791666665</c:v>
                </c:pt>
                <c:pt idx="68">
                  <c:v>40590.708333333336</c:v>
                </c:pt>
                <c:pt idx="69">
                  <c:v>40590.71875</c:v>
                </c:pt>
                <c:pt idx="70">
                  <c:v>40590.729166666635</c:v>
                </c:pt>
                <c:pt idx="71">
                  <c:v>40590.739583333321</c:v>
                </c:pt>
                <c:pt idx="72">
                  <c:v>40590.75</c:v>
                </c:pt>
                <c:pt idx="73">
                  <c:v>40590.76041666665</c:v>
                </c:pt>
                <c:pt idx="74">
                  <c:v>40590.770833333336</c:v>
                </c:pt>
                <c:pt idx="75">
                  <c:v>40590.78125</c:v>
                </c:pt>
                <c:pt idx="76">
                  <c:v>40590.791666666635</c:v>
                </c:pt>
                <c:pt idx="77">
                  <c:v>40590.802083333336</c:v>
                </c:pt>
                <c:pt idx="78">
                  <c:v>40590.812500000015</c:v>
                </c:pt>
                <c:pt idx="79">
                  <c:v>40590.822916666664</c:v>
                </c:pt>
                <c:pt idx="80">
                  <c:v>40590.833333333336</c:v>
                </c:pt>
                <c:pt idx="81">
                  <c:v>40590.84375</c:v>
                </c:pt>
                <c:pt idx="82">
                  <c:v>40590.854166666664</c:v>
                </c:pt>
                <c:pt idx="83">
                  <c:v>40590.864583333336</c:v>
                </c:pt>
                <c:pt idx="84">
                  <c:v>40590.875</c:v>
                </c:pt>
                <c:pt idx="85">
                  <c:v>40590.885416666664</c:v>
                </c:pt>
                <c:pt idx="86">
                  <c:v>40590.895833333336</c:v>
                </c:pt>
                <c:pt idx="87">
                  <c:v>40590.906250000015</c:v>
                </c:pt>
                <c:pt idx="88">
                  <c:v>40590.916666666664</c:v>
                </c:pt>
                <c:pt idx="89">
                  <c:v>40590.927083333321</c:v>
                </c:pt>
                <c:pt idx="90">
                  <c:v>40590.9375</c:v>
                </c:pt>
                <c:pt idx="91">
                  <c:v>40590.947916666664</c:v>
                </c:pt>
                <c:pt idx="92">
                  <c:v>40590.958333333343</c:v>
                </c:pt>
                <c:pt idx="93">
                  <c:v>40590.96875</c:v>
                </c:pt>
                <c:pt idx="94">
                  <c:v>40590.97916666665</c:v>
                </c:pt>
                <c:pt idx="95">
                  <c:v>40590.989583333336</c:v>
                </c:pt>
                <c:pt idx="96">
                  <c:v>40591</c:v>
                </c:pt>
                <c:pt idx="97">
                  <c:v>40591.010416666664</c:v>
                </c:pt>
                <c:pt idx="98">
                  <c:v>40591.020833333336</c:v>
                </c:pt>
                <c:pt idx="99">
                  <c:v>40591.03125</c:v>
                </c:pt>
                <c:pt idx="100">
                  <c:v>40591.04166666665</c:v>
                </c:pt>
                <c:pt idx="101">
                  <c:v>40591.052083333336</c:v>
                </c:pt>
                <c:pt idx="102">
                  <c:v>40591.0625</c:v>
                </c:pt>
                <c:pt idx="103">
                  <c:v>40591.072916666664</c:v>
                </c:pt>
                <c:pt idx="104">
                  <c:v>40591.083333333336</c:v>
                </c:pt>
                <c:pt idx="105">
                  <c:v>40591.093749999985</c:v>
                </c:pt>
                <c:pt idx="106">
                  <c:v>40591.10416666665</c:v>
                </c:pt>
                <c:pt idx="107">
                  <c:v>40591.114583333336</c:v>
                </c:pt>
                <c:pt idx="108">
                  <c:v>40591.124999999993</c:v>
                </c:pt>
                <c:pt idx="109">
                  <c:v>40591.13541666665</c:v>
                </c:pt>
                <c:pt idx="110">
                  <c:v>40591.145833333336</c:v>
                </c:pt>
                <c:pt idx="111">
                  <c:v>40591.156250000015</c:v>
                </c:pt>
                <c:pt idx="112">
                  <c:v>40591.16666666665</c:v>
                </c:pt>
                <c:pt idx="113">
                  <c:v>40591.177083333321</c:v>
                </c:pt>
                <c:pt idx="114">
                  <c:v>40591.1875</c:v>
                </c:pt>
                <c:pt idx="115">
                  <c:v>40591.19791666665</c:v>
                </c:pt>
                <c:pt idx="116">
                  <c:v>40591.208333333336</c:v>
                </c:pt>
                <c:pt idx="117">
                  <c:v>40591.21875</c:v>
                </c:pt>
                <c:pt idx="118">
                  <c:v>40591.229166666635</c:v>
                </c:pt>
                <c:pt idx="119">
                  <c:v>40591.239583333321</c:v>
                </c:pt>
                <c:pt idx="120">
                  <c:v>40591.25</c:v>
                </c:pt>
                <c:pt idx="121">
                  <c:v>40591.26041666665</c:v>
                </c:pt>
                <c:pt idx="122">
                  <c:v>40591.270833333336</c:v>
                </c:pt>
                <c:pt idx="123">
                  <c:v>40591.28125</c:v>
                </c:pt>
                <c:pt idx="124">
                  <c:v>40591.291666666635</c:v>
                </c:pt>
                <c:pt idx="125">
                  <c:v>40591.302083333336</c:v>
                </c:pt>
                <c:pt idx="126">
                  <c:v>40591.312500000015</c:v>
                </c:pt>
                <c:pt idx="127">
                  <c:v>40591.322916666664</c:v>
                </c:pt>
                <c:pt idx="128">
                  <c:v>40591.333333333336</c:v>
                </c:pt>
                <c:pt idx="129">
                  <c:v>40591.34375</c:v>
                </c:pt>
                <c:pt idx="130">
                  <c:v>40591.354166666664</c:v>
                </c:pt>
                <c:pt idx="131">
                  <c:v>40591.364583333336</c:v>
                </c:pt>
                <c:pt idx="132">
                  <c:v>40591.368055555562</c:v>
                </c:pt>
                <c:pt idx="133">
                  <c:v>40591.375</c:v>
                </c:pt>
                <c:pt idx="134">
                  <c:v>40591.385416666664</c:v>
                </c:pt>
                <c:pt idx="135">
                  <c:v>40591.395833333336</c:v>
                </c:pt>
                <c:pt idx="136">
                  <c:v>40591.406250000015</c:v>
                </c:pt>
                <c:pt idx="137">
                  <c:v>40591.416666666664</c:v>
                </c:pt>
                <c:pt idx="138">
                  <c:v>40591.427083333321</c:v>
                </c:pt>
                <c:pt idx="139">
                  <c:v>40591.430555555562</c:v>
                </c:pt>
                <c:pt idx="140">
                  <c:v>40591.434027777781</c:v>
                </c:pt>
                <c:pt idx="141">
                  <c:v>40591.4375</c:v>
                </c:pt>
                <c:pt idx="142">
                  <c:v>40591.440972222219</c:v>
                </c:pt>
                <c:pt idx="143">
                  <c:v>40591.44444444446</c:v>
                </c:pt>
                <c:pt idx="144">
                  <c:v>40591.447916666664</c:v>
                </c:pt>
                <c:pt idx="145">
                  <c:v>40591.451388888891</c:v>
                </c:pt>
                <c:pt idx="146">
                  <c:v>40591.454861111109</c:v>
                </c:pt>
                <c:pt idx="147">
                  <c:v>40591.458333333343</c:v>
                </c:pt>
                <c:pt idx="148">
                  <c:v>40591.461805555555</c:v>
                </c:pt>
                <c:pt idx="149">
                  <c:v>40591.465277777781</c:v>
                </c:pt>
                <c:pt idx="150">
                  <c:v>40591.46875</c:v>
                </c:pt>
                <c:pt idx="151">
                  <c:v>40591.472222222219</c:v>
                </c:pt>
                <c:pt idx="152">
                  <c:v>40591.47569444446</c:v>
                </c:pt>
                <c:pt idx="153">
                  <c:v>40591.47916666665</c:v>
                </c:pt>
                <c:pt idx="154">
                  <c:v>40591.482638888905</c:v>
                </c:pt>
                <c:pt idx="155">
                  <c:v>40591.486111111109</c:v>
                </c:pt>
                <c:pt idx="156">
                  <c:v>40591.489583333336</c:v>
                </c:pt>
                <c:pt idx="157">
                  <c:v>40591.493055555555</c:v>
                </c:pt>
                <c:pt idx="158">
                  <c:v>40591.496527777781</c:v>
                </c:pt>
                <c:pt idx="159">
                  <c:v>40591.5</c:v>
                </c:pt>
                <c:pt idx="160">
                  <c:v>40591.503472222204</c:v>
                </c:pt>
                <c:pt idx="161">
                  <c:v>40591.50694444446</c:v>
                </c:pt>
                <c:pt idx="162">
                  <c:v>40591.510416666664</c:v>
                </c:pt>
                <c:pt idx="163">
                  <c:v>40591.513888888891</c:v>
                </c:pt>
                <c:pt idx="164">
                  <c:v>40591.517361111095</c:v>
                </c:pt>
                <c:pt idx="165">
                  <c:v>40591.520833333336</c:v>
                </c:pt>
                <c:pt idx="166">
                  <c:v>40591.524305555555</c:v>
                </c:pt>
                <c:pt idx="167">
                  <c:v>40591.527777777774</c:v>
                </c:pt>
                <c:pt idx="168">
                  <c:v>40591.53125</c:v>
                </c:pt>
                <c:pt idx="169">
                  <c:v>40591.534722222204</c:v>
                </c:pt>
                <c:pt idx="170">
                  <c:v>40591.53819444446</c:v>
                </c:pt>
                <c:pt idx="171">
                  <c:v>40591.54166666665</c:v>
                </c:pt>
                <c:pt idx="172">
                  <c:v>40591.545138888891</c:v>
                </c:pt>
                <c:pt idx="173">
                  <c:v>40591.548611111109</c:v>
                </c:pt>
                <c:pt idx="174">
                  <c:v>40591.552083333336</c:v>
                </c:pt>
                <c:pt idx="175">
                  <c:v>40591.555555555562</c:v>
                </c:pt>
                <c:pt idx="176">
                  <c:v>40591.559027777781</c:v>
                </c:pt>
                <c:pt idx="177">
                  <c:v>40591.5625</c:v>
                </c:pt>
                <c:pt idx="178">
                  <c:v>40591.565972222204</c:v>
                </c:pt>
                <c:pt idx="179">
                  <c:v>40591.569444444445</c:v>
                </c:pt>
                <c:pt idx="180">
                  <c:v>40591.572916666664</c:v>
                </c:pt>
                <c:pt idx="181">
                  <c:v>40591.576388888891</c:v>
                </c:pt>
                <c:pt idx="182">
                  <c:v>40591.579861111095</c:v>
                </c:pt>
                <c:pt idx="183">
                  <c:v>40591.583333333336</c:v>
                </c:pt>
                <c:pt idx="184">
                  <c:v>40591.586805555562</c:v>
                </c:pt>
                <c:pt idx="185">
                  <c:v>40591.590277777781</c:v>
                </c:pt>
                <c:pt idx="186">
                  <c:v>40591.593749999985</c:v>
                </c:pt>
                <c:pt idx="187">
                  <c:v>40591.597222222204</c:v>
                </c:pt>
                <c:pt idx="188">
                  <c:v>40591.60069444446</c:v>
                </c:pt>
                <c:pt idx="189">
                  <c:v>40591.60416666665</c:v>
                </c:pt>
                <c:pt idx="190">
                  <c:v>40591.607638888891</c:v>
                </c:pt>
                <c:pt idx="191">
                  <c:v>40591.611111111095</c:v>
                </c:pt>
                <c:pt idx="192">
                  <c:v>40591.614583333336</c:v>
                </c:pt>
                <c:pt idx="193">
                  <c:v>40591.618055555562</c:v>
                </c:pt>
                <c:pt idx="194">
                  <c:v>40591.621527777774</c:v>
                </c:pt>
                <c:pt idx="195">
                  <c:v>40591.624999999993</c:v>
                </c:pt>
                <c:pt idx="196">
                  <c:v>40591.628472222204</c:v>
                </c:pt>
                <c:pt idx="197">
                  <c:v>40591.631944444445</c:v>
                </c:pt>
                <c:pt idx="198">
                  <c:v>40591.63541666665</c:v>
                </c:pt>
                <c:pt idx="199">
                  <c:v>40591.638888888891</c:v>
                </c:pt>
                <c:pt idx="200">
                  <c:v>40591.642361111095</c:v>
                </c:pt>
                <c:pt idx="201">
                  <c:v>40591.645833333336</c:v>
                </c:pt>
                <c:pt idx="202">
                  <c:v>40591.649305555555</c:v>
                </c:pt>
                <c:pt idx="203">
                  <c:v>40591.652777777781</c:v>
                </c:pt>
                <c:pt idx="204">
                  <c:v>40591.656250000015</c:v>
                </c:pt>
                <c:pt idx="205">
                  <c:v>40591.659722222204</c:v>
                </c:pt>
                <c:pt idx="206">
                  <c:v>40591.663194444445</c:v>
                </c:pt>
                <c:pt idx="207">
                  <c:v>40591.66666666665</c:v>
                </c:pt>
                <c:pt idx="208">
                  <c:v>40591.670138888891</c:v>
                </c:pt>
                <c:pt idx="209">
                  <c:v>40591.673611111095</c:v>
                </c:pt>
                <c:pt idx="210">
                  <c:v>40591.677083333321</c:v>
                </c:pt>
                <c:pt idx="211">
                  <c:v>40591.680555555562</c:v>
                </c:pt>
                <c:pt idx="212">
                  <c:v>40591.684027777781</c:v>
                </c:pt>
                <c:pt idx="213">
                  <c:v>40591.6875</c:v>
                </c:pt>
                <c:pt idx="214">
                  <c:v>40591.690972222204</c:v>
                </c:pt>
                <c:pt idx="215">
                  <c:v>40591.694444444445</c:v>
                </c:pt>
                <c:pt idx="216">
                  <c:v>40591.69791666665</c:v>
                </c:pt>
                <c:pt idx="217">
                  <c:v>40591.701388888876</c:v>
                </c:pt>
                <c:pt idx="218">
                  <c:v>40591.704861111095</c:v>
                </c:pt>
                <c:pt idx="219">
                  <c:v>40591.708333333336</c:v>
                </c:pt>
                <c:pt idx="220">
                  <c:v>40591.711805555555</c:v>
                </c:pt>
                <c:pt idx="221">
                  <c:v>40591.715277777781</c:v>
                </c:pt>
                <c:pt idx="222">
                  <c:v>40591.71875</c:v>
                </c:pt>
                <c:pt idx="223">
                  <c:v>40591.722222222204</c:v>
                </c:pt>
                <c:pt idx="224">
                  <c:v>40591.725694444445</c:v>
                </c:pt>
                <c:pt idx="225">
                  <c:v>40591.729166666635</c:v>
                </c:pt>
                <c:pt idx="226">
                  <c:v>40591.732638888891</c:v>
                </c:pt>
                <c:pt idx="227">
                  <c:v>40591.736111111095</c:v>
                </c:pt>
                <c:pt idx="228">
                  <c:v>40591.739583333321</c:v>
                </c:pt>
                <c:pt idx="229">
                  <c:v>40591.743055555555</c:v>
                </c:pt>
                <c:pt idx="230">
                  <c:v>40591.746527777781</c:v>
                </c:pt>
                <c:pt idx="231">
                  <c:v>40591.75</c:v>
                </c:pt>
                <c:pt idx="232">
                  <c:v>40591.753472222204</c:v>
                </c:pt>
                <c:pt idx="233">
                  <c:v>40591.75694444446</c:v>
                </c:pt>
                <c:pt idx="234">
                  <c:v>40591.76041666665</c:v>
                </c:pt>
                <c:pt idx="235">
                  <c:v>40591.763888888876</c:v>
                </c:pt>
                <c:pt idx="236">
                  <c:v>40591.76736111108</c:v>
                </c:pt>
                <c:pt idx="237">
                  <c:v>40591.770833333336</c:v>
                </c:pt>
                <c:pt idx="238">
                  <c:v>40591.774305555555</c:v>
                </c:pt>
                <c:pt idx="239">
                  <c:v>40591.777777777774</c:v>
                </c:pt>
                <c:pt idx="240">
                  <c:v>40591.78125</c:v>
                </c:pt>
                <c:pt idx="241">
                  <c:v>40591.784722222204</c:v>
                </c:pt>
                <c:pt idx="242">
                  <c:v>40591.78819444446</c:v>
                </c:pt>
                <c:pt idx="243">
                  <c:v>40591.791666666635</c:v>
                </c:pt>
                <c:pt idx="244">
                  <c:v>40591.795138888876</c:v>
                </c:pt>
                <c:pt idx="245">
                  <c:v>40591.798611111095</c:v>
                </c:pt>
                <c:pt idx="246">
                  <c:v>40591.802083333336</c:v>
                </c:pt>
                <c:pt idx="247">
                  <c:v>40591.805555555562</c:v>
                </c:pt>
                <c:pt idx="248">
                  <c:v>40591.809027777781</c:v>
                </c:pt>
                <c:pt idx="249">
                  <c:v>40591.812500000015</c:v>
                </c:pt>
                <c:pt idx="250">
                  <c:v>40591.815972222219</c:v>
                </c:pt>
                <c:pt idx="251">
                  <c:v>40591.81944444446</c:v>
                </c:pt>
                <c:pt idx="252">
                  <c:v>40591.822916666664</c:v>
                </c:pt>
                <c:pt idx="253">
                  <c:v>40591.826388888891</c:v>
                </c:pt>
                <c:pt idx="254">
                  <c:v>40591.829861111095</c:v>
                </c:pt>
                <c:pt idx="255">
                  <c:v>40591.833333333336</c:v>
                </c:pt>
                <c:pt idx="256">
                  <c:v>40591.836805555562</c:v>
                </c:pt>
                <c:pt idx="257">
                  <c:v>40591.840277777796</c:v>
                </c:pt>
                <c:pt idx="258">
                  <c:v>40591.84375</c:v>
                </c:pt>
                <c:pt idx="259">
                  <c:v>40591.847222222219</c:v>
                </c:pt>
                <c:pt idx="260">
                  <c:v>40591.850694444474</c:v>
                </c:pt>
                <c:pt idx="261">
                  <c:v>40591.854166666664</c:v>
                </c:pt>
                <c:pt idx="262">
                  <c:v>40591.857638888905</c:v>
                </c:pt>
                <c:pt idx="263">
                  <c:v>40591.861111111095</c:v>
                </c:pt>
                <c:pt idx="264">
                  <c:v>40591.864583333336</c:v>
                </c:pt>
                <c:pt idx="265">
                  <c:v>40591.868055555562</c:v>
                </c:pt>
                <c:pt idx="266">
                  <c:v>40591.871527777781</c:v>
                </c:pt>
                <c:pt idx="267">
                  <c:v>40591.875</c:v>
                </c:pt>
                <c:pt idx="268">
                  <c:v>40591.878472222219</c:v>
                </c:pt>
                <c:pt idx="269">
                  <c:v>40591.88194444446</c:v>
                </c:pt>
                <c:pt idx="270">
                  <c:v>40591.885416666664</c:v>
                </c:pt>
                <c:pt idx="271">
                  <c:v>40591.888888888905</c:v>
                </c:pt>
                <c:pt idx="272">
                  <c:v>40591.892361111095</c:v>
                </c:pt>
                <c:pt idx="273">
                  <c:v>40591.895833333336</c:v>
                </c:pt>
                <c:pt idx="274">
                  <c:v>40591.899305555555</c:v>
                </c:pt>
                <c:pt idx="275">
                  <c:v>40591.902777777781</c:v>
                </c:pt>
                <c:pt idx="276">
                  <c:v>40591.906250000015</c:v>
                </c:pt>
                <c:pt idx="277">
                  <c:v>40591.909722222204</c:v>
                </c:pt>
                <c:pt idx="278">
                  <c:v>40591.91319444446</c:v>
                </c:pt>
                <c:pt idx="279">
                  <c:v>40591.916666666664</c:v>
                </c:pt>
                <c:pt idx="280">
                  <c:v>40591.920138888891</c:v>
                </c:pt>
                <c:pt idx="281">
                  <c:v>40591.923611111095</c:v>
                </c:pt>
                <c:pt idx="282">
                  <c:v>40591.927083333321</c:v>
                </c:pt>
                <c:pt idx="283">
                  <c:v>40591.930555555562</c:v>
                </c:pt>
                <c:pt idx="284">
                  <c:v>40591.934027777781</c:v>
                </c:pt>
                <c:pt idx="285">
                  <c:v>40591.9375</c:v>
                </c:pt>
                <c:pt idx="286">
                  <c:v>40591.940972222219</c:v>
                </c:pt>
                <c:pt idx="287">
                  <c:v>40591.94444444446</c:v>
                </c:pt>
                <c:pt idx="288">
                  <c:v>40591.947916666664</c:v>
                </c:pt>
                <c:pt idx="289">
                  <c:v>40591.951388888891</c:v>
                </c:pt>
                <c:pt idx="290">
                  <c:v>40591.954861111109</c:v>
                </c:pt>
                <c:pt idx="291">
                  <c:v>40591.958333333343</c:v>
                </c:pt>
                <c:pt idx="292">
                  <c:v>40591.961805555555</c:v>
                </c:pt>
                <c:pt idx="293">
                  <c:v>40591.965277777781</c:v>
                </c:pt>
                <c:pt idx="294">
                  <c:v>40591.96875</c:v>
                </c:pt>
                <c:pt idx="295">
                  <c:v>40591.972222222219</c:v>
                </c:pt>
                <c:pt idx="296">
                  <c:v>40591.97569444446</c:v>
                </c:pt>
                <c:pt idx="297">
                  <c:v>40591.97916666665</c:v>
                </c:pt>
                <c:pt idx="298">
                  <c:v>40591.982638888905</c:v>
                </c:pt>
                <c:pt idx="299">
                  <c:v>40591.986111111109</c:v>
                </c:pt>
                <c:pt idx="300">
                  <c:v>40591.989583333336</c:v>
                </c:pt>
                <c:pt idx="301">
                  <c:v>40591.993055555555</c:v>
                </c:pt>
                <c:pt idx="302">
                  <c:v>40591.996527777781</c:v>
                </c:pt>
                <c:pt idx="303">
                  <c:v>40592</c:v>
                </c:pt>
                <c:pt idx="304">
                  <c:v>40592.003472222204</c:v>
                </c:pt>
                <c:pt idx="305">
                  <c:v>40592.00694444446</c:v>
                </c:pt>
                <c:pt idx="306">
                  <c:v>40592.010416666664</c:v>
                </c:pt>
                <c:pt idx="307">
                  <c:v>40592.013888888891</c:v>
                </c:pt>
                <c:pt idx="308">
                  <c:v>40592.017361111095</c:v>
                </c:pt>
                <c:pt idx="309">
                  <c:v>40592.020833333336</c:v>
                </c:pt>
                <c:pt idx="310">
                  <c:v>40592.024305555555</c:v>
                </c:pt>
                <c:pt idx="311">
                  <c:v>40592.027777777774</c:v>
                </c:pt>
                <c:pt idx="312">
                  <c:v>40592.03125</c:v>
                </c:pt>
                <c:pt idx="313">
                  <c:v>40592.034722222204</c:v>
                </c:pt>
                <c:pt idx="314">
                  <c:v>40592.03819444446</c:v>
                </c:pt>
                <c:pt idx="315">
                  <c:v>40592.04166666665</c:v>
                </c:pt>
                <c:pt idx="316">
                  <c:v>40592.045138888891</c:v>
                </c:pt>
                <c:pt idx="317">
                  <c:v>40592.048611111109</c:v>
                </c:pt>
                <c:pt idx="318">
                  <c:v>40592.052083333336</c:v>
                </c:pt>
                <c:pt idx="319">
                  <c:v>40592.055555555562</c:v>
                </c:pt>
                <c:pt idx="320">
                  <c:v>40592.059027777781</c:v>
                </c:pt>
                <c:pt idx="321">
                  <c:v>40592.0625</c:v>
                </c:pt>
                <c:pt idx="322">
                  <c:v>40592.065972222204</c:v>
                </c:pt>
                <c:pt idx="323">
                  <c:v>40592.069444444445</c:v>
                </c:pt>
                <c:pt idx="324">
                  <c:v>40592.072916666664</c:v>
                </c:pt>
                <c:pt idx="325">
                  <c:v>40592.076388888891</c:v>
                </c:pt>
                <c:pt idx="326">
                  <c:v>40592.079861111095</c:v>
                </c:pt>
                <c:pt idx="327">
                  <c:v>40592.083333333336</c:v>
                </c:pt>
                <c:pt idx="328">
                  <c:v>40592.086805555562</c:v>
                </c:pt>
                <c:pt idx="329">
                  <c:v>40592.090277777781</c:v>
                </c:pt>
                <c:pt idx="330">
                  <c:v>40592.093749999985</c:v>
                </c:pt>
                <c:pt idx="331">
                  <c:v>40592.097222222204</c:v>
                </c:pt>
                <c:pt idx="332">
                  <c:v>40592.10069444446</c:v>
                </c:pt>
                <c:pt idx="333">
                  <c:v>40592.10416666665</c:v>
                </c:pt>
                <c:pt idx="334">
                  <c:v>40592.107638888891</c:v>
                </c:pt>
                <c:pt idx="335">
                  <c:v>40592.111111111095</c:v>
                </c:pt>
                <c:pt idx="336">
                  <c:v>40592.114583333336</c:v>
                </c:pt>
                <c:pt idx="337">
                  <c:v>40592.118055555562</c:v>
                </c:pt>
                <c:pt idx="338">
                  <c:v>40592.121527777774</c:v>
                </c:pt>
                <c:pt idx="339">
                  <c:v>40592.124999999993</c:v>
                </c:pt>
                <c:pt idx="340">
                  <c:v>40592.128472222204</c:v>
                </c:pt>
                <c:pt idx="341">
                  <c:v>40592.131944444445</c:v>
                </c:pt>
                <c:pt idx="342">
                  <c:v>40592.13541666665</c:v>
                </c:pt>
                <c:pt idx="343">
                  <c:v>40592.138888888891</c:v>
                </c:pt>
                <c:pt idx="344">
                  <c:v>40592.142361111095</c:v>
                </c:pt>
                <c:pt idx="345">
                  <c:v>40592.145833333336</c:v>
                </c:pt>
                <c:pt idx="346">
                  <c:v>40592.149305555555</c:v>
                </c:pt>
                <c:pt idx="347">
                  <c:v>40592.152777777781</c:v>
                </c:pt>
                <c:pt idx="348">
                  <c:v>40592.156250000015</c:v>
                </c:pt>
                <c:pt idx="349">
                  <c:v>40592.159722222204</c:v>
                </c:pt>
                <c:pt idx="350">
                  <c:v>40592.163194444445</c:v>
                </c:pt>
                <c:pt idx="351">
                  <c:v>40592.16666666665</c:v>
                </c:pt>
                <c:pt idx="352">
                  <c:v>40592.170138888891</c:v>
                </c:pt>
                <c:pt idx="353">
                  <c:v>40592.173611111095</c:v>
                </c:pt>
                <c:pt idx="354">
                  <c:v>40592.177083333321</c:v>
                </c:pt>
                <c:pt idx="355">
                  <c:v>40592.180555555562</c:v>
                </c:pt>
                <c:pt idx="356">
                  <c:v>40592.184027777781</c:v>
                </c:pt>
                <c:pt idx="357">
                  <c:v>40592.1875</c:v>
                </c:pt>
                <c:pt idx="358">
                  <c:v>40592.190972222204</c:v>
                </c:pt>
                <c:pt idx="359">
                  <c:v>40592.194444444445</c:v>
                </c:pt>
                <c:pt idx="360">
                  <c:v>40592.19791666665</c:v>
                </c:pt>
                <c:pt idx="361">
                  <c:v>40592.201388888876</c:v>
                </c:pt>
                <c:pt idx="362">
                  <c:v>40592.204861111095</c:v>
                </c:pt>
                <c:pt idx="363">
                  <c:v>40592.208333333336</c:v>
                </c:pt>
                <c:pt idx="364">
                  <c:v>40592.211805555555</c:v>
                </c:pt>
                <c:pt idx="365">
                  <c:v>40592.215277777781</c:v>
                </c:pt>
                <c:pt idx="366">
                  <c:v>40592.21875</c:v>
                </c:pt>
                <c:pt idx="367">
                  <c:v>40592.222222222204</c:v>
                </c:pt>
                <c:pt idx="368">
                  <c:v>40592.225694444445</c:v>
                </c:pt>
                <c:pt idx="369">
                  <c:v>40592.229166666635</c:v>
                </c:pt>
                <c:pt idx="370">
                  <c:v>40592.232638888891</c:v>
                </c:pt>
                <c:pt idx="371">
                  <c:v>40592.236111111095</c:v>
                </c:pt>
                <c:pt idx="372">
                  <c:v>40592.239583333321</c:v>
                </c:pt>
                <c:pt idx="373">
                  <c:v>40592.243055555555</c:v>
                </c:pt>
                <c:pt idx="374">
                  <c:v>40592.246527777781</c:v>
                </c:pt>
                <c:pt idx="375">
                  <c:v>40592.25</c:v>
                </c:pt>
                <c:pt idx="376">
                  <c:v>40592.253472222204</c:v>
                </c:pt>
                <c:pt idx="377">
                  <c:v>40592.25694444446</c:v>
                </c:pt>
                <c:pt idx="378">
                  <c:v>40592.26041666665</c:v>
                </c:pt>
                <c:pt idx="379">
                  <c:v>40592.263888888876</c:v>
                </c:pt>
                <c:pt idx="380">
                  <c:v>40592.26736111108</c:v>
                </c:pt>
                <c:pt idx="381">
                  <c:v>40592.270833333336</c:v>
                </c:pt>
                <c:pt idx="382">
                  <c:v>40592.274305555555</c:v>
                </c:pt>
                <c:pt idx="383">
                  <c:v>40592.277777777774</c:v>
                </c:pt>
                <c:pt idx="384">
                  <c:v>40592.28125</c:v>
                </c:pt>
                <c:pt idx="385">
                  <c:v>40592.284722222204</c:v>
                </c:pt>
                <c:pt idx="386">
                  <c:v>40592.28819444446</c:v>
                </c:pt>
                <c:pt idx="387">
                  <c:v>40592.291666666635</c:v>
                </c:pt>
                <c:pt idx="388">
                  <c:v>40592.295138888876</c:v>
                </c:pt>
                <c:pt idx="389">
                  <c:v>40592.298611111095</c:v>
                </c:pt>
                <c:pt idx="390">
                  <c:v>40592.302083333336</c:v>
                </c:pt>
                <c:pt idx="391">
                  <c:v>40592.305555555562</c:v>
                </c:pt>
                <c:pt idx="392">
                  <c:v>40592.309027777781</c:v>
                </c:pt>
                <c:pt idx="393">
                  <c:v>40592.312500000015</c:v>
                </c:pt>
                <c:pt idx="394">
                  <c:v>40592.315972222219</c:v>
                </c:pt>
                <c:pt idx="395">
                  <c:v>40592.31944444446</c:v>
                </c:pt>
                <c:pt idx="396">
                  <c:v>40592.322916666664</c:v>
                </c:pt>
                <c:pt idx="397">
                  <c:v>40592.326388888891</c:v>
                </c:pt>
                <c:pt idx="398">
                  <c:v>40592.329861111095</c:v>
                </c:pt>
                <c:pt idx="399">
                  <c:v>40592.333333333336</c:v>
                </c:pt>
                <c:pt idx="400">
                  <c:v>40592.336805555562</c:v>
                </c:pt>
                <c:pt idx="401">
                  <c:v>40592.340277777796</c:v>
                </c:pt>
                <c:pt idx="402">
                  <c:v>40592.34375</c:v>
                </c:pt>
                <c:pt idx="403">
                  <c:v>40592.347222222219</c:v>
                </c:pt>
                <c:pt idx="404">
                  <c:v>40592.350694444474</c:v>
                </c:pt>
                <c:pt idx="405">
                  <c:v>40592.354166666664</c:v>
                </c:pt>
                <c:pt idx="406">
                  <c:v>40592.357638888905</c:v>
                </c:pt>
                <c:pt idx="407">
                  <c:v>40592.361111111095</c:v>
                </c:pt>
                <c:pt idx="408">
                  <c:v>40592.364583333336</c:v>
                </c:pt>
                <c:pt idx="409">
                  <c:v>40592.368055555562</c:v>
                </c:pt>
                <c:pt idx="410">
                  <c:v>40592.371527777781</c:v>
                </c:pt>
                <c:pt idx="411">
                  <c:v>40592.375</c:v>
                </c:pt>
                <c:pt idx="412">
                  <c:v>40592.378472222219</c:v>
                </c:pt>
                <c:pt idx="413">
                  <c:v>40592.38194444446</c:v>
                </c:pt>
                <c:pt idx="414">
                  <c:v>40592.385416666664</c:v>
                </c:pt>
                <c:pt idx="415">
                  <c:v>40592.388888888905</c:v>
                </c:pt>
                <c:pt idx="416">
                  <c:v>40592.392361111095</c:v>
                </c:pt>
                <c:pt idx="417">
                  <c:v>40592.395833333336</c:v>
                </c:pt>
                <c:pt idx="418">
                  <c:v>40592.399305555555</c:v>
                </c:pt>
                <c:pt idx="419">
                  <c:v>40592.402777777781</c:v>
                </c:pt>
                <c:pt idx="420">
                  <c:v>40592.406250000015</c:v>
                </c:pt>
                <c:pt idx="421">
                  <c:v>40592.409722222204</c:v>
                </c:pt>
                <c:pt idx="422">
                  <c:v>40592.41319444446</c:v>
                </c:pt>
                <c:pt idx="423">
                  <c:v>40592.416666666664</c:v>
                </c:pt>
                <c:pt idx="424">
                  <c:v>40592.420138888891</c:v>
                </c:pt>
                <c:pt idx="425">
                  <c:v>40592.423611111095</c:v>
                </c:pt>
                <c:pt idx="426">
                  <c:v>40592.427083333321</c:v>
                </c:pt>
                <c:pt idx="427">
                  <c:v>40592.430555555562</c:v>
                </c:pt>
                <c:pt idx="428">
                  <c:v>40592.434027777781</c:v>
                </c:pt>
                <c:pt idx="429">
                  <c:v>40592.4375</c:v>
                </c:pt>
                <c:pt idx="430">
                  <c:v>40592.440972222219</c:v>
                </c:pt>
                <c:pt idx="431">
                  <c:v>40592.44444444446</c:v>
                </c:pt>
                <c:pt idx="432">
                  <c:v>40592.447916666664</c:v>
                </c:pt>
                <c:pt idx="433">
                  <c:v>40592.451388888891</c:v>
                </c:pt>
                <c:pt idx="434">
                  <c:v>40592.454861111109</c:v>
                </c:pt>
                <c:pt idx="435">
                  <c:v>40592.458333333343</c:v>
                </c:pt>
                <c:pt idx="436">
                  <c:v>40592.461805555555</c:v>
                </c:pt>
                <c:pt idx="437">
                  <c:v>40592.465277777781</c:v>
                </c:pt>
                <c:pt idx="438">
                  <c:v>40592.46875</c:v>
                </c:pt>
                <c:pt idx="439">
                  <c:v>40592.472222222219</c:v>
                </c:pt>
                <c:pt idx="440">
                  <c:v>40592.47569444446</c:v>
                </c:pt>
                <c:pt idx="441">
                  <c:v>40592.47916666665</c:v>
                </c:pt>
                <c:pt idx="442">
                  <c:v>40592.482638888905</c:v>
                </c:pt>
                <c:pt idx="443">
                  <c:v>40592.486111111109</c:v>
                </c:pt>
                <c:pt idx="444">
                  <c:v>40592.489583333336</c:v>
                </c:pt>
                <c:pt idx="445">
                  <c:v>40592.493055555555</c:v>
                </c:pt>
                <c:pt idx="446">
                  <c:v>40592.496527777781</c:v>
                </c:pt>
                <c:pt idx="447">
                  <c:v>40592.5</c:v>
                </c:pt>
                <c:pt idx="448">
                  <c:v>40592.503472222204</c:v>
                </c:pt>
                <c:pt idx="449">
                  <c:v>40592.50694444446</c:v>
                </c:pt>
                <c:pt idx="450">
                  <c:v>40592.510416666664</c:v>
                </c:pt>
                <c:pt idx="451">
                  <c:v>40592.513888888891</c:v>
                </c:pt>
                <c:pt idx="452">
                  <c:v>40592.517361111095</c:v>
                </c:pt>
                <c:pt idx="453">
                  <c:v>40592.520833333336</c:v>
                </c:pt>
                <c:pt idx="454">
                  <c:v>40592.524305555555</c:v>
                </c:pt>
                <c:pt idx="455">
                  <c:v>40592.527777777774</c:v>
                </c:pt>
                <c:pt idx="456">
                  <c:v>40592.53125</c:v>
                </c:pt>
                <c:pt idx="457">
                  <c:v>40592.534722222204</c:v>
                </c:pt>
                <c:pt idx="458">
                  <c:v>40592.53819444446</c:v>
                </c:pt>
                <c:pt idx="459">
                  <c:v>40592.54166666665</c:v>
                </c:pt>
                <c:pt idx="460">
                  <c:v>40592.545138888891</c:v>
                </c:pt>
                <c:pt idx="461">
                  <c:v>40592.548611111109</c:v>
                </c:pt>
                <c:pt idx="462">
                  <c:v>40592.552083333336</c:v>
                </c:pt>
                <c:pt idx="463">
                  <c:v>40592.555555555562</c:v>
                </c:pt>
                <c:pt idx="464">
                  <c:v>40592.559027777781</c:v>
                </c:pt>
                <c:pt idx="465">
                  <c:v>40592.5625</c:v>
                </c:pt>
                <c:pt idx="466">
                  <c:v>40592.565972222204</c:v>
                </c:pt>
                <c:pt idx="467">
                  <c:v>40592.569444444445</c:v>
                </c:pt>
                <c:pt idx="468">
                  <c:v>40592.572916666664</c:v>
                </c:pt>
                <c:pt idx="469">
                  <c:v>40592.576388888891</c:v>
                </c:pt>
                <c:pt idx="470">
                  <c:v>40592.579861111095</c:v>
                </c:pt>
                <c:pt idx="471">
                  <c:v>40592.583333333336</c:v>
                </c:pt>
                <c:pt idx="472">
                  <c:v>40592.586805555562</c:v>
                </c:pt>
                <c:pt idx="473">
                  <c:v>40592.590277777781</c:v>
                </c:pt>
                <c:pt idx="474">
                  <c:v>40592.593749999985</c:v>
                </c:pt>
                <c:pt idx="475">
                  <c:v>40592.597222222204</c:v>
                </c:pt>
                <c:pt idx="476">
                  <c:v>40592.60416666665</c:v>
                </c:pt>
                <c:pt idx="477">
                  <c:v>40592.611111111095</c:v>
                </c:pt>
                <c:pt idx="478">
                  <c:v>40592.614583333336</c:v>
                </c:pt>
                <c:pt idx="479">
                  <c:v>40592.618055555562</c:v>
                </c:pt>
                <c:pt idx="480">
                  <c:v>40592.621527777774</c:v>
                </c:pt>
                <c:pt idx="481">
                  <c:v>40592.624999999993</c:v>
                </c:pt>
                <c:pt idx="482">
                  <c:v>40592.628472222204</c:v>
                </c:pt>
                <c:pt idx="483">
                  <c:v>40592.631944444445</c:v>
                </c:pt>
                <c:pt idx="484">
                  <c:v>40592.63541666665</c:v>
                </c:pt>
                <c:pt idx="485">
                  <c:v>40592.638888888891</c:v>
                </c:pt>
                <c:pt idx="486">
                  <c:v>40592.642361111095</c:v>
                </c:pt>
                <c:pt idx="487">
                  <c:v>40592.645833333336</c:v>
                </c:pt>
                <c:pt idx="488">
                  <c:v>40592.649305555555</c:v>
                </c:pt>
                <c:pt idx="489">
                  <c:v>40592.652777777781</c:v>
                </c:pt>
                <c:pt idx="490">
                  <c:v>40592.656250000015</c:v>
                </c:pt>
                <c:pt idx="491">
                  <c:v>40592.659722222204</c:v>
                </c:pt>
                <c:pt idx="492">
                  <c:v>40592.663194444445</c:v>
                </c:pt>
                <c:pt idx="493">
                  <c:v>40592.66666666665</c:v>
                </c:pt>
                <c:pt idx="494">
                  <c:v>40592.670138888891</c:v>
                </c:pt>
                <c:pt idx="495">
                  <c:v>40592.673611111095</c:v>
                </c:pt>
                <c:pt idx="496">
                  <c:v>40592.677083333321</c:v>
                </c:pt>
                <c:pt idx="497">
                  <c:v>40592.680555555562</c:v>
                </c:pt>
                <c:pt idx="498">
                  <c:v>40592.684027777781</c:v>
                </c:pt>
                <c:pt idx="499">
                  <c:v>40592.6875</c:v>
                </c:pt>
                <c:pt idx="500">
                  <c:v>40592.690972222204</c:v>
                </c:pt>
                <c:pt idx="501">
                  <c:v>40592.694444444445</c:v>
                </c:pt>
                <c:pt idx="502">
                  <c:v>40592.69791666665</c:v>
                </c:pt>
                <c:pt idx="503">
                  <c:v>40592.701388888876</c:v>
                </c:pt>
                <c:pt idx="504">
                  <c:v>40592.704861111095</c:v>
                </c:pt>
                <c:pt idx="505">
                  <c:v>40592.708333333336</c:v>
                </c:pt>
                <c:pt idx="506">
                  <c:v>40592.71875</c:v>
                </c:pt>
                <c:pt idx="507">
                  <c:v>40592.729166666635</c:v>
                </c:pt>
                <c:pt idx="508">
                  <c:v>40592.739583333321</c:v>
                </c:pt>
                <c:pt idx="509">
                  <c:v>40592.75</c:v>
                </c:pt>
                <c:pt idx="510">
                  <c:v>40592.76041666665</c:v>
                </c:pt>
                <c:pt idx="511">
                  <c:v>40592.770833333336</c:v>
                </c:pt>
                <c:pt idx="512">
                  <c:v>40592.78125</c:v>
                </c:pt>
                <c:pt idx="513">
                  <c:v>40592.791666666635</c:v>
                </c:pt>
                <c:pt idx="514">
                  <c:v>40592.802083333336</c:v>
                </c:pt>
                <c:pt idx="515">
                  <c:v>40592.812500000015</c:v>
                </c:pt>
                <c:pt idx="516">
                  <c:v>40592.822916666664</c:v>
                </c:pt>
                <c:pt idx="517">
                  <c:v>40592.833333333336</c:v>
                </c:pt>
                <c:pt idx="518">
                  <c:v>40592.84375</c:v>
                </c:pt>
                <c:pt idx="519">
                  <c:v>40592.854166666664</c:v>
                </c:pt>
                <c:pt idx="520">
                  <c:v>40592.864583333336</c:v>
                </c:pt>
                <c:pt idx="521">
                  <c:v>40592.875</c:v>
                </c:pt>
                <c:pt idx="522">
                  <c:v>40592.885416666664</c:v>
                </c:pt>
                <c:pt idx="523">
                  <c:v>40592.895833333336</c:v>
                </c:pt>
                <c:pt idx="524">
                  <c:v>40592.906250000015</c:v>
                </c:pt>
                <c:pt idx="525">
                  <c:v>40592.916666666664</c:v>
                </c:pt>
                <c:pt idx="526">
                  <c:v>40592.927083333321</c:v>
                </c:pt>
                <c:pt idx="527">
                  <c:v>40592.9375</c:v>
                </c:pt>
                <c:pt idx="528">
                  <c:v>40592.947916666664</c:v>
                </c:pt>
                <c:pt idx="529">
                  <c:v>40592.958333333343</c:v>
                </c:pt>
                <c:pt idx="530">
                  <c:v>40592.96875</c:v>
                </c:pt>
                <c:pt idx="531">
                  <c:v>40592.97916666665</c:v>
                </c:pt>
                <c:pt idx="532">
                  <c:v>40592.989583333336</c:v>
                </c:pt>
                <c:pt idx="533">
                  <c:v>40593</c:v>
                </c:pt>
                <c:pt idx="534">
                  <c:v>40593.010416666664</c:v>
                </c:pt>
                <c:pt idx="535">
                  <c:v>40593.020833333336</c:v>
                </c:pt>
                <c:pt idx="536">
                  <c:v>40593.03125</c:v>
                </c:pt>
                <c:pt idx="537">
                  <c:v>40593.04166666665</c:v>
                </c:pt>
                <c:pt idx="538">
                  <c:v>40593.052083333336</c:v>
                </c:pt>
                <c:pt idx="539">
                  <c:v>40593.0625</c:v>
                </c:pt>
                <c:pt idx="540">
                  <c:v>40593.072916666664</c:v>
                </c:pt>
                <c:pt idx="541">
                  <c:v>40593.083333333336</c:v>
                </c:pt>
                <c:pt idx="542">
                  <c:v>40593.093749999985</c:v>
                </c:pt>
                <c:pt idx="543">
                  <c:v>40593.10416666665</c:v>
                </c:pt>
                <c:pt idx="544">
                  <c:v>40593.114583333336</c:v>
                </c:pt>
                <c:pt idx="545">
                  <c:v>40593.124999999993</c:v>
                </c:pt>
                <c:pt idx="546">
                  <c:v>40593.13541666665</c:v>
                </c:pt>
                <c:pt idx="547">
                  <c:v>40593.145833333336</c:v>
                </c:pt>
                <c:pt idx="548">
                  <c:v>40593.156250000015</c:v>
                </c:pt>
                <c:pt idx="549">
                  <c:v>40593.16666666665</c:v>
                </c:pt>
                <c:pt idx="550">
                  <c:v>40593.177083333321</c:v>
                </c:pt>
                <c:pt idx="551">
                  <c:v>40593.1875</c:v>
                </c:pt>
                <c:pt idx="552">
                  <c:v>40593.19791666665</c:v>
                </c:pt>
                <c:pt idx="553">
                  <c:v>40593.208333333336</c:v>
                </c:pt>
                <c:pt idx="554">
                  <c:v>40593.21875</c:v>
                </c:pt>
                <c:pt idx="555">
                  <c:v>40593.229166666635</c:v>
                </c:pt>
                <c:pt idx="556">
                  <c:v>40593.239583333321</c:v>
                </c:pt>
                <c:pt idx="557">
                  <c:v>40593.25</c:v>
                </c:pt>
                <c:pt idx="558">
                  <c:v>40593.26041666665</c:v>
                </c:pt>
                <c:pt idx="559">
                  <c:v>40593.270833333336</c:v>
                </c:pt>
                <c:pt idx="560">
                  <c:v>40593.28125</c:v>
                </c:pt>
                <c:pt idx="561">
                  <c:v>40593.291666666635</c:v>
                </c:pt>
                <c:pt idx="562">
                  <c:v>40593.302083333336</c:v>
                </c:pt>
                <c:pt idx="563">
                  <c:v>40593.312500000015</c:v>
                </c:pt>
                <c:pt idx="564">
                  <c:v>40593.322916666664</c:v>
                </c:pt>
                <c:pt idx="565">
                  <c:v>40593.333333333336</c:v>
                </c:pt>
                <c:pt idx="566">
                  <c:v>40593.34375</c:v>
                </c:pt>
                <c:pt idx="567">
                  <c:v>40593.354166666664</c:v>
                </c:pt>
                <c:pt idx="568">
                  <c:v>40593.364583333336</c:v>
                </c:pt>
                <c:pt idx="569">
                  <c:v>40593.375</c:v>
                </c:pt>
                <c:pt idx="570">
                  <c:v>40593.385416666664</c:v>
                </c:pt>
                <c:pt idx="571">
                  <c:v>40593.395833333336</c:v>
                </c:pt>
                <c:pt idx="572">
                  <c:v>40593.406250000015</c:v>
                </c:pt>
                <c:pt idx="573">
                  <c:v>40593.416666666664</c:v>
                </c:pt>
                <c:pt idx="574">
                  <c:v>40593.427083333321</c:v>
                </c:pt>
                <c:pt idx="575">
                  <c:v>40593.4375</c:v>
                </c:pt>
                <c:pt idx="576">
                  <c:v>40593.447916666664</c:v>
                </c:pt>
                <c:pt idx="577">
                  <c:v>40593.458333333343</c:v>
                </c:pt>
                <c:pt idx="578">
                  <c:v>40593.46875</c:v>
                </c:pt>
                <c:pt idx="579">
                  <c:v>40593.47916666665</c:v>
                </c:pt>
                <c:pt idx="580">
                  <c:v>40593.489583333336</c:v>
                </c:pt>
                <c:pt idx="581">
                  <c:v>40593.5</c:v>
                </c:pt>
                <c:pt idx="582">
                  <c:v>40593.510416666664</c:v>
                </c:pt>
                <c:pt idx="583">
                  <c:v>40593.520833333336</c:v>
                </c:pt>
                <c:pt idx="584">
                  <c:v>40593.53125</c:v>
                </c:pt>
                <c:pt idx="585">
                  <c:v>40593.54166666665</c:v>
                </c:pt>
                <c:pt idx="586">
                  <c:v>40593.552083333336</c:v>
                </c:pt>
                <c:pt idx="587">
                  <c:v>40593.5625</c:v>
                </c:pt>
                <c:pt idx="588">
                  <c:v>40593.572916666664</c:v>
                </c:pt>
                <c:pt idx="589">
                  <c:v>40593.583333333336</c:v>
                </c:pt>
                <c:pt idx="590">
                  <c:v>40593.593749999985</c:v>
                </c:pt>
                <c:pt idx="591">
                  <c:v>40593.60416666665</c:v>
                </c:pt>
                <c:pt idx="592">
                  <c:v>40593.614583333336</c:v>
                </c:pt>
                <c:pt idx="593">
                  <c:v>40593.624999999993</c:v>
                </c:pt>
                <c:pt idx="594">
                  <c:v>40593.63541666665</c:v>
                </c:pt>
                <c:pt idx="595">
                  <c:v>40593.645833333336</c:v>
                </c:pt>
                <c:pt idx="596">
                  <c:v>40593.656250000015</c:v>
                </c:pt>
                <c:pt idx="597">
                  <c:v>40593.66666666665</c:v>
                </c:pt>
                <c:pt idx="598">
                  <c:v>40593.677083333321</c:v>
                </c:pt>
                <c:pt idx="599">
                  <c:v>40593.6875</c:v>
                </c:pt>
                <c:pt idx="600">
                  <c:v>40593.69791666665</c:v>
                </c:pt>
                <c:pt idx="601">
                  <c:v>40593.708333333336</c:v>
                </c:pt>
                <c:pt idx="602">
                  <c:v>40593.71875</c:v>
                </c:pt>
                <c:pt idx="603">
                  <c:v>40593.729166666635</c:v>
                </c:pt>
                <c:pt idx="604">
                  <c:v>40593.739583333321</c:v>
                </c:pt>
                <c:pt idx="605">
                  <c:v>40593.75</c:v>
                </c:pt>
                <c:pt idx="606">
                  <c:v>40593.76041666665</c:v>
                </c:pt>
                <c:pt idx="607">
                  <c:v>40593.770833333336</c:v>
                </c:pt>
                <c:pt idx="608">
                  <c:v>40593.78125</c:v>
                </c:pt>
                <c:pt idx="609">
                  <c:v>40593.791666666635</c:v>
                </c:pt>
                <c:pt idx="610">
                  <c:v>40593.802083333336</c:v>
                </c:pt>
                <c:pt idx="611">
                  <c:v>40593.812500000015</c:v>
                </c:pt>
                <c:pt idx="612">
                  <c:v>40593.822916666664</c:v>
                </c:pt>
                <c:pt idx="613">
                  <c:v>40593.833333333336</c:v>
                </c:pt>
                <c:pt idx="614">
                  <c:v>40593.84375</c:v>
                </c:pt>
                <c:pt idx="615">
                  <c:v>40593.854166666664</c:v>
                </c:pt>
                <c:pt idx="616">
                  <c:v>40593.864583333336</c:v>
                </c:pt>
                <c:pt idx="617">
                  <c:v>40593.875</c:v>
                </c:pt>
                <c:pt idx="618">
                  <c:v>40593.885416666664</c:v>
                </c:pt>
                <c:pt idx="619">
                  <c:v>40593.895833333336</c:v>
                </c:pt>
                <c:pt idx="620">
                  <c:v>40593.906250000015</c:v>
                </c:pt>
                <c:pt idx="621">
                  <c:v>40593.916666666664</c:v>
                </c:pt>
                <c:pt idx="622">
                  <c:v>40593.927083333321</c:v>
                </c:pt>
                <c:pt idx="623">
                  <c:v>40593.9375</c:v>
                </c:pt>
                <c:pt idx="624">
                  <c:v>40593.947916666664</c:v>
                </c:pt>
                <c:pt idx="625">
                  <c:v>40593.958333333343</c:v>
                </c:pt>
                <c:pt idx="626">
                  <c:v>40593.96875</c:v>
                </c:pt>
                <c:pt idx="627">
                  <c:v>40593.97916666665</c:v>
                </c:pt>
                <c:pt idx="628">
                  <c:v>40593.989583333336</c:v>
                </c:pt>
              </c:numCache>
            </c:numRef>
          </c:xVal>
          <c:yVal>
            <c:numRef>
              <c:f>BEC4NH4!$B$5:$B$633</c:f>
              <c:numCache>
                <c:formatCode>General</c:formatCode>
                <c:ptCount val="629"/>
                <c:pt idx="0">
                  <c:v>45.618010000000012</c:v>
                </c:pt>
                <c:pt idx="1">
                  <c:v>45.618010000000012</c:v>
                </c:pt>
                <c:pt idx="2">
                  <c:v>44.743070000000003</c:v>
                </c:pt>
                <c:pt idx="3">
                  <c:v>45.618010000000012</c:v>
                </c:pt>
                <c:pt idx="4">
                  <c:v>44.743070000000003</c:v>
                </c:pt>
                <c:pt idx="5">
                  <c:v>45.618010000000012</c:v>
                </c:pt>
                <c:pt idx="6">
                  <c:v>45.618010000000012</c:v>
                </c:pt>
                <c:pt idx="7">
                  <c:v>44.743070000000003</c:v>
                </c:pt>
                <c:pt idx="8">
                  <c:v>44.743070000000003</c:v>
                </c:pt>
                <c:pt idx="9">
                  <c:v>45.618010000000012</c:v>
                </c:pt>
                <c:pt idx="10">
                  <c:v>43.875190000000003</c:v>
                </c:pt>
                <c:pt idx="11">
                  <c:v>45.618010000000012</c:v>
                </c:pt>
                <c:pt idx="12">
                  <c:v>45.618010000000012</c:v>
                </c:pt>
                <c:pt idx="13">
                  <c:v>44.743070000000003</c:v>
                </c:pt>
                <c:pt idx="14">
                  <c:v>44.743070000000003</c:v>
                </c:pt>
                <c:pt idx="15">
                  <c:v>43.875190000000003</c:v>
                </c:pt>
                <c:pt idx="16">
                  <c:v>44.743070000000003</c:v>
                </c:pt>
                <c:pt idx="17">
                  <c:v>44.743070000000003</c:v>
                </c:pt>
                <c:pt idx="18">
                  <c:v>44.743070000000003</c:v>
                </c:pt>
                <c:pt idx="19">
                  <c:v>43.875190000000003</c:v>
                </c:pt>
                <c:pt idx="20">
                  <c:v>44.743070000000003</c:v>
                </c:pt>
                <c:pt idx="21">
                  <c:v>43.875190000000003</c:v>
                </c:pt>
                <c:pt idx="22">
                  <c:v>43.875190000000003</c:v>
                </c:pt>
                <c:pt idx="23">
                  <c:v>44.743070000000003</c:v>
                </c:pt>
                <c:pt idx="24">
                  <c:v>44.743070000000003</c:v>
                </c:pt>
                <c:pt idx="25">
                  <c:v>43.875190000000003</c:v>
                </c:pt>
                <c:pt idx="26">
                  <c:v>43.875190000000003</c:v>
                </c:pt>
                <c:pt idx="27">
                  <c:v>44.743070000000003</c:v>
                </c:pt>
                <c:pt idx="28">
                  <c:v>44.743070000000003</c:v>
                </c:pt>
                <c:pt idx="29">
                  <c:v>44.743070000000003</c:v>
                </c:pt>
                <c:pt idx="30">
                  <c:v>44.743070000000003</c:v>
                </c:pt>
                <c:pt idx="31">
                  <c:v>44.743070000000003</c:v>
                </c:pt>
                <c:pt idx="32">
                  <c:v>44.743070000000003</c:v>
                </c:pt>
                <c:pt idx="33">
                  <c:v>44.743070000000003</c:v>
                </c:pt>
                <c:pt idx="34">
                  <c:v>44.743070000000003</c:v>
                </c:pt>
                <c:pt idx="35">
                  <c:v>44.743070000000003</c:v>
                </c:pt>
                <c:pt idx="36">
                  <c:v>44.743070000000003</c:v>
                </c:pt>
                <c:pt idx="37">
                  <c:v>43.875190000000003</c:v>
                </c:pt>
                <c:pt idx="38">
                  <c:v>44.743070000000003</c:v>
                </c:pt>
                <c:pt idx="39">
                  <c:v>44.743070000000003</c:v>
                </c:pt>
                <c:pt idx="40">
                  <c:v>44.743070000000003</c:v>
                </c:pt>
                <c:pt idx="41">
                  <c:v>43.875190000000003</c:v>
                </c:pt>
                <c:pt idx="42">
                  <c:v>43.875190000000003</c:v>
                </c:pt>
                <c:pt idx="43">
                  <c:v>44.743070000000003</c:v>
                </c:pt>
                <c:pt idx="44">
                  <c:v>44.743070000000003</c:v>
                </c:pt>
                <c:pt idx="45">
                  <c:v>44.743070000000003</c:v>
                </c:pt>
                <c:pt idx="46">
                  <c:v>43.875190000000003</c:v>
                </c:pt>
                <c:pt idx="47">
                  <c:v>44.743070000000003</c:v>
                </c:pt>
                <c:pt idx="48">
                  <c:v>44.743070000000003</c:v>
                </c:pt>
                <c:pt idx="49">
                  <c:v>43.875190000000003</c:v>
                </c:pt>
                <c:pt idx="50">
                  <c:v>44.743070000000003</c:v>
                </c:pt>
                <c:pt idx="51">
                  <c:v>43.875190000000003</c:v>
                </c:pt>
                <c:pt idx="52">
                  <c:v>44.743070000000003</c:v>
                </c:pt>
                <c:pt idx="53">
                  <c:v>44.743070000000003</c:v>
                </c:pt>
                <c:pt idx="54">
                  <c:v>44.743070000000003</c:v>
                </c:pt>
                <c:pt idx="55">
                  <c:v>44.743070000000003</c:v>
                </c:pt>
                <c:pt idx="56">
                  <c:v>44.743070000000003</c:v>
                </c:pt>
                <c:pt idx="57">
                  <c:v>45.618010000000012</c:v>
                </c:pt>
                <c:pt idx="58">
                  <c:v>44.743070000000003</c:v>
                </c:pt>
                <c:pt idx="59">
                  <c:v>44.743070000000003</c:v>
                </c:pt>
                <c:pt idx="60">
                  <c:v>45.618010000000012</c:v>
                </c:pt>
                <c:pt idx="61">
                  <c:v>44.743070000000003</c:v>
                </c:pt>
                <c:pt idx="62">
                  <c:v>45.618010000000012</c:v>
                </c:pt>
                <c:pt idx="63">
                  <c:v>44.743070000000003</c:v>
                </c:pt>
                <c:pt idx="64">
                  <c:v>44.743070000000003</c:v>
                </c:pt>
                <c:pt idx="65">
                  <c:v>44.743070000000003</c:v>
                </c:pt>
                <c:pt idx="66">
                  <c:v>44.743070000000003</c:v>
                </c:pt>
                <c:pt idx="67">
                  <c:v>44.743070000000003</c:v>
                </c:pt>
                <c:pt idx="68">
                  <c:v>45.618010000000012</c:v>
                </c:pt>
                <c:pt idx="69">
                  <c:v>45.618010000000012</c:v>
                </c:pt>
                <c:pt idx="70">
                  <c:v>46.5</c:v>
                </c:pt>
                <c:pt idx="71">
                  <c:v>46.5</c:v>
                </c:pt>
                <c:pt idx="72">
                  <c:v>46.5</c:v>
                </c:pt>
                <c:pt idx="73">
                  <c:v>46.5</c:v>
                </c:pt>
                <c:pt idx="74">
                  <c:v>45.618010000000012</c:v>
                </c:pt>
                <c:pt idx="75">
                  <c:v>46.5</c:v>
                </c:pt>
                <c:pt idx="76">
                  <c:v>45.618010000000012</c:v>
                </c:pt>
                <c:pt idx="77">
                  <c:v>45.618010000000012</c:v>
                </c:pt>
                <c:pt idx="78">
                  <c:v>46.5</c:v>
                </c:pt>
                <c:pt idx="79">
                  <c:v>46.5</c:v>
                </c:pt>
                <c:pt idx="80">
                  <c:v>46.5</c:v>
                </c:pt>
                <c:pt idx="81">
                  <c:v>46.5</c:v>
                </c:pt>
                <c:pt idx="82">
                  <c:v>46.5</c:v>
                </c:pt>
                <c:pt idx="83">
                  <c:v>46.5</c:v>
                </c:pt>
                <c:pt idx="84">
                  <c:v>47.415480000000002</c:v>
                </c:pt>
                <c:pt idx="85">
                  <c:v>47.415480000000002</c:v>
                </c:pt>
                <c:pt idx="86">
                  <c:v>46.5</c:v>
                </c:pt>
                <c:pt idx="87">
                  <c:v>46.5</c:v>
                </c:pt>
                <c:pt idx="88">
                  <c:v>47.415480000000002</c:v>
                </c:pt>
                <c:pt idx="89">
                  <c:v>47.415480000000002</c:v>
                </c:pt>
                <c:pt idx="90">
                  <c:v>47.415480000000002</c:v>
                </c:pt>
                <c:pt idx="91">
                  <c:v>47.415480000000002</c:v>
                </c:pt>
                <c:pt idx="92">
                  <c:v>47.415480000000002</c:v>
                </c:pt>
                <c:pt idx="93">
                  <c:v>47.415480000000002</c:v>
                </c:pt>
                <c:pt idx="94">
                  <c:v>47.415480000000002</c:v>
                </c:pt>
                <c:pt idx="95">
                  <c:v>47.415480000000002</c:v>
                </c:pt>
                <c:pt idx="96">
                  <c:v>48.338680000000004</c:v>
                </c:pt>
                <c:pt idx="97">
                  <c:v>47.415480000000002</c:v>
                </c:pt>
                <c:pt idx="98">
                  <c:v>48.338680000000004</c:v>
                </c:pt>
                <c:pt idx="99">
                  <c:v>47.415480000000002</c:v>
                </c:pt>
                <c:pt idx="100">
                  <c:v>48.338680000000004</c:v>
                </c:pt>
                <c:pt idx="101">
                  <c:v>48.338680000000004</c:v>
                </c:pt>
                <c:pt idx="102">
                  <c:v>47.415480000000002</c:v>
                </c:pt>
                <c:pt idx="103">
                  <c:v>48.338680000000004</c:v>
                </c:pt>
                <c:pt idx="104">
                  <c:v>48.338680000000004</c:v>
                </c:pt>
                <c:pt idx="105">
                  <c:v>48.338680000000004</c:v>
                </c:pt>
                <c:pt idx="106">
                  <c:v>47.415480000000002</c:v>
                </c:pt>
                <c:pt idx="107">
                  <c:v>48.338680000000004</c:v>
                </c:pt>
                <c:pt idx="108">
                  <c:v>47.415480000000002</c:v>
                </c:pt>
                <c:pt idx="109">
                  <c:v>48.338680000000004</c:v>
                </c:pt>
                <c:pt idx="110">
                  <c:v>48.338680000000004</c:v>
                </c:pt>
                <c:pt idx="111">
                  <c:v>48.338680000000004</c:v>
                </c:pt>
                <c:pt idx="112">
                  <c:v>48.338680000000004</c:v>
                </c:pt>
                <c:pt idx="113">
                  <c:v>49.269590000000015</c:v>
                </c:pt>
                <c:pt idx="114">
                  <c:v>48.338680000000004</c:v>
                </c:pt>
                <c:pt idx="115">
                  <c:v>48.338680000000004</c:v>
                </c:pt>
                <c:pt idx="116">
                  <c:v>48.338680000000004</c:v>
                </c:pt>
                <c:pt idx="117">
                  <c:v>49.269590000000015</c:v>
                </c:pt>
                <c:pt idx="118">
                  <c:v>49.269590000000015</c:v>
                </c:pt>
                <c:pt idx="119">
                  <c:v>49.269590000000015</c:v>
                </c:pt>
                <c:pt idx="120">
                  <c:v>49.269590000000015</c:v>
                </c:pt>
                <c:pt idx="121">
                  <c:v>50.208180000000013</c:v>
                </c:pt>
                <c:pt idx="122">
                  <c:v>49.269590000000015</c:v>
                </c:pt>
                <c:pt idx="123">
                  <c:v>50.208180000000013</c:v>
                </c:pt>
                <c:pt idx="124">
                  <c:v>51.154429999999998</c:v>
                </c:pt>
                <c:pt idx="125">
                  <c:v>51.154429999999998</c:v>
                </c:pt>
                <c:pt idx="126">
                  <c:v>51.154429999999998</c:v>
                </c:pt>
                <c:pt idx="127">
                  <c:v>51.154429999999998</c:v>
                </c:pt>
                <c:pt idx="128">
                  <c:v>52.108330000000016</c:v>
                </c:pt>
                <c:pt idx="129">
                  <c:v>52.108330000000016</c:v>
                </c:pt>
                <c:pt idx="130">
                  <c:v>52.108330000000016</c:v>
                </c:pt>
                <c:pt idx="131">
                  <c:v>53.069850000000002</c:v>
                </c:pt>
                <c:pt idx="132">
                  <c:v>53.069850000000002</c:v>
                </c:pt>
                <c:pt idx="133">
                  <c:v>54.038980000000002</c:v>
                </c:pt>
                <c:pt idx="134">
                  <c:v>53.069850000000002</c:v>
                </c:pt>
                <c:pt idx="135">
                  <c:v>54.038980000000002</c:v>
                </c:pt>
                <c:pt idx="136">
                  <c:v>54.038980000000002</c:v>
                </c:pt>
                <c:pt idx="137">
                  <c:v>55.015700000000002</c:v>
                </c:pt>
                <c:pt idx="138">
                  <c:v>56.906080000000003</c:v>
                </c:pt>
                <c:pt idx="139">
                  <c:v>56.906080000000003</c:v>
                </c:pt>
                <c:pt idx="140">
                  <c:v>56.906080000000003</c:v>
                </c:pt>
                <c:pt idx="141">
                  <c:v>58.734780000000001</c:v>
                </c:pt>
                <c:pt idx="142">
                  <c:v>58.734780000000001</c:v>
                </c:pt>
                <c:pt idx="143">
                  <c:v>59.657350000000001</c:v>
                </c:pt>
                <c:pt idx="144">
                  <c:v>58.734780000000001</c:v>
                </c:pt>
                <c:pt idx="145">
                  <c:v>60.585370000000012</c:v>
                </c:pt>
                <c:pt idx="146">
                  <c:v>60.585370000000012</c:v>
                </c:pt>
                <c:pt idx="147">
                  <c:v>61.518860000000004</c:v>
                </c:pt>
                <c:pt idx="148">
                  <c:v>63.402000000000001</c:v>
                </c:pt>
                <c:pt idx="149">
                  <c:v>63.402000000000001</c:v>
                </c:pt>
                <c:pt idx="150">
                  <c:v>65.306640000000002</c:v>
                </c:pt>
                <c:pt idx="151">
                  <c:v>65.306640000000002</c:v>
                </c:pt>
                <c:pt idx="152">
                  <c:v>65.306640000000002</c:v>
                </c:pt>
                <c:pt idx="153">
                  <c:v>66.266980000000004</c:v>
                </c:pt>
                <c:pt idx="154">
                  <c:v>67.232640000000004</c:v>
                </c:pt>
                <c:pt idx="155">
                  <c:v>68.203599999999994</c:v>
                </c:pt>
                <c:pt idx="156">
                  <c:v>68.203599999999994</c:v>
                </c:pt>
                <c:pt idx="157">
                  <c:v>70.161339999999981</c:v>
                </c:pt>
                <c:pt idx="158">
                  <c:v>70.161339999999981</c:v>
                </c:pt>
                <c:pt idx="159">
                  <c:v>71.148089999999982</c:v>
                </c:pt>
                <c:pt idx="160">
                  <c:v>71.148089999999982</c:v>
                </c:pt>
                <c:pt idx="161">
                  <c:v>73.137260000000026</c:v>
                </c:pt>
                <c:pt idx="162">
                  <c:v>74.139650000000003</c:v>
                </c:pt>
                <c:pt idx="163">
                  <c:v>74.139650000000003</c:v>
                </c:pt>
                <c:pt idx="164">
                  <c:v>75.14721000000003</c:v>
                </c:pt>
                <c:pt idx="165">
                  <c:v>76.159930000000003</c:v>
                </c:pt>
                <c:pt idx="166">
                  <c:v>77.177799999999976</c:v>
                </c:pt>
                <c:pt idx="167">
                  <c:v>78.200800000000001</c:v>
                </c:pt>
                <c:pt idx="168">
                  <c:v>78.200800000000001</c:v>
                </c:pt>
                <c:pt idx="169">
                  <c:v>79.228899999999982</c:v>
                </c:pt>
                <c:pt idx="170">
                  <c:v>80.262110000000007</c:v>
                </c:pt>
                <c:pt idx="171">
                  <c:v>80.262110000000007</c:v>
                </c:pt>
                <c:pt idx="172">
                  <c:v>80.262110000000007</c:v>
                </c:pt>
                <c:pt idx="173">
                  <c:v>82.343729999999994</c:v>
                </c:pt>
                <c:pt idx="174">
                  <c:v>82.343729999999994</c:v>
                </c:pt>
                <c:pt idx="175">
                  <c:v>83.392129999999995</c:v>
                </c:pt>
                <c:pt idx="176">
                  <c:v>84.445560000000029</c:v>
                </c:pt>
                <c:pt idx="177">
                  <c:v>84.445560000000029</c:v>
                </c:pt>
                <c:pt idx="178">
                  <c:v>85.504009999999994</c:v>
                </c:pt>
                <c:pt idx="179">
                  <c:v>85.504009999999994</c:v>
                </c:pt>
                <c:pt idx="180">
                  <c:v>86.567480000000003</c:v>
                </c:pt>
                <c:pt idx="181">
                  <c:v>86.567480000000003</c:v>
                </c:pt>
                <c:pt idx="182">
                  <c:v>88.709339999999983</c:v>
                </c:pt>
                <c:pt idx="183">
                  <c:v>88.709339999999983</c:v>
                </c:pt>
                <c:pt idx="184">
                  <c:v>90.87102999999999</c:v>
                </c:pt>
                <c:pt idx="185">
                  <c:v>90.87102999999999</c:v>
                </c:pt>
                <c:pt idx="186">
                  <c:v>91.959270000000004</c:v>
                </c:pt>
                <c:pt idx="187">
                  <c:v>93.052439999999976</c:v>
                </c:pt>
                <c:pt idx="188">
                  <c:v>94.150509999999983</c:v>
                </c:pt>
                <c:pt idx="189">
                  <c:v>95.253469999999993</c:v>
                </c:pt>
                <c:pt idx="190">
                  <c:v>96.3613</c:v>
                </c:pt>
                <c:pt idx="191">
                  <c:v>97.474000000000004</c:v>
                </c:pt>
                <c:pt idx="192">
                  <c:v>98.591539999999995</c:v>
                </c:pt>
                <c:pt idx="193">
                  <c:v>99.71392000000003</c:v>
                </c:pt>
                <c:pt idx="194">
                  <c:v>100.84110000000003</c:v>
                </c:pt>
                <c:pt idx="195">
                  <c:v>103.1099</c:v>
                </c:pt>
                <c:pt idx="196">
                  <c:v>104.25149999999999</c:v>
                </c:pt>
                <c:pt idx="197">
                  <c:v>106.54900000000002</c:v>
                </c:pt>
                <c:pt idx="198">
                  <c:v>108.8655</c:v>
                </c:pt>
                <c:pt idx="199">
                  <c:v>111.2008</c:v>
                </c:pt>
                <c:pt idx="200">
                  <c:v>112.37549999999997</c:v>
                </c:pt>
                <c:pt idx="201">
                  <c:v>113.55500000000001</c:v>
                </c:pt>
                <c:pt idx="202">
                  <c:v>114.73909999999999</c:v>
                </c:pt>
                <c:pt idx="203">
                  <c:v>114.73909999999999</c:v>
                </c:pt>
                <c:pt idx="204">
                  <c:v>118.3193</c:v>
                </c:pt>
                <c:pt idx="205">
                  <c:v>119.5219</c:v>
                </c:pt>
                <c:pt idx="206">
                  <c:v>121.94110000000005</c:v>
                </c:pt>
                <c:pt idx="207">
                  <c:v>124.37869999999998</c:v>
                </c:pt>
                <c:pt idx="208">
                  <c:v>126.83450000000002</c:v>
                </c:pt>
                <c:pt idx="209">
                  <c:v>126.83450000000002</c:v>
                </c:pt>
                <c:pt idx="210">
                  <c:v>129.30860000000001</c:v>
                </c:pt>
                <c:pt idx="211">
                  <c:v>131.80080000000001</c:v>
                </c:pt>
                <c:pt idx="212">
                  <c:v>134.31100000000001</c:v>
                </c:pt>
                <c:pt idx="213">
                  <c:v>134.31100000000001</c:v>
                </c:pt>
                <c:pt idx="214">
                  <c:v>136.83920000000001</c:v>
                </c:pt>
                <c:pt idx="215">
                  <c:v>136.83920000000001</c:v>
                </c:pt>
                <c:pt idx="216">
                  <c:v>140.51909999999998</c:v>
                </c:pt>
                <c:pt idx="217">
                  <c:v>141.72900000000001</c:v>
                </c:pt>
                <c:pt idx="218">
                  <c:v>142.9425</c:v>
                </c:pt>
                <c:pt idx="219">
                  <c:v>144.15950000000001</c:v>
                </c:pt>
                <c:pt idx="220">
                  <c:v>145.38000000000005</c:v>
                </c:pt>
                <c:pt idx="221">
                  <c:v>145.38000000000005</c:v>
                </c:pt>
                <c:pt idx="222">
                  <c:v>147.83160000000001</c:v>
                </c:pt>
                <c:pt idx="223">
                  <c:v>149.06270000000001</c:v>
                </c:pt>
                <c:pt idx="224">
                  <c:v>149.06270000000001</c:v>
                </c:pt>
                <c:pt idx="225">
                  <c:v>151.53530000000001</c:v>
                </c:pt>
                <c:pt idx="226">
                  <c:v>152.77679999999998</c:v>
                </c:pt>
                <c:pt idx="227">
                  <c:v>154.02180000000001</c:v>
                </c:pt>
                <c:pt idx="228">
                  <c:v>154.02180000000001</c:v>
                </c:pt>
                <c:pt idx="229">
                  <c:v>156.52220000000005</c:v>
                </c:pt>
                <c:pt idx="230">
                  <c:v>155.27029999999999</c:v>
                </c:pt>
                <c:pt idx="231">
                  <c:v>156.52220000000005</c:v>
                </c:pt>
                <c:pt idx="232">
                  <c:v>157.77759999999998</c:v>
                </c:pt>
                <c:pt idx="233">
                  <c:v>157.77759999999998</c:v>
                </c:pt>
                <c:pt idx="234">
                  <c:v>160.29859999999999</c:v>
                </c:pt>
                <c:pt idx="235">
                  <c:v>160.29859999999999</c:v>
                </c:pt>
                <c:pt idx="236">
                  <c:v>160.29859999999999</c:v>
                </c:pt>
                <c:pt idx="237">
                  <c:v>160.29859999999999</c:v>
                </c:pt>
                <c:pt idx="238">
                  <c:v>162.83320000000001</c:v>
                </c:pt>
                <c:pt idx="239">
                  <c:v>161.5642</c:v>
                </c:pt>
                <c:pt idx="240">
                  <c:v>162.83320000000001</c:v>
                </c:pt>
                <c:pt idx="241">
                  <c:v>164.10569999999998</c:v>
                </c:pt>
                <c:pt idx="242">
                  <c:v>165.38150000000007</c:v>
                </c:pt>
                <c:pt idx="243">
                  <c:v>164.10569999999998</c:v>
                </c:pt>
                <c:pt idx="244">
                  <c:v>165.38150000000007</c:v>
                </c:pt>
                <c:pt idx="245">
                  <c:v>165.38150000000007</c:v>
                </c:pt>
                <c:pt idx="246">
                  <c:v>165.38150000000007</c:v>
                </c:pt>
                <c:pt idx="247">
                  <c:v>166.66069999999999</c:v>
                </c:pt>
                <c:pt idx="248">
                  <c:v>166.66069999999999</c:v>
                </c:pt>
                <c:pt idx="249">
                  <c:v>167.94329999999999</c:v>
                </c:pt>
                <c:pt idx="250">
                  <c:v>169.22929999999999</c:v>
                </c:pt>
                <c:pt idx="251">
                  <c:v>166.66069999999999</c:v>
                </c:pt>
                <c:pt idx="252">
                  <c:v>169.22929999999999</c:v>
                </c:pt>
                <c:pt idx="253">
                  <c:v>167.94329999999999</c:v>
                </c:pt>
                <c:pt idx="254">
                  <c:v>169.22929999999999</c:v>
                </c:pt>
                <c:pt idx="255">
                  <c:v>167.94329999999999</c:v>
                </c:pt>
                <c:pt idx="256">
                  <c:v>170.51859999999999</c:v>
                </c:pt>
                <c:pt idx="257">
                  <c:v>170.51859999999999</c:v>
                </c:pt>
                <c:pt idx="258">
                  <c:v>170.51859999999999</c:v>
                </c:pt>
                <c:pt idx="259">
                  <c:v>171.81120000000001</c:v>
                </c:pt>
                <c:pt idx="260">
                  <c:v>171.81120000000001</c:v>
                </c:pt>
                <c:pt idx="261">
                  <c:v>171.81120000000001</c:v>
                </c:pt>
                <c:pt idx="262">
                  <c:v>173.10730000000001</c:v>
                </c:pt>
                <c:pt idx="263">
                  <c:v>174.4066</c:v>
                </c:pt>
                <c:pt idx="264">
                  <c:v>174.4066</c:v>
                </c:pt>
                <c:pt idx="265">
                  <c:v>174.4066</c:v>
                </c:pt>
                <c:pt idx="266">
                  <c:v>175.70929999999998</c:v>
                </c:pt>
                <c:pt idx="267">
                  <c:v>173.10730000000001</c:v>
                </c:pt>
                <c:pt idx="268">
                  <c:v>175.70929999999998</c:v>
                </c:pt>
                <c:pt idx="269">
                  <c:v>177.0153</c:v>
                </c:pt>
                <c:pt idx="270">
                  <c:v>177.0153</c:v>
                </c:pt>
                <c:pt idx="271">
                  <c:v>178.3246</c:v>
                </c:pt>
                <c:pt idx="272">
                  <c:v>178.3246</c:v>
                </c:pt>
                <c:pt idx="273">
                  <c:v>178.3246</c:v>
                </c:pt>
                <c:pt idx="274">
                  <c:v>179.63720000000001</c:v>
                </c:pt>
                <c:pt idx="275">
                  <c:v>179.63720000000001</c:v>
                </c:pt>
                <c:pt idx="276">
                  <c:v>179.63720000000001</c:v>
                </c:pt>
                <c:pt idx="277">
                  <c:v>180.95310000000001</c:v>
                </c:pt>
                <c:pt idx="278">
                  <c:v>182.2723</c:v>
                </c:pt>
                <c:pt idx="279">
                  <c:v>182.2723</c:v>
                </c:pt>
                <c:pt idx="280">
                  <c:v>182.2723</c:v>
                </c:pt>
                <c:pt idx="281">
                  <c:v>182.2723</c:v>
                </c:pt>
                <c:pt idx="282">
                  <c:v>182.2723</c:v>
                </c:pt>
                <c:pt idx="283">
                  <c:v>182.2723</c:v>
                </c:pt>
                <c:pt idx="284">
                  <c:v>184.9205</c:v>
                </c:pt>
                <c:pt idx="285">
                  <c:v>183.59479999999999</c:v>
                </c:pt>
                <c:pt idx="286">
                  <c:v>183.59479999999999</c:v>
                </c:pt>
                <c:pt idx="287">
                  <c:v>183.59479999999999</c:v>
                </c:pt>
                <c:pt idx="288">
                  <c:v>183.59479999999999</c:v>
                </c:pt>
                <c:pt idx="289">
                  <c:v>186.24959999999993</c:v>
                </c:pt>
                <c:pt idx="290">
                  <c:v>186.24959999999993</c:v>
                </c:pt>
                <c:pt idx="291">
                  <c:v>184.9205</c:v>
                </c:pt>
                <c:pt idx="292">
                  <c:v>184.9205</c:v>
                </c:pt>
                <c:pt idx="293">
                  <c:v>186.24959999999993</c:v>
                </c:pt>
                <c:pt idx="294">
                  <c:v>187.58180000000004</c:v>
                </c:pt>
                <c:pt idx="295">
                  <c:v>186.24959999999993</c:v>
                </c:pt>
                <c:pt idx="296">
                  <c:v>187.58180000000004</c:v>
                </c:pt>
                <c:pt idx="297">
                  <c:v>184.9205</c:v>
                </c:pt>
                <c:pt idx="298">
                  <c:v>186.24959999999993</c:v>
                </c:pt>
                <c:pt idx="299">
                  <c:v>186.24959999999993</c:v>
                </c:pt>
                <c:pt idx="300">
                  <c:v>187.58180000000004</c:v>
                </c:pt>
                <c:pt idx="301">
                  <c:v>186.24959999999993</c:v>
                </c:pt>
                <c:pt idx="302">
                  <c:v>187.58180000000004</c:v>
                </c:pt>
                <c:pt idx="303">
                  <c:v>187.58180000000004</c:v>
                </c:pt>
                <c:pt idx="304">
                  <c:v>186.24959999999993</c:v>
                </c:pt>
                <c:pt idx="305">
                  <c:v>186.24959999999993</c:v>
                </c:pt>
                <c:pt idx="306">
                  <c:v>183.59479999999999</c:v>
                </c:pt>
                <c:pt idx="307">
                  <c:v>186.24959999999993</c:v>
                </c:pt>
                <c:pt idx="308">
                  <c:v>184.9205</c:v>
                </c:pt>
                <c:pt idx="309">
                  <c:v>186.24959999999993</c:v>
                </c:pt>
                <c:pt idx="310">
                  <c:v>186.24959999999993</c:v>
                </c:pt>
                <c:pt idx="311">
                  <c:v>184.9205</c:v>
                </c:pt>
                <c:pt idx="312">
                  <c:v>183.59479999999999</c:v>
                </c:pt>
                <c:pt idx="313">
                  <c:v>184.9205</c:v>
                </c:pt>
                <c:pt idx="314">
                  <c:v>184.9205</c:v>
                </c:pt>
                <c:pt idx="315">
                  <c:v>183.59479999999999</c:v>
                </c:pt>
                <c:pt idx="316">
                  <c:v>182.2723</c:v>
                </c:pt>
                <c:pt idx="317">
                  <c:v>182.2723</c:v>
                </c:pt>
                <c:pt idx="318">
                  <c:v>180.95310000000001</c:v>
                </c:pt>
                <c:pt idx="319">
                  <c:v>180.95310000000001</c:v>
                </c:pt>
                <c:pt idx="320">
                  <c:v>178.3246</c:v>
                </c:pt>
                <c:pt idx="321">
                  <c:v>178.3246</c:v>
                </c:pt>
                <c:pt idx="322">
                  <c:v>177.0153</c:v>
                </c:pt>
                <c:pt idx="323">
                  <c:v>177.0153</c:v>
                </c:pt>
                <c:pt idx="324">
                  <c:v>175.70929999999998</c:v>
                </c:pt>
                <c:pt idx="325">
                  <c:v>175.70929999999998</c:v>
                </c:pt>
                <c:pt idx="326">
                  <c:v>174.4066</c:v>
                </c:pt>
                <c:pt idx="327">
                  <c:v>173.10730000000001</c:v>
                </c:pt>
                <c:pt idx="328">
                  <c:v>173.10730000000001</c:v>
                </c:pt>
                <c:pt idx="329">
                  <c:v>170.51859999999999</c:v>
                </c:pt>
                <c:pt idx="330">
                  <c:v>170.51859999999999</c:v>
                </c:pt>
                <c:pt idx="331">
                  <c:v>169.22929999999999</c:v>
                </c:pt>
                <c:pt idx="332">
                  <c:v>169.22929999999999</c:v>
                </c:pt>
                <c:pt idx="333">
                  <c:v>166.66069999999999</c:v>
                </c:pt>
                <c:pt idx="334">
                  <c:v>165.38150000000007</c:v>
                </c:pt>
                <c:pt idx="335">
                  <c:v>165.38150000000007</c:v>
                </c:pt>
                <c:pt idx="336">
                  <c:v>165.38150000000007</c:v>
                </c:pt>
                <c:pt idx="337">
                  <c:v>161.5642</c:v>
                </c:pt>
                <c:pt idx="338">
                  <c:v>162.83320000000001</c:v>
                </c:pt>
                <c:pt idx="339">
                  <c:v>160.29859999999999</c:v>
                </c:pt>
                <c:pt idx="340">
                  <c:v>159.03630000000001</c:v>
                </c:pt>
                <c:pt idx="341">
                  <c:v>157.77759999999998</c:v>
                </c:pt>
                <c:pt idx="342">
                  <c:v>157.77759999999998</c:v>
                </c:pt>
                <c:pt idx="343">
                  <c:v>156.52220000000005</c:v>
                </c:pt>
                <c:pt idx="344">
                  <c:v>155.27029999999999</c:v>
                </c:pt>
                <c:pt idx="345">
                  <c:v>155.27029999999999</c:v>
                </c:pt>
                <c:pt idx="346">
                  <c:v>152.77679999999998</c:v>
                </c:pt>
                <c:pt idx="347">
                  <c:v>151.53530000000001</c:v>
                </c:pt>
                <c:pt idx="348">
                  <c:v>149.06270000000001</c:v>
                </c:pt>
                <c:pt idx="349">
                  <c:v>149.06270000000001</c:v>
                </c:pt>
                <c:pt idx="350">
                  <c:v>145.38000000000005</c:v>
                </c:pt>
                <c:pt idx="351">
                  <c:v>145.38000000000005</c:v>
                </c:pt>
                <c:pt idx="352">
                  <c:v>145.38000000000005</c:v>
                </c:pt>
                <c:pt idx="353">
                  <c:v>144.15950000000001</c:v>
                </c:pt>
                <c:pt idx="354">
                  <c:v>142.9425</c:v>
                </c:pt>
                <c:pt idx="355">
                  <c:v>140.51909999999998</c:v>
                </c:pt>
                <c:pt idx="356">
                  <c:v>141.72900000000001</c:v>
                </c:pt>
                <c:pt idx="357">
                  <c:v>139.31280000000001</c:v>
                </c:pt>
                <c:pt idx="358">
                  <c:v>139.31280000000001</c:v>
                </c:pt>
                <c:pt idx="359">
                  <c:v>136.83920000000001</c:v>
                </c:pt>
                <c:pt idx="360">
                  <c:v>138.10999999999999</c:v>
                </c:pt>
                <c:pt idx="361">
                  <c:v>134.31100000000001</c:v>
                </c:pt>
                <c:pt idx="362">
                  <c:v>134.31100000000001</c:v>
                </c:pt>
                <c:pt idx="363">
                  <c:v>131.80080000000001</c:v>
                </c:pt>
                <c:pt idx="364">
                  <c:v>131.80080000000001</c:v>
                </c:pt>
                <c:pt idx="365">
                  <c:v>130.55240000000006</c:v>
                </c:pt>
                <c:pt idx="366">
                  <c:v>130.55240000000006</c:v>
                </c:pt>
                <c:pt idx="367">
                  <c:v>128.0693</c:v>
                </c:pt>
                <c:pt idx="368">
                  <c:v>126.83450000000002</c:v>
                </c:pt>
                <c:pt idx="369">
                  <c:v>126.83450000000002</c:v>
                </c:pt>
                <c:pt idx="370">
                  <c:v>125.60429999999999</c:v>
                </c:pt>
                <c:pt idx="371">
                  <c:v>124.37869999999998</c:v>
                </c:pt>
                <c:pt idx="372">
                  <c:v>123.1576</c:v>
                </c:pt>
                <c:pt idx="373">
                  <c:v>123.1576</c:v>
                </c:pt>
                <c:pt idx="374">
                  <c:v>120.72920000000002</c:v>
                </c:pt>
                <c:pt idx="375">
                  <c:v>120.72920000000002</c:v>
                </c:pt>
                <c:pt idx="376">
                  <c:v>119.5219</c:v>
                </c:pt>
                <c:pt idx="377">
                  <c:v>118.3193</c:v>
                </c:pt>
                <c:pt idx="378">
                  <c:v>117.1212</c:v>
                </c:pt>
                <c:pt idx="379">
                  <c:v>117.1212</c:v>
                </c:pt>
                <c:pt idx="380">
                  <c:v>115.9278</c:v>
                </c:pt>
                <c:pt idx="381">
                  <c:v>114.73909999999999</c:v>
                </c:pt>
                <c:pt idx="382">
                  <c:v>114.73909999999999</c:v>
                </c:pt>
                <c:pt idx="383">
                  <c:v>112.37549999999997</c:v>
                </c:pt>
                <c:pt idx="384">
                  <c:v>111.2008</c:v>
                </c:pt>
                <c:pt idx="385">
                  <c:v>111.2008</c:v>
                </c:pt>
                <c:pt idx="386">
                  <c:v>110.0308</c:v>
                </c:pt>
                <c:pt idx="387">
                  <c:v>110.0308</c:v>
                </c:pt>
                <c:pt idx="388">
                  <c:v>107.70489999999999</c:v>
                </c:pt>
                <c:pt idx="389">
                  <c:v>108.8655</c:v>
                </c:pt>
                <c:pt idx="390">
                  <c:v>108.8655</c:v>
                </c:pt>
                <c:pt idx="391">
                  <c:v>106.54900000000002</c:v>
                </c:pt>
                <c:pt idx="392">
                  <c:v>106.54900000000002</c:v>
                </c:pt>
                <c:pt idx="393">
                  <c:v>105.39790000000002</c:v>
                </c:pt>
                <c:pt idx="394">
                  <c:v>105.39790000000002</c:v>
                </c:pt>
                <c:pt idx="395">
                  <c:v>104.25149999999999</c:v>
                </c:pt>
                <c:pt idx="396">
                  <c:v>103.1099</c:v>
                </c:pt>
                <c:pt idx="397">
                  <c:v>103.1099</c:v>
                </c:pt>
                <c:pt idx="398">
                  <c:v>101.9731</c:v>
                </c:pt>
                <c:pt idx="399">
                  <c:v>101.9731</c:v>
                </c:pt>
                <c:pt idx="400">
                  <c:v>101.9731</c:v>
                </c:pt>
                <c:pt idx="401">
                  <c:v>100.84110000000003</c:v>
                </c:pt>
                <c:pt idx="402">
                  <c:v>99.71392000000003</c:v>
                </c:pt>
                <c:pt idx="403">
                  <c:v>99.71392000000003</c:v>
                </c:pt>
                <c:pt idx="404">
                  <c:v>98.591539999999995</c:v>
                </c:pt>
                <c:pt idx="405">
                  <c:v>98.591539999999995</c:v>
                </c:pt>
                <c:pt idx="406">
                  <c:v>98.591539999999995</c:v>
                </c:pt>
                <c:pt idx="407">
                  <c:v>98.591539999999995</c:v>
                </c:pt>
                <c:pt idx="408">
                  <c:v>97.474000000000004</c:v>
                </c:pt>
                <c:pt idx="409">
                  <c:v>97.474000000000004</c:v>
                </c:pt>
                <c:pt idx="410">
                  <c:v>97.474000000000004</c:v>
                </c:pt>
                <c:pt idx="411">
                  <c:v>96.3613</c:v>
                </c:pt>
                <c:pt idx="412">
                  <c:v>95.253469999999993</c:v>
                </c:pt>
                <c:pt idx="413">
                  <c:v>95.253469999999993</c:v>
                </c:pt>
                <c:pt idx="414">
                  <c:v>95.253469999999993</c:v>
                </c:pt>
                <c:pt idx="415">
                  <c:v>95.253469999999993</c:v>
                </c:pt>
                <c:pt idx="416">
                  <c:v>94.150509999999983</c:v>
                </c:pt>
                <c:pt idx="417">
                  <c:v>94.150509999999983</c:v>
                </c:pt>
                <c:pt idx="418">
                  <c:v>94.150509999999983</c:v>
                </c:pt>
                <c:pt idx="419">
                  <c:v>93.052439999999976</c:v>
                </c:pt>
                <c:pt idx="420">
                  <c:v>93.052439999999976</c:v>
                </c:pt>
                <c:pt idx="421">
                  <c:v>93.052439999999976</c:v>
                </c:pt>
                <c:pt idx="422">
                  <c:v>93.052439999999976</c:v>
                </c:pt>
                <c:pt idx="423">
                  <c:v>94.150509999999983</c:v>
                </c:pt>
                <c:pt idx="424">
                  <c:v>91.959270000000004</c:v>
                </c:pt>
                <c:pt idx="425">
                  <c:v>94.150509999999983</c:v>
                </c:pt>
                <c:pt idx="426">
                  <c:v>93.052439999999976</c:v>
                </c:pt>
                <c:pt idx="427">
                  <c:v>93.052439999999976</c:v>
                </c:pt>
                <c:pt idx="428">
                  <c:v>91.959270000000004</c:v>
                </c:pt>
                <c:pt idx="429">
                  <c:v>91.959270000000004</c:v>
                </c:pt>
                <c:pt idx="430">
                  <c:v>93.052439999999976</c:v>
                </c:pt>
                <c:pt idx="431">
                  <c:v>91.959270000000004</c:v>
                </c:pt>
                <c:pt idx="432">
                  <c:v>91.959270000000004</c:v>
                </c:pt>
                <c:pt idx="433">
                  <c:v>91.959270000000004</c:v>
                </c:pt>
                <c:pt idx="434">
                  <c:v>91.959270000000004</c:v>
                </c:pt>
                <c:pt idx="435">
                  <c:v>91.959270000000004</c:v>
                </c:pt>
                <c:pt idx="436">
                  <c:v>90.87102999999999</c:v>
                </c:pt>
                <c:pt idx="437">
                  <c:v>90.87102999999999</c:v>
                </c:pt>
                <c:pt idx="438">
                  <c:v>90.87102999999999</c:v>
                </c:pt>
                <c:pt idx="439">
                  <c:v>90.87102999999999</c:v>
                </c:pt>
                <c:pt idx="440">
                  <c:v>90.87102999999999</c:v>
                </c:pt>
                <c:pt idx="441">
                  <c:v>90.87102999999999</c:v>
                </c:pt>
                <c:pt idx="442">
                  <c:v>90.87102999999999</c:v>
                </c:pt>
                <c:pt idx="443">
                  <c:v>90.87102999999999</c:v>
                </c:pt>
                <c:pt idx="444">
                  <c:v>89.787710000000004</c:v>
                </c:pt>
                <c:pt idx="445">
                  <c:v>90.87102999999999</c:v>
                </c:pt>
                <c:pt idx="446">
                  <c:v>89.787710000000004</c:v>
                </c:pt>
                <c:pt idx="447">
                  <c:v>89.787710000000004</c:v>
                </c:pt>
                <c:pt idx="448">
                  <c:v>90.87102999999999</c:v>
                </c:pt>
                <c:pt idx="449">
                  <c:v>89.787710000000004</c:v>
                </c:pt>
                <c:pt idx="450">
                  <c:v>90.87102999999999</c:v>
                </c:pt>
                <c:pt idx="451">
                  <c:v>90.87102999999999</c:v>
                </c:pt>
                <c:pt idx="452">
                  <c:v>90.87102999999999</c:v>
                </c:pt>
                <c:pt idx="453">
                  <c:v>91.959270000000004</c:v>
                </c:pt>
                <c:pt idx="454">
                  <c:v>91.959270000000004</c:v>
                </c:pt>
                <c:pt idx="455">
                  <c:v>91.959270000000004</c:v>
                </c:pt>
                <c:pt idx="456">
                  <c:v>93.052439999999976</c:v>
                </c:pt>
                <c:pt idx="457">
                  <c:v>93.052439999999976</c:v>
                </c:pt>
                <c:pt idx="458">
                  <c:v>94.150509999999983</c:v>
                </c:pt>
                <c:pt idx="459">
                  <c:v>94.150509999999983</c:v>
                </c:pt>
                <c:pt idx="460">
                  <c:v>95.253469999999993</c:v>
                </c:pt>
                <c:pt idx="461">
                  <c:v>95.253469999999993</c:v>
                </c:pt>
                <c:pt idx="462">
                  <c:v>95.253469999999993</c:v>
                </c:pt>
                <c:pt idx="463">
                  <c:v>96.3613</c:v>
                </c:pt>
                <c:pt idx="464">
                  <c:v>97.474000000000004</c:v>
                </c:pt>
                <c:pt idx="465">
                  <c:v>97.474000000000004</c:v>
                </c:pt>
                <c:pt idx="466">
                  <c:v>98.591539999999995</c:v>
                </c:pt>
                <c:pt idx="467">
                  <c:v>98.591539999999995</c:v>
                </c:pt>
                <c:pt idx="468">
                  <c:v>99.71392000000003</c:v>
                </c:pt>
                <c:pt idx="469">
                  <c:v>99.71392000000003</c:v>
                </c:pt>
                <c:pt idx="470">
                  <c:v>100.84110000000003</c:v>
                </c:pt>
                <c:pt idx="471">
                  <c:v>101.9731</c:v>
                </c:pt>
                <c:pt idx="472">
                  <c:v>101.9731</c:v>
                </c:pt>
                <c:pt idx="473">
                  <c:v>101.9731</c:v>
                </c:pt>
                <c:pt idx="474">
                  <c:v>104.25149999999999</c:v>
                </c:pt>
                <c:pt idx="475">
                  <c:v>103.1099</c:v>
                </c:pt>
                <c:pt idx="476">
                  <c:v>104.25149999999999</c:v>
                </c:pt>
                <c:pt idx="477">
                  <c:v>104.25149999999999</c:v>
                </c:pt>
                <c:pt idx="478">
                  <c:v>105.39790000000002</c:v>
                </c:pt>
                <c:pt idx="479">
                  <c:v>105.39790000000002</c:v>
                </c:pt>
                <c:pt idx="480">
                  <c:v>106.54900000000002</c:v>
                </c:pt>
                <c:pt idx="481">
                  <c:v>107.70489999999999</c:v>
                </c:pt>
                <c:pt idx="482">
                  <c:v>107.70489999999999</c:v>
                </c:pt>
                <c:pt idx="483">
                  <c:v>108.8655</c:v>
                </c:pt>
                <c:pt idx="484">
                  <c:v>107.70489999999999</c:v>
                </c:pt>
                <c:pt idx="485">
                  <c:v>108.8655</c:v>
                </c:pt>
                <c:pt idx="486">
                  <c:v>108.8655</c:v>
                </c:pt>
                <c:pt idx="487">
                  <c:v>110.0308</c:v>
                </c:pt>
                <c:pt idx="488">
                  <c:v>110.0308</c:v>
                </c:pt>
                <c:pt idx="489">
                  <c:v>110.0308</c:v>
                </c:pt>
                <c:pt idx="490">
                  <c:v>111.2008</c:v>
                </c:pt>
                <c:pt idx="491">
                  <c:v>111.2008</c:v>
                </c:pt>
                <c:pt idx="492">
                  <c:v>111.2008</c:v>
                </c:pt>
                <c:pt idx="493">
                  <c:v>112.37549999999997</c:v>
                </c:pt>
                <c:pt idx="494">
                  <c:v>112.37549999999997</c:v>
                </c:pt>
                <c:pt idx="495">
                  <c:v>112.37549999999997</c:v>
                </c:pt>
                <c:pt idx="496">
                  <c:v>112.37549999999997</c:v>
                </c:pt>
                <c:pt idx="497">
                  <c:v>113.55500000000001</c:v>
                </c:pt>
                <c:pt idx="498">
                  <c:v>114.73909999999999</c:v>
                </c:pt>
                <c:pt idx="499">
                  <c:v>113.55500000000001</c:v>
                </c:pt>
                <c:pt idx="500">
                  <c:v>114.73909999999999</c:v>
                </c:pt>
                <c:pt idx="501">
                  <c:v>114.73909999999999</c:v>
                </c:pt>
                <c:pt idx="502">
                  <c:v>114.73909999999999</c:v>
                </c:pt>
                <c:pt idx="503">
                  <c:v>114.73909999999999</c:v>
                </c:pt>
                <c:pt idx="504">
                  <c:v>115.9278</c:v>
                </c:pt>
                <c:pt idx="505">
                  <c:v>115.9278</c:v>
                </c:pt>
                <c:pt idx="506">
                  <c:v>117.1212</c:v>
                </c:pt>
                <c:pt idx="507">
                  <c:v>115.9278</c:v>
                </c:pt>
                <c:pt idx="508">
                  <c:v>115.9278</c:v>
                </c:pt>
                <c:pt idx="509">
                  <c:v>114.73909999999999</c:v>
                </c:pt>
                <c:pt idx="510">
                  <c:v>114.73909999999999</c:v>
                </c:pt>
                <c:pt idx="511">
                  <c:v>114.73909999999999</c:v>
                </c:pt>
                <c:pt idx="512">
                  <c:v>114.73909999999999</c:v>
                </c:pt>
                <c:pt idx="513">
                  <c:v>113.55500000000001</c:v>
                </c:pt>
                <c:pt idx="514">
                  <c:v>113.55500000000001</c:v>
                </c:pt>
                <c:pt idx="515">
                  <c:v>112.37549999999997</c:v>
                </c:pt>
                <c:pt idx="516">
                  <c:v>111.2008</c:v>
                </c:pt>
                <c:pt idx="517">
                  <c:v>110.0308</c:v>
                </c:pt>
                <c:pt idx="518">
                  <c:v>110.0308</c:v>
                </c:pt>
                <c:pt idx="519">
                  <c:v>107.70489999999999</c:v>
                </c:pt>
                <c:pt idx="520">
                  <c:v>107.70489999999999</c:v>
                </c:pt>
                <c:pt idx="521">
                  <c:v>105.39790000000002</c:v>
                </c:pt>
                <c:pt idx="522">
                  <c:v>105.39790000000002</c:v>
                </c:pt>
                <c:pt idx="523">
                  <c:v>104.25149999999999</c:v>
                </c:pt>
                <c:pt idx="524">
                  <c:v>101.9731</c:v>
                </c:pt>
                <c:pt idx="525">
                  <c:v>101.9731</c:v>
                </c:pt>
                <c:pt idx="526">
                  <c:v>100.84110000000003</c:v>
                </c:pt>
                <c:pt idx="527">
                  <c:v>99.71392000000003</c:v>
                </c:pt>
                <c:pt idx="528">
                  <c:v>98.591539999999995</c:v>
                </c:pt>
                <c:pt idx="529">
                  <c:v>98.591539999999995</c:v>
                </c:pt>
                <c:pt idx="530">
                  <c:v>96.3613</c:v>
                </c:pt>
                <c:pt idx="531">
                  <c:v>96.3613</c:v>
                </c:pt>
                <c:pt idx="532">
                  <c:v>95.253469999999993</c:v>
                </c:pt>
                <c:pt idx="533">
                  <c:v>94.150509999999983</c:v>
                </c:pt>
                <c:pt idx="534">
                  <c:v>93.052439999999976</c:v>
                </c:pt>
                <c:pt idx="535">
                  <c:v>91.959270000000004</c:v>
                </c:pt>
                <c:pt idx="536">
                  <c:v>90.87102999999999</c:v>
                </c:pt>
                <c:pt idx="537">
                  <c:v>89.787710000000004</c:v>
                </c:pt>
                <c:pt idx="538">
                  <c:v>88.709339999999983</c:v>
                </c:pt>
                <c:pt idx="539">
                  <c:v>87.635930000000002</c:v>
                </c:pt>
                <c:pt idx="540">
                  <c:v>86.567480000000003</c:v>
                </c:pt>
                <c:pt idx="541">
                  <c:v>85.504009999999994</c:v>
                </c:pt>
                <c:pt idx="542">
                  <c:v>84.445560000000029</c:v>
                </c:pt>
                <c:pt idx="543">
                  <c:v>84.445560000000029</c:v>
                </c:pt>
                <c:pt idx="544">
                  <c:v>82.343729999999994</c:v>
                </c:pt>
                <c:pt idx="545">
                  <c:v>83.392129999999995</c:v>
                </c:pt>
                <c:pt idx="546">
                  <c:v>81.300379999999976</c:v>
                </c:pt>
                <c:pt idx="547">
                  <c:v>80.262110000000007</c:v>
                </c:pt>
                <c:pt idx="548">
                  <c:v>80.262110000000007</c:v>
                </c:pt>
                <c:pt idx="549">
                  <c:v>80.262110000000007</c:v>
                </c:pt>
                <c:pt idx="550">
                  <c:v>79.228899999999982</c:v>
                </c:pt>
                <c:pt idx="551">
                  <c:v>79.228899999999982</c:v>
                </c:pt>
                <c:pt idx="552">
                  <c:v>78.200800000000001</c:v>
                </c:pt>
                <c:pt idx="553">
                  <c:v>77.177799999999976</c:v>
                </c:pt>
                <c:pt idx="554">
                  <c:v>76.159930000000003</c:v>
                </c:pt>
                <c:pt idx="555">
                  <c:v>76.159930000000003</c:v>
                </c:pt>
                <c:pt idx="556">
                  <c:v>76.159930000000003</c:v>
                </c:pt>
                <c:pt idx="557">
                  <c:v>75.14721000000003</c:v>
                </c:pt>
                <c:pt idx="558">
                  <c:v>74.139650000000003</c:v>
                </c:pt>
                <c:pt idx="559">
                  <c:v>75.14721000000003</c:v>
                </c:pt>
                <c:pt idx="560">
                  <c:v>74.139650000000003</c:v>
                </c:pt>
                <c:pt idx="561">
                  <c:v>73.137260000000026</c:v>
                </c:pt>
                <c:pt idx="562">
                  <c:v>73.137260000000026</c:v>
                </c:pt>
                <c:pt idx="563">
                  <c:v>72.140069999999994</c:v>
                </c:pt>
                <c:pt idx="564">
                  <c:v>72.140069999999994</c:v>
                </c:pt>
                <c:pt idx="565">
                  <c:v>71.148089999999982</c:v>
                </c:pt>
                <c:pt idx="566">
                  <c:v>72.140069999999994</c:v>
                </c:pt>
                <c:pt idx="567">
                  <c:v>71.148089999999982</c:v>
                </c:pt>
                <c:pt idx="568">
                  <c:v>70.161339999999981</c:v>
                </c:pt>
                <c:pt idx="569">
                  <c:v>71.148089999999982</c:v>
                </c:pt>
                <c:pt idx="570">
                  <c:v>71.148089999999982</c:v>
                </c:pt>
                <c:pt idx="571">
                  <c:v>70.161339999999981</c:v>
                </c:pt>
                <c:pt idx="572">
                  <c:v>69.17983999999997</c:v>
                </c:pt>
                <c:pt idx="573">
                  <c:v>69.17983999999997</c:v>
                </c:pt>
                <c:pt idx="574">
                  <c:v>69.17983999999997</c:v>
                </c:pt>
                <c:pt idx="575">
                  <c:v>69.17983999999997</c:v>
                </c:pt>
                <c:pt idx="576">
                  <c:v>69.17983999999997</c:v>
                </c:pt>
                <c:pt idx="577">
                  <c:v>69.17983999999997</c:v>
                </c:pt>
                <c:pt idx="578">
                  <c:v>68.203599999999994</c:v>
                </c:pt>
                <c:pt idx="579">
                  <c:v>68.203599999999994</c:v>
                </c:pt>
                <c:pt idx="580">
                  <c:v>68.203599999999994</c:v>
                </c:pt>
                <c:pt idx="581">
                  <c:v>68.203599999999994</c:v>
                </c:pt>
                <c:pt idx="582">
                  <c:v>68.203599999999994</c:v>
                </c:pt>
                <c:pt idx="583">
                  <c:v>67.232640000000004</c:v>
                </c:pt>
                <c:pt idx="584">
                  <c:v>67.232640000000004</c:v>
                </c:pt>
                <c:pt idx="585">
                  <c:v>67.232640000000004</c:v>
                </c:pt>
                <c:pt idx="586">
                  <c:v>66.266980000000004</c:v>
                </c:pt>
                <c:pt idx="587">
                  <c:v>67.232640000000004</c:v>
                </c:pt>
                <c:pt idx="588">
                  <c:v>67.232640000000004</c:v>
                </c:pt>
                <c:pt idx="589">
                  <c:v>67.232640000000004</c:v>
                </c:pt>
                <c:pt idx="590">
                  <c:v>67.232640000000004</c:v>
                </c:pt>
                <c:pt idx="591">
                  <c:v>67.232640000000004</c:v>
                </c:pt>
                <c:pt idx="592">
                  <c:v>68.203599999999994</c:v>
                </c:pt>
                <c:pt idx="593">
                  <c:v>68.203599999999994</c:v>
                </c:pt>
                <c:pt idx="594">
                  <c:v>68.203599999999994</c:v>
                </c:pt>
                <c:pt idx="595">
                  <c:v>69.17983999999997</c:v>
                </c:pt>
                <c:pt idx="596">
                  <c:v>68.203599999999994</c:v>
                </c:pt>
                <c:pt idx="597">
                  <c:v>69.17983999999997</c:v>
                </c:pt>
                <c:pt idx="598">
                  <c:v>68.203599999999994</c:v>
                </c:pt>
                <c:pt idx="599">
                  <c:v>68.203599999999994</c:v>
                </c:pt>
                <c:pt idx="600">
                  <c:v>67.232640000000004</c:v>
                </c:pt>
                <c:pt idx="601">
                  <c:v>67.232640000000004</c:v>
                </c:pt>
                <c:pt idx="602">
                  <c:v>67.232640000000004</c:v>
                </c:pt>
                <c:pt idx="603">
                  <c:v>67.232640000000004</c:v>
                </c:pt>
                <c:pt idx="604">
                  <c:v>67.232640000000004</c:v>
                </c:pt>
                <c:pt idx="605">
                  <c:v>67.232640000000004</c:v>
                </c:pt>
                <c:pt idx="606">
                  <c:v>67.232640000000004</c:v>
                </c:pt>
                <c:pt idx="607">
                  <c:v>67.232640000000004</c:v>
                </c:pt>
                <c:pt idx="608">
                  <c:v>67.232640000000004</c:v>
                </c:pt>
                <c:pt idx="609">
                  <c:v>66.266980000000004</c:v>
                </c:pt>
                <c:pt idx="610">
                  <c:v>66.266980000000004</c:v>
                </c:pt>
                <c:pt idx="611">
                  <c:v>66.266980000000004</c:v>
                </c:pt>
                <c:pt idx="612">
                  <c:v>66.266980000000004</c:v>
                </c:pt>
                <c:pt idx="613">
                  <c:v>66.266980000000004</c:v>
                </c:pt>
                <c:pt idx="614">
                  <c:v>66.266980000000004</c:v>
                </c:pt>
                <c:pt idx="615">
                  <c:v>66.266980000000004</c:v>
                </c:pt>
                <c:pt idx="616">
                  <c:v>66.266980000000004</c:v>
                </c:pt>
                <c:pt idx="617">
                  <c:v>66.266980000000004</c:v>
                </c:pt>
                <c:pt idx="618">
                  <c:v>65.306640000000002</c:v>
                </c:pt>
                <c:pt idx="619">
                  <c:v>65.306640000000002</c:v>
                </c:pt>
                <c:pt idx="620">
                  <c:v>65.306640000000002</c:v>
                </c:pt>
                <c:pt idx="621">
                  <c:v>65.306640000000002</c:v>
                </c:pt>
                <c:pt idx="622">
                  <c:v>65.306640000000002</c:v>
                </c:pt>
                <c:pt idx="623">
                  <c:v>65.306640000000002</c:v>
                </c:pt>
                <c:pt idx="624">
                  <c:v>64.351650000000006</c:v>
                </c:pt>
                <c:pt idx="625">
                  <c:v>65.306640000000002</c:v>
                </c:pt>
                <c:pt idx="626">
                  <c:v>64.351650000000006</c:v>
                </c:pt>
                <c:pt idx="627">
                  <c:v>64.351650000000006</c:v>
                </c:pt>
                <c:pt idx="628">
                  <c:v>64.351650000000006</c:v>
                </c:pt>
              </c:numCache>
            </c:numRef>
          </c:yVal>
          <c:smooth val="1"/>
        </c:ser>
        <c:axId val="36868096"/>
        <c:axId val="36865920"/>
      </c:scatterChart>
      <c:valAx>
        <c:axId val="36837632"/>
        <c:scaling>
          <c:orientation val="minMax"/>
          <c:max val="40594"/>
          <c:min val="40590"/>
        </c:scaling>
        <c:axPos val="b"/>
        <c:numFmt formatCode="m/d/yy\ h:mm;@" sourceLinked="1"/>
        <c:tickLblPos val="nextTo"/>
        <c:txPr>
          <a:bodyPr rot="-3300000"/>
          <a:lstStyle/>
          <a:p>
            <a:pPr>
              <a:defRPr/>
            </a:pPr>
            <a:endParaRPr lang="en-US"/>
          </a:p>
        </c:txPr>
        <c:crossAx val="36864000"/>
        <c:crosses val="autoZero"/>
        <c:crossBetween val="midCat"/>
      </c:valAx>
      <c:valAx>
        <c:axId val="36864000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Ammonia</a:t>
                </a:r>
                <a:r>
                  <a:rPr lang="en-US" baseline="0" dirty="0"/>
                  <a:t> </a:t>
                </a:r>
                <a:r>
                  <a:rPr lang="en-US" baseline="0" dirty="0" smtClean="0"/>
                  <a:t>Concentration </a:t>
                </a:r>
                <a:r>
                  <a:rPr lang="en-US" baseline="0" dirty="0"/>
                  <a:t>(mg/L)</a:t>
                </a:r>
                <a:endParaRPr lang="en-US" dirty="0"/>
              </a:p>
            </c:rich>
          </c:tx>
        </c:title>
        <c:numFmt formatCode="General" sourceLinked="1"/>
        <c:tickLblPos val="nextTo"/>
        <c:crossAx val="36837632"/>
        <c:crosses val="autoZero"/>
        <c:crossBetween val="midCat"/>
      </c:valAx>
      <c:valAx>
        <c:axId val="36865920"/>
        <c:scaling>
          <c:orientation val="minMax"/>
        </c:scaling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Discharge</a:t>
                </a:r>
                <a:r>
                  <a:rPr lang="en-US" baseline="0"/>
                  <a:t> (cfs)</a:t>
                </a:r>
                <a:endParaRPr lang="en-US"/>
              </a:p>
            </c:rich>
          </c:tx>
        </c:title>
        <c:numFmt formatCode="General" sourceLinked="1"/>
        <c:tickLblPos val="nextTo"/>
        <c:crossAx val="36868096"/>
        <c:crosses val="max"/>
        <c:crossBetween val="midCat"/>
      </c:valAx>
      <c:valAx>
        <c:axId val="36868096"/>
        <c:scaling>
          <c:orientation val="minMax"/>
        </c:scaling>
        <c:delete val="1"/>
        <c:axPos val="b"/>
        <c:numFmt formatCode="m/d/yy\ h:mm;@" sourceLinked="1"/>
        <c:tickLblPos val="nextTo"/>
        <c:crossAx val="36865920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63517366726465585"/>
          <c:y val="5.7717018501521708E-2"/>
          <c:w val="0.19885459969677705"/>
          <c:h val="0.23351044136684196"/>
        </c:manualLayout>
      </c:layout>
      <c:spPr>
        <a:solidFill>
          <a:srgbClr val="FFFFFF"/>
        </a:solidFill>
      </c:spPr>
    </c:legend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Water Temp</a:t>
            </a:r>
          </a:p>
        </c:rich>
      </c:tx>
      <c:layout>
        <c:manualLayout>
          <c:xMode val="edge"/>
          <c:yMode val="edge"/>
          <c:x val="0.39137380191693305"/>
          <c:y val="2.9527587436549808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7002228495023033"/>
          <c:y val="0.10629931477157939"/>
          <c:w val="0.80718516317535771"/>
          <c:h val="0.71834295010253779"/>
        </c:manualLayout>
      </c:layout>
      <c:barChart>
        <c:barDir val="col"/>
        <c:grouping val="clustered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WY10'!$B$3:$B$6</c:f>
              <c:numCache>
                <c:formatCode>General</c:formatCode>
                <c:ptCount val="4"/>
                <c:pt idx="0">
                  <c:v>2.8</c:v>
                </c:pt>
                <c:pt idx="1">
                  <c:v>1.8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WY10'!$D$3:$D$6</c:f>
              <c:numCache>
                <c:formatCode>General</c:formatCode>
                <c:ptCount val="4"/>
                <c:pt idx="0">
                  <c:v>10.5</c:v>
                </c:pt>
                <c:pt idx="1">
                  <c:v>10.6</c:v>
                </c:pt>
                <c:pt idx="2">
                  <c:v>10.6</c:v>
                </c:pt>
                <c:pt idx="3">
                  <c:v>10.5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WY10'!$C$3:$C$6</c:f>
              <c:numCache>
                <c:formatCode>General</c:formatCode>
                <c:ptCount val="4"/>
                <c:pt idx="0">
                  <c:v>20.399999999999999</c:v>
                </c:pt>
                <c:pt idx="1">
                  <c:v>22.3</c:v>
                </c:pt>
                <c:pt idx="2">
                  <c:v>22.6</c:v>
                </c:pt>
                <c:pt idx="3">
                  <c:v>22.5</c:v>
                </c:pt>
              </c:numCache>
            </c:numRef>
          </c:val>
        </c:ser>
        <c:axId val="36944512"/>
        <c:axId val="36954496"/>
      </c:barChart>
      <c:catAx>
        <c:axId val="36944512"/>
        <c:scaling>
          <c:orientation val="minMax"/>
        </c:scaling>
        <c:axPos val="b"/>
        <c:numFmt formatCode="@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6954496"/>
        <c:crosses val="autoZero"/>
        <c:auto val="1"/>
        <c:lblAlgn val="ctr"/>
        <c:lblOffset val="100"/>
      </c:catAx>
      <c:valAx>
        <c:axId val="36954496"/>
        <c:scaling>
          <c:orientation val="minMax"/>
          <c:min val="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Water Temperature in degree C</a:t>
                </a:r>
              </a:p>
            </c:rich>
          </c:tx>
          <c:layout>
            <c:manualLayout>
              <c:xMode val="edge"/>
              <c:yMode val="edge"/>
              <c:x val="1.2779552715654953E-2"/>
              <c:y val="0.25787426361253513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6944512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6823998415292427"/>
          <c:y val="0.1221665593378481"/>
          <c:w val="0.11026439586425499"/>
          <c:h val="0.15918407836815668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Conductance</a:t>
            </a:r>
          </a:p>
        </c:rich>
      </c:tx>
      <c:layout>
        <c:manualLayout>
          <c:xMode val="edge"/>
          <c:yMode val="edge"/>
          <c:x val="0.38277571579650721"/>
          <c:y val="2.9469548133595279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85700242658347"/>
          <c:y val="0.11745760779319638"/>
          <c:w val="0.7726080820086173"/>
          <c:h val="0.72532387340873672"/>
        </c:manualLayout>
      </c:layout>
      <c:barChart>
        <c:barDir val="col"/>
        <c:grouping val="clustered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WY10'!$G$3:$G$6</c:f>
              <c:numCache>
                <c:formatCode>General</c:formatCode>
                <c:ptCount val="4"/>
                <c:pt idx="0">
                  <c:v>378</c:v>
                </c:pt>
                <c:pt idx="1">
                  <c:v>245</c:v>
                </c:pt>
                <c:pt idx="2">
                  <c:v>235</c:v>
                </c:pt>
                <c:pt idx="3">
                  <c:v>320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WY10'!$I$3:$I$6</c:f>
              <c:numCache>
                <c:formatCode>General</c:formatCode>
                <c:ptCount val="4"/>
                <c:pt idx="0">
                  <c:v>604</c:v>
                </c:pt>
                <c:pt idx="1">
                  <c:v>658</c:v>
                </c:pt>
                <c:pt idx="2">
                  <c:v>628</c:v>
                </c:pt>
                <c:pt idx="3">
                  <c:v>631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WY10'!$H$3:$H$6</c:f>
              <c:numCache>
                <c:formatCode>General</c:formatCode>
                <c:ptCount val="4"/>
                <c:pt idx="0">
                  <c:v>655</c:v>
                </c:pt>
                <c:pt idx="1">
                  <c:v>1210</c:v>
                </c:pt>
                <c:pt idx="2">
                  <c:v>856</c:v>
                </c:pt>
                <c:pt idx="3">
                  <c:v>782</c:v>
                </c:pt>
              </c:numCache>
            </c:numRef>
          </c:val>
        </c:ser>
        <c:axId val="37030912"/>
        <c:axId val="37061376"/>
      </c:barChart>
      <c:catAx>
        <c:axId val="37030912"/>
        <c:scaling>
          <c:orientation val="minMax"/>
        </c:scaling>
        <c:axPos val="b"/>
        <c:numFmt formatCode="@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7061376"/>
        <c:crosses val="autoZero"/>
        <c:auto val="1"/>
        <c:lblAlgn val="ctr"/>
        <c:lblOffset val="100"/>
      </c:catAx>
      <c:valAx>
        <c:axId val="37061376"/>
        <c:scaling>
          <c:orientation val="minMax"/>
          <c:min val="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7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 smtClean="0"/>
                  <a:t>Specific </a:t>
                </a:r>
                <a:r>
                  <a:rPr lang="en-US" dirty="0"/>
                  <a:t>Conductance </a:t>
                </a:r>
                <a:r>
                  <a:rPr lang="en-US" dirty="0" err="1"/>
                  <a:t>uS</a:t>
                </a:r>
                <a:r>
                  <a:rPr lang="en-US" dirty="0"/>
                  <a:t>/cm</a:t>
                </a:r>
              </a:p>
            </c:rich>
          </c:tx>
          <c:layout>
            <c:manualLayout>
              <c:xMode val="edge"/>
              <c:yMode val="edge"/>
              <c:x val="2.6932600406081319E-2"/>
              <c:y val="0.11003184534372255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75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7030912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6812410241172702"/>
          <c:y val="0.15366221452809323"/>
          <c:w val="0.1100885355837697"/>
          <c:h val="0.15887133951085194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Turbidity</a:t>
            </a:r>
          </a:p>
        </c:rich>
      </c:tx>
      <c:layout>
        <c:manualLayout>
          <c:xMode val="edge"/>
          <c:yMode val="edge"/>
          <c:x val="0.41082834490410491"/>
          <c:y val="2.9411821024473487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5242559302728675"/>
          <c:y val="0.10588255568810449"/>
          <c:w val="0.79025033427425351"/>
          <c:h val="0.72099148936821245"/>
        </c:manualLayout>
      </c:layout>
      <c:barChart>
        <c:barDir val="col"/>
        <c:grouping val="clustered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WY10'!$L$3:$L$6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WY10'!$N$3:$N$6</c:f>
              <c:numCache>
                <c:formatCode>General</c:formatCode>
                <c:ptCount val="4"/>
                <c:pt idx="0">
                  <c:v>11</c:v>
                </c:pt>
                <c:pt idx="1">
                  <c:v>21</c:v>
                </c:pt>
                <c:pt idx="2">
                  <c:v>10</c:v>
                </c:pt>
                <c:pt idx="3">
                  <c:v>10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WY10'!$M$3:$M$6</c:f>
              <c:numCache>
                <c:formatCode>General</c:formatCode>
                <c:ptCount val="4"/>
                <c:pt idx="0">
                  <c:v>150</c:v>
                </c:pt>
                <c:pt idx="1">
                  <c:v>600</c:v>
                </c:pt>
                <c:pt idx="2">
                  <c:v>210</c:v>
                </c:pt>
                <c:pt idx="3">
                  <c:v>180</c:v>
                </c:pt>
              </c:numCache>
            </c:numRef>
          </c:val>
        </c:ser>
        <c:axId val="41835904"/>
        <c:axId val="41841792"/>
      </c:barChart>
      <c:catAx>
        <c:axId val="41835904"/>
        <c:scaling>
          <c:orientation val="minMax"/>
        </c:scaling>
        <c:axPos val="b"/>
        <c:numFmt formatCode="@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1841792"/>
        <c:crosses val="autoZero"/>
        <c:auto val="1"/>
        <c:lblAlgn val="ctr"/>
        <c:lblOffset val="100"/>
      </c:catAx>
      <c:valAx>
        <c:axId val="41841792"/>
        <c:scaling>
          <c:orientation val="minMax"/>
          <c:min val="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Turbidity FNU</a:t>
                </a:r>
              </a:p>
            </c:rich>
          </c:tx>
          <c:layout>
            <c:manualLayout>
              <c:xMode val="edge"/>
              <c:yMode val="edge"/>
              <c:x val="1.273886340787922E-2"/>
              <c:y val="0.40000076593283945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1835904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61305780150418776"/>
          <c:y val="0.17254935001024443"/>
          <c:w val="0.10991323536787202"/>
          <c:h val="0.15855982708043853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pH</a:t>
            </a:r>
          </a:p>
        </c:rich>
      </c:tx>
      <c:layout>
        <c:manualLayout>
          <c:xMode val="edge"/>
          <c:yMode val="edge"/>
          <c:x val="0.44833068362480144"/>
          <c:y val="2.9354235485563217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3330040112910421"/>
          <c:y val="0.10567524774802758"/>
          <c:w val="0.80946590402614749"/>
          <c:h val="0.74646027785384605"/>
        </c:manualLayout>
      </c:layout>
      <c:barChart>
        <c:barDir val="col"/>
        <c:grouping val="clustered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WY10'!$B$10:$B$13</c:f>
              <c:numCache>
                <c:formatCode>General</c:formatCode>
                <c:ptCount val="4"/>
                <c:pt idx="0">
                  <c:v>7.1</c:v>
                </c:pt>
                <c:pt idx="1">
                  <c:v>7.4</c:v>
                </c:pt>
                <c:pt idx="2">
                  <c:v>7.2</c:v>
                </c:pt>
                <c:pt idx="3">
                  <c:v>7.4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WY10'!$D$10:$D$13</c:f>
              <c:numCache>
                <c:formatCode>General</c:formatCode>
                <c:ptCount val="4"/>
                <c:pt idx="0">
                  <c:v>7.7</c:v>
                </c:pt>
                <c:pt idx="1">
                  <c:v>7.9</c:v>
                </c:pt>
                <c:pt idx="2">
                  <c:v>8</c:v>
                </c:pt>
                <c:pt idx="3">
                  <c:v>8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WY10'!$C$10:$C$13</c:f>
              <c:numCache>
                <c:formatCode>General</c:formatCode>
                <c:ptCount val="4"/>
                <c:pt idx="0">
                  <c:v>8.3000000000000007</c:v>
                </c:pt>
                <c:pt idx="1">
                  <c:v>8.5</c:v>
                </c:pt>
                <c:pt idx="2">
                  <c:v>8.5</c:v>
                </c:pt>
                <c:pt idx="3">
                  <c:v>8.6</c:v>
                </c:pt>
              </c:numCache>
            </c:numRef>
          </c:val>
        </c:ser>
        <c:axId val="41943040"/>
        <c:axId val="41944576"/>
      </c:barChart>
      <c:catAx>
        <c:axId val="41943040"/>
        <c:scaling>
          <c:orientation val="minMax"/>
        </c:scaling>
        <c:axPos val="b"/>
        <c:numFmt formatCode="@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1944576"/>
        <c:crosses val="autoZero"/>
        <c:auto val="1"/>
        <c:lblAlgn val="ctr"/>
        <c:lblOffset val="100"/>
      </c:catAx>
      <c:valAx>
        <c:axId val="41944576"/>
        <c:scaling>
          <c:orientation val="minMax"/>
          <c:min val="6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pH</a:t>
                </a:r>
              </a:p>
            </c:rich>
          </c:tx>
          <c:layout>
            <c:manualLayout>
              <c:xMode val="edge"/>
              <c:yMode val="edge"/>
              <c:x val="1.2718600953895069E-2"/>
              <c:y val="0.47553861486612375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1943040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2655007949125572"/>
          <c:y val="0.13698691773117411"/>
          <c:w val="0.10973849254534757"/>
          <c:h val="0.15824953387675866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Water Temp</a:t>
            </a:r>
          </a:p>
        </c:rich>
      </c:tx>
      <c:layout>
        <c:manualLayout>
          <c:xMode val="edge"/>
          <c:yMode val="edge"/>
          <c:x val="0.39137380191693305"/>
          <c:y val="2.9527587436549808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7002228495023033"/>
          <c:y val="0.10629931477157939"/>
          <c:w val="0.79288491061258881"/>
          <c:h val="0.72510662301498874"/>
        </c:manualLayout>
      </c:layout>
      <c:barChart>
        <c:barDir val="col"/>
        <c:grouping val="clustered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WY11'!$B$3:$B$6</c:f>
              <c:numCache>
                <c:formatCode>General</c:formatCode>
                <c:ptCount val="4"/>
                <c:pt idx="0">
                  <c:v>0.8</c:v>
                </c:pt>
                <c:pt idx="1">
                  <c:v>0.1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WY11'!$D$3:$D$6</c:f>
              <c:numCache>
                <c:formatCode>General</c:formatCode>
                <c:ptCount val="4"/>
                <c:pt idx="0">
                  <c:v>9.7000000000000011</c:v>
                </c:pt>
                <c:pt idx="1">
                  <c:v>14</c:v>
                </c:pt>
                <c:pt idx="2">
                  <c:v>15.4</c:v>
                </c:pt>
                <c:pt idx="3">
                  <c:v>9.9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WY11'!$C$3:$C$6</c:f>
              <c:numCache>
                <c:formatCode>General</c:formatCode>
                <c:ptCount val="4"/>
                <c:pt idx="0">
                  <c:v>19.7</c:v>
                </c:pt>
                <c:pt idx="1">
                  <c:v>20.3</c:v>
                </c:pt>
                <c:pt idx="2">
                  <c:v>21.4</c:v>
                </c:pt>
                <c:pt idx="3">
                  <c:v>22.9</c:v>
                </c:pt>
              </c:numCache>
            </c:numRef>
          </c:val>
        </c:ser>
        <c:axId val="37295232"/>
        <c:axId val="37296768"/>
      </c:barChart>
      <c:catAx>
        <c:axId val="37295232"/>
        <c:scaling>
          <c:orientation val="minMax"/>
        </c:scaling>
        <c:axPos val="b"/>
        <c:numFmt formatCode="@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7296768"/>
        <c:crosses val="autoZero"/>
        <c:auto val="1"/>
        <c:lblAlgn val="ctr"/>
        <c:lblOffset val="100"/>
      </c:catAx>
      <c:valAx>
        <c:axId val="37296768"/>
        <c:scaling>
          <c:orientation val="minMax"/>
          <c:min val="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Water Temperature in degree C</a:t>
                </a:r>
              </a:p>
            </c:rich>
          </c:tx>
          <c:layout>
            <c:manualLayout>
              <c:xMode val="edge"/>
              <c:yMode val="edge"/>
              <c:x val="1.2779552715654953E-2"/>
              <c:y val="0.25787426361253513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7295232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54470831476254145"/>
          <c:y val="0.17721781325039318"/>
          <c:w val="0.11026439586425499"/>
          <c:h val="0.15918407836815668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Conductance</a:t>
            </a:r>
          </a:p>
        </c:rich>
      </c:tx>
      <c:layout>
        <c:manualLayout>
          <c:xMode val="edge"/>
          <c:yMode val="edge"/>
          <c:x val="0.38277571579650721"/>
          <c:y val="2.9469548133595279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5110904768979355"/>
          <c:y val="0.10216110019646366"/>
          <c:w val="0.79147600653691863"/>
          <c:h val="0.72743191631593151"/>
        </c:manualLayout>
      </c:layout>
      <c:barChart>
        <c:barDir val="col"/>
        <c:grouping val="clustered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WY11'!$G$3:$G$6</c:f>
              <c:numCache>
                <c:formatCode>General</c:formatCode>
                <c:ptCount val="4"/>
                <c:pt idx="0">
                  <c:v>356</c:v>
                </c:pt>
                <c:pt idx="1">
                  <c:v>296</c:v>
                </c:pt>
                <c:pt idx="2">
                  <c:v>288</c:v>
                </c:pt>
                <c:pt idx="3">
                  <c:v>396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WY11'!$I$3:$I$6</c:f>
              <c:numCache>
                <c:formatCode>General</c:formatCode>
                <c:ptCount val="4"/>
                <c:pt idx="0">
                  <c:v>614</c:v>
                </c:pt>
                <c:pt idx="1">
                  <c:v>671</c:v>
                </c:pt>
                <c:pt idx="2">
                  <c:v>647</c:v>
                </c:pt>
                <c:pt idx="3">
                  <c:v>634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WY11'!$H$3:$H$6</c:f>
              <c:numCache>
                <c:formatCode>General</c:formatCode>
                <c:ptCount val="4"/>
                <c:pt idx="0">
                  <c:v>700</c:v>
                </c:pt>
                <c:pt idx="1">
                  <c:v>958</c:v>
                </c:pt>
                <c:pt idx="2">
                  <c:v>991</c:v>
                </c:pt>
                <c:pt idx="3">
                  <c:v>818</c:v>
                </c:pt>
              </c:numCache>
            </c:numRef>
          </c:val>
        </c:ser>
        <c:axId val="41989632"/>
        <c:axId val="41991168"/>
      </c:barChart>
      <c:catAx>
        <c:axId val="41989632"/>
        <c:scaling>
          <c:orientation val="minMax"/>
        </c:scaling>
        <c:axPos val="b"/>
        <c:numFmt formatCode="@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1991168"/>
        <c:crosses val="autoZero"/>
        <c:auto val="1"/>
        <c:lblAlgn val="ctr"/>
        <c:lblOffset val="100"/>
      </c:catAx>
      <c:valAx>
        <c:axId val="41991168"/>
        <c:scaling>
          <c:orientation val="minMax"/>
          <c:max val="1400"/>
          <c:min val="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7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 smtClean="0"/>
                  <a:t>Specific </a:t>
                </a:r>
                <a:r>
                  <a:rPr lang="en-US" dirty="0"/>
                  <a:t>Conductance </a:t>
                </a:r>
                <a:r>
                  <a:rPr lang="en-US" dirty="0" err="1"/>
                  <a:t>uS</a:t>
                </a:r>
                <a:r>
                  <a:rPr lang="en-US" dirty="0"/>
                  <a:t>/cm</a:t>
                </a:r>
              </a:p>
            </c:rich>
          </c:tx>
          <c:layout>
            <c:manualLayout>
              <c:xMode val="edge"/>
              <c:yMode val="edge"/>
              <c:x val="1.1209329965829741E-2"/>
              <c:y val="0.13645018987233301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75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1989632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3524821359052672"/>
          <c:y val="0.15324165029469553"/>
          <c:w val="0.1100885355837697"/>
          <c:h val="0.15887133951085194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Turbidity</a:t>
            </a:r>
          </a:p>
        </c:rich>
      </c:tx>
      <c:layout>
        <c:manualLayout>
          <c:xMode val="edge"/>
          <c:yMode val="edge"/>
          <c:x val="0.41082834490410491"/>
          <c:y val="2.9411821024473487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5242559302728675"/>
          <c:y val="0.10588255568810449"/>
          <c:w val="0.79025033427425351"/>
          <c:h val="0.72023420683451334"/>
        </c:manualLayout>
      </c:layout>
      <c:barChart>
        <c:barDir val="col"/>
        <c:grouping val="clustered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WY11'!$L$3:$L$6</c:f>
              <c:numCache>
                <c:formatCode>General</c:formatCode>
                <c:ptCount val="4"/>
                <c:pt idx="0">
                  <c:v>1.1000000000000001</c:v>
                </c:pt>
                <c:pt idx="1">
                  <c:v>0.8</c:v>
                </c:pt>
                <c:pt idx="2">
                  <c:v>0</c:v>
                </c:pt>
                <c:pt idx="3">
                  <c:v>0.1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WY11'!$N$3:$N$6</c:f>
              <c:numCache>
                <c:formatCode>General</c:formatCode>
                <c:ptCount val="4"/>
                <c:pt idx="0">
                  <c:v>12</c:v>
                </c:pt>
                <c:pt idx="1">
                  <c:v>14</c:v>
                </c:pt>
                <c:pt idx="2">
                  <c:v>6.6</c:v>
                </c:pt>
                <c:pt idx="3">
                  <c:v>5.5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WY11'!$M$3:$M$6</c:f>
              <c:numCache>
                <c:formatCode>General</c:formatCode>
                <c:ptCount val="4"/>
                <c:pt idx="0">
                  <c:v>150</c:v>
                </c:pt>
                <c:pt idx="1">
                  <c:v>370</c:v>
                </c:pt>
                <c:pt idx="2">
                  <c:v>200</c:v>
                </c:pt>
                <c:pt idx="3">
                  <c:v>77</c:v>
                </c:pt>
              </c:numCache>
            </c:numRef>
          </c:val>
        </c:ser>
        <c:axId val="42014592"/>
        <c:axId val="42016128"/>
      </c:barChart>
      <c:catAx>
        <c:axId val="42014592"/>
        <c:scaling>
          <c:orientation val="minMax"/>
        </c:scaling>
        <c:axPos val="b"/>
        <c:numFmt formatCode="@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016128"/>
        <c:crosses val="autoZero"/>
        <c:auto val="1"/>
        <c:lblAlgn val="ctr"/>
        <c:lblOffset val="100"/>
      </c:catAx>
      <c:valAx>
        <c:axId val="42016128"/>
        <c:scaling>
          <c:orientation val="minMax"/>
          <c:max val="700"/>
          <c:min val="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Turbidity FNU</a:t>
                </a:r>
              </a:p>
            </c:rich>
          </c:tx>
          <c:layout>
            <c:manualLayout>
              <c:xMode val="edge"/>
              <c:yMode val="edge"/>
              <c:x val="1.273886340787922E-2"/>
              <c:y val="0.40000076593283945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014592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61305780150418776"/>
          <c:y val="0.17254935001024443"/>
          <c:w val="0.10991323536787202"/>
          <c:h val="0.15855982708043853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pH</a:t>
            </a:r>
          </a:p>
        </c:rich>
      </c:tx>
      <c:layout>
        <c:manualLayout>
          <c:xMode val="edge"/>
          <c:yMode val="edge"/>
          <c:x val="0.44833068362480144"/>
          <c:y val="2.9354235485563217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3330040112910421"/>
          <c:y val="0.10567524774802758"/>
          <c:w val="0.80946590402614749"/>
          <c:h val="0.74979193853619652"/>
        </c:manualLayout>
      </c:layout>
      <c:barChart>
        <c:barDir val="col"/>
        <c:grouping val="clustered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WY11'!$B$10:$B$13</c:f>
              <c:numCache>
                <c:formatCode>General</c:formatCode>
                <c:ptCount val="4"/>
                <c:pt idx="0">
                  <c:v>7.3</c:v>
                </c:pt>
                <c:pt idx="1">
                  <c:v>7.4</c:v>
                </c:pt>
                <c:pt idx="2">
                  <c:v>7.4</c:v>
                </c:pt>
                <c:pt idx="3">
                  <c:v>7.4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WY11'!$D$10:$D$13</c:f>
              <c:numCache>
                <c:formatCode>General</c:formatCode>
                <c:ptCount val="4"/>
                <c:pt idx="0">
                  <c:v>7.7</c:v>
                </c:pt>
                <c:pt idx="1">
                  <c:v>7.9</c:v>
                </c:pt>
                <c:pt idx="2">
                  <c:v>8</c:v>
                </c:pt>
                <c:pt idx="3">
                  <c:v>8.1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WY11'!$C$10:$C$13</c:f>
              <c:numCache>
                <c:formatCode>General</c:formatCode>
                <c:ptCount val="4"/>
                <c:pt idx="0">
                  <c:v>8.3000000000000007</c:v>
                </c:pt>
                <c:pt idx="1">
                  <c:v>8.3000000000000007</c:v>
                </c:pt>
                <c:pt idx="2">
                  <c:v>8.5</c:v>
                </c:pt>
                <c:pt idx="3">
                  <c:v>8.6</c:v>
                </c:pt>
              </c:numCache>
            </c:numRef>
          </c:val>
        </c:ser>
        <c:axId val="42105088"/>
        <c:axId val="42119168"/>
      </c:barChart>
      <c:catAx>
        <c:axId val="42105088"/>
        <c:scaling>
          <c:orientation val="minMax"/>
        </c:scaling>
        <c:axPos val="b"/>
        <c:numFmt formatCode="@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119168"/>
        <c:crosses val="autoZero"/>
        <c:auto val="1"/>
        <c:lblAlgn val="ctr"/>
        <c:lblOffset val="100"/>
      </c:catAx>
      <c:valAx>
        <c:axId val="42119168"/>
        <c:scaling>
          <c:orientation val="minMax"/>
          <c:min val="6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pH</a:t>
                </a:r>
              </a:p>
            </c:rich>
          </c:tx>
          <c:layout>
            <c:manualLayout>
              <c:xMode val="edge"/>
              <c:yMode val="edge"/>
              <c:x val="1.2718600953895069E-2"/>
              <c:y val="0.47553861486612375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105088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2019077901430861"/>
          <c:y val="0.12133134043176116"/>
          <c:w val="0.10973849254534757"/>
          <c:h val="0.15824953387675866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BEC DO WY10</a:t>
            </a:r>
          </a:p>
        </c:rich>
      </c:tx>
      <c:layout>
        <c:manualLayout>
          <c:xMode val="edge"/>
          <c:yMode val="edge"/>
          <c:x val="0.44603243742627324"/>
          <c:y val="2.9296875000000007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0476206715350195"/>
          <c:y val="0.10546875000000003"/>
          <c:w val="0.83809653722801558"/>
          <c:h val="0.7734375"/>
        </c:manualLayout>
      </c:layout>
      <c:barChart>
        <c:barDir val="col"/>
        <c:grouping val="clustered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cat>
            <c:strRef>
              <c:f>'sondes WY10'!$F$10:$F$13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WY10'!$G$10:$G$13</c:f>
              <c:numCache>
                <c:formatCode>General</c:formatCode>
                <c:ptCount val="4"/>
                <c:pt idx="0">
                  <c:v>4</c:v>
                </c:pt>
                <c:pt idx="1">
                  <c:v>5</c:v>
                </c:pt>
                <c:pt idx="2">
                  <c:v>4.3</c:v>
                </c:pt>
                <c:pt idx="3">
                  <c:v>4.7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WY10'!$I$10:$I$13</c:f>
              <c:numCache>
                <c:formatCode>General</c:formatCode>
                <c:ptCount val="4"/>
                <c:pt idx="0">
                  <c:v>9.6</c:v>
                </c:pt>
                <c:pt idx="1">
                  <c:v>10.4</c:v>
                </c:pt>
                <c:pt idx="2">
                  <c:v>10.5</c:v>
                </c:pt>
                <c:pt idx="3">
                  <c:v>10.6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cat>
            <c:strRef>
              <c:f>'sondes WY10'!$A$3:$A$6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WY10'!$H$10:$H$13</c:f>
              <c:numCache>
                <c:formatCode>General</c:formatCode>
                <c:ptCount val="4"/>
                <c:pt idx="0">
                  <c:v>15.2</c:v>
                </c:pt>
                <c:pt idx="1">
                  <c:v>16</c:v>
                </c:pt>
                <c:pt idx="2">
                  <c:v>16.600000000000001</c:v>
                </c:pt>
                <c:pt idx="3">
                  <c:v>17.100000000000001</c:v>
                </c:pt>
              </c:numCache>
            </c:numRef>
          </c:val>
        </c:ser>
        <c:axId val="37423744"/>
        <c:axId val="37429632"/>
      </c:barChart>
      <c:catAx>
        <c:axId val="37423744"/>
        <c:scaling>
          <c:orientation val="minMax"/>
        </c:scaling>
        <c:axPos val="b"/>
        <c:numFmt formatCode="@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7429632"/>
        <c:crosses val="autoZero"/>
        <c:auto val="1"/>
        <c:lblAlgn val="ctr"/>
        <c:lblOffset val="100"/>
      </c:catAx>
      <c:valAx>
        <c:axId val="37429632"/>
        <c:scaling>
          <c:orientation val="minMax"/>
          <c:min val="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DO mg/L</a:t>
                </a:r>
              </a:p>
            </c:rich>
          </c:tx>
          <c:layout>
            <c:manualLayout>
              <c:xMode val="edge"/>
              <c:yMode val="edge"/>
              <c:x val="1.2698432382242657E-2"/>
              <c:y val="0.43750000000000011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7423744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50317560304961884"/>
          <c:y val="0.14843750000000006"/>
          <c:w val="0.10956430446194231"/>
          <c:h val="0.15794045275590565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dirty="0"/>
              <a:t>BEC </a:t>
            </a:r>
            <a:r>
              <a:rPr lang="en-US" dirty="0" smtClean="0"/>
              <a:t>DO WY11</a:t>
            </a:r>
            <a:endParaRPr lang="en-US" dirty="0"/>
          </a:p>
        </c:rich>
      </c:tx>
      <c:layout>
        <c:manualLayout>
          <c:xMode val="edge"/>
          <c:yMode val="edge"/>
          <c:x val="0.44603243742627324"/>
          <c:y val="2.9296875000000007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0.10476206715350195"/>
          <c:y val="0.10546875000000003"/>
          <c:w val="0.83809653722801558"/>
          <c:h val="0.77864583333333415"/>
        </c:manualLayout>
      </c:layout>
      <c:barChart>
        <c:barDir val="col"/>
        <c:grouping val="clustered"/>
        <c:ser>
          <c:idx val="0"/>
          <c:order val="0"/>
          <c:tx>
            <c:v>Min</c:v>
          </c:tx>
          <c:spPr>
            <a:ln w="12700">
              <a:solidFill>
                <a:srgbClr val="000080"/>
              </a:solidFill>
              <a:prstDash val="solid"/>
            </a:ln>
          </c:spPr>
          <c:cat>
            <c:strRef>
              <c:f>'sondes WY11'!$F$10:$F$13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WY11'!$G$10:$G$13</c:f>
              <c:numCache>
                <c:formatCode>General</c:formatCode>
                <c:ptCount val="4"/>
                <c:pt idx="0">
                  <c:v>6.2</c:v>
                </c:pt>
                <c:pt idx="1">
                  <c:v>6.5</c:v>
                </c:pt>
                <c:pt idx="2">
                  <c:v>6</c:v>
                </c:pt>
                <c:pt idx="3">
                  <c:v>5.2</c:v>
                </c:pt>
              </c:numCache>
            </c:numRef>
          </c:val>
        </c:ser>
        <c:ser>
          <c:idx val="2"/>
          <c:order val="1"/>
          <c:tx>
            <c:v>Mean</c:v>
          </c:tx>
          <c:spPr>
            <a:ln w="12700">
              <a:solidFill>
                <a:srgbClr val="FFFF00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WY11'!$I$10:$I$13</c:f>
              <c:numCache>
                <c:formatCode>General</c:formatCode>
                <c:ptCount val="4"/>
                <c:pt idx="0">
                  <c:v>10</c:v>
                </c:pt>
                <c:pt idx="1">
                  <c:v>10.7</c:v>
                </c:pt>
                <c:pt idx="2">
                  <c:v>10.8</c:v>
                </c:pt>
                <c:pt idx="3">
                  <c:v>10.9</c:v>
                </c:pt>
              </c:numCache>
            </c:numRef>
          </c:val>
        </c:ser>
        <c:ser>
          <c:idx val="1"/>
          <c:order val="2"/>
          <c:tx>
            <c:v>Max</c:v>
          </c:tx>
          <c:spPr>
            <a:ln w="12700">
              <a:solidFill>
                <a:srgbClr val="FF00FF"/>
              </a:solidFill>
              <a:prstDash val="solid"/>
            </a:ln>
          </c:spPr>
          <c:cat>
            <c:strRef>
              <c:f>'sondes WY11'!$A$3:$A$6</c:f>
              <c:strCache>
                <c:ptCount val="4"/>
                <c:pt idx="0">
                  <c:v>05406457</c:v>
                </c:pt>
                <c:pt idx="1">
                  <c:v>05406479</c:v>
                </c:pt>
                <c:pt idx="2">
                  <c:v>05406497</c:v>
                </c:pt>
                <c:pt idx="3">
                  <c:v>05406500</c:v>
                </c:pt>
              </c:strCache>
            </c:strRef>
          </c:cat>
          <c:val>
            <c:numRef>
              <c:f>'sondes WY11'!$H$10:$H$13</c:f>
              <c:numCache>
                <c:formatCode>General</c:formatCode>
                <c:ptCount val="4"/>
                <c:pt idx="0">
                  <c:v>14.5</c:v>
                </c:pt>
                <c:pt idx="1">
                  <c:v>15.6</c:v>
                </c:pt>
                <c:pt idx="2">
                  <c:v>16.5</c:v>
                </c:pt>
                <c:pt idx="3">
                  <c:v>16.899999999999999</c:v>
                </c:pt>
              </c:numCache>
            </c:numRef>
          </c:val>
        </c:ser>
        <c:axId val="42068992"/>
        <c:axId val="42152704"/>
      </c:barChart>
      <c:catAx>
        <c:axId val="42068992"/>
        <c:scaling>
          <c:orientation val="minMax"/>
        </c:scaling>
        <c:axPos val="b"/>
        <c:numFmt formatCode="@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7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152704"/>
        <c:crosses val="autoZero"/>
        <c:auto val="1"/>
        <c:lblAlgn val="ctr"/>
        <c:lblOffset val="100"/>
      </c:catAx>
      <c:valAx>
        <c:axId val="42152704"/>
        <c:scaling>
          <c:orientation val="minMax"/>
          <c:min val="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DO mg/L</a:t>
                </a:r>
              </a:p>
            </c:rich>
          </c:tx>
          <c:layout>
            <c:manualLayout>
              <c:xMode val="edge"/>
              <c:yMode val="edge"/>
              <c:x val="1.2698432382242657E-2"/>
              <c:y val="0.43750000000000011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068992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1904861892263472"/>
          <c:y val="0.16666666666666666"/>
          <c:w val="0.10956430446194231"/>
          <c:h val="0.15794045275590565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00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WY2010 Daily</a:t>
            </a:r>
            <a:r>
              <a:rPr lang="en-US" baseline="0"/>
              <a:t> Minimum D.O.</a:t>
            </a:r>
            <a:endParaRPr lang="en-US"/>
          </a:p>
        </c:rich>
      </c:tx>
      <c:overlay val="1"/>
    </c:title>
    <c:plotArea>
      <c:layout>
        <c:manualLayout>
          <c:layoutTarget val="inner"/>
          <c:xMode val="edge"/>
          <c:yMode val="edge"/>
          <c:x val="0.13113795694655786"/>
          <c:y val="8.6644449526796757E-2"/>
          <c:w val="0.80879924399557701"/>
          <c:h val="0.74018492501715272"/>
        </c:manualLayout>
      </c:layout>
      <c:scatterChart>
        <c:scatterStyle val="smoothMarker"/>
        <c:ser>
          <c:idx val="0"/>
          <c:order val="0"/>
          <c:tx>
            <c:v>Cross Plains</c:v>
          </c:tx>
          <c:spPr>
            <a:ln w="38100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'WY10'!$G$3:$G$366</c:f>
              <c:numCache>
                <c:formatCode>0%</c:formatCode>
                <c:ptCount val="364"/>
                <c:pt idx="0">
                  <c:v>2.7397260273972616E-3</c:v>
                </c:pt>
                <c:pt idx="1">
                  <c:v>2.7397260273972616E-3</c:v>
                </c:pt>
                <c:pt idx="2">
                  <c:v>2.7397260273972616E-3</c:v>
                </c:pt>
                <c:pt idx="3">
                  <c:v>1.0958904109589039E-2</c:v>
                </c:pt>
                <c:pt idx="4">
                  <c:v>1.3698630136986301E-2</c:v>
                </c:pt>
                <c:pt idx="5">
                  <c:v>1.3698630136986301E-2</c:v>
                </c:pt>
                <c:pt idx="6">
                  <c:v>1.3698630136986301E-2</c:v>
                </c:pt>
                <c:pt idx="7">
                  <c:v>1.3698630136986301E-2</c:v>
                </c:pt>
                <c:pt idx="8">
                  <c:v>1.3698630136986301E-2</c:v>
                </c:pt>
                <c:pt idx="9">
                  <c:v>2.7397260273972608E-2</c:v>
                </c:pt>
                <c:pt idx="10">
                  <c:v>2.7397260273972608E-2</c:v>
                </c:pt>
                <c:pt idx="11">
                  <c:v>2.7397260273972608E-2</c:v>
                </c:pt>
                <c:pt idx="12">
                  <c:v>2.7397260273972608E-2</c:v>
                </c:pt>
                <c:pt idx="13">
                  <c:v>2.7397260273972608E-2</c:v>
                </c:pt>
                <c:pt idx="14">
                  <c:v>2.7397260273972608E-2</c:v>
                </c:pt>
                <c:pt idx="15">
                  <c:v>4.3835616438356186E-2</c:v>
                </c:pt>
                <c:pt idx="16">
                  <c:v>4.3835616438356186E-2</c:v>
                </c:pt>
                <c:pt idx="17">
                  <c:v>4.3835616438356186E-2</c:v>
                </c:pt>
                <c:pt idx="18">
                  <c:v>4.3835616438356186E-2</c:v>
                </c:pt>
                <c:pt idx="19">
                  <c:v>4.3835616438356186E-2</c:v>
                </c:pt>
                <c:pt idx="20">
                  <c:v>4.3835616438356186E-2</c:v>
                </c:pt>
                <c:pt idx="21">
                  <c:v>4.3835616438356186E-2</c:v>
                </c:pt>
                <c:pt idx="22">
                  <c:v>6.3013698630137019E-2</c:v>
                </c:pt>
                <c:pt idx="23">
                  <c:v>6.3013698630137019E-2</c:v>
                </c:pt>
                <c:pt idx="24">
                  <c:v>6.3013698630137019E-2</c:v>
                </c:pt>
                <c:pt idx="25">
                  <c:v>6.3013698630137019E-2</c:v>
                </c:pt>
                <c:pt idx="26">
                  <c:v>6.3013698630137019E-2</c:v>
                </c:pt>
                <c:pt idx="27">
                  <c:v>7.6712328767123319E-2</c:v>
                </c:pt>
                <c:pt idx="28">
                  <c:v>7.6712328767123319E-2</c:v>
                </c:pt>
                <c:pt idx="29">
                  <c:v>7.6712328767123319E-2</c:v>
                </c:pt>
                <c:pt idx="30">
                  <c:v>7.6712328767123319E-2</c:v>
                </c:pt>
                <c:pt idx="31">
                  <c:v>7.6712328767123319E-2</c:v>
                </c:pt>
                <c:pt idx="32">
                  <c:v>7.6712328767123319E-2</c:v>
                </c:pt>
                <c:pt idx="33">
                  <c:v>9.3150684931506855E-2</c:v>
                </c:pt>
                <c:pt idx="34">
                  <c:v>9.3150684931506855E-2</c:v>
                </c:pt>
                <c:pt idx="35">
                  <c:v>9.3150684931506855E-2</c:v>
                </c:pt>
                <c:pt idx="36">
                  <c:v>9.3150684931506855E-2</c:v>
                </c:pt>
                <c:pt idx="37">
                  <c:v>9.3150684931506855E-2</c:v>
                </c:pt>
                <c:pt idx="38">
                  <c:v>9.3150684931506855E-2</c:v>
                </c:pt>
                <c:pt idx="39">
                  <c:v>9.3150684931506855E-2</c:v>
                </c:pt>
                <c:pt idx="40">
                  <c:v>9.3150684931506855E-2</c:v>
                </c:pt>
                <c:pt idx="41">
                  <c:v>0.11506849315068493</c:v>
                </c:pt>
                <c:pt idx="42">
                  <c:v>0.11506849315068493</c:v>
                </c:pt>
                <c:pt idx="43">
                  <c:v>0.11506849315068493</c:v>
                </c:pt>
                <c:pt idx="44">
                  <c:v>0.11506849315068493</c:v>
                </c:pt>
                <c:pt idx="45">
                  <c:v>0.11506849315068493</c:v>
                </c:pt>
                <c:pt idx="46">
                  <c:v>0.11506849315068493</c:v>
                </c:pt>
                <c:pt idx="47">
                  <c:v>0.11506849315068493</c:v>
                </c:pt>
                <c:pt idx="48">
                  <c:v>0.11506849315068493</c:v>
                </c:pt>
                <c:pt idx="49">
                  <c:v>0.11506849315068493</c:v>
                </c:pt>
                <c:pt idx="50">
                  <c:v>0.11506849315068493</c:v>
                </c:pt>
                <c:pt idx="51">
                  <c:v>0.11506849315068493</c:v>
                </c:pt>
                <c:pt idx="52">
                  <c:v>0.11506849315068493</c:v>
                </c:pt>
                <c:pt idx="53">
                  <c:v>0.11506849315068493</c:v>
                </c:pt>
                <c:pt idx="54">
                  <c:v>0.15068493150684936</c:v>
                </c:pt>
                <c:pt idx="55">
                  <c:v>0.15068493150684936</c:v>
                </c:pt>
                <c:pt idx="56">
                  <c:v>0.15068493150684936</c:v>
                </c:pt>
                <c:pt idx="57">
                  <c:v>0.15068493150684936</c:v>
                </c:pt>
                <c:pt idx="58">
                  <c:v>0.15068493150684936</c:v>
                </c:pt>
                <c:pt idx="59">
                  <c:v>0.15068493150684936</c:v>
                </c:pt>
                <c:pt idx="60">
                  <c:v>0.15068493150684936</c:v>
                </c:pt>
                <c:pt idx="61">
                  <c:v>0.15068493150684936</c:v>
                </c:pt>
                <c:pt idx="62">
                  <c:v>0.15068493150684936</c:v>
                </c:pt>
                <c:pt idx="63">
                  <c:v>0.15068493150684936</c:v>
                </c:pt>
                <c:pt idx="64">
                  <c:v>0.15068493150684936</c:v>
                </c:pt>
                <c:pt idx="65">
                  <c:v>0.15068493150684936</c:v>
                </c:pt>
                <c:pt idx="66">
                  <c:v>0.15068493150684936</c:v>
                </c:pt>
                <c:pt idx="67">
                  <c:v>0.15068493150684936</c:v>
                </c:pt>
                <c:pt idx="68">
                  <c:v>0.15068493150684936</c:v>
                </c:pt>
                <c:pt idx="69">
                  <c:v>0.19178082191780818</c:v>
                </c:pt>
                <c:pt idx="70">
                  <c:v>0.19178082191780818</c:v>
                </c:pt>
                <c:pt idx="71">
                  <c:v>0.19178082191780818</c:v>
                </c:pt>
                <c:pt idx="72">
                  <c:v>0.19178082191780818</c:v>
                </c:pt>
                <c:pt idx="73">
                  <c:v>0.19178082191780818</c:v>
                </c:pt>
                <c:pt idx="74">
                  <c:v>0.19178082191780818</c:v>
                </c:pt>
                <c:pt idx="75">
                  <c:v>0.19178082191780818</c:v>
                </c:pt>
                <c:pt idx="76">
                  <c:v>0.19178082191780818</c:v>
                </c:pt>
                <c:pt idx="77">
                  <c:v>0.19178082191780818</c:v>
                </c:pt>
                <c:pt idx="78">
                  <c:v>0.19178082191780818</c:v>
                </c:pt>
                <c:pt idx="79">
                  <c:v>0.19178082191780818</c:v>
                </c:pt>
                <c:pt idx="80">
                  <c:v>0.19178082191780818</c:v>
                </c:pt>
                <c:pt idx="81">
                  <c:v>0.19178082191780818</c:v>
                </c:pt>
                <c:pt idx="82">
                  <c:v>0.19178082191780818</c:v>
                </c:pt>
                <c:pt idx="83">
                  <c:v>0.19178082191780818</c:v>
                </c:pt>
                <c:pt idx="84">
                  <c:v>0.19178082191780818</c:v>
                </c:pt>
                <c:pt idx="85">
                  <c:v>0.19178082191780818</c:v>
                </c:pt>
                <c:pt idx="86">
                  <c:v>0.19178082191780818</c:v>
                </c:pt>
                <c:pt idx="87">
                  <c:v>0.24109589041095891</c:v>
                </c:pt>
                <c:pt idx="88">
                  <c:v>0.24109589041095891</c:v>
                </c:pt>
                <c:pt idx="89">
                  <c:v>0.24109589041095891</c:v>
                </c:pt>
                <c:pt idx="90">
                  <c:v>0.24109589041095891</c:v>
                </c:pt>
                <c:pt idx="91">
                  <c:v>0.25205479452054796</c:v>
                </c:pt>
                <c:pt idx="92">
                  <c:v>0.25205479452054796</c:v>
                </c:pt>
                <c:pt idx="93">
                  <c:v>0.25205479452054796</c:v>
                </c:pt>
                <c:pt idx="94">
                  <c:v>0.25205479452054796</c:v>
                </c:pt>
                <c:pt idx="95">
                  <c:v>0.26301369863013685</c:v>
                </c:pt>
                <c:pt idx="96">
                  <c:v>0.26301369863013685</c:v>
                </c:pt>
                <c:pt idx="97">
                  <c:v>0.26301369863013685</c:v>
                </c:pt>
                <c:pt idx="98">
                  <c:v>0.26301369863013685</c:v>
                </c:pt>
                <c:pt idx="99">
                  <c:v>0.26301369863013685</c:v>
                </c:pt>
                <c:pt idx="100">
                  <c:v>0.26301369863013685</c:v>
                </c:pt>
                <c:pt idx="101">
                  <c:v>0.26301369863013685</c:v>
                </c:pt>
                <c:pt idx="102">
                  <c:v>0.26301369863013685</c:v>
                </c:pt>
                <c:pt idx="103">
                  <c:v>0.28493150684931506</c:v>
                </c:pt>
                <c:pt idx="104">
                  <c:v>0.28493150684931506</c:v>
                </c:pt>
                <c:pt idx="105">
                  <c:v>0.28493150684931506</c:v>
                </c:pt>
                <c:pt idx="106">
                  <c:v>0.28493150684931506</c:v>
                </c:pt>
                <c:pt idx="107">
                  <c:v>0.28493150684931506</c:v>
                </c:pt>
                <c:pt idx="108">
                  <c:v>0.28493150684931506</c:v>
                </c:pt>
                <c:pt idx="109">
                  <c:v>0.28493150684931506</c:v>
                </c:pt>
                <c:pt idx="110">
                  <c:v>0.28493150684931506</c:v>
                </c:pt>
                <c:pt idx="111">
                  <c:v>0.28493150684931506</c:v>
                </c:pt>
                <c:pt idx="112">
                  <c:v>0.28493150684931506</c:v>
                </c:pt>
                <c:pt idx="113">
                  <c:v>0.312328767123288</c:v>
                </c:pt>
                <c:pt idx="114">
                  <c:v>0.312328767123288</c:v>
                </c:pt>
                <c:pt idx="115">
                  <c:v>0.312328767123288</c:v>
                </c:pt>
                <c:pt idx="116">
                  <c:v>0.312328767123288</c:v>
                </c:pt>
                <c:pt idx="117">
                  <c:v>0.312328767123288</c:v>
                </c:pt>
                <c:pt idx="118">
                  <c:v>0.312328767123288</c:v>
                </c:pt>
                <c:pt idx="119">
                  <c:v>0.312328767123288</c:v>
                </c:pt>
                <c:pt idx="120">
                  <c:v>0.3315068493150688</c:v>
                </c:pt>
                <c:pt idx="121">
                  <c:v>0.3315068493150688</c:v>
                </c:pt>
                <c:pt idx="122">
                  <c:v>0.3315068493150688</c:v>
                </c:pt>
                <c:pt idx="123">
                  <c:v>0.3397260273972606</c:v>
                </c:pt>
                <c:pt idx="124">
                  <c:v>0.3397260273972606</c:v>
                </c:pt>
                <c:pt idx="125">
                  <c:v>0.3397260273972606</c:v>
                </c:pt>
                <c:pt idx="126">
                  <c:v>0.34794520547945218</c:v>
                </c:pt>
                <c:pt idx="127">
                  <c:v>0.34794520547945218</c:v>
                </c:pt>
                <c:pt idx="128">
                  <c:v>0.35342465753424679</c:v>
                </c:pt>
                <c:pt idx="129">
                  <c:v>0.35342465753424679</c:v>
                </c:pt>
                <c:pt idx="130">
                  <c:v>0.35342465753424679</c:v>
                </c:pt>
                <c:pt idx="131">
                  <c:v>0.35342465753424679</c:v>
                </c:pt>
                <c:pt idx="132">
                  <c:v>0.35342465753424679</c:v>
                </c:pt>
                <c:pt idx="133">
                  <c:v>0.36712328767123287</c:v>
                </c:pt>
                <c:pt idx="134">
                  <c:v>0.36712328767123287</c:v>
                </c:pt>
                <c:pt idx="135">
                  <c:v>0.36712328767123287</c:v>
                </c:pt>
                <c:pt idx="136">
                  <c:v>0.36712328767123287</c:v>
                </c:pt>
                <c:pt idx="137">
                  <c:v>0.36712328767123287</c:v>
                </c:pt>
                <c:pt idx="138">
                  <c:v>0.36712328767123287</c:v>
                </c:pt>
                <c:pt idx="139">
                  <c:v>0.36712328767123287</c:v>
                </c:pt>
                <c:pt idx="140">
                  <c:v>0.38630136986301394</c:v>
                </c:pt>
                <c:pt idx="141">
                  <c:v>0.38630136986301394</c:v>
                </c:pt>
                <c:pt idx="142">
                  <c:v>0.38630136986301394</c:v>
                </c:pt>
                <c:pt idx="143">
                  <c:v>0.38630136986301394</c:v>
                </c:pt>
                <c:pt idx="144">
                  <c:v>0.38630136986301394</c:v>
                </c:pt>
                <c:pt idx="145">
                  <c:v>0.38630136986301394</c:v>
                </c:pt>
                <c:pt idx="146">
                  <c:v>0.38630136986301394</c:v>
                </c:pt>
                <c:pt idx="147">
                  <c:v>0.38630136986301394</c:v>
                </c:pt>
                <c:pt idx="148">
                  <c:v>0.38630136986301394</c:v>
                </c:pt>
                <c:pt idx="149">
                  <c:v>0.41095890410958913</c:v>
                </c:pt>
                <c:pt idx="150">
                  <c:v>0.41095890410958913</c:v>
                </c:pt>
                <c:pt idx="151">
                  <c:v>0.41095890410958913</c:v>
                </c:pt>
                <c:pt idx="152">
                  <c:v>0.41095890410958913</c:v>
                </c:pt>
                <c:pt idx="153">
                  <c:v>0.41095890410958913</c:v>
                </c:pt>
                <c:pt idx="154">
                  <c:v>0.41095890410958913</c:v>
                </c:pt>
                <c:pt idx="155">
                  <c:v>0.41095890410958913</c:v>
                </c:pt>
                <c:pt idx="156">
                  <c:v>0.41095890410958913</c:v>
                </c:pt>
                <c:pt idx="157">
                  <c:v>0.4328767123287674</c:v>
                </c:pt>
                <c:pt idx="158">
                  <c:v>0.4328767123287674</c:v>
                </c:pt>
                <c:pt idx="159">
                  <c:v>0.4328767123287674</c:v>
                </c:pt>
                <c:pt idx="160">
                  <c:v>0.4328767123287674</c:v>
                </c:pt>
                <c:pt idx="161">
                  <c:v>0.4328767123287674</c:v>
                </c:pt>
                <c:pt idx="162">
                  <c:v>0.4328767123287674</c:v>
                </c:pt>
                <c:pt idx="163">
                  <c:v>0.4328767123287674</c:v>
                </c:pt>
                <c:pt idx="164">
                  <c:v>0.4328767123287674</c:v>
                </c:pt>
                <c:pt idx="165">
                  <c:v>0.4328767123287674</c:v>
                </c:pt>
                <c:pt idx="166">
                  <c:v>0.4328767123287674</c:v>
                </c:pt>
                <c:pt idx="167">
                  <c:v>0.4328767123287674</c:v>
                </c:pt>
                <c:pt idx="168">
                  <c:v>0.4328767123287674</c:v>
                </c:pt>
                <c:pt idx="169">
                  <c:v>0.4328767123287674</c:v>
                </c:pt>
                <c:pt idx="170">
                  <c:v>0.4328767123287674</c:v>
                </c:pt>
                <c:pt idx="171">
                  <c:v>0.4328767123287674</c:v>
                </c:pt>
                <c:pt idx="172">
                  <c:v>0.4328767123287674</c:v>
                </c:pt>
                <c:pt idx="173">
                  <c:v>0.47671232876712327</c:v>
                </c:pt>
                <c:pt idx="174">
                  <c:v>0.47671232876712327</c:v>
                </c:pt>
                <c:pt idx="175">
                  <c:v>0.47671232876712327</c:v>
                </c:pt>
                <c:pt idx="176">
                  <c:v>0.47671232876712327</c:v>
                </c:pt>
                <c:pt idx="177">
                  <c:v>0.47671232876712327</c:v>
                </c:pt>
                <c:pt idx="178">
                  <c:v>0.47671232876712327</c:v>
                </c:pt>
                <c:pt idx="179">
                  <c:v>0.49315068493150682</c:v>
                </c:pt>
                <c:pt idx="180">
                  <c:v>0.49315068493150682</c:v>
                </c:pt>
                <c:pt idx="181">
                  <c:v>0.49315068493150682</c:v>
                </c:pt>
                <c:pt idx="182">
                  <c:v>0.49315068493150682</c:v>
                </c:pt>
                <c:pt idx="183">
                  <c:v>0.49315068493150682</c:v>
                </c:pt>
                <c:pt idx="184">
                  <c:v>0.49315068493150682</c:v>
                </c:pt>
                <c:pt idx="185">
                  <c:v>0.49315068493150682</c:v>
                </c:pt>
                <c:pt idx="186">
                  <c:v>0.49315068493150682</c:v>
                </c:pt>
                <c:pt idx="187">
                  <c:v>0.49315068493150682</c:v>
                </c:pt>
                <c:pt idx="188">
                  <c:v>0.49315068493150682</c:v>
                </c:pt>
                <c:pt idx="189">
                  <c:v>0.49315068493150682</c:v>
                </c:pt>
                <c:pt idx="190">
                  <c:v>0.49315068493150682</c:v>
                </c:pt>
                <c:pt idx="191">
                  <c:v>0.49315068493150682</c:v>
                </c:pt>
                <c:pt idx="192">
                  <c:v>0.52876712328767128</c:v>
                </c:pt>
                <c:pt idx="193">
                  <c:v>0.52876712328767128</c:v>
                </c:pt>
                <c:pt idx="194">
                  <c:v>0.52876712328767128</c:v>
                </c:pt>
                <c:pt idx="195">
                  <c:v>0.52876712328767128</c:v>
                </c:pt>
                <c:pt idx="196">
                  <c:v>0.52876712328767128</c:v>
                </c:pt>
                <c:pt idx="197">
                  <c:v>0.52876712328767128</c:v>
                </c:pt>
                <c:pt idx="198">
                  <c:v>0.52876712328767128</c:v>
                </c:pt>
                <c:pt idx="199">
                  <c:v>0.52876712328767128</c:v>
                </c:pt>
                <c:pt idx="200">
                  <c:v>0.52876712328767128</c:v>
                </c:pt>
                <c:pt idx="201">
                  <c:v>0.52876712328767128</c:v>
                </c:pt>
                <c:pt idx="202">
                  <c:v>0.55616438356164366</c:v>
                </c:pt>
                <c:pt idx="203">
                  <c:v>0.55616438356164366</c:v>
                </c:pt>
                <c:pt idx="204">
                  <c:v>0.55616438356164366</c:v>
                </c:pt>
                <c:pt idx="205">
                  <c:v>0.55616438356164366</c:v>
                </c:pt>
                <c:pt idx="206">
                  <c:v>0.55616438356164366</c:v>
                </c:pt>
                <c:pt idx="207">
                  <c:v>0.55616438356164366</c:v>
                </c:pt>
                <c:pt idx="208">
                  <c:v>0.57260273972602738</c:v>
                </c:pt>
                <c:pt idx="209">
                  <c:v>0.57260273972602738</c:v>
                </c:pt>
                <c:pt idx="210">
                  <c:v>0.57260273972602738</c:v>
                </c:pt>
                <c:pt idx="211">
                  <c:v>0.57260273972602738</c:v>
                </c:pt>
                <c:pt idx="212">
                  <c:v>0.57260273972602738</c:v>
                </c:pt>
                <c:pt idx="213">
                  <c:v>0.57260273972602738</c:v>
                </c:pt>
                <c:pt idx="214">
                  <c:v>0.58904109589041098</c:v>
                </c:pt>
                <c:pt idx="215">
                  <c:v>0.58904109589041098</c:v>
                </c:pt>
                <c:pt idx="216">
                  <c:v>0.58904109589041098</c:v>
                </c:pt>
                <c:pt idx="217">
                  <c:v>0.58904109589041098</c:v>
                </c:pt>
                <c:pt idx="218">
                  <c:v>0.58904109589041098</c:v>
                </c:pt>
                <c:pt idx="219">
                  <c:v>0.58904109589041098</c:v>
                </c:pt>
                <c:pt idx="220">
                  <c:v>0.60547945205479503</c:v>
                </c:pt>
                <c:pt idx="221">
                  <c:v>0.60547945205479503</c:v>
                </c:pt>
                <c:pt idx="222">
                  <c:v>0.60547945205479503</c:v>
                </c:pt>
                <c:pt idx="223">
                  <c:v>0.60547945205479503</c:v>
                </c:pt>
                <c:pt idx="224">
                  <c:v>0.61643835616438392</c:v>
                </c:pt>
                <c:pt idx="225">
                  <c:v>0.61643835616438392</c:v>
                </c:pt>
                <c:pt idx="226">
                  <c:v>0.61643835616438392</c:v>
                </c:pt>
                <c:pt idx="227">
                  <c:v>0.61643835616438392</c:v>
                </c:pt>
                <c:pt idx="228">
                  <c:v>0.62739726027397291</c:v>
                </c:pt>
                <c:pt idx="229">
                  <c:v>0.62739726027397291</c:v>
                </c:pt>
                <c:pt idx="230">
                  <c:v>0.62739726027397291</c:v>
                </c:pt>
                <c:pt idx="231">
                  <c:v>0.62739726027397291</c:v>
                </c:pt>
                <c:pt idx="232">
                  <c:v>0.62739726027397291</c:v>
                </c:pt>
                <c:pt idx="233">
                  <c:v>0.62739726027397291</c:v>
                </c:pt>
                <c:pt idx="234">
                  <c:v>0.62739726027397291</c:v>
                </c:pt>
                <c:pt idx="235">
                  <c:v>0.62739726027397291</c:v>
                </c:pt>
                <c:pt idx="236">
                  <c:v>0.6493150684931509</c:v>
                </c:pt>
                <c:pt idx="237">
                  <c:v>0.6493150684931509</c:v>
                </c:pt>
                <c:pt idx="238">
                  <c:v>0.6493150684931509</c:v>
                </c:pt>
                <c:pt idx="239">
                  <c:v>0.6493150684931509</c:v>
                </c:pt>
                <c:pt idx="240">
                  <c:v>0.6493150684931509</c:v>
                </c:pt>
                <c:pt idx="241">
                  <c:v>0.66301369863013726</c:v>
                </c:pt>
                <c:pt idx="242">
                  <c:v>0.66301369863013726</c:v>
                </c:pt>
                <c:pt idx="243">
                  <c:v>0.66849315068493165</c:v>
                </c:pt>
                <c:pt idx="244">
                  <c:v>0.66849315068493165</c:v>
                </c:pt>
                <c:pt idx="245">
                  <c:v>0.66849315068493165</c:v>
                </c:pt>
                <c:pt idx="246">
                  <c:v>0.67671232876712328</c:v>
                </c:pt>
                <c:pt idx="247">
                  <c:v>0.67671232876712328</c:v>
                </c:pt>
                <c:pt idx="248">
                  <c:v>0.67671232876712328</c:v>
                </c:pt>
                <c:pt idx="249">
                  <c:v>0.67671232876712328</c:v>
                </c:pt>
                <c:pt idx="250">
                  <c:v>0.67671232876712328</c:v>
                </c:pt>
                <c:pt idx="251">
                  <c:v>0.69041095890410953</c:v>
                </c:pt>
                <c:pt idx="252">
                  <c:v>0.69041095890410953</c:v>
                </c:pt>
                <c:pt idx="253">
                  <c:v>0.69041095890410953</c:v>
                </c:pt>
                <c:pt idx="254">
                  <c:v>0.69041095890410953</c:v>
                </c:pt>
                <c:pt idx="255">
                  <c:v>0.69041095890410953</c:v>
                </c:pt>
                <c:pt idx="256">
                  <c:v>0.69041095890410953</c:v>
                </c:pt>
                <c:pt idx="257">
                  <c:v>0.70684931506849369</c:v>
                </c:pt>
                <c:pt idx="258">
                  <c:v>0.70684931506849369</c:v>
                </c:pt>
                <c:pt idx="259">
                  <c:v>0.70684931506849369</c:v>
                </c:pt>
                <c:pt idx="260">
                  <c:v>0.70684931506849369</c:v>
                </c:pt>
                <c:pt idx="261">
                  <c:v>0.7178082191780828</c:v>
                </c:pt>
                <c:pt idx="262">
                  <c:v>0.7178082191780828</c:v>
                </c:pt>
                <c:pt idx="263">
                  <c:v>0.7178082191780828</c:v>
                </c:pt>
                <c:pt idx="264">
                  <c:v>0.72602739726027421</c:v>
                </c:pt>
                <c:pt idx="265">
                  <c:v>0.72602739726027421</c:v>
                </c:pt>
                <c:pt idx="266">
                  <c:v>0.72602739726027421</c:v>
                </c:pt>
                <c:pt idx="267">
                  <c:v>0.72602739726027421</c:v>
                </c:pt>
                <c:pt idx="268">
                  <c:v>0.72602739726027421</c:v>
                </c:pt>
                <c:pt idx="269">
                  <c:v>0.72602739726027421</c:v>
                </c:pt>
                <c:pt idx="270">
                  <c:v>0.72602739726027421</c:v>
                </c:pt>
                <c:pt idx="271">
                  <c:v>0.72602739726027421</c:v>
                </c:pt>
                <c:pt idx="272">
                  <c:v>0.72602739726027421</c:v>
                </c:pt>
                <c:pt idx="273">
                  <c:v>0.72602739726027421</c:v>
                </c:pt>
                <c:pt idx="274">
                  <c:v>0.72602739726027421</c:v>
                </c:pt>
                <c:pt idx="275">
                  <c:v>0.72602739726027421</c:v>
                </c:pt>
                <c:pt idx="276">
                  <c:v>0.72602739726027421</c:v>
                </c:pt>
                <c:pt idx="277">
                  <c:v>0.72602739726027421</c:v>
                </c:pt>
                <c:pt idx="278">
                  <c:v>0.72602739726027421</c:v>
                </c:pt>
                <c:pt idx="279">
                  <c:v>0.76712328767123283</c:v>
                </c:pt>
                <c:pt idx="280">
                  <c:v>0.76712328767123283</c:v>
                </c:pt>
                <c:pt idx="281">
                  <c:v>0.76712328767123283</c:v>
                </c:pt>
                <c:pt idx="282">
                  <c:v>0.76712328767123283</c:v>
                </c:pt>
                <c:pt idx="283">
                  <c:v>0.76712328767123283</c:v>
                </c:pt>
                <c:pt idx="284">
                  <c:v>0.76712328767123283</c:v>
                </c:pt>
                <c:pt idx="285">
                  <c:v>0.78356164383561622</c:v>
                </c:pt>
                <c:pt idx="286">
                  <c:v>0.78356164383561622</c:v>
                </c:pt>
                <c:pt idx="287">
                  <c:v>0.78356164383561622</c:v>
                </c:pt>
                <c:pt idx="288">
                  <c:v>0.78356164383561622</c:v>
                </c:pt>
                <c:pt idx="289">
                  <c:v>0.78356164383561622</c:v>
                </c:pt>
                <c:pt idx="290">
                  <c:v>0.78356164383561622</c:v>
                </c:pt>
                <c:pt idx="291">
                  <c:v>0.78356164383561622</c:v>
                </c:pt>
                <c:pt idx="292">
                  <c:v>0.78356164383561622</c:v>
                </c:pt>
                <c:pt idx="293">
                  <c:v>0.80547945205479499</c:v>
                </c:pt>
                <c:pt idx="294">
                  <c:v>0.80547945205479499</c:v>
                </c:pt>
                <c:pt idx="295">
                  <c:v>0.80547945205479499</c:v>
                </c:pt>
                <c:pt idx="296">
                  <c:v>0.80547945205479499</c:v>
                </c:pt>
                <c:pt idx="297">
                  <c:v>0.80547945205479499</c:v>
                </c:pt>
                <c:pt idx="298">
                  <c:v>0.81917808219178101</c:v>
                </c:pt>
                <c:pt idx="299">
                  <c:v>0.81917808219178101</c:v>
                </c:pt>
                <c:pt idx="300">
                  <c:v>0.81917808219178101</c:v>
                </c:pt>
                <c:pt idx="301">
                  <c:v>0.81917808219178101</c:v>
                </c:pt>
                <c:pt idx="302">
                  <c:v>0.81917808219178101</c:v>
                </c:pt>
                <c:pt idx="303">
                  <c:v>0.81917808219178101</c:v>
                </c:pt>
                <c:pt idx="304">
                  <c:v>0.83561643835616461</c:v>
                </c:pt>
                <c:pt idx="305">
                  <c:v>0.83561643835616461</c:v>
                </c:pt>
                <c:pt idx="306">
                  <c:v>0.83561643835616461</c:v>
                </c:pt>
                <c:pt idx="307">
                  <c:v>0.83561643835616461</c:v>
                </c:pt>
                <c:pt idx="308">
                  <c:v>0.83561643835616461</c:v>
                </c:pt>
                <c:pt idx="309">
                  <c:v>0.84931506849315064</c:v>
                </c:pt>
                <c:pt idx="310">
                  <c:v>0.84931506849315064</c:v>
                </c:pt>
                <c:pt idx="311">
                  <c:v>0.84931506849315064</c:v>
                </c:pt>
                <c:pt idx="312">
                  <c:v>0.84931506849315064</c:v>
                </c:pt>
                <c:pt idx="313">
                  <c:v>0.84931506849315064</c:v>
                </c:pt>
                <c:pt idx="314">
                  <c:v>0.84931506849315064</c:v>
                </c:pt>
                <c:pt idx="315">
                  <c:v>0.84931506849315064</c:v>
                </c:pt>
                <c:pt idx="316">
                  <c:v>0.8684931506849316</c:v>
                </c:pt>
                <c:pt idx="317">
                  <c:v>0.8684931506849316</c:v>
                </c:pt>
                <c:pt idx="318">
                  <c:v>0.8684931506849316</c:v>
                </c:pt>
                <c:pt idx="319">
                  <c:v>0.8684931506849316</c:v>
                </c:pt>
                <c:pt idx="320">
                  <c:v>0.8794520547945206</c:v>
                </c:pt>
                <c:pt idx="321">
                  <c:v>0.8794520547945206</c:v>
                </c:pt>
                <c:pt idx="322">
                  <c:v>0.8794520547945206</c:v>
                </c:pt>
                <c:pt idx="323">
                  <c:v>0.8794520547945206</c:v>
                </c:pt>
                <c:pt idx="324">
                  <c:v>0.8794520547945206</c:v>
                </c:pt>
                <c:pt idx="325">
                  <c:v>0.89315068493150662</c:v>
                </c:pt>
                <c:pt idx="326">
                  <c:v>0.89315068493150662</c:v>
                </c:pt>
                <c:pt idx="327">
                  <c:v>0.89315068493150662</c:v>
                </c:pt>
                <c:pt idx="328">
                  <c:v>0.9013698630136987</c:v>
                </c:pt>
                <c:pt idx="329">
                  <c:v>0.9013698630136987</c:v>
                </c:pt>
                <c:pt idx="330">
                  <c:v>0.9013698630136987</c:v>
                </c:pt>
                <c:pt idx="331">
                  <c:v>0.9013698630136987</c:v>
                </c:pt>
                <c:pt idx="332">
                  <c:v>0.9013698630136987</c:v>
                </c:pt>
                <c:pt idx="333">
                  <c:v>0.9013698630136987</c:v>
                </c:pt>
                <c:pt idx="334">
                  <c:v>0.9013698630136987</c:v>
                </c:pt>
                <c:pt idx="335">
                  <c:v>0.9013698630136987</c:v>
                </c:pt>
                <c:pt idx="336">
                  <c:v>0.9013698630136987</c:v>
                </c:pt>
                <c:pt idx="337">
                  <c:v>0.92602739726027394</c:v>
                </c:pt>
                <c:pt idx="338">
                  <c:v>0.92602739726027394</c:v>
                </c:pt>
                <c:pt idx="339">
                  <c:v>0.92602739726027394</c:v>
                </c:pt>
                <c:pt idx="340">
                  <c:v>0.92602739726027394</c:v>
                </c:pt>
                <c:pt idx="341">
                  <c:v>0.93698630136986283</c:v>
                </c:pt>
                <c:pt idx="342">
                  <c:v>0.93698630136986283</c:v>
                </c:pt>
                <c:pt idx="343">
                  <c:v>0.94246575342465755</c:v>
                </c:pt>
                <c:pt idx="344">
                  <c:v>0.94246575342465755</c:v>
                </c:pt>
                <c:pt idx="345">
                  <c:v>0.94794520547945238</c:v>
                </c:pt>
                <c:pt idx="346">
                  <c:v>0.94794520547945238</c:v>
                </c:pt>
                <c:pt idx="347">
                  <c:v>0.95342465753424677</c:v>
                </c:pt>
                <c:pt idx="348">
                  <c:v>0.95342465753424677</c:v>
                </c:pt>
                <c:pt idx="349">
                  <c:v>0.95342465753424677</c:v>
                </c:pt>
                <c:pt idx="350">
                  <c:v>0.96164383561643874</c:v>
                </c:pt>
                <c:pt idx="351">
                  <c:v>0.96164383561643874</c:v>
                </c:pt>
                <c:pt idx="352">
                  <c:v>0.9671232876712329</c:v>
                </c:pt>
                <c:pt idx="353">
                  <c:v>0.9671232876712329</c:v>
                </c:pt>
                <c:pt idx="354">
                  <c:v>0.9726027397260274</c:v>
                </c:pt>
                <c:pt idx="355">
                  <c:v>0.9726027397260274</c:v>
                </c:pt>
                <c:pt idx="356">
                  <c:v>0.9726027397260274</c:v>
                </c:pt>
                <c:pt idx="357">
                  <c:v>0.9726027397260274</c:v>
                </c:pt>
                <c:pt idx="358">
                  <c:v>0.98356164383561617</c:v>
                </c:pt>
                <c:pt idx="359">
                  <c:v>0.98356164383561617</c:v>
                </c:pt>
                <c:pt idx="360">
                  <c:v>0.989041095890411</c:v>
                </c:pt>
                <c:pt idx="361">
                  <c:v>0.99178082191780803</c:v>
                </c:pt>
                <c:pt idx="362">
                  <c:v>0.99452054794520528</c:v>
                </c:pt>
                <c:pt idx="363">
                  <c:v>0.99726027397260242</c:v>
                </c:pt>
              </c:numCache>
            </c:numRef>
          </c:xVal>
          <c:yVal>
            <c:numRef>
              <c:f>'WY10'!$B$3:$B$366</c:f>
              <c:numCache>
                <c:formatCode>General</c:formatCode>
                <c:ptCount val="364"/>
                <c:pt idx="0">
                  <c:v>11.2</c:v>
                </c:pt>
                <c:pt idx="1">
                  <c:v>11.2</c:v>
                </c:pt>
                <c:pt idx="2">
                  <c:v>11.2</c:v>
                </c:pt>
                <c:pt idx="3">
                  <c:v>11.1</c:v>
                </c:pt>
                <c:pt idx="4">
                  <c:v>11</c:v>
                </c:pt>
                <c:pt idx="5">
                  <c:v>11</c:v>
                </c:pt>
                <c:pt idx="6">
                  <c:v>11</c:v>
                </c:pt>
                <c:pt idx="7">
                  <c:v>11</c:v>
                </c:pt>
                <c:pt idx="8">
                  <c:v>11</c:v>
                </c:pt>
                <c:pt idx="9">
                  <c:v>10.9</c:v>
                </c:pt>
                <c:pt idx="10">
                  <c:v>10.9</c:v>
                </c:pt>
                <c:pt idx="11">
                  <c:v>10.9</c:v>
                </c:pt>
                <c:pt idx="12">
                  <c:v>10.9</c:v>
                </c:pt>
                <c:pt idx="13">
                  <c:v>10.9</c:v>
                </c:pt>
                <c:pt idx="14">
                  <c:v>10.9</c:v>
                </c:pt>
                <c:pt idx="15">
                  <c:v>10.8</c:v>
                </c:pt>
                <c:pt idx="16">
                  <c:v>10.8</c:v>
                </c:pt>
                <c:pt idx="17">
                  <c:v>10.8</c:v>
                </c:pt>
                <c:pt idx="18">
                  <c:v>10.8</c:v>
                </c:pt>
                <c:pt idx="19">
                  <c:v>10.8</c:v>
                </c:pt>
                <c:pt idx="20">
                  <c:v>10.8</c:v>
                </c:pt>
                <c:pt idx="21">
                  <c:v>10.8</c:v>
                </c:pt>
                <c:pt idx="22">
                  <c:v>10.7</c:v>
                </c:pt>
                <c:pt idx="23">
                  <c:v>10.7</c:v>
                </c:pt>
                <c:pt idx="24">
                  <c:v>10.7</c:v>
                </c:pt>
                <c:pt idx="25">
                  <c:v>10.7</c:v>
                </c:pt>
                <c:pt idx="26">
                  <c:v>10.7</c:v>
                </c:pt>
                <c:pt idx="27">
                  <c:v>10.6</c:v>
                </c:pt>
                <c:pt idx="28">
                  <c:v>10.6</c:v>
                </c:pt>
                <c:pt idx="29">
                  <c:v>10.6</c:v>
                </c:pt>
                <c:pt idx="30">
                  <c:v>10.6</c:v>
                </c:pt>
                <c:pt idx="31">
                  <c:v>10.6</c:v>
                </c:pt>
                <c:pt idx="32">
                  <c:v>10.6</c:v>
                </c:pt>
                <c:pt idx="33">
                  <c:v>10.5</c:v>
                </c:pt>
                <c:pt idx="34">
                  <c:v>10.5</c:v>
                </c:pt>
                <c:pt idx="35">
                  <c:v>10.5</c:v>
                </c:pt>
                <c:pt idx="36">
                  <c:v>10.5</c:v>
                </c:pt>
                <c:pt idx="37">
                  <c:v>10.5</c:v>
                </c:pt>
                <c:pt idx="38">
                  <c:v>10.5</c:v>
                </c:pt>
                <c:pt idx="39">
                  <c:v>10.5</c:v>
                </c:pt>
                <c:pt idx="40">
                  <c:v>10.5</c:v>
                </c:pt>
                <c:pt idx="41">
                  <c:v>10.4</c:v>
                </c:pt>
                <c:pt idx="42">
                  <c:v>10.4</c:v>
                </c:pt>
                <c:pt idx="43">
                  <c:v>10.4</c:v>
                </c:pt>
                <c:pt idx="44">
                  <c:v>10.4</c:v>
                </c:pt>
                <c:pt idx="45">
                  <c:v>10.4</c:v>
                </c:pt>
                <c:pt idx="46">
                  <c:v>10.4</c:v>
                </c:pt>
                <c:pt idx="47">
                  <c:v>10.4</c:v>
                </c:pt>
                <c:pt idx="48">
                  <c:v>10.4</c:v>
                </c:pt>
                <c:pt idx="49">
                  <c:v>10.4</c:v>
                </c:pt>
                <c:pt idx="50">
                  <c:v>10.4</c:v>
                </c:pt>
                <c:pt idx="51">
                  <c:v>10.4</c:v>
                </c:pt>
                <c:pt idx="52">
                  <c:v>10.4</c:v>
                </c:pt>
                <c:pt idx="53">
                  <c:v>10.4</c:v>
                </c:pt>
                <c:pt idx="54">
                  <c:v>10.3</c:v>
                </c:pt>
                <c:pt idx="55">
                  <c:v>10.3</c:v>
                </c:pt>
                <c:pt idx="56">
                  <c:v>10.3</c:v>
                </c:pt>
                <c:pt idx="57">
                  <c:v>10.3</c:v>
                </c:pt>
                <c:pt idx="58">
                  <c:v>10.3</c:v>
                </c:pt>
                <c:pt idx="59">
                  <c:v>10.3</c:v>
                </c:pt>
                <c:pt idx="60">
                  <c:v>10.3</c:v>
                </c:pt>
                <c:pt idx="61">
                  <c:v>10.3</c:v>
                </c:pt>
                <c:pt idx="62">
                  <c:v>10.3</c:v>
                </c:pt>
                <c:pt idx="63">
                  <c:v>10.3</c:v>
                </c:pt>
                <c:pt idx="64">
                  <c:v>10.3</c:v>
                </c:pt>
                <c:pt idx="65">
                  <c:v>10.3</c:v>
                </c:pt>
                <c:pt idx="66">
                  <c:v>10.3</c:v>
                </c:pt>
                <c:pt idx="67">
                  <c:v>10.3</c:v>
                </c:pt>
                <c:pt idx="68">
                  <c:v>10.3</c:v>
                </c:pt>
                <c:pt idx="69">
                  <c:v>10.200000000000001</c:v>
                </c:pt>
                <c:pt idx="70">
                  <c:v>10.200000000000001</c:v>
                </c:pt>
                <c:pt idx="71">
                  <c:v>10.200000000000001</c:v>
                </c:pt>
                <c:pt idx="72">
                  <c:v>10.200000000000001</c:v>
                </c:pt>
                <c:pt idx="73">
                  <c:v>10.200000000000001</c:v>
                </c:pt>
                <c:pt idx="74">
                  <c:v>10.200000000000001</c:v>
                </c:pt>
                <c:pt idx="75">
                  <c:v>10.200000000000001</c:v>
                </c:pt>
                <c:pt idx="76">
                  <c:v>10.200000000000001</c:v>
                </c:pt>
                <c:pt idx="77">
                  <c:v>10.200000000000001</c:v>
                </c:pt>
                <c:pt idx="78">
                  <c:v>10.200000000000001</c:v>
                </c:pt>
                <c:pt idx="79">
                  <c:v>10.200000000000001</c:v>
                </c:pt>
                <c:pt idx="80">
                  <c:v>10.200000000000001</c:v>
                </c:pt>
                <c:pt idx="81">
                  <c:v>10.200000000000001</c:v>
                </c:pt>
                <c:pt idx="82">
                  <c:v>10.200000000000001</c:v>
                </c:pt>
                <c:pt idx="83">
                  <c:v>10.200000000000001</c:v>
                </c:pt>
                <c:pt idx="84">
                  <c:v>10.200000000000001</c:v>
                </c:pt>
                <c:pt idx="85">
                  <c:v>10.200000000000001</c:v>
                </c:pt>
                <c:pt idx="86">
                  <c:v>10.200000000000001</c:v>
                </c:pt>
                <c:pt idx="87">
                  <c:v>10.1</c:v>
                </c:pt>
                <c:pt idx="88">
                  <c:v>10.1</c:v>
                </c:pt>
                <c:pt idx="89">
                  <c:v>10.1</c:v>
                </c:pt>
                <c:pt idx="90">
                  <c:v>10.1</c:v>
                </c:pt>
                <c:pt idx="91">
                  <c:v>10</c:v>
                </c:pt>
                <c:pt idx="92">
                  <c:v>10</c:v>
                </c:pt>
                <c:pt idx="93">
                  <c:v>10</c:v>
                </c:pt>
                <c:pt idx="94">
                  <c:v>10</c:v>
                </c:pt>
                <c:pt idx="95">
                  <c:v>9.9</c:v>
                </c:pt>
                <c:pt idx="96">
                  <c:v>9.9</c:v>
                </c:pt>
                <c:pt idx="97">
                  <c:v>9.9</c:v>
                </c:pt>
                <c:pt idx="98">
                  <c:v>9.9</c:v>
                </c:pt>
                <c:pt idx="99">
                  <c:v>9.9</c:v>
                </c:pt>
                <c:pt idx="100">
                  <c:v>9.9</c:v>
                </c:pt>
                <c:pt idx="101">
                  <c:v>9.9</c:v>
                </c:pt>
                <c:pt idx="102">
                  <c:v>9.9</c:v>
                </c:pt>
                <c:pt idx="103">
                  <c:v>9.8000000000000007</c:v>
                </c:pt>
                <c:pt idx="104">
                  <c:v>9.8000000000000007</c:v>
                </c:pt>
                <c:pt idx="105">
                  <c:v>9.8000000000000007</c:v>
                </c:pt>
                <c:pt idx="106">
                  <c:v>9.8000000000000007</c:v>
                </c:pt>
                <c:pt idx="107">
                  <c:v>9.8000000000000007</c:v>
                </c:pt>
                <c:pt idx="108">
                  <c:v>9.8000000000000007</c:v>
                </c:pt>
                <c:pt idx="109">
                  <c:v>9.8000000000000007</c:v>
                </c:pt>
                <c:pt idx="110">
                  <c:v>9.8000000000000007</c:v>
                </c:pt>
                <c:pt idx="111">
                  <c:v>9.8000000000000007</c:v>
                </c:pt>
                <c:pt idx="112">
                  <c:v>9.8000000000000007</c:v>
                </c:pt>
                <c:pt idx="113">
                  <c:v>9.7000000000000011</c:v>
                </c:pt>
                <c:pt idx="114">
                  <c:v>9.7000000000000011</c:v>
                </c:pt>
                <c:pt idx="115">
                  <c:v>9.7000000000000011</c:v>
                </c:pt>
                <c:pt idx="116">
                  <c:v>9.7000000000000011</c:v>
                </c:pt>
                <c:pt idx="117">
                  <c:v>9.7000000000000011</c:v>
                </c:pt>
                <c:pt idx="118">
                  <c:v>9.7000000000000011</c:v>
                </c:pt>
                <c:pt idx="119">
                  <c:v>9.7000000000000011</c:v>
                </c:pt>
                <c:pt idx="120">
                  <c:v>9.6</c:v>
                </c:pt>
                <c:pt idx="121">
                  <c:v>9.6</c:v>
                </c:pt>
                <c:pt idx="122">
                  <c:v>9.6</c:v>
                </c:pt>
                <c:pt idx="123">
                  <c:v>9.5</c:v>
                </c:pt>
                <c:pt idx="124">
                  <c:v>9.5</c:v>
                </c:pt>
                <c:pt idx="125">
                  <c:v>9.5</c:v>
                </c:pt>
                <c:pt idx="126">
                  <c:v>9.4</c:v>
                </c:pt>
                <c:pt idx="127">
                  <c:v>9.4</c:v>
                </c:pt>
                <c:pt idx="128">
                  <c:v>9.3000000000000007</c:v>
                </c:pt>
                <c:pt idx="129">
                  <c:v>9.3000000000000007</c:v>
                </c:pt>
                <c:pt idx="130">
                  <c:v>9.3000000000000007</c:v>
                </c:pt>
                <c:pt idx="131">
                  <c:v>9.3000000000000007</c:v>
                </c:pt>
                <c:pt idx="132">
                  <c:v>9.3000000000000007</c:v>
                </c:pt>
                <c:pt idx="133">
                  <c:v>9.2000000000000011</c:v>
                </c:pt>
                <c:pt idx="134">
                  <c:v>9.2000000000000011</c:v>
                </c:pt>
                <c:pt idx="135">
                  <c:v>9.2000000000000011</c:v>
                </c:pt>
                <c:pt idx="136">
                  <c:v>9.2000000000000011</c:v>
                </c:pt>
                <c:pt idx="137">
                  <c:v>9.2000000000000011</c:v>
                </c:pt>
                <c:pt idx="138">
                  <c:v>9.2000000000000011</c:v>
                </c:pt>
                <c:pt idx="139">
                  <c:v>9.2000000000000011</c:v>
                </c:pt>
                <c:pt idx="140">
                  <c:v>9.1</c:v>
                </c:pt>
                <c:pt idx="141">
                  <c:v>9.1</c:v>
                </c:pt>
                <c:pt idx="142">
                  <c:v>9.1</c:v>
                </c:pt>
                <c:pt idx="143">
                  <c:v>9.1</c:v>
                </c:pt>
                <c:pt idx="144">
                  <c:v>9.1</c:v>
                </c:pt>
                <c:pt idx="145">
                  <c:v>9.1</c:v>
                </c:pt>
                <c:pt idx="146">
                  <c:v>9.1</c:v>
                </c:pt>
                <c:pt idx="147">
                  <c:v>9.1</c:v>
                </c:pt>
                <c:pt idx="148">
                  <c:v>9.1</c:v>
                </c:pt>
                <c:pt idx="149">
                  <c:v>9</c:v>
                </c:pt>
                <c:pt idx="150">
                  <c:v>9</c:v>
                </c:pt>
                <c:pt idx="151">
                  <c:v>9</c:v>
                </c:pt>
                <c:pt idx="152">
                  <c:v>9</c:v>
                </c:pt>
                <c:pt idx="153">
                  <c:v>9</c:v>
                </c:pt>
                <c:pt idx="154">
                  <c:v>9</c:v>
                </c:pt>
                <c:pt idx="155">
                  <c:v>9</c:v>
                </c:pt>
                <c:pt idx="156">
                  <c:v>9</c:v>
                </c:pt>
                <c:pt idx="157">
                  <c:v>8.9</c:v>
                </c:pt>
                <c:pt idx="158">
                  <c:v>8.9</c:v>
                </c:pt>
                <c:pt idx="159">
                  <c:v>8.9</c:v>
                </c:pt>
                <c:pt idx="160">
                  <c:v>8.9</c:v>
                </c:pt>
                <c:pt idx="161">
                  <c:v>8.9</c:v>
                </c:pt>
                <c:pt idx="162">
                  <c:v>8.9</c:v>
                </c:pt>
                <c:pt idx="163">
                  <c:v>8.9</c:v>
                </c:pt>
                <c:pt idx="164">
                  <c:v>8.9</c:v>
                </c:pt>
                <c:pt idx="165">
                  <c:v>8.9</c:v>
                </c:pt>
                <c:pt idx="166">
                  <c:v>8.9</c:v>
                </c:pt>
                <c:pt idx="167">
                  <c:v>8.9</c:v>
                </c:pt>
                <c:pt idx="168">
                  <c:v>8.9</c:v>
                </c:pt>
                <c:pt idx="169">
                  <c:v>8.9</c:v>
                </c:pt>
                <c:pt idx="170">
                  <c:v>8.9</c:v>
                </c:pt>
                <c:pt idx="171">
                  <c:v>8.9</c:v>
                </c:pt>
                <c:pt idx="172">
                  <c:v>8.9</c:v>
                </c:pt>
                <c:pt idx="173">
                  <c:v>8.8000000000000007</c:v>
                </c:pt>
                <c:pt idx="174">
                  <c:v>8.8000000000000007</c:v>
                </c:pt>
                <c:pt idx="175">
                  <c:v>8.8000000000000007</c:v>
                </c:pt>
                <c:pt idx="176">
                  <c:v>8.8000000000000007</c:v>
                </c:pt>
                <c:pt idx="177">
                  <c:v>8.8000000000000007</c:v>
                </c:pt>
                <c:pt idx="178">
                  <c:v>8.8000000000000007</c:v>
                </c:pt>
                <c:pt idx="179">
                  <c:v>8.7000000000000011</c:v>
                </c:pt>
                <c:pt idx="180">
                  <c:v>8.7000000000000011</c:v>
                </c:pt>
                <c:pt idx="181">
                  <c:v>8.7000000000000011</c:v>
                </c:pt>
                <c:pt idx="182">
                  <c:v>8.7000000000000011</c:v>
                </c:pt>
                <c:pt idx="183">
                  <c:v>8.7000000000000011</c:v>
                </c:pt>
                <c:pt idx="184">
                  <c:v>8.7000000000000011</c:v>
                </c:pt>
                <c:pt idx="185">
                  <c:v>8.7000000000000011</c:v>
                </c:pt>
                <c:pt idx="186">
                  <c:v>8.7000000000000011</c:v>
                </c:pt>
                <c:pt idx="187">
                  <c:v>8.7000000000000011</c:v>
                </c:pt>
                <c:pt idx="188">
                  <c:v>8.7000000000000011</c:v>
                </c:pt>
                <c:pt idx="189">
                  <c:v>8.7000000000000011</c:v>
                </c:pt>
                <c:pt idx="190">
                  <c:v>8.7000000000000011</c:v>
                </c:pt>
                <c:pt idx="191">
                  <c:v>8.7000000000000011</c:v>
                </c:pt>
                <c:pt idx="192">
                  <c:v>8.6</c:v>
                </c:pt>
                <c:pt idx="193">
                  <c:v>8.6</c:v>
                </c:pt>
                <c:pt idx="194">
                  <c:v>8.6</c:v>
                </c:pt>
                <c:pt idx="195">
                  <c:v>8.6</c:v>
                </c:pt>
                <c:pt idx="196">
                  <c:v>8.6</c:v>
                </c:pt>
                <c:pt idx="197">
                  <c:v>8.6</c:v>
                </c:pt>
                <c:pt idx="198">
                  <c:v>8.6</c:v>
                </c:pt>
                <c:pt idx="199">
                  <c:v>8.6</c:v>
                </c:pt>
                <c:pt idx="200">
                  <c:v>8.6</c:v>
                </c:pt>
                <c:pt idx="201">
                  <c:v>8.6</c:v>
                </c:pt>
                <c:pt idx="202">
                  <c:v>8.5</c:v>
                </c:pt>
                <c:pt idx="203">
                  <c:v>8.5</c:v>
                </c:pt>
                <c:pt idx="204">
                  <c:v>8.5</c:v>
                </c:pt>
                <c:pt idx="205">
                  <c:v>8.5</c:v>
                </c:pt>
                <c:pt idx="206">
                  <c:v>8.5</c:v>
                </c:pt>
                <c:pt idx="207">
                  <c:v>8.5</c:v>
                </c:pt>
                <c:pt idx="208">
                  <c:v>8.4</c:v>
                </c:pt>
                <c:pt idx="209">
                  <c:v>8.4</c:v>
                </c:pt>
                <c:pt idx="210">
                  <c:v>8.4</c:v>
                </c:pt>
                <c:pt idx="211">
                  <c:v>8.4</c:v>
                </c:pt>
                <c:pt idx="212">
                  <c:v>8.4</c:v>
                </c:pt>
                <c:pt idx="213">
                  <c:v>8.4</c:v>
                </c:pt>
                <c:pt idx="214">
                  <c:v>8.3000000000000007</c:v>
                </c:pt>
                <c:pt idx="215">
                  <c:v>8.3000000000000007</c:v>
                </c:pt>
                <c:pt idx="216">
                  <c:v>8.3000000000000007</c:v>
                </c:pt>
                <c:pt idx="217">
                  <c:v>8.3000000000000007</c:v>
                </c:pt>
                <c:pt idx="218">
                  <c:v>8.3000000000000007</c:v>
                </c:pt>
                <c:pt idx="219">
                  <c:v>8.3000000000000007</c:v>
                </c:pt>
                <c:pt idx="220">
                  <c:v>8.2000000000000011</c:v>
                </c:pt>
                <c:pt idx="221">
                  <c:v>8.2000000000000011</c:v>
                </c:pt>
                <c:pt idx="222">
                  <c:v>8.2000000000000011</c:v>
                </c:pt>
                <c:pt idx="223">
                  <c:v>8.2000000000000011</c:v>
                </c:pt>
                <c:pt idx="224">
                  <c:v>8.1</c:v>
                </c:pt>
                <c:pt idx="225">
                  <c:v>8.1</c:v>
                </c:pt>
                <c:pt idx="226">
                  <c:v>8.1</c:v>
                </c:pt>
                <c:pt idx="227">
                  <c:v>8.1</c:v>
                </c:pt>
                <c:pt idx="228">
                  <c:v>8</c:v>
                </c:pt>
                <c:pt idx="229">
                  <c:v>8</c:v>
                </c:pt>
                <c:pt idx="230">
                  <c:v>8</c:v>
                </c:pt>
                <c:pt idx="231">
                  <c:v>8</c:v>
                </c:pt>
                <c:pt idx="232">
                  <c:v>8</c:v>
                </c:pt>
                <c:pt idx="233">
                  <c:v>8</c:v>
                </c:pt>
                <c:pt idx="234">
                  <c:v>8</c:v>
                </c:pt>
                <c:pt idx="235">
                  <c:v>8</c:v>
                </c:pt>
                <c:pt idx="236">
                  <c:v>7.9</c:v>
                </c:pt>
                <c:pt idx="237">
                  <c:v>7.9</c:v>
                </c:pt>
                <c:pt idx="238">
                  <c:v>7.9</c:v>
                </c:pt>
                <c:pt idx="239">
                  <c:v>7.9</c:v>
                </c:pt>
                <c:pt idx="240">
                  <c:v>7.9</c:v>
                </c:pt>
                <c:pt idx="241">
                  <c:v>7.8</c:v>
                </c:pt>
                <c:pt idx="242">
                  <c:v>7.8</c:v>
                </c:pt>
                <c:pt idx="243">
                  <c:v>7.7</c:v>
                </c:pt>
                <c:pt idx="244">
                  <c:v>7.7</c:v>
                </c:pt>
                <c:pt idx="245">
                  <c:v>7.7</c:v>
                </c:pt>
                <c:pt idx="246">
                  <c:v>7.6</c:v>
                </c:pt>
                <c:pt idx="247">
                  <c:v>7.6</c:v>
                </c:pt>
                <c:pt idx="248">
                  <c:v>7.6</c:v>
                </c:pt>
                <c:pt idx="249">
                  <c:v>7.6</c:v>
                </c:pt>
                <c:pt idx="250">
                  <c:v>7.6</c:v>
                </c:pt>
                <c:pt idx="251">
                  <c:v>7.5</c:v>
                </c:pt>
                <c:pt idx="252">
                  <c:v>7.5</c:v>
                </c:pt>
                <c:pt idx="253">
                  <c:v>7.5</c:v>
                </c:pt>
                <c:pt idx="254">
                  <c:v>7.5</c:v>
                </c:pt>
                <c:pt idx="255">
                  <c:v>7.5</c:v>
                </c:pt>
                <c:pt idx="256">
                  <c:v>7.5</c:v>
                </c:pt>
                <c:pt idx="257">
                  <c:v>7.4</c:v>
                </c:pt>
                <c:pt idx="258">
                  <c:v>7.4</c:v>
                </c:pt>
                <c:pt idx="259">
                  <c:v>7.4</c:v>
                </c:pt>
                <c:pt idx="260">
                  <c:v>7.4</c:v>
                </c:pt>
                <c:pt idx="261">
                  <c:v>7.3</c:v>
                </c:pt>
                <c:pt idx="262">
                  <c:v>7.3</c:v>
                </c:pt>
                <c:pt idx="263">
                  <c:v>7.3</c:v>
                </c:pt>
                <c:pt idx="264">
                  <c:v>7.2</c:v>
                </c:pt>
                <c:pt idx="265">
                  <c:v>7.2</c:v>
                </c:pt>
                <c:pt idx="266">
                  <c:v>7.2</c:v>
                </c:pt>
                <c:pt idx="267">
                  <c:v>7.2</c:v>
                </c:pt>
                <c:pt idx="268">
                  <c:v>7.2</c:v>
                </c:pt>
                <c:pt idx="269">
                  <c:v>7.2</c:v>
                </c:pt>
                <c:pt idx="270">
                  <c:v>7.2</c:v>
                </c:pt>
                <c:pt idx="271">
                  <c:v>7.2</c:v>
                </c:pt>
                <c:pt idx="272">
                  <c:v>7.2</c:v>
                </c:pt>
                <c:pt idx="273">
                  <c:v>7.2</c:v>
                </c:pt>
                <c:pt idx="274">
                  <c:v>7.2</c:v>
                </c:pt>
                <c:pt idx="275">
                  <c:v>7.2</c:v>
                </c:pt>
                <c:pt idx="276">
                  <c:v>7.2</c:v>
                </c:pt>
                <c:pt idx="277">
                  <c:v>7.2</c:v>
                </c:pt>
                <c:pt idx="278">
                  <c:v>7.2</c:v>
                </c:pt>
                <c:pt idx="279">
                  <c:v>7.1</c:v>
                </c:pt>
                <c:pt idx="280">
                  <c:v>7.1</c:v>
                </c:pt>
                <c:pt idx="281">
                  <c:v>7.1</c:v>
                </c:pt>
                <c:pt idx="282">
                  <c:v>7.1</c:v>
                </c:pt>
                <c:pt idx="283">
                  <c:v>7.1</c:v>
                </c:pt>
                <c:pt idx="284">
                  <c:v>7.1</c:v>
                </c:pt>
                <c:pt idx="285">
                  <c:v>7</c:v>
                </c:pt>
                <c:pt idx="286">
                  <c:v>7</c:v>
                </c:pt>
                <c:pt idx="287">
                  <c:v>7</c:v>
                </c:pt>
                <c:pt idx="288">
                  <c:v>7</c:v>
                </c:pt>
                <c:pt idx="289">
                  <c:v>7</c:v>
                </c:pt>
                <c:pt idx="290">
                  <c:v>7</c:v>
                </c:pt>
                <c:pt idx="291">
                  <c:v>7</c:v>
                </c:pt>
                <c:pt idx="292">
                  <c:v>7</c:v>
                </c:pt>
                <c:pt idx="293">
                  <c:v>6.9</c:v>
                </c:pt>
                <c:pt idx="294">
                  <c:v>6.9</c:v>
                </c:pt>
                <c:pt idx="295">
                  <c:v>6.9</c:v>
                </c:pt>
                <c:pt idx="296">
                  <c:v>6.9</c:v>
                </c:pt>
                <c:pt idx="297">
                  <c:v>6.9</c:v>
                </c:pt>
                <c:pt idx="298">
                  <c:v>6.8</c:v>
                </c:pt>
                <c:pt idx="299">
                  <c:v>6.8</c:v>
                </c:pt>
                <c:pt idx="300">
                  <c:v>6.8</c:v>
                </c:pt>
                <c:pt idx="301">
                  <c:v>6.8</c:v>
                </c:pt>
                <c:pt idx="302">
                  <c:v>6.8</c:v>
                </c:pt>
                <c:pt idx="303">
                  <c:v>6.8</c:v>
                </c:pt>
                <c:pt idx="304">
                  <c:v>6.7</c:v>
                </c:pt>
                <c:pt idx="305">
                  <c:v>6.7</c:v>
                </c:pt>
                <c:pt idx="306">
                  <c:v>6.7</c:v>
                </c:pt>
                <c:pt idx="307">
                  <c:v>6.7</c:v>
                </c:pt>
                <c:pt idx="308">
                  <c:v>6.7</c:v>
                </c:pt>
                <c:pt idx="309">
                  <c:v>6.6</c:v>
                </c:pt>
                <c:pt idx="310">
                  <c:v>6.6</c:v>
                </c:pt>
                <c:pt idx="311">
                  <c:v>6.6</c:v>
                </c:pt>
                <c:pt idx="312">
                  <c:v>6.6</c:v>
                </c:pt>
                <c:pt idx="313">
                  <c:v>6.6</c:v>
                </c:pt>
                <c:pt idx="314">
                  <c:v>6.6</c:v>
                </c:pt>
                <c:pt idx="315">
                  <c:v>6.6</c:v>
                </c:pt>
                <c:pt idx="316">
                  <c:v>6.5</c:v>
                </c:pt>
                <c:pt idx="317">
                  <c:v>6.5</c:v>
                </c:pt>
                <c:pt idx="318">
                  <c:v>6.5</c:v>
                </c:pt>
                <c:pt idx="319">
                  <c:v>6.5</c:v>
                </c:pt>
                <c:pt idx="320">
                  <c:v>6.4</c:v>
                </c:pt>
                <c:pt idx="321">
                  <c:v>6.4</c:v>
                </c:pt>
                <c:pt idx="322">
                  <c:v>6.4</c:v>
                </c:pt>
                <c:pt idx="323">
                  <c:v>6.4</c:v>
                </c:pt>
                <c:pt idx="324">
                  <c:v>6.4</c:v>
                </c:pt>
                <c:pt idx="325">
                  <c:v>6.3</c:v>
                </c:pt>
                <c:pt idx="326">
                  <c:v>6.3</c:v>
                </c:pt>
                <c:pt idx="327">
                  <c:v>6.3</c:v>
                </c:pt>
                <c:pt idx="328">
                  <c:v>6.2</c:v>
                </c:pt>
                <c:pt idx="329">
                  <c:v>6.2</c:v>
                </c:pt>
                <c:pt idx="330">
                  <c:v>6.2</c:v>
                </c:pt>
                <c:pt idx="331">
                  <c:v>6.2</c:v>
                </c:pt>
                <c:pt idx="332">
                  <c:v>6.2</c:v>
                </c:pt>
                <c:pt idx="333">
                  <c:v>6.2</c:v>
                </c:pt>
                <c:pt idx="334">
                  <c:v>6.2</c:v>
                </c:pt>
                <c:pt idx="335">
                  <c:v>6.2</c:v>
                </c:pt>
                <c:pt idx="336">
                  <c:v>6.2</c:v>
                </c:pt>
                <c:pt idx="337">
                  <c:v>6.1</c:v>
                </c:pt>
                <c:pt idx="338">
                  <c:v>6.1</c:v>
                </c:pt>
                <c:pt idx="339">
                  <c:v>6.1</c:v>
                </c:pt>
                <c:pt idx="340">
                  <c:v>6.1</c:v>
                </c:pt>
                <c:pt idx="341">
                  <c:v>6</c:v>
                </c:pt>
                <c:pt idx="342">
                  <c:v>6</c:v>
                </c:pt>
                <c:pt idx="343">
                  <c:v>5.9</c:v>
                </c:pt>
                <c:pt idx="344">
                  <c:v>5.9</c:v>
                </c:pt>
                <c:pt idx="345">
                  <c:v>5.8</c:v>
                </c:pt>
                <c:pt idx="346">
                  <c:v>5.8</c:v>
                </c:pt>
                <c:pt idx="347">
                  <c:v>5.6</c:v>
                </c:pt>
                <c:pt idx="348">
                  <c:v>5.6</c:v>
                </c:pt>
                <c:pt idx="349">
                  <c:v>5.6</c:v>
                </c:pt>
                <c:pt idx="350">
                  <c:v>5.5</c:v>
                </c:pt>
                <c:pt idx="351">
                  <c:v>5.5</c:v>
                </c:pt>
                <c:pt idx="352">
                  <c:v>5.4</c:v>
                </c:pt>
                <c:pt idx="353">
                  <c:v>5.4</c:v>
                </c:pt>
                <c:pt idx="354">
                  <c:v>5.3</c:v>
                </c:pt>
                <c:pt idx="355">
                  <c:v>5.3</c:v>
                </c:pt>
                <c:pt idx="356">
                  <c:v>5.3</c:v>
                </c:pt>
                <c:pt idx="357">
                  <c:v>5.3</c:v>
                </c:pt>
                <c:pt idx="358">
                  <c:v>5.0999999999999996</c:v>
                </c:pt>
                <c:pt idx="359">
                  <c:v>5.0999999999999996</c:v>
                </c:pt>
                <c:pt idx="360">
                  <c:v>4.5999999999999996</c:v>
                </c:pt>
                <c:pt idx="361">
                  <c:v>4.5</c:v>
                </c:pt>
                <c:pt idx="362">
                  <c:v>4.3</c:v>
                </c:pt>
                <c:pt idx="363">
                  <c:v>4</c:v>
                </c:pt>
              </c:numCache>
            </c:numRef>
          </c:yVal>
          <c:smooth val="1"/>
        </c:ser>
        <c:ser>
          <c:idx val="1"/>
          <c:order val="1"/>
          <c:tx>
            <c:v>Treatment Plant</c:v>
          </c:tx>
          <c:marker>
            <c:symbol val="none"/>
          </c:marker>
          <c:xVal>
            <c:numRef>
              <c:f>'WY10'!$P$3:$P$366</c:f>
              <c:numCache>
                <c:formatCode>0%</c:formatCode>
                <c:ptCount val="364"/>
                <c:pt idx="0">
                  <c:v>2.7397260273972616E-3</c:v>
                </c:pt>
                <c:pt idx="1">
                  <c:v>5.4794520547945275E-3</c:v>
                </c:pt>
                <c:pt idx="2">
                  <c:v>5.4794520547945275E-3</c:v>
                </c:pt>
                <c:pt idx="3">
                  <c:v>5.4794520547945275E-3</c:v>
                </c:pt>
                <c:pt idx="4">
                  <c:v>1.3698630136986301E-2</c:v>
                </c:pt>
                <c:pt idx="5">
                  <c:v>1.3698630136986301E-2</c:v>
                </c:pt>
                <c:pt idx="6">
                  <c:v>1.3698630136986301E-2</c:v>
                </c:pt>
                <c:pt idx="7">
                  <c:v>2.1917808219178082E-2</c:v>
                </c:pt>
                <c:pt idx="8">
                  <c:v>2.1917808219178082E-2</c:v>
                </c:pt>
                <c:pt idx="9">
                  <c:v>2.1917808219178082E-2</c:v>
                </c:pt>
                <c:pt idx="10">
                  <c:v>2.1917808219178082E-2</c:v>
                </c:pt>
                <c:pt idx="11">
                  <c:v>3.2876712328767148E-2</c:v>
                </c:pt>
                <c:pt idx="12">
                  <c:v>3.2876712328767148E-2</c:v>
                </c:pt>
                <c:pt idx="13">
                  <c:v>3.8356164383561639E-2</c:v>
                </c:pt>
                <c:pt idx="14">
                  <c:v>3.8356164383561639E-2</c:v>
                </c:pt>
                <c:pt idx="15">
                  <c:v>3.8356164383561639E-2</c:v>
                </c:pt>
                <c:pt idx="16">
                  <c:v>3.8356164383561639E-2</c:v>
                </c:pt>
                <c:pt idx="17">
                  <c:v>3.8356164383561639E-2</c:v>
                </c:pt>
                <c:pt idx="18">
                  <c:v>3.8356164383561639E-2</c:v>
                </c:pt>
                <c:pt idx="19">
                  <c:v>5.4794520547945244E-2</c:v>
                </c:pt>
                <c:pt idx="20">
                  <c:v>5.4794520547945244E-2</c:v>
                </c:pt>
                <c:pt idx="21">
                  <c:v>6.0273972602739728E-2</c:v>
                </c:pt>
                <c:pt idx="22">
                  <c:v>6.0273972602739728E-2</c:v>
                </c:pt>
                <c:pt idx="23">
                  <c:v>6.0273972602739728E-2</c:v>
                </c:pt>
                <c:pt idx="24">
                  <c:v>6.0273972602739728E-2</c:v>
                </c:pt>
                <c:pt idx="25">
                  <c:v>6.0273972602739728E-2</c:v>
                </c:pt>
                <c:pt idx="26">
                  <c:v>6.0273972602739728E-2</c:v>
                </c:pt>
                <c:pt idx="27">
                  <c:v>6.0273972602739728E-2</c:v>
                </c:pt>
                <c:pt idx="28">
                  <c:v>6.0273972602739728E-2</c:v>
                </c:pt>
                <c:pt idx="29">
                  <c:v>6.0273972602739728E-2</c:v>
                </c:pt>
                <c:pt idx="30">
                  <c:v>6.0273972602739728E-2</c:v>
                </c:pt>
                <c:pt idx="31">
                  <c:v>6.0273972602739728E-2</c:v>
                </c:pt>
                <c:pt idx="32">
                  <c:v>6.0273972602739728E-2</c:v>
                </c:pt>
                <c:pt idx="33">
                  <c:v>6.0273972602739728E-2</c:v>
                </c:pt>
                <c:pt idx="34">
                  <c:v>9.5890410958904132E-2</c:v>
                </c:pt>
                <c:pt idx="35">
                  <c:v>9.5890410958904132E-2</c:v>
                </c:pt>
                <c:pt idx="36">
                  <c:v>9.5890410958904132E-2</c:v>
                </c:pt>
                <c:pt idx="37">
                  <c:v>9.5890410958904132E-2</c:v>
                </c:pt>
                <c:pt idx="38">
                  <c:v>9.5890410958904132E-2</c:v>
                </c:pt>
                <c:pt idx="39">
                  <c:v>9.5890410958904132E-2</c:v>
                </c:pt>
                <c:pt idx="40">
                  <c:v>9.5890410958904132E-2</c:v>
                </c:pt>
                <c:pt idx="41">
                  <c:v>9.5890410958904132E-2</c:v>
                </c:pt>
                <c:pt idx="42">
                  <c:v>9.5890410958904132E-2</c:v>
                </c:pt>
                <c:pt idx="43">
                  <c:v>0.12054794520547948</c:v>
                </c:pt>
                <c:pt idx="44">
                  <c:v>0.12054794520547948</c:v>
                </c:pt>
                <c:pt idx="45">
                  <c:v>0.12054794520547948</c:v>
                </c:pt>
                <c:pt idx="46">
                  <c:v>0.12054794520547948</c:v>
                </c:pt>
                <c:pt idx="47">
                  <c:v>0.12054794520547948</c:v>
                </c:pt>
                <c:pt idx="48">
                  <c:v>0.12054794520547948</c:v>
                </c:pt>
                <c:pt idx="49">
                  <c:v>0.12054794520547948</c:v>
                </c:pt>
                <c:pt idx="50">
                  <c:v>0.12054794520547948</c:v>
                </c:pt>
                <c:pt idx="51">
                  <c:v>0.12054794520547948</c:v>
                </c:pt>
                <c:pt idx="52">
                  <c:v>0.12054794520547948</c:v>
                </c:pt>
                <c:pt idx="53">
                  <c:v>0.12054794520547948</c:v>
                </c:pt>
                <c:pt idx="54">
                  <c:v>0.12054794520547948</c:v>
                </c:pt>
                <c:pt idx="55">
                  <c:v>0.12054794520547948</c:v>
                </c:pt>
                <c:pt idx="56">
                  <c:v>0.12054794520547948</c:v>
                </c:pt>
                <c:pt idx="57">
                  <c:v>0.12054794520547948</c:v>
                </c:pt>
                <c:pt idx="58">
                  <c:v>0.16164383561643841</c:v>
                </c:pt>
                <c:pt idx="59">
                  <c:v>0.16164383561643841</c:v>
                </c:pt>
                <c:pt idx="60">
                  <c:v>0.16164383561643841</c:v>
                </c:pt>
                <c:pt idx="61">
                  <c:v>0.16164383561643841</c:v>
                </c:pt>
                <c:pt idx="62">
                  <c:v>0.16164383561643841</c:v>
                </c:pt>
                <c:pt idx="63">
                  <c:v>0.16164383561643841</c:v>
                </c:pt>
                <c:pt idx="64">
                  <c:v>0.17808219178082196</c:v>
                </c:pt>
                <c:pt idx="65">
                  <c:v>0.17808219178082196</c:v>
                </c:pt>
                <c:pt idx="66">
                  <c:v>0.17808219178082196</c:v>
                </c:pt>
                <c:pt idx="67">
                  <c:v>0.17808219178082196</c:v>
                </c:pt>
                <c:pt idx="68">
                  <c:v>0.17808219178082196</c:v>
                </c:pt>
                <c:pt idx="69">
                  <c:v>0.19178082191780818</c:v>
                </c:pt>
                <c:pt idx="70">
                  <c:v>0.19178082191780818</c:v>
                </c:pt>
                <c:pt idx="71">
                  <c:v>0.19178082191780818</c:v>
                </c:pt>
                <c:pt idx="72">
                  <c:v>0.19178082191780818</c:v>
                </c:pt>
                <c:pt idx="73">
                  <c:v>0.19178082191780818</c:v>
                </c:pt>
                <c:pt idx="74">
                  <c:v>0.19178082191780818</c:v>
                </c:pt>
                <c:pt idx="75">
                  <c:v>0.19178082191780818</c:v>
                </c:pt>
                <c:pt idx="76">
                  <c:v>0.21095890410958903</c:v>
                </c:pt>
                <c:pt idx="77">
                  <c:v>0.21095890410958903</c:v>
                </c:pt>
                <c:pt idx="78">
                  <c:v>0.21095890410958903</c:v>
                </c:pt>
                <c:pt idx="79">
                  <c:v>0.21095890410958903</c:v>
                </c:pt>
                <c:pt idx="80">
                  <c:v>0.21095890410958903</c:v>
                </c:pt>
                <c:pt idx="81">
                  <c:v>0.22465753424657528</c:v>
                </c:pt>
                <c:pt idx="82">
                  <c:v>0.22465753424657528</c:v>
                </c:pt>
                <c:pt idx="83">
                  <c:v>0.22465753424657528</c:v>
                </c:pt>
                <c:pt idx="84">
                  <c:v>0.22465753424657528</c:v>
                </c:pt>
                <c:pt idx="85">
                  <c:v>0.22465753424657528</c:v>
                </c:pt>
                <c:pt idx="86">
                  <c:v>0.22465753424657528</c:v>
                </c:pt>
                <c:pt idx="87">
                  <c:v>0.22465753424657528</c:v>
                </c:pt>
                <c:pt idx="88">
                  <c:v>0.24383561643835616</c:v>
                </c:pt>
                <c:pt idx="89">
                  <c:v>0.24383561643835616</c:v>
                </c:pt>
                <c:pt idx="90">
                  <c:v>0.24383561643835616</c:v>
                </c:pt>
                <c:pt idx="91">
                  <c:v>0.24383561643835616</c:v>
                </c:pt>
                <c:pt idx="92">
                  <c:v>0.24383561643835616</c:v>
                </c:pt>
                <c:pt idx="93">
                  <c:v>0.24383561643835616</c:v>
                </c:pt>
                <c:pt idx="94">
                  <c:v>0.26027397260273971</c:v>
                </c:pt>
                <c:pt idx="95">
                  <c:v>0.26301369863013685</c:v>
                </c:pt>
                <c:pt idx="96">
                  <c:v>0.26301369863013685</c:v>
                </c:pt>
                <c:pt idx="97">
                  <c:v>0.2684931506849314</c:v>
                </c:pt>
                <c:pt idx="98">
                  <c:v>0.2684931506849314</c:v>
                </c:pt>
                <c:pt idx="99">
                  <c:v>0.27397260273972612</c:v>
                </c:pt>
                <c:pt idx="100">
                  <c:v>0.27397260273972612</c:v>
                </c:pt>
                <c:pt idx="101">
                  <c:v>0.27397260273972612</c:v>
                </c:pt>
                <c:pt idx="102">
                  <c:v>0.27397260273972612</c:v>
                </c:pt>
                <c:pt idx="103">
                  <c:v>0.27397260273972612</c:v>
                </c:pt>
                <c:pt idx="104">
                  <c:v>0.27397260273972612</c:v>
                </c:pt>
                <c:pt idx="105">
                  <c:v>0.27397260273972612</c:v>
                </c:pt>
                <c:pt idx="106">
                  <c:v>0.27397260273972612</c:v>
                </c:pt>
                <c:pt idx="107">
                  <c:v>0.29589041095890423</c:v>
                </c:pt>
                <c:pt idx="108">
                  <c:v>0.29589041095890423</c:v>
                </c:pt>
                <c:pt idx="109">
                  <c:v>0.29589041095890423</c:v>
                </c:pt>
                <c:pt idx="110">
                  <c:v>0.30410958904109592</c:v>
                </c:pt>
                <c:pt idx="111">
                  <c:v>0.30410958904109592</c:v>
                </c:pt>
                <c:pt idx="112">
                  <c:v>0.30410958904109592</c:v>
                </c:pt>
                <c:pt idx="113">
                  <c:v>0.30410958904109592</c:v>
                </c:pt>
                <c:pt idx="114">
                  <c:v>0.30410958904109592</c:v>
                </c:pt>
                <c:pt idx="115">
                  <c:v>0.30410958904109592</c:v>
                </c:pt>
                <c:pt idx="116">
                  <c:v>0.32054794520547958</c:v>
                </c:pt>
                <c:pt idx="117">
                  <c:v>0.32054794520547958</c:v>
                </c:pt>
                <c:pt idx="118">
                  <c:v>0.32054794520547958</c:v>
                </c:pt>
                <c:pt idx="119">
                  <c:v>0.32054794520547958</c:v>
                </c:pt>
                <c:pt idx="120">
                  <c:v>0.32054794520547958</c:v>
                </c:pt>
                <c:pt idx="121">
                  <c:v>0.32054794520547958</c:v>
                </c:pt>
                <c:pt idx="122">
                  <c:v>0.32054794520547958</c:v>
                </c:pt>
                <c:pt idx="123">
                  <c:v>0.32054794520547958</c:v>
                </c:pt>
                <c:pt idx="124">
                  <c:v>0.32054794520547958</c:v>
                </c:pt>
                <c:pt idx="125">
                  <c:v>0.32054794520547958</c:v>
                </c:pt>
                <c:pt idx="126">
                  <c:v>0.32054794520547958</c:v>
                </c:pt>
                <c:pt idx="127">
                  <c:v>0.32054794520547958</c:v>
                </c:pt>
                <c:pt idx="128">
                  <c:v>0.35342465753424679</c:v>
                </c:pt>
                <c:pt idx="129">
                  <c:v>0.35342465753424679</c:v>
                </c:pt>
                <c:pt idx="130">
                  <c:v>0.35342465753424679</c:v>
                </c:pt>
                <c:pt idx="131">
                  <c:v>0.35342465753424679</c:v>
                </c:pt>
                <c:pt idx="132">
                  <c:v>0.35342465753424679</c:v>
                </c:pt>
                <c:pt idx="133">
                  <c:v>0.35342465753424679</c:v>
                </c:pt>
                <c:pt idx="134">
                  <c:v>0.35342465753424679</c:v>
                </c:pt>
                <c:pt idx="135">
                  <c:v>0.35342465753424679</c:v>
                </c:pt>
                <c:pt idx="136">
                  <c:v>0.35342465753424679</c:v>
                </c:pt>
                <c:pt idx="137">
                  <c:v>0.3780821917808222</c:v>
                </c:pt>
                <c:pt idx="138">
                  <c:v>0.3780821917808222</c:v>
                </c:pt>
                <c:pt idx="139">
                  <c:v>0.3780821917808222</c:v>
                </c:pt>
                <c:pt idx="140">
                  <c:v>0.3780821917808222</c:v>
                </c:pt>
                <c:pt idx="141">
                  <c:v>0.3780821917808222</c:v>
                </c:pt>
                <c:pt idx="142">
                  <c:v>0.3780821917808222</c:v>
                </c:pt>
                <c:pt idx="143">
                  <c:v>0.3780821917808222</c:v>
                </c:pt>
                <c:pt idx="144">
                  <c:v>0.397260273972603</c:v>
                </c:pt>
                <c:pt idx="145">
                  <c:v>0.397260273972603</c:v>
                </c:pt>
                <c:pt idx="146">
                  <c:v>0.397260273972603</c:v>
                </c:pt>
                <c:pt idx="147">
                  <c:v>0.397260273972603</c:v>
                </c:pt>
                <c:pt idx="148">
                  <c:v>0.397260273972603</c:v>
                </c:pt>
                <c:pt idx="149">
                  <c:v>0.397260273972603</c:v>
                </c:pt>
                <c:pt idx="150">
                  <c:v>0.41369863013698627</c:v>
                </c:pt>
                <c:pt idx="151">
                  <c:v>0.41369863013698627</c:v>
                </c:pt>
                <c:pt idx="152">
                  <c:v>0.41369863013698627</c:v>
                </c:pt>
                <c:pt idx="153">
                  <c:v>0.41369863013698627</c:v>
                </c:pt>
                <c:pt idx="154">
                  <c:v>0.41369863013698627</c:v>
                </c:pt>
                <c:pt idx="155">
                  <c:v>0.41369863013698627</c:v>
                </c:pt>
                <c:pt idx="156">
                  <c:v>0.43013698630136987</c:v>
                </c:pt>
                <c:pt idx="157">
                  <c:v>0.43013698630136987</c:v>
                </c:pt>
                <c:pt idx="158">
                  <c:v>0.43013698630136987</c:v>
                </c:pt>
                <c:pt idx="159">
                  <c:v>0.43013698630136987</c:v>
                </c:pt>
                <c:pt idx="160">
                  <c:v>0.43013698630136987</c:v>
                </c:pt>
                <c:pt idx="161">
                  <c:v>0.43013698630136987</c:v>
                </c:pt>
                <c:pt idx="162">
                  <c:v>0.43013698630136987</c:v>
                </c:pt>
                <c:pt idx="163">
                  <c:v>0.43013698630136987</c:v>
                </c:pt>
                <c:pt idx="164">
                  <c:v>0.43013698630136987</c:v>
                </c:pt>
                <c:pt idx="165">
                  <c:v>0.43013698630136987</c:v>
                </c:pt>
                <c:pt idx="166">
                  <c:v>0.43013698630136987</c:v>
                </c:pt>
                <c:pt idx="167">
                  <c:v>0.43013698630136987</c:v>
                </c:pt>
                <c:pt idx="168">
                  <c:v>0.46301369863013686</c:v>
                </c:pt>
                <c:pt idx="169">
                  <c:v>0.46301369863013686</c:v>
                </c:pt>
                <c:pt idx="170">
                  <c:v>0.46301369863013686</c:v>
                </c:pt>
                <c:pt idx="171">
                  <c:v>0.46301369863013686</c:v>
                </c:pt>
                <c:pt idx="172">
                  <c:v>0.46301369863013686</c:v>
                </c:pt>
                <c:pt idx="173">
                  <c:v>0.46301369863013686</c:v>
                </c:pt>
                <c:pt idx="174">
                  <c:v>0.46301369863013686</c:v>
                </c:pt>
                <c:pt idx="175">
                  <c:v>0.46301369863013686</c:v>
                </c:pt>
                <c:pt idx="176">
                  <c:v>0.46301369863013686</c:v>
                </c:pt>
                <c:pt idx="177">
                  <c:v>0.46301369863013686</c:v>
                </c:pt>
                <c:pt idx="178">
                  <c:v>0.46301369863013686</c:v>
                </c:pt>
                <c:pt idx="179">
                  <c:v>0.46301369863013686</c:v>
                </c:pt>
                <c:pt idx="180">
                  <c:v>0.46301369863013686</c:v>
                </c:pt>
                <c:pt idx="181">
                  <c:v>0.49863013698630126</c:v>
                </c:pt>
                <c:pt idx="182">
                  <c:v>0.49863013698630126</c:v>
                </c:pt>
                <c:pt idx="183">
                  <c:v>0.49863013698630126</c:v>
                </c:pt>
                <c:pt idx="184">
                  <c:v>0.49863013698630126</c:v>
                </c:pt>
                <c:pt idx="185">
                  <c:v>0.49863013698630126</c:v>
                </c:pt>
                <c:pt idx="186">
                  <c:v>0.49863013698630126</c:v>
                </c:pt>
                <c:pt idx="187">
                  <c:v>0.49863013698630126</c:v>
                </c:pt>
                <c:pt idx="188">
                  <c:v>0.49863013698630126</c:v>
                </c:pt>
                <c:pt idx="189">
                  <c:v>0.52054794520547942</c:v>
                </c:pt>
                <c:pt idx="190">
                  <c:v>0.52054794520547942</c:v>
                </c:pt>
                <c:pt idx="191">
                  <c:v>0.52054794520547942</c:v>
                </c:pt>
                <c:pt idx="192">
                  <c:v>0.52054794520547942</c:v>
                </c:pt>
                <c:pt idx="193">
                  <c:v>0.52054794520547942</c:v>
                </c:pt>
                <c:pt idx="194">
                  <c:v>0.52054794520547942</c:v>
                </c:pt>
                <c:pt idx="195">
                  <c:v>0.52054794520547942</c:v>
                </c:pt>
                <c:pt idx="196">
                  <c:v>0.52054794520547942</c:v>
                </c:pt>
                <c:pt idx="197">
                  <c:v>0.52054794520547942</c:v>
                </c:pt>
                <c:pt idx="198">
                  <c:v>0.54520547945205478</c:v>
                </c:pt>
                <c:pt idx="199">
                  <c:v>0.54520547945205478</c:v>
                </c:pt>
                <c:pt idx="200">
                  <c:v>0.54520547945205478</c:v>
                </c:pt>
                <c:pt idx="201">
                  <c:v>0.54520547945205478</c:v>
                </c:pt>
                <c:pt idx="202">
                  <c:v>0.54520547945205478</c:v>
                </c:pt>
                <c:pt idx="203">
                  <c:v>0.54520547945205478</c:v>
                </c:pt>
                <c:pt idx="204">
                  <c:v>0.54520547945205478</c:v>
                </c:pt>
                <c:pt idx="205">
                  <c:v>0.56438356164383552</c:v>
                </c:pt>
                <c:pt idx="206">
                  <c:v>0.56438356164383552</c:v>
                </c:pt>
                <c:pt idx="207">
                  <c:v>0.56438356164383552</c:v>
                </c:pt>
                <c:pt idx="208">
                  <c:v>0.57260273972602738</c:v>
                </c:pt>
                <c:pt idx="209">
                  <c:v>0.57260273972602738</c:v>
                </c:pt>
                <c:pt idx="210">
                  <c:v>0.57260273972602738</c:v>
                </c:pt>
                <c:pt idx="211">
                  <c:v>0.57260273972602738</c:v>
                </c:pt>
                <c:pt idx="212">
                  <c:v>0.57260273972602738</c:v>
                </c:pt>
                <c:pt idx="213">
                  <c:v>0.5863013698630134</c:v>
                </c:pt>
                <c:pt idx="214">
                  <c:v>0.5863013698630134</c:v>
                </c:pt>
                <c:pt idx="215">
                  <c:v>0.5863013698630134</c:v>
                </c:pt>
                <c:pt idx="216">
                  <c:v>0.5863013698630134</c:v>
                </c:pt>
                <c:pt idx="217">
                  <c:v>0.5972602739726024</c:v>
                </c:pt>
                <c:pt idx="218">
                  <c:v>0.5972602739726024</c:v>
                </c:pt>
                <c:pt idx="219">
                  <c:v>0.5972602739726024</c:v>
                </c:pt>
                <c:pt idx="220">
                  <c:v>0.5972602739726024</c:v>
                </c:pt>
                <c:pt idx="221">
                  <c:v>0.5972602739726024</c:v>
                </c:pt>
                <c:pt idx="222">
                  <c:v>0.5972602739726024</c:v>
                </c:pt>
                <c:pt idx="223">
                  <c:v>0.61369863013698689</c:v>
                </c:pt>
                <c:pt idx="224">
                  <c:v>0.61369863013698689</c:v>
                </c:pt>
                <c:pt idx="225">
                  <c:v>0.61369863013698689</c:v>
                </c:pt>
                <c:pt idx="226">
                  <c:v>0.61369863013698689</c:v>
                </c:pt>
                <c:pt idx="227">
                  <c:v>0.61369863013698689</c:v>
                </c:pt>
                <c:pt idx="228">
                  <c:v>0.61369863013698689</c:v>
                </c:pt>
                <c:pt idx="229">
                  <c:v>0.63013698630136961</c:v>
                </c:pt>
                <c:pt idx="230">
                  <c:v>0.63013698630136961</c:v>
                </c:pt>
                <c:pt idx="231">
                  <c:v>0.63013698630136961</c:v>
                </c:pt>
                <c:pt idx="232">
                  <c:v>0.63013698630136961</c:v>
                </c:pt>
                <c:pt idx="233">
                  <c:v>0.63013698630136961</c:v>
                </c:pt>
                <c:pt idx="234">
                  <c:v>0.63013698630136961</c:v>
                </c:pt>
                <c:pt idx="235">
                  <c:v>0.64657534246575366</c:v>
                </c:pt>
                <c:pt idx="236">
                  <c:v>0.6493150684931509</c:v>
                </c:pt>
                <c:pt idx="237">
                  <c:v>0.6493150684931509</c:v>
                </c:pt>
                <c:pt idx="238">
                  <c:v>0.6493150684931509</c:v>
                </c:pt>
                <c:pt idx="239">
                  <c:v>0.6493150684931509</c:v>
                </c:pt>
                <c:pt idx="240">
                  <c:v>0.6493150684931509</c:v>
                </c:pt>
                <c:pt idx="241">
                  <c:v>0.6493150684931509</c:v>
                </c:pt>
                <c:pt idx="242">
                  <c:v>0.6493150684931509</c:v>
                </c:pt>
                <c:pt idx="243">
                  <c:v>0.6493150684931509</c:v>
                </c:pt>
                <c:pt idx="244">
                  <c:v>0.6493150684931509</c:v>
                </c:pt>
                <c:pt idx="245">
                  <c:v>0.6493150684931509</c:v>
                </c:pt>
                <c:pt idx="246">
                  <c:v>0.6493150684931509</c:v>
                </c:pt>
                <c:pt idx="247">
                  <c:v>0.6493150684931509</c:v>
                </c:pt>
                <c:pt idx="248">
                  <c:v>0.6493150684931509</c:v>
                </c:pt>
                <c:pt idx="249">
                  <c:v>0.6493150684931509</c:v>
                </c:pt>
                <c:pt idx="250">
                  <c:v>0.68767123287671272</c:v>
                </c:pt>
                <c:pt idx="251">
                  <c:v>0.68767123287671272</c:v>
                </c:pt>
                <c:pt idx="252">
                  <c:v>0.68767123287671272</c:v>
                </c:pt>
                <c:pt idx="253">
                  <c:v>0.68767123287671272</c:v>
                </c:pt>
                <c:pt idx="254">
                  <c:v>0.68767123287671272</c:v>
                </c:pt>
                <c:pt idx="255">
                  <c:v>0.68767123287671272</c:v>
                </c:pt>
                <c:pt idx="256">
                  <c:v>0.68767123287671272</c:v>
                </c:pt>
                <c:pt idx="257">
                  <c:v>0.68767123287671272</c:v>
                </c:pt>
                <c:pt idx="258">
                  <c:v>0.7095890410958906</c:v>
                </c:pt>
                <c:pt idx="259">
                  <c:v>0.7095890410958906</c:v>
                </c:pt>
                <c:pt idx="260">
                  <c:v>0.7095890410958906</c:v>
                </c:pt>
                <c:pt idx="261">
                  <c:v>0.7095890410958906</c:v>
                </c:pt>
                <c:pt idx="262">
                  <c:v>0.7095890410958906</c:v>
                </c:pt>
                <c:pt idx="263">
                  <c:v>0.7095890410958906</c:v>
                </c:pt>
                <c:pt idx="264">
                  <c:v>0.7095890410958906</c:v>
                </c:pt>
                <c:pt idx="265">
                  <c:v>0.7095890410958906</c:v>
                </c:pt>
                <c:pt idx="266">
                  <c:v>0.7095890410958906</c:v>
                </c:pt>
                <c:pt idx="267">
                  <c:v>0.7095890410958906</c:v>
                </c:pt>
                <c:pt idx="268">
                  <c:v>0.7095890410958906</c:v>
                </c:pt>
                <c:pt idx="269">
                  <c:v>0.73972602739726023</c:v>
                </c:pt>
                <c:pt idx="270">
                  <c:v>0.73972602739726023</c:v>
                </c:pt>
                <c:pt idx="271">
                  <c:v>0.73972602739726023</c:v>
                </c:pt>
                <c:pt idx="272">
                  <c:v>0.73972602739726023</c:v>
                </c:pt>
                <c:pt idx="273">
                  <c:v>0.73972602739726023</c:v>
                </c:pt>
                <c:pt idx="274">
                  <c:v>0.73972602739726023</c:v>
                </c:pt>
                <c:pt idx="275">
                  <c:v>0.73972602739726023</c:v>
                </c:pt>
                <c:pt idx="276">
                  <c:v>0.73972602739726023</c:v>
                </c:pt>
                <c:pt idx="277">
                  <c:v>0.73972602739726023</c:v>
                </c:pt>
                <c:pt idx="278">
                  <c:v>0.7643835616438357</c:v>
                </c:pt>
                <c:pt idx="279">
                  <c:v>0.7643835616438357</c:v>
                </c:pt>
                <c:pt idx="280">
                  <c:v>0.7643835616438357</c:v>
                </c:pt>
                <c:pt idx="281">
                  <c:v>0.7643835616438357</c:v>
                </c:pt>
                <c:pt idx="282">
                  <c:v>0.7643835616438357</c:v>
                </c:pt>
                <c:pt idx="283">
                  <c:v>0.7643835616438357</c:v>
                </c:pt>
                <c:pt idx="284">
                  <c:v>0.7643835616438357</c:v>
                </c:pt>
                <c:pt idx="285">
                  <c:v>0.7643835616438357</c:v>
                </c:pt>
                <c:pt idx="286">
                  <c:v>0.78630136986301358</c:v>
                </c:pt>
                <c:pt idx="287">
                  <c:v>0.78630136986301358</c:v>
                </c:pt>
                <c:pt idx="288">
                  <c:v>0.78630136986301358</c:v>
                </c:pt>
                <c:pt idx="289">
                  <c:v>0.78630136986301358</c:v>
                </c:pt>
                <c:pt idx="290">
                  <c:v>0.79726027397260257</c:v>
                </c:pt>
                <c:pt idx="291">
                  <c:v>0.79726027397260257</c:v>
                </c:pt>
                <c:pt idx="292">
                  <c:v>0.79726027397260257</c:v>
                </c:pt>
                <c:pt idx="293">
                  <c:v>0.79726027397260257</c:v>
                </c:pt>
                <c:pt idx="294">
                  <c:v>0.79726027397260257</c:v>
                </c:pt>
                <c:pt idx="295">
                  <c:v>0.81095890410958926</c:v>
                </c:pt>
                <c:pt idx="296">
                  <c:v>0.81095890410958926</c:v>
                </c:pt>
                <c:pt idx="297">
                  <c:v>0.81095890410958926</c:v>
                </c:pt>
                <c:pt idx="298">
                  <c:v>0.81095890410958926</c:v>
                </c:pt>
                <c:pt idx="299">
                  <c:v>0.81095890410958926</c:v>
                </c:pt>
                <c:pt idx="300">
                  <c:v>0.81095890410958926</c:v>
                </c:pt>
                <c:pt idx="301">
                  <c:v>0.82739726027397265</c:v>
                </c:pt>
                <c:pt idx="302">
                  <c:v>0.82739726027397265</c:v>
                </c:pt>
                <c:pt idx="303">
                  <c:v>0.82739726027397265</c:v>
                </c:pt>
                <c:pt idx="304">
                  <c:v>0.82739726027397265</c:v>
                </c:pt>
                <c:pt idx="305">
                  <c:v>0.82739726027397265</c:v>
                </c:pt>
                <c:pt idx="306">
                  <c:v>0.82739726027397265</c:v>
                </c:pt>
                <c:pt idx="307">
                  <c:v>0.82739726027397265</c:v>
                </c:pt>
                <c:pt idx="308">
                  <c:v>0.82739726027397265</c:v>
                </c:pt>
                <c:pt idx="309">
                  <c:v>0.82739726027397265</c:v>
                </c:pt>
                <c:pt idx="310">
                  <c:v>0.85205479452054822</c:v>
                </c:pt>
                <c:pt idx="311">
                  <c:v>0.85205479452054822</c:v>
                </c:pt>
                <c:pt idx="312">
                  <c:v>0.85205479452054822</c:v>
                </c:pt>
                <c:pt idx="313">
                  <c:v>0.85205479452054822</c:v>
                </c:pt>
                <c:pt idx="314">
                  <c:v>0.86301369863013722</c:v>
                </c:pt>
                <c:pt idx="315">
                  <c:v>0.86301369863013722</c:v>
                </c:pt>
                <c:pt idx="316">
                  <c:v>0.86301369863013722</c:v>
                </c:pt>
                <c:pt idx="317">
                  <c:v>0.86301369863013722</c:v>
                </c:pt>
                <c:pt idx="318">
                  <c:v>0.86301369863013722</c:v>
                </c:pt>
                <c:pt idx="319">
                  <c:v>0.86301369863013722</c:v>
                </c:pt>
                <c:pt idx="320">
                  <c:v>0.86301369863013722</c:v>
                </c:pt>
                <c:pt idx="321">
                  <c:v>0.8821917808219174</c:v>
                </c:pt>
                <c:pt idx="322">
                  <c:v>0.8821917808219174</c:v>
                </c:pt>
                <c:pt idx="323">
                  <c:v>0.8821917808219174</c:v>
                </c:pt>
                <c:pt idx="324">
                  <c:v>0.8821917808219174</c:v>
                </c:pt>
                <c:pt idx="325">
                  <c:v>0.8821917808219174</c:v>
                </c:pt>
                <c:pt idx="326">
                  <c:v>0.8821917808219174</c:v>
                </c:pt>
                <c:pt idx="327">
                  <c:v>0.8821917808219174</c:v>
                </c:pt>
                <c:pt idx="328">
                  <c:v>0.9013698630136987</c:v>
                </c:pt>
                <c:pt idx="329">
                  <c:v>0.9013698630136987</c:v>
                </c:pt>
                <c:pt idx="330">
                  <c:v>0.9013698630136987</c:v>
                </c:pt>
                <c:pt idx="331">
                  <c:v>0.9013698630136987</c:v>
                </c:pt>
                <c:pt idx="332">
                  <c:v>0.9013698630136987</c:v>
                </c:pt>
                <c:pt idx="333">
                  <c:v>0.91506849315068495</c:v>
                </c:pt>
                <c:pt idx="334">
                  <c:v>0.91506849315068495</c:v>
                </c:pt>
                <c:pt idx="335">
                  <c:v>0.91506849315068495</c:v>
                </c:pt>
                <c:pt idx="336">
                  <c:v>0.92328767123287669</c:v>
                </c:pt>
                <c:pt idx="337">
                  <c:v>0.92328767123287669</c:v>
                </c:pt>
                <c:pt idx="338">
                  <c:v>0.92328767123287669</c:v>
                </c:pt>
                <c:pt idx="339">
                  <c:v>0.93150684931506822</c:v>
                </c:pt>
                <c:pt idx="340">
                  <c:v>0.93150684931506822</c:v>
                </c:pt>
                <c:pt idx="341">
                  <c:v>0.93150684931506822</c:v>
                </c:pt>
                <c:pt idx="342">
                  <c:v>0.93150684931506822</c:v>
                </c:pt>
                <c:pt idx="343">
                  <c:v>0.93150684931506822</c:v>
                </c:pt>
                <c:pt idx="344">
                  <c:v>0.9452054794520548</c:v>
                </c:pt>
                <c:pt idx="345">
                  <c:v>0.9452054794520548</c:v>
                </c:pt>
                <c:pt idx="346">
                  <c:v>0.9452054794520548</c:v>
                </c:pt>
                <c:pt idx="347">
                  <c:v>0.95342465753424677</c:v>
                </c:pt>
                <c:pt idx="348">
                  <c:v>0.95342465753424677</c:v>
                </c:pt>
                <c:pt idx="349">
                  <c:v>0.95342465753424677</c:v>
                </c:pt>
                <c:pt idx="350">
                  <c:v>0.96164383561643874</c:v>
                </c:pt>
                <c:pt idx="351">
                  <c:v>0.96164383561643874</c:v>
                </c:pt>
                <c:pt idx="352">
                  <c:v>0.9671232876712329</c:v>
                </c:pt>
                <c:pt idx="353">
                  <c:v>0.96986301369863048</c:v>
                </c:pt>
                <c:pt idx="354">
                  <c:v>0.96986301369863048</c:v>
                </c:pt>
                <c:pt idx="355">
                  <c:v>0.96986301369863048</c:v>
                </c:pt>
                <c:pt idx="356">
                  <c:v>0.97808219178082167</c:v>
                </c:pt>
                <c:pt idx="357">
                  <c:v>0.98082191780821915</c:v>
                </c:pt>
                <c:pt idx="358">
                  <c:v>0.98356164383561617</c:v>
                </c:pt>
                <c:pt idx="359">
                  <c:v>0.98356164383561617</c:v>
                </c:pt>
                <c:pt idx="360">
                  <c:v>0.989041095890411</c:v>
                </c:pt>
                <c:pt idx="361">
                  <c:v>0.99178082191780803</c:v>
                </c:pt>
                <c:pt idx="362">
                  <c:v>0.99452054794520528</c:v>
                </c:pt>
                <c:pt idx="363">
                  <c:v>0.99726027397260242</c:v>
                </c:pt>
              </c:numCache>
            </c:numRef>
          </c:xVal>
          <c:yVal>
            <c:numRef>
              <c:f>'WY10'!$K$3:$K$366</c:f>
              <c:numCache>
                <c:formatCode>General</c:formatCode>
                <c:ptCount val="364"/>
                <c:pt idx="0">
                  <c:v>12.2</c:v>
                </c:pt>
                <c:pt idx="1">
                  <c:v>12</c:v>
                </c:pt>
                <c:pt idx="2">
                  <c:v>12</c:v>
                </c:pt>
                <c:pt idx="3">
                  <c:v>12</c:v>
                </c:pt>
                <c:pt idx="4">
                  <c:v>11.9</c:v>
                </c:pt>
                <c:pt idx="5">
                  <c:v>11.9</c:v>
                </c:pt>
                <c:pt idx="6">
                  <c:v>11.9</c:v>
                </c:pt>
                <c:pt idx="7">
                  <c:v>11.8</c:v>
                </c:pt>
                <c:pt idx="8">
                  <c:v>11.8</c:v>
                </c:pt>
                <c:pt idx="9">
                  <c:v>11.8</c:v>
                </c:pt>
                <c:pt idx="10">
                  <c:v>11.8</c:v>
                </c:pt>
                <c:pt idx="11">
                  <c:v>11.7</c:v>
                </c:pt>
                <c:pt idx="12">
                  <c:v>11.7</c:v>
                </c:pt>
                <c:pt idx="13">
                  <c:v>11.6</c:v>
                </c:pt>
                <c:pt idx="14">
                  <c:v>11.6</c:v>
                </c:pt>
                <c:pt idx="15">
                  <c:v>11.6</c:v>
                </c:pt>
                <c:pt idx="16">
                  <c:v>11.6</c:v>
                </c:pt>
                <c:pt idx="17">
                  <c:v>11.6</c:v>
                </c:pt>
                <c:pt idx="18">
                  <c:v>11.6</c:v>
                </c:pt>
                <c:pt idx="19">
                  <c:v>11.5</c:v>
                </c:pt>
                <c:pt idx="20">
                  <c:v>11.5</c:v>
                </c:pt>
                <c:pt idx="21">
                  <c:v>11.4</c:v>
                </c:pt>
                <c:pt idx="22">
                  <c:v>11.4</c:v>
                </c:pt>
                <c:pt idx="23">
                  <c:v>11.4</c:v>
                </c:pt>
                <c:pt idx="24">
                  <c:v>11.4</c:v>
                </c:pt>
                <c:pt idx="25">
                  <c:v>11.4</c:v>
                </c:pt>
                <c:pt idx="26">
                  <c:v>11.4</c:v>
                </c:pt>
                <c:pt idx="27">
                  <c:v>11.4</c:v>
                </c:pt>
                <c:pt idx="28">
                  <c:v>11.4</c:v>
                </c:pt>
                <c:pt idx="29">
                  <c:v>11.4</c:v>
                </c:pt>
                <c:pt idx="30">
                  <c:v>11.4</c:v>
                </c:pt>
                <c:pt idx="31">
                  <c:v>11.4</c:v>
                </c:pt>
                <c:pt idx="32">
                  <c:v>11.4</c:v>
                </c:pt>
                <c:pt idx="33">
                  <c:v>11.4</c:v>
                </c:pt>
                <c:pt idx="34">
                  <c:v>11.3</c:v>
                </c:pt>
                <c:pt idx="35">
                  <c:v>11.3</c:v>
                </c:pt>
                <c:pt idx="36">
                  <c:v>11.3</c:v>
                </c:pt>
                <c:pt idx="37">
                  <c:v>11.3</c:v>
                </c:pt>
                <c:pt idx="38">
                  <c:v>11.3</c:v>
                </c:pt>
                <c:pt idx="39">
                  <c:v>11.3</c:v>
                </c:pt>
                <c:pt idx="40">
                  <c:v>11.3</c:v>
                </c:pt>
                <c:pt idx="41">
                  <c:v>11.3</c:v>
                </c:pt>
                <c:pt idx="42">
                  <c:v>11.3</c:v>
                </c:pt>
                <c:pt idx="43">
                  <c:v>11.2</c:v>
                </c:pt>
                <c:pt idx="44">
                  <c:v>11.2</c:v>
                </c:pt>
                <c:pt idx="45">
                  <c:v>11.2</c:v>
                </c:pt>
                <c:pt idx="46">
                  <c:v>11.2</c:v>
                </c:pt>
                <c:pt idx="47">
                  <c:v>11.2</c:v>
                </c:pt>
                <c:pt idx="48">
                  <c:v>11.2</c:v>
                </c:pt>
                <c:pt idx="49">
                  <c:v>11.2</c:v>
                </c:pt>
                <c:pt idx="50">
                  <c:v>11.2</c:v>
                </c:pt>
                <c:pt idx="51">
                  <c:v>11.2</c:v>
                </c:pt>
                <c:pt idx="52">
                  <c:v>11.2</c:v>
                </c:pt>
                <c:pt idx="53">
                  <c:v>11.2</c:v>
                </c:pt>
                <c:pt idx="54">
                  <c:v>11.2</c:v>
                </c:pt>
                <c:pt idx="55">
                  <c:v>11.2</c:v>
                </c:pt>
                <c:pt idx="56">
                  <c:v>11.2</c:v>
                </c:pt>
                <c:pt idx="57">
                  <c:v>11.2</c:v>
                </c:pt>
                <c:pt idx="58">
                  <c:v>11.1</c:v>
                </c:pt>
                <c:pt idx="59">
                  <c:v>11.1</c:v>
                </c:pt>
                <c:pt idx="60">
                  <c:v>11.1</c:v>
                </c:pt>
                <c:pt idx="61">
                  <c:v>11.1</c:v>
                </c:pt>
                <c:pt idx="62">
                  <c:v>11.1</c:v>
                </c:pt>
                <c:pt idx="63">
                  <c:v>11.1</c:v>
                </c:pt>
                <c:pt idx="64">
                  <c:v>11</c:v>
                </c:pt>
                <c:pt idx="65">
                  <c:v>11</c:v>
                </c:pt>
                <c:pt idx="66">
                  <c:v>11</c:v>
                </c:pt>
                <c:pt idx="67">
                  <c:v>11</c:v>
                </c:pt>
                <c:pt idx="68">
                  <c:v>11</c:v>
                </c:pt>
                <c:pt idx="69">
                  <c:v>10.9</c:v>
                </c:pt>
                <c:pt idx="70">
                  <c:v>10.9</c:v>
                </c:pt>
                <c:pt idx="71">
                  <c:v>10.9</c:v>
                </c:pt>
                <c:pt idx="72">
                  <c:v>10.9</c:v>
                </c:pt>
                <c:pt idx="73">
                  <c:v>10.9</c:v>
                </c:pt>
                <c:pt idx="74">
                  <c:v>10.9</c:v>
                </c:pt>
                <c:pt idx="75">
                  <c:v>10.9</c:v>
                </c:pt>
                <c:pt idx="76">
                  <c:v>10.8</c:v>
                </c:pt>
                <c:pt idx="77">
                  <c:v>10.8</c:v>
                </c:pt>
                <c:pt idx="78">
                  <c:v>10.8</c:v>
                </c:pt>
                <c:pt idx="79">
                  <c:v>10.8</c:v>
                </c:pt>
                <c:pt idx="80">
                  <c:v>10.8</c:v>
                </c:pt>
                <c:pt idx="81">
                  <c:v>10.7</c:v>
                </c:pt>
                <c:pt idx="82">
                  <c:v>10.7</c:v>
                </c:pt>
                <c:pt idx="83">
                  <c:v>10.7</c:v>
                </c:pt>
                <c:pt idx="84">
                  <c:v>10.7</c:v>
                </c:pt>
                <c:pt idx="85">
                  <c:v>10.7</c:v>
                </c:pt>
                <c:pt idx="86">
                  <c:v>10.7</c:v>
                </c:pt>
                <c:pt idx="87">
                  <c:v>10.7</c:v>
                </c:pt>
                <c:pt idx="88">
                  <c:v>10.6</c:v>
                </c:pt>
                <c:pt idx="89">
                  <c:v>10.6</c:v>
                </c:pt>
                <c:pt idx="90">
                  <c:v>10.6</c:v>
                </c:pt>
                <c:pt idx="91">
                  <c:v>10.6</c:v>
                </c:pt>
                <c:pt idx="92">
                  <c:v>10.6</c:v>
                </c:pt>
                <c:pt idx="93">
                  <c:v>10.6</c:v>
                </c:pt>
                <c:pt idx="94">
                  <c:v>10.5</c:v>
                </c:pt>
                <c:pt idx="95">
                  <c:v>10.4</c:v>
                </c:pt>
                <c:pt idx="96">
                  <c:v>10.4</c:v>
                </c:pt>
                <c:pt idx="97">
                  <c:v>10.3</c:v>
                </c:pt>
                <c:pt idx="98">
                  <c:v>10.3</c:v>
                </c:pt>
                <c:pt idx="99">
                  <c:v>10.200000000000001</c:v>
                </c:pt>
                <c:pt idx="100">
                  <c:v>10.200000000000001</c:v>
                </c:pt>
                <c:pt idx="101">
                  <c:v>10.200000000000001</c:v>
                </c:pt>
                <c:pt idx="102">
                  <c:v>10.200000000000001</c:v>
                </c:pt>
                <c:pt idx="103">
                  <c:v>10.200000000000001</c:v>
                </c:pt>
                <c:pt idx="104">
                  <c:v>10.200000000000001</c:v>
                </c:pt>
                <c:pt idx="105">
                  <c:v>10.200000000000001</c:v>
                </c:pt>
                <c:pt idx="106">
                  <c:v>10.200000000000001</c:v>
                </c:pt>
                <c:pt idx="107">
                  <c:v>10.1</c:v>
                </c:pt>
                <c:pt idx="108">
                  <c:v>10.1</c:v>
                </c:pt>
                <c:pt idx="109">
                  <c:v>10.1</c:v>
                </c:pt>
                <c:pt idx="110">
                  <c:v>10</c:v>
                </c:pt>
                <c:pt idx="111">
                  <c:v>10</c:v>
                </c:pt>
                <c:pt idx="112">
                  <c:v>10</c:v>
                </c:pt>
                <c:pt idx="113">
                  <c:v>10</c:v>
                </c:pt>
                <c:pt idx="114">
                  <c:v>10</c:v>
                </c:pt>
                <c:pt idx="115">
                  <c:v>10</c:v>
                </c:pt>
                <c:pt idx="116">
                  <c:v>9.9</c:v>
                </c:pt>
                <c:pt idx="117">
                  <c:v>9.9</c:v>
                </c:pt>
                <c:pt idx="118">
                  <c:v>9.9</c:v>
                </c:pt>
                <c:pt idx="119">
                  <c:v>9.9</c:v>
                </c:pt>
                <c:pt idx="120">
                  <c:v>9.9</c:v>
                </c:pt>
                <c:pt idx="121">
                  <c:v>9.9</c:v>
                </c:pt>
                <c:pt idx="122">
                  <c:v>9.9</c:v>
                </c:pt>
                <c:pt idx="123">
                  <c:v>9.9</c:v>
                </c:pt>
                <c:pt idx="124">
                  <c:v>9.9</c:v>
                </c:pt>
                <c:pt idx="125">
                  <c:v>9.9</c:v>
                </c:pt>
                <c:pt idx="126">
                  <c:v>9.9</c:v>
                </c:pt>
                <c:pt idx="127">
                  <c:v>9.9</c:v>
                </c:pt>
                <c:pt idx="128">
                  <c:v>9.8000000000000007</c:v>
                </c:pt>
                <c:pt idx="129">
                  <c:v>9.8000000000000007</c:v>
                </c:pt>
                <c:pt idx="130">
                  <c:v>9.8000000000000007</c:v>
                </c:pt>
                <c:pt idx="131">
                  <c:v>9.8000000000000007</c:v>
                </c:pt>
                <c:pt idx="132">
                  <c:v>9.8000000000000007</c:v>
                </c:pt>
                <c:pt idx="133">
                  <c:v>9.8000000000000007</c:v>
                </c:pt>
                <c:pt idx="134">
                  <c:v>9.8000000000000007</c:v>
                </c:pt>
                <c:pt idx="135">
                  <c:v>9.8000000000000007</c:v>
                </c:pt>
                <c:pt idx="136">
                  <c:v>9.8000000000000007</c:v>
                </c:pt>
                <c:pt idx="137">
                  <c:v>9.7000000000000011</c:v>
                </c:pt>
                <c:pt idx="138">
                  <c:v>9.7000000000000011</c:v>
                </c:pt>
                <c:pt idx="139">
                  <c:v>9.7000000000000011</c:v>
                </c:pt>
                <c:pt idx="140">
                  <c:v>9.7000000000000011</c:v>
                </c:pt>
                <c:pt idx="141">
                  <c:v>9.7000000000000011</c:v>
                </c:pt>
                <c:pt idx="142">
                  <c:v>9.7000000000000011</c:v>
                </c:pt>
                <c:pt idx="143">
                  <c:v>9.7000000000000011</c:v>
                </c:pt>
                <c:pt idx="144">
                  <c:v>9.6</c:v>
                </c:pt>
                <c:pt idx="145">
                  <c:v>9.6</c:v>
                </c:pt>
                <c:pt idx="146">
                  <c:v>9.6</c:v>
                </c:pt>
                <c:pt idx="147">
                  <c:v>9.6</c:v>
                </c:pt>
                <c:pt idx="148">
                  <c:v>9.6</c:v>
                </c:pt>
                <c:pt idx="149">
                  <c:v>9.6</c:v>
                </c:pt>
                <c:pt idx="150">
                  <c:v>9.5</c:v>
                </c:pt>
                <c:pt idx="151">
                  <c:v>9.5</c:v>
                </c:pt>
                <c:pt idx="152">
                  <c:v>9.5</c:v>
                </c:pt>
                <c:pt idx="153">
                  <c:v>9.5</c:v>
                </c:pt>
                <c:pt idx="154">
                  <c:v>9.5</c:v>
                </c:pt>
                <c:pt idx="155">
                  <c:v>9.5</c:v>
                </c:pt>
                <c:pt idx="156">
                  <c:v>9.4</c:v>
                </c:pt>
                <c:pt idx="157">
                  <c:v>9.4</c:v>
                </c:pt>
                <c:pt idx="158">
                  <c:v>9.4</c:v>
                </c:pt>
                <c:pt idx="159">
                  <c:v>9.4</c:v>
                </c:pt>
                <c:pt idx="160">
                  <c:v>9.4</c:v>
                </c:pt>
                <c:pt idx="161">
                  <c:v>9.4</c:v>
                </c:pt>
                <c:pt idx="162">
                  <c:v>9.4</c:v>
                </c:pt>
                <c:pt idx="163">
                  <c:v>9.4</c:v>
                </c:pt>
                <c:pt idx="164">
                  <c:v>9.4</c:v>
                </c:pt>
                <c:pt idx="165">
                  <c:v>9.4</c:v>
                </c:pt>
                <c:pt idx="166">
                  <c:v>9.4</c:v>
                </c:pt>
                <c:pt idx="167">
                  <c:v>9.4</c:v>
                </c:pt>
                <c:pt idx="168">
                  <c:v>9.3000000000000007</c:v>
                </c:pt>
                <c:pt idx="169">
                  <c:v>9.3000000000000007</c:v>
                </c:pt>
                <c:pt idx="170">
                  <c:v>9.3000000000000007</c:v>
                </c:pt>
                <c:pt idx="171">
                  <c:v>9.3000000000000007</c:v>
                </c:pt>
                <c:pt idx="172">
                  <c:v>9.3000000000000007</c:v>
                </c:pt>
                <c:pt idx="173">
                  <c:v>9.3000000000000007</c:v>
                </c:pt>
                <c:pt idx="174">
                  <c:v>9.3000000000000007</c:v>
                </c:pt>
                <c:pt idx="175">
                  <c:v>9.3000000000000007</c:v>
                </c:pt>
                <c:pt idx="176">
                  <c:v>9.3000000000000007</c:v>
                </c:pt>
                <c:pt idx="177">
                  <c:v>9.3000000000000007</c:v>
                </c:pt>
                <c:pt idx="178">
                  <c:v>9.3000000000000007</c:v>
                </c:pt>
                <c:pt idx="179">
                  <c:v>9.3000000000000007</c:v>
                </c:pt>
                <c:pt idx="180">
                  <c:v>9.3000000000000007</c:v>
                </c:pt>
                <c:pt idx="181">
                  <c:v>9.2000000000000011</c:v>
                </c:pt>
                <c:pt idx="182">
                  <c:v>9.2000000000000011</c:v>
                </c:pt>
                <c:pt idx="183">
                  <c:v>9.2000000000000011</c:v>
                </c:pt>
                <c:pt idx="184">
                  <c:v>9.2000000000000011</c:v>
                </c:pt>
                <c:pt idx="185">
                  <c:v>9.2000000000000011</c:v>
                </c:pt>
                <c:pt idx="186">
                  <c:v>9.2000000000000011</c:v>
                </c:pt>
                <c:pt idx="187">
                  <c:v>9.2000000000000011</c:v>
                </c:pt>
                <c:pt idx="188">
                  <c:v>9.2000000000000011</c:v>
                </c:pt>
                <c:pt idx="189">
                  <c:v>9.1</c:v>
                </c:pt>
                <c:pt idx="190">
                  <c:v>9.1</c:v>
                </c:pt>
                <c:pt idx="191">
                  <c:v>9.1</c:v>
                </c:pt>
                <c:pt idx="192">
                  <c:v>9.1</c:v>
                </c:pt>
                <c:pt idx="193">
                  <c:v>9.1</c:v>
                </c:pt>
                <c:pt idx="194">
                  <c:v>9.1</c:v>
                </c:pt>
                <c:pt idx="195">
                  <c:v>9.1</c:v>
                </c:pt>
                <c:pt idx="196">
                  <c:v>9.1</c:v>
                </c:pt>
                <c:pt idx="197">
                  <c:v>9.1</c:v>
                </c:pt>
                <c:pt idx="198">
                  <c:v>9</c:v>
                </c:pt>
                <c:pt idx="199">
                  <c:v>9</c:v>
                </c:pt>
                <c:pt idx="200">
                  <c:v>9</c:v>
                </c:pt>
                <c:pt idx="201">
                  <c:v>9</c:v>
                </c:pt>
                <c:pt idx="202">
                  <c:v>9</c:v>
                </c:pt>
                <c:pt idx="203">
                  <c:v>9</c:v>
                </c:pt>
                <c:pt idx="204">
                  <c:v>9</c:v>
                </c:pt>
                <c:pt idx="205">
                  <c:v>8.9</c:v>
                </c:pt>
                <c:pt idx="206">
                  <c:v>8.9</c:v>
                </c:pt>
                <c:pt idx="207">
                  <c:v>8.9</c:v>
                </c:pt>
                <c:pt idx="208">
                  <c:v>8.8000000000000007</c:v>
                </c:pt>
                <c:pt idx="209">
                  <c:v>8.8000000000000007</c:v>
                </c:pt>
                <c:pt idx="210">
                  <c:v>8.8000000000000007</c:v>
                </c:pt>
                <c:pt idx="211">
                  <c:v>8.8000000000000007</c:v>
                </c:pt>
                <c:pt idx="212">
                  <c:v>8.8000000000000007</c:v>
                </c:pt>
                <c:pt idx="213">
                  <c:v>8.7000000000000011</c:v>
                </c:pt>
                <c:pt idx="214">
                  <c:v>8.7000000000000011</c:v>
                </c:pt>
                <c:pt idx="215">
                  <c:v>8.7000000000000011</c:v>
                </c:pt>
                <c:pt idx="216">
                  <c:v>8.7000000000000011</c:v>
                </c:pt>
                <c:pt idx="217">
                  <c:v>8.6</c:v>
                </c:pt>
                <c:pt idx="218">
                  <c:v>8.6</c:v>
                </c:pt>
                <c:pt idx="219">
                  <c:v>8.6</c:v>
                </c:pt>
                <c:pt idx="220">
                  <c:v>8.6</c:v>
                </c:pt>
                <c:pt idx="221">
                  <c:v>8.6</c:v>
                </c:pt>
                <c:pt idx="222">
                  <c:v>8.6</c:v>
                </c:pt>
                <c:pt idx="223">
                  <c:v>8.5</c:v>
                </c:pt>
                <c:pt idx="224">
                  <c:v>8.5</c:v>
                </c:pt>
                <c:pt idx="225">
                  <c:v>8.5</c:v>
                </c:pt>
                <c:pt idx="226">
                  <c:v>8.5</c:v>
                </c:pt>
                <c:pt idx="227">
                  <c:v>8.5</c:v>
                </c:pt>
                <c:pt idx="228">
                  <c:v>8.5</c:v>
                </c:pt>
                <c:pt idx="229">
                  <c:v>8.4</c:v>
                </c:pt>
                <c:pt idx="230">
                  <c:v>8.4</c:v>
                </c:pt>
                <c:pt idx="231">
                  <c:v>8.4</c:v>
                </c:pt>
                <c:pt idx="232">
                  <c:v>8.4</c:v>
                </c:pt>
                <c:pt idx="233">
                  <c:v>8.4</c:v>
                </c:pt>
                <c:pt idx="234">
                  <c:v>8.4</c:v>
                </c:pt>
                <c:pt idx="235">
                  <c:v>8.3000000000000007</c:v>
                </c:pt>
                <c:pt idx="236">
                  <c:v>8.2000000000000011</c:v>
                </c:pt>
                <c:pt idx="237">
                  <c:v>8.2000000000000011</c:v>
                </c:pt>
                <c:pt idx="238">
                  <c:v>8.2000000000000011</c:v>
                </c:pt>
                <c:pt idx="239">
                  <c:v>8.2000000000000011</c:v>
                </c:pt>
                <c:pt idx="240">
                  <c:v>8.2000000000000011</c:v>
                </c:pt>
                <c:pt idx="241">
                  <c:v>8.2000000000000011</c:v>
                </c:pt>
                <c:pt idx="242">
                  <c:v>8.2000000000000011</c:v>
                </c:pt>
                <c:pt idx="243">
                  <c:v>8.2000000000000011</c:v>
                </c:pt>
                <c:pt idx="244">
                  <c:v>8.2000000000000011</c:v>
                </c:pt>
                <c:pt idx="245">
                  <c:v>8.2000000000000011</c:v>
                </c:pt>
                <c:pt idx="246">
                  <c:v>8.2000000000000011</c:v>
                </c:pt>
                <c:pt idx="247">
                  <c:v>8.2000000000000011</c:v>
                </c:pt>
                <c:pt idx="248">
                  <c:v>8.2000000000000011</c:v>
                </c:pt>
                <c:pt idx="249">
                  <c:v>8.2000000000000011</c:v>
                </c:pt>
                <c:pt idx="250">
                  <c:v>8.1</c:v>
                </c:pt>
                <c:pt idx="251">
                  <c:v>8.1</c:v>
                </c:pt>
                <c:pt idx="252">
                  <c:v>8.1</c:v>
                </c:pt>
                <c:pt idx="253">
                  <c:v>8.1</c:v>
                </c:pt>
                <c:pt idx="254">
                  <c:v>8.1</c:v>
                </c:pt>
                <c:pt idx="255">
                  <c:v>8.1</c:v>
                </c:pt>
                <c:pt idx="256">
                  <c:v>8.1</c:v>
                </c:pt>
                <c:pt idx="257">
                  <c:v>8.1</c:v>
                </c:pt>
                <c:pt idx="258">
                  <c:v>8</c:v>
                </c:pt>
                <c:pt idx="259">
                  <c:v>8</c:v>
                </c:pt>
                <c:pt idx="260">
                  <c:v>8</c:v>
                </c:pt>
                <c:pt idx="261">
                  <c:v>8</c:v>
                </c:pt>
                <c:pt idx="262">
                  <c:v>8</c:v>
                </c:pt>
                <c:pt idx="263">
                  <c:v>8</c:v>
                </c:pt>
                <c:pt idx="264">
                  <c:v>8</c:v>
                </c:pt>
                <c:pt idx="265">
                  <c:v>8</c:v>
                </c:pt>
                <c:pt idx="266">
                  <c:v>8</c:v>
                </c:pt>
                <c:pt idx="267">
                  <c:v>8</c:v>
                </c:pt>
                <c:pt idx="268">
                  <c:v>8</c:v>
                </c:pt>
                <c:pt idx="269">
                  <c:v>7.9</c:v>
                </c:pt>
                <c:pt idx="270">
                  <c:v>7.9</c:v>
                </c:pt>
                <c:pt idx="271">
                  <c:v>7.9</c:v>
                </c:pt>
                <c:pt idx="272">
                  <c:v>7.9</c:v>
                </c:pt>
                <c:pt idx="273">
                  <c:v>7.9</c:v>
                </c:pt>
                <c:pt idx="274">
                  <c:v>7.9</c:v>
                </c:pt>
                <c:pt idx="275">
                  <c:v>7.9</c:v>
                </c:pt>
                <c:pt idx="276">
                  <c:v>7.9</c:v>
                </c:pt>
                <c:pt idx="277">
                  <c:v>7.9</c:v>
                </c:pt>
                <c:pt idx="278">
                  <c:v>7.8</c:v>
                </c:pt>
                <c:pt idx="279">
                  <c:v>7.8</c:v>
                </c:pt>
                <c:pt idx="280">
                  <c:v>7.8</c:v>
                </c:pt>
                <c:pt idx="281">
                  <c:v>7.8</c:v>
                </c:pt>
                <c:pt idx="282">
                  <c:v>7.8</c:v>
                </c:pt>
                <c:pt idx="283">
                  <c:v>7.8</c:v>
                </c:pt>
                <c:pt idx="284">
                  <c:v>7.8</c:v>
                </c:pt>
                <c:pt idx="285">
                  <c:v>7.8</c:v>
                </c:pt>
                <c:pt idx="286">
                  <c:v>7.7</c:v>
                </c:pt>
                <c:pt idx="287">
                  <c:v>7.7</c:v>
                </c:pt>
                <c:pt idx="288">
                  <c:v>7.7</c:v>
                </c:pt>
                <c:pt idx="289">
                  <c:v>7.7</c:v>
                </c:pt>
                <c:pt idx="290">
                  <c:v>7.6</c:v>
                </c:pt>
                <c:pt idx="291">
                  <c:v>7.6</c:v>
                </c:pt>
                <c:pt idx="292">
                  <c:v>7.6</c:v>
                </c:pt>
                <c:pt idx="293">
                  <c:v>7.6</c:v>
                </c:pt>
                <c:pt idx="294">
                  <c:v>7.6</c:v>
                </c:pt>
                <c:pt idx="295">
                  <c:v>7.5</c:v>
                </c:pt>
                <c:pt idx="296">
                  <c:v>7.5</c:v>
                </c:pt>
                <c:pt idx="297">
                  <c:v>7.5</c:v>
                </c:pt>
                <c:pt idx="298">
                  <c:v>7.5</c:v>
                </c:pt>
                <c:pt idx="299">
                  <c:v>7.5</c:v>
                </c:pt>
                <c:pt idx="300">
                  <c:v>7.5</c:v>
                </c:pt>
                <c:pt idx="301">
                  <c:v>7.4</c:v>
                </c:pt>
                <c:pt idx="302">
                  <c:v>7.4</c:v>
                </c:pt>
                <c:pt idx="303">
                  <c:v>7.4</c:v>
                </c:pt>
                <c:pt idx="304">
                  <c:v>7.4</c:v>
                </c:pt>
                <c:pt idx="305">
                  <c:v>7.4</c:v>
                </c:pt>
                <c:pt idx="306">
                  <c:v>7.4</c:v>
                </c:pt>
                <c:pt idx="307">
                  <c:v>7.4</c:v>
                </c:pt>
                <c:pt idx="308">
                  <c:v>7.4</c:v>
                </c:pt>
                <c:pt idx="309">
                  <c:v>7.4</c:v>
                </c:pt>
                <c:pt idx="310">
                  <c:v>7.3</c:v>
                </c:pt>
                <c:pt idx="311">
                  <c:v>7.3</c:v>
                </c:pt>
                <c:pt idx="312">
                  <c:v>7.3</c:v>
                </c:pt>
                <c:pt idx="313">
                  <c:v>7.3</c:v>
                </c:pt>
                <c:pt idx="314">
                  <c:v>7.2</c:v>
                </c:pt>
                <c:pt idx="315">
                  <c:v>7.2</c:v>
                </c:pt>
                <c:pt idx="316">
                  <c:v>7.2</c:v>
                </c:pt>
                <c:pt idx="317">
                  <c:v>7.2</c:v>
                </c:pt>
                <c:pt idx="318">
                  <c:v>7.2</c:v>
                </c:pt>
                <c:pt idx="319">
                  <c:v>7.2</c:v>
                </c:pt>
                <c:pt idx="320">
                  <c:v>7.2</c:v>
                </c:pt>
                <c:pt idx="321">
                  <c:v>7.1</c:v>
                </c:pt>
                <c:pt idx="322">
                  <c:v>7.1</c:v>
                </c:pt>
                <c:pt idx="323">
                  <c:v>7.1</c:v>
                </c:pt>
                <c:pt idx="324">
                  <c:v>7.1</c:v>
                </c:pt>
                <c:pt idx="325">
                  <c:v>7.1</c:v>
                </c:pt>
                <c:pt idx="326">
                  <c:v>7.1</c:v>
                </c:pt>
                <c:pt idx="327">
                  <c:v>7.1</c:v>
                </c:pt>
                <c:pt idx="328">
                  <c:v>7</c:v>
                </c:pt>
                <c:pt idx="329">
                  <c:v>7</c:v>
                </c:pt>
                <c:pt idx="330">
                  <c:v>7</c:v>
                </c:pt>
                <c:pt idx="331">
                  <c:v>7</c:v>
                </c:pt>
                <c:pt idx="332">
                  <c:v>7</c:v>
                </c:pt>
                <c:pt idx="333">
                  <c:v>6.9</c:v>
                </c:pt>
                <c:pt idx="334">
                  <c:v>6.9</c:v>
                </c:pt>
                <c:pt idx="335">
                  <c:v>6.9</c:v>
                </c:pt>
                <c:pt idx="336">
                  <c:v>6.8</c:v>
                </c:pt>
                <c:pt idx="337">
                  <c:v>6.8</c:v>
                </c:pt>
                <c:pt idx="338">
                  <c:v>6.8</c:v>
                </c:pt>
                <c:pt idx="339">
                  <c:v>6.7</c:v>
                </c:pt>
                <c:pt idx="340">
                  <c:v>6.7</c:v>
                </c:pt>
                <c:pt idx="341">
                  <c:v>6.7</c:v>
                </c:pt>
                <c:pt idx="342">
                  <c:v>6.7</c:v>
                </c:pt>
                <c:pt idx="343">
                  <c:v>6.7</c:v>
                </c:pt>
                <c:pt idx="344">
                  <c:v>6.6</c:v>
                </c:pt>
                <c:pt idx="345">
                  <c:v>6.6</c:v>
                </c:pt>
                <c:pt idx="346">
                  <c:v>6.6</c:v>
                </c:pt>
                <c:pt idx="347">
                  <c:v>6.5</c:v>
                </c:pt>
                <c:pt idx="348">
                  <c:v>6.5</c:v>
                </c:pt>
                <c:pt idx="349">
                  <c:v>6.5</c:v>
                </c:pt>
                <c:pt idx="350">
                  <c:v>6.4</c:v>
                </c:pt>
                <c:pt idx="351">
                  <c:v>6.4</c:v>
                </c:pt>
                <c:pt idx="352">
                  <c:v>6.3</c:v>
                </c:pt>
                <c:pt idx="353">
                  <c:v>6.2</c:v>
                </c:pt>
                <c:pt idx="354">
                  <c:v>6.2</c:v>
                </c:pt>
                <c:pt idx="355">
                  <c:v>6.2</c:v>
                </c:pt>
                <c:pt idx="356">
                  <c:v>6.1</c:v>
                </c:pt>
                <c:pt idx="357">
                  <c:v>6</c:v>
                </c:pt>
                <c:pt idx="358">
                  <c:v>5.9</c:v>
                </c:pt>
                <c:pt idx="359">
                  <c:v>5.9</c:v>
                </c:pt>
                <c:pt idx="360">
                  <c:v>5.7</c:v>
                </c:pt>
                <c:pt idx="361">
                  <c:v>5.6</c:v>
                </c:pt>
                <c:pt idx="362">
                  <c:v>5.4</c:v>
                </c:pt>
                <c:pt idx="363">
                  <c:v>5</c:v>
                </c:pt>
              </c:numCache>
            </c:numRef>
          </c:yVal>
          <c:smooth val="1"/>
        </c:ser>
        <c:ser>
          <c:idx val="2"/>
          <c:order val="2"/>
          <c:tx>
            <c:v>South Valley</c:v>
          </c:tx>
          <c:marker>
            <c:symbol val="none"/>
          </c:marker>
          <c:xVal>
            <c:numRef>
              <c:f>'WY10'!$Y$3:$Y$364</c:f>
              <c:numCache>
                <c:formatCode>0%</c:formatCode>
                <c:ptCount val="362"/>
                <c:pt idx="0">
                  <c:v>2.7548209366391194E-3</c:v>
                </c:pt>
                <c:pt idx="1">
                  <c:v>5.5096418732782405E-3</c:v>
                </c:pt>
                <c:pt idx="2">
                  <c:v>8.2644628099173591E-3</c:v>
                </c:pt>
                <c:pt idx="3">
                  <c:v>1.1019283746556478E-2</c:v>
                </c:pt>
                <c:pt idx="4">
                  <c:v>1.37741046831956E-2</c:v>
                </c:pt>
                <c:pt idx="5">
                  <c:v>1.6528925619834718E-2</c:v>
                </c:pt>
                <c:pt idx="6">
                  <c:v>1.6528925619834718E-2</c:v>
                </c:pt>
                <c:pt idx="7">
                  <c:v>2.2038567493112959E-2</c:v>
                </c:pt>
                <c:pt idx="8">
                  <c:v>2.4793388429752081E-2</c:v>
                </c:pt>
                <c:pt idx="9">
                  <c:v>2.4793388429752081E-2</c:v>
                </c:pt>
                <c:pt idx="10">
                  <c:v>2.4793388429752081E-2</c:v>
                </c:pt>
                <c:pt idx="11">
                  <c:v>2.4793388429752081E-2</c:v>
                </c:pt>
                <c:pt idx="12">
                  <c:v>2.4793388429752081E-2</c:v>
                </c:pt>
                <c:pt idx="13">
                  <c:v>3.8567493112947646E-2</c:v>
                </c:pt>
                <c:pt idx="14">
                  <c:v>3.8567493112947646E-2</c:v>
                </c:pt>
                <c:pt idx="15">
                  <c:v>3.8567493112947646E-2</c:v>
                </c:pt>
                <c:pt idx="16">
                  <c:v>3.8567493112947646E-2</c:v>
                </c:pt>
                <c:pt idx="17">
                  <c:v>3.8567493112947646E-2</c:v>
                </c:pt>
                <c:pt idx="18">
                  <c:v>3.8567493112947646E-2</c:v>
                </c:pt>
                <c:pt idx="19">
                  <c:v>3.8567493112947646E-2</c:v>
                </c:pt>
                <c:pt idx="20">
                  <c:v>5.7851239669421503E-2</c:v>
                </c:pt>
                <c:pt idx="21">
                  <c:v>5.7851239669421503E-2</c:v>
                </c:pt>
                <c:pt idx="22">
                  <c:v>5.7851239669421503E-2</c:v>
                </c:pt>
                <c:pt idx="23">
                  <c:v>5.7851239669421503E-2</c:v>
                </c:pt>
                <c:pt idx="24">
                  <c:v>5.7851239669421503E-2</c:v>
                </c:pt>
                <c:pt idx="25">
                  <c:v>5.7851239669421503E-2</c:v>
                </c:pt>
                <c:pt idx="26">
                  <c:v>5.7851239669421503E-2</c:v>
                </c:pt>
                <c:pt idx="27">
                  <c:v>7.7134986225895347E-2</c:v>
                </c:pt>
                <c:pt idx="28">
                  <c:v>7.7134986225895347E-2</c:v>
                </c:pt>
                <c:pt idx="29">
                  <c:v>7.7134986225895347E-2</c:v>
                </c:pt>
                <c:pt idx="30">
                  <c:v>7.7134986225895347E-2</c:v>
                </c:pt>
                <c:pt idx="31">
                  <c:v>7.7134986225895347E-2</c:v>
                </c:pt>
                <c:pt idx="32">
                  <c:v>7.7134986225895347E-2</c:v>
                </c:pt>
                <c:pt idx="33">
                  <c:v>9.366391184573003E-2</c:v>
                </c:pt>
                <c:pt idx="34">
                  <c:v>9.366391184573003E-2</c:v>
                </c:pt>
                <c:pt idx="35">
                  <c:v>9.366391184573003E-2</c:v>
                </c:pt>
                <c:pt idx="36">
                  <c:v>9.366391184573003E-2</c:v>
                </c:pt>
                <c:pt idx="37">
                  <c:v>9.366391184573003E-2</c:v>
                </c:pt>
                <c:pt idx="38">
                  <c:v>9.366391184573003E-2</c:v>
                </c:pt>
                <c:pt idx="39">
                  <c:v>9.366391184573003E-2</c:v>
                </c:pt>
                <c:pt idx="40">
                  <c:v>9.366391184573003E-2</c:v>
                </c:pt>
                <c:pt idx="41">
                  <c:v>9.366391184573003E-2</c:v>
                </c:pt>
                <c:pt idx="42">
                  <c:v>9.366391184573003E-2</c:v>
                </c:pt>
                <c:pt idx="43">
                  <c:v>9.366391184573003E-2</c:v>
                </c:pt>
                <c:pt idx="44">
                  <c:v>9.366391184573003E-2</c:v>
                </c:pt>
                <c:pt idx="45">
                  <c:v>9.366391184573003E-2</c:v>
                </c:pt>
                <c:pt idx="46">
                  <c:v>9.366391184573003E-2</c:v>
                </c:pt>
                <c:pt idx="47">
                  <c:v>0.13223140495867769</c:v>
                </c:pt>
                <c:pt idx="48">
                  <c:v>0.13223140495867769</c:v>
                </c:pt>
                <c:pt idx="49">
                  <c:v>0.13223140495867769</c:v>
                </c:pt>
                <c:pt idx="50">
                  <c:v>0.13223140495867769</c:v>
                </c:pt>
                <c:pt idx="51">
                  <c:v>0.13223140495867769</c:v>
                </c:pt>
                <c:pt idx="52">
                  <c:v>0.13223140495867769</c:v>
                </c:pt>
                <c:pt idx="53">
                  <c:v>0.13223140495867769</c:v>
                </c:pt>
                <c:pt idx="54">
                  <c:v>0.15151515151515163</c:v>
                </c:pt>
                <c:pt idx="55">
                  <c:v>0.15151515151515163</c:v>
                </c:pt>
                <c:pt idx="56">
                  <c:v>0.15151515151515163</c:v>
                </c:pt>
                <c:pt idx="57">
                  <c:v>0.15151515151515163</c:v>
                </c:pt>
                <c:pt idx="58">
                  <c:v>0.15151515151515163</c:v>
                </c:pt>
                <c:pt idx="59">
                  <c:v>0.15151515151515163</c:v>
                </c:pt>
                <c:pt idx="60">
                  <c:v>0.15151515151515163</c:v>
                </c:pt>
                <c:pt idx="61">
                  <c:v>0.15151515151515163</c:v>
                </c:pt>
                <c:pt idx="62">
                  <c:v>0.17355371900826447</c:v>
                </c:pt>
                <c:pt idx="63">
                  <c:v>0.17355371900826447</c:v>
                </c:pt>
                <c:pt idx="64">
                  <c:v>0.17355371900826447</c:v>
                </c:pt>
                <c:pt idx="65">
                  <c:v>0.17355371900826447</c:v>
                </c:pt>
                <c:pt idx="66">
                  <c:v>0.17355371900826447</c:v>
                </c:pt>
                <c:pt idx="67">
                  <c:v>0.18732782369146012</c:v>
                </c:pt>
                <c:pt idx="68">
                  <c:v>0.18732782369146012</c:v>
                </c:pt>
                <c:pt idx="69">
                  <c:v>0.18732782369146012</c:v>
                </c:pt>
                <c:pt idx="70">
                  <c:v>0.18732782369146012</c:v>
                </c:pt>
                <c:pt idx="71">
                  <c:v>0.18732782369146012</c:v>
                </c:pt>
                <c:pt idx="72">
                  <c:v>0.18732782369146012</c:v>
                </c:pt>
                <c:pt idx="73">
                  <c:v>0.18732782369146012</c:v>
                </c:pt>
                <c:pt idx="74">
                  <c:v>0.18732782369146012</c:v>
                </c:pt>
                <c:pt idx="75">
                  <c:v>0.18732782369146012</c:v>
                </c:pt>
                <c:pt idx="76">
                  <c:v>0.21212121212121218</c:v>
                </c:pt>
                <c:pt idx="77">
                  <c:v>0.21212121212121218</c:v>
                </c:pt>
                <c:pt idx="78">
                  <c:v>0.21212121212121218</c:v>
                </c:pt>
                <c:pt idx="79">
                  <c:v>0.21212121212121218</c:v>
                </c:pt>
                <c:pt idx="80">
                  <c:v>0.21212121212121218</c:v>
                </c:pt>
                <c:pt idx="81">
                  <c:v>0.21212121212121218</c:v>
                </c:pt>
                <c:pt idx="82">
                  <c:v>0.21212121212121218</c:v>
                </c:pt>
                <c:pt idx="83">
                  <c:v>0.23140495867768596</c:v>
                </c:pt>
                <c:pt idx="84">
                  <c:v>0.23140495867768596</c:v>
                </c:pt>
                <c:pt idx="85">
                  <c:v>0.23140495867768596</c:v>
                </c:pt>
                <c:pt idx="86">
                  <c:v>0.23140495867768596</c:v>
                </c:pt>
                <c:pt idx="87">
                  <c:v>0.23140495867768596</c:v>
                </c:pt>
                <c:pt idx="88">
                  <c:v>0.23140495867768596</c:v>
                </c:pt>
                <c:pt idx="89">
                  <c:v>0.23140495867768596</c:v>
                </c:pt>
                <c:pt idx="90">
                  <c:v>0.23140495867768596</c:v>
                </c:pt>
                <c:pt idx="91">
                  <c:v>0.23140495867768596</c:v>
                </c:pt>
                <c:pt idx="92">
                  <c:v>0.256198347107438</c:v>
                </c:pt>
                <c:pt idx="93">
                  <c:v>0.256198347107438</c:v>
                </c:pt>
                <c:pt idx="94">
                  <c:v>0.256198347107438</c:v>
                </c:pt>
                <c:pt idx="95">
                  <c:v>0.256198347107438</c:v>
                </c:pt>
                <c:pt idx="96">
                  <c:v>0.26721763085399436</c:v>
                </c:pt>
                <c:pt idx="97">
                  <c:v>0.26721763085399436</c:v>
                </c:pt>
                <c:pt idx="98">
                  <c:v>0.26721763085399436</c:v>
                </c:pt>
                <c:pt idx="99">
                  <c:v>0.26721763085399436</c:v>
                </c:pt>
                <c:pt idx="100">
                  <c:v>0.26721763085399436</c:v>
                </c:pt>
                <c:pt idx="101">
                  <c:v>0.26721763085399436</c:v>
                </c:pt>
                <c:pt idx="102">
                  <c:v>0.26721763085399436</c:v>
                </c:pt>
                <c:pt idx="103">
                  <c:v>0.28650137741046838</c:v>
                </c:pt>
                <c:pt idx="104">
                  <c:v>0.28650137741046838</c:v>
                </c:pt>
                <c:pt idx="105">
                  <c:v>0.28650137741046838</c:v>
                </c:pt>
                <c:pt idx="106">
                  <c:v>0.29476584022038566</c:v>
                </c:pt>
                <c:pt idx="107">
                  <c:v>0.29476584022038566</c:v>
                </c:pt>
                <c:pt idx="108">
                  <c:v>0.29476584022038566</c:v>
                </c:pt>
                <c:pt idx="109">
                  <c:v>0.29476584022038566</c:v>
                </c:pt>
                <c:pt idx="110">
                  <c:v>0.29476584022038566</c:v>
                </c:pt>
                <c:pt idx="111">
                  <c:v>0.29476584022038566</c:v>
                </c:pt>
                <c:pt idx="112">
                  <c:v>0.31129476584022048</c:v>
                </c:pt>
                <c:pt idx="113">
                  <c:v>0.31129476584022048</c:v>
                </c:pt>
                <c:pt idx="114">
                  <c:v>0.31129476584022048</c:v>
                </c:pt>
                <c:pt idx="115">
                  <c:v>0.31129476584022048</c:v>
                </c:pt>
                <c:pt idx="116">
                  <c:v>0.31129476584022048</c:v>
                </c:pt>
                <c:pt idx="117">
                  <c:v>0.31129476584022048</c:v>
                </c:pt>
                <c:pt idx="118">
                  <c:v>0.32782369146005536</c:v>
                </c:pt>
                <c:pt idx="119">
                  <c:v>0.32782369146005536</c:v>
                </c:pt>
                <c:pt idx="120">
                  <c:v>0.32782369146005536</c:v>
                </c:pt>
                <c:pt idx="121">
                  <c:v>0.32782369146005536</c:v>
                </c:pt>
                <c:pt idx="122">
                  <c:v>0.32782369146005536</c:v>
                </c:pt>
                <c:pt idx="123">
                  <c:v>0.32782369146005536</c:v>
                </c:pt>
                <c:pt idx="124">
                  <c:v>0.32782369146005536</c:v>
                </c:pt>
                <c:pt idx="125">
                  <c:v>0.32782369146005536</c:v>
                </c:pt>
                <c:pt idx="126">
                  <c:v>0.32782369146005536</c:v>
                </c:pt>
                <c:pt idx="127">
                  <c:v>0.32782369146005536</c:v>
                </c:pt>
                <c:pt idx="128">
                  <c:v>0.35537190082644643</c:v>
                </c:pt>
                <c:pt idx="129">
                  <c:v>0.35537190082644643</c:v>
                </c:pt>
                <c:pt idx="130">
                  <c:v>0.35537190082644643</c:v>
                </c:pt>
                <c:pt idx="131">
                  <c:v>0.35537190082644643</c:v>
                </c:pt>
                <c:pt idx="132">
                  <c:v>0.35537190082644643</c:v>
                </c:pt>
                <c:pt idx="133">
                  <c:v>0.36914600550964205</c:v>
                </c:pt>
                <c:pt idx="134">
                  <c:v>0.36914600550964205</c:v>
                </c:pt>
                <c:pt idx="135">
                  <c:v>0.36914600550964205</c:v>
                </c:pt>
                <c:pt idx="136">
                  <c:v>0.36914600550964205</c:v>
                </c:pt>
                <c:pt idx="137">
                  <c:v>0.36914600550964205</c:v>
                </c:pt>
                <c:pt idx="138">
                  <c:v>0.36914600550964205</c:v>
                </c:pt>
                <c:pt idx="139">
                  <c:v>0.36914600550964205</c:v>
                </c:pt>
                <c:pt idx="140">
                  <c:v>0.36914600550964205</c:v>
                </c:pt>
                <c:pt idx="141">
                  <c:v>0.36914600550964205</c:v>
                </c:pt>
                <c:pt idx="142">
                  <c:v>0.36914600550964205</c:v>
                </c:pt>
                <c:pt idx="143">
                  <c:v>0.36914600550964205</c:v>
                </c:pt>
                <c:pt idx="144">
                  <c:v>0.39944903581267238</c:v>
                </c:pt>
                <c:pt idx="145">
                  <c:v>0.39944903581267238</c:v>
                </c:pt>
                <c:pt idx="146">
                  <c:v>0.39944903581267238</c:v>
                </c:pt>
                <c:pt idx="147">
                  <c:v>0.40771349862258954</c:v>
                </c:pt>
                <c:pt idx="148">
                  <c:v>0.40771349862258954</c:v>
                </c:pt>
                <c:pt idx="149">
                  <c:v>0.40771349862258954</c:v>
                </c:pt>
                <c:pt idx="150">
                  <c:v>0.40771349862258954</c:v>
                </c:pt>
                <c:pt idx="151">
                  <c:v>0.40771349862258954</c:v>
                </c:pt>
                <c:pt idx="152">
                  <c:v>0.40771349862258954</c:v>
                </c:pt>
                <c:pt idx="153">
                  <c:v>0.42424242424242431</c:v>
                </c:pt>
                <c:pt idx="154">
                  <c:v>0.42424242424242431</c:v>
                </c:pt>
                <c:pt idx="155">
                  <c:v>0.42424242424242431</c:v>
                </c:pt>
                <c:pt idx="156">
                  <c:v>0.42424242424242431</c:v>
                </c:pt>
                <c:pt idx="157">
                  <c:v>0.42424242424242431</c:v>
                </c:pt>
                <c:pt idx="158">
                  <c:v>0.43801652892561993</c:v>
                </c:pt>
                <c:pt idx="159">
                  <c:v>0.43801652892561993</c:v>
                </c:pt>
                <c:pt idx="160">
                  <c:v>0.43801652892561993</c:v>
                </c:pt>
                <c:pt idx="161">
                  <c:v>0.43801652892561993</c:v>
                </c:pt>
                <c:pt idx="162">
                  <c:v>0.43801652892561993</c:v>
                </c:pt>
                <c:pt idx="163">
                  <c:v>0.45179063360881544</c:v>
                </c:pt>
                <c:pt idx="164">
                  <c:v>0.45179063360881544</c:v>
                </c:pt>
                <c:pt idx="165">
                  <c:v>0.45179063360881544</c:v>
                </c:pt>
                <c:pt idx="166">
                  <c:v>0.45179063360881544</c:v>
                </c:pt>
                <c:pt idx="167">
                  <c:v>0.45179063360881544</c:v>
                </c:pt>
                <c:pt idx="168">
                  <c:v>0.45179063360881544</c:v>
                </c:pt>
                <c:pt idx="169">
                  <c:v>0.45179063360881544</c:v>
                </c:pt>
                <c:pt idx="170">
                  <c:v>0.45179063360881544</c:v>
                </c:pt>
                <c:pt idx="171">
                  <c:v>0.4738292011019285</c:v>
                </c:pt>
                <c:pt idx="172">
                  <c:v>0.4738292011019285</c:v>
                </c:pt>
                <c:pt idx="173">
                  <c:v>0.4738292011019285</c:v>
                </c:pt>
                <c:pt idx="174">
                  <c:v>0.4738292011019285</c:v>
                </c:pt>
                <c:pt idx="175">
                  <c:v>0.4738292011019285</c:v>
                </c:pt>
                <c:pt idx="176">
                  <c:v>0.4738292011019285</c:v>
                </c:pt>
                <c:pt idx="177">
                  <c:v>0.4738292011019285</c:v>
                </c:pt>
                <c:pt idx="178">
                  <c:v>0.49311294765840236</c:v>
                </c:pt>
                <c:pt idx="179">
                  <c:v>0.49311294765840236</c:v>
                </c:pt>
                <c:pt idx="180">
                  <c:v>0.49311294765840236</c:v>
                </c:pt>
                <c:pt idx="181">
                  <c:v>0.49311294765840236</c:v>
                </c:pt>
                <c:pt idx="182">
                  <c:v>0.49311294765840236</c:v>
                </c:pt>
                <c:pt idx="183">
                  <c:v>0.49311294765840236</c:v>
                </c:pt>
                <c:pt idx="184">
                  <c:v>0.49311294765840236</c:v>
                </c:pt>
                <c:pt idx="185">
                  <c:v>0.49311294765840236</c:v>
                </c:pt>
                <c:pt idx="186">
                  <c:v>0.51515151515151514</c:v>
                </c:pt>
                <c:pt idx="187">
                  <c:v>0.51515151515151514</c:v>
                </c:pt>
                <c:pt idx="188">
                  <c:v>0.51515151515151514</c:v>
                </c:pt>
                <c:pt idx="189">
                  <c:v>0.51515151515151514</c:v>
                </c:pt>
                <c:pt idx="190">
                  <c:v>0.51515151515151514</c:v>
                </c:pt>
                <c:pt idx="191">
                  <c:v>0.51515151515151514</c:v>
                </c:pt>
                <c:pt idx="192">
                  <c:v>0.51515151515151514</c:v>
                </c:pt>
                <c:pt idx="193">
                  <c:v>0.51515151515151514</c:v>
                </c:pt>
                <c:pt idx="194">
                  <c:v>0.51515151515151514</c:v>
                </c:pt>
                <c:pt idx="195">
                  <c:v>0.53994490358126723</c:v>
                </c:pt>
                <c:pt idx="196">
                  <c:v>0.53994490358126723</c:v>
                </c:pt>
                <c:pt idx="197">
                  <c:v>0.53994490358126723</c:v>
                </c:pt>
                <c:pt idx="198">
                  <c:v>0.54820936639118489</c:v>
                </c:pt>
                <c:pt idx="199">
                  <c:v>0.54820936639118489</c:v>
                </c:pt>
                <c:pt idx="200">
                  <c:v>0.54820936639118489</c:v>
                </c:pt>
                <c:pt idx="201">
                  <c:v>0.54820936639118489</c:v>
                </c:pt>
                <c:pt idx="202">
                  <c:v>0.54820936639118489</c:v>
                </c:pt>
                <c:pt idx="203">
                  <c:v>0.5619834710743804</c:v>
                </c:pt>
                <c:pt idx="204">
                  <c:v>0.5619834710743804</c:v>
                </c:pt>
                <c:pt idx="205">
                  <c:v>0.5619834710743804</c:v>
                </c:pt>
                <c:pt idx="206">
                  <c:v>0.5619834710743804</c:v>
                </c:pt>
                <c:pt idx="207">
                  <c:v>0.5619834710743804</c:v>
                </c:pt>
                <c:pt idx="208">
                  <c:v>0.5619834710743804</c:v>
                </c:pt>
                <c:pt idx="209">
                  <c:v>0.5619834710743804</c:v>
                </c:pt>
                <c:pt idx="210">
                  <c:v>0.58126721763085398</c:v>
                </c:pt>
                <c:pt idx="211">
                  <c:v>0.58126721763085398</c:v>
                </c:pt>
                <c:pt idx="212">
                  <c:v>0.58126721763085398</c:v>
                </c:pt>
                <c:pt idx="213">
                  <c:v>0.58126721763085398</c:v>
                </c:pt>
                <c:pt idx="214">
                  <c:v>0.59228650137741012</c:v>
                </c:pt>
                <c:pt idx="215">
                  <c:v>0.59228650137741012</c:v>
                </c:pt>
                <c:pt idx="216">
                  <c:v>0.59228650137741012</c:v>
                </c:pt>
                <c:pt idx="217">
                  <c:v>0.60055096418732756</c:v>
                </c:pt>
                <c:pt idx="218">
                  <c:v>0.60055096418732756</c:v>
                </c:pt>
                <c:pt idx="219">
                  <c:v>0.60055096418732756</c:v>
                </c:pt>
                <c:pt idx="220">
                  <c:v>0.60055096418732756</c:v>
                </c:pt>
                <c:pt idx="221">
                  <c:v>0.60055096418732756</c:v>
                </c:pt>
                <c:pt idx="222">
                  <c:v>0.60055096418732756</c:v>
                </c:pt>
                <c:pt idx="223">
                  <c:v>0.60055096418732756</c:v>
                </c:pt>
                <c:pt idx="224">
                  <c:v>0.61983471074380192</c:v>
                </c:pt>
                <c:pt idx="225">
                  <c:v>0.61983471074380192</c:v>
                </c:pt>
                <c:pt idx="226">
                  <c:v>0.61983471074380192</c:v>
                </c:pt>
                <c:pt idx="227">
                  <c:v>0.61983471074380192</c:v>
                </c:pt>
                <c:pt idx="228">
                  <c:v>0.61983471074380192</c:v>
                </c:pt>
                <c:pt idx="229">
                  <c:v>0.61983471074380192</c:v>
                </c:pt>
                <c:pt idx="230">
                  <c:v>0.61983471074380192</c:v>
                </c:pt>
                <c:pt idx="231">
                  <c:v>0.61983471074380192</c:v>
                </c:pt>
                <c:pt idx="232">
                  <c:v>0.61983471074380192</c:v>
                </c:pt>
                <c:pt idx="233">
                  <c:v>0.61983471074380192</c:v>
                </c:pt>
                <c:pt idx="234">
                  <c:v>0.64738292011019283</c:v>
                </c:pt>
                <c:pt idx="235">
                  <c:v>0.64738292011019283</c:v>
                </c:pt>
                <c:pt idx="236">
                  <c:v>0.64738292011019283</c:v>
                </c:pt>
                <c:pt idx="237">
                  <c:v>0.64738292011019283</c:v>
                </c:pt>
                <c:pt idx="238">
                  <c:v>0.64738292011019283</c:v>
                </c:pt>
                <c:pt idx="239">
                  <c:v>0.64738292011019283</c:v>
                </c:pt>
                <c:pt idx="240">
                  <c:v>0.64738292011019283</c:v>
                </c:pt>
                <c:pt idx="241">
                  <c:v>0.64738292011019283</c:v>
                </c:pt>
                <c:pt idx="242">
                  <c:v>0.64738292011019283</c:v>
                </c:pt>
                <c:pt idx="243">
                  <c:v>0.64738292011019283</c:v>
                </c:pt>
                <c:pt idx="244">
                  <c:v>0.64738292011019283</c:v>
                </c:pt>
                <c:pt idx="245">
                  <c:v>0.64738292011019283</c:v>
                </c:pt>
                <c:pt idx="246">
                  <c:v>0.64738292011019283</c:v>
                </c:pt>
                <c:pt idx="247">
                  <c:v>0.68319559228650173</c:v>
                </c:pt>
                <c:pt idx="248">
                  <c:v>0.68319559228650173</c:v>
                </c:pt>
                <c:pt idx="249">
                  <c:v>0.68319559228650173</c:v>
                </c:pt>
                <c:pt idx="250">
                  <c:v>0.68319559228650173</c:v>
                </c:pt>
                <c:pt idx="251">
                  <c:v>0.68319559228650173</c:v>
                </c:pt>
                <c:pt idx="252">
                  <c:v>0.68319559228650173</c:v>
                </c:pt>
                <c:pt idx="253">
                  <c:v>0.68319559228650173</c:v>
                </c:pt>
                <c:pt idx="254">
                  <c:v>0.68319559228650173</c:v>
                </c:pt>
                <c:pt idx="255">
                  <c:v>0.70523415977961412</c:v>
                </c:pt>
                <c:pt idx="256">
                  <c:v>0.70523415977961412</c:v>
                </c:pt>
                <c:pt idx="257">
                  <c:v>0.70523415977961412</c:v>
                </c:pt>
                <c:pt idx="258">
                  <c:v>0.70523415977961412</c:v>
                </c:pt>
                <c:pt idx="259">
                  <c:v>0.70523415977961412</c:v>
                </c:pt>
                <c:pt idx="260">
                  <c:v>0.70523415977961412</c:v>
                </c:pt>
                <c:pt idx="261">
                  <c:v>0.70523415977961412</c:v>
                </c:pt>
                <c:pt idx="262">
                  <c:v>0.70523415977961412</c:v>
                </c:pt>
                <c:pt idx="263">
                  <c:v>0.70523415977961412</c:v>
                </c:pt>
                <c:pt idx="264">
                  <c:v>0.70523415977961412</c:v>
                </c:pt>
                <c:pt idx="265">
                  <c:v>0.70523415977961412</c:v>
                </c:pt>
                <c:pt idx="266">
                  <c:v>0.73553719008264429</c:v>
                </c:pt>
                <c:pt idx="267">
                  <c:v>0.73553719008264429</c:v>
                </c:pt>
                <c:pt idx="268">
                  <c:v>0.73553719008264429</c:v>
                </c:pt>
                <c:pt idx="269">
                  <c:v>0.73553719008264429</c:v>
                </c:pt>
                <c:pt idx="270">
                  <c:v>0.73553719008264429</c:v>
                </c:pt>
                <c:pt idx="271">
                  <c:v>0.73553719008264429</c:v>
                </c:pt>
                <c:pt idx="272">
                  <c:v>0.73553719008264429</c:v>
                </c:pt>
                <c:pt idx="273">
                  <c:v>0.73553719008264429</c:v>
                </c:pt>
                <c:pt idx="274">
                  <c:v>0.73553719008264429</c:v>
                </c:pt>
                <c:pt idx="275">
                  <c:v>0.73553719008264429</c:v>
                </c:pt>
                <c:pt idx="276">
                  <c:v>0.76308539944903608</c:v>
                </c:pt>
                <c:pt idx="277">
                  <c:v>0.76308539944903608</c:v>
                </c:pt>
                <c:pt idx="278">
                  <c:v>0.76308539944903608</c:v>
                </c:pt>
                <c:pt idx="279">
                  <c:v>0.76308539944903608</c:v>
                </c:pt>
                <c:pt idx="280">
                  <c:v>0.76308539944903608</c:v>
                </c:pt>
                <c:pt idx="281">
                  <c:v>0.77685950413223159</c:v>
                </c:pt>
                <c:pt idx="282">
                  <c:v>0.77685950413223159</c:v>
                </c:pt>
                <c:pt idx="283">
                  <c:v>0.77685950413223159</c:v>
                </c:pt>
                <c:pt idx="284">
                  <c:v>0.77685950413223159</c:v>
                </c:pt>
                <c:pt idx="285">
                  <c:v>0.77685950413223159</c:v>
                </c:pt>
                <c:pt idx="286">
                  <c:v>0.77685950413223159</c:v>
                </c:pt>
                <c:pt idx="287">
                  <c:v>0.77685950413223159</c:v>
                </c:pt>
                <c:pt idx="288">
                  <c:v>0.77685950413223159</c:v>
                </c:pt>
                <c:pt idx="289">
                  <c:v>0.79889807162534454</c:v>
                </c:pt>
                <c:pt idx="290">
                  <c:v>0.79889807162534454</c:v>
                </c:pt>
                <c:pt idx="291">
                  <c:v>0.79889807162534454</c:v>
                </c:pt>
                <c:pt idx="292">
                  <c:v>0.79889807162534454</c:v>
                </c:pt>
                <c:pt idx="293">
                  <c:v>0.79889807162534454</c:v>
                </c:pt>
                <c:pt idx="294">
                  <c:v>0.79889807162534454</c:v>
                </c:pt>
                <c:pt idx="295">
                  <c:v>0.79889807162534454</c:v>
                </c:pt>
                <c:pt idx="296">
                  <c:v>0.79889807162534454</c:v>
                </c:pt>
                <c:pt idx="297">
                  <c:v>0.79889807162534454</c:v>
                </c:pt>
                <c:pt idx="298">
                  <c:v>0.79889807162534454</c:v>
                </c:pt>
                <c:pt idx="299">
                  <c:v>0.79889807162534454</c:v>
                </c:pt>
                <c:pt idx="300">
                  <c:v>0.79889807162534454</c:v>
                </c:pt>
                <c:pt idx="301">
                  <c:v>0.79889807162534454</c:v>
                </c:pt>
                <c:pt idx="302">
                  <c:v>0.79889807162534454</c:v>
                </c:pt>
                <c:pt idx="303">
                  <c:v>0.79889807162534454</c:v>
                </c:pt>
                <c:pt idx="304">
                  <c:v>0.84022038567493118</c:v>
                </c:pt>
                <c:pt idx="305">
                  <c:v>0.84022038567493118</c:v>
                </c:pt>
                <c:pt idx="306">
                  <c:v>0.84022038567493118</c:v>
                </c:pt>
                <c:pt idx="307">
                  <c:v>0.84022038567493118</c:v>
                </c:pt>
                <c:pt idx="308">
                  <c:v>0.84022038567493118</c:v>
                </c:pt>
                <c:pt idx="309">
                  <c:v>0.84022038567493118</c:v>
                </c:pt>
                <c:pt idx="310">
                  <c:v>0.84022038567493118</c:v>
                </c:pt>
                <c:pt idx="311">
                  <c:v>0.84022038567493118</c:v>
                </c:pt>
                <c:pt idx="312">
                  <c:v>0.84022038567493118</c:v>
                </c:pt>
                <c:pt idx="313">
                  <c:v>0.84022038567493118</c:v>
                </c:pt>
                <c:pt idx="314">
                  <c:v>0.84022038567493118</c:v>
                </c:pt>
                <c:pt idx="315">
                  <c:v>0.87052341597796146</c:v>
                </c:pt>
                <c:pt idx="316">
                  <c:v>0.87052341597796146</c:v>
                </c:pt>
                <c:pt idx="317">
                  <c:v>0.87052341597796146</c:v>
                </c:pt>
                <c:pt idx="318">
                  <c:v>0.87052341597796146</c:v>
                </c:pt>
                <c:pt idx="319">
                  <c:v>0.87052341597796146</c:v>
                </c:pt>
                <c:pt idx="320">
                  <c:v>0.87052341597796146</c:v>
                </c:pt>
                <c:pt idx="321">
                  <c:v>0.87052341597796146</c:v>
                </c:pt>
                <c:pt idx="322">
                  <c:v>0.88980716253443548</c:v>
                </c:pt>
                <c:pt idx="323">
                  <c:v>0.88980716253443548</c:v>
                </c:pt>
                <c:pt idx="324">
                  <c:v>0.88980716253443548</c:v>
                </c:pt>
                <c:pt idx="325">
                  <c:v>0.88980716253443548</c:v>
                </c:pt>
                <c:pt idx="326">
                  <c:v>0.88980716253443548</c:v>
                </c:pt>
                <c:pt idx="327">
                  <c:v>0.88980716253443548</c:v>
                </c:pt>
                <c:pt idx="328">
                  <c:v>0.90633608815426969</c:v>
                </c:pt>
                <c:pt idx="329">
                  <c:v>0.90633608815426969</c:v>
                </c:pt>
                <c:pt idx="330">
                  <c:v>0.90633608815426969</c:v>
                </c:pt>
                <c:pt idx="331">
                  <c:v>0.90633608815426969</c:v>
                </c:pt>
                <c:pt idx="332">
                  <c:v>0.9173553719008265</c:v>
                </c:pt>
                <c:pt idx="333">
                  <c:v>0.9173553719008265</c:v>
                </c:pt>
                <c:pt idx="334">
                  <c:v>0.9173553719008265</c:v>
                </c:pt>
                <c:pt idx="335">
                  <c:v>0.9173553719008265</c:v>
                </c:pt>
                <c:pt idx="336">
                  <c:v>0.9283746556473832</c:v>
                </c:pt>
                <c:pt idx="337">
                  <c:v>0.9283746556473832</c:v>
                </c:pt>
                <c:pt idx="338">
                  <c:v>0.9283746556473832</c:v>
                </c:pt>
                <c:pt idx="339">
                  <c:v>0.9283746556473832</c:v>
                </c:pt>
                <c:pt idx="340">
                  <c:v>0.9283746556473832</c:v>
                </c:pt>
                <c:pt idx="341">
                  <c:v>0.94214876033057882</c:v>
                </c:pt>
                <c:pt idx="342">
                  <c:v>0.94214876033057882</c:v>
                </c:pt>
                <c:pt idx="343">
                  <c:v>0.94214876033057882</c:v>
                </c:pt>
                <c:pt idx="344">
                  <c:v>0.94214876033057882</c:v>
                </c:pt>
                <c:pt idx="345">
                  <c:v>0.95316804407713496</c:v>
                </c:pt>
                <c:pt idx="346">
                  <c:v>0.95316804407713496</c:v>
                </c:pt>
                <c:pt idx="347">
                  <c:v>0.95316804407713496</c:v>
                </c:pt>
                <c:pt idx="348">
                  <c:v>0.95316804407713496</c:v>
                </c:pt>
                <c:pt idx="349">
                  <c:v>0.96418732782369143</c:v>
                </c:pt>
                <c:pt idx="350">
                  <c:v>0.96694214876033058</c:v>
                </c:pt>
                <c:pt idx="351">
                  <c:v>0.9696969696969695</c:v>
                </c:pt>
                <c:pt idx="352">
                  <c:v>0.97245179063360909</c:v>
                </c:pt>
                <c:pt idx="353">
                  <c:v>0.97520661157024791</c:v>
                </c:pt>
                <c:pt idx="354">
                  <c:v>0.97520661157024791</c:v>
                </c:pt>
                <c:pt idx="355">
                  <c:v>0.98071625344352642</c:v>
                </c:pt>
                <c:pt idx="356">
                  <c:v>0.98347107438016534</c:v>
                </c:pt>
                <c:pt idx="357">
                  <c:v>0.98347107438016534</c:v>
                </c:pt>
                <c:pt idx="358">
                  <c:v>0.98898071625344364</c:v>
                </c:pt>
                <c:pt idx="359">
                  <c:v>0.98898071625344364</c:v>
                </c:pt>
                <c:pt idx="360">
                  <c:v>0.9944903581267216</c:v>
                </c:pt>
                <c:pt idx="361">
                  <c:v>0.99724517906336063</c:v>
                </c:pt>
              </c:numCache>
            </c:numRef>
          </c:xVal>
          <c:yVal>
            <c:numRef>
              <c:f>'WY10'!$T$3:$T$364</c:f>
              <c:numCache>
                <c:formatCode>General</c:formatCode>
                <c:ptCount val="362"/>
                <c:pt idx="0">
                  <c:v>12.1</c:v>
                </c:pt>
                <c:pt idx="1">
                  <c:v>12</c:v>
                </c:pt>
                <c:pt idx="2">
                  <c:v>11.9</c:v>
                </c:pt>
                <c:pt idx="3">
                  <c:v>11.8</c:v>
                </c:pt>
                <c:pt idx="4">
                  <c:v>11.7</c:v>
                </c:pt>
                <c:pt idx="5">
                  <c:v>11.6</c:v>
                </c:pt>
                <c:pt idx="6">
                  <c:v>11.6</c:v>
                </c:pt>
                <c:pt idx="7">
                  <c:v>11.5</c:v>
                </c:pt>
                <c:pt idx="8">
                  <c:v>11.3</c:v>
                </c:pt>
                <c:pt idx="9">
                  <c:v>11.3</c:v>
                </c:pt>
                <c:pt idx="10">
                  <c:v>11.3</c:v>
                </c:pt>
                <c:pt idx="11">
                  <c:v>11.3</c:v>
                </c:pt>
                <c:pt idx="12">
                  <c:v>11.3</c:v>
                </c:pt>
                <c:pt idx="13">
                  <c:v>11.2</c:v>
                </c:pt>
                <c:pt idx="14">
                  <c:v>11.2</c:v>
                </c:pt>
                <c:pt idx="15">
                  <c:v>11.2</c:v>
                </c:pt>
                <c:pt idx="16">
                  <c:v>11.2</c:v>
                </c:pt>
                <c:pt idx="17">
                  <c:v>11.2</c:v>
                </c:pt>
                <c:pt idx="18">
                  <c:v>11.2</c:v>
                </c:pt>
                <c:pt idx="19">
                  <c:v>11.2</c:v>
                </c:pt>
                <c:pt idx="20">
                  <c:v>11.1</c:v>
                </c:pt>
                <c:pt idx="21">
                  <c:v>11.1</c:v>
                </c:pt>
                <c:pt idx="22">
                  <c:v>11.1</c:v>
                </c:pt>
                <c:pt idx="23">
                  <c:v>11.1</c:v>
                </c:pt>
                <c:pt idx="24">
                  <c:v>11.1</c:v>
                </c:pt>
                <c:pt idx="25">
                  <c:v>11.1</c:v>
                </c:pt>
                <c:pt idx="26">
                  <c:v>11.1</c:v>
                </c:pt>
                <c:pt idx="27">
                  <c:v>11</c:v>
                </c:pt>
                <c:pt idx="28">
                  <c:v>11</c:v>
                </c:pt>
                <c:pt idx="29">
                  <c:v>11</c:v>
                </c:pt>
                <c:pt idx="30">
                  <c:v>11</c:v>
                </c:pt>
                <c:pt idx="31">
                  <c:v>11</c:v>
                </c:pt>
                <c:pt idx="32">
                  <c:v>11</c:v>
                </c:pt>
                <c:pt idx="33">
                  <c:v>10.9</c:v>
                </c:pt>
                <c:pt idx="34">
                  <c:v>10.9</c:v>
                </c:pt>
                <c:pt idx="35">
                  <c:v>10.9</c:v>
                </c:pt>
                <c:pt idx="36">
                  <c:v>10.9</c:v>
                </c:pt>
                <c:pt idx="37">
                  <c:v>10.9</c:v>
                </c:pt>
                <c:pt idx="38">
                  <c:v>10.9</c:v>
                </c:pt>
                <c:pt idx="39">
                  <c:v>10.9</c:v>
                </c:pt>
                <c:pt idx="40">
                  <c:v>10.9</c:v>
                </c:pt>
                <c:pt idx="41">
                  <c:v>10.9</c:v>
                </c:pt>
                <c:pt idx="42">
                  <c:v>10.9</c:v>
                </c:pt>
                <c:pt idx="43">
                  <c:v>10.9</c:v>
                </c:pt>
                <c:pt idx="44">
                  <c:v>10.9</c:v>
                </c:pt>
                <c:pt idx="45">
                  <c:v>10.9</c:v>
                </c:pt>
                <c:pt idx="46">
                  <c:v>10.9</c:v>
                </c:pt>
                <c:pt idx="47">
                  <c:v>10.8</c:v>
                </c:pt>
                <c:pt idx="48">
                  <c:v>10.8</c:v>
                </c:pt>
                <c:pt idx="49">
                  <c:v>10.8</c:v>
                </c:pt>
                <c:pt idx="50">
                  <c:v>10.8</c:v>
                </c:pt>
                <c:pt idx="51">
                  <c:v>10.8</c:v>
                </c:pt>
                <c:pt idx="52">
                  <c:v>10.8</c:v>
                </c:pt>
                <c:pt idx="53">
                  <c:v>10.8</c:v>
                </c:pt>
                <c:pt idx="54">
                  <c:v>10.7</c:v>
                </c:pt>
                <c:pt idx="55">
                  <c:v>10.7</c:v>
                </c:pt>
                <c:pt idx="56">
                  <c:v>10.7</c:v>
                </c:pt>
                <c:pt idx="57">
                  <c:v>10.7</c:v>
                </c:pt>
                <c:pt idx="58">
                  <c:v>10.7</c:v>
                </c:pt>
                <c:pt idx="59">
                  <c:v>10.7</c:v>
                </c:pt>
                <c:pt idx="60">
                  <c:v>10.7</c:v>
                </c:pt>
                <c:pt idx="61">
                  <c:v>10.7</c:v>
                </c:pt>
                <c:pt idx="62">
                  <c:v>10.6</c:v>
                </c:pt>
                <c:pt idx="63">
                  <c:v>10.6</c:v>
                </c:pt>
                <c:pt idx="64">
                  <c:v>10.6</c:v>
                </c:pt>
                <c:pt idx="65">
                  <c:v>10.6</c:v>
                </c:pt>
                <c:pt idx="66">
                  <c:v>10.6</c:v>
                </c:pt>
                <c:pt idx="67">
                  <c:v>10.5</c:v>
                </c:pt>
                <c:pt idx="68">
                  <c:v>10.5</c:v>
                </c:pt>
                <c:pt idx="69">
                  <c:v>10.5</c:v>
                </c:pt>
                <c:pt idx="70">
                  <c:v>10.5</c:v>
                </c:pt>
                <c:pt idx="71">
                  <c:v>10.5</c:v>
                </c:pt>
                <c:pt idx="72">
                  <c:v>10.5</c:v>
                </c:pt>
                <c:pt idx="73">
                  <c:v>10.5</c:v>
                </c:pt>
                <c:pt idx="74">
                  <c:v>10.5</c:v>
                </c:pt>
                <c:pt idx="75">
                  <c:v>10.5</c:v>
                </c:pt>
                <c:pt idx="76">
                  <c:v>10.4</c:v>
                </c:pt>
                <c:pt idx="77">
                  <c:v>10.4</c:v>
                </c:pt>
                <c:pt idx="78">
                  <c:v>10.4</c:v>
                </c:pt>
                <c:pt idx="79">
                  <c:v>10.4</c:v>
                </c:pt>
                <c:pt idx="80">
                  <c:v>10.4</c:v>
                </c:pt>
                <c:pt idx="81">
                  <c:v>10.4</c:v>
                </c:pt>
                <c:pt idx="82">
                  <c:v>10.4</c:v>
                </c:pt>
                <c:pt idx="83">
                  <c:v>10.3</c:v>
                </c:pt>
                <c:pt idx="84">
                  <c:v>10.3</c:v>
                </c:pt>
                <c:pt idx="85">
                  <c:v>10.3</c:v>
                </c:pt>
                <c:pt idx="86">
                  <c:v>10.3</c:v>
                </c:pt>
                <c:pt idx="87">
                  <c:v>10.3</c:v>
                </c:pt>
                <c:pt idx="88">
                  <c:v>10.3</c:v>
                </c:pt>
                <c:pt idx="89">
                  <c:v>10.3</c:v>
                </c:pt>
                <c:pt idx="90">
                  <c:v>10.3</c:v>
                </c:pt>
                <c:pt idx="91">
                  <c:v>10.3</c:v>
                </c:pt>
                <c:pt idx="92">
                  <c:v>10.200000000000001</c:v>
                </c:pt>
                <c:pt idx="93">
                  <c:v>10.200000000000001</c:v>
                </c:pt>
                <c:pt idx="94">
                  <c:v>10.200000000000001</c:v>
                </c:pt>
                <c:pt idx="95">
                  <c:v>10.200000000000001</c:v>
                </c:pt>
                <c:pt idx="96">
                  <c:v>10.1</c:v>
                </c:pt>
                <c:pt idx="97">
                  <c:v>10.1</c:v>
                </c:pt>
                <c:pt idx="98">
                  <c:v>10.1</c:v>
                </c:pt>
                <c:pt idx="99">
                  <c:v>10.1</c:v>
                </c:pt>
                <c:pt idx="100">
                  <c:v>10.1</c:v>
                </c:pt>
                <c:pt idx="101">
                  <c:v>10.1</c:v>
                </c:pt>
                <c:pt idx="102">
                  <c:v>10.1</c:v>
                </c:pt>
                <c:pt idx="103">
                  <c:v>10</c:v>
                </c:pt>
                <c:pt idx="104">
                  <c:v>10</c:v>
                </c:pt>
                <c:pt idx="105">
                  <c:v>10</c:v>
                </c:pt>
                <c:pt idx="106">
                  <c:v>9.9</c:v>
                </c:pt>
                <c:pt idx="107">
                  <c:v>9.9</c:v>
                </c:pt>
                <c:pt idx="108">
                  <c:v>9.9</c:v>
                </c:pt>
                <c:pt idx="109">
                  <c:v>9.9</c:v>
                </c:pt>
                <c:pt idx="110">
                  <c:v>9.9</c:v>
                </c:pt>
                <c:pt idx="111">
                  <c:v>9.9</c:v>
                </c:pt>
                <c:pt idx="112">
                  <c:v>9.8000000000000007</c:v>
                </c:pt>
                <c:pt idx="113">
                  <c:v>9.8000000000000007</c:v>
                </c:pt>
                <c:pt idx="114">
                  <c:v>9.8000000000000007</c:v>
                </c:pt>
                <c:pt idx="115">
                  <c:v>9.8000000000000007</c:v>
                </c:pt>
                <c:pt idx="116">
                  <c:v>9.8000000000000007</c:v>
                </c:pt>
                <c:pt idx="117">
                  <c:v>9.8000000000000007</c:v>
                </c:pt>
                <c:pt idx="118">
                  <c:v>9.7000000000000011</c:v>
                </c:pt>
                <c:pt idx="119">
                  <c:v>9.7000000000000011</c:v>
                </c:pt>
                <c:pt idx="120">
                  <c:v>9.7000000000000011</c:v>
                </c:pt>
                <c:pt idx="121">
                  <c:v>9.7000000000000011</c:v>
                </c:pt>
                <c:pt idx="122">
                  <c:v>9.7000000000000011</c:v>
                </c:pt>
                <c:pt idx="123">
                  <c:v>9.7000000000000011</c:v>
                </c:pt>
                <c:pt idx="124">
                  <c:v>9.7000000000000011</c:v>
                </c:pt>
                <c:pt idx="125">
                  <c:v>9.7000000000000011</c:v>
                </c:pt>
                <c:pt idx="126">
                  <c:v>9.7000000000000011</c:v>
                </c:pt>
                <c:pt idx="127">
                  <c:v>9.7000000000000011</c:v>
                </c:pt>
                <c:pt idx="128">
                  <c:v>9.6</c:v>
                </c:pt>
                <c:pt idx="129">
                  <c:v>9.6</c:v>
                </c:pt>
                <c:pt idx="130">
                  <c:v>9.6</c:v>
                </c:pt>
                <c:pt idx="131">
                  <c:v>9.6</c:v>
                </c:pt>
                <c:pt idx="132">
                  <c:v>9.6</c:v>
                </c:pt>
                <c:pt idx="133">
                  <c:v>9.5</c:v>
                </c:pt>
                <c:pt idx="134">
                  <c:v>9.5</c:v>
                </c:pt>
                <c:pt idx="135">
                  <c:v>9.5</c:v>
                </c:pt>
                <c:pt idx="136">
                  <c:v>9.5</c:v>
                </c:pt>
                <c:pt idx="137">
                  <c:v>9.5</c:v>
                </c:pt>
                <c:pt idx="138">
                  <c:v>9.5</c:v>
                </c:pt>
                <c:pt idx="139">
                  <c:v>9.5</c:v>
                </c:pt>
                <c:pt idx="140">
                  <c:v>9.5</c:v>
                </c:pt>
                <c:pt idx="141">
                  <c:v>9.5</c:v>
                </c:pt>
                <c:pt idx="142">
                  <c:v>9.5</c:v>
                </c:pt>
                <c:pt idx="143">
                  <c:v>9.5</c:v>
                </c:pt>
                <c:pt idx="144">
                  <c:v>9.4</c:v>
                </c:pt>
                <c:pt idx="145">
                  <c:v>9.4</c:v>
                </c:pt>
                <c:pt idx="146">
                  <c:v>9.4</c:v>
                </c:pt>
                <c:pt idx="147">
                  <c:v>9.3000000000000007</c:v>
                </c:pt>
                <c:pt idx="148">
                  <c:v>9.3000000000000007</c:v>
                </c:pt>
                <c:pt idx="149">
                  <c:v>9.3000000000000007</c:v>
                </c:pt>
                <c:pt idx="150">
                  <c:v>9.3000000000000007</c:v>
                </c:pt>
                <c:pt idx="151">
                  <c:v>9.3000000000000007</c:v>
                </c:pt>
                <c:pt idx="152">
                  <c:v>9.3000000000000007</c:v>
                </c:pt>
                <c:pt idx="153">
                  <c:v>9.2000000000000011</c:v>
                </c:pt>
                <c:pt idx="154">
                  <c:v>9.2000000000000011</c:v>
                </c:pt>
                <c:pt idx="155">
                  <c:v>9.2000000000000011</c:v>
                </c:pt>
                <c:pt idx="156">
                  <c:v>9.2000000000000011</c:v>
                </c:pt>
                <c:pt idx="157">
                  <c:v>9.2000000000000011</c:v>
                </c:pt>
                <c:pt idx="158">
                  <c:v>9.1</c:v>
                </c:pt>
                <c:pt idx="159">
                  <c:v>9.1</c:v>
                </c:pt>
                <c:pt idx="160">
                  <c:v>9.1</c:v>
                </c:pt>
                <c:pt idx="161">
                  <c:v>9.1</c:v>
                </c:pt>
                <c:pt idx="162">
                  <c:v>9.1</c:v>
                </c:pt>
                <c:pt idx="163">
                  <c:v>9</c:v>
                </c:pt>
                <c:pt idx="164">
                  <c:v>9</c:v>
                </c:pt>
                <c:pt idx="165">
                  <c:v>9</c:v>
                </c:pt>
                <c:pt idx="166">
                  <c:v>9</c:v>
                </c:pt>
                <c:pt idx="167">
                  <c:v>9</c:v>
                </c:pt>
                <c:pt idx="168">
                  <c:v>9</c:v>
                </c:pt>
                <c:pt idx="169">
                  <c:v>9</c:v>
                </c:pt>
                <c:pt idx="170">
                  <c:v>9</c:v>
                </c:pt>
                <c:pt idx="171">
                  <c:v>8.9</c:v>
                </c:pt>
                <c:pt idx="172">
                  <c:v>8.9</c:v>
                </c:pt>
                <c:pt idx="173">
                  <c:v>8.9</c:v>
                </c:pt>
                <c:pt idx="174">
                  <c:v>8.9</c:v>
                </c:pt>
                <c:pt idx="175">
                  <c:v>8.9</c:v>
                </c:pt>
                <c:pt idx="176">
                  <c:v>8.9</c:v>
                </c:pt>
                <c:pt idx="177">
                  <c:v>8.9</c:v>
                </c:pt>
                <c:pt idx="178">
                  <c:v>8.8000000000000007</c:v>
                </c:pt>
                <c:pt idx="179">
                  <c:v>8.8000000000000007</c:v>
                </c:pt>
                <c:pt idx="180">
                  <c:v>8.8000000000000007</c:v>
                </c:pt>
                <c:pt idx="181">
                  <c:v>8.8000000000000007</c:v>
                </c:pt>
                <c:pt idx="182">
                  <c:v>8.8000000000000007</c:v>
                </c:pt>
                <c:pt idx="183">
                  <c:v>8.8000000000000007</c:v>
                </c:pt>
                <c:pt idx="184">
                  <c:v>8.8000000000000007</c:v>
                </c:pt>
                <c:pt idx="185">
                  <c:v>8.8000000000000007</c:v>
                </c:pt>
                <c:pt idx="186">
                  <c:v>8.7000000000000011</c:v>
                </c:pt>
                <c:pt idx="187">
                  <c:v>8.7000000000000011</c:v>
                </c:pt>
                <c:pt idx="188">
                  <c:v>8.7000000000000011</c:v>
                </c:pt>
                <c:pt idx="189">
                  <c:v>8.7000000000000011</c:v>
                </c:pt>
                <c:pt idx="190">
                  <c:v>8.7000000000000011</c:v>
                </c:pt>
                <c:pt idx="191">
                  <c:v>8.7000000000000011</c:v>
                </c:pt>
                <c:pt idx="192">
                  <c:v>8.7000000000000011</c:v>
                </c:pt>
                <c:pt idx="193">
                  <c:v>8.7000000000000011</c:v>
                </c:pt>
                <c:pt idx="194">
                  <c:v>8.7000000000000011</c:v>
                </c:pt>
                <c:pt idx="195">
                  <c:v>8.6</c:v>
                </c:pt>
                <c:pt idx="196">
                  <c:v>8.6</c:v>
                </c:pt>
                <c:pt idx="197">
                  <c:v>8.6</c:v>
                </c:pt>
                <c:pt idx="198">
                  <c:v>8.5</c:v>
                </c:pt>
                <c:pt idx="199">
                  <c:v>8.5</c:v>
                </c:pt>
                <c:pt idx="200">
                  <c:v>8.5</c:v>
                </c:pt>
                <c:pt idx="201">
                  <c:v>8.5</c:v>
                </c:pt>
                <c:pt idx="202">
                  <c:v>8.5</c:v>
                </c:pt>
                <c:pt idx="203">
                  <c:v>8.4</c:v>
                </c:pt>
                <c:pt idx="204">
                  <c:v>8.4</c:v>
                </c:pt>
                <c:pt idx="205">
                  <c:v>8.4</c:v>
                </c:pt>
                <c:pt idx="206">
                  <c:v>8.4</c:v>
                </c:pt>
                <c:pt idx="207">
                  <c:v>8.4</c:v>
                </c:pt>
                <c:pt idx="208">
                  <c:v>8.4</c:v>
                </c:pt>
                <c:pt idx="209">
                  <c:v>8.4</c:v>
                </c:pt>
                <c:pt idx="210">
                  <c:v>8.3000000000000007</c:v>
                </c:pt>
                <c:pt idx="211">
                  <c:v>8.3000000000000007</c:v>
                </c:pt>
                <c:pt idx="212">
                  <c:v>8.3000000000000007</c:v>
                </c:pt>
                <c:pt idx="213">
                  <c:v>8.3000000000000007</c:v>
                </c:pt>
                <c:pt idx="214">
                  <c:v>8.2000000000000011</c:v>
                </c:pt>
                <c:pt idx="215">
                  <c:v>8.2000000000000011</c:v>
                </c:pt>
                <c:pt idx="216">
                  <c:v>8.2000000000000011</c:v>
                </c:pt>
                <c:pt idx="217">
                  <c:v>8.1</c:v>
                </c:pt>
                <c:pt idx="218">
                  <c:v>8.1</c:v>
                </c:pt>
                <c:pt idx="219">
                  <c:v>8.1</c:v>
                </c:pt>
                <c:pt idx="220">
                  <c:v>8.1</c:v>
                </c:pt>
                <c:pt idx="221">
                  <c:v>8.1</c:v>
                </c:pt>
                <c:pt idx="222">
                  <c:v>8.1</c:v>
                </c:pt>
                <c:pt idx="223">
                  <c:v>8.1</c:v>
                </c:pt>
                <c:pt idx="224">
                  <c:v>8</c:v>
                </c:pt>
                <c:pt idx="225">
                  <c:v>8</c:v>
                </c:pt>
                <c:pt idx="226">
                  <c:v>8</c:v>
                </c:pt>
                <c:pt idx="227">
                  <c:v>8</c:v>
                </c:pt>
                <c:pt idx="228">
                  <c:v>8</c:v>
                </c:pt>
                <c:pt idx="229">
                  <c:v>8</c:v>
                </c:pt>
                <c:pt idx="230">
                  <c:v>8</c:v>
                </c:pt>
                <c:pt idx="231">
                  <c:v>8</c:v>
                </c:pt>
                <c:pt idx="232">
                  <c:v>8</c:v>
                </c:pt>
                <c:pt idx="233">
                  <c:v>8</c:v>
                </c:pt>
                <c:pt idx="234">
                  <c:v>7.9</c:v>
                </c:pt>
                <c:pt idx="235">
                  <c:v>7.9</c:v>
                </c:pt>
                <c:pt idx="236">
                  <c:v>7.9</c:v>
                </c:pt>
                <c:pt idx="237">
                  <c:v>7.9</c:v>
                </c:pt>
                <c:pt idx="238">
                  <c:v>7.9</c:v>
                </c:pt>
                <c:pt idx="239">
                  <c:v>7.9</c:v>
                </c:pt>
                <c:pt idx="240">
                  <c:v>7.9</c:v>
                </c:pt>
                <c:pt idx="241">
                  <c:v>7.9</c:v>
                </c:pt>
                <c:pt idx="242">
                  <c:v>7.9</c:v>
                </c:pt>
                <c:pt idx="243">
                  <c:v>7.9</c:v>
                </c:pt>
                <c:pt idx="244">
                  <c:v>7.9</c:v>
                </c:pt>
                <c:pt idx="245">
                  <c:v>7.9</c:v>
                </c:pt>
                <c:pt idx="246">
                  <c:v>7.9</c:v>
                </c:pt>
                <c:pt idx="247">
                  <c:v>7.8</c:v>
                </c:pt>
                <c:pt idx="248">
                  <c:v>7.8</c:v>
                </c:pt>
                <c:pt idx="249">
                  <c:v>7.8</c:v>
                </c:pt>
                <c:pt idx="250">
                  <c:v>7.8</c:v>
                </c:pt>
                <c:pt idx="251">
                  <c:v>7.8</c:v>
                </c:pt>
                <c:pt idx="252">
                  <c:v>7.8</c:v>
                </c:pt>
                <c:pt idx="253">
                  <c:v>7.8</c:v>
                </c:pt>
                <c:pt idx="254">
                  <c:v>7.8</c:v>
                </c:pt>
                <c:pt idx="255">
                  <c:v>7.7</c:v>
                </c:pt>
                <c:pt idx="256">
                  <c:v>7.7</c:v>
                </c:pt>
                <c:pt idx="257">
                  <c:v>7.7</c:v>
                </c:pt>
                <c:pt idx="258">
                  <c:v>7.7</c:v>
                </c:pt>
                <c:pt idx="259">
                  <c:v>7.7</c:v>
                </c:pt>
                <c:pt idx="260">
                  <c:v>7.7</c:v>
                </c:pt>
                <c:pt idx="261">
                  <c:v>7.7</c:v>
                </c:pt>
                <c:pt idx="262">
                  <c:v>7.7</c:v>
                </c:pt>
                <c:pt idx="263">
                  <c:v>7.7</c:v>
                </c:pt>
                <c:pt idx="264">
                  <c:v>7.7</c:v>
                </c:pt>
                <c:pt idx="265">
                  <c:v>7.7</c:v>
                </c:pt>
                <c:pt idx="266">
                  <c:v>7.6</c:v>
                </c:pt>
                <c:pt idx="267">
                  <c:v>7.6</c:v>
                </c:pt>
                <c:pt idx="268">
                  <c:v>7.6</c:v>
                </c:pt>
                <c:pt idx="269">
                  <c:v>7.6</c:v>
                </c:pt>
                <c:pt idx="270">
                  <c:v>7.6</c:v>
                </c:pt>
                <c:pt idx="271">
                  <c:v>7.6</c:v>
                </c:pt>
                <c:pt idx="272">
                  <c:v>7.6</c:v>
                </c:pt>
                <c:pt idx="273">
                  <c:v>7.6</c:v>
                </c:pt>
                <c:pt idx="274">
                  <c:v>7.6</c:v>
                </c:pt>
                <c:pt idx="275">
                  <c:v>7.6</c:v>
                </c:pt>
                <c:pt idx="276">
                  <c:v>7.5</c:v>
                </c:pt>
                <c:pt idx="277">
                  <c:v>7.5</c:v>
                </c:pt>
                <c:pt idx="278">
                  <c:v>7.5</c:v>
                </c:pt>
                <c:pt idx="279">
                  <c:v>7.5</c:v>
                </c:pt>
                <c:pt idx="280">
                  <c:v>7.5</c:v>
                </c:pt>
                <c:pt idx="281">
                  <c:v>7.4</c:v>
                </c:pt>
                <c:pt idx="282">
                  <c:v>7.4</c:v>
                </c:pt>
                <c:pt idx="283">
                  <c:v>7.4</c:v>
                </c:pt>
                <c:pt idx="284">
                  <c:v>7.4</c:v>
                </c:pt>
                <c:pt idx="285">
                  <c:v>7.4</c:v>
                </c:pt>
                <c:pt idx="286">
                  <c:v>7.4</c:v>
                </c:pt>
                <c:pt idx="287">
                  <c:v>7.4</c:v>
                </c:pt>
                <c:pt idx="288">
                  <c:v>7.4</c:v>
                </c:pt>
                <c:pt idx="289">
                  <c:v>7.3</c:v>
                </c:pt>
                <c:pt idx="290">
                  <c:v>7.3</c:v>
                </c:pt>
                <c:pt idx="291">
                  <c:v>7.3</c:v>
                </c:pt>
                <c:pt idx="292">
                  <c:v>7.3</c:v>
                </c:pt>
                <c:pt idx="293">
                  <c:v>7.3</c:v>
                </c:pt>
                <c:pt idx="294">
                  <c:v>7.3</c:v>
                </c:pt>
                <c:pt idx="295">
                  <c:v>7.3</c:v>
                </c:pt>
                <c:pt idx="296">
                  <c:v>7.3</c:v>
                </c:pt>
                <c:pt idx="297">
                  <c:v>7.3</c:v>
                </c:pt>
                <c:pt idx="298">
                  <c:v>7.3</c:v>
                </c:pt>
                <c:pt idx="299">
                  <c:v>7.3</c:v>
                </c:pt>
                <c:pt idx="300">
                  <c:v>7.3</c:v>
                </c:pt>
                <c:pt idx="301">
                  <c:v>7.3</c:v>
                </c:pt>
                <c:pt idx="302">
                  <c:v>7.3</c:v>
                </c:pt>
                <c:pt idx="303">
                  <c:v>7.3</c:v>
                </c:pt>
                <c:pt idx="304">
                  <c:v>7.2</c:v>
                </c:pt>
                <c:pt idx="305">
                  <c:v>7.2</c:v>
                </c:pt>
                <c:pt idx="306">
                  <c:v>7.2</c:v>
                </c:pt>
                <c:pt idx="307">
                  <c:v>7.2</c:v>
                </c:pt>
                <c:pt idx="308">
                  <c:v>7.2</c:v>
                </c:pt>
                <c:pt idx="309">
                  <c:v>7.2</c:v>
                </c:pt>
                <c:pt idx="310">
                  <c:v>7.2</c:v>
                </c:pt>
                <c:pt idx="311">
                  <c:v>7.2</c:v>
                </c:pt>
                <c:pt idx="312">
                  <c:v>7.2</c:v>
                </c:pt>
                <c:pt idx="313">
                  <c:v>7.2</c:v>
                </c:pt>
                <c:pt idx="314">
                  <c:v>7.2</c:v>
                </c:pt>
                <c:pt idx="315">
                  <c:v>7.1</c:v>
                </c:pt>
                <c:pt idx="316">
                  <c:v>7.1</c:v>
                </c:pt>
                <c:pt idx="317">
                  <c:v>7.1</c:v>
                </c:pt>
                <c:pt idx="318">
                  <c:v>7.1</c:v>
                </c:pt>
                <c:pt idx="319">
                  <c:v>7.1</c:v>
                </c:pt>
                <c:pt idx="320">
                  <c:v>7.1</c:v>
                </c:pt>
                <c:pt idx="321">
                  <c:v>7.1</c:v>
                </c:pt>
                <c:pt idx="322">
                  <c:v>7</c:v>
                </c:pt>
                <c:pt idx="323">
                  <c:v>7</c:v>
                </c:pt>
                <c:pt idx="324">
                  <c:v>7</c:v>
                </c:pt>
                <c:pt idx="325">
                  <c:v>7</c:v>
                </c:pt>
                <c:pt idx="326">
                  <c:v>7</c:v>
                </c:pt>
                <c:pt idx="327">
                  <c:v>7</c:v>
                </c:pt>
                <c:pt idx="328">
                  <c:v>6.9</c:v>
                </c:pt>
                <c:pt idx="329">
                  <c:v>6.9</c:v>
                </c:pt>
                <c:pt idx="330">
                  <c:v>6.9</c:v>
                </c:pt>
                <c:pt idx="331">
                  <c:v>6.9</c:v>
                </c:pt>
                <c:pt idx="332">
                  <c:v>6.8</c:v>
                </c:pt>
                <c:pt idx="333">
                  <c:v>6.8</c:v>
                </c:pt>
                <c:pt idx="334">
                  <c:v>6.8</c:v>
                </c:pt>
                <c:pt idx="335">
                  <c:v>6.8</c:v>
                </c:pt>
                <c:pt idx="336">
                  <c:v>6.7</c:v>
                </c:pt>
                <c:pt idx="337">
                  <c:v>6.7</c:v>
                </c:pt>
                <c:pt idx="338">
                  <c:v>6.7</c:v>
                </c:pt>
                <c:pt idx="339">
                  <c:v>6.7</c:v>
                </c:pt>
                <c:pt idx="340">
                  <c:v>6.7</c:v>
                </c:pt>
                <c:pt idx="341">
                  <c:v>6.6</c:v>
                </c:pt>
                <c:pt idx="342">
                  <c:v>6.6</c:v>
                </c:pt>
                <c:pt idx="343">
                  <c:v>6.6</c:v>
                </c:pt>
                <c:pt idx="344">
                  <c:v>6.6</c:v>
                </c:pt>
                <c:pt idx="345">
                  <c:v>6.5</c:v>
                </c:pt>
                <c:pt idx="346">
                  <c:v>6.5</c:v>
                </c:pt>
                <c:pt idx="347">
                  <c:v>6.5</c:v>
                </c:pt>
                <c:pt idx="348">
                  <c:v>6.5</c:v>
                </c:pt>
                <c:pt idx="349">
                  <c:v>6.3</c:v>
                </c:pt>
                <c:pt idx="350">
                  <c:v>6.2</c:v>
                </c:pt>
                <c:pt idx="351">
                  <c:v>6.1</c:v>
                </c:pt>
                <c:pt idx="352">
                  <c:v>5.9</c:v>
                </c:pt>
                <c:pt idx="353">
                  <c:v>5.8</c:v>
                </c:pt>
                <c:pt idx="354">
                  <c:v>5.8</c:v>
                </c:pt>
                <c:pt idx="355">
                  <c:v>5.7</c:v>
                </c:pt>
                <c:pt idx="356">
                  <c:v>5.6</c:v>
                </c:pt>
                <c:pt idx="357">
                  <c:v>5.6</c:v>
                </c:pt>
                <c:pt idx="358">
                  <c:v>5.5</c:v>
                </c:pt>
                <c:pt idx="359">
                  <c:v>5.5</c:v>
                </c:pt>
                <c:pt idx="360">
                  <c:v>5.2</c:v>
                </c:pt>
                <c:pt idx="361">
                  <c:v>4.3</c:v>
                </c:pt>
              </c:numCache>
            </c:numRef>
          </c:yVal>
          <c:smooth val="1"/>
        </c:ser>
        <c:ser>
          <c:idx val="3"/>
          <c:order val="3"/>
          <c:tx>
            <c:v>Black Earth</c:v>
          </c:tx>
          <c:marker>
            <c:symbol val="none"/>
          </c:marker>
          <c:xVal>
            <c:numRef>
              <c:f>'WY10'!$AH$3:$AH$360</c:f>
              <c:numCache>
                <c:formatCode>0%</c:formatCode>
                <c:ptCount val="358"/>
                <c:pt idx="0">
                  <c:v>2.7548209366391194E-3</c:v>
                </c:pt>
                <c:pt idx="1">
                  <c:v>5.5096418732782405E-3</c:v>
                </c:pt>
                <c:pt idx="2">
                  <c:v>8.2644628099173591E-3</c:v>
                </c:pt>
                <c:pt idx="3">
                  <c:v>8.2644628099173591E-3</c:v>
                </c:pt>
                <c:pt idx="4">
                  <c:v>8.2644628099173591E-3</c:v>
                </c:pt>
                <c:pt idx="5">
                  <c:v>1.6528925619834718E-2</c:v>
                </c:pt>
                <c:pt idx="6">
                  <c:v>1.928374655647383E-2</c:v>
                </c:pt>
                <c:pt idx="7">
                  <c:v>1.928374655647383E-2</c:v>
                </c:pt>
                <c:pt idx="8">
                  <c:v>1.928374655647383E-2</c:v>
                </c:pt>
                <c:pt idx="9">
                  <c:v>2.7548209366391185E-2</c:v>
                </c:pt>
                <c:pt idx="10">
                  <c:v>3.0303030303030311E-2</c:v>
                </c:pt>
                <c:pt idx="11">
                  <c:v>3.0303030303030311E-2</c:v>
                </c:pt>
                <c:pt idx="12">
                  <c:v>3.0303030303030311E-2</c:v>
                </c:pt>
                <c:pt idx="13">
                  <c:v>3.0303030303030311E-2</c:v>
                </c:pt>
                <c:pt idx="14">
                  <c:v>4.1322314049586806E-2</c:v>
                </c:pt>
                <c:pt idx="15">
                  <c:v>4.1322314049586806E-2</c:v>
                </c:pt>
                <c:pt idx="16">
                  <c:v>4.1322314049586806E-2</c:v>
                </c:pt>
                <c:pt idx="17">
                  <c:v>4.1322314049586806E-2</c:v>
                </c:pt>
                <c:pt idx="18">
                  <c:v>4.1322314049586806E-2</c:v>
                </c:pt>
                <c:pt idx="19">
                  <c:v>4.1322314049586806E-2</c:v>
                </c:pt>
                <c:pt idx="20">
                  <c:v>5.7851239669421503E-2</c:v>
                </c:pt>
                <c:pt idx="21">
                  <c:v>5.7851239669421503E-2</c:v>
                </c:pt>
                <c:pt idx="22">
                  <c:v>5.7851239669421503E-2</c:v>
                </c:pt>
                <c:pt idx="23">
                  <c:v>5.7851239669421503E-2</c:v>
                </c:pt>
                <c:pt idx="24">
                  <c:v>6.8870523415977963E-2</c:v>
                </c:pt>
                <c:pt idx="25">
                  <c:v>6.8870523415977963E-2</c:v>
                </c:pt>
                <c:pt idx="26">
                  <c:v>6.8870523415977963E-2</c:v>
                </c:pt>
                <c:pt idx="27">
                  <c:v>6.8870523415977963E-2</c:v>
                </c:pt>
                <c:pt idx="28">
                  <c:v>6.8870523415977963E-2</c:v>
                </c:pt>
                <c:pt idx="29">
                  <c:v>8.2644628099173584E-2</c:v>
                </c:pt>
                <c:pt idx="30">
                  <c:v>8.2644628099173584E-2</c:v>
                </c:pt>
                <c:pt idx="31">
                  <c:v>8.2644628099173584E-2</c:v>
                </c:pt>
                <c:pt idx="32">
                  <c:v>8.2644628099173584E-2</c:v>
                </c:pt>
                <c:pt idx="33">
                  <c:v>8.2644628099173584E-2</c:v>
                </c:pt>
                <c:pt idx="34">
                  <c:v>8.2644628099173584E-2</c:v>
                </c:pt>
                <c:pt idx="35">
                  <c:v>8.2644628099173584E-2</c:v>
                </c:pt>
                <c:pt idx="36">
                  <c:v>8.2644628099173584E-2</c:v>
                </c:pt>
                <c:pt idx="37">
                  <c:v>0.1046831955922865</c:v>
                </c:pt>
                <c:pt idx="38">
                  <c:v>0.1046831955922865</c:v>
                </c:pt>
                <c:pt idx="39">
                  <c:v>0.1046831955922865</c:v>
                </c:pt>
                <c:pt idx="40">
                  <c:v>0.1046831955922865</c:v>
                </c:pt>
                <c:pt idx="41">
                  <c:v>0.1046831955922865</c:v>
                </c:pt>
                <c:pt idx="42">
                  <c:v>0.1046831955922865</c:v>
                </c:pt>
                <c:pt idx="43">
                  <c:v>0.1046831955922865</c:v>
                </c:pt>
                <c:pt idx="44">
                  <c:v>0.1046831955922865</c:v>
                </c:pt>
                <c:pt idx="45">
                  <c:v>0.1046831955922865</c:v>
                </c:pt>
                <c:pt idx="46">
                  <c:v>0.1046831955922865</c:v>
                </c:pt>
                <c:pt idx="47">
                  <c:v>0.1046831955922865</c:v>
                </c:pt>
                <c:pt idx="48">
                  <c:v>0.1046831955922865</c:v>
                </c:pt>
                <c:pt idx="49">
                  <c:v>0.13774104683195598</c:v>
                </c:pt>
                <c:pt idx="50">
                  <c:v>0.13774104683195598</c:v>
                </c:pt>
                <c:pt idx="51">
                  <c:v>0.13774104683195598</c:v>
                </c:pt>
                <c:pt idx="52">
                  <c:v>0.13774104683195598</c:v>
                </c:pt>
                <c:pt idx="53">
                  <c:v>0.13774104683195598</c:v>
                </c:pt>
                <c:pt idx="54">
                  <c:v>0.13774104683195598</c:v>
                </c:pt>
                <c:pt idx="55">
                  <c:v>0.13774104683195598</c:v>
                </c:pt>
                <c:pt idx="56">
                  <c:v>0.13774104683195598</c:v>
                </c:pt>
                <c:pt idx="57">
                  <c:v>0.1597796143250689</c:v>
                </c:pt>
                <c:pt idx="58">
                  <c:v>0.1597796143250689</c:v>
                </c:pt>
                <c:pt idx="59">
                  <c:v>0.1597796143250689</c:v>
                </c:pt>
                <c:pt idx="60">
                  <c:v>0.1597796143250689</c:v>
                </c:pt>
                <c:pt idx="61">
                  <c:v>0.1597796143250689</c:v>
                </c:pt>
                <c:pt idx="62">
                  <c:v>0.1597796143250689</c:v>
                </c:pt>
                <c:pt idx="63">
                  <c:v>0.1597796143250689</c:v>
                </c:pt>
                <c:pt idx="64">
                  <c:v>0.17906336088154276</c:v>
                </c:pt>
                <c:pt idx="65">
                  <c:v>0.17906336088154276</c:v>
                </c:pt>
                <c:pt idx="66">
                  <c:v>0.17906336088154276</c:v>
                </c:pt>
                <c:pt idx="67">
                  <c:v>0.18732782369146012</c:v>
                </c:pt>
                <c:pt idx="68">
                  <c:v>0.18732782369146012</c:v>
                </c:pt>
                <c:pt idx="69">
                  <c:v>0.18732782369146012</c:v>
                </c:pt>
                <c:pt idx="70">
                  <c:v>0.19559228650137753</c:v>
                </c:pt>
                <c:pt idx="71">
                  <c:v>0.19559228650137753</c:v>
                </c:pt>
                <c:pt idx="72">
                  <c:v>0.19559228650137753</c:v>
                </c:pt>
                <c:pt idx="73">
                  <c:v>0.19559228650137753</c:v>
                </c:pt>
                <c:pt idx="74">
                  <c:v>0.19559228650137753</c:v>
                </c:pt>
                <c:pt idx="75">
                  <c:v>0.20936639118457306</c:v>
                </c:pt>
                <c:pt idx="76">
                  <c:v>0.20936639118457306</c:v>
                </c:pt>
                <c:pt idx="77">
                  <c:v>0.20936639118457306</c:v>
                </c:pt>
                <c:pt idx="78">
                  <c:v>0.20936639118457306</c:v>
                </c:pt>
                <c:pt idx="79">
                  <c:v>0.20936639118457306</c:v>
                </c:pt>
                <c:pt idx="80">
                  <c:v>0.20936639118457306</c:v>
                </c:pt>
                <c:pt idx="81">
                  <c:v>0.20936639118457306</c:v>
                </c:pt>
                <c:pt idx="82">
                  <c:v>0.22865013774104684</c:v>
                </c:pt>
                <c:pt idx="83">
                  <c:v>0.22865013774104684</c:v>
                </c:pt>
                <c:pt idx="84">
                  <c:v>0.22865013774104684</c:v>
                </c:pt>
                <c:pt idx="85">
                  <c:v>0.22865013774104684</c:v>
                </c:pt>
                <c:pt idx="86">
                  <c:v>0.22865013774104684</c:v>
                </c:pt>
                <c:pt idx="87">
                  <c:v>0.24242424242424249</c:v>
                </c:pt>
                <c:pt idx="88">
                  <c:v>0.24242424242424249</c:v>
                </c:pt>
                <c:pt idx="89">
                  <c:v>0.24242424242424249</c:v>
                </c:pt>
                <c:pt idx="90">
                  <c:v>0.24242424242424249</c:v>
                </c:pt>
                <c:pt idx="91">
                  <c:v>0.24242424242424249</c:v>
                </c:pt>
                <c:pt idx="92">
                  <c:v>0.256198347107438</c:v>
                </c:pt>
                <c:pt idx="93">
                  <c:v>0.256198347107438</c:v>
                </c:pt>
                <c:pt idx="94">
                  <c:v>0.256198347107438</c:v>
                </c:pt>
                <c:pt idx="95">
                  <c:v>0.256198347107438</c:v>
                </c:pt>
                <c:pt idx="96">
                  <c:v>0.256198347107438</c:v>
                </c:pt>
                <c:pt idx="97">
                  <c:v>0.256198347107438</c:v>
                </c:pt>
                <c:pt idx="98">
                  <c:v>0.256198347107438</c:v>
                </c:pt>
                <c:pt idx="99">
                  <c:v>0.27548209366391196</c:v>
                </c:pt>
                <c:pt idx="100">
                  <c:v>0.27548209366391196</c:v>
                </c:pt>
                <c:pt idx="101">
                  <c:v>0.27548209366391196</c:v>
                </c:pt>
                <c:pt idx="102">
                  <c:v>0.28374655647382913</c:v>
                </c:pt>
                <c:pt idx="103">
                  <c:v>0.28374655647382913</c:v>
                </c:pt>
                <c:pt idx="104">
                  <c:v>0.28925619834710742</c:v>
                </c:pt>
                <c:pt idx="105">
                  <c:v>0.28925619834710742</c:v>
                </c:pt>
                <c:pt idx="106">
                  <c:v>0.28925619834710742</c:v>
                </c:pt>
                <c:pt idx="107">
                  <c:v>0.28925619834710742</c:v>
                </c:pt>
                <c:pt idx="108">
                  <c:v>0.300275482093664</c:v>
                </c:pt>
                <c:pt idx="109">
                  <c:v>0.30303030303030315</c:v>
                </c:pt>
                <c:pt idx="110">
                  <c:v>0.30303030303030315</c:v>
                </c:pt>
                <c:pt idx="111">
                  <c:v>0.30303030303030315</c:v>
                </c:pt>
                <c:pt idx="112">
                  <c:v>0.30303030303030315</c:v>
                </c:pt>
                <c:pt idx="113">
                  <c:v>0.31404958677685962</c:v>
                </c:pt>
                <c:pt idx="114">
                  <c:v>0.31404958677685962</c:v>
                </c:pt>
                <c:pt idx="115">
                  <c:v>0.31404958677685962</c:v>
                </c:pt>
                <c:pt idx="116">
                  <c:v>0.31404958677685962</c:v>
                </c:pt>
                <c:pt idx="117">
                  <c:v>0.31404958677685962</c:v>
                </c:pt>
                <c:pt idx="118">
                  <c:v>0.31404958677685962</c:v>
                </c:pt>
                <c:pt idx="119">
                  <c:v>0.31404958677685962</c:v>
                </c:pt>
                <c:pt idx="120">
                  <c:v>0.31404958677685962</c:v>
                </c:pt>
                <c:pt idx="121">
                  <c:v>0.31404958677685962</c:v>
                </c:pt>
                <c:pt idx="122">
                  <c:v>0.31404958677685962</c:v>
                </c:pt>
                <c:pt idx="123">
                  <c:v>0.31404958677685962</c:v>
                </c:pt>
                <c:pt idx="124">
                  <c:v>0.31404958677685962</c:v>
                </c:pt>
                <c:pt idx="125">
                  <c:v>0.31404958677685962</c:v>
                </c:pt>
                <c:pt idx="126">
                  <c:v>0.34986225895316808</c:v>
                </c:pt>
                <c:pt idx="127">
                  <c:v>0.34986225895316808</c:v>
                </c:pt>
                <c:pt idx="128">
                  <c:v>0.34986225895316808</c:v>
                </c:pt>
                <c:pt idx="129">
                  <c:v>0.34986225895316808</c:v>
                </c:pt>
                <c:pt idx="130">
                  <c:v>0.34986225895316808</c:v>
                </c:pt>
                <c:pt idx="131">
                  <c:v>0.36363636363636376</c:v>
                </c:pt>
                <c:pt idx="132">
                  <c:v>0.36363636363636376</c:v>
                </c:pt>
                <c:pt idx="133">
                  <c:v>0.36363636363636376</c:v>
                </c:pt>
                <c:pt idx="134">
                  <c:v>0.36363636363636376</c:v>
                </c:pt>
                <c:pt idx="135">
                  <c:v>0.37465564738292023</c:v>
                </c:pt>
                <c:pt idx="136">
                  <c:v>0.37465564738292023</c:v>
                </c:pt>
                <c:pt idx="137">
                  <c:v>0.37465564738292023</c:v>
                </c:pt>
                <c:pt idx="138">
                  <c:v>0.37465564738292023</c:v>
                </c:pt>
                <c:pt idx="139">
                  <c:v>0.37465564738292023</c:v>
                </c:pt>
                <c:pt idx="140">
                  <c:v>0.37465564738292023</c:v>
                </c:pt>
                <c:pt idx="141">
                  <c:v>0.37465564738292023</c:v>
                </c:pt>
                <c:pt idx="142">
                  <c:v>0.39393939393939403</c:v>
                </c:pt>
                <c:pt idx="143">
                  <c:v>0.39393939393939403</c:v>
                </c:pt>
                <c:pt idx="144">
                  <c:v>0.39393939393939403</c:v>
                </c:pt>
                <c:pt idx="145">
                  <c:v>0.39393939393939403</c:v>
                </c:pt>
                <c:pt idx="146">
                  <c:v>0.40495867768595062</c:v>
                </c:pt>
                <c:pt idx="147">
                  <c:v>0.40495867768595062</c:v>
                </c:pt>
                <c:pt idx="148">
                  <c:v>0.40495867768595062</c:v>
                </c:pt>
                <c:pt idx="149">
                  <c:v>0.40495867768595062</c:v>
                </c:pt>
                <c:pt idx="150">
                  <c:v>0.41597796143250704</c:v>
                </c:pt>
                <c:pt idx="151">
                  <c:v>0.41597796143250704</c:v>
                </c:pt>
                <c:pt idx="152">
                  <c:v>0.41597796143250704</c:v>
                </c:pt>
                <c:pt idx="153">
                  <c:v>0.41597796143250704</c:v>
                </c:pt>
                <c:pt idx="154">
                  <c:v>0.41597796143250704</c:v>
                </c:pt>
                <c:pt idx="155">
                  <c:v>0.41597796143250704</c:v>
                </c:pt>
                <c:pt idx="156">
                  <c:v>0.41597796143250704</c:v>
                </c:pt>
                <c:pt idx="157">
                  <c:v>0.43526170798898089</c:v>
                </c:pt>
                <c:pt idx="158">
                  <c:v>0.43526170798898089</c:v>
                </c:pt>
                <c:pt idx="159">
                  <c:v>0.43526170798898089</c:v>
                </c:pt>
                <c:pt idx="160">
                  <c:v>0.43526170798898089</c:v>
                </c:pt>
                <c:pt idx="161">
                  <c:v>0.43526170798898089</c:v>
                </c:pt>
                <c:pt idx="162">
                  <c:v>0.44903581267217629</c:v>
                </c:pt>
                <c:pt idx="163">
                  <c:v>0.44903581267217629</c:v>
                </c:pt>
                <c:pt idx="164">
                  <c:v>0.44903581267217629</c:v>
                </c:pt>
                <c:pt idx="165">
                  <c:v>0.45730027548209384</c:v>
                </c:pt>
                <c:pt idx="166">
                  <c:v>0.45730027548209384</c:v>
                </c:pt>
                <c:pt idx="167">
                  <c:v>0.46280991735537202</c:v>
                </c:pt>
                <c:pt idx="168">
                  <c:v>0.46280991735537202</c:v>
                </c:pt>
                <c:pt idx="169">
                  <c:v>0.46280991735537202</c:v>
                </c:pt>
                <c:pt idx="170">
                  <c:v>0.47107438016528941</c:v>
                </c:pt>
                <c:pt idx="171">
                  <c:v>0.47107438016528941</c:v>
                </c:pt>
                <c:pt idx="172">
                  <c:v>0.47107438016528941</c:v>
                </c:pt>
                <c:pt idx="173">
                  <c:v>0.47107438016528941</c:v>
                </c:pt>
                <c:pt idx="174">
                  <c:v>0.48209366391184594</c:v>
                </c:pt>
                <c:pt idx="175">
                  <c:v>0.48209366391184594</c:v>
                </c:pt>
                <c:pt idx="176">
                  <c:v>0.48209366391184594</c:v>
                </c:pt>
                <c:pt idx="177">
                  <c:v>0.49035812672176321</c:v>
                </c:pt>
                <c:pt idx="178">
                  <c:v>0.49035812672176321</c:v>
                </c:pt>
                <c:pt idx="179">
                  <c:v>0.49035812672176321</c:v>
                </c:pt>
                <c:pt idx="180">
                  <c:v>0.49035812672176321</c:v>
                </c:pt>
                <c:pt idx="181">
                  <c:v>0.49035812672176321</c:v>
                </c:pt>
                <c:pt idx="182">
                  <c:v>0.50413223140495844</c:v>
                </c:pt>
                <c:pt idx="183">
                  <c:v>0.50413223140495844</c:v>
                </c:pt>
                <c:pt idx="184">
                  <c:v>0.50413223140495844</c:v>
                </c:pt>
                <c:pt idx="185">
                  <c:v>0.50413223140495844</c:v>
                </c:pt>
                <c:pt idx="186">
                  <c:v>0.50413223140495844</c:v>
                </c:pt>
                <c:pt idx="187">
                  <c:v>0.50413223140495844</c:v>
                </c:pt>
                <c:pt idx="188">
                  <c:v>0.52066115702479365</c:v>
                </c:pt>
                <c:pt idx="189">
                  <c:v>0.52066115702479365</c:v>
                </c:pt>
                <c:pt idx="190">
                  <c:v>0.52066115702479365</c:v>
                </c:pt>
                <c:pt idx="191">
                  <c:v>0.52066115702479365</c:v>
                </c:pt>
                <c:pt idx="192">
                  <c:v>0.52066115702479365</c:v>
                </c:pt>
                <c:pt idx="193">
                  <c:v>0.5344352617079885</c:v>
                </c:pt>
                <c:pt idx="194">
                  <c:v>0.5344352617079885</c:v>
                </c:pt>
                <c:pt idx="195">
                  <c:v>0.5344352617079885</c:v>
                </c:pt>
                <c:pt idx="196">
                  <c:v>0.5344352617079885</c:v>
                </c:pt>
                <c:pt idx="197">
                  <c:v>0.5344352617079885</c:v>
                </c:pt>
                <c:pt idx="198">
                  <c:v>0.5344352617079885</c:v>
                </c:pt>
                <c:pt idx="199">
                  <c:v>0.55096418732782348</c:v>
                </c:pt>
                <c:pt idx="200">
                  <c:v>0.55096418732782348</c:v>
                </c:pt>
                <c:pt idx="201">
                  <c:v>0.55096418732782348</c:v>
                </c:pt>
                <c:pt idx="202">
                  <c:v>0.55096418732782348</c:v>
                </c:pt>
                <c:pt idx="203">
                  <c:v>0.55096418732782348</c:v>
                </c:pt>
                <c:pt idx="204">
                  <c:v>0.55096418732782348</c:v>
                </c:pt>
                <c:pt idx="205">
                  <c:v>0.56749311294765836</c:v>
                </c:pt>
                <c:pt idx="206">
                  <c:v>0.56749311294765836</c:v>
                </c:pt>
                <c:pt idx="207">
                  <c:v>0.56749311294765836</c:v>
                </c:pt>
                <c:pt idx="208">
                  <c:v>0.5757575757575758</c:v>
                </c:pt>
                <c:pt idx="209">
                  <c:v>0.5757575757575758</c:v>
                </c:pt>
                <c:pt idx="210">
                  <c:v>0.5757575757575758</c:v>
                </c:pt>
                <c:pt idx="211">
                  <c:v>0.5757575757575758</c:v>
                </c:pt>
                <c:pt idx="212">
                  <c:v>0.5757575757575758</c:v>
                </c:pt>
                <c:pt idx="213">
                  <c:v>0.5757575757575758</c:v>
                </c:pt>
                <c:pt idx="214">
                  <c:v>0.5757575757575758</c:v>
                </c:pt>
                <c:pt idx="215">
                  <c:v>0.5757575757575758</c:v>
                </c:pt>
                <c:pt idx="216">
                  <c:v>0.5757575757575758</c:v>
                </c:pt>
                <c:pt idx="217">
                  <c:v>0.60055096418732756</c:v>
                </c:pt>
                <c:pt idx="218">
                  <c:v>0.60055096418732756</c:v>
                </c:pt>
                <c:pt idx="219">
                  <c:v>0.60055096418732756</c:v>
                </c:pt>
                <c:pt idx="220">
                  <c:v>0.60055096418732756</c:v>
                </c:pt>
                <c:pt idx="221">
                  <c:v>0.60055096418732756</c:v>
                </c:pt>
                <c:pt idx="222">
                  <c:v>0.60055096418732756</c:v>
                </c:pt>
                <c:pt idx="223">
                  <c:v>0.60055096418732756</c:v>
                </c:pt>
                <c:pt idx="224">
                  <c:v>0.60055096418732756</c:v>
                </c:pt>
                <c:pt idx="225">
                  <c:v>0.60055096418732756</c:v>
                </c:pt>
                <c:pt idx="226">
                  <c:v>0.60055096418732756</c:v>
                </c:pt>
                <c:pt idx="227">
                  <c:v>0.60055096418732756</c:v>
                </c:pt>
                <c:pt idx="228">
                  <c:v>0.60055096418732756</c:v>
                </c:pt>
                <c:pt idx="229">
                  <c:v>0.60055096418732756</c:v>
                </c:pt>
                <c:pt idx="230">
                  <c:v>0.60055096418732756</c:v>
                </c:pt>
                <c:pt idx="231">
                  <c:v>0.60055096418732756</c:v>
                </c:pt>
                <c:pt idx="232">
                  <c:v>0.64187327823691465</c:v>
                </c:pt>
                <c:pt idx="233">
                  <c:v>0.64187327823691465</c:v>
                </c:pt>
                <c:pt idx="234">
                  <c:v>0.64187327823691465</c:v>
                </c:pt>
                <c:pt idx="235">
                  <c:v>0.64187327823691465</c:v>
                </c:pt>
                <c:pt idx="236">
                  <c:v>0.64187327823691465</c:v>
                </c:pt>
                <c:pt idx="237">
                  <c:v>0.6556473829201106</c:v>
                </c:pt>
                <c:pt idx="238">
                  <c:v>0.6556473829201106</c:v>
                </c:pt>
                <c:pt idx="239">
                  <c:v>0.6556473829201106</c:v>
                </c:pt>
                <c:pt idx="240">
                  <c:v>0.6556473829201106</c:v>
                </c:pt>
                <c:pt idx="241">
                  <c:v>0.6556473829201106</c:v>
                </c:pt>
                <c:pt idx="242">
                  <c:v>0.6556473829201106</c:v>
                </c:pt>
                <c:pt idx="243">
                  <c:v>0.6556473829201106</c:v>
                </c:pt>
                <c:pt idx="244">
                  <c:v>0.6556473829201106</c:v>
                </c:pt>
                <c:pt idx="245">
                  <c:v>0.6556473829201106</c:v>
                </c:pt>
                <c:pt idx="246">
                  <c:v>0.6556473829201106</c:v>
                </c:pt>
                <c:pt idx="247">
                  <c:v>0.6556473829201106</c:v>
                </c:pt>
                <c:pt idx="248">
                  <c:v>0.6556473829201106</c:v>
                </c:pt>
                <c:pt idx="249">
                  <c:v>0.6556473829201106</c:v>
                </c:pt>
                <c:pt idx="250">
                  <c:v>0.6556473829201106</c:v>
                </c:pt>
                <c:pt idx="251">
                  <c:v>0.6556473829201106</c:v>
                </c:pt>
                <c:pt idx="252">
                  <c:v>0.6556473829201106</c:v>
                </c:pt>
                <c:pt idx="253">
                  <c:v>0.6556473829201106</c:v>
                </c:pt>
                <c:pt idx="254">
                  <c:v>0.7024793388429752</c:v>
                </c:pt>
                <c:pt idx="255">
                  <c:v>0.7024793388429752</c:v>
                </c:pt>
                <c:pt idx="256">
                  <c:v>0.7024793388429752</c:v>
                </c:pt>
                <c:pt idx="257">
                  <c:v>0.7024793388429752</c:v>
                </c:pt>
                <c:pt idx="258">
                  <c:v>0.7024793388429752</c:v>
                </c:pt>
                <c:pt idx="259">
                  <c:v>0.7024793388429752</c:v>
                </c:pt>
                <c:pt idx="260">
                  <c:v>0.7024793388429752</c:v>
                </c:pt>
                <c:pt idx="261">
                  <c:v>0.7024793388429752</c:v>
                </c:pt>
                <c:pt idx="262">
                  <c:v>0.7024793388429752</c:v>
                </c:pt>
                <c:pt idx="263">
                  <c:v>0.72727272727272729</c:v>
                </c:pt>
                <c:pt idx="264">
                  <c:v>0.72727272727272729</c:v>
                </c:pt>
                <c:pt idx="265">
                  <c:v>0.72727272727272729</c:v>
                </c:pt>
                <c:pt idx="266">
                  <c:v>0.72727272727272729</c:v>
                </c:pt>
                <c:pt idx="267">
                  <c:v>0.72727272727272729</c:v>
                </c:pt>
                <c:pt idx="268">
                  <c:v>0.72727272727272729</c:v>
                </c:pt>
                <c:pt idx="269">
                  <c:v>0.72727272727272729</c:v>
                </c:pt>
                <c:pt idx="270">
                  <c:v>0.72727272727272729</c:v>
                </c:pt>
                <c:pt idx="271">
                  <c:v>0.72727272727272729</c:v>
                </c:pt>
                <c:pt idx="272">
                  <c:v>0.72727272727272729</c:v>
                </c:pt>
                <c:pt idx="273">
                  <c:v>0.72727272727272729</c:v>
                </c:pt>
                <c:pt idx="274">
                  <c:v>0.72727272727272729</c:v>
                </c:pt>
                <c:pt idx="275">
                  <c:v>0.72727272727272729</c:v>
                </c:pt>
                <c:pt idx="276">
                  <c:v>0.72727272727272729</c:v>
                </c:pt>
                <c:pt idx="277">
                  <c:v>0.72727272727272729</c:v>
                </c:pt>
                <c:pt idx="278">
                  <c:v>0.76859504132231404</c:v>
                </c:pt>
                <c:pt idx="279">
                  <c:v>0.76859504132231404</c:v>
                </c:pt>
                <c:pt idx="280">
                  <c:v>0.76859504132231404</c:v>
                </c:pt>
                <c:pt idx="281">
                  <c:v>0.76859504132231404</c:v>
                </c:pt>
                <c:pt idx="282">
                  <c:v>0.76859504132231404</c:v>
                </c:pt>
                <c:pt idx="283">
                  <c:v>0.76859504132231404</c:v>
                </c:pt>
                <c:pt idx="284">
                  <c:v>0.76859504132231404</c:v>
                </c:pt>
                <c:pt idx="285">
                  <c:v>0.76859504132231404</c:v>
                </c:pt>
                <c:pt idx="286">
                  <c:v>0.76859504132231404</c:v>
                </c:pt>
                <c:pt idx="287">
                  <c:v>0.76859504132231404</c:v>
                </c:pt>
                <c:pt idx="288">
                  <c:v>0.76859504132231404</c:v>
                </c:pt>
                <c:pt idx="289">
                  <c:v>0.79889807162534454</c:v>
                </c:pt>
                <c:pt idx="290">
                  <c:v>0.79889807162534454</c:v>
                </c:pt>
                <c:pt idx="291">
                  <c:v>0.79889807162534454</c:v>
                </c:pt>
                <c:pt idx="292">
                  <c:v>0.79889807162534454</c:v>
                </c:pt>
                <c:pt idx="293">
                  <c:v>0.79889807162534454</c:v>
                </c:pt>
                <c:pt idx="294">
                  <c:v>0.79889807162534454</c:v>
                </c:pt>
                <c:pt idx="295">
                  <c:v>0.79889807162534454</c:v>
                </c:pt>
                <c:pt idx="296">
                  <c:v>0.79889807162534454</c:v>
                </c:pt>
                <c:pt idx="297">
                  <c:v>0.79889807162534454</c:v>
                </c:pt>
                <c:pt idx="298">
                  <c:v>0.79889807162534454</c:v>
                </c:pt>
                <c:pt idx="299">
                  <c:v>0.79889807162534454</c:v>
                </c:pt>
                <c:pt idx="300">
                  <c:v>0.82920110192837471</c:v>
                </c:pt>
                <c:pt idx="301">
                  <c:v>0.82920110192837471</c:v>
                </c:pt>
                <c:pt idx="302">
                  <c:v>0.82920110192837471</c:v>
                </c:pt>
                <c:pt idx="303">
                  <c:v>0.82920110192837471</c:v>
                </c:pt>
                <c:pt idx="304">
                  <c:v>0.84022038567493118</c:v>
                </c:pt>
                <c:pt idx="305">
                  <c:v>0.84022038567493118</c:v>
                </c:pt>
                <c:pt idx="306">
                  <c:v>0.84022038567493118</c:v>
                </c:pt>
                <c:pt idx="307">
                  <c:v>0.84022038567493118</c:v>
                </c:pt>
                <c:pt idx="308">
                  <c:v>0.84022038567493118</c:v>
                </c:pt>
                <c:pt idx="309">
                  <c:v>0.84022038567493118</c:v>
                </c:pt>
                <c:pt idx="310">
                  <c:v>0.84022038567493118</c:v>
                </c:pt>
                <c:pt idx="311">
                  <c:v>0.84022038567493118</c:v>
                </c:pt>
                <c:pt idx="312">
                  <c:v>0.84022038567493118</c:v>
                </c:pt>
                <c:pt idx="313">
                  <c:v>0.86501377410468339</c:v>
                </c:pt>
                <c:pt idx="314">
                  <c:v>0.86501377410468339</c:v>
                </c:pt>
                <c:pt idx="315">
                  <c:v>0.86501377410468339</c:v>
                </c:pt>
                <c:pt idx="316">
                  <c:v>0.86501377410468339</c:v>
                </c:pt>
                <c:pt idx="317">
                  <c:v>0.86501377410468339</c:v>
                </c:pt>
                <c:pt idx="318">
                  <c:v>0.86501377410468339</c:v>
                </c:pt>
                <c:pt idx="319">
                  <c:v>0.86501377410468339</c:v>
                </c:pt>
                <c:pt idx="320">
                  <c:v>0.86501377410468339</c:v>
                </c:pt>
                <c:pt idx="321">
                  <c:v>0.86501377410468339</c:v>
                </c:pt>
                <c:pt idx="322">
                  <c:v>0.86501377410468339</c:v>
                </c:pt>
                <c:pt idx="323">
                  <c:v>0.8925619834710744</c:v>
                </c:pt>
                <c:pt idx="324">
                  <c:v>0.8925619834710744</c:v>
                </c:pt>
                <c:pt idx="325">
                  <c:v>0.8925619834710744</c:v>
                </c:pt>
                <c:pt idx="326">
                  <c:v>0.8925619834710744</c:v>
                </c:pt>
                <c:pt idx="327">
                  <c:v>0.8925619834710744</c:v>
                </c:pt>
                <c:pt idx="328">
                  <c:v>0.8925619834710744</c:v>
                </c:pt>
                <c:pt idx="329">
                  <c:v>0.8925619834710744</c:v>
                </c:pt>
                <c:pt idx="330">
                  <c:v>0.91184573002754843</c:v>
                </c:pt>
                <c:pt idx="331">
                  <c:v>0.91184573002754843</c:v>
                </c:pt>
                <c:pt idx="332">
                  <c:v>0.91184573002754843</c:v>
                </c:pt>
                <c:pt idx="333">
                  <c:v>0.92011019283746531</c:v>
                </c:pt>
                <c:pt idx="334">
                  <c:v>0.92011019283746531</c:v>
                </c:pt>
                <c:pt idx="335">
                  <c:v>0.92561983471074383</c:v>
                </c:pt>
                <c:pt idx="336">
                  <c:v>0.92561983471074383</c:v>
                </c:pt>
                <c:pt idx="337">
                  <c:v>0.92561983471074383</c:v>
                </c:pt>
                <c:pt idx="338">
                  <c:v>0.93388429752066138</c:v>
                </c:pt>
                <c:pt idx="339">
                  <c:v>0.93388429752066138</c:v>
                </c:pt>
                <c:pt idx="340">
                  <c:v>0.93388429752066138</c:v>
                </c:pt>
                <c:pt idx="341">
                  <c:v>0.93388429752066138</c:v>
                </c:pt>
                <c:pt idx="342">
                  <c:v>0.9449035812672173</c:v>
                </c:pt>
                <c:pt idx="343">
                  <c:v>0.9449035812672173</c:v>
                </c:pt>
                <c:pt idx="344">
                  <c:v>0.9449035812672173</c:v>
                </c:pt>
                <c:pt idx="345">
                  <c:v>0.95316804407713496</c:v>
                </c:pt>
                <c:pt idx="346">
                  <c:v>0.95316804407713496</c:v>
                </c:pt>
                <c:pt idx="347">
                  <c:v>0.95316804407713496</c:v>
                </c:pt>
                <c:pt idx="348">
                  <c:v>0.96143250688705217</c:v>
                </c:pt>
                <c:pt idx="349">
                  <c:v>0.96143250688705217</c:v>
                </c:pt>
                <c:pt idx="350">
                  <c:v>0.96143250688705217</c:v>
                </c:pt>
                <c:pt idx="351">
                  <c:v>0.9696969696969695</c:v>
                </c:pt>
                <c:pt idx="352">
                  <c:v>0.97245179063360909</c:v>
                </c:pt>
                <c:pt idx="353">
                  <c:v>0.97520661157024791</c:v>
                </c:pt>
                <c:pt idx="354">
                  <c:v>0.97796143250688761</c:v>
                </c:pt>
                <c:pt idx="355">
                  <c:v>0.98071625344352642</c:v>
                </c:pt>
                <c:pt idx="356">
                  <c:v>0.98071625344352642</c:v>
                </c:pt>
                <c:pt idx="357">
                  <c:v>0.9862258953168046</c:v>
                </c:pt>
              </c:numCache>
            </c:numRef>
          </c:xVal>
          <c:yVal>
            <c:numRef>
              <c:f>'WY10'!$AC$3:$AC$360</c:f>
              <c:numCache>
                <c:formatCode>General</c:formatCode>
                <c:ptCount val="358"/>
                <c:pt idx="0">
                  <c:v>12.5</c:v>
                </c:pt>
                <c:pt idx="1">
                  <c:v>12.4</c:v>
                </c:pt>
                <c:pt idx="2">
                  <c:v>12.3</c:v>
                </c:pt>
                <c:pt idx="3">
                  <c:v>12.3</c:v>
                </c:pt>
                <c:pt idx="4">
                  <c:v>12.3</c:v>
                </c:pt>
                <c:pt idx="5">
                  <c:v>12.2</c:v>
                </c:pt>
                <c:pt idx="6">
                  <c:v>12.1</c:v>
                </c:pt>
                <c:pt idx="7">
                  <c:v>12.1</c:v>
                </c:pt>
                <c:pt idx="8">
                  <c:v>12.1</c:v>
                </c:pt>
                <c:pt idx="9">
                  <c:v>12</c:v>
                </c:pt>
                <c:pt idx="10">
                  <c:v>11.9</c:v>
                </c:pt>
                <c:pt idx="11">
                  <c:v>11.9</c:v>
                </c:pt>
                <c:pt idx="12">
                  <c:v>11.9</c:v>
                </c:pt>
                <c:pt idx="13">
                  <c:v>11.9</c:v>
                </c:pt>
                <c:pt idx="14">
                  <c:v>11.7</c:v>
                </c:pt>
                <c:pt idx="15">
                  <c:v>11.7</c:v>
                </c:pt>
                <c:pt idx="16">
                  <c:v>11.7</c:v>
                </c:pt>
                <c:pt idx="17">
                  <c:v>11.7</c:v>
                </c:pt>
                <c:pt idx="18">
                  <c:v>11.7</c:v>
                </c:pt>
                <c:pt idx="19">
                  <c:v>11.7</c:v>
                </c:pt>
                <c:pt idx="20">
                  <c:v>11.6</c:v>
                </c:pt>
                <c:pt idx="21">
                  <c:v>11.6</c:v>
                </c:pt>
                <c:pt idx="22">
                  <c:v>11.6</c:v>
                </c:pt>
                <c:pt idx="23">
                  <c:v>11.6</c:v>
                </c:pt>
                <c:pt idx="24">
                  <c:v>11.5</c:v>
                </c:pt>
                <c:pt idx="25">
                  <c:v>11.5</c:v>
                </c:pt>
                <c:pt idx="26">
                  <c:v>11.5</c:v>
                </c:pt>
                <c:pt idx="27">
                  <c:v>11.5</c:v>
                </c:pt>
                <c:pt idx="28">
                  <c:v>11.5</c:v>
                </c:pt>
                <c:pt idx="29">
                  <c:v>11.4</c:v>
                </c:pt>
                <c:pt idx="30">
                  <c:v>11.4</c:v>
                </c:pt>
                <c:pt idx="31">
                  <c:v>11.4</c:v>
                </c:pt>
                <c:pt idx="32">
                  <c:v>11.4</c:v>
                </c:pt>
                <c:pt idx="33">
                  <c:v>11.4</c:v>
                </c:pt>
                <c:pt idx="34">
                  <c:v>11.4</c:v>
                </c:pt>
                <c:pt idx="35">
                  <c:v>11.4</c:v>
                </c:pt>
                <c:pt idx="36">
                  <c:v>11.4</c:v>
                </c:pt>
                <c:pt idx="37">
                  <c:v>11.3</c:v>
                </c:pt>
                <c:pt idx="38">
                  <c:v>11.3</c:v>
                </c:pt>
                <c:pt idx="39">
                  <c:v>11.3</c:v>
                </c:pt>
                <c:pt idx="40">
                  <c:v>11.3</c:v>
                </c:pt>
                <c:pt idx="41">
                  <c:v>11.3</c:v>
                </c:pt>
                <c:pt idx="42">
                  <c:v>11.3</c:v>
                </c:pt>
                <c:pt idx="43">
                  <c:v>11.3</c:v>
                </c:pt>
                <c:pt idx="44">
                  <c:v>11.3</c:v>
                </c:pt>
                <c:pt idx="45">
                  <c:v>11.3</c:v>
                </c:pt>
                <c:pt idx="46">
                  <c:v>11.3</c:v>
                </c:pt>
                <c:pt idx="47">
                  <c:v>11.3</c:v>
                </c:pt>
                <c:pt idx="48">
                  <c:v>11.3</c:v>
                </c:pt>
                <c:pt idx="49">
                  <c:v>11.2</c:v>
                </c:pt>
                <c:pt idx="50">
                  <c:v>11.2</c:v>
                </c:pt>
                <c:pt idx="51">
                  <c:v>11.2</c:v>
                </c:pt>
                <c:pt idx="52">
                  <c:v>11.2</c:v>
                </c:pt>
                <c:pt idx="53">
                  <c:v>11.2</c:v>
                </c:pt>
                <c:pt idx="54">
                  <c:v>11.2</c:v>
                </c:pt>
                <c:pt idx="55">
                  <c:v>11.2</c:v>
                </c:pt>
                <c:pt idx="56">
                  <c:v>11.2</c:v>
                </c:pt>
                <c:pt idx="57">
                  <c:v>11.1</c:v>
                </c:pt>
                <c:pt idx="58">
                  <c:v>11.1</c:v>
                </c:pt>
                <c:pt idx="59">
                  <c:v>11.1</c:v>
                </c:pt>
                <c:pt idx="60">
                  <c:v>11.1</c:v>
                </c:pt>
                <c:pt idx="61">
                  <c:v>11.1</c:v>
                </c:pt>
                <c:pt idx="62">
                  <c:v>11.1</c:v>
                </c:pt>
                <c:pt idx="63">
                  <c:v>11.1</c:v>
                </c:pt>
                <c:pt idx="64">
                  <c:v>11</c:v>
                </c:pt>
                <c:pt idx="65">
                  <c:v>11</c:v>
                </c:pt>
                <c:pt idx="66">
                  <c:v>11</c:v>
                </c:pt>
                <c:pt idx="67">
                  <c:v>10.9</c:v>
                </c:pt>
                <c:pt idx="68">
                  <c:v>10.9</c:v>
                </c:pt>
                <c:pt idx="69">
                  <c:v>10.9</c:v>
                </c:pt>
                <c:pt idx="70">
                  <c:v>10.8</c:v>
                </c:pt>
                <c:pt idx="71">
                  <c:v>10.8</c:v>
                </c:pt>
                <c:pt idx="72">
                  <c:v>10.8</c:v>
                </c:pt>
                <c:pt idx="73">
                  <c:v>10.8</c:v>
                </c:pt>
                <c:pt idx="74">
                  <c:v>10.8</c:v>
                </c:pt>
                <c:pt idx="75">
                  <c:v>10.7</c:v>
                </c:pt>
                <c:pt idx="76">
                  <c:v>10.7</c:v>
                </c:pt>
                <c:pt idx="77">
                  <c:v>10.7</c:v>
                </c:pt>
                <c:pt idx="78">
                  <c:v>10.7</c:v>
                </c:pt>
                <c:pt idx="79">
                  <c:v>10.7</c:v>
                </c:pt>
                <c:pt idx="80">
                  <c:v>10.7</c:v>
                </c:pt>
                <c:pt idx="81">
                  <c:v>10.7</c:v>
                </c:pt>
                <c:pt idx="82">
                  <c:v>10.6</c:v>
                </c:pt>
                <c:pt idx="83">
                  <c:v>10.6</c:v>
                </c:pt>
                <c:pt idx="84">
                  <c:v>10.6</c:v>
                </c:pt>
                <c:pt idx="85">
                  <c:v>10.6</c:v>
                </c:pt>
                <c:pt idx="86">
                  <c:v>10.6</c:v>
                </c:pt>
                <c:pt idx="87">
                  <c:v>10.5</c:v>
                </c:pt>
                <c:pt idx="88">
                  <c:v>10.5</c:v>
                </c:pt>
                <c:pt idx="89">
                  <c:v>10.5</c:v>
                </c:pt>
                <c:pt idx="90">
                  <c:v>10.5</c:v>
                </c:pt>
                <c:pt idx="91">
                  <c:v>10.5</c:v>
                </c:pt>
                <c:pt idx="92">
                  <c:v>10.4</c:v>
                </c:pt>
                <c:pt idx="93">
                  <c:v>10.4</c:v>
                </c:pt>
                <c:pt idx="94">
                  <c:v>10.4</c:v>
                </c:pt>
                <c:pt idx="95">
                  <c:v>10.4</c:v>
                </c:pt>
                <c:pt idx="96">
                  <c:v>10.4</c:v>
                </c:pt>
                <c:pt idx="97">
                  <c:v>10.4</c:v>
                </c:pt>
                <c:pt idx="98">
                  <c:v>10.4</c:v>
                </c:pt>
                <c:pt idx="99">
                  <c:v>10.3</c:v>
                </c:pt>
                <c:pt idx="100">
                  <c:v>10.3</c:v>
                </c:pt>
                <c:pt idx="101">
                  <c:v>10.3</c:v>
                </c:pt>
                <c:pt idx="102">
                  <c:v>10.200000000000001</c:v>
                </c:pt>
                <c:pt idx="103">
                  <c:v>10.200000000000001</c:v>
                </c:pt>
                <c:pt idx="104">
                  <c:v>10.1</c:v>
                </c:pt>
                <c:pt idx="105">
                  <c:v>10.1</c:v>
                </c:pt>
                <c:pt idx="106">
                  <c:v>10.1</c:v>
                </c:pt>
                <c:pt idx="107">
                  <c:v>10.1</c:v>
                </c:pt>
                <c:pt idx="108">
                  <c:v>10</c:v>
                </c:pt>
                <c:pt idx="109">
                  <c:v>9.9</c:v>
                </c:pt>
                <c:pt idx="110">
                  <c:v>9.9</c:v>
                </c:pt>
                <c:pt idx="111">
                  <c:v>9.9</c:v>
                </c:pt>
                <c:pt idx="112">
                  <c:v>9.9</c:v>
                </c:pt>
                <c:pt idx="113">
                  <c:v>9.8000000000000007</c:v>
                </c:pt>
                <c:pt idx="114">
                  <c:v>9.8000000000000007</c:v>
                </c:pt>
                <c:pt idx="115">
                  <c:v>9.8000000000000007</c:v>
                </c:pt>
                <c:pt idx="116">
                  <c:v>9.8000000000000007</c:v>
                </c:pt>
                <c:pt idx="117">
                  <c:v>9.8000000000000007</c:v>
                </c:pt>
                <c:pt idx="118">
                  <c:v>9.8000000000000007</c:v>
                </c:pt>
                <c:pt idx="119">
                  <c:v>9.8000000000000007</c:v>
                </c:pt>
                <c:pt idx="120">
                  <c:v>9.8000000000000007</c:v>
                </c:pt>
                <c:pt idx="121">
                  <c:v>9.8000000000000007</c:v>
                </c:pt>
                <c:pt idx="122">
                  <c:v>9.8000000000000007</c:v>
                </c:pt>
                <c:pt idx="123">
                  <c:v>9.8000000000000007</c:v>
                </c:pt>
                <c:pt idx="124">
                  <c:v>9.8000000000000007</c:v>
                </c:pt>
                <c:pt idx="125">
                  <c:v>9.8000000000000007</c:v>
                </c:pt>
                <c:pt idx="126">
                  <c:v>9.7000000000000011</c:v>
                </c:pt>
                <c:pt idx="127">
                  <c:v>9.7000000000000011</c:v>
                </c:pt>
                <c:pt idx="128">
                  <c:v>9.7000000000000011</c:v>
                </c:pt>
                <c:pt idx="129">
                  <c:v>9.7000000000000011</c:v>
                </c:pt>
                <c:pt idx="130">
                  <c:v>9.7000000000000011</c:v>
                </c:pt>
                <c:pt idx="131">
                  <c:v>9.6</c:v>
                </c:pt>
                <c:pt idx="132">
                  <c:v>9.6</c:v>
                </c:pt>
                <c:pt idx="133">
                  <c:v>9.6</c:v>
                </c:pt>
                <c:pt idx="134">
                  <c:v>9.6</c:v>
                </c:pt>
                <c:pt idx="135">
                  <c:v>9.5</c:v>
                </c:pt>
                <c:pt idx="136">
                  <c:v>9.5</c:v>
                </c:pt>
                <c:pt idx="137">
                  <c:v>9.5</c:v>
                </c:pt>
                <c:pt idx="138">
                  <c:v>9.5</c:v>
                </c:pt>
                <c:pt idx="139">
                  <c:v>9.5</c:v>
                </c:pt>
                <c:pt idx="140">
                  <c:v>9.5</c:v>
                </c:pt>
                <c:pt idx="141">
                  <c:v>9.5</c:v>
                </c:pt>
                <c:pt idx="142">
                  <c:v>9.4</c:v>
                </c:pt>
                <c:pt idx="143">
                  <c:v>9.4</c:v>
                </c:pt>
                <c:pt idx="144">
                  <c:v>9.4</c:v>
                </c:pt>
                <c:pt idx="145">
                  <c:v>9.4</c:v>
                </c:pt>
                <c:pt idx="146">
                  <c:v>9.3000000000000007</c:v>
                </c:pt>
                <c:pt idx="147">
                  <c:v>9.3000000000000007</c:v>
                </c:pt>
                <c:pt idx="148">
                  <c:v>9.3000000000000007</c:v>
                </c:pt>
                <c:pt idx="149">
                  <c:v>9.3000000000000007</c:v>
                </c:pt>
                <c:pt idx="150">
                  <c:v>9.2000000000000011</c:v>
                </c:pt>
                <c:pt idx="151">
                  <c:v>9.2000000000000011</c:v>
                </c:pt>
                <c:pt idx="152">
                  <c:v>9.2000000000000011</c:v>
                </c:pt>
                <c:pt idx="153">
                  <c:v>9.2000000000000011</c:v>
                </c:pt>
                <c:pt idx="154">
                  <c:v>9.2000000000000011</c:v>
                </c:pt>
                <c:pt idx="155">
                  <c:v>9.2000000000000011</c:v>
                </c:pt>
                <c:pt idx="156">
                  <c:v>9.2000000000000011</c:v>
                </c:pt>
                <c:pt idx="157">
                  <c:v>9.1</c:v>
                </c:pt>
                <c:pt idx="158">
                  <c:v>9.1</c:v>
                </c:pt>
                <c:pt idx="159">
                  <c:v>9.1</c:v>
                </c:pt>
                <c:pt idx="160">
                  <c:v>9.1</c:v>
                </c:pt>
                <c:pt idx="161">
                  <c:v>9.1</c:v>
                </c:pt>
                <c:pt idx="162">
                  <c:v>9</c:v>
                </c:pt>
                <c:pt idx="163">
                  <c:v>9</c:v>
                </c:pt>
                <c:pt idx="164">
                  <c:v>9</c:v>
                </c:pt>
                <c:pt idx="165">
                  <c:v>8.9</c:v>
                </c:pt>
                <c:pt idx="166">
                  <c:v>8.9</c:v>
                </c:pt>
                <c:pt idx="167">
                  <c:v>8.8000000000000007</c:v>
                </c:pt>
                <c:pt idx="168">
                  <c:v>8.8000000000000007</c:v>
                </c:pt>
                <c:pt idx="169">
                  <c:v>8.8000000000000007</c:v>
                </c:pt>
                <c:pt idx="170">
                  <c:v>8.7000000000000011</c:v>
                </c:pt>
                <c:pt idx="171">
                  <c:v>8.7000000000000011</c:v>
                </c:pt>
                <c:pt idx="172">
                  <c:v>8.7000000000000011</c:v>
                </c:pt>
                <c:pt idx="173">
                  <c:v>8.7000000000000011</c:v>
                </c:pt>
                <c:pt idx="174">
                  <c:v>8.6</c:v>
                </c:pt>
                <c:pt idx="175">
                  <c:v>8.6</c:v>
                </c:pt>
                <c:pt idx="176">
                  <c:v>8.6</c:v>
                </c:pt>
                <c:pt idx="177">
                  <c:v>8.5</c:v>
                </c:pt>
                <c:pt idx="178">
                  <c:v>8.5</c:v>
                </c:pt>
                <c:pt idx="179">
                  <c:v>8.5</c:v>
                </c:pt>
                <c:pt idx="180">
                  <c:v>8.5</c:v>
                </c:pt>
                <c:pt idx="181">
                  <c:v>8.5</c:v>
                </c:pt>
                <c:pt idx="182">
                  <c:v>8.4</c:v>
                </c:pt>
                <c:pt idx="183">
                  <c:v>8.4</c:v>
                </c:pt>
                <c:pt idx="184">
                  <c:v>8.4</c:v>
                </c:pt>
                <c:pt idx="185">
                  <c:v>8.4</c:v>
                </c:pt>
                <c:pt idx="186">
                  <c:v>8.4</c:v>
                </c:pt>
                <c:pt idx="187">
                  <c:v>8.4</c:v>
                </c:pt>
                <c:pt idx="188">
                  <c:v>8.3000000000000007</c:v>
                </c:pt>
                <c:pt idx="189">
                  <c:v>8.3000000000000007</c:v>
                </c:pt>
                <c:pt idx="190">
                  <c:v>8.3000000000000007</c:v>
                </c:pt>
                <c:pt idx="191">
                  <c:v>8.3000000000000007</c:v>
                </c:pt>
                <c:pt idx="192">
                  <c:v>8.3000000000000007</c:v>
                </c:pt>
                <c:pt idx="193">
                  <c:v>8.2000000000000011</c:v>
                </c:pt>
                <c:pt idx="194">
                  <c:v>8.2000000000000011</c:v>
                </c:pt>
                <c:pt idx="195">
                  <c:v>8.2000000000000011</c:v>
                </c:pt>
                <c:pt idx="196">
                  <c:v>8.2000000000000011</c:v>
                </c:pt>
                <c:pt idx="197">
                  <c:v>8.2000000000000011</c:v>
                </c:pt>
                <c:pt idx="198">
                  <c:v>8.2000000000000011</c:v>
                </c:pt>
                <c:pt idx="199">
                  <c:v>8.1</c:v>
                </c:pt>
                <c:pt idx="200">
                  <c:v>8.1</c:v>
                </c:pt>
                <c:pt idx="201">
                  <c:v>8.1</c:v>
                </c:pt>
                <c:pt idx="202">
                  <c:v>8.1</c:v>
                </c:pt>
                <c:pt idx="203">
                  <c:v>8.1</c:v>
                </c:pt>
                <c:pt idx="204">
                  <c:v>8.1</c:v>
                </c:pt>
                <c:pt idx="205">
                  <c:v>8</c:v>
                </c:pt>
                <c:pt idx="206">
                  <c:v>8</c:v>
                </c:pt>
                <c:pt idx="207">
                  <c:v>8</c:v>
                </c:pt>
                <c:pt idx="208">
                  <c:v>7.9</c:v>
                </c:pt>
                <c:pt idx="209">
                  <c:v>7.9</c:v>
                </c:pt>
                <c:pt idx="210">
                  <c:v>7.9</c:v>
                </c:pt>
                <c:pt idx="211">
                  <c:v>7.9</c:v>
                </c:pt>
                <c:pt idx="212">
                  <c:v>7.9</c:v>
                </c:pt>
                <c:pt idx="213">
                  <c:v>7.9</c:v>
                </c:pt>
                <c:pt idx="214">
                  <c:v>7.9</c:v>
                </c:pt>
                <c:pt idx="215">
                  <c:v>7.9</c:v>
                </c:pt>
                <c:pt idx="216">
                  <c:v>7.9</c:v>
                </c:pt>
                <c:pt idx="217">
                  <c:v>7.8</c:v>
                </c:pt>
                <c:pt idx="218">
                  <c:v>7.8</c:v>
                </c:pt>
                <c:pt idx="219">
                  <c:v>7.8</c:v>
                </c:pt>
                <c:pt idx="220">
                  <c:v>7.8</c:v>
                </c:pt>
                <c:pt idx="221">
                  <c:v>7.8</c:v>
                </c:pt>
                <c:pt idx="222">
                  <c:v>7.8</c:v>
                </c:pt>
                <c:pt idx="223">
                  <c:v>7.8</c:v>
                </c:pt>
                <c:pt idx="224">
                  <c:v>7.8</c:v>
                </c:pt>
                <c:pt idx="225">
                  <c:v>7.8</c:v>
                </c:pt>
                <c:pt idx="226">
                  <c:v>7.8</c:v>
                </c:pt>
                <c:pt idx="227">
                  <c:v>7.8</c:v>
                </c:pt>
                <c:pt idx="228">
                  <c:v>7.8</c:v>
                </c:pt>
                <c:pt idx="229">
                  <c:v>7.8</c:v>
                </c:pt>
                <c:pt idx="230">
                  <c:v>7.8</c:v>
                </c:pt>
                <c:pt idx="231">
                  <c:v>7.8</c:v>
                </c:pt>
                <c:pt idx="232">
                  <c:v>7.7</c:v>
                </c:pt>
                <c:pt idx="233">
                  <c:v>7.7</c:v>
                </c:pt>
                <c:pt idx="234">
                  <c:v>7.7</c:v>
                </c:pt>
                <c:pt idx="235">
                  <c:v>7.7</c:v>
                </c:pt>
                <c:pt idx="236">
                  <c:v>7.7</c:v>
                </c:pt>
                <c:pt idx="237">
                  <c:v>7.6</c:v>
                </c:pt>
                <c:pt idx="238">
                  <c:v>7.6</c:v>
                </c:pt>
                <c:pt idx="239">
                  <c:v>7.6</c:v>
                </c:pt>
                <c:pt idx="240">
                  <c:v>7.6</c:v>
                </c:pt>
                <c:pt idx="241">
                  <c:v>7.6</c:v>
                </c:pt>
                <c:pt idx="242">
                  <c:v>7.6</c:v>
                </c:pt>
                <c:pt idx="243">
                  <c:v>7.6</c:v>
                </c:pt>
                <c:pt idx="244">
                  <c:v>7.6</c:v>
                </c:pt>
                <c:pt idx="245">
                  <c:v>7.6</c:v>
                </c:pt>
                <c:pt idx="246">
                  <c:v>7.6</c:v>
                </c:pt>
                <c:pt idx="247">
                  <c:v>7.6</c:v>
                </c:pt>
                <c:pt idx="248">
                  <c:v>7.6</c:v>
                </c:pt>
                <c:pt idx="249">
                  <c:v>7.6</c:v>
                </c:pt>
                <c:pt idx="250">
                  <c:v>7.6</c:v>
                </c:pt>
                <c:pt idx="251">
                  <c:v>7.6</c:v>
                </c:pt>
                <c:pt idx="252">
                  <c:v>7.6</c:v>
                </c:pt>
                <c:pt idx="253">
                  <c:v>7.6</c:v>
                </c:pt>
                <c:pt idx="254">
                  <c:v>7.5</c:v>
                </c:pt>
                <c:pt idx="255">
                  <c:v>7.5</c:v>
                </c:pt>
                <c:pt idx="256">
                  <c:v>7.5</c:v>
                </c:pt>
                <c:pt idx="257">
                  <c:v>7.5</c:v>
                </c:pt>
                <c:pt idx="258">
                  <c:v>7.5</c:v>
                </c:pt>
                <c:pt idx="259">
                  <c:v>7.5</c:v>
                </c:pt>
                <c:pt idx="260">
                  <c:v>7.5</c:v>
                </c:pt>
                <c:pt idx="261">
                  <c:v>7.5</c:v>
                </c:pt>
                <c:pt idx="262">
                  <c:v>7.5</c:v>
                </c:pt>
                <c:pt idx="263">
                  <c:v>7.4</c:v>
                </c:pt>
                <c:pt idx="264">
                  <c:v>7.4</c:v>
                </c:pt>
                <c:pt idx="265">
                  <c:v>7.4</c:v>
                </c:pt>
                <c:pt idx="266">
                  <c:v>7.4</c:v>
                </c:pt>
                <c:pt idx="267">
                  <c:v>7.4</c:v>
                </c:pt>
                <c:pt idx="268">
                  <c:v>7.4</c:v>
                </c:pt>
                <c:pt idx="269">
                  <c:v>7.4</c:v>
                </c:pt>
                <c:pt idx="270">
                  <c:v>7.4</c:v>
                </c:pt>
                <c:pt idx="271">
                  <c:v>7.4</c:v>
                </c:pt>
                <c:pt idx="272">
                  <c:v>7.4</c:v>
                </c:pt>
                <c:pt idx="273">
                  <c:v>7.4</c:v>
                </c:pt>
                <c:pt idx="274">
                  <c:v>7.4</c:v>
                </c:pt>
                <c:pt idx="275">
                  <c:v>7.4</c:v>
                </c:pt>
                <c:pt idx="276">
                  <c:v>7.4</c:v>
                </c:pt>
                <c:pt idx="277">
                  <c:v>7.4</c:v>
                </c:pt>
                <c:pt idx="278">
                  <c:v>7.3</c:v>
                </c:pt>
                <c:pt idx="279">
                  <c:v>7.3</c:v>
                </c:pt>
                <c:pt idx="280">
                  <c:v>7.3</c:v>
                </c:pt>
                <c:pt idx="281">
                  <c:v>7.3</c:v>
                </c:pt>
                <c:pt idx="282">
                  <c:v>7.3</c:v>
                </c:pt>
                <c:pt idx="283">
                  <c:v>7.3</c:v>
                </c:pt>
                <c:pt idx="284">
                  <c:v>7.3</c:v>
                </c:pt>
                <c:pt idx="285">
                  <c:v>7.3</c:v>
                </c:pt>
                <c:pt idx="286">
                  <c:v>7.3</c:v>
                </c:pt>
                <c:pt idx="287">
                  <c:v>7.3</c:v>
                </c:pt>
                <c:pt idx="288">
                  <c:v>7.3</c:v>
                </c:pt>
                <c:pt idx="289">
                  <c:v>7.2</c:v>
                </c:pt>
                <c:pt idx="290">
                  <c:v>7.2</c:v>
                </c:pt>
                <c:pt idx="291">
                  <c:v>7.2</c:v>
                </c:pt>
                <c:pt idx="292">
                  <c:v>7.2</c:v>
                </c:pt>
                <c:pt idx="293">
                  <c:v>7.2</c:v>
                </c:pt>
                <c:pt idx="294">
                  <c:v>7.2</c:v>
                </c:pt>
                <c:pt idx="295">
                  <c:v>7.2</c:v>
                </c:pt>
                <c:pt idx="296">
                  <c:v>7.2</c:v>
                </c:pt>
                <c:pt idx="297">
                  <c:v>7.2</c:v>
                </c:pt>
                <c:pt idx="298">
                  <c:v>7.2</c:v>
                </c:pt>
                <c:pt idx="299">
                  <c:v>7.2</c:v>
                </c:pt>
                <c:pt idx="300">
                  <c:v>7.1</c:v>
                </c:pt>
                <c:pt idx="301">
                  <c:v>7.1</c:v>
                </c:pt>
                <c:pt idx="302">
                  <c:v>7.1</c:v>
                </c:pt>
                <c:pt idx="303">
                  <c:v>7.1</c:v>
                </c:pt>
                <c:pt idx="304">
                  <c:v>7</c:v>
                </c:pt>
                <c:pt idx="305">
                  <c:v>7</c:v>
                </c:pt>
                <c:pt idx="306">
                  <c:v>7</c:v>
                </c:pt>
                <c:pt idx="307">
                  <c:v>7</c:v>
                </c:pt>
                <c:pt idx="308">
                  <c:v>7</c:v>
                </c:pt>
                <c:pt idx="309">
                  <c:v>7</c:v>
                </c:pt>
                <c:pt idx="310">
                  <c:v>7</c:v>
                </c:pt>
                <c:pt idx="311">
                  <c:v>7</c:v>
                </c:pt>
                <c:pt idx="312">
                  <c:v>7</c:v>
                </c:pt>
                <c:pt idx="313">
                  <c:v>6.9</c:v>
                </c:pt>
                <c:pt idx="314">
                  <c:v>6.9</c:v>
                </c:pt>
                <c:pt idx="315">
                  <c:v>6.9</c:v>
                </c:pt>
                <c:pt idx="316">
                  <c:v>6.9</c:v>
                </c:pt>
                <c:pt idx="317">
                  <c:v>6.9</c:v>
                </c:pt>
                <c:pt idx="318">
                  <c:v>6.9</c:v>
                </c:pt>
                <c:pt idx="319">
                  <c:v>6.9</c:v>
                </c:pt>
                <c:pt idx="320">
                  <c:v>6.9</c:v>
                </c:pt>
                <c:pt idx="321">
                  <c:v>6.9</c:v>
                </c:pt>
                <c:pt idx="322">
                  <c:v>6.9</c:v>
                </c:pt>
                <c:pt idx="323">
                  <c:v>6.8</c:v>
                </c:pt>
                <c:pt idx="324">
                  <c:v>6.8</c:v>
                </c:pt>
                <c:pt idx="325">
                  <c:v>6.8</c:v>
                </c:pt>
                <c:pt idx="326">
                  <c:v>6.8</c:v>
                </c:pt>
                <c:pt idx="327">
                  <c:v>6.8</c:v>
                </c:pt>
                <c:pt idx="328">
                  <c:v>6.8</c:v>
                </c:pt>
                <c:pt idx="329">
                  <c:v>6.8</c:v>
                </c:pt>
                <c:pt idx="330">
                  <c:v>6.7</c:v>
                </c:pt>
                <c:pt idx="331">
                  <c:v>6.7</c:v>
                </c:pt>
                <c:pt idx="332">
                  <c:v>6.7</c:v>
                </c:pt>
                <c:pt idx="333">
                  <c:v>6.6</c:v>
                </c:pt>
                <c:pt idx="334">
                  <c:v>6.6</c:v>
                </c:pt>
                <c:pt idx="335">
                  <c:v>6.5</c:v>
                </c:pt>
                <c:pt idx="336">
                  <c:v>6.5</c:v>
                </c:pt>
                <c:pt idx="337">
                  <c:v>6.5</c:v>
                </c:pt>
                <c:pt idx="338">
                  <c:v>6.4</c:v>
                </c:pt>
                <c:pt idx="339">
                  <c:v>6.4</c:v>
                </c:pt>
                <c:pt idx="340">
                  <c:v>6.4</c:v>
                </c:pt>
                <c:pt idx="341">
                  <c:v>6.4</c:v>
                </c:pt>
                <c:pt idx="342">
                  <c:v>6.3</c:v>
                </c:pt>
                <c:pt idx="343">
                  <c:v>6.3</c:v>
                </c:pt>
                <c:pt idx="344">
                  <c:v>6.3</c:v>
                </c:pt>
                <c:pt idx="345">
                  <c:v>6.2</c:v>
                </c:pt>
                <c:pt idx="346">
                  <c:v>6.2</c:v>
                </c:pt>
                <c:pt idx="347">
                  <c:v>6.2</c:v>
                </c:pt>
                <c:pt idx="348">
                  <c:v>6.1</c:v>
                </c:pt>
                <c:pt idx="349">
                  <c:v>6.1</c:v>
                </c:pt>
                <c:pt idx="350">
                  <c:v>6.1</c:v>
                </c:pt>
                <c:pt idx="351">
                  <c:v>5.7</c:v>
                </c:pt>
                <c:pt idx="352">
                  <c:v>5.5</c:v>
                </c:pt>
                <c:pt idx="353">
                  <c:v>5.4</c:v>
                </c:pt>
                <c:pt idx="354">
                  <c:v>5.2</c:v>
                </c:pt>
                <c:pt idx="355">
                  <c:v>5.0999999999999996</c:v>
                </c:pt>
                <c:pt idx="356">
                  <c:v>5.0999999999999996</c:v>
                </c:pt>
                <c:pt idx="357">
                  <c:v>4.7</c:v>
                </c:pt>
              </c:numCache>
            </c:numRef>
          </c:yVal>
          <c:smooth val="1"/>
        </c:ser>
        <c:axId val="42538496"/>
        <c:axId val="42540416"/>
      </c:scatterChart>
      <c:valAx>
        <c:axId val="42538496"/>
        <c:scaling>
          <c:orientation val="minMax"/>
          <c:max val="1"/>
        </c:scaling>
        <c:axPos val="b"/>
        <c:minorGridlines>
          <c:spPr>
            <a:ln w="3175">
              <a:solidFill>
                <a:srgbClr val="000000"/>
              </a:solidFill>
              <a:prstDash val="solid"/>
            </a:ln>
          </c:spPr>
        </c:minorGridlines>
        <c:title>
          <c:tx>
            <c:rich>
              <a:bodyPr/>
              <a:lstStyle/>
              <a:p>
                <a:pPr>
                  <a:defRPr sz="10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/>
                  <a:t>Percent of time that </a:t>
                </a:r>
                <a:r>
                  <a:rPr lang="en-US" dirty="0" smtClean="0"/>
                  <a:t>indicated minimum Dissolved</a:t>
                </a:r>
                <a:r>
                  <a:rPr lang="en-US" baseline="0" dirty="0" smtClean="0"/>
                  <a:t> Oxygen</a:t>
                </a:r>
                <a:r>
                  <a:rPr lang="en-US" dirty="0" smtClean="0"/>
                  <a:t> </a:t>
                </a:r>
                <a:r>
                  <a:rPr lang="en-US" dirty="0"/>
                  <a:t>was equaled or exceeded</a:t>
                </a:r>
              </a:p>
            </c:rich>
          </c:tx>
          <c:layout>
            <c:manualLayout>
              <c:xMode val="edge"/>
              <c:yMode val="edge"/>
              <c:x val="0.13485263557042404"/>
              <c:y val="0.8984498219314816"/>
            </c:manualLayout>
          </c:layout>
          <c:spPr>
            <a:noFill/>
            <a:ln w="25400">
              <a:noFill/>
            </a:ln>
          </c:spPr>
        </c:title>
        <c:numFmt formatCode="0%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540416"/>
        <c:crossesAt val="0.1"/>
        <c:crossBetween val="midCat"/>
      </c:valAx>
      <c:valAx>
        <c:axId val="42540416"/>
        <c:scaling>
          <c:orientation val="minMax"/>
          <c:min val="3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 smtClean="0"/>
                  <a:t>Dissolved</a:t>
                </a:r>
                <a:r>
                  <a:rPr lang="en-US" baseline="0" dirty="0" smtClean="0"/>
                  <a:t> Oxygen (mg/L)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1.8713471666520102E-2"/>
              <c:y val="0.33658536585365889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538496"/>
        <c:crossesAt val="0"/>
        <c:crossBetween val="midCat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54694360757469751"/>
          <c:y val="0.12609938835134274"/>
          <c:w val="0.35854222625283783"/>
          <c:h val="0.20788740279119119"/>
        </c:manualLayout>
      </c:layout>
      <c:spPr>
        <a:solidFill>
          <a:srgbClr val="FFFFFF"/>
        </a:solidFill>
      </c:spPr>
      <c:txPr>
        <a:bodyPr/>
        <a:lstStyle/>
        <a:p>
          <a:pPr>
            <a:defRPr sz="900"/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WY2011 Daily</a:t>
            </a:r>
            <a:r>
              <a:rPr lang="en-US" baseline="0"/>
              <a:t> Minimum D.O.</a:t>
            </a:r>
            <a:endParaRPr lang="en-US"/>
          </a:p>
        </c:rich>
      </c:tx>
      <c:overlay val="1"/>
    </c:title>
    <c:plotArea>
      <c:layout>
        <c:manualLayout>
          <c:layoutTarget val="inner"/>
          <c:xMode val="edge"/>
          <c:yMode val="edge"/>
          <c:x val="0.11537554663483247"/>
          <c:y val="8.6644449526796757E-2"/>
          <c:w val="0.82458523792145777"/>
          <c:h val="0.74018492501715272"/>
        </c:manualLayout>
      </c:layout>
      <c:scatterChart>
        <c:scatterStyle val="smoothMarker"/>
        <c:ser>
          <c:idx val="0"/>
          <c:order val="0"/>
          <c:tx>
            <c:v>Cross Plains</c:v>
          </c:tx>
          <c:spPr>
            <a:ln w="38100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'WY11'!$G$3:$G$366</c:f>
              <c:numCache>
                <c:formatCode>0%</c:formatCode>
                <c:ptCount val="364"/>
                <c:pt idx="0">
                  <c:v>2.7700831024930765E-3</c:v>
                </c:pt>
                <c:pt idx="1">
                  <c:v>2.7700831024930765E-3</c:v>
                </c:pt>
                <c:pt idx="2">
                  <c:v>8.3102493074792283E-3</c:v>
                </c:pt>
                <c:pt idx="3">
                  <c:v>8.3102493074792283E-3</c:v>
                </c:pt>
                <c:pt idx="4">
                  <c:v>1.3850415512465384E-2</c:v>
                </c:pt>
                <c:pt idx="5">
                  <c:v>1.3850415512465384E-2</c:v>
                </c:pt>
                <c:pt idx="6">
                  <c:v>1.9390581717451533E-2</c:v>
                </c:pt>
                <c:pt idx="7">
                  <c:v>1.9390581717451533E-2</c:v>
                </c:pt>
                <c:pt idx="8">
                  <c:v>1.9390581717451533E-2</c:v>
                </c:pt>
                <c:pt idx="9">
                  <c:v>1.9390581717451533E-2</c:v>
                </c:pt>
                <c:pt idx="10">
                  <c:v>3.0470914127423851E-2</c:v>
                </c:pt>
                <c:pt idx="11">
                  <c:v>3.0470914127423851E-2</c:v>
                </c:pt>
                <c:pt idx="12">
                  <c:v>3.0470914127423851E-2</c:v>
                </c:pt>
                <c:pt idx="13">
                  <c:v>3.8781163434903052E-2</c:v>
                </c:pt>
                <c:pt idx="14">
                  <c:v>3.8781163434903052E-2</c:v>
                </c:pt>
                <c:pt idx="15">
                  <c:v>3.8781163434903052E-2</c:v>
                </c:pt>
                <c:pt idx="16">
                  <c:v>3.8781163434903052E-2</c:v>
                </c:pt>
                <c:pt idx="17">
                  <c:v>3.8781163434903052E-2</c:v>
                </c:pt>
                <c:pt idx="18">
                  <c:v>3.8781163434903052E-2</c:v>
                </c:pt>
                <c:pt idx="19">
                  <c:v>3.8781163434903052E-2</c:v>
                </c:pt>
                <c:pt idx="20">
                  <c:v>5.8171745152354543E-2</c:v>
                </c:pt>
                <c:pt idx="21">
                  <c:v>5.8171745152354543E-2</c:v>
                </c:pt>
                <c:pt idx="22">
                  <c:v>5.8171745152354543E-2</c:v>
                </c:pt>
                <c:pt idx="23">
                  <c:v>5.8171745152354543E-2</c:v>
                </c:pt>
                <c:pt idx="24">
                  <c:v>5.8171745152354543E-2</c:v>
                </c:pt>
                <c:pt idx="25">
                  <c:v>5.8171745152354543E-2</c:v>
                </c:pt>
                <c:pt idx="26">
                  <c:v>5.8171745152354543E-2</c:v>
                </c:pt>
                <c:pt idx="27">
                  <c:v>5.8171745152354543E-2</c:v>
                </c:pt>
                <c:pt idx="28">
                  <c:v>5.8171745152354543E-2</c:v>
                </c:pt>
                <c:pt idx="29">
                  <c:v>5.8171745152354543E-2</c:v>
                </c:pt>
                <c:pt idx="30">
                  <c:v>5.8171745152354543E-2</c:v>
                </c:pt>
                <c:pt idx="31">
                  <c:v>8.8642659279778394E-2</c:v>
                </c:pt>
                <c:pt idx="32">
                  <c:v>8.8642659279778394E-2</c:v>
                </c:pt>
                <c:pt idx="33">
                  <c:v>8.8642659279778394E-2</c:v>
                </c:pt>
                <c:pt idx="34">
                  <c:v>8.8642659279778394E-2</c:v>
                </c:pt>
                <c:pt idx="35">
                  <c:v>8.8642659279778394E-2</c:v>
                </c:pt>
                <c:pt idx="36">
                  <c:v>8.8642659279778394E-2</c:v>
                </c:pt>
                <c:pt idx="37">
                  <c:v>8.8642659279778394E-2</c:v>
                </c:pt>
                <c:pt idx="38">
                  <c:v>8.8642659279778394E-2</c:v>
                </c:pt>
                <c:pt idx="39">
                  <c:v>8.8642659279778394E-2</c:v>
                </c:pt>
                <c:pt idx="40">
                  <c:v>8.8642659279778394E-2</c:v>
                </c:pt>
                <c:pt idx="41">
                  <c:v>8.8642659279778394E-2</c:v>
                </c:pt>
                <c:pt idx="42">
                  <c:v>8.8642659279778394E-2</c:v>
                </c:pt>
                <c:pt idx="43">
                  <c:v>8.8642659279778394E-2</c:v>
                </c:pt>
                <c:pt idx="44">
                  <c:v>8.8642659279778394E-2</c:v>
                </c:pt>
                <c:pt idx="45">
                  <c:v>0.12742382271468139</c:v>
                </c:pt>
                <c:pt idx="46">
                  <c:v>0.12742382271468139</c:v>
                </c:pt>
                <c:pt idx="47">
                  <c:v>0.12742382271468139</c:v>
                </c:pt>
                <c:pt idx="48">
                  <c:v>0.12742382271468139</c:v>
                </c:pt>
                <c:pt idx="49">
                  <c:v>0.12742382271468139</c:v>
                </c:pt>
                <c:pt idx="50">
                  <c:v>0.12742382271468139</c:v>
                </c:pt>
                <c:pt idx="51">
                  <c:v>0.12742382271468139</c:v>
                </c:pt>
                <c:pt idx="52">
                  <c:v>0.12742382271468139</c:v>
                </c:pt>
                <c:pt idx="53">
                  <c:v>0.12742382271468139</c:v>
                </c:pt>
                <c:pt idx="54">
                  <c:v>0.12742382271468139</c:v>
                </c:pt>
                <c:pt idx="55">
                  <c:v>0.12742382271468139</c:v>
                </c:pt>
                <c:pt idx="56">
                  <c:v>0.12742382271468139</c:v>
                </c:pt>
                <c:pt idx="57">
                  <c:v>0.12742382271468139</c:v>
                </c:pt>
                <c:pt idx="58">
                  <c:v>0.12742382271468139</c:v>
                </c:pt>
                <c:pt idx="59">
                  <c:v>0.12742382271468139</c:v>
                </c:pt>
                <c:pt idx="60">
                  <c:v>0.12742382271468139</c:v>
                </c:pt>
                <c:pt idx="61">
                  <c:v>0.12742382271468139</c:v>
                </c:pt>
                <c:pt idx="62">
                  <c:v>0.17451523545706385</c:v>
                </c:pt>
                <c:pt idx="63">
                  <c:v>0.17451523545706385</c:v>
                </c:pt>
                <c:pt idx="64">
                  <c:v>0.17451523545706385</c:v>
                </c:pt>
                <c:pt idx="65">
                  <c:v>0.17451523545706385</c:v>
                </c:pt>
                <c:pt idx="66">
                  <c:v>0.17451523545706385</c:v>
                </c:pt>
                <c:pt idx="67">
                  <c:v>0.17451523545706385</c:v>
                </c:pt>
                <c:pt idx="68">
                  <c:v>0.17451523545706385</c:v>
                </c:pt>
                <c:pt idx="69">
                  <c:v>0.17451523545706385</c:v>
                </c:pt>
                <c:pt idx="70">
                  <c:v>0.17451523545706385</c:v>
                </c:pt>
                <c:pt idx="71">
                  <c:v>0.17451523545706385</c:v>
                </c:pt>
                <c:pt idx="72">
                  <c:v>0.17451523545706385</c:v>
                </c:pt>
                <c:pt idx="73">
                  <c:v>0.20498614958448766</c:v>
                </c:pt>
                <c:pt idx="74">
                  <c:v>0.20498614958448766</c:v>
                </c:pt>
                <c:pt idx="75">
                  <c:v>0.20498614958448766</c:v>
                </c:pt>
                <c:pt idx="76">
                  <c:v>0.20498614958448766</c:v>
                </c:pt>
                <c:pt idx="77">
                  <c:v>0.20498614958448766</c:v>
                </c:pt>
                <c:pt idx="78">
                  <c:v>0.2188365650969529</c:v>
                </c:pt>
                <c:pt idx="79">
                  <c:v>0.2188365650969529</c:v>
                </c:pt>
                <c:pt idx="80">
                  <c:v>0.2188365650969529</c:v>
                </c:pt>
                <c:pt idx="81">
                  <c:v>0.2188365650969529</c:v>
                </c:pt>
                <c:pt idx="82">
                  <c:v>0.2188365650969529</c:v>
                </c:pt>
                <c:pt idx="83">
                  <c:v>0.2188365650969529</c:v>
                </c:pt>
                <c:pt idx="84">
                  <c:v>0.2188365650969529</c:v>
                </c:pt>
                <c:pt idx="85">
                  <c:v>0.2188365650969529</c:v>
                </c:pt>
                <c:pt idx="86">
                  <c:v>0.2188365650969529</c:v>
                </c:pt>
                <c:pt idx="87">
                  <c:v>0.2188365650969529</c:v>
                </c:pt>
                <c:pt idx="88">
                  <c:v>0.2188365650969529</c:v>
                </c:pt>
                <c:pt idx="89">
                  <c:v>0.24930747922437674</c:v>
                </c:pt>
                <c:pt idx="90">
                  <c:v>0.24930747922437674</c:v>
                </c:pt>
                <c:pt idx="91">
                  <c:v>0.24930747922437674</c:v>
                </c:pt>
                <c:pt idx="92">
                  <c:v>0.24930747922437674</c:v>
                </c:pt>
                <c:pt idx="93">
                  <c:v>0.24930747922437674</c:v>
                </c:pt>
                <c:pt idx="94">
                  <c:v>0.24930747922437674</c:v>
                </c:pt>
                <c:pt idx="95">
                  <c:v>0.24930747922437674</c:v>
                </c:pt>
                <c:pt idx="96">
                  <c:v>0.2686980609418283</c:v>
                </c:pt>
                <c:pt idx="97">
                  <c:v>0.2686980609418283</c:v>
                </c:pt>
                <c:pt idx="98">
                  <c:v>0.2686980609418283</c:v>
                </c:pt>
                <c:pt idx="99">
                  <c:v>0.2686980609418283</c:v>
                </c:pt>
                <c:pt idx="100">
                  <c:v>0.2686980609418283</c:v>
                </c:pt>
                <c:pt idx="101">
                  <c:v>0.2686980609418283</c:v>
                </c:pt>
                <c:pt idx="102">
                  <c:v>0.28531855955678681</c:v>
                </c:pt>
                <c:pt idx="103">
                  <c:v>0.28531855955678681</c:v>
                </c:pt>
                <c:pt idx="104">
                  <c:v>0.28531855955678681</c:v>
                </c:pt>
                <c:pt idx="105">
                  <c:v>0.28531855955678681</c:v>
                </c:pt>
                <c:pt idx="106">
                  <c:v>0.28531855955678681</c:v>
                </c:pt>
                <c:pt idx="107">
                  <c:v>0.28531855955678681</c:v>
                </c:pt>
                <c:pt idx="108">
                  <c:v>0.28531855955678681</c:v>
                </c:pt>
                <c:pt idx="109">
                  <c:v>0.28531855955678681</c:v>
                </c:pt>
                <c:pt idx="110">
                  <c:v>0.28531855955678681</c:v>
                </c:pt>
                <c:pt idx="111">
                  <c:v>0.28531855955678681</c:v>
                </c:pt>
                <c:pt idx="112">
                  <c:v>0.31301939058171746</c:v>
                </c:pt>
                <c:pt idx="113">
                  <c:v>0.31301939058171746</c:v>
                </c:pt>
                <c:pt idx="114">
                  <c:v>0.31301939058171746</c:v>
                </c:pt>
                <c:pt idx="115">
                  <c:v>0.31301939058171746</c:v>
                </c:pt>
                <c:pt idx="116">
                  <c:v>0.31301939058171746</c:v>
                </c:pt>
                <c:pt idx="117">
                  <c:v>0.31301939058171746</c:v>
                </c:pt>
                <c:pt idx="118">
                  <c:v>0.31301939058171746</c:v>
                </c:pt>
                <c:pt idx="119">
                  <c:v>0.31301939058171746</c:v>
                </c:pt>
                <c:pt idx="120">
                  <c:v>0.31301939058171746</c:v>
                </c:pt>
                <c:pt idx="121">
                  <c:v>0.31301939058171746</c:v>
                </c:pt>
                <c:pt idx="122">
                  <c:v>0.31301939058171746</c:v>
                </c:pt>
                <c:pt idx="123">
                  <c:v>0.31301939058171746</c:v>
                </c:pt>
                <c:pt idx="124">
                  <c:v>0.34626038781163437</c:v>
                </c:pt>
                <c:pt idx="125">
                  <c:v>0.34626038781163437</c:v>
                </c:pt>
                <c:pt idx="126">
                  <c:v>0.34626038781163437</c:v>
                </c:pt>
                <c:pt idx="127">
                  <c:v>0.34626038781163437</c:v>
                </c:pt>
                <c:pt idx="128">
                  <c:v>0.34626038781163437</c:v>
                </c:pt>
                <c:pt idx="129">
                  <c:v>0.34626038781163437</c:v>
                </c:pt>
                <c:pt idx="130">
                  <c:v>0.34626038781163437</c:v>
                </c:pt>
                <c:pt idx="131">
                  <c:v>0.34626038781163437</c:v>
                </c:pt>
                <c:pt idx="132">
                  <c:v>0.34626038781163437</c:v>
                </c:pt>
                <c:pt idx="133">
                  <c:v>0.34626038781163437</c:v>
                </c:pt>
                <c:pt idx="134">
                  <c:v>0.37396121883656508</c:v>
                </c:pt>
                <c:pt idx="135">
                  <c:v>0.37396121883656508</c:v>
                </c:pt>
                <c:pt idx="136">
                  <c:v>0.37396121883656508</c:v>
                </c:pt>
                <c:pt idx="137">
                  <c:v>0.37396121883656508</c:v>
                </c:pt>
                <c:pt idx="138">
                  <c:v>0.37396121883656508</c:v>
                </c:pt>
                <c:pt idx="139">
                  <c:v>0.37396121883656508</c:v>
                </c:pt>
                <c:pt idx="140">
                  <c:v>0.39058171745152365</c:v>
                </c:pt>
                <c:pt idx="141">
                  <c:v>0.39058171745152365</c:v>
                </c:pt>
                <c:pt idx="142">
                  <c:v>0.39058171745152365</c:v>
                </c:pt>
                <c:pt idx="143">
                  <c:v>0.39058171745152365</c:v>
                </c:pt>
                <c:pt idx="144">
                  <c:v>0.39058171745152365</c:v>
                </c:pt>
                <c:pt idx="145">
                  <c:v>0.39058171745152365</c:v>
                </c:pt>
                <c:pt idx="146">
                  <c:v>0.40720221606648199</c:v>
                </c:pt>
                <c:pt idx="147">
                  <c:v>0.40720221606648199</c:v>
                </c:pt>
                <c:pt idx="148">
                  <c:v>0.40720221606648199</c:v>
                </c:pt>
                <c:pt idx="149">
                  <c:v>0.40720221606648199</c:v>
                </c:pt>
                <c:pt idx="150">
                  <c:v>0.40720221606648199</c:v>
                </c:pt>
                <c:pt idx="151">
                  <c:v>0.40720221606648199</c:v>
                </c:pt>
                <c:pt idx="152">
                  <c:v>0.42382271468144067</c:v>
                </c:pt>
                <c:pt idx="153">
                  <c:v>0.42382271468144067</c:v>
                </c:pt>
                <c:pt idx="154">
                  <c:v>0.42382271468144067</c:v>
                </c:pt>
                <c:pt idx="155">
                  <c:v>0.42382271468144067</c:v>
                </c:pt>
                <c:pt idx="156">
                  <c:v>0.42382271468144067</c:v>
                </c:pt>
                <c:pt idx="157">
                  <c:v>0.42382271468144067</c:v>
                </c:pt>
                <c:pt idx="158">
                  <c:v>0.42382271468144067</c:v>
                </c:pt>
                <c:pt idx="159">
                  <c:v>0.42382271468144067</c:v>
                </c:pt>
                <c:pt idx="160">
                  <c:v>0.42382271468144067</c:v>
                </c:pt>
                <c:pt idx="161">
                  <c:v>0.44875346260387811</c:v>
                </c:pt>
                <c:pt idx="162">
                  <c:v>0.44875346260387811</c:v>
                </c:pt>
                <c:pt idx="163">
                  <c:v>0.44875346260387811</c:v>
                </c:pt>
                <c:pt idx="164">
                  <c:v>0.44875346260387811</c:v>
                </c:pt>
                <c:pt idx="165">
                  <c:v>0.44875346260387811</c:v>
                </c:pt>
                <c:pt idx="166">
                  <c:v>0.44875346260387811</c:v>
                </c:pt>
                <c:pt idx="167">
                  <c:v>0.44875346260387811</c:v>
                </c:pt>
                <c:pt idx="168">
                  <c:v>0.44875346260387811</c:v>
                </c:pt>
                <c:pt idx="169">
                  <c:v>0.44875346260387811</c:v>
                </c:pt>
                <c:pt idx="170">
                  <c:v>0.44875346260387811</c:v>
                </c:pt>
                <c:pt idx="171">
                  <c:v>0.44875346260387811</c:v>
                </c:pt>
                <c:pt idx="172">
                  <c:v>0.47922437673130192</c:v>
                </c:pt>
                <c:pt idx="173">
                  <c:v>0.47922437673130192</c:v>
                </c:pt>
                <c:pt idx="174">
                  <c:v>0.47922437673130192</c:v>
                </c:pt>
                <c:pt idx="175">
                  <c:v>0.47922437673130192</c:v>
                </c:pt>
                <c:pt idx="176">
                  <c:v>0.47922437673130192</c:v>
                </c:pt>
                <c:pt idx="177">
                  <c:v>0.49307479224376743</c:v>
                </c:pt>
                <c:pt idx="178">
                  <c:v>0.49307479224376743</c:v>
                </c:pt>
                <c:pt idx="179">
                  <c:v>0.49307479224376743</c:v>
                </c:pt>
                <c:pt idx="180">
                  <c:v>0.49307479224376743</c:v>
                </c:pt>
                <c:pt idx="181">
                  <c:v>0.49307479224376743</c:v>
                </c:pt>
                <c:pt idx="182">
                  <c:v>0.49307479224376743</c:v>
                </c:pt>
                <c:pt idx="183">
                  <c:v>0.49307479224376743</c:v>
                </c:pt>
                <c:pt idx="184">
                  <c:v>0.51246537396121838</c:v>
                </c:pt>
                <c:pt idx="185">
                  <c:v>0.51246537396121838</c:v>
                </c:pt>
                <c:pt idx="186">
                  <c:v>0.51246537396121838</c:v>
                </c:pt>
                <c:pt idx="187">
                  <c:v>0.51246537396121838</c:v>
                </c:pt>
                <c:pt idx="188">
                  <c:v>0.51246537396121838</c:v>
                </c:pt>
                <c:pt idx="189">
                  <c:v>0.52631578947368418</c:v>
                </c:pt>
                <c:pt idx="190">
                  <c:v>0.52631578947368418</c:v>
                </c:pt>
                <c:pt idx="191">
                  <c:v>0.52631578947368418</c:v>
                </c:pt>
                <c:pt idx="192">
                  <c:v>0.52631578947368418</c:v>
                </c:pt>
                <c:pt idx="193">
                  <c:v>0.52631578947368418</c:v>
                </c:pt>
                <c:pt idx="194">
                  <c:v>0.52631578947368418</c:v>
                </c:pt>
                <c:pt idx="195">
                  <c:v>0.52631578947368418</c:v>
                </c:pt>
                <c:pt idx="196">
                  <c:v>0.54570637119113552</c:v>
                </c:pt>
                <c:pt idx="197">
                  <c:v>0.54570637119113552</c:v>
                </c:pt>
                <c:pt idx="198">
                  <c:v>0.54570637119113552</c:v>
                </c:pt>
                <c:pt idx="199">
                  <c:v>0.54570637119113552</c:v>
                </c:pt>
                <c:pt idx="200">
                  <c:v>0.54570637119113552</c:v>
                </c:pt>
                <c:pt idx="201">
                  <c:v>0.54570637119113552</c:v>
                </c:pt>
                <c:pt idx="202">
                  <c:v>0.54570637119113552</c:v>
                </c:pt>
                <c:pt idx="203">
                  <c:v>0.54570637119113552</c:v>
                </c:pt>
                <c:pt idx="204">
                  <c:v>0.56786703601108068</c:v>
                </c:pt>
                <c:pt idx="205">
                  <c:v>0.56786703601108068</c:v>
                </c:pt>
                <c:pt idx="206">
                  <c:v>0.56786703601108068</c:v>
                </c:pt>
                <c:pt idx="207">
                  <c:v>0.57617728531855961</c:v>
                </c:pt>
                <c:pt idx="208">
                  <c:v>0.57617728531855961</c:v>
                </c:pt>
                <c:pt idx="209">
                  <c:v>0.5817174515235457</c:v>
                </c:pt>
                <c:pt idx="210">
                  <c:v>0.5817174515235457</c:v>
                </c:pt>
                <c:pt idx="211">
                  <c:v>0.5817174515235457</c:v>
                </c:pt>
                <c:pt idx="212">
                  <c:v>0.59002770083102463</c:v>
                </c:pt>
                <c:pt idx="213">
                  <c:v>0.59002770083102463</c:v>
                </c:pt>
                <c:pt idx="214">
                  <c:v>0.59556786703601072</c:v>
                </c:pt>
                <c:pt idx="215">
                  <c:v>0.59556786703601072</c:v>
                </c:pt>
                <c:pt idx="216">
                  <c:v>0.59556786703601072</c:v>
                </c:pt>
                <c:pt idx="217">
                  <c:v>0.59556786703601072</c:v>
                </c:pt>
                <c:pt idx="218">
                  <c:v>0.59556786703601072</c:v>
                </c:pt>
                <c:pt idx="219">
                  <c:v>0.59556786703601072</c:v>
                </c:pt>
                <c:pt idx="220">
                  <c:v>0.59556786703601072</c:v>
                </c:pt>
                <c:pt idx="221">
                  <c:v>0.59556786703601072</c:v>
                </c:pt>
                <c:pt idx="222">
                  <c:v>0.59556786703601072</c:v>
                </c:pt>
                <c:pt idx="223">
                  <c:v>0.59556786703601072</c:v>
                </c:pt>
                <c:pt idx="224">
                  <c:v>0.62326869806094187</c:v>
                </c:pt>
                <c:pt idx="225">
                  <c:v>0.62326869806094187</c:v>
                </c:pt>
                <c:pt idx="226">
                  <c:v>0.62326869806094187</c:v>
                </c:pt>
                <c:pt idx="227">
                  <c:v>0.62326869806094187</c:v>
                </c:pt>
                <c:pt idx="228">
                  <c:v>0.62326869806094187</c:v>
                </c:pt>
                <c:pt idx="229">
                  <c:v>0.62326869806094187</c:v>
                </c:pt>
                <c:pt idx="230">
                  <c:v>0.63988919667590072</c:v>
                </c:pt>
                <c:pt idx="231">
                  <c:v>0.63988919667590072</c:v>
                </c:pt>
                <c:pt idx="232">
                  <c:v>0.63988919667590072</c:v>
                </c:pt>
                <c:pt idx="233">
                  <c:v>0.63988919667590072</c:v>
                </c:pt>
                <c:pt idx="234">
                  <c:v>0.63988919667590072</c:v>
                </c:pt>
                <c:pt idx="235">
                  <c:v>0.63988919667590072</c:v>
                </c:pt>
                <c:pt idx="236">
                  <c:v>0.63988919667590072</c:v>
                </c:pt>
                <c:pt idx="237">
                  <c:v>0.65927977839335206</c:v>
                </c:pt>
                <c:pt idx="238">
                  <c:v>0.65927977839335206</c:v>
                </c:pt>
                <c:pt idx="239">
                  <c:v>0.65927977839335206</c:v>
                </c:pt>
                <c:pt idx="240">
                  <c:v>0.65927977839335206</c:v>
                </c:pt>
                <c:pt idx="241">
                  <c:v>0.65927977839335206</c:v>
                </c:pt>
                <c:pt idx="242">
                  <c:v>0.65927977839335206</c:v>
                </c:pt>
                <c:pt idx="243">
                  <c:v>0.65927977839335206</c:v>
                </c:pt>
                <c:pt idx="244">
                  <c:v>0.65927977839335206</c:v>
                </c:pt>
                <c:pt idx="245">
                  <c:v>0.65927977839335206</c:v>
                </c:pt>
                <c:pt idx="246">
                  <c:v>0.65927977839335206</c:v>
                </c:pt>
                <c:pt idx="247">
                  <c:v>0.65927977839335206</c:v>
                </c:pt>
                <c:pt idx="248">
                  <c:v>0.65927977839335206</c:v>
                </c:pt>
                <c:pt idx="249">
                  <c:v>0.69252077562326853</c:v>
                </c:pt>
                <c:pt idx="250">
                  <c:v>0.69252077562326853</c:v>
                </c:pt>
                <c:pt idx="251">
                  <c:v>0.69252077562326853</c:v>
                </c:pt>
                <c:pt idx="252">
                  <c:v>0.69252077562326853</c:v>
                </c:pt>
                <c:pt idx="253">
                  <c:v>0.69252077562326853</c:v>
                </c:pt>
                <c:pt idx="254">
                  <c:v>0.69252077562326853</c:v>
                </c:pt>
                <c:pt idx="255">
                  <c:v>0.69252077562326853</c:v>
                </c:pt>
                <c:pt idx="256">
                  <c:v>0.69252077562326853</c:v>
                </c:pt>
                <c:pt idx="257">
                  <c:v>0.71468144044321358</c:v>
                </c:pt>
                <c:pt idx="258">
                  <c:v>0.71468144044321358</c:v>
                </c:pt>
                <c:pt idx="259">
                  <c:v>0.71468144044321358</c:v>
                </c:pt>
                <c:pt idx="260">
                  <c:v>0.71468144044321358</c:v>
                </c:pt>
                <c:pt idx="261">
                  <c:v>0.71468144044321358</c:v>
                </c:pt>
                <c:pt idx="262">
                  <c:v>0.71468144044321358</c:v>
                </c:pt>
                <c:pt idx="263">
                  <c:v>0.71468144044321358</c:v>
                </c:pt>
                <c:pt idx="264">
                  <c:v>0.73407202216066481</c:v>
                </c:pt>
                <c:pt idx="265">
                  <c:v>0.73407202216066481</c:v>
                </c:pt>
                <c:pt idx="266">
                  <c:v>0.73407202216066481</c:v>
                </c:pt>
                <c:pt idx="267">
                  <c:v>0.73407202216066481</c:v>
                </c:pt>
                <c:pt idx="268">
                  <c:v>0.73407202216066481</c:v>
                </c:pt>
                <c:pt idx="269">
                  <c:v>0.73407202216066481</c:v>
                </c:pt>
                <c:pt idx="270">
                  <c:v>0.73407202216066481</c:v>
                </c:pt>
                <c:pt idx="271">
                  <c:v>0.73407202216066481</c:v>
                </c:pt>
                <c:pt idx="272">
                  <c:v>0.73407202216066481</c:v>
                </c:pt>
                <c:pt idx="273">
                  <c:v>0.73407202216066481</c:v>
                </c:pt>
                <c:pt idx="274">
                  <c:v>0.73407202216066481</c:v>
                </c:pt>
                <c:pt idx="275">
                  <c:v>0.73407202216066481</c:v>
                </c:pt>
                <c:pt idx="276">
                  <c:v>0.73407202216066481</c:v>
                </c:pt>
                <c:pt idx="277">
                  <c:v>0.73407202216066481</c:v>
                </c:pt>
                <c:pt idx="278">
                  <c:v>0.73407202216066481</c:v>
                </c:pt>
                <c:pt idx="279">
                  <c:v>0.73407202216066481</c:v>
                </c:pt>
                <c:pt idx="280">
                  <c:v>0.77839335180055402</c:v>
                </c:pt>
                <c:pt idx="281">
                  <c:v>0.77839335180055402</c:v>
                </c:pt>
                <c:pt idx="282">
                  <c:v>0.77839335180055402</c:v>
                </c:pt>
                <c:pt idx="283">
                  <c:v>0.77839335180055402</c:v>
                </c:pt>
                <c:pt idx="284">
                  <c:v>0.77839335180055402</c:v>
                </c:pt>
                <c:pt idx="285">
                  <c:v>0.77839335180055402</c:v>
                </c:pt>
                <c:pt idx="286">
                  <c:v>0.79501385041551265</c:v>
                </c:pt>
                <c:pt idx="287">
                  <c:v>0.79501385041551265</c:v>
                </c:pt>
                <c:pt idx="288">
                  <c:v>0.79501385041551265</c:v>
                </c:pt>
                <c:pt idx="289">
                  <c:v>0.79501385041551265</c:v>
                </c:pt>
                <c:pt idx="290">
                  <c:v>0.79501385041551265</c:v>
                </c:pt>
                <c:pt idx="291">
                  <c:v>0.79501385041551265</c:v>
                </c:pt>
                <c:pt idx="292">
                  <c:v>0.81163434903047094</c:v>
                </c:pt>
                <c:pt idx="293">
                  <c:v>0.81163434903047094</c:v>
                </c:pt>
                <c:pt idx="294">
                  <c:v>0.81163434903047094</c:v>
                </c:pt>
                <c:pt idx="295">
                  <c:v>0.81163434903047094</c:v>
                </c:pt>
                <c:pt idx="296">
                  <c:v>0.81163434903047094</c:v>
                </c:pt>
                <c:pt idx="297">
                  <c:v>0.81163434903047094</c:v>
                </c:pt>
                <c:pt idx="298">
                  <c:v>0.82825484764542956</c:v>
                </c:pt>
                <c:pt idx="299">
                  <c:v>0.82825484764542956</c:v>
                </c:pt>
                <c:pt idx="300">
                  <c:v>0.82825484764542956</c:v>
                </c:pt>
                <c:pt idx="301">
                  <c:v>0.82825484764542956</c:v>
                </c:pt>
                <c:pt idx="302">
                  <c:v>0.82825484764542956</c:v>
                </c:pt>
                <c:pt idx="303">
                  <c:v>0.82825484764542956</c:v>
                </c:pt>
                <c:pt idx="304">
                  <c:v>0.82825484764542956</c:v>
                </c:pt>
                <c:pt idx="305">
                  <c:v>0.84764542936288134</c:v>
                </c:pt>
                <c:pt idx="306">
                  <c:v>0.84764542936288134</c:v>
                </c:pt>
                <c:pt idx="307">
                  <c:v>0.84764542936288134</c:v>
                </c:pt>
                <c:pt idx="308">
                  <c:v>0.84764542936288134</c:v>
                </c:pt>
                <c:pt idx="309">
                  <c:v>0.84764542936288134</c:v>
                </c:pt>
                <c:pt idx="310">
                  <c:v>0.84764542936288134</c:v>
                </c:pt>
                <c:pt idx="311">
                  <c:v>0.8642659279778393</c:v>
                </c:pt>
                <c:pt idx="312">
                  <c:v>0.8642659279778393</c:v>
                </c:pt>
                <c:pt idx="313">
                  <c:v>0.8642659279778393</c:v>
                </c:pt>
                <c:pt idx="314">
                  <c:v>0.8642659279778393</c:v>
                </c:pt>
                <c:pt idx="315">
                  <c:v>0.8642659279778393</c:v>
                </c:pt>
                <c:pt idx="316">
                  <c:v>0.8642659279778393</c:v>
                </c:pt>
                <c:pt idx="317">
                  <c:v>0.8642659279778393</c:v>
                </c:pt>
                <c:pt idx="318">
                  <c:v>0.8642659279778393</c:v>
                </c:pt>
                <c:pt idx="319">
                  <c:v>0.8642659279778393</c:v>
                </c:pt>
                <c:pt idx="320">
                  <c:v>0.8642659279778393</c:v>
                </c:pt>
                <c:pt idx="321">
                  <c:v>0.89196675900276989</c:v>
                </c:pt>
                <c:pt idx="322">
                  <c:v>0.89196675900276989</c:v>
                </c:pt>
                <c:pt idx="323">
                  <c:v>0.89196675900276989</c:v>
                </c:pt>
                <c:pt idx="324">
                  <c:v>0.89196675900276989</c:v>
                </c:pt>
                <c:pt idx="325">
                  <c:v>0.89196675900276989</c:v>
                </c:pt>
                <c:pt idx="326">
                  <c:v>0.90581717451523547</c:v>
                </c:pt>
                <c:pt idx="327">
                  <c:v>0.90581717451523547</c:v>
                </c:pt>
                <c:pt idx="328">
                  <c:v>0.90581717451523547</c:v>
                </c:pt>
                <c:pt idx="329">
                  <c:v>0.90581717451523547</c:v>
                </c:pt>
                <c:pt idx="330">
                  <c:v>0.90581717451523547</c:v>
                </c:pt>
                <c:pt idx="331">
                  <c:v>0.90581717451523547</c:v>
                </c:pt>
                <c:pt idx="332">
                  <c:v>0.90581717451523547</c:v>
                </c:pt>
                <c:pt idx="333">
                  <c:v>0.92520775623268703</c:v>
                </c:pt>
                <c:pt idx="334">
                  <c:v>0.92520775623268703</c:v>
                </c:pt>
                <c:pt idx="335">
                  <c:v>0.92520775623268703</c:v>
                </c:pt>
                <c:pt idx="336">
                  <c:v>0.92520775623268703</c:v>
                </c:pt>
                <c:pt idx="337">
                  <c:v>0.92520775623268703</c:v>
                </c:pt>
                <c:pt idx="338">
                  <c:v>0.92520775623268703</c:v>
                </c:pt>
                <c:pt idx="339">
                  <c:v>0.92520775623268703</c:v>
                </c:pt>
                <c:pt idx="340">
                  <c:v>0.92520775623268703</c:v>
                </c:pt>
                <c:pt idx="341">
                  <c:v>0.92520775623268703</c:v>
                </c:pt>
                <c:pt idx="342">
                  <c:v>0.95013850415512469</c:v>
                </c:pt>
                <c:pt idx="343">
                  <c:v>0.95013850415512469</c:v>
                </c:pt>
                <c:pt idx="344">
                  <c:v>0.95013850415512469</c:v>
                </c:pt>
                <c:pt idx="345">
                  <c:v>0.95013850415512469</c:v>
                </c:pt>
                <c:pt idx="346">
                  <c:v>0.95013850415512469</c:v>
                </c:pt>
                <c:pt idx="347">
                  <c:v>0.95013850415512469</c:v>
                </c:pt>
                <c:pt idx="348">
                  <c:v>0.95013850415512469</c:v>
                </c:pt>
                <c:pt idx="349">
                  <c:v>0.95013850415512469</c:v>
                </c:pt>
                <c:pt idx="350">
                  <c:v>0.95013850415512469</c:v>
                </c:pt>
                <c:pt idx="351">
                  <c:v>0.97506925207756256</c:v>
                </c:pt>
                <c:pt idx="352">
                  <c:v>0.97506925207756256</c:v>
                </c:pt>
                <c:pt idx="353">
                  <c:v>0.97506925207756256</c:v>
                </c:pt>
                <c:pt idx="354">
                  <c:v>0.98337950138504149</c:v>
                </c:pt>
                <c:pt idx="355">
                  <c:v>0.98337950138504149</c:v>
                </c:pt>
                <c:pt idx="356">
                  <c:v>0.98337950138504149</c:v>
                </c:pt>
                <c:pt idx="357">
                  <c:v>0.99168975069252074</c:v>
                </c:pt>
                <c:pt idx="358">
                  <c:v>0.99168975069252074</c:v>
                </c:pt>
                <c:pt idx="359">
                  <c:v>0.99722991689750695</c:v>
                </c:pt>
              </c:numCache>
            </c:numRef>
          </c:xVal>
          <c:yVal>
            <c:numRef>
              <c:f>'WY11'!$B$3:$B$366</c:f>
              <c:numCache>
                <c:formatCode>General</c:formatCode>
                <c:ptCount val="364"/>
                <c:pt idx="0">
                  <c:v>11.4</c:v>
                </c:pt>
                <c:pt idx="1">
                  <c:v>11.4</c:v>
                </c:pt>
                <c:pt idx="2">
                  <c:v>11.3</c:v>
                </c:pt>
                <c:pt idx="3">
                  <c:v>11.3</c:v>
                </c:pt>
                <c:pt idx="4">
                  <c:v>11.1</c:v>
                </c:pt>
                <c:pt idx="5">
                  <c:v>11.1</c:v>
                </c:pt>
                <c:pt idx="6">
                  <c:v>11</c:v>
                </c:pt>
                <c:pt idx="7">
                  <c:v>11</c:v>
                </c:pt>
                <c:pt idx="8">
                  <c:v>11</c:v>
                </c:pt>
                <c:pt idx="9">
                  <c:v>11</c:v>
                </c:pt>
                <c:pt idx="10">
                  <c:v>10.9</c:v>
                </c:pt>
                <c:pt idx="11">
                  <c:v>10.9</c:v>
                </c:pt>
                <c:pt idx="12">
                  <c:v>10.9</c:v>
                </c:pt>
                <c:pt idx="13">
                  <c:v>10.8</c:v>
                </c:pt>
                <c:pt idx="14">
                  <c:v>10.8</c:v>
                </c:pt>
                <c:pt idx="15">
                  <c:v>10.8</c:v>
                </c:pt>
                <c:pt idx="16">
                  <c:v>10.8</c:v>
                </c:pt>
                <c:pt idx="17">
                  <c:v>10.8</c:v>
                </c:pt>
                <c:pt idx="18">
                  <c:v>10.8</c:v>
                </c:pt>
                <c:pt idx="19">
                  <c:v>10.8</c:v>
                </c:pt>
                <c:pt idx="20">
                  <c:v>10.7</c:v>
                </c:pt>
                <c:pt idx="21">
                  <c:v>10.7</c:v>
                </c:pt>
                <c:pt idx="22">
                  <c:v>10.7</c:v>
                </c:pt>
                <c:pt idx="23">
                  <c:v>10.7</c:v>
                </c:pt>
                <c:pt idx="24">
                  <c:v>10.7</c:v>
                </c:pt>
                <c:pt idx="25">
                  <c:v>10.7</c:v>
                </c:pt>
                <c:pt idx="26">
                  <c:v>10.7</c:v>
                </c:pt>
                <c:pt idx="27">
                  <c:v>10.7</c:v>
                </c:pt>
                <c:pt idx="28">
                  <c:v>10.7</c:v>
                </c:pt>
                <c:pt idx="29">
                  <c:v>10.7</c:v>
                </c:pt>
                <c:pt idx="30">
                  <c:v>10.7</c:v>
                </c:pt>
                <c:pt idx="31">
                  <c:v>10.6</c:v>
                </c:pt>
                <c:pt idx="32">
                  <c:v>10.6</c:v>
                </c:pt>
                <c:pt idx="33">
                  <c:v>10.6</c:v>
                </c:pt>
                <c:pt idx="34">
                  <c:v>10.6</c:v>
                </c:pt>
                <c:pt idx="35">
                  <c:v>10.6</c:v>
                </c:pt>
                <c:pt idx="36">
                  <c:v>10.6</c:v>
                </c:pt>
                <c:pt idx="37">
                  <c:v>10.6</c:v>
                </c:pt>
                <c:pt idx="38">
                  <c:v>10.6</c:v>
                </c:pt>
                <c:pt idx="39">
                  <c:v>10.6</c:v>
                </c:pt>
                <c:pt idx="40">
                  <c:v>10.6</c:v>
                </c:pt>
                <c:pt idx="41">
                  <c:v>10.6</c:v>
                </c:pt>
                <c:pt idx="42">
                  <c:v>10.6</c:v>
                </c:pt>
                <c:pt idx="43">
                  <c:v>10.6</c:v>
                </c:pt>
                <c:pt idx="44">
                  <c:v>10.6</c:v>
                </c:pt>
                <c:pt idx="45">
                  <c:v>10.5</c:v>
                </c:pt>
                <c:pt idx="46">
                  <c:v>10.5</c:v>
                </c:pt>
                <c:pt idx="47">
                  <c:v>10.5</c:v>
                </c:pt>
                <c:pt idx="48">
                  <c:v>10.5</c:v>
                </c:pt>
                <c:pt idx="49">
                  <c:v>10.5</c:v>
                </c:pt>
                <c:pt idx="50">
                  <c:v>10.5</c:v>
                </c:pt>
                <c:pt idx="51">
                  <c:v>10.5</c:v>
                </c:pt>
                <c:pt idx="52">
                  <c:v>10.5</c:v>
                </c:pt>
                <c:pt idx="53">
                  <c:v>10.5</c:v>
                </c:pt>
                <c:pt idx="54">
                  <c:v>10.5</c:v>
                </c:pt>
                <c:pt idx="55">
                  <c:v>10.5</c:v>
                </c:pt>
                <c:pt idx="56">
                  <c:v>10.5</c:v>
                </c:pt>
                <c:pt idx="57">
                  <c:v>10.5</c:v>
                </c:pt>
                <c:pt idx="58">
                  <c:v>10.5</c:v>
                </c:pt>
                <c:pt idx="59">
                  <c:v>10.5</c:v>
                </c:pt>
                <c:pt idx="60">
                  <c:v>10.5</c:v>
                </c:pt>
                <c:pt idx="61">
                  <c:v>10.5</c:v>
                </c:pt>
                <c:pt idx="62">
                  <c:v>10.4</c:v>
                </c:pt>
                <c:pt idx="63">
                  <c:v>10.4</c:v>
                </c:pt>
                <c:pt idx="64">
                  <c:v>10.4</c:v>
                </c:pt>
                <c:pt idx="65">
                  <c:v>10.4</c:v>
                </c:pt>
                <c:pt idx="66">
                  <c:v>10.4</c:v>
                </c:pt>
                <c:pt idx="67">
                  <c:v>10.4</c:v>
                </c:pt>
                <c:pt idx="68">
                  <c:v>10.4</c:v>
                </c:pt>
                <c:pt idx="69">
                  <c:v>10.4</c:v>
                </c:pt>
                <c:pt idx="70">
                  <c:v>10.4</c:v>
                </c:pt>
                <c:pt idx="71">
                  <c:v>10.4</c:v>
                </c:pt>
                <c:pt idx="72">
                  <c:v>10.4</c:v>
                </c:pt>
                <c:pt idx="73">
                  <c:v>10.3</c:v>
                </c:pt>
                <c:pt idx="74">
                  <c:v>10.3</c:v>
                </c:pt>
                <c:pt idx="75">
                  <c:v>10.3</c:v>
                </c:pt>
                <c:pt idx="76">
                  <c:v>10.3</c:v>
                </c:pt>
                <c:pt idx="77">
                  <c:v>10.3</c:v>
                </c:pt>
                <c:pt idx="78">
                  <c:v>10.200000000000001</c:v>
                </c:pt>
                <c:pt idx="79">
                  <c:v>10.200000000000001</c:v>
                </c:pt>
                <c:pt idx="80">
                  <c:v>10.200000000000001</c:v>
                </c:pt>
                <c:pt idx="81">
                  <c:v>10.200000000000001</c:v>
                </c:pt>
                <c:pt idx="82">
                  <c:v>10.200000000000001</c:v>
                </c:pt>
                <c:pt idx="83">
                  <c:v>10.200000000000001</c:v>
                </c:pt>
                <c:pt idx="84">
                  <c:v>10.200000000000001</c:v>
                </c:pt>
                <c:pt idx="85">
                  <c:v>10.200000000000001</c:v>
                </c:pt>
                <c:pt idx="86">
                  <c:v>10.200000000000001</c:v>
                </c:pt>
                <c:pt idx="87">
                  <c:v>10.200000000000001</c:v>
                </c:pt>
                <c:pt idx="88">
                  <c:v>10.200000000000001</c:v>
                </c:pt>
                <c:pt idx="89">
                  <c:v>10.1</c:v>
                </c:pt>
                <c:pt idx="90">
                  <c:v>10.1</c:v>
                </c:pt>
                <c:pt idx="91">
                  <c:v>10.1</c:v>
                </c:pt>
                <c:pt idx="92">
                  <c:v>10.1</c:v>
                </c:pt>
                <c:pt idx="93">
                  <c:v>10.1</c:v>
                </c:pt>
                <c:pt idx="94">
                  <c:v>10.1</c:v>
                </c:pt>
                <c:pt idx="95">
                  <c:v>10.1</c:v>
                </c:pt>
                <c:pt idx="96">
                  <c:v>10</c:v>
                </c:pt>
                <c:pt idx="97">
                  <c:v>10</c:v>
                </c:pt>
                <c:pt idx="98">
                  <c:v>10</c:v>
                </c:pt>
                <c:pt idx="99">
                  <c:v>10</c:v>
                </c:pt>
                <c:pt idx="100">
                  <c:v>10</c:v>
                </c:pt>
                <c:pt idx="101">
                  <c:v>10</c:v>
                </c:pt>
                <c:pt idx="102">
                  <c:v>9.9</c:v>
                </c:pt>
                <c:pt idx="103">
                  <c:v>9.9</c:v>
                </c:pt>
                <c:pt idx="104">
                  <c:v>9.9</c:v>
                </c:pt>
                <c:pt idx="105">
                  <c:v>9.9</c:v>
                </c:pt>
                <c:pt idx="106">
                  <c:v>9.9</c:v>
                </c:pt>
                <c:pt idx="107">
                  <c:v>9.9</c:v>
                </c:pt>
                <c:pt idx="108">
                  <c:v>9.9</c:v>
                </c:pt>
                <c:pt idx="109">
                  <c:v>9.9</c:v>
                </c:pt>
                <c:pt idx="110">
                  <c:v>9.9</c:v>
                </c:pt>
                <c:pt idx="111">
                  <c:v>9.9</c:v>
                </c:pt>
                <c:pt idx="112">
                  <c:v>9.8000000000000007</c:v>
                </c:pt>
                <c:pt idx="113">
                  <c:v>9.8000000000000007</c:v>
                </c:pt>
                <c:pt idx="114">
                  <c:v>9.8000000000000007</c:v>
                </c:pt>
                <c:pt idx="115">
                  <c:v>9.8000000000000007</c:v>
                </c:pt>
                <c:pt idx="116">
                  <c:v>9.8000000000000007</c:v>
                </c:pt>
                <c:pt idx="117">
                  <c:v>9.8000000000000007</c:v>
                </c:pt>
                <c:pt idx="118">
                  <c:v>9.8000000000000007</c:v>
                </c:pt>
                <c:pt idx="119">
                  <c:v>9.8000000000000007</c:v>
                </c:pt>
                <c:pt idx="120">
                  <c:v>9.8000000000000007</c:v>
                </c:pt>
                <c:pt idx="121">
                  <c:v>9.8000000000000007</c:v>
                </c:pt>
                <c:pt idx="122">
                  <c:v>9.8000000000000007</c:v>
                </c:pt>
                <c:pt idx="123">
                  <c:v>9.8000000000000007</c:v>
                </c:pt>
                <c:pt idx="124">
                  <c:v>9.7000000000000011</c:v>
                </c:pt>
                <c:pt idx="125">
                  <c:v>9.7000000000000011</c:v>
                </c:pt>
                <c:pt idx="126">
                  <c:v>9.7000000000000011</c:v>
                </c:pt>
                <c:pt idx="127">
                  <c:v>9.7000000000000011</c:v>
                </c:pt>
                <c:pt idx="128">
                  <c:v>9.7000000000000011</c:v>
                </c:pt>
                <c:pt idx="129">
                  <c:v>9.7000000000000011</c:v>
                </c:pt>
                <c:pt idx="130">
                  <c:v>9.7000000000000011</c:v>
                </c:pt>
                <c:pt idx="131">
                  <c:v>9.7000000000000011</c:v>
                </c:pt>
                <c:pt idx="132">
                  <c:v>9.7000000000000011</c:v>
                </c:pt>
                <c:pt idx="133">
                  <c:v>9.7000000000000011</c:v>
                </c:pt>
                <c:pt idx="134">
                  <c:v>9.6</c:v>
                </c:pt>
                <c:pt idx="135">
                  <c:v>9.6</c:v>
                </c:pt>
                <c:pt idx="136">
                  <c:v>9.6</c:v>
                </c:pt>
                <c:pt idx="137">
                  <c:v>9.6</c:v>
                </c:pt>
                <c:pt idx="138">
                  <c:v>9.6</c:v>
                </c:pt>
                <c:pt idx="139">
                  <c:v>9.6</c:v>
                </c:pt>
                <c:pt idx="140">
                  <c:v>9.5</c:v>
                </c:pt>
                <c:pt idx="141">
                  <c:v>9.5</c:v>
                </c:pt>
                <c:pt idx="142">
                  <c:v>9.5</c:v>
                </c:pt>
                <c:pt idx="143">
                  <c:v>9.5</c:v>
                </c:pt>
                <c:pt idx="144">
                  <c:v>9.5</c:v>
                </c:pt>
                <c:pt idx="145">
                  <c:v>9.5</c:v>
                </c:pt>
                <c:pt idx="146">
                  <c:v>9.4</c:v>
                </c:pt>
                <c:pt idx="147">
                  <c:v>9.4</c:v>
                </c:pt>
                <c:pt idx="148">
                  <c:v>9.4</c:v>
                </c:pt>
                <c:pt idx="149">
                  <c:v>9.4</c:v>
                </c:pt>
                <c:pt idx="150">
                  <c:v>9.4</c:v>
                </c:pt>
                <c:pt idx="151">
                  <c:v>9.4</c:v>
                </c:pt>
                <c:pt idx="152">
                  <c:v>9.3000000000000007</c:v>
                </c:pt>
                <c:pt idx="153">
                  <c:v>9.3000000000000007</c:v>
                </c:pt>
                <c:pt idx="154">
                  <c:v>9.3000000000000007</c:v>
                </c:pt>
                <c:pt idx="155">
                  <c:v>9.3000000000000007</c:v>
                </c:pt>
                <c:pt idx="156">
                  <c:v>9.3000000000000007</c:v>
                </c:pt>
                <c:pt idx="157">
                  <c:v>9.3000000000000007</c:v>
                </c:pt>
                <c:pt idx="158">
                  <c:v>9.3000000000000007</c:v>
                </c:pt>
                <c:pt idx="159">
                  <c:v>9.3000000000000007</c:v>
                </c:pt>
                <c:pt idx="160">
                  <c:v>9.3000000000000007</c:v>
                </c:pt>
                <c:pt idx="161">
                  <c:v>9.2000000000000011</c:v>
                </c:pt>
                <c:pt idx="162">
                  <c:v>9.2000000000000011</c:v>
                </c:pt>
                <c:pt idx="163">
                  <c:v>9.2000000000000011</c:v>
                </c:pt>
                <c:pt idx="164">
                  <c:v>9.2000000000000011</c:v>
                </c:pt>
                <c:pt idx="165">
                  <c:v>9.2000000000000011</c:v>
                </c:pt>
                <c:pt idx="166">
                  <c:v>9.2000000000000011</c:v>
                </c:pt>
                <c:pt idx="167">
                  <c:v>9.2000000000000011</c:v>
                </c:pt>
                <c:pt idx="168">
                  <c:v>9.2000000000000011</c:v>
                </c:pt>
                <c:pt idx="169">
                  <c:v>9.2000000000000011</c:v>
                </c:pt>
                <c:pt idx="170">
                  <c:v>9.2000000000000011</c:v>
                </c:pt>
                <c:pt idx="171">
                  <c:v>9.2000000000000011</c:v>
                </c:pt>
                <c:pt idx="172">
                  <c:v>9.1</c:v>
                </c:pt>
                <c:pt idx="173">
                  <c:v>9.1</c:v>
                </c:pt>
                <c:pt idx="174">
                  <c:v>9.1</c:v>
                </c:pt>
                <c:pt idx="175">
                  <c:v>9.1</c:v>
                </c:pt>
                <c:pt idx="176">
                  <c:v>9.1</c:v>
                </c:pt>
                <c:pt idx="177">
                  <c:v>9</c:v>
                </c:pt>
                <c:pt idx="178">
                  <c:v>9</c:v>
                </c:pt>
                <c:pt idx="179">
                  <c:v>9</c:v>
                </c:pt>
                <c:pt idx="180">
                  <c:v>9</c:v>
                </c:pt>
                <c:pt idx="181">
                  <c:v>9</c:v>
                </c:pt>
                <c:pt idx="182">
                  <c:v>9</c:v>
                </c:pt>
                <c:pt idx="183">
                  <c:v>9</c:v>
                </c:pt>
                <c:pt idx="184">
                  <c:v>8.9</c:v>
                </c:pt>
                <c:pt idx="185">
                  <c:v>8.9</c:v>
                </c:pt>
                <c:pt idx="186">
                  <c:v>8.9</c:v>
                </c:pt>
                <c:pt idx="187">
                  <c:v>8.9</c:v>
                </c:pt>
                <c:pt idx="188">
                  <c:v>8.9</c:v>
                </c:pt>
                <c:pt idx="189">
                  <c:v>8.8000000000000007</c:v>
                </c:pt>
                <c:pt idx="190">
                  <c:v>8.8000000000000007</c:v>
                </c:pt>
                <c:pt idx="191">
                  <c:v>8.8000000000000007</c:v>
                </c:pt>
                <c:pt idx="192">
                  <c:v>8.8000000000000007</c:v>
                </c:pt>
                <c:pt idx="193">
                  <c:v>8.8000000000000007</c:v>
                </c:pt>
                <c:pt idx="194">
                  <c:v>8.8000000000000007</c:v>
                </c:pt>
                <c:pt idx="195">
                  <c:v>8.8000000000000007</c:v>
                </c:pt>
                <c:pt idx="196">
                  <c:v>8.7000000000000011</c:v>
                </c:pt>
                <c:pt idx="197">
                  <c:v>8.7000000000000011</c:v>
                </c:pt>
                <c:pt idx="198">
                  <c:v>8.7000000000000011</c:v>
                </c:pt>
                <c:pt idx="199">
                  <c:v>8.7000000000000011</c:v>
                </c:pt>
                <c:pt idx="200">
                  <c:v>8.7000000000000011</c:v>
                </c:pt>
                <c:pt idx="201">
                  <c:v>8.7000000000000011</c:v>
                </c:pt>
                <c:pt idx="202">
                  <c:v>8.7000000000000011</c:v>
                </c:pt>
                <c:pt idx="203">
                  <c:v>8.7000000000000011</c:v>
                </c:pt>
                <c:pt idx="204">
                  <c:v>8.6</c:v>
                </c:pt>
                <c:pt idx="205">
                  <c:v>8.6</c:v>
                </c:pt>
                <c:pt idx="206">
                  <c:v>8.6</c:v>
                </c:pt>
                <c:pt idx="207">
                  <c:v>8.5</c:v>
                </c:pt>
                <c:pt idx="208">
                  <c:v>8.5</c:v>
                </c:pt>
                <c:pt idx="209">
                  <c:v>8.4</c:v>
                </c:pt>
                <c:pt idx="210">
                  <c:v>8.4</c:v>
                </c:pt>
                <c:pt idx="211">
                  <c:v>8.4</c:v>
                </c:pt>
                <c:pt idx="212">
                  <c:v>8.3000000000000007</c:v>
                </c:pt>
                <c:pt idx="213">
                  <c:v>8.3000000000000007</c:v>
                </c:pt>
                <c:pt idx="214">
                  <c:v>8.2000000000000011</c:v>
                </c:pt>
                <c:pt idx="215">
                  <c:v>8.2000000000000011</c:v>
                </c:pt>
                <c:pt idx="216">
                  <c:v>8.2000000000000011</c:v>
                </c:pt>
                <c:pt idx="217">
                  <c:v>8.2000000000000011</c:v>
                </c:pt>
                <c:pt idx="218">
                  <c:v>8.2000000000000011</c:v>
                </c:pt>
                <c:pt idx="219">
                  <c:v>8.2000000000000011</c:v>
                </c:pt>
                <c:pt idx="220">
                  <c:v>8.2000000000000011</c:v>
                </c:pt>
                <c:pt idx="221">
                  <c:v>8.2000000000000011</c:v>
                </c:pt>
                <c:pt idx="222">
                  <c:v>8.2000000000000011</c:v>
                </c:pt>
                <c:pt idx="223">
                  <c:v>8.2000000000000011</c:v>
                </c:pt>
                <c:pt idx="224">
                  <c:v>8.1</c:v>
                </c:pt>
                <c:pt idx="225">
                  <c:v>8.1</c:v>
                </c:pt>
                <c:pt idx="226">
                  <c:v>8.1</c:v>
                </c:pt>
                <c:pt idx="227">
                  <c:v>8.1</c:v>
                </c:pt>
                <c:pt idx="228">
                  <c:v>8.1</c:v>
                </c:pt>
                <c:pt idx="229">
                  <c:v>8.1</c:v>
                </c:pt>
                <c:pt idx="230">
                  <c:v>8</c:v>
                </c:pt>
                <c:pt idx="231">
                  <c:v>8</c:v>
                </c:pt>
                <c:pt idx="232">
                  <c:v>8</c:v>
                </c:pt>
                <c:pt idx="233">
                  <c:v>8</c:v>
                </c:pt>
                <c:pt idx="234">
                  <c:v>8</c:v>
                </c:pt>
                <c:pt idx="235">
                  <c:v>8</c:v>
                </c:pt>
                <c:pt idx="236">
                  <c:v>8</c:v>
                </c:pt>
                <c:pt idx="237">
                  <c:v>7.9</c:v>
                </c:pt>
                <c:pt idx="238">
                  <c:v>7.9</c:v>
                </c:pt>
                <c:pt idx="239">
                  <c:v>7.9</c:v>
                </c:pt>
                <c:pt idx="240">
                  <c:v>7.9</c:v>
                </c:pt>
                <c:pt idx="241">
                  <c:v>7.9</c:v>
                </c:pt>
                <c:pt idx="242">
                  <c:v>7.9</c:v>
                </c:pt>
                <c:pt idx="243">
                  <c:v>7.9</c:v>
                </c:pt>
                <c:pt idx="244">
                  <c:v>7.9</c:v>
                </c:pt>
                <c:pt idx="245">
                  <c:v>7.9</c:v>
                </c:pt>
                <c:pt idx="246">
                  <c:v>7.9</c:v>
                </c:pt>
                <c:pt idx="247">
                  <c:v>7.9</c:v>
                </c:pt>
                <c:pt idx="248">
                  <c:v>7.9</c:v>
                </c:pt>
                <c:pt idx="249">
                  <c:v>7.8</c:v>
                </c:pt>
                <c:pt idx="250">
                  <c:v>7.8</c:v>
                </c:pt>
                <c:pt idx="251">
                  <c:v>7.8</c:v>
                </c:pt>
                <c:pt idx="252">
                  <c:v>7.8</c:v>
                </c:pt>
                <c:pt idx="253">
                  <c:v>7.8</c:v>
                </c:pt>
                <c:pt idx="254">
                  <c:v>7.8</c:v>
                </c:pt>
                <c:pt idx="255">
                  <c:v>7.8</c:v>
                </c:pt>
                <c:pt idx="256">
                  <c:v>7.8</c:v>
                </c:pt>
                <c:pt idx="257">
                  <c:v>7.7</c:v>
                </c:pt>
                <c:pt idx="258">
                  <c:v>7.7</c:v>
                </c:pt>
                <c:pt idx="259">
                  <c:v>7.7</c:v>
                </c:pt>
                <c:pt idx="260">
                  <c:v>7.7</c:v>
                </c:pt>
                <c:pt idx="261">
                  <c:v>7.7</c:v>
                </c:pt>
                <c:pt idx="262">
                  <c:v>7.7</c:v>
                </c:pt>
                <c:pt idx="263">
                  <c:v>7.7</c:v>
                </c:pt>
                <c:pt idx="264">
                  <c:v>7.6</c:v>
                </c:pt>
                <c:pt idx="265">
                  <c:v>7.6</c:v>
                </c:pt>
                <c:pt idx="266">
                  <c:v>7.6</c:v>
                </c:pt>
                <c:pt idx="267">
                  <c:v>7.6</c:v>
                </c:pt>
                <c:pt idx="268">
                  <c:v>7.6</c:v>
                </c:pt>
                <c:pt idx="269">
                  <c:v>7.6</c:v>
                </c:pt>
                <c:pt idx="270">
                  <c:v>7.6</c:v>
                </c:pt>
                <c:pt idx="271">
                  <c:v>7.6</c:v>
                </c:pt>
                <c:pt idx="272">
                  <c:v>7.6</c:v>
                </c:pt>
                <c:pt idx="273">
                  <c:v>7.6</c:v>
                </c:pt>
                <c:pt idx="274">
                  <c:v>7.6</c:v>
                </c:pt>
                <c:pt idx="275">
                  <c:v>7.6</c:v>
                </c:pt>
                <c:pt idx="276">
                  <c:v>7.6</c:v>
                </c:pt>
                <c:pt idx="277">
                  <c:v>7.6</c:v>
                </c:pt>
                <c:pt idx="278">
                  <c:v>7.6</c:v>
                </c:pt>
                <c:pt idx="279">
                  <c:v>7.6</c:v>
                </c:pt>
                <c:pt idx="280">
                  <c:v>7.5</c:v>
                </c:pt>
                <c:pt idx="281">
                  <c:v>7.5</c:v>
                </c:pt>
                <c:pt idx="282">
                  <c:v>7.5</c:v>
                </c:pt>
                <c:pt idx="283">
                  <c:v>7.5</c:v>
                </c:pt>
                <c:pt idx="284">
                  <c:v>7.5</c:v>
                </c:pt>
                <c:pt idx="285">
                  <c:v>7.5</c:v>
                </c:pt>
                <c:pt idx="286">
                  <c:v>7.4</c:v>
                </c:pt>
                <c:pt idx="287">
                  <c:v>7.4</c:v>
                </c:pt>
                <c:pt idx="288">
                  <c:v>7.4</c:v>
                </c:pt>
                <c:pt idx="289">
                  <c:v>7.4</c:v>
                </c:pt>
                <c:pt idx="290">
                  <c:v>7.4</c:v>
                </c:pt>
                <c:pt idx="291">
                  <c:v>7.4</c:v>
                </c:pt>
                <c:pt idx="292">
                  <c:v>7.3</c:v>
                </c:pt>
                <c:pt idx="293">
                  <c:v>7.3</c:v>
                </c:pt>
                <c:pt idx="294">
                  <c:v>7.3</c:v>
                </c:pt>
                <c:pt idx="295">
                  <c:v>7.3</c:v>
                </c:pt>
                <c:pt idx="296">
                  <c:v>7.3</c:v>
                </c:pt>
                <c:pt idx="297">
                  <c:v>7.3</c:v>
                </c:pt>
                <c:pt idx="298">
                  <c:v>7.2</c:v>
                </c:pt>
                <c:pt idx="299">
                  <c:v>7.2</c:v>
                </c:pt>
                <c:pt idx="300">
                  <c:v>7.2</c:v>
                </c:pt>
                <c:pt idx="301">
                  <c:v>7.2</c:v>
                </c:pt>
                <c:pt idx="302">
                  <c:v>7.2</c:v>
                </c:pt>
                <c:pt idx="303">
                  <c:v>7.2</c:v>
                </c:pt>
                <c:pt idx="304">
                  <c:v>7.2</c:v>
                </c:pt>
                <c:pt idx="305">
                  <c:v>7.1</c:v>
                </c:pt>
                <c:pt idx="306">
                  <c:v>7.1</c:v>
                </c:pt>
                <c:pt idx="307">
                  <c:v>7.1</c:v>
                </c:pt>
                <c:pt idx="308">
                  <c:v>7.1</c:v>
                </c:pt>
                <c:pt idx="309">
                  <c:v>7.1</c:v>
                </c:pt>
                <c:pt idx="310">
                  <c:v>7.1</c:v>
                </c:pt>
                <c:pt idx="311">
                  <c:v>7</c:v>
                </c:pt>
                <c:pt idx="312">
                  <c:v>7</c:v>
                </c:pt>
                <c:pt idx="313">
                  <c:v>7</c:v>
                </c:pt>
                <c:pt idx="314">
                  <c:v>7</c:v>
                </c:pt>
                <c:pt idx="315">
                  <c:v>7</c:v>
                </c:pt>
                <c:pt idx="316">
                  <c:v>7</c:v>
                </c:pt>
                <c:pt idx="317">
                  <c:v>7</c:v>
                </c:pt>
                <c:pt idx="318">
                  <c:v>7</c:v>
                </c:pt>
                <c:pt idx="319">
                  <c:v>7</c:v>
                </c:pt>
                <c:pt idx="320">
                  <c:v>7</c:v>
                </c:pt>
                <c:pt idx="321">
                  <c:v>6.9</c:v>
                </c:pt>
                <c:pt idx="322">
                  <c:v>6.9</c:v>
                </c:pt>
                <c:pt idx="323">
                  <c:v>6.9</c:v>
                </c:pt>
                <c:pt idx="324">
                  <c:v>6.9</c:v>
                </c:pt>
                <c:pt idx="325">
                  <c:v>6.9</c:v>
                </c:pt>
                <c:pt idx="326">
                  <c:v>6.8</c:v>
                </c:pt>
                <c:pt idx="327">
                  <c:v>6.8</c:v>
                </c:pt>
                <c:pt idx="328">
                  <c:v>6.8</c:v>
                </c:pt>
                <c:pt idx="329">
                  <c:v>6.8</c:v>
                </c:pt>
                <c:pt idx="330">
                  <c:v>6.8</c:v>
                </c:pt>
                <c:pt idx="331">
                  <c:v>6.8</c:v>
                </c:pt>
                <c:pt idx="332">
                  <c:v>6.8</c:v>
                </c:pt>
                <c:pt idx="333">
                  <c:v>6.7</c:v>
                </c:pt>
                <c:pt idx="334">
                  <c:v>6.7</c:v>
                </c:pt>
                <c:pt idx="335">
                  <c:v>6.7</c:v>
                </c:pt>
                <c:pt idx="336">
                  <c:v>6.7</c:v>
                </c:pt>
                <c:pt idx="337">
                  <c:v>6.7</c:v>
                </c:pt>
                <c:pt idx="338">
                  <c:v>6.7</c:v>
                </c:pt>
                <c:pt idx="339">
                  <c:v>6.7</c:v>
                </c:pt>
                <c:pt idx="340">
                  <c:v>6.7</c:v>
                </c:pt>
                <c:pt idx="341">
                  <c:v>6.7</c:v>
                </c:pt>
                <c:pt idx="342">
                  <c:v>6.6</c:v>
                </c:pt>
                <c:pt idx="343">
                  <c:v>6.6</c:v>
                </c:pt>
                <c:pt idx="344">
                  <c:v>6.6</c:v>
                </c:pt>
                <c:pt idx="345">
                  <c:v>6.6</c:v>
                </c:pt>
                <c:pt idx="346">
                  <c:v>6.6</c:v>
                </c:pt>
                <c:pt idx="347">
                  <c:v>6.6</c:v>
                </c:pt>
                <c:pt idx="348">
                  <c:v>6.6</c:v>
                </c:pt>
                <c:pt idx="349">
                  <c:v>6.6</c:v>
                </c:pt>
                <c:pt idx="350">
                  <c:v>6.6</c:v>
                </c:pt>
                <c:pt idx="351">
                  <c:v>6.5</c:v>
                </c:pt>
                <c:pt idx="352">
                  <c:v>6.5</c:v>
                </c:pt>
                <c:pt idx="353">
                  <c:v>6.5</c:v>
                </c:pt>
                <c:pt idx="354">
                  <c:v>6.4</c:v>
                </c:pt>
                <c:pt idx="355">
                  <c:v>6.4</c:v>
                </c:pt>
                <c:pt idx="356">
                  <c:v>6.4</c:v>
                </c:pt>
                <c:pt idx="357">
                  <c:v>6.3</c:v>
                </c:pt>
                <c:pt idx="358">
                  <c:v>6.3</c:v>
                </c:pt>
                <c:pt idx="359">
                  <c:v>6.2</c:v>
                </c:pt>
              </c:numCache>
            </c:numRef>
          </c:yVal>
          <c:smooth val="1"/>
        </c:ser>
        <c:ser>
          <c:idx val="1"/>
          <c:order val="1"/>
          <c:tx>
            <c:v>Treatment Plant</c:v>
          </c:tx>
          <c:marker>
            <c:symbol val="none"/>
          </c:marker>
          <c:xVal>
            <c:numRef>
              <c:f>'WY11'!$P$3:$P$366</c:f>
              <c:numCache>
                <c:formatCode>0%</c:formatCode>
                <c:ptCount val="364"/>
                <c:pt idx="1">
                  <c:v>2.8011204481792735E-3</c:v>
                </c:pt>
                <c:pt idx="2">
                  <c:v>2.8011204481792735E-3</c:v>
                </c:pt>
                <c:pt idx="3">
                  <c:v>8.403361344537813E-3</c:v>
                </c:pt>
                <c:pt idx="4">
                  <c:v>8.403361344537813E-3</c:v>
                </c:pt>
                <c:pt idx="5">
                  <c:v>8.403361344537813E-3</c:v>
                </c:pt>
                <c:pt idx="6">
                  <c:v>8.403361344537813E-3</c:v>
                </c:pt>
                <c:pt idx="7">
                  <c:v>1.9607843137254902E-2</c:v>
                </c:pt>
                <c:pt idx="8">
                  <c:v>1.9607843137254902E-2</c:v>
                </c:pt>
                <c:pt idx="9">
                  <c:v>2.5210084033613443E-2</c:v>
                </c:pt>
                <c:pt idx="10">
                  <c:v>2.5210084033613443E-2</c:v>
                </c:pt>
                <c:pt idx="11">
                  <c:v>2.5210084033613443E-2</c:v>
                </c:pt>
                <c:pt idx="12">
                  <c:v>2.5210084033613443E-2</c:v>
                </c:pt>
                <c:pt idx="13">
                  <c:v>2.5210084033613443E-2</c:v>
                </c:pt>
                <c:pt idx="14">
                  <c:v>3.9215686274509803E-2</c:v>
                </c:pt>
                <c:pt idx="15">
                  <c:v>3.9215686274509803E-2</c:v>
                </c:pt>
                <c:pt idx="16">
                  <c:v>3.9215686274509803E-2</c:v>
                </c:pt>
                <c:pt idx="17">
                  <c:v>3.9215686274509803E-2</c:v>
                </c:pt>
                <c:pt idx="18">
                  <c:v>5.0420168067226885E-2</c:v>
                </c:pt>
                <c:pt idx="19">
                  <c:v>5.0420168067226885E-2</c:v>
                </c:pt>
                <c:pt idx="20">
                  <c:v>5.0420168067226885E-2</c:v>
                </c:pt>
                <c:pt idx="21">
                  <c:v>5.0420168067226885E-2</c:v>
                </c:pt>
                <c:pt idx="22">
                  <c:v>5.0420168067226885E-2</c:v>
                </c:pt>
                <c:pt idx="23">
                  <c:v>5.0420168067226885E-2</c:v>
                </c:pt>
                <c:pt idx="24">
                  <c:v>5.0420168067226885E-2</c:v>
                </c:pt>
                <c:pt idx="25">
                  <c:v>5.0420168067226885E-2</c:v>
                </c:pt>
                <c:pt idx="26">
                  <c:v>7.2829131652661083E-2</c:v>
                </c:pt>
                <c:pt idx="27">
                  <c:v>7.2829131652661083E-2</c:v>
                </c:pt>
                <c:pt idx="28">
                  <c:v>7.2829131652661083E-2</c:v>
                </c:pt>
                <c:pt idx="29">
                  <c:v>7.2829131652661083E-2</c:v>
                </c:pt>
                <c:pt idx="30">
                  <c:v>7.2829131652661083E-2</c:v>
                </c:pt>
                <c:pt idx="31">
                  <c:v>7.2829131652661083E-2</c:v>
                </c:pt>
                <c:pt idx="32">
                  <c:v>7.2829131652661083E-2</c:v>
                </c:pt>
                <c:pt idx="33">
                  <c:v>7.2829131652661083E-2</c:v>
                </c:pt>
                <c:pt idx="34">
                  <c:v>7.2829131652661083E-2</c:v>
                </c:pt>
                <c:pt idx="35">
                  <c:v>7.2829131652661083E-2</c:v>
                </c:pt>
                <c:pt idx="36">
                  <c:v>7.2829131652661083E-2</c:v>
                </c:pt>
                <c:pt idx="37">
                  <c:v>7.2829131652661083E-2</c:v>
                </c:pt>
                <c:pt idx="38">
                  <c:v>7.2829131652661083E-2</c:v>
                </c:pt>
                <c:pt idx="39">
                  <c:v>7.2829131652661083E-2</c:v>
                </c:pt>
                <c:pt idx="40">
                  <c:v>7.2829131652661083E-2</c:v>
                </c:pt>
                <c:pt idx="41">
                  <c:v>7.2829131652661083E-2</c:v>
                </c:pt>
                <c:pt idx="42">
                  <c:v>7.2829131652661083E-2</c:v>
                </c:pt>
                <c:pt idx="43">
                  <c:v>0.12044817927170869</c:v>
                </c:pt>
                <c:pt idx="44">
                  <c:v>0.12044817927170869</c:v>
                </c:pt>
                <c:pt idx="45">
                  <c:v>0.12044817927170869</c:v>
                </c:pt>
                <c:pt idx="46">
                  <c:v>0.12044817927170869</c:v>
                </c:pt>
                <c:pt idx="47">
                  <c:v>0.12044817927170869</c:v>
                </c:pt>
                <c:pt idx="48">
                  <c:v>0.12044817927170869</c:v>
                </c:pt>
                <c:pt idx="49">
                  <c:v>0.12044817927170869</c:v>
                </c:pt>
                <c:pt idx="50">
                  <c:v>0.12044817927170869</c:v>
                </c:pt>
                <c:pt idx="51">
                  <c:v>0.12044817927170869</c:v>
                </c:pt>
                <c:pt idx="52">
                  <c:v>0.12044817927170869</c:v>
                </c:pt>
                <c:pt idx="53">
                  <c:v>0.12044817927170869</c:v>
                </c:pt>
                <c:pt idx="54">
                  <c:v>0.12044817927170869</c:v>
                </c:pt>
                <c:pt idx="55">
                  <c:v>0.12044817927170869</c:v>
                </c:pt>
                <c:pt idx="56">
                  <c:v>0.12044817927170869</c:v>
                </c:pt>
                <c:pt idx="57">
                  <c:v>0.15966386554621853</c:v>
                </c:pt>
                <c:pt idx="58">
                  <c:v>0.15966386554621853</c:v>
                </c:pt>
                <c:pt idx="59">
                  <c:v>0.15966386554621853</c:v>
                </c:pt>
                <c:pt idx="60">
                  <c:v>0.15966386554621853</c:v>
                </c:pt>
                <c:pt idx="61">
                  <c:v>0.15966386554621853</c:v>
                </c:pt>
                <c:pt idx="62">
                  <c:v>0.15966386554621853</c:v>
                </c:pt>
                <c:pt idx="63">
                  <c:v>0.15966386554621853</c:v>
                </c:pt>
                <c:pt idx="64">
                  <c:v>0.15966386554621853</c:v>
                </c:pt>
                <c:pt idx="65">
                  <c:v>0.15966386554621853</c:v>
                </c:pt>
                <c:pt idx="66">
                  <c:v>0.15966386554621853</c:v>
                </c:pt>
                <c:pt idx="67">
                  <c:v>0.15966386554621853</c:v>
                </c:pt>
                <c:pt idx="68">
                  <c:v>0.15966386554621853</c:v>
                </c:pt>
                <c:pt idx="69">
                  <c:v>0.15966386554621853</c:v>
                </c:pt>
                <c:pt idx="70">
                  <c:v>0.15966386554621853</c:v>
                </c:pt>
                <c:pt idx="71">
                  <c:v>0.19887955182072828</c:v>
                </c:pt>
                <c:pt idx="72">
                  <c:v>0.19887955182072828</c:v>
                </c:pt>
                <c:pt idx="73">
                  <c:v>0.19887955182072828</c:v>
                </c:pt>
                <c:pt idx="74">
                  <c:v>0.19887955182072828</c:v>
                </c:pt>
                <c:pt idx="75">
                  <c:v>0.19887955182072828</c:v>
                </c:pt>
                <c:pt idx="76">
                  <c:v>0.19887955182072828</c:v>
                </c:pt>
                <c:pt idx="77">
                  <c:v>0.19887955182072828</c:v>
                </c:pt>
                <c:pt idx="78">
                  <c:v>0.19887955182072828</c:v>
                </c:pt>
                <c:pt idx="79">
                  <c:v>0.22128851540616246</c:v>
                </c:pt>
                <c:pt idx="80">
                  <c:v>0.22128851540616246</c:v>
                </c:pt>
                <c:pt idx="81">
                  <c:v>0.22128851540616246</c:v>
                </c:pt>
                <c:pt idx="82">
                  <c:v>0.22128851540616246</c:v>
                </c:pt>
                <c:pt idx="83">
                  <c:v>0.22128851540616246</c:v>
                </c:pt>
                <c:pt idx="84">
                  <c:v>0.22128851540616246</c:v>
                </c:pt>
                <c:pt idx="85">
                  <c:v>0.23809523809523819</c:v>
                </c:pt>
                <c:pt idx="86">
                  <c:v>0.23809523809523819</c:v>
                </c:pt>
                <c:pt idx="87">
                  <c:v>0.23809523809523819</c:v>
                </c:pt>
                <c:pt idx="88">
                  <c:v>0.23809523809523819</c:v>
                </c:pt>
                <c:pt idx="89">
                  <c:v>0.23809523809523819</c:v>
                </c:pt>
                <c:pt idx="90">
                  <c:v>0.23809523809523819</c:v>
                </c:pt>
                <c:pt idx="91">
                  <c:v>0.23809523809523819</c:v>
                </c:pt>
                <c:pt idx="92">
                  <c:v>0.23809523809523819</c:v>
                </c:pt>
                <c:pt idx="93">
                  <c:v>0.23809523809523819</c:v>
                </c:pt>
                <c:pt idx="94">
                  <c:v>0.23809523809523819</c:v>
                </c:pt>
                <c:pt idx="95">
                  <c:v>0.23809523809523819</c:v>
                </c:pt>
                <c:pt idx="96">
                  <c:v>0.23809523809523819</c:v>
                </c:pt>
                <c:pt idx="97">
                  <c:v>0.23809523809523819</c:v>
                </c:pt>
                <c:pt idx="98">
                  <c:v>0.27450980392156876</c:v>
                </c:pt>
                <c:pt idx="99">
                  <c:v>0.27450980392156876</c:v>
                </c:pt>
                <c:pt idx="100">
                  <c:v>0.27450980392156876</c:v>
                </c:pt>
                <c:pt idx="101">
                  <c:v>0.27450980392156876</c:v>
                </c:pt>
                <c:pt idx="102">
                  <c:v>0.27450980392156876</c:v>
                </c:pt>
                <c:pt idx="103">
                  <c:v>0.28851540616246507</c:v>
                </c:pt>
                <c:pt idx="104">
                  <c:v>0.28851540616246507</c:v>
                </c:pt>
                <c:pt idx="105">
                  <c:v>0.28851540616246507</c:v>
                </c:pt>
                <c:pt idx="106">
                  <c:v>0.29691876750700302</c:v>
                </c:pt>
                <c:pt idx="107">
                  <c:v>0.29691876750700302</c:v>
                </c:pt>
                <c:pt idx="108">
                  <c:v>0.29691876750700302</c:v>
                </c:pt>
                <c:pt idx="109">
                  <c:v>0.29691876750700302</c:v>
                </c:pt>
                <c:pt idx="110">
                  <c:v>0.30812324929972001</c:v>
                </c:pt>
                <c:pt idx="111">
                  <c:v>0.30812324929972001</c:v>
                </c:pt>
                <c:pt idx="112">
                  <c:v>0.30812324929972001</c:v>
                </c:pt>
                <c:pt idx="113">
                  <c:v>0.30812324929972001</c:v>
                </c:pt>
                <c:pt idx="114">
                  <c:v>0.30812324929972001</c:v>
                </c:pt>
                <c:pt idx="115">
                  <c:v>0.30812324929972001</c:v>
                </c:pt>
                <c:pt idx="116">
                  <c:v>0.30812324929972001</c:v>
                </c:pt>
                <c:pt idx="117">
                  <c:v>0.32773109243697479</c:v>
                </c:pt>
                <c:pt idx="118">
                  <c:v>0.33053221288515416</c:v>
                </c:pt>
                <c:pt idx="119">
                  <c:v>0.33053221288515416</c:v>
                </c:pt>
                <c:pt idx="120">
                  <c:v>0.33053221288515416</c:v>
                </c:pt>
                <c:pt idx="121">
                  <c:v>0.33053221288515416</c:v>
                </c:pt>
                <c:pt idx="122">
                  <c:v>0.33053221288515416</c:v>
                </c:pt>
                <c:pt idx="123">
                  <c:v>0.33053221288515416</c:v>
                </c:pt>
                <c:pt idx="124">
                  <c:v>0.34733893557422985</c:v>
                </c:pt>
                <c:pt idx="125">
                  <c:v>0.34733893557422985</c:v>
                </c:pt>
                <c:pt idx="126">
                  <c:v>0.34733893557422985</c:v>
                </c:pt>
                <c:pt idx="127">
                  <c:v>0.34733893557422985</c:v>
                </c:pt>
                <c:pt idx="128">
                  <c:v>0.34733893557422985</c:v>
                </c:pt>
                <c:pt idx="129">
                  <c:v>0.36134453781512615</c:v>
                </c:pt>
                <c:pt idx="130">
                  <c:v>0.36134453781512615</c:v>
                </c:pt>
                <c:pt idx="131">
                  <c:v>0.36134453781512615</c:v>
                </c:pt>
                <c:pt idx="132">
                  <c:v>0.36134453781512615</c:v>
                </c:pt>
                <c:pt idx="133">
                  <c:v>0.36134453781512615</c:v>
                </c:pt>
                <c:pt idx="134">
                  <c:v>0.37535014005602241</c:v>
                </c:pt>
                <c:pt idx="135">
                  <c:v>0.37535014005602241</c:v>
                </c:pt>
                <c:pt idx="136">
                  <c:v>0.37535014005602241</c:v>
                </c:pt>
                <c:pt idx="137">
                  <c:v>0.3837535014005603</c:v>
                </c:pt>
                <c:pt idx="138">
                  <c:v>0.3837535014005603</c:v>
                </c:pt>
                <c:pt idx="139">
                  <c:v>0.3837535014005603</c:v>
                </c:pt>
                <c:pt idx="140">
                  <c:v>0.3837535014005603</c:v>
                </c:pt>
                <c:pt idx="141">
                  <c:v>0.3837535014005603</c:v>
                </c:pt>
                <c:pt idx="142">
                  <c:v>0.3837535014005603</c:v>
                </c:pt>
                <c:pt idx="143">
                  <c:v>0.3837535014005603</c:v>
                </c:pt>
                <c:pt idx="144">
                  <c:v>0.40336134453781525</c:v>
                </c:pt>
                <c:pt idx="145">
                  <c:v>0.40336134453781525</c:v>
                </c:pt>
                <c:pt idx="146">
                  <c:v>0.40336134453781525</c:v>
                </c:pt>
                <c:pt idx="147">
                  <c:v>0.40336134453781525</c:v>
                </c:pt>
                <c:pt idx="148">
                  <c:v>0.40336134453781525</c:v>
                </c:pt>
                <c:pt idx="149">
                  <c:v>0.40336134453781525</c:v>
                </c:pt>
                <c:pt idx="150">
                  <c:v>0.42016806722689093</c:v>
                </c:pt>
                <c:pt idx="151">
                  <c:v>0.42016806722689093</c:v>
                </c:pt>
                <c:pt idx="152">
                  <c:v>0.42016806722689093</c:v>
                </c:pt>
                <c:pt idx="153">
                  <c:v>0.42016806722689093</c:v>
                </c:pt>
                <c:pt idx="154">
                  <c:v>0.42016806722689093</c:v>
                </c:pt>
                <c:pt idx="155">
                  <c:v>0.42016806722689093</c:v>
                </c:pt>
                <c:pt idx="156">
                  <c:v>0.42016806722689093</c:v>
                </c:pt>
                <c:pt idx="157">
                  <c:v>0.42016806722689093</c:v>
                </c:pt>
                <c:pt idx="158">
                  <c:v>0.42016806722689093</c:v>
                </c:pt>
                <c:pt idx="159">
                  <c:v>0.42016806722689093</c:v>
                </c:pt>
                <c:pt idx="160">
                  <c:v>0.4481792717086836</c:v>
                </c:pt>
                <c:pt idx="161">
                  <c:v>0.4481792717086836</c:v>
                </c:pt>
                <c:pt idx="162">
                  <c:v>0.4481792717086836</c:v>
                </c:pt>
                <c:pt idx="163">
                  <c:v>0.4481792717086836</c:v>
                </c:pt>
                <c:pt idx="164">
                  <c:v>0.4481792717086836</c:v>
                </c:pt>
                <c:pt idx="165">
                  <c:v>0.4481792717086836</c:v>
                </c:pt>
                <c:pt idx="166">
                  <c:v>0.4481792717086836</c:v>
                </c:pt>
                <c:pt idx="167">
                  <c:v>0.46778711484593827</c:v>
                </c:pt>
                <c:pt idx="168">
                  <c:v>0.46778711484593827</c:v>
                </c:pt>
                <c:pt idx="169">
                  <c:v>0.46778711484593827</c:v>
                </c:pt>
                <c:pt idx="170">
                  <c:v>0.46778711484593827</c:v>
                </c:pt>
                <c:pt idx="171">
                  <c:v>0.46778711484593827</c:v>
                </c:pt>
                <c:pt idx="172">
                  <c:v>0.46778711484593827</c:v>
                </c:pt>
                <c:pt idx="173">
                  <c:v>0.484593837535014</c:v>
                </c:pt>
                <c:pt idx="174">
                  <c:v>0.484593837535014</c:v>
                </c:pt>
                <c:pt idx="175">
                  <c:v>0.484593837535014</c:v>
                </c:pt>
                <c:pt idx="176">
                  <c:v>0.484593837535014</c:v>
                </c:pt>
                <c:pt idx="177">
                  <c:v>0.484593837535014</c:v>
                </c:pt>
                <c:pt idx="178">
                  <c:v>0.484593837535014</c:v>
                </c:pt>
                <c:pt idx="179">
                  <c:v>0.50140056022408952</c:v>
                </c:pt>
                <c:pt idx="180">
                  <c:v>0.50140056022408952</c:v>
                </c:pt>
                <c:pt idx="181">
                  <c:v>0.50140056022408952</c:v>
                </c:pt>
                <c:pt idx="182">
                  <c:v>0.50140056022408952</c:v>
                </c:pt>
                <c:pt idx="183">
                  <c:v>0.50140056022408952</c:v>
                </c:pt>
                <c:pt idx="184">
                  <c:v>0.50140056022408952</c:v>
                </c:pt>
                <c:pt idx="185">
                  <c:v>0.50140056022408952</c:v>
                </c:pt>
                <c:pt idx="186">
                  <c:v>0.50140056022408952</c:v>
                </c:pt>
                <c:pt idx="187">
                  <c:v>0.50140056022408952</c:v>
                </c:pt>
                <c:pt idx="188">
                  <c:v>0.50140056022408952</c:v>
                </c:pt>
                <c:pt idx="189">
                  <c:v>0.50140056022408952</c:v>
                </c:pt>
                <c:pt idx="190">
                  <c:v>0.50140056022408952</c:v>
                </c:pt>
                <c:pt idx="191">
                  <c:v>0.53501400560224066</c:v>
                </c:pt>
                <c:pt idx="192">
                  <c:v>0.53501400560224066</c:v>
                </c:pt>
                <c:pt idx="193">
                  <c:v>0.53501400560224066</c:v>
                </c:pt>
                <c:pt idx="194">
                  <c:v>0.53501400560224066</c:v>
                </c:pt>
                <c:pt idx="195">
                  <c:v>0.53501400560224066</c:v>
                </c:pt>
                <c:pt idx="196">
                  <c:v>0.53501400560224066</c:v>
                </c:pt>
                <c:pt idx="197">
                  <c:v>0.53501400560224066</c:v>
                </c:pt>
                <c:pt idx="198">
                  <c:v>0.53501400560224066</c:v>
                </c:pt>
                <c:pt idx="199">
                  <c:v>0.53501400560224066</c:v>
                </c:pt>
                <c:pt idx="200">
                  <c:v>0.53501400560224066</c:v>
                </c:pt>
                <c:pt idx="201">
                  <c:v>0.56302521008403383</c:v>
                </c:pt>
                <c:pt idx="202">
                  <c:v>0.56302521008403383</c:v>
                </c:pt>
                <c:pt idx="203">
                  <c:v>0.56302521008403383</c:v>
                </c:pt>
                <c:pt idx="204">
                  <c:v>0.56302521008403383</c:v>
                </c:pt>
                <c:pt idx="205">
                  <c:v>0.56302521008403383</c:v>
                </c:pt>
                <c:pt idx="206">
                  <c:v>0.56302521008403383</c:v>
                </c:pt>
                <c:pt idx="207">
                  <c:v>0.56302521008403383</c:v>
                </c:pt>
                <c:pt idx="208">
                  <c:v>0.58263305322128855</c:v>
                </c:pt>
                <c:pt idx="209">
                  <c:v>0.58263305322128855</c:v>
                </c:pt>
                <c:pt idx="210">
                  <c:v>0.58263305322128855</c:v>
                </c:pt>
                <c:pt idx="211">
                  <c:v>0.58263305322128855</c:v>
                </c:pt>
                <c:pt idx="212">
                  <c:v>0.58263305322128855</c:v>
                </c:pt>
                <c:pt idx="213">
                  <c:v>0.58263305322128855</c:v>
                </c:pt>
                <c:pt idx="214">
                  <c:v>0.58263305322128855</c:v>
                </c:pt>
                <c:pt idx="215">
                  <c:v>0.58263305322128855</c:v>
                </c:pt>
                <c:pt idx="216">
                  <c:v>0.58263305322128855</c:v>
                </c:pt>
                <c:pt idx="217">
                  <c:v>0.60784313725490213</c:v>
                </c:pt>
                <c:pt idx="218">
                  <c:v>0.60784313725490213</c:v>
                </c:pt>
                <c:pt idx="219">
                  <c:v>0.60784313725490213</c:v>
                </c:pt>
                <c:pt idx="220">
                  <c:v>0.60784313725490213</c:v>
                </c:pt>
                <c:pt idx="221">
                  <c:v>0.60784313725490213</c:v>
                </c:pt>
                <c:pt idx="222">
                  <c:v>0.60784313725490213</c:v>
                </c:pt>
                <c:pt idx="223">
                  <c:v>0.60784313725490213</c:v>
                </c:pt>
                <c:pt idx="224">
                  <c:v>0.60784313725490213</c:v>
                </c:pt>
                <c:pt idx="225">
                  <c:v>0.60784313725490213</c:v>
                </c:pt>
                <c:pt idx="226">
                  <c:v>0.60784313725490213</c:v>
                </c:pt>
                <c:pt idx="227">
                  <c:v>0.60784313725490213</c:v>
                </c:pt>
                <c:pt idx="228">
                  <c:v>0.60784313725490213</c:v>
                </c:pt>
                <c:pt idx="229">
                  <c:v>0.60784313725490213</c:v>
                </c:pt>
                <c:pt idx="230">
                  <c:v>0.60784313725490213</c:v>
                </c:pt>
                <c:pt idx="231">
                  <c:v>0.60784313725490213</c:v>
                </c:pt>
                <c:pt idx="232">
                  <c:v>0.6498599439775915</c:v>
                </c:pt>
                <c:pt idx="233">
                  <c:v>0.6498599439775915</c:v>
                </c:pt>
                <c:pt idx="234">
                  <c:v>0.6498599439775915</c:v>
                </c:pt>
                <c:pt idx="235">
                  <c:v>0.6498599439775915</c:v>
                </c:pt>
                <c:pt idx="236">
                  <c:v>0.6498599439775915</c:v>
                </c:pt>
                <c:pt idx="237">
                  <c:v>0.6498599439775915</c:v>
                </c:pt>
                <c:pt idx="238">
                  <c:v>0.6498599439775915</c:v>
                </c:pt>
                <c:pt idx="239">
                  <c:v>0.6498599439775915</c:v>
                </c:pt>
                <c:pt idx="240">
                  <c:v>0.67226890756302571</c:v>
                </c:pt>
                <c:pt idx="241">
                  <c:v>0.67226890756302571</c:v>
                </c:pt>
                <c:pt idx="242">
                  <c:v>0.67226890756302571</c:v>
                </c:pt>
                <c:pt idx="243">
                  <c:v>0.67226890756302571</c:v>
                </c:pt>
                <c:pt idx="244">
                  <c:v>0.67226890756302571</c:v>
                </c:pt>
                <c:pt idx="245">
                  <c:v>0.67226890756302571</c:v>
                </c:pt>
                <c:pt idx="246">
                  <c:v>0.67226890756302571</c:v>
                </c:pt>
                <c:pt idx="247">
                  <c:v>0.67226890756302571</c:v>
                </c:pt>
                <c:pt idx="248">
                  <c:v>0.67226890756302571</c:v>
                </c:pt>
                <c:pt idx="249">
                  <c:v>0.67226890756302571</c:v>
                </c:pt>
                <c:pt idx="250">
                  <c:v>0.67226890756302571</c:v>
                </c:pt>
                <c:pt idx="251">
                  <c:v>0.67226890756302571</c:v>
                </c:pt>
                <c:pt idx="252">
                  <c:v>0.708683473389356</c:v>
                </c:pt>
                <c:pt idx="253">
                  <c:v>0.708683473389356</c:v>
                </c:pt>
                <c:pt idx="254">
                  <c:v>0.708683473389356</c:v>
                </c:pt>
                <c:pt idx="255">
                  <c:v>0.708683473389356</c:v>
                </c:pt>
                <c:pt idx="256">
                  <c:v>0.708683473389356</c:v>
                </c:pt>
                <c:pt idx="257">
                  <c:v>0.708683473389356</c:v>
                </c:pt>
                <c:pt idx="258">
                  <c:v>0.708683473389356</c:v>
                </c:pt>
                <c:pt idx="259">
                  <c:v>0.708683473389356</c:v>
                </c:pt>
                <c:pt idx="260">
                  <c:v>0.708683473389356</c:v>
                </c:pt>
                <c:pt idx="261">
                  <c:v>0.73389355742296913</c:v>
                </c:pt>
                <c:pt idx="262">
                  <c:v>0.73389355742296913</c:v>
                </c:pt>
                <c:pt idx="263">
                  <c:v>0.73389355742296913</c:v>
                </c:pt>
                <c:pt idx="264">
                  <c:v>0.73389355742296913</c:v>
                </c:pt>
                <c:pt idx="265">
                  <c:v>0.73389355742296913</c:v>
                </c:pt>
                <c:pt idx="266">
                  <c:v>0.73389355742296913</c:v>
                </c:pt>
                <c:pt idx="267">
                  <c:v>0.73389355742296913</c:v>
                </c:pt>
                <c:pt idx="268">
                  <c:v>0.73389355742296913</c:v>
                </c:pt>
                <c:pt idx="269">
                  <c:v>0.73389355742296913</c:v>
                </c:pt>
                <c:pt idx="270">
                  <c:v>0.73389355742296913</c:v>
                </c:pt>
                <c:pt idx="271">
                  <c:v>0.73389355742296913</c:v>
                </c:pt>
                <c:pt idx="272">
                  <c:v>0.73389355742296913</c:v>
                </c:pt>
                <c:pt idx="273">
                  <c:v>0.73389355742296913</c:v>
                </c:pt>
                <c:pt idx="274">
                  <c:v>0.73389355742296913</c:v>
                </c:pt>
                <c:pt idx="275">
                  <c:v>0.73389355742296913</c:v>
                </c:pt>
                <c:pt idx="276">
                  <c:v>0.77591036414565828</c:v>
                </c:pt>
                <c:pt idx="277">
                  <c:v>0.77591036414565828</c:v>
                </c:pt>
                <c:pt idx="278">
                  <c:v>0.77591036414565828</c:v>
                </c:pt>
                <c:pt idx="279">
                  <c:v>0.77591036414565828</c:v>
                </c:pt>
                <c:pt idx="280">
                  <c:v>0.77591036414565828</c:v>
                </c:pt>
                <c:pt idx="281">
                  <c:v>0.77591036414565828</c:v>
                </c:pt>
                <c:pt idx="282">
                  <c:v>0.77591036414565828</c:v>
                </c:pt>
                <c:pt idx="283">
                  <c:v>0.77591036414565828</c:v>
                </c:pt>
                <c:pt idx="284">
                  <c:v>0.77591036414565828</c:v>
                </c:pt>
                <c:pt idx="285">
                  <c:v>0.77591036414565828</c:v>
                </c:pt>
                <c:pt idx="286">
                  <c:v>0.77591036414565828</c:v>
                </c:pt>
                <c:pt idx="287">
                  <c:v>0.77591036414565828</c:v>
                </c:pt>
                <c:pt idx="288">
                  <c:v>0.77591036414565828</c:v>
                </c:pt>
                <c:pt idx="289">
                  <c:v>0.77591036414565828</c:v>
                </c:pt>
                <c:pt idx="290">
                  <c:v>0.77591036414565828</c:v>
                </c:pt>
                <c:pt idx="291">
                  <c:v>0.77591036414565828</c:v>
                </c:pt>
                <c:pt idx="292">
                  <c:v>0.77591036414565828</c:v>
                </c:pt>
                <c:pt idx="293">
                  <c:v>0.77591036414565828</c:v>
                </c:pt>
                <c:pt idx="294">
                  <c:v>0.77591036414565828</c:v>
                </c:pt>
                <c:pt idx="295">
                  <c:v>0.77591036414565828</c:v>
                </c:pt>
                <c:pt idx="296">
                  <c:v>0.77591036414565828</c:v>
                </c:pt>
                <c:pt idx="297">
                  <c:v>0.83473389355742322</c:v>
                </c:pt>
                <c:pt idx="298">
                  <c:v>0.83473389355742322</c:v>
                </c:pt>
                <c:pt idx="299">
                  <c:v>0.83473389355742322</c:v>
                </c:pt>
                <c:pt idx="300">
                  <c:v>0.83473389355742322</c:v>
                </c:pt>
                <c:pt idx="301">
                  <c:v>0.83473389355742322</c:v>
                </c:pt>
                <c:pt idx="302">
                  <c:v>0.83473389355742322</c:v>
                </c:pt>
                <c:pt idx="303">
                  <c:v>0.83473389355742322</c:v>
                </c:pt>
                <c:pt idx="304">
                  <c:v>0.83473389355742322</c:v>
                </c:pt>
                <c:pt idx="305">
                  <c:v>0.83473389355742322</c:v>
                </c:pt>
                <c:pt idx="306">
                  <c:v>0.83473389355742322</c:v>
                </c:pt>
                <c:pt idx="307">
                  <c:v>0.83473389355742322</c:v>
                </c:pt>
                <c:pt idx="308">
                  <c:v>0.86554621848739521</c:v>
                </c:pt>
                <c:pt idx="309">
                  <c:v>0.86554621848739521</c:v>
                </c:pt>
                <c:pt idx="310">
                  <c:v>0.86554621848739521</c:v>
                </c:pt>
                <c:pt idx="311">
                  <c:v>0.86554621848739521</c:v>
                </c:pt>
                <c:pt idx="312">
                  <c:v>0.86554621848739521</c:v>
                </c:pt>
                <c:pt idx="313">
                  <c:v>0.86554621848739521</c:v>
                </c:pt>
                <c:pt idx="314">
                  <c:v>0.86554621848739521</c:v>
                </c:pt>
                <c:pt idx="315">
                  <c:v>0.86554621848739521</c:v>
                </c:pt>
                <c:pt idx="316">
                  <c:v>0.86554621848739521</c:v>
                </c:pt>
                <c:pt idx="317">
                  <c:v>0.86554621848739521</c:v>
                </c:pt>
                <c:pt idx="318">
                  <c:v>0.86554621848739521</c:v>
                </c:pt>
                <c:pt idx="319">
                  <c:v>0.89635854341736676</c:v>
                </c:pt>
                <c:pt idx="320">
                  <c:v>0.89635854341736676</c:v>
                </c:pt>
                <c:pt idx="321">
                  <c:v>0.89635854341736676</c:v>
                </c:pt>
                <c:pt idx="322">
                  <c:v>0.90476190476190455</c:v>
                </c:pt>
                <c:pt idx="323">
                  <c:v>0.90476190476190455</c:v>
                </c:pt>
                <c:pt idx="324">
                  <c:v>0.90476190476190455</c:v>
                </c:pt>
                <c:pt idx="325">
                  <c:v>0.90476190476190455</c:v>
                </c:pt>
                <c:pt idx="326">
                  <c:v>0.90476190476190455</c:v>
                </c:pt>
                <c:pt idx="327">
                  <c:v>0.90476190476190455</c:v>
                </c:pt>
                <c:pt idx="328">
                  <c:v>0.92156862745098034</c:v>
                </c:pt>
                <c:pt idx="329">
                  <c:v>0.92156862745098034</c:v>
                </c:pt>
                <c:pt idx="330">
                  <c:v>0.92156862745098034</c:v>
                </c:pt>
                <c:pt idx="331">
                  <c:v>0.92156862745098034</c:v>
                </c:pt>
                <c:pt idx="332">
                  <c:v>0.92156862745098034</c:v>
                </c:pt>
                <c:pt idx="333">
                  <c:v>0.92156862745098034</c:v>
                </c:pt>
                <c:pt idx="334">
                  <c:v>0.92156862745098034</c:v>
                </c:pt>
                <c:pt idx="335">
                  <c:v>0.9411764705882355</c:v>
                </c:pt>
                <c:pt idx="336">
                  <c:v>0.9411764705882355</c:v>
                </c:pt>
                <c:pt idx="337">
                  <c:v>0.9411764705882355</c:v>
                </c:pt>
                <c:pt idx="338">
                  <c:v>0.9411764705882355</c:v>
                </c:pt>
                <c:pt idx="339">
                  <c:v>0.9411764705882355</c:v>
                </c:pt>
                <c:pt idx="340">
                  <c:v>0.9411764705882355</c:v>
                </c:pt>
                <c:pt idx="341">
                  <c:v>0.95798319327731096</c:v>
                </c:pt>
                <c:pt idx="342">
                  <c:v>0.95798319327731096</c:v>
                </c:pt>
                <c:pt idx="343">
                  <c:v>0.95798319327731096</c:v>
                </c:pt>
                <c:pt idx="344">
                  <c:v>0.96638655462184853</c:v>
                </c:pt>
                <c:pt idx="345">
                  <c:v>0.96638655462184853</c:v>
                </c:pt>
                <c:pt idx="346">
                  <c:v>0.97198879551820749</c:v>
                </c:pt>
                <c:pt idx="347">
                  <c:v>0.97198879551820749</c:v>
                </c:pt>
                <c:pt idx="348">
                  <c:v>0.97198879551820749</c:v>
                </c:pt>
                <c:pt idx="349">
                  <c:v>0.98039215686274472</c:v>
                </c:pt>
                <c:pt idx="350">
                  <c:v>0.98039215686274472</c:v>
                </c:pt>
                <c:pt idx="351">
                  <c:v>0.98599439775910369</c:v>
                </c:pt>
                <c:pt idx="352">
                  <c:v>0.98599439775910369</c:v>
                </c:pt>
                <c:pt idx="353">
                  <c:v>0.98599439775910369</c:v>
                </c:pt>
                <c:pt idx="354">
                  <c:v>0.98599439775910369</c:v>
                </c:pt>
                <c:pt idx="355">
                  <c:v>0.99719887955182074</c:v>
                </c:pt>
              </c:numCache>
            </c:numRef>
          </c:xVal>
          <c:yVal>
            <c:numRef>
              <c:f>'WY11'!$K$3:$K$366</c:f>
              <c:numCache>
                <c:formatCode>General</c:formatCode>
                <c:ptCount val="364"/>
                <c:pt idx="0">
                  <c:v>8.6</c:v>
                </c:pt>
                <c:pt idx="1">
                  <c:v>11.9</c:v>
                </c:pt>
                <c:pt idx="2">
                  <c:v>11.9</c:v>
                </c:pt>
                <c:pt idx="3">
                  <c:v>11.8</c:v>
                </c:pt>
                <c:pt idx="4">
                  <c:v>11.8</c:v>
                </c:pt>
                <c:pt idx="5">
                  <c:v>11.8</c:v>
                </c:pt>
                <c:pt idx="6">
                  <c:v>11.8</c:v>
                </c:pt>
                <c:pt idx="7">
                  <c:v>11.7</c:v>
                </c:pt>
                <c:pt idx="8">
                  <c:v>11.7</c:v>
                </c:pt>
                <c:pt idx="9">
                  <c:v>11.6</c:v>
                </c:pt>
                <c:pt idx="10">
                  <c:v>11.6</c:v>
                </c:pt>
                <c:pt idx="11">
                  <c:v>11.6</c:v>
                </c:pt>
                <c:pt idx="12">
                  <c:v>11.6</c:v>
                </c:pt>
                <c:pt idx="13">
                  <c:v>11.6</c:v>
                </c:pt>
                <c:pt idx="14">
                  <c:v>11.5</c:v>
                </c:pt>
                <c:pt idx="15">
                  <c:v>11.5</c:v>
                </c:pt>
                <c:pt idx="16">
                  <c:v>11.5</c:v>
                </c:pt>
                <c:pt idx="17">
                  <c:v>11.5</c:v>
                </c:pt>
                <c:pt idx="18">
                  <c:v>11.4</c:v>
                </c:pt>
                <c:pt idx="19">
                  <c:v>11.4</c:v>
                </c:pt>
                <c:pt idx="20">
                  <c:v>11.4</c:v>
                </c:pt>
                <c:pt idx="21">
                  <c:v>11.4</c:v>
                </c:pt>
                <c:pt idx="22">
                  <c:v>11.4</c:v>
                </c:pt>
                <c:pt idx="23">
                  <c:v>11.4</c:v>
                </c:pt>
                <c:pt idx="24">
                  <c:v>11.4</c:v>
                </c:pt>
                <c:pt idx="25">
                  <c:v>11.4</c:v>
                </c:pt>
                <c:pt idx="26">
                  <c:v>11.3</c:v>
                </c:pt>
                <c:pt idx="27">
                  <c:v>11.3</c:v>
                </c:pt>
                <c:pt idx="28">
                  <c:v>11.3</c:v>
                </c:pt>
                <c:pt idx="29">
                  <c:v>11.3</c:v>
                </c:pt>
                <c:pt idx="30">
                  <c:v>11.3</c:v>
                </c:pt>
                <c:pt idx="31">
                  <c:v>11.3</c:v>
                </c:pt>
                <c:pt idx="32">
                  <c:v>11.3</c:v>
                </c:pt>
                <c:pt idx="33">
                  <c:v>11.3</c:v>
                </c:pt>
                <c:pt idx="34">
                  <c:v>11.3</c:v>
                </c:pt>
                <c:pt idx="35">
                  <c:v>11.3</c:v>
                </c:pt>
                <c:pt idx="36">
                  <c:v>11.3</c:v>
                </c:pt>
                <c:pt idx="37">
                  <c:v>11.3</c:v>
                </c:pt>
                <c:pt idx="38">
                  <c:v>11.3</c:v>
                </c:pt>
                <c:pt idx="39">
                  <c:v>11.3</c:v>
                </c:pt>
                <c:pt idx="40">
                  <c:v>11.3</c:v>
                </c:pt>
                <c:pt idx="41">
                  <c:v>11.3</c:v>
                </c:pt>
                <c:pt idx="42">
                  <c:v>11.3</c:v>
                </c:pt>
                <c:pt idx="43">
                  <c:v>11.2</c:v>
                </c:pt>
                <c:pt idx="44">
                  <c:v>11.2</c:v>
                </c:pt>
                <c:pt idx="45">
                  <c:v>11.2</c:v>
                </c:pt>
                <c:pt idx="46">
                  <c:v>11.2</c:v>
                </c:pt>
                <c:pt idx="47">
                  <c:v>11.2</c:v>
                </c:pt>
                <c:pt idx="48">
                  <c:v>11.2</c:v>
                </c:pt>
                <c:pt idx="49">
                  <c:v>11.2</c:v>
                </c:pt>
                <c:pt idx="50">
                  <c:v>11.2</c:v>
                </c:pt>
                <c:pt idx="51">
                  <c:v>11.2</c:v>
                </c:pt>
                <c:pt idx="52">
                  <c:v>11.2</c:v>
                </c:pt>
                <c:pt idx="53">
                  <c:v>11.2</c:v>
                </c:pt>
                <c:pt idx="54">
                  <c:v>11.2</c:v>
                </c:pt>
                <c:pt idx="55">
                  <c:v>11.2</c:v>
                </c:pt>
                <c:pt idx="56">
                  <c:v>11.2</c:v>
                </c:pt>
                <c:pt idx="57">
                  <c:v>11.1</c:v>
                </c:pt>
                <c:pt idx="58">
                  <c:v>11.1</c:v>
                </c:pt>
                <c:pt idx="59">
                  <c:v>11.1</c:v>
                </c:pt>
                <c:pt idx="60">
                  <c:v>11.1</c:v>
                </c:pt>
                <c:pt idx="61">
                  <c:v>11.1</c:v>
                </c:pt>
                <c:pt idx="62">
                  <c:v>11.1</c:v>
                </c:pt>
                <c:pt idx="63">
                  <c:v>11.1</c:v>
                </c:pt>
                <c:pt idx="64">
                  <c:v>11.1</c:v>
                </c:pt>
                <c:pt idx="65">
                  <c:v>11.1</c:v>
                </c:pt>
                <c:pt idx="66">
                  <c:v>11.1</c:v>
                </c:pt>
                <c:pt idx="67">
                  <c:v>11.1</c:v>
                </c:pt>
                <c:pt idx="68">
                  <c:v>11.1</c:v>
                </c:pt>
                <c:pt idx="69">
                  <c:v>11.1</c:v>
                </c:pt>
                <c:pt idx="70">
                  <c:v>11.1</c:v>
                </c:pt>
                <c:pt idx="71">
                  <c:v>11</c:v>
                </c:pt>
                <c:pt idx="72">
                  <c:v>11</c:v>
                </c:pt>
                <c:pt idx="73">
                  <c:v>11</c:v>
                </c:pt>
                <c:pt idx="74">
                  <c:v>11</c:v>
                </c:pt>
                <c:pt idx="75">
                  <c:v>11</c:v>
                </c:pt>
                <c:pt idx="76">
                  <c:v>11</c:v>
                </c:pt>
                <c:pt idx="77">
                  <c:v>11</c:v>
                </c:pt>
                <c:pt idx="78">
                  <c:v>11</c:v>
                </c:pt>
                <c:pt idx="79">
                  <c:v>10.9</c:v>
                </c:pt>
                <c:pt idx="80">
                  <c:v>10.9</c:v>
                </c:pt>
                <c:pt idx="81">
                  <c:v>10.9</c:v>
                </c:pt>
                <c:pt idx="82">
                  <c:v>10.9</c:v>
                </c:pt>
                <c:pt idx="83">
                  <c:v>10.9</c:v>
                </c:pt>
                <c:pt idx="84">
                  <c:v>10.9</c:v>
                </c:pt>
                <c:pt idx="85">
                  <c:v>10.8</c:v>
                </c:pt>
                <c:pt idx="86">
                  <c:v>10.8</c:v>
                </c:pt>
                <c:pt idx="87">
                  <c:v>10.8</c:v>
                </c:pt>
                <c:pt idx="88">
                  <c:v>10.8</c:v>
                </c:pt>
                <c:pt idx="89">
                  <c:v>10.8</c:v>
                </c:pt>
                <c:pt idx="90">
                  <c:v>10.8</c:v>
                </c:pt>
                <c:pt idx="91">
                  <c:v>10.8</c:v>
                </c:pt>
                <c:pt idx="92">
                  <c:v>10.8</c:v>
                </c:pt>
                <c:pt idx="93">
                  <c:v>10.8</c:v>
                </c:pt>
                <c:pt idx="94">
                  <c:v>10.8</c:v>
                </c:pt>
                <c:pt idx="95">
                  <c:v>10.8</c:v>
                </c:pt>
                <c:pt idx="96">
                  <c:v>10.8</c:v>
                </c:pt>
                <c:pt idx="97">
                  <c:v>10.8</c:v>
                </c:pt>
                <c:pt idx="98">
                  <c:v>10.7</c:v>
                </c:pt>
                <c:pt idx="99">
                  <c:v>10.7</c:v>
                </c:pt>
                <c:pt idx="100">
                  <c:v>10.7</c:v>
                </c:pt>
                <c:pt idx="101">
                  <c:v>10.7</c:v>
                </c:pt>
                <c:pt idx="102">
                  <c:v>10.7</c:v>
                </c:pt>
                <c:pt idx="103">
                  <c:v>10.6</c:v>
                </c:pt>
                <c:pt idx="104">
                  <c:v>10.6</c:v>
                </c:pt>
                <c:pt idx="105">
                  <c:v>10.6</c:v>
                </c:pt>
                <c:pt idx="106">
                  <c:v>10.5</c:v>
                </c:pt>
                <c:pt idx="107">
                  <c:v>10.5</c:v>
                </c:pt>
                <c:pt idx="108">
                  <c:v>10.5</c:v>
                </c:pt>
                <c:pt idx="109">
                  <c:v>10.5</c:v>
                </c:pt>
                <c:pt idx="110">
                  <c:v>10.4</c:v>
                </c:pt>
                <c:pt idx="111">
                  <c:v>10.4</c:v>
                </c:pt>
                <c:pt idx="112">
                  <c:v>10.4</c:v>
                </c:pt>
                <c:pt idx="113">
                  <c:v>10.4</c:v>
                </c:pt>
                <c:pt idx="114">
                  <c:v>10.4</c:v>
                </c:pt>
                <c:pt idx="115">
                  <c:v>10.4</c:v>
                </c:pt>
                <c:pt idx="116">
                  <c:v>10.4</c:v>
                </c:pt>
                <c:pt idx="117">
                  <c:v>10.3</c:v>
                </c:pt>
                <c:pt idx="118">
                  <c:v>10.200000000000001</c:v>
                </c:pt>
                <c:pt idx="119">
                  <c:v>10.200000000000001</c:v>
                </c:pt>
                <c:pt idx="120">
                  <c:v>10.200000000000001</c:v>
                </c:pt>
                <c:pt idx="121">
                  <c:v>10.200000000000001</c:v>
                </c:pt>
                <c:pt idx="122">
                  <c:v>10.200000000000001</c:v>
                </c:pt>
                <c:pt idx="123">
                  <c:v>10.200000000000001</c:v>
                </c:pt>
                <c:pt idx="124">
                  <c:v>10.1</c:v>
                </c:pt>
                <c:pt idx="125">
                  <c:v>10.1</c:v>
                </c:pt>
                <c:pt idx="126">
                  <c:v>10.1</c:v>
                </c:pt>
                <c:pt idx="127">
                  <c:v>10.1</c:v>
                </c:pt>
                <c:pt idx="128">
                  <c:v>10.1</c:v>
                </c:pt>
                <c:pt idx="129">
                  <c:v>10</c:v>
                </c:pt>
                <c:pt idx="130">
                  <c:v>10</c:v>
                </c:pt>
                <c:pt idx="131">
                  <c:v>10</c:v>
                </c:pt>
                <c:pt idx="132">
                  <c:v>10</c:v>
                </c:pt>
                <c:pt idx="133">
                  <c:v>10</c:v>
                </c:pt>
                <c:pt idx="134">
                  <c:v>9.9</c:v>
                </c:pt>
                <c:pt idx="135">
                  <c:v>9.9</c:v>
                </c:pt>
                <c:pt idx="136">
                  <c:v>9.9</c:v>
                </c:pt>
                <c:pt idx="137">
                  <c:v>9.8000000000000007</c:v>
                </c:pt>
                <c:pt idx="138">
                  <c:v>9.8000000000000007</c:v>
                </c:pt>
                <c:pt idx="139">
                  <c:v>9.8000000000000007</c:v>
                </c:pt>
                <c:pt idx="140">
                  <c:v>9.8000000000000007</c:v>
                </c:pt>
                <c:pt idx="141">
                  <c:v>9.8000000000000007</c:v>
                </c:pt>
                <c:pt idx="142">
                  <c:v>9.8000000000000007</c:v>
                </c:pt>
                <c:pt idx="143">
                  <c:v>9.8000000000000007</c:v>
                </c:pt>
                <c:pt idx="144">
                  <c:v>9.7000000000000011</c:v>
                </c:pt>
                <c:pt idx="145">
                  <c:v>9.7000000000000011</c:v>
                </c:pt>
                <c:pt idx="146">
                  <c:v>9.7000000000000011</c:v>
                </c:pt>
                <c:pt idx="147">
                  <c:v>9.7000000000000011</c:v>
                </c:pt>
                <c:pt idx="148">
                  <c:v>9.7000000000000011</c:v>
                </c:pt>
                <c:pt idx="149">
                  <c:v>9.7000000000000011</c:v>
                </c:pt>
                <c:pt idx="150">
                  <c:v>9.6</c:v>
                </c:pt>
                <c:pt idx="151">
                  <c:v>9.6</c:v>
                </c:pt>
                <c:pt idx="152">
                  <c:v>9.6</c:v>
                </c:pt>
                <c:pt idx="153">
                  <c:v>9.6</c:v>
                </c:pt>
                <c:pt idx="154">
                  <c:v>9.6</c:v>
                </c:pt>
                <c:pt idx="155">
                  <c:v>9.6</c:v>
                </c:pt>
                <c:pt idx="156">
                  <c:v>9.6</c:v>
                </c:pt>
                <c:pt idx="157">
                  <c:v>9.6</c:v>
                </c:pt>
                <c:pt idx="158">
                  <c:v>9.6</c:v>
                </c:pt>
                <c:pt idx="159">
                  <c:v>9.6</c:v>
                </c:pt>
                <c:pt idx="160">
                  <c:v>9.5</c:v>
                </c:pt>
                <c:pt idx="161">
                  <c:v>9.5</c:v>
                </c:pt>
                <c:pt idx="162">
                  <c:v>9.5</c:v>
                </c:pt>
                <c:pt idx="163">
                  <c:v>9.5</c:v>
                </c:pt>
                <c:pt idx="164">
                  <c:v>9.5</c:v>
                </c:pt>
                <c:pt idx="165">
                  <c:v>9.5</c:v>
                </c:pt>
                <c:pt idx="166">
                  <c:v>9.5</c:v>
                </c:pt>
                <c:pt idx="167">
                  <c:v>9.4</c:v>
                </c:pt>
                <c:pt idx="168">
                  <c:v>9.4</c:v>
                </c:pt>
                <c:pt idx="169">
                  <c:v>9.4</c:v>
                </c:pt>
                <c:pt idx="170">
                  <c:v>9.4</c:v>
                </c:pt>
                <c:pt idx="171">
                  <c:v>9.4</c:v>
                </c:pt>
                <c:pt idx="172">
                  <c:v>9.4</c:v>
                </c:pt>
                <c:pt idx="173">
                  <c:v>9.3000000000000007</c:v>
                </c:pt>
                <c:pt idx="174">
                  <c:v>9.3000000000000007</c:v>
                </c:pt>
                <c:pt idx="175">
                  <c:v>9.3000000000000007</c:v>
                </c:pt>
                <c:pt idx="176">
                  <c:v>9.3000000000000007</c:v>
                </c:pt>
                <c:pt idx="177">
                  <c:v>9.3000000000000007</c:v>
                </c:pt>
                <c:pt idx="178">
                  <c:v>9.3000000000000007</c:v>
                </c:pt>
                <c:pt idx="179">
                  <c:v>9.2000000000000011</c:v>
                </c:pt>
                <c:pt idx="180">
                  <c:v>9.2000000000000011</c:v>
                </c:pt>
                <c:pt idx="181">
                  <c:v>9.2000000000000011</c:v>
                </c:pt>
                <c:pt idx="182">
                  <c:v>9.2000000000000011</c:v>
                </c:pt>
                <c:pt idx="183">
                  <c:v>9.2000000000000011</c:v>
                </c:pt>
                <c:pt idx="184">
                  <c:v>9.2000000000000011</c:v>
                </c:pt>
                <c:pt idx="185">
                  <c:v>9.2000000000000011</c:v>
                </c:pt>
                <c:pt idx="186">
                  <c:v>9.2000000000000011</c:v>
                </c:pt>
                <c:pt idx="187">
                  <c:v>9.2000000000000011</c:v>
                </c:pt>
                <c:pt idx="188">
                  <c:v>9.2000000000000011</c:v>
                </c:pt>
                <c:pt idx="189">
                  <c:v>9.2000000000000011</c:v>
                </c:pt>
                <c:pt idx="190">
                  <c:v>9.2000000000000011</c:v>
                </c:pt>
                <c:pt idx="191">
                  <c:v>9.1</c:v>
                </c:pt>
                <c:pt idx="192">
                  <c:v>9.1</c:v>
                </c:pt>
                <c:pt idx="193">
                  <c:v>9.1</c:v>
                </c:pt>
                <c:pt idx="194">
                  <c:v>9.1</c:v>
                </c:pt>
                <c:pt idx="195">
                  <c:v>9.1</c:v>
                </c:pt>
                <c:pt idx="196">
                  <c:v>9.1</c:v>
                </c:pt>
                <c:pt idx="197">
                  <c:v>9.1</c:v>
                </c:pt>
                <c:pt idx="198">
                  <c:v>9.1</c:v>
                </c:pt>
                <c:pt idx="199">
                  <c:v>9.1</c:v>
                </c:pt>
                <c:pt idx="200">
                  <c:v>9.1</c:v>
                </c:pt>
                <c:pt idx="201">
                  <c:v>9</c:v>
                </c:pt>
                <c:pt idx="202">
                  <c:v>9</c:v>
                </c:pt>
                <c:pt idx="203">
                  <c:v>9</c:v>
                </c:pt>
                <c:pt idx="204">
                  <c:v>9</c:v>
                </c:pt>
                <c:pt idx="205">
                  <c:v>9</c:v>
                </c:pt>
                <c:pt idx="206">
                  <c:v>9</c:v>
                </c:pt>
                <c:pt idx="207">
                  <c:v>9</c:v>
                </c:pt>
                <c:pt idx="208">
                  <c:v>8.9</c:v>
                </c:pt>
                <c:pt idx="209">
                  <c:v>8.9</c:v>
                </c:pt>
                <c:pt idx="210">
                  <c:v>8.9</c:v>
                </c:pt>
                <c:pt idx="211">
                  <c:v>8.9</c:v>
                </c:pt>
                <c:pt idx="212">
                  <c:v>8.9</c:v>
                </c:pt>
                <c:pt idx="213">
                  <c:v>8.9</c:v>
                </c:pt>
                <c:pt idx="214">
                  <c:v>8.9</c:v>
                </c:pt>
                <c:pt idx="215">
                  <c:v>8.9</c:v>
                </c:pt>
                <c:pt idx="216">
                  <c:v>8.9</c:v>
                </c:pt>
                <c:pt idx="217">
                  <c:v>8.8000000000000007</c:v>
                </c:pt>
                <c:pt idx="218">
                  <c:v>8.8000000000000007</c:v>
                </c:pt>
                <c:pt idx="219">
                  <c:v>8.8000000000000007</c:v>
                </c:pt>
                <c:pt idx="220">
                  <c:v>8.8000000000000007</c:v>
                </c:pt>
                <c:pt idx="221">
                  <c:v>8.8000000000000007</c:v>
                </c:pt>
                <c:pt idx="222">
                  <c:v>8.8000000000000007</c:v>
                </c:pt>
                <c:pt idx="223">
                  <c:v>8.8000000000000007</c:v>
                </c:pt>
                <c:pt idx="224">
                  <c:v>8.8000000000000007</c:v>
                </c:pt>
                <c:pt idx="225">
                  <c:v>8.8000000000000007</c:v>
                </c:pt>
                <c:pt idx="226">
                  <c:v>8.8000000000000007</c:v>
                </c:pt>
                <c:pt idx="227">
                  <c:v>8.8000000000000007</c:v>
                </c:pt>
                <c:pt idx="228">
                  <c:v>8.8000000000000007</c:v>
                </c:pt>
                <c:pt idx="229">
                  <c:v>8.8000000000000007</c:v>
                </c:pt>
                <c:pt idx="230">
                  <c:v>8.8000000000000007</c:v>
                </c:pt>
                <c:pt idx="231">
                  <c:v>8.8000000000000007</c:v>
                </c:pt>
                <c:pt idx="232">
                  <c:v>8.7000000000000011</c:v>
                </c:pt>
                <c:pt idx="233">
                  <c:v>8.7000000000000011</c:v>
                </c:pt>
                <c:pt idx="234">
                  <c:v>8.7000000000000011</c:v>
                </c:pt>
                <c:pt idx="235">
                  <c:v>8.7000000000000011</c:v>
                </c:pt>
                <c:pt idx="236">
                  <c:v>8.7000000000000011</c:v>
                </c:pt>
                <c:pt idx="237">
                  <c:v>8.7000000000000011</c:v>
                </c:pt>
                <c:pt idx="238">
                  <c:v>8.7000000000000011</c:v>
                </c:pt>
                <c:pt idx="239">
                  <c:v>8.7000000000000011</c:v>
                </c:pt>
                <c:pt idx="240">
                  <c:v>8.6</c:v>
                </c:pt>
                <c:pt idx="241">
                  <c:v>8.6</c:v>
                </c:pt>
                <c:pt idx="242">
                  <c:v>8.6</c:v>
                </c:pt>
                <c:pt idx="243">
                  <c:v>8.6</c:v>
                </c:pt>
                <c:pt idx="244">
                  <c:v>8.6</c:v>
                </c:pt>
                <c:pt idx="245">
                  <c:v>8.6</c:v>
                </c:pt>
                <c:pt idx="246">
                  <c:v>8.6</c:v>
                </c:pt>
                <c:pt idx="247">
                  <c:v>8.6</c:v>
                </c:pt>
                <c:pt idx="248">
                  <c:v>8.6</c:v>
                </c:pt>
                <c:pt idx="249">
                  <c:v>8.6</c:v>
                </c:pt>
                <c:pt idx="250">
                  <c:v>8.6</c:v>
                </c:pt>
                <c:pt idx="251">
                  <c:v>8.6</c:v>
                </c:pt>
                <c:pt idx="252">
                  <c:v>8.5</c:v>
                </c:pt>
                <c:pt idx="253">
                  <c:v>8.5</c:v>
                </c:pt>
                <c:pt idx="254">
                  <c:v>8.5</c:v>
                </c:pt>
                <c:pt idx="255">
                  <c:v>8.5</c:v>
                </c:pt>
                <c:pt idx="256">
                  <c:v>8.5</c:v>
                </c:pt>
                <c:pt idx="257">
                  <c:v>8.5</c:v>
                </c:pt>
                <c:pt idx="258">
                  <c:v>8.5</c:v>
                </c:pt>
                <c:pt idx="259">
                  <c:v>8.5</c:v>
                </c:pt>
                <c:pt idx="260">
                  <c:v>8.5</c:v>
                </c:pt>
                <c:pt idx="261">
                  <c:v>8.4</c:v>
                </c:pt>
                <c:pt idx="262">
                  <c:v>8.4</c:v>
                </c:pt>
                <c:pt idx="263">
                  <c:v>8.4</c:v>
                </c:pt>
                <c:pt idx="264">
                  <c:v>8.4</c:v>
                </c:pt>
                <c:pt idx="265">
                  <c:v>8.4</c:v>
                </c:pt>
                <c:pt idx="266">
                  <c:v>8.4</c:v>
                </c:pt>
                <c:pt idx="267">
                  <c:v>8.4</c:v>
                </c:pt>
                <c:pt idx="268">
                  <c:v>8.4</c:v>
                </c:pt>
                <c:pt idx="269">
                  <c:v>8.4</c:v>
                </c:pt>
                <c:pt idx="270">
                  <c:v>8.4</c:v>
                </c:pt>
                <c:pt idx="271">
                  <c:v>8.4</c:v>
                </c:pt>
                <c:pt idx="272">
                  <c:v>8.4</c:v>
                </c:pt>
                <c:pt idx="273">
                  <c:v>8.4</c:v>
                </c:pt>
                <c:pt idx="274">
                  <c:v>8.4</c:v>
                </c:pt>
                <c:pt idx="275">
                  <c:v>8.4</c:v>
                </c:pt>
                <c:pt idx="276">
                  <c:v>8.3000000000000007</c:v>
                </c:pt>
                <c:pt idx="277">
                  <c:v>8.3000000000000007</c:v>
                </c:pt>
                <c:pt idx="278">
                  <c:v>8.3000000000000007</c:v>
                </c:pt>
                <c:pt idx="279">
                  <c:v>8.3000000000000007</c:v>
                </c:pt>
                <c:pt idx="280">
                  <c:v>8.3000000000000007</c:v>
                </c:pt>
                <c:pt idx="281">
                  <c:v>8.3000000000000007</c:v>
                </c:pt>
                <c:pt idx="282">
                  <c:v>8.3000000000000007</c:v>
                </c:pt>
                <c:pt idx="283">
                  <c:v>8.3000000000000007</c:v>
                </c:pt>
                <c:pt idx="284">
                  <c:v>8.3000000000000007</c:v>
                </c:pt>
                <c:pt idx="285">
                  <c:v>8.3000000000000007</c:v>
                </c:pt>
                <c:pt idx="286">
                  <c:v>8.3000000000000007</c:v>
                </c:pt>
                <c:pt idx="287">
                  <c:v>8.3000000000000007</c:v>
                </c:pt>
                <c:pt idx="288">
                  <c:v>8.3000000000000007</c:v>
                </c:pt>
                <c:pt idx="289">
                  <c:v>8.3000000000000007</c:v>
                </c:pt>
                <c:pt idx="290">
                  <c:v>8.3000000000000007</c:v>
                </c:pt>
                <c:pt idx="291">
                  <c:v>8.3000000000000007</c:v>
                </c:pt>
                <c:pt idx="292">
                  <c:v>8.3000000000000007</c:v>
                </c:pt>
                <c:pt idx="293">
                  <c:v>8.3000000000000007</c:v>
                </c:pt>
                <c:pt idx="294">
                  <c:v>8.3000000000000007</c:v>
                </c:pt>
                <c:pt idx="295">
                  <c:v>8.3000000000000007</c:v>
                </c:pt>
                <c:pt idx="296">
                  <c:v>8.3000000000000007</c:v>
                </c:pt>
                <c:pt idx="297">
                  <c:v>8.2000000000000011</c:v>
                </c:pt>
                <c:pt idx="298">
                  <c:v>8.2000000000000011</c:v>
                </c:pt>
                <c:pt idx="299">
                  <c:v>8.2000000000000011</c:v>
                </c:pt>
                <c:pt idx="300">
                  <c:v>8.2000000000000011</c:v>
                </c:pt>
                <c:pt idx="301">
                  <c:v>8.2000000000000011</c:v>
                </c:pt>
                <c:pt idx="302">
                  <c:v>8.2000000000000011</c:v>
                </c:pt>
                <c:pt idx="303">
                  <c:v>8.2000000000000011</c:v>
                </c:pt>
                <c:pt idx="304">
                  <c:v>8.2000000000000011</c:v>
                </c:pt>
                <c:pt idx="305">
                  <c:v>8.2000000000000011</c:v>
                </c:pt>
                <c:pt idx="306">
                  <c:v>8.2000000000000011</c:v>
                </c:pt>
                <c:pt idx="307">
                  <c:v>8.2000000000000011</c:v>
                </c:pt>
                <c:pt idx="308">
                  <c:v>8.1</c:v>
                </c:pt>
                <c:pt idx="309">
                  <c:v>8.1</c:v>
                </c:pt>
                <c:pt idx="310">
                  <c:v>8.1</c:v>
                </c:pt>
                <c:pt idx="311">
                  <c:v>8.1</c:v>
                </c:pt>
                <c:pt idx="312">
                  <c:v>8.1</c:v>
                </c:pt>
                <c:pt idx="313">
                  <c:v>8.1</c:v>
                </c:pt>
                <c:pt idx="314">
                  <c:v>8.1</c:v>
                </c:pt>
                <c:pt idx="315">
                  <c:v>8.1</c:v>
                </c:pt>
                <c:pt idx="316">
                  <c:v>8.1</c:v>
                </c:pt>
                <c:pt idx="317">
                  <c:v>8.1</c:v>
                </c:pt>
                <c:pt idx="318">
                  <c:v>8.1</c:v>
                </c:pt>
                <c:pt idx="319">
                  <c:v>8</c:v>
                </c:pt>
                <c:pt idx="320">
                  <c:v>8</c:v>
                </c:pt>
                <c:pt idx="321">
                  <c:v>8</c:v>
                </c:pt>
                <c:pt idx="322">
                  <c:v>7.9</c:v>
                </c:pt>
                <c:pt idx="323">
                  <c:v>7.9</c:v>
                </c:pt>
                <c:pt idx="324">
                  <c:v>7.9</c:v>
                </c:pt>
                <c:pt idx="325">
                  <c:v>7.9</c:v>
                </c:pt>
                <c:pt idx="326">
                  <c:v>7.9</c:v>
                </c:pt>
                <c:pt idx="327">
                  <c:v>7.9</c:v>
                </c:pt>
                <c:pt idx="328">
                  <c:v>7.8</c:v>
                </c:pt>
                <c:pt idx="329">
                  <c:v>7.8</c:v>
                </c:pt>
                <c:pt idx="330">
                  <c:v>7.8</c:v>
                </c:pt>
                <c:pt idx="331">
                  <c:v>7.8</c:v>
                </c:pt>
                <c:pt idx="332">
                  <c:v>7.8</c:v>
                </c:pt>
                <c:pt idx="333">
                  <c:v>7.8</c:v>
                </c:pt>
                <c:pt idx="334">
                  <c:v>7.8</c:v>
                </c:pt>
                <c:pt idx="335">
                  <c:v>7.7</c:v>
                </c:pt>
                <c:pt idx="336">
                  <c:v>7.7</c:v>
                </c:pt>
                <c:pt idx="337">
                  <c:v>7.7</c:v>
                </c:pt>
                <c:pt idx="338">
                  <c:v>7.7</c:v>
                </c:pt>
                <c:pt idx="339">
                  <c:v>7.7</c:v>
                </c:pt>
                <c:pt idx="340">
                  <c:v>7.7</c:v>
                </c:pt>
                <c:pt idx="341">
                  <c:v>7.6</c:v>
                </c:pt>
                <c:pt idx="342">
                  <c:v>7.6</c:v>
                </c:pt>
                <c:pt idx="343">
                  <c:v>7.6</c:v>
                </c:pt>
                <c:pt idx="344">
                  <c:v>7.5</c:v>
                </c:pt>
                <c:pt idx="345">
                  <c:v>7.5</c:v>
                </c:pt>
                <c:pt idx="346">
                  <c:v>7.4</c:v>
                </c:pt>
                <c:pt idx="347">
                  <c:v>7.4</c:v>
                </c:pt>
                <c:pt idx="348">
                  <c:v>7.4</c:v>
                </c:pt>
                <c:pt idx="349">
                  <c:v>7.3</c:v>
                </c:pt>
                <c:pt idx="350">
                  <c:v>7.3</c:v>
                </c:pt>
                <c:pt idx="351">
                  <c:v>7</c:v>
                </c:pt>
                <c:pt idx="352">
                  <c:v>7</c:v>
                </c:pt>
                <c:pt idx="353">
                  <c:v>7</c:v>
                </c:pt>
                <c:pt idx="354">
                  <c:v>7</c:v>
                </c:pt>
                <c:pt idx="355">
                  <c:v>6.5</c:v>
                </c:pt>
              </c:numCache>
            </c:numRef>
          </c:yVal>
          <c:smooth val="1"/>
        </c:ser>
        <c:ser>
          <c:idx val="2"/>
          <c:order val="2"/>
          <c:tx>
            <c:v>South Valley</c:v>
          </c:tx>
          <c:marker>
            <c:symbol val="none"/>
          </c:marker>
          <c:xVal>
            <c:numRef>
              <c:f>'WY11'!$Y$3:$Y$364</c:f>
              <c:numCache>
                <c:formatCode>0%</c:formatCode>
                <c:ptCount val="362"/>
                <c:pt idx="1">
                  <c:v>2.7932960893854767E-3</c:v>
                </c:pt>
                <c:pt idx="2">
                  <c:v>2.7932960893854767E-3</c:v>
                </c:pt>
                <c:pt idx="3">
                  <c:v>8.3798882681564279E-3</c:v>
                </c:pt>
                <c:pt idx="4">
                  <c:v>8.3798882681564279E-3</c:v>
                </c:pt>
                <c:pt idx="5">
                  <c:v>8.3798882681564279E-3</c:v>
                </c:pt>
                <c:pt idx="6">
                  <c:v>8.3798882681564279E-3</c:v>
                </c:pt>
                <c:pt idx="7">
                  <c:v>8.3798882681564279E-3</c:v>
                </c:pt>
                <c:pt idx="8">
                  <c:v>2.234636871508381E-2</c:v>
                </c:pt>
                <c:pt idx="9">
                  <c:v>2.234636871508381E-2</c:v>
                </c:pt>
                <c:pt idx="10">
                  <c:v>2.7932960893854761E-2</c:v>
                </c:pt>
                <c:pt idx="11">
                  <c:v>3.0726256983240215E-2</c:v>
                </c:pt>
                <c:pt idx="12">
                  <c:v>3.0726256983240215E-2</c:v>
                </c:pt>
                <c:pt idx="13">
                  <c:v>3.631284916201119E-2</c:v>
                </c:pt>
                <c:pt idx="14">
                  <c:v>3.9106145251396648E-2</c:v>
                </c:pt>
                <c:pt idx="15">
                  <c:v>3.9106145251396648E-2</c:v>
                </c:pt>
                <c:pt idx="16">
                  <c:v>3.9106145251396648E-2</c:v>
                </c:pt>
                <c:pt idx="17">
                  <c:v>3.9106145251396648E-2</c:v>
                </c:pt>
                <c:pt idx="18">
                  <c:v>3.9106145251396648E-2</c:v>
                </c:pt>
                <c:pt idx="19">
                  <c:v>3.9106145251396648E-2</c:v>
                </c:pt>
                <c:pt idx="20">
                  <c:v>3.9106145251396648E-2</c:v>
                </c:pt>
                <c:pt idx="21">
                  <c:v>5.8659217877094966E-2</c:v>
                </c:pt>
                <c:pt idx="22">
                  <c:v>5.8659217877094966E-2</c:v>
                </c:pt>
                <c:pt idx="23">
                  <c:v>5.8659217877094966E-2</c:v>
                </c:pt>
                <c:pt idx="24">
                  <c:v>5.8659217877094966E-2</c:v>
                </c:pt>
                <c:pt idx="25">
                  <c:v>5.8659217877094966E-2</c:v>
                </c:pt>
                <c:pt idx="26">
                  <c:v>5.8659217877094966E-2</c:v>
                </c:pt>
                <c:pt idx="27">
                  <c:v>5.8659217877094966E-2</c:v>
                </c:pt>
                <c:pt idx="28">
                  <c:v>7.8212290502793325E-2</c:v>
                </c:pt>
                <c:pt idx="29">
                  <c:v>7.8212290502793325E-2</c:v>
                </c:pt>
                <c:pt idx="30">
                  <c:v>7.8212290502793325E-2</c:v>
                </c:pt>
                <c:pt idx="31">
                  <c:v>7.8212290502793325E-2</c:v>
                </c:pt>
                <c:pt idx="32">
                  <c:v>7.8212290502793325E-2</c:v>
                </c:pt>
                <c:pt idx="33">
                  <c:v>7.8212290502793325E-2</c:v>
                </c:pt>
                <c:pt idx="34">
                  <c:v>7.8212290502793325E-2</c:v>
                </c:pt>
                <c:pt idx="35">
                  <c:v>7.8212290502793325E-2</c:v>
                </c:pt>
                <c:pt idx="36">
                  <c:v>0.10055865921787707</c:v>
                </c:pt>
                <c:pt idx="37">
                  <c:v>0.10055865921787707</c:v>
                </c:pt>
                <c:pt idx="38">
                  <c:v>0.10055865921787707</c:v>
                </c:pt>
                <c:pt idx="39">
                  <c:v>0.10055865921787707</c:v>
                </c:pt>
                <c:pt idx="40">
                  <c:v>0.10055865921787707</c:v>
                </c:pt>
                <c:pt idx="41">
                  <c:v>0.10055865921787707</c:v>
                </c:pt>
                <c:pt idx="42">
                  <c:v>0.10055865921787707</c:v>
                </c:pt>
                <c:pt idx="43">
                  <c:v>0.10055865921787707</c:v>
                </c:pt>
                <c:pt idx="44">
                  <c:v>0.12290502793296092</c:v>
                </c:pt>
                <c:pt idx="45">
                  <c:v>0.12290502793296092</c:v>
                </c:pt>
                <c:pt idx="46">
                  <c:v>0.12290502793296092</c:v>
                </c:pt>
                <c:pt idx="47">
                  <c:v>0.12290502793296092</c:v>
                </c:pt>
                <c:pt idx="48">
                  <c:v>0.12290502793296092</c:v>
                </c:pt>
                <c:pt idx="49">
                  <c:v>0.12290502793296092</c:v>
                </c:pt>
                <c:pt idx="50">
                  <c:v>0.12290502793296092</c:v>
                </c:pt>
                <c:pt idx="51">
                  <c:v>0.14245810055865921</c:v>
                </c:pt>
                <c:pt idx="52">
                  <c:v>0.14245810055865921</c:v>
                </c:pt>
                <c:pt idx="53">
                  <c:v>0.14245810055865921</c:v>
                </c:pt>
                <c:pt idx="54">
                  <c:v>0.15083798882681573</c:v>
                </c:pt>
                <c:pt idx="55">
                  <c:v>0.15083798882681573</c:v>
                </c:pt>
                <c:pt idx="56">
                  <c:v>0.15083798882681573</c:v>
                </c:pt>
                <c:pt idx="57">
                  <c:v>0.15083798882681573</c:v>
                </c:pt>
                <c:pt idx="58">
                  <c:v>0.15083798882681573</c:v>
                </c:pt>
                <c:pt idx="59">
                  <c:v>0.15083798882681573</c:v>
                </c:pt>
                <c:pt idx="60">
                  <c:v>0.15083798882681573</c:v>
                </c:pt>
                <c:pt idx="61">
                  <c:v>0.15083798882681573</c:v>
                </c:pt>
                <c:pt idx="62">
                  <c:v>0.17318435754189951</c:v>
                </c:pt>
                <c:pt idx="63">
                  <c:v>0.17318435754189951</c:v>
                </c:pt>
                <c:pt idx="64">
                  <c:v>0.17318435754189951</c:v>
                </c:pt>
                <c:pt idx="65">
                  <c:v>0.17318435754189951</c:v>
                </c:pt>
                <c:pt idx="66">
                  <c:v>0.17318435754189951</c:v>
                </c:pt>
                <c:pt idx="67">
                  <c:v>0.18715083798882681</c:v>
                </c:pt>
                <c:pt idx="68">
                  <c:v>0.18715083798882681</c:v>
                </c:pt>
                <c:pt idx="69">
                  <c:v>0.18715083798882681</c:v>
                </c:pt>
                <c:pt idx="70">
                  <c:v>0.18715083798882681</c:v>
                </c:pt>
                <c:pt idx="71">
                  <c:v>0.18715083798882681</c:v>
                </c:pt>
                <c:pt idx="72">
                  <c:v>0.18715083798882681</c:v>
                </c:pt>
                <c:pt idx="73">
                  <c:v>0.18715083798882681</c:v>
                </c:pt>
                <c:pt idx="74">
                  <c:v>0.20670391061452514</c:v>
                </c:pt>
                <c:pt idx="75">
                  <c:v>0.20670391061452514</c:v>
                </c:pt>
                <c:pt idx="76">
                  <c:v>0.20670391061452514</c:v>
                </c:pt>
                <c:pt idx="77">
                  <c:v>0.20670391061452514</c:v>
                </c:pt>
                <c:pt idx="78">
                  <c:v>0.20670391061452514</c:v>
                </c:pt>
                <c:pt idx="79">
                  <c:v>0.20670391061452514</c:v>
                </c:pt>
                <c:pt idx="80">
                  <c:v>0.20670391061452514</c:v>
                </c:pt>
                <c:pt idx="81">
                  <c:v>0.22625698324022353</c:v>
                </c:pt>
                <c:pt idx="82">
                  <c:v>0.22625698324022353</c:v>
                </c:pt>
                <c:pt idx="83">
                  <c:v>0.22625698324022353</c:v>
                </c:pt>
                <c:pt idx="84">
                  <c:v>0.22625698324022353</c:v>
                </c:pt>
                <c:pt idx="85">
                  <c:v>0.22625698324022353</c:v>
                </c:pt>
                <c:pt idx="86">
                  <c:v>0.22625698324022353</c:v>
                </c:pt>
                <c:pt idx="87">
                  <c:v>0.22625698324022353</c:v>
                </c:pt>
                <c:pt idx="88">
                  <c:v>0.22625698324022353</c:v>
                </c:pt>
                <c:pt idx="89">
                  <c:v>0.24860335195530731</c:v>
                </c:pt>
                <c:pt idx="90">
                  <c:v>0.24860335195530731</c:v>
                </c:pt>
                <c:pt idx="91">
                  <c:v>0.24860335195530731</c:v>
                </c:pt>
                <c:pt idx="92">
                  <c:v>0.24860335195530731</c:v>
                </c:pt>
                <c:pt idx="93">
                  <c:v>0.25977653631284936</c:v>
                </c:pt>
                <c:pt idx="94">
                  <c:v>0.25977653631284936</c:v>
                </c:pt>
                <c:pt idx="95">
                  <c:v>0.26536312849162014</c:v>
                </c:pt>
                <c:pt idx="96">
                  <c:v>0.26536312849162014</c:v>
                </c:pt>
                <c:pt idx="97">
                  <c:v>0.26536312849162014</c:v>
                </c:pt>
                <c:pt idx="98">
                  <c:v>0.26536312849162014</c:v>
                </c:pt>
                <c:pt idx="99">
                  <c:v>0.26536312849162014</c:v>
                </c:pt>
                <c:pt idx="100">
                  <c:v>0.27932960893854758</c:v>
                </c:pt>
                <c:pt idx="101">
                  <c:v>0.27932960893854758</c:v>
                </c:pt>
                <c:pt idx="102">
                  <c:v>0.27932960893854758</c:v>
                </c:pt>
                <c:pt idx="103">
                  <c:v>0.27932960893854758</c:v>
                </c:pt>
                <c:pt idx="104">
                  <c:v>0.27932960893854758</c:v>
                </c:pt>
                <c:pt idx="105">
                  <c:v>0.27932960893854758</c:v>
                </c:pt>
                <c:pt idx="106">
                  <c:v>0.27932960893854758</c:v>
                </c:pt>
                <c:pt idx="107">
                  <c:v>0.27932960893854758</c:v>
                </c:pt>
                <c:pt idx="108">
                  <c:v>0.27932960893854758</c:v>
                </c:pt>
                <c:pt idx="109">
                  <c:v>0.30446927374301691</c:v>
                </c:pt>
                <c:pt idx="110">
                  <c:v>0.30446927374301691</c:v>
                </c:pt>
                <c:pt idx="111">
                  <c:v>0.31005586592178785</c:v>
                </c:pt>
                <c:pt idx="112">
                  <c:v>0.31005586592178785</c:v>
                </c:pt>
                <c:pt idx="113">
                  <c:v>0.31005586592178785</c:v>
                </c:pt>
                <c:pt idx="114">
                  <c:v>0.31005586592178785</c:v>
                </c:pt>
                <c:pt idx="115">
                  <c:v>0.31005586592178785</c:v>
                </c:pt>
                <c:pt idx="116">
                  <c:v>0.32402234636871524</c:v>
                </c:pt>
                <c:pt idx="117">
                  <c:v>0.32402234636871524</c:v>
                </c:pt>
                <c:pt idx="118">
                  <c:v>0.32402234636871524</c:v>
                </c:pt>
                <c:pt idx="119">
                  <c:v>0.32402234636871524</c:v>
                </c:pt>
                <c:pt idx="120">
                  <c:v>0.32402234636871524</c:v>
                </c:pt>
                <c:pt idx="121">
                  <c:v>0.32402234636871524</c:v>
                </c:pt>
                <c:pt idx="122">
                  <c:v>0.32402234636871524</c:v>
                </c:pt>
                <c:pt idx="123">
                  <c:v>0.32402234636871524</c:v>
                </c:pt>
                <c:pt idx="124">
                  <c:v>0.32402234636871524</c:v>
                </c:pt>
                <c:pt idx="125">
                  <c:v>0.32402234636871524</c:v>
                </c:pt>
                <c:pt idx="126">
                  <c:v>0.32402234636871524</c:v>
                </c:pt>
                <c:pt idx="127">
                  <c:v>0.35474860335195546</c:v>
                </c:pt>
                <c:pt idx="128">
                  <c:v>0.35474860335195546</c:v>
                </c:pt>
                <c:pt idx="129">
                  <c:v>0.35474860335195546</c:v>
                </c:pt>
                <c:pt idx="130">
                  <c:v>0.35474860335195546</c:v>
                </c:pt>
                <c:pt idx="131">
                  <c:v>0.35474860335195546</c:v>
                </c:pt>
                <c:pt idx="132">
                  <c:v>0.35474860335195546</c:v>
                </c:pt>
                <c:pt idx="133">
                  <c:v>0.35474860335195546</c:v>
                </c:pt>
                <c:pt idx="134">
                  <c:v>0.35474860335195546</c:v>
                </c:pt>
                <c:pt idx="135">
                  <c:v>0.35474860335195546</c:v>
                </c:pt>
                <c:pt idx="136">
                  <c:v>0.37988826815642479</c:v>
                </c:pt>
                <c:pt idx="137">
                  <c:v>0.37988826815642479</c:v>
                </c:pt>
                <c:pt idx="138">
                  <c:v>0.37988826815642479</c:v>
                </c:pt>
                <c:pt idx="139">
                  <c:v>0.37988826815642479</c:v>
                </c:pt>
                <c:pt idx="140">
                  <c:v>0.39106145251396646</c:v>
                </c:pt>
                <c:pt idx="141">
                  <c:v>0.39106145251396646</c:v>
                </c:pt>
                <c:pt idx="142">
                  <c:v>0.39106145251396646</c:v>
                </c:pt>
                <c:pt idx="143">
                  <c:v>0.39106145251396646</c:v>
                </c:pt>
                <c:pt idx="144">
                  <c:v>0.39106145251396646</c:v>
                </c:pt>
                <c:pt idx="145">
                  <c:v>0.39106145251396646</c:v>
                </c:pt>
                <c:pt idx="146">
                  <c:v>0.39106145251396646</c:v>
                </c:pt>
                <c:pt idx="147">
                  <c:v>0.39106145251396646</c:v>
                </c:pt>
                <c:pt idx="148">
                  <c:v>0.41340782122905056</c:v>
                </c:pt>
                <c:pt idx="149">
                  <c:v>0.41340782122905056</c:v>
                </c:pt>
                <c:pt idx="150">
                  <c:v>0.41340782122905056</c:v>
                </c:pt>
                <c:pt idx="151">
                  <c:v>0.41340782122905056</c:v>
                </c:pt>
                <c:pt idx="152">
                  <c:v>0.41340782122905056</c:v>
                </c:pt>
                <c:pt idx="153">
                  <c:v>0.41340782122905056</c:v>
                </c:pt>
                <c:pt idx="154">
                  <c:v>0.41340782122905056</c:v>
                </c:pt>
                <c:pt idx="155">
                  <c:v>0.43296089385474901</c:v>
                </c:pt>
                <c:pt idx="156">
                  <c:v>0.43296089385474901</c:v>
                </c:pt>
                <c:pt idx="157">
                  <c:v>0.43296089385474901</c:v>
                </c:pt>
                <c:pt idx="158">
                  <c:v>0.43296089385474901</c:v>
                </c:pt>
                <c:pt idx="159">
                  <c:v>0.44413407821229051</c:v>
                </c:pt>
                <c:pt idx="160">
                  <c:v>0.44413407821229051</c:v>
                </c:pt>
                <c:pt idx="161">
                  <c:v>0.44413407821229051</c:v>
                </c:pt>
                <c:pt idx="162">
                  <c:v>0.45251396648044706</c:v>
                </c:pt>
                <c:pt idx="163">
                  <c:v>0.45251396648044706</c:v>
                </c:pt>
                <c:pt idx="164">
                  <c:v>0.45251396648044706</c:v>
                </c:pt>
                <c:pt idx="165">
                  <c:v>0.45251396648044706</c:v>
                </c:pt>
                <c:pt idx="166">
                  <c:v>0.45251396648044706</c:v>
                </c:pt>
                <c:pt idx="167">
                  <c:v>0.46648044692737439</c:v>
                </c:pt>
                <c:pt idx="168">
                  <c:v>0.46648044692737439</c:v>
                </c:pt>
                <c:pt idx="169">
                  <c:v>0.46648044692737439</c:v>
                </c:pt>
                <c:pt idx="170">
                  <c:v>0.46648044692737439</c:v>
                </c:pt>
                <c:pt idx="171">
                  <c:v>0.46648044692737439</c:v>
                </c:pt>
                <c:pt idx="172">
                  <c:v>0.48044692737430189</c:v>
                </c:pt>
                <c:pt idx="173">
                  <c:v>0.48044692737430189</c:v>
                </c:pt>
                <c:pt idx="174">
                  <c:v>0.48044692737430189</c:v>
                </c:pt>
                <c:pt idx="175">
                  <c:v>0.48882681564245845</c:v>
                </c:pt>
                <c:pt idx="176">
                  <c:v>0.48882681564245845</c:v>
                </c:pt>
                <c:pt idx="177">
                  <c:v>0.48882681564245845</c:v>
                </c:pt>
                <c:pt idx="178">
                  <c:v>0.48882681564245845</c:v>
                </c:pt>
                <c:pt idx="179">
                  <c:v>0.48882681564245845</c:v>
                </c:pt>
                <c:pt idx="180">
                  <c:v>0.48882681564245845</c:v>
                </c:pt>
                <c:pt idx="181">
                  <c:v>0.48882681564245845</c:v>
                </c:pt>
                <c:pt idx="182">
                  <c:v>0.48882681564245845</c:v>
                </c:pt>
                <c:pt idx="183">
                  <c:v>0.51117318435754167</c:v>
                </c:pt>
                <c:pt idx="184">
                  <c:v>0.51117318435754167</c:v>
                </c:pt>
                <c:pt idx="185">
                  <c:v>0.51117318435754167</c:v>
                </c:pt>
                <c:pt idx="186">
                  <c:v>0.51117318435754167</c:v>
                </c:pt>
                <c:pt idx="187">
                  <c:v>0.51117318435754167</c:v>
                </c:pt>
                <c:pt idx="188">
                  <c:v>0.51117318435754167</c:v>
                </c:pt>
                <c:pt idx="189">
                  <c:v>0.52793296089385455</c:v>
                </c:pt>
                <c:pt idx="190">
                  <c:v>0.52793296089385455</c:v>
                </c:pt>
                <c:pt idx="191">
                  <c:v>0.52793296089385455</c:v>
                </c:pt>
                <c:pt idx="192">
                  <c:v>0.52793296089385455</c:v>
                </c:pt>
                <c:pt idx="193">
                  <c:v>0.52793296089385455</c:v>
                </c:pt>
                <c:pt idx="194">
                  <c:v>0.52793296089385455</c:v>
                </c:pt>
                <c:pt idx="195">
                  <c:v>0.52793296089385455</c:v>
                </c:pt>
                <c:pt idx="196">
                  <c:v>0.54748603351955305</c:v>
                </c:pt>
                <c:pt idx="197">
                  <c:v>0.54748603351955305</c:v>
                </c:pt>
                <c:pt idx="198">
                  <c:v>0.54748603351955305</c:v>
                </c:pt>
                <c:pt idx="199">
                  <c:v>0.54748603351955305</c:v>
                </c:pt>
                <c:pt idx="200">
                  <c:v>0.54748603351955305</c:v>
                </c:pt>
                <c:pt idx="201">
                  <c:v>0.54748603351955305</c:v>
                </c:pt>
                <c:pt idx="202">
                  <c:v>0.54748603351955305</c:v>
                </c:pt>
                <c:pt idx="203">
                  <c:v>0.54748603351955305</c:v>
                </c:pt>
                <c:pt idx="204">
                  <c:v>0.54748603351955305</c:v>
                </c:pt>
                <c:pt idx="205">
                  <c:v>0.54748603351955305</c:v>
                </c:pt>
                <c:pt idx="206">
                  <c:v>0.54748603351955305</c:v>
                </c:pt>
                <c:pt idx="207">
                  <c:v>0.54748603351955305</c:v>
                </c:pt>
                <c:pt idx="208">
                  <c:v>0.58100558659217882</c:v>
                </c:pt>
                <c:pt idx="209">
                  <c:v>0.58100558659217882</c:v>
                </c:pt>
                <c:pt idx="210">
                  <c:v>0.58100558659217882</c:v>
                </c:pt>
                <c:pt idx="211">
                  <c:v>0.58100558659217882</c:v>
                </c:pt>
                <c:pt idx="212">
                  <c:v>0.58100558659217882</c:v>
                </c:pt>
                <c:pt idx="213">
                  <c:v>0.58100558659217882</c:v>
                </c:pt>
                <c:pt idx="214">
                  <c:v>0.58100558659217882</c:v>
                </c:pt>
                <c:pt idx="215">
                  <c:v>0.60055865921787732</c:v>
                </c:pt>
                <c:pt idx="216">
                  <c:v>0.60055865921787732</c:v>
                </c:pt>
                <c:pt idx="217">
                  <c:v>0.60055865921787732</c:v>
                </c:pt>
                <c:pt idx="218">
                  <c:v>0.60055865921787732</c:v>
                </c:pt>
                <c:pt idx="219">
                  <c:v>0.60055865921787732</c:v>
                </c:pt>
                <c:pt idx="220">
                  <c:v>0.61452513966480482</c:v>
                </c:pt>
                <c:pt idx="221">
                  <c:v>0.61452513966480482</c:v>
                </c:pt>
                <c:pt idx="222">
                  <c:v>0.61452513966480482</c:v>
                </c:pt>
                <c:pt idx="223">
                  <c:v>0.61452513966480482</c:v>
                </c:pt>
                <c:pt idx="224">
                  <c:v>0.61452513966480482</c:v>
                </c:pt>
                <c:pt idx="225">
                  <c:v>0.61452513966480482</c:v>
                </c:pt>
                <c:pt idx="226">
                  <c:v>0.63407821229050343</c:v>
                </c:pt>
                <c:pt idx="227">
                  <c:v>0.63407821229050343</c:v>
                </c:pt>
                <c:pt idx="228">
                  <c:v>0.63407821229050343</c:v>
                </c:pt>
                <c:pt idx="229">
                  <c:v>0.63407821229050343</c:v>
                </c:pt>
                <c:pt idx="230">
                  <c:v>0.63407821229050343</c:v>
                </c:pt>
                <c:pt idx="231">
                  <c:v>0.64804469273743048</c:v>
                </c:pt>
                <c:pt idx="232">
                  <c:v>0.64804469273743048</c:v>
                </c:pt>
                <c:pt idx="233">
                  <c:v>0.64804469273743048</c:v>
                </c:pt>
                <c:pt idx="234">
                  <c:v>0.64804469273743048</c:v>
                </c:pt>
                <c:pt idx="235">
                  <c:v>0.64804469273743048</c:v>
                </c:pt>
                <c:pt idx="236">
                  <c:v>0.64804469273743048</c:v>
                </c:pt>
                <c:pt idx="237">
                  <c:v>0.64804469273743048</c:v>
                </c:pt>
                <c:pt idx="238">
                  <c:v>0.64804469273743048</c:v>
                </c:pt>
                <c:pt idx="239">
                  <c:v>0.64804469273743048</c:v>
                </c:pt>
                <c:pt idx="240">
                  <c:v>0.64804469273743048</c:v>
                </c:pt>
                <c:pt idx="241">
                  <c:v>0.64804469273743048</c:v>
                </c:pt>
                <c:pt idx="242">
                  <c:v>0.67877094972067065</c:v>
                </c:pt>
                <c:pt idx="243">
                  <c:v>0.67877094972067065</c:v>
                </c:pt>
                <c:pt idx="244">
                  <c:v>0.67877094972067065</c:v>
                </c:pt>
                <c:pt idx="245">
                  <c:v>0.67877094972067065</c:v>
                </c:pt>
                <c:pt idx="246">
                  <c:v>0.68994413407821253</c:v>
                </c:pt>
                <c:pt idx="247">
                  <c:v>0.68994413407821253</c:v>
                </c:pt>
                <c:pt idx="248">
                  <c:v>0.68994413407821253</c:v>
                </c:pt>
                <c:pt idx="249">
                  <c:v>0.68994413407821253</c:v>
                </c:pt>
                <c:pt idx="250">
                  <c:v>0.68994413407821253</c:v>
                </c:pt>
                <c:pt idx="251">
                  <c:v>0.70391061452513992</c:v>
                </c:pt>
                <c:pt idx="252">
                  <c:v>0.70391061452513992</c:v>
                </c:pt>
                <c:pt idx="253">
                  <c:v>0.70391061452513992</c:v>
                </c:pt>
                <c:pt idx="254">
                  <c:v>0.70391061452513992</c:v>
                </c:pt>
                <c:pt idx="255">
                  <c:v>0.70391061452513992</c:v>
                </c:pt>
                <c:pt idx="256">
                  <c:v>0.70391061452513992</c:v>
                </c:pt>
                <c:pt idx="257">
                  <c:v>0.70391061452513992</c:v>
                </c:pt>
                <c:pt idx="258">
                  <c:v>0.70391061452513992</c:v>
                </c:pt>
                <c:pt idx="259">
                  <c:v>0.72625698324022347</c:v>
                </c:pt>
                <c:pt idx="260">
                  <c:v>0.72625698324022347</c:v>
                </c:pt>
                <c:pt idx="261">
                  <c:v>0.73184357541899481</c:v>
                </c:pt>
                <c:pt idx="262">
                  <c:v>0.73184357541899481</c:v>
                </c:pt>
                <c:pt idx="263">
                  <c:v>0.73184357541899481</c:v>
                </c:pt>
                <c:pt idx="264">
                  <c:v>0.73184357541899481</c:v>
                </c:pt>
                <c:pt idx="265">
                  <c:v>0.73184357541899481</c:v>
                </c:pt>
                <c:pt idx="266">
                  <c:v>0.73184357541899481</c:v>
                </c:pt>
                <c:pt idx="267">
                  <c:v>0.73184357541899481</c:v>
                </c:pt>
                <c:pt idx="268">
                  <c:v>0.73184357541899481</c:v>
                </c:pt>
                <c:pt idx="269">
                  <c:v>0.75418994413407858</c:v>
                </c:pt>
                <c:pt idx="270">
                  <c:v>0.75418994413407858</c:v>
                </c:pt>
                <c:pt idx="271">
                  <c:v>0.75418994413407858</c:v>
                </c:pt>
                <c:pt idx="272">
                  <c:v>0.75418994413407858</c:v>
                </c:pt>
                <c:pt idx="273">
                  <c:v>0.75418994413407858</c:v>
                </c:pt>
                <c:pt idx="274">
                  <c:v>0.75418994413407858</c:v>
                </c:pt>
                <c:pt idx="275">
                  <c:v>0.75418994413407858</c:v>
                </c:pt>
                <c:pt idx="276">
                  <c:v>0.75418994413407858</c:v>
                </c:pt>
                <c:pt idx="277">
                  <c:v>0.77653631284916202</c:v>
                </c:pt>
                <c:pt idx="278">
                  <c:v>0.77653631284916202</c:v>
                </c:pt>
                <c:pt idx="279">
                  <c:v>0.77653631284916202</c:v>
                </c:pt>
                <c:pt idx="280">
                  <c:v>0.77653631284916202</c:v>
                </c:pt>
                <c:pt idx="281">
                  <c:v>0.77653631284916202</c:v>
                </c:pt>
                <c:pt idx="282">
                  <c:v>0.77653631284916202</c:v>
                </c:pt>
                <c:pt idx="283">
                  <c:v>0.77653631284916202</c:v>
                </c:pt>
                <c:pt idx="284">
                  <c:v>0.77653631284916202</c:v>
                </c:pt>
                <c:pt idx="285">
                  <c:v>0.77653631284916202</c:v>
                </c:pt>
                <c:pt idx="286">
                  <c:v>0.80167597765363174</c:v>
                </c:pt>
                <c:pt idx="287">
                  <c:v>0.80167597765363174</c:v>
                </c:pt>
                <c:pt idx="288">
                  <c:v>0.80167597765363174</c:v>
                </c:pt>
                <c:pt idx="289">
                  <c:v>0.80167597765363174</c:v>
                </c:pt>
                <c:pt idx="290">
                  <c:v>0.80167597765363174</c:v>
                </c:pt>
                <c:pt idx="291">
                  <c:v>0.80167597765363174</c:v>
                </c:pt>
                <c:pt idx="292">
                  <c:v>0.80167597765363174</c:v>
                </c:pt>
                <c:pt idx="293">
                  <c:v>0.80167597765363174</c:v>
                </c:pt>
                <c:pt idx="294">
                  <c:v>0.8240223463687153</c:v>
                </c:pt>
                <c:pt idx="295">
                  <c:v>0.8240223463687153</c:v>
                </c:pt>
                <c:pt idx="296">
                  <c:v>0.8240223463687153</c:v>
                </c:pt>
                <c:pt idx="297">
                  <c:v>0.8240223463687153</c:v>
                </c:pt>
                <c:pt idx="298">
                  <c:v>0.8240223463687153</c:v>
                </c:pt>
                <c:pt idx="299">
                  <c:v>0.8240223463687153</c:v>
                </c:pt>
                <c:pt idx="300">
                  <c:v>0.8240223463687153</c:v>
                </c:pt>
                <c:pt idx="301">
                  <c:v>0.8240223463687153</c:v>
                </c:pt>
                <c:pt idx="302">
                  <c:v>0.8240223463687153</c:v>
                </c:pt>
                <c:pt idx="303">
                  <c:v>0.8240223463687153</c:v>
                </c:pt>
                <c:pt idx="304">
                  <c:v>0.85195530726256985</c:v>
                </c:pt>
                <c:pt idx="305">
                  <c:v>0.85195530726256985</c:v>
                </c:pt>
                <c:pt idx="306">
                  <c:v>0.85195530726256985</c:v>
                </c:pt>
                <c:pt idx="307">
                  <c:v>0.85195530726256985</c:v>
                </c:pt>
                <c:pt idx="308">
                  <c:v>0.85195530726256985</c:v>
                </c:pt>
                <c:pt idx="309">
                  <c:v>0.85195530726256985</c:v>
                </c:pt>
                <c:pt idx="310">
                  <c:v>0.85195530726256985</c:v>
                </c:pt>
                <c:pt idx="311">
                  <c:v>0.8715083798882679</c:v>
                </c:pt>
                <c:pt idx="312">
                  <c:v>0.8715083798882679</c:v>
                </c:pt>
                <c:pt idx="313">
                  <c:v>0.8715083798882679</c:v>
                </c:pt>
                <c:pt idx="314">
                  <c:v>0.8715083798882679</c:v>
                </c:pt>
                <c:pt idx="315">
                  <c:v>0.8715083798882679</c:v>
                </c:pt>
                <c:pt idx="316">
                  <c:v>0.8715083798882679</c:v>
                </c:pt>
                <c:pt idx="317">
                  <c:v>0.88826815642458123</c:v>
                </c:pt>
                <c:pt idx="318">
                  <c:v>0.88826815642458123</c:v>
                </c:pt>
                <c:pt idx="319">
                  <c:v>0.88826815642458123</c:v>
                </c:pt>
                <c:pt idx="320">
                  <c:v>0.88826815642458123</c:v>
                </c:pt>
                <c:pt idx="321">
                  <c:v>0.88826815642458123</c:v>
                </c:pt>
                <c:pt idx="322">
                  <c:v>0.88826815642458123</c:v>
                </c:pt>
                <c:pt idx="323">
                  <c:v>0.90502793296089412</c:v>
                </c:pt>
                <c:pt idx="324">
                  <c:v>0.90502793296089412</c:v>
                </c:pt>
                <c:pt idx="325">
                  <c:v>0.91061452513966457</c:v>
                </c:pt>
                <c:pt idx="326">
                  <c:v>0.91061452513966457</c:v>
                </c:pt>
                <c:pt idx="327">
                  <c:v>0.91061452513966457</c:v>
                </c:pt>
                <c:pt idx="328">
                  <c:v>0.91061452513966457</c:v>
                </c:pt>
                <c:pt idx="329">
                  <c:v>0.91061452513966457</c:v>
                </c:pt>
                <c:pt idx="330">
                  <c:v>0.91061452513966457</c:v>
                </c:pt>
                <c:pt idx="331">
                  <c:v>0.92737430167597767</c:v>
                </c:pt>
                <c:pt idx="332">
                  <c:v>0.92737430167597767</c:v>
                </c:pt>
                <c:pt idx="333">
                  <c:v>0.92737430167597767</c:v>
                </c:pt>
                <c:pt idx="334">
                  <c:v>0.93575418994413406</c:v>
                </c:pt>
                <c:pt idx="335">
                  <c:v>0.93575418994413406</c:v>
                </c:pt>
                <c:pt idx="336">
                  <c:v>0.94134078212290506</c:v>
                </c:pt>
                <c:pt idx="337">
                  <c:v>0.94134078212290506</c:v>
                </c:pt>
                <c:pt idx="338">
                  <c:v>0.94692737430167595</c:v>
                </c:pt>
                <c:pt idx="339">
                  <c:v>0.94692737430167595</c:v>
                </c:pt>
                <c:pt idx="340">
                  <c:v>0.95251396648044673</c:v>
                </c:pt>
                <c:pt idx="341">
                  <c:v>0.95530726256983278</c:v>
                </c:pt>
                <c:pt idx="342">
                  <c:v>0.95530726256983278</c:v>
                </c:pt>
                <c:pt idx="343">
                  <c:v>0.95530726256983278</c:v>
                </c:pt>
                <c:pt idx="344">
                  <c:v>0.95530726256983278</c:v>
                </c:pt>
                <c:pt idx="345">
                  <c:v>0.96648044692737434</c:v>
                </c:pt>
                <c:pt idx="346">
                  <c:v>0.96648044692737434</c:v>
                </c:pt>
                <c:pt idx="347">
                  <c:v>0.96648044692737434</c:v>
                </c:pt>
                <c:pt idx="348">
                  <c:v>0.96648044692737434</c:v>
                </c:pt>
                <c:pt idx="349">
                  <c:v>0.97765363128491645</c:v>
                </c:pt>
                <c:pt idx="350">
                  <c:v>0.97765363128491645</c:v>
                </c:pt>
                <c:pt idx="351">
                  <c:v>0.97765363128491645</c:v>
                </c:pt>
                <c:pt idx="352">
                  <c:v>0.98603351955307261</c:v>
                </c:pt>
                <c:pt idx="353">
                  <c:v>0.98603351955307261</c:v>
                </c:pt>
                <c:pt idx="354">
                  <c:v>0.9916201117318435</c:v>
                </c:pt>
                <c:pt idx="355">
                  <c:v>0.99441340782122856</c:v>
                </c:pt>
                <c:pt idx="356">
                  <c:v>0.99441340782122856</c:v>
                </c:pt>
              </c:numCache>
            </c:numRef>
          </c:xVal>
          <c:yVal>
            <c:numRef>
              <c:f>'WY11'!$T$3:$T$364</c:f>
              <c:numCache>
                <c:formatCode>General</c:formatCode>
                <c:ptCount val="362"/>
                <c:pt idx="0">
                  <c:v>8.3000000000000007</c:v>
                </c:pt>
                <c:pt idx="1">
                  <c:v>12.3</c:v>
                </c:pt>
                <c:pt idx="2">
                  <c:v>12.3</c:v>
                </c:pt>
                <c:pt idx="3">
                  <c:v>12.2</c:v>
                </c:pt>
                <c:pt idx="4">
                  <c:v>12.2</c:v>
                </c:pt>
                <c:pt idx="5">
                  <c:v>12.2</c:v>
                </c:pt>
                <c:pt idx="6">
                  <c:v>12.2</c:v>
                </c:pt>
                <c:pt idx="7">
                  <c:v>12.2</c:v>
                </c:pt>
                <c:pt idx="8">
                  <c:v>12.1</c:v>
                </c:pt>
                <c:pt idx="9">
                  <c:v>12.1</c:v>
                </c:pt>
                <c:pt idx="10">
                  <c:v>12</c:v>
                </c:pt>
                <c:pt idx="11">
                  <c:v>11.8</c:v>
                </c:pt>
                <c:pt idx="12">
                  <c:v>11.8</c:v>
                </c:pt>
                <c:pt idx="13">
                  <c:v>11.7</c:v>
                </c:pt>
                <c:pt idx="14">
                  <c:v>11.6</c:v>
                </c:pt>
                <c:pt idx="15">
                  <c:v>11.6</c:v>
                </c:pt>
                <c:pt idx="16">
                  <c:v>11.6</c:v>
                </c:pt>
                <c:pt idx="17">
                  <c:v>11.6</c:v>
                </c:pt>
                <c:pt idx="18">
                  <c:v>11.6</c:v>
                </c:pt>
                <c:pt idx="19">
                  <c:v>11.6</c:v>
                </c:pt>
                <c:pt idx="20">
                  <c:v>11.6</c:v>
                </c:pt>
                <c:pt idx="21">
                  <c:v>11.5</c:v>
                </c:pt>
                <c:pt idx="22">
                  <c:v>11.5</c:v>
                </c:pt>
                <c:pt idx="23">
                  <c:v>11.5</c:v>
                </c:pt>
                <c:pt idx="24">
                  <c:v>11.5</c:v>
                </c:pt>
                <c:pt idx="25">
                  <c:v>11.5</c:v>
                </c:pt>
                <c:pt idx="26">
                  <c:v>11.5</c:v>
                </c:pt>
                <c:pt idx="27">
                  <c:v>11.5</c:v>
                </c:pt>
                <c:pt idx="28">
                  <c:v>11.4</c:v>
                </c:pt>
                <c:pt idx="29">
                  <c:v>11.4</c:v>
                </c:pt>
                <c:pt idx="30">
                  <c:v>11.4</c:v>
                </c:pt>
                <c:pt idx="31">
                  <c:v>11.4</c:v>
                </c:pt>
                <c:pt idx="32">
                  <c:v>11.4</c:v>
                </c:pt>
                <c:pt idx="33">
                  <c:v>11.4</c:v>
                </c:pt>
                <c:pt idx="34">
                  <c:v>11.4</c:v>
                </c:pt>
                <c:pt idx="35">
                  <c:v>11.4</c:v>
                </c:pt>
                <c:pt idx="36">
                  <c:v>11.3</c:v>
                </c:pt>
                <c:pt idx="37">
                  <c:v>11.3</c:v>
                </c:pt>
                <c:pt idx="38">
                  <c:v>11.3</c:v>
                </c:pt>
                <c:pt idx="39">
                  <c:v>11.3</c:v>
                </c:pt>
                <c:pt idx="40">
                  <c:v>11.3</c:v>
                </c:pt>
                <c:pt idx="41">
                  <c:v>11.3</c:v>
                </c:pt>
                <c:pt idx="42">
                  <c:v>11.3</c:v>
                </c:pt>
                <c:pt idx="43">
                  <c:v>11.3</c:v>
                </c:pt>
                <c:pt idx="44">
                  <c:v>11.2</c:v>
                </c:pt>
                <c:pt idx="45">
                  <c:v>11.2</c:v>
                </c:pt>
                <c:pt idx="46">
                  <c:v>11.2</c:v>
                </c:pt>
                <c:pt idx="47">
                  <c:v>11.2</c:v>
                </c:pt>
                <c:pt idx="48">
                  <c:v>11.2</c:v>
                </c:pt>
                <c:pt idx="49">
                  <c:v>11.2</c:v>
                </c:pt>
                <c:pt idx="50">
                  <c:v>11.2</c:v>
                </c:pt>
                <c:pt idx="51">
                  <c:v>11.1</c:v>
                </c:pt>
                <c:pt idx="52">
                  <c:v>11.1</c:v>
                </c:pt>
                <c:pt idx="53">
                  <c:v>11.1</c:v>
                </c:pt>
                <c:pt idx="54">
                  <c:v>11</c:v>
                </c:pt>
                <c:pt idx="55">
                  <c:v>11</c:v>
                </c:pt>
                <c:pt idx="56">
                  <c:v>11</c:v>
                </c:pt>
                <c:pt idx="57">
                  <c:v>11</c:v>
                </c:pt>
                <c:pt idx="58">
                  <c:v>11</c:v>
                </c:pt>
                <c:pt idx="59">
                  <c:v>11</c:v>
                </c:pt>
                <c:pt idx="60">
                  <c:v>11</c:v>
                </c:pt>
                <c:pt idx="61">
                  <c:v>11</c:v>
                </c:pt>
                <c:pt idx="62">
                  <c:v>10.9</c:v>
                </c:pt>
                <c:pt idx="63">
                  <c:v>10.9</c:v>
                </c:pt>
                <c:pt idx="64">
                  <c:v>10.9</c:v>
                </c:pt>
                <c:pt idx="65">
                  <c:v>10.9</c:v>
                </c:pt>
                <c:pt idx="66">
                  <c:v>10.9</c:v>
                </c:pt>
                <c:pt idx="67">
                  <c:v>10.8</c:v>
                </c:pt>
                <c:pt idx="68">
                  <c:v>10.8</c:v>
                </c:pt>
                <c:pt idx="69">
                  <c:v>10.8</c:v>
                </c:pt>
                <c:pt idx="70">
                  <c:v>10.8</c:v>
                </c:pt>
                <c:pt idx="71">
                  <c:v>10.8</c:v>
                </c:pt>
                <c:pt idx="72">
                  <c:v>10.8</c:v>
                </c:pt>
                <c:pt idx="73">
                  <c:v>10.8</c:v>
                </c:pt>
                <c:pt idx="74">
                  <c:v>10.7</c:v>
                </c:pt>
                <c:pt idx="75">
                  <c:v>10.7</c:v>
                </c:pt>
                <c:pt idx="76">
                  <c:v>10.7</c:v>
                </c:pt>
                <c:pt idx="77">
                  <c:v>10.7</c:v>
                </c:pt>
                <c:pt idx="78">
                  <c:v>10.7</c:v>
                </c:pt>
                <c:pt idx="79">
                  <c:v>10.7</c:v>
                </c:pt>
                <c:pt idx="80">
                  <c:v>10.7</c:v>
                </c:pt>
                <c:pt idx="81">
                  <c:v>10.6</c:v>
                </c:pt>
                <c:pt idx="82">
                  <c:v>10.6</c:v>
                </c:pt>
                <c:pt idx="83">
                  <c:v>10.6</c:v>
                </c:pt>
                <c:pt idx="84">
                  <c:v>10.6</c:v>
                </c:pt>
                <c:pt idx="85">
                  <c:v>10.6</c:v>
                </c:pt>
                <c:pt idx="86">
                  <c:v>10.6</c:v>
                </c:pt>
                <c:pt idx="87">
                  <c:v>10.6</c:v>
                </c:pt>
                <c:pt idx="88">
                  <c:v>10.6</c:v>
                </c:pt>
                <c:pt idx="89">
                  <c:v>10.5</c:v>
                </c:pt>
                <c:pt idx="90">
                  <c:v>10.5</c:v>
                </c:pt>
                <c:pt idx="91">
                  <c:v>10.5</c:v>
                </c:pt>
                <c:pt idx="92">
                  <c:v>10.5</c:v>
                </c:pt>
                <c:pt idx="93">
                  <c:v>10.4</c:v>
                </c:pt>
                <c:pt idx="94">
                  <c:v>10.4</c:v>
                </c:pt>
                <c:pt idx="95">
                  <c:v>10.3</c:v>
                </c:pt>
                <c:pt idx="96">
                  <c:v>10.3</c:v>
                </c:pt>
                <c:pt idx="97">
                  <c:v>10.3</c:v>
                </c:pt>
                <c:pt idx="98">
                  <c:v>10.3</c:v>
                </c:pt>
                <c:pt idx="99">
                  <c:v>10.3</c:v>
                </c:pt>
                <c:pt idx="100">
                  <c:v>10.200000000000001</c:v>
                </c:pt>
                <c:pt idx="101">
                  <c:v>10.200000000000001</c:v>
                </c:pt>
                <c:pt idx="102">
                  <c:v>10.200000000000001</c:v>
                </c:pt>
                <c:pt idx="103">
                  <c:v>10.200000000000001</c:v>
                </c:pt>
                <c:pt idx="104">
                  <c:v>10.200000000000001</c:v>
                </c:pt>
                <c:pt idx="105">
                  <c:v>10.200000000000001</c:v>
                </c:pt>
                <c:pt idx="106">
                  <c:v>10.200000000000001</c:v>
                </c:pt>
                <c:pt idx="107">
                  <c:v>10.200000000000001</c:v>
                </c:pt>
                <c:pt idx="108">
                  <c:v>10.200000000000001</c:v>
                </c:pt>
                <c:pt idx="109">
                  <c:v>10.1</c:v>
                </c:pt>
                <c:pt idx="110">
                  <c:v>10.1</c:v>
                </c:pt>
                <c:pt idx="111">
                  <c:v>10</c:v>
                </c:pt>
                <c:pt idx="112">
                  <c:v>10</c:v>
                </c:pt>
                <c:pt idx="113">
                  <c:v>10</c:v>
                </c:pt>
                <c:pt idx="114">
                  <c:v>10</c:v>
                </c:pt>
                <c:pt idx="115">
                  <c:v>10</c:v>
                </c:pt>
                <c:pt idx="116">
                  <c:v>9.9</c:v>
                </c:pt>
                <c:pt idx="117">
                  <c:v>9.9</c:v>
                </c:pt>
                <c:pt idx="118">
                  <c:v>9.9</c:v>
                </c:pt>
                <c:pt idx="119">
                  <c:v>9.9</c:v>
                </c:pt>
                <c:pt idx="120">
                  <c:v>9.9</c:v>
                </c:pt>
                <c:pt idx="121">
                  <c:v>9.9</c:v>
                </c:pt>
                <c:pt idx="122">
                  <c:v>9.9</c:v>
                </c:pt>
                <c:pt idx="123">
                  <c:v>9.9</c:v>
                </c:pt>
                <c:pt idx="124">
                  <c:v>9.9</c:v>
                </c:pt>
                <c:pt idx="125">
                  <c:v>9.9</c:v>
                </c:pt>
                <c:pt idx="126">
                  <c:v>9.9</c:v>
                </c:pt>
                <c:pt idx="127">
                  <c:v>9.8000000000000007</c:v>
                </c:pt>
                <c:pt idx="128">
                  <c:v>9.8000000000000007</c:v>
                </c:pt>
                <c:pt idx="129">
                  <c:v>9.8000000000000007</c:v>
                </c:pt>
                <c:pt idx="130">
                  <c:v>9.8000000000000007</c:v>
                </c:pt>
                <c:pt idx="131">
                  <c:v>9.8000000000000007</c:v>
                </c:pt>
                <c:pt idx="132">
                  <c:v>9.8000000000000007</c:v>
                </c:pt>
                <c:pt idx="133">
                  <c:v>9.8000000000000007</c:v>
                </c:pt>
                <c:pt idx="134">
                  <c:v>9.8000000000000007</c:v>
                </c:pt>
                <c:pt idx="135">
                  <c:v>9.8000000000000007</c:v>
                </c:pt>
                <c:pt idx="136">
                  <c:v>9.7000000000000011</c:v>
                </c:pt>
                <c:pt idx="137">
                  <c:v>9.7000000000000011</c:v>
                </c:pt>
                <c:pt idx="138">
                  <c:v>9.7000000000000011</c:v>
                </c:pt>
                <c:pt idx="139">
                  <c:v>9.7000000000000011</c:v>
                </c:pt>
                <c:pt idx="140">
                  <c:v>9.6</c:v>
                </c:pt>
                <c:pt idx="141">
                  <c:v>9.6</c:v>
                </c:pt>
                <c:pt idx="142">
                  <c:v>9.6</c:v>
                </c:pt>
                <c:pt idx="143">
                  <c:v>9.6</c:v>
                </c:pt>
                <c:pt idx="144">
                  <c:v>9.6</c:v>
                </c:pt>
                <c:pt idx="145">
                  <c:v>9.6</c:v>
                </c:pt>
                <c:pt idx="146">
                  <c:v>9.6</c:v>
                </c:pt>
                <c:pt idx="147">
                  <c:v>9.6</c:v>
                </c:pt>
                <c:pt idx="148">
                  <c:v>9.5</c:v>
                </c:pt>
                <c:pt idx="149">
                  <c:v>9.5</c:v>
                </c:pt>
                <c:pt idx="150">
                  <c:v>9.5</c:v>
                </c:pt>
                <c:pt idx="151">
                  <c:v>9.5</c:v>
                </c:pt>
                <c:pt idx="152">
                  <c:v>9.5</c:v>
                </c:pt>
                <c:pt idx="153">
                  <c:v>9.5</c:v>
                </c:pt>
                <c:pt idx="154">
                  <c:v>9.5</c:v>
                </c:pt>
                <c:pt idx="155">
                  <c:v>9.4</c:v>
                </c:pt>
                <c:pt idx="156">
                  <c:v>9.4</c:v>
                </c:pt>
                <c:pt idx="157">
                  <c:v>9.4</c:v>
                </c:pt>
                <c:pt idx="158">
                  <c:v>9.4</c:v>
                </c:pt>
                <c:pt idx="159">
                  <c:v>9.3000000000000007</c:v>
                </c:pt>
                <c:pt idx="160">
                  <c:v>9.3000000000000007</c:v>
                </c:pt>
                <c:pt idx="161">
                  <c:v>9.3000000000000007</c:v>
                </c:pt>
                <c:pt idx="162">
                  <c:v>9.2000000000000011</c:v>
                </c:pt>
                <c:pt idx="163">
                  <c:v>9.2000000000000011</c:v>
                </c:pt>
                <c:pt idx="164">
                  <c:v>9.2000000000000011</c:v>
                </c:pt>
                <c:pt idx="165">
                  <c:v>9.2000000000000011</c:v>
                </c:pt>
                <c:pt idx="166">
                  <c:v>9.2000000000000011</c:v>
                </c:pt>
                <c:pt idx="167">
                  <c:v>9.1</c:v>
                </c:pt>
                <c:pt idx="168">
                  <c:v>9.1</c:v>
                </c:pt>
                <c:pt idx="169">
                  <c:v>9.1</c:v>
                </c:pt>
                <c:pt idx="170">
                  <c:v>9.1</c:v>
                </c:pt>
                <c:pt idx="171">
                  <c:v>9.1</c:v>
                </c:pt>
                <c:pt idx="172">
                  <c:v>9</c:v>
                </c:pt>
                <c:pt idx="173">
                  <c:v>9</c:v>
                </c:pt>
                <c:pt idx="174">
                  <c:v>9</c:v>
                </c:pt>
                <c:pt idx="175">
                  <c:v>8.9</c:v>
                </c:pt>
                <c:pt idx="176">
                  <c:v>8.9</c:v>
                </c:pt>
                <c:pt idx="177">
                  <c:v>8.9</c:v>
                </c:pt>
                <c:pt idx="178">
                  <c:v>8.9</c:v>
                </c:pt>
                <c:pt idx="179">
                  <c:v>8.9</c:v>
                </c:pt>
                <c:pt idx="180">
                  <c:v>8.9</c:v>
                </c:pt>
                <c:pt idx="181">
                  <c:v>8.9</c:v>
                </c:pt>
                <c:pt idx="182">
                  <c:v>8.9</c:v>
                </c:pt>
                <c:pt idx="183">
                  <c:v>8.8000000000000007</c:v>
                </c:pt>
                <c:pt idx="184">
                  <c:v>8.8000000000000007</c:v>
                </c:pt>
                <c:pt idx="185">
                  <c:v>8.8000000000000007</c:v>
                </c:pt>
                <c:pt idx="186">
                  <c:v>8.8000000000000007</c:v>
                </c:pt>
                <c:pt idx="187">
                  <c:v>8.8000000000000007</c:v>
                </c:pt>
                <c:pt idx="188">
                  <c:v>8.8000000000000007</c:v>
                </c:pt>
                <c:pt idx="189">
                  <c:v>8.7000000000000011</c:v>
                </c:pt>
                <c:pt idx="190">
                  <c:v>8.7000000000000011</c:v>
                </c:pt>
                <c:pt idx="191">
                  <c:v>8.7000000000000011</c:v>
                </c:pt>
                <c:pt idx="192">
                  <c:v>8.7000000000000011</c:v>
                </c:pt>
                <c:pt idx="193">
                  <c:v>8.7000000000000011</c:v>
                </c:pt>
                <c:pt idx="194">
                  <c:v>8.7000000000000011</c:v>
                </c:pt>
                <c:pt idx="195">
                  <c:v>8.7000000000000011</c:v>
                </c:pt>
                <c:pt idx="196">
                  <c:v>8.6</c:v>
                </c:pt>
                <c:pt idx="197">
                  <c:v>8.6</c:v>
                </c:pt>
                <c:pt idx="198">
                  <c:v>8.6</c:v>
                </c:pt>
                <c:pt idx="199">
                  <c:v>8.6</c:v>
                </c:pt>
                <c:pt idx="200">
                  <c:v>8.6</c:v>
                </c:pt>
                <c:pt idx="201">
                  <c:v>8.6</c:v>
                </c:pt>
                <c:pt idx="202">
                  <c:v>8.6</c:v>
                </c:pt>
                <c:pt idx="203">
                  <c:v>8.6</c:v>
                </c:pt>
                <c:pt idx="204">
                  <c:v>8.6</c:v>
                </c:pt>
                <c:pt idx="205">
                  <c:v>8.6</c:v>
                </c:pt>
                <c:pt idx="206">
                  <c:v>8.6</c:v>
                </c:pt>
                <c:pt idx="207">
                  <c:v>8.6</c:v>
                </c:pt>
                <c:pt idx="208">
                  <c:v>8.5</c:v>
                </c:pt>
                <c:pt idx="209">
                  <c:v>8.5</c:v>
                </c:pt>
                <c:pt idx="210">
                  <c:v>8.5</c:v>
                </c:pt>
                <c:pt idx="211">
                  <c:v>8.5</c:v>
                </c:pt>
                <c:pt idx="212">
                  <c:v>8.5</c:v>
                </c:pt>
                <c:pt idx="213">
                  <c:v>8.5</c:v>
                </c:pt>
                <c:pt idx="214">
                  <c:v>8.5</c:v>
                </c:pt>
                <c:pt idx="215">
                  <c:v>8.4</c:v>
                </c:pt>
                <c:pt idx="216">
                  <c:v>8.4</c:v>
                </c:pt>
                <c:pt idx="217">
                  <c:v>8.4</c:v>
                </c:pt>
                <c:pt idx="218">
                  <c:v>8.4</c:v>
                </c:pt>
                <c:pt idx="219">
                  <c:v>8.4</c:v>
                </c:pt>
                <c:pt idx="220">
                  <c:v>8.3000000000000007</c:v>
                </c:pt>
                <c:pt idx="221">
                  <c:v>8.3000000000000007</c:v>
                </c:pt>
                <c:pt idx="222">
                  <c:v>8.3000000000000007</c:v>
                </c:pt>
                <c:pt idx="223">
                  <c:v>8.3000000000000007</c:v>
                </c:pt>
                <c:pt idx="224">
                  <c:v>8.3000000000000007</c:v>
                </c:pt>
                <c:pt idx="225">
                  <c:v>8.3000000000000007</c:v>
                </c:pt>
                <c:pt idx="226">
                  <c:v>8.2000000000000011</c:v>
                </c:pt>
                <c:pt idx="227">
                  <c:v>8.2000000000000011</c:v>
                </c:pt>
                <c:pt idx="228">
                  <c:v>8.2000000000000011</c:v>
                </c:pt>
                <c:pt idx="229">
                  <c:v>8.2000000000000011</c:v>
                </c:pt>
                <c:pt idx="230">
                  <c:v>8.2000000000000011</c:v>
                </c:pt>
                <c:pt idx="231">
                  <c:v>8.1</c:v>
                </c:pt>
                <c:pt idx="232">
                  <c:v>8.1</c:v>
                </c:pt>
                <c:pt idx="233">
                  <c:v>8.1</c:v>
                </c:pt>
                <c:pt idx="234">
                  <c:v>8.1</c:v>
                </c:pt>
                <c:pt idx="235">
                  <c:v>8.1</c:v>
                </c:pt>
                <c:pt idx="236">
                  <c:v>8.1</c:v>
                </c:pt>
                <c:pt idx="237">
                  <c:v>8.1</c:v>
                </c:pt>
                <c:pt idx="238">
                  <c:v>8.1</c:v>
                </c:pt>
                <c:pt idx="239">
                  <c:v>8.1</c:v>
                </c:pt>
                <c:pt idx="240">
                  <c:v>8.1</c:v>
                </c:pt>
                <c:pt idx="241">
                  <c:v>8.1</c:v>
                </c:pt>
                <c:pt idx="242">
                  <c:v>8</c:v>
                </c:pt>
                <c:pt idx="243">
                  <c:v>8</c:v>
                </c:pt>
                <c:pt idx="244">
                  <c:v>8</c:v>
                </c:pt>
                <c:pt idx="245">
                  <c:v>8</c:v>
                </c:pt>
                <c:pt idx="246">
                  <c:v>7.9</c:v>
                </c:pt>
                <c:pt idx="247">
                  <c:v>7.9</c:v>
                </c:pt>
                <c:pt idx="248">
                  <c:v>7.9</c:v>
                </c:pt>
                <c:pt idx="249">
                  <c:v>7.9</c:v>
                </c:pt>
                <c:pt idx="250">
                  <c:v>7.9</c:v>
                </c:pt>
                <c:pt idx="251">
                  <c:v>7.8</c:v>
                </c:pt>
                <c:pt idx="252">
                  <c:v>7.8</c:v>
                </c:pt>
                <c:pt idx="253">
                  <c:v>7.8</c:v>
                </c:pt>
                <c:pt idx="254">
                  <c:v>7.8</c:v>
                </c:pt>
                <c:pt idx="255">
                  <c:v>7.8</c:v>
                </c:pt>
                <c:pt idx="256">
                  <c:v>7.8</c:v>
                </c:pt>
                <c:pt idx="257">
                  <c:v>7.8</c:v>
                </c:pt>
                <c:pt idx="258">
                  <c:v>7.8</c:v>
                </c:pt>
                <c:pt idx="259">
                  <c:v>7.7</c:v>
                </c:pt>
                <c:pt idx="260">
                  <c:v>7.7</c:v>
                </c:pt>
                <c:pt idx="261">
                  <c:v>7.6</c:v>
                </c:pt>
                <c:pt idx="262">
                  <c:v>7.6</c:v>
                </c:pt>
                <c:pt idx="263">
                  <c:v>7.6</c:v>
                </c:pt>
                <c:pt idx="264">
                  <c:v>7.6</c:v>
                </c:pt>
                <c:pt idx="265">
                  <c:v>7.6</c:v>
                </c:pt>
                <c:pt idx="266">
                  <c:v>7.6</c:v>
                </c:pt>
                <c:pt idx="267">
                  <c:v>7.6</c:v>
                </c:pt>
                <c:pt idx="268">
                  <c:v>7.6</c:v>
                </c:pt>
                <c:pt idx="269">
                  <c:v>7.5</c:v>
                </c:pt>
                <c:pt idx="270">
                  <c:v>7.5</c:v>
                </c:pt>
                <c:pt idx="271">
                  <c:v>7.5</c:v>
                </c:pt>
                <c:pt idx="272">
                  <c:v>7.5</c:v>
                </c:pt>
                <c:pt idx="273">
                  <c:v>7.5</c:v>
                </c:pt>
                <c:pt idx="274">
                  <c:v>7.5</c:v>
                </c:pt>
                <c:pt idx="275">
                  <c:v>7.5</c:v>
                </c:pt>
                <c:pt idx="276">
                  <c:v>7.5</c:v>
                </c:pt>
                <c:pt idx="277">
                  <c:v>7.4</c:v>
                </c:pt>
                <c:pt idx="278">
                  <c:v>7.4</c:v>
                </c:pt>
                <c:pt idx="279">
                  <c:v>7.4</c:v>
                </c:pt>
                <c:pt idx="280">
                  <c:v>7.4</c:v>
                </c:pt>
                <c:pt idx="281">
                  <c:v>7.4</c:v>
                </c:pt>
                <c:pt idx="282">
                  <c:v>7.4</c:v>
                </c:pt>
                <c:pt idx="283">
                  <c:v>7.4</c:v>
                </c:pt>
                <c:pt idx="284">
                  <c:v>7.4</c:v>
                </c:pt>
                <c:pt idx="285">
                  <c:v>7.4</c:v>
                </c:pt>
                <c:pt idx="286">
                  <c:v>7.3</c:v>
                </c:pt>
                <c:pt idx="287">
                  <c:v>7.3</c:v>
                </c:pt>
                <c:pt idx="288">
                  <c:v>7.3</c:v>
                </c:pt>
                <c:pt idx="289">
                  <c:v>7.3</c:v>
                </c:pt>
                <c:pt idx="290">
                  <c:v>7.3</c:v>
                </c:pt>
                <c:pt idx="291">
                  <c:v>7.3</c:v>
                </c:pt>
                <c:pt idx="292">
                  <c:v>7.3</c:v>
                </c:pt>
                <c:pt idx="293">
                  <c:v>7.3</c:v>
                </c:pt>
                <c:pt idx="294">
                  <c:v>7.2</c:v>
                </c:pt>
                <c:pt idx="295">
                  <c:v>7.2</c:v>
                </c:pt>
                <c:pt idx="296">
                  <c:v>7.2</c:v>
                </c:pt>
                <c:pt idx="297">
                  <c:v>7.2</c:v>
                </c:pt>
                <c:pt idx="298">
                  <c:v>7.2</c:v>
                </c:pt>
                <c:pt idx="299">
                  <c:v>7.2</c:v>
                </c:pt>
                <c:pt idx="300">
                  <c:v>7.2</c:v>
                </c:pt>
                <c:pt idx="301">
                  <c:v>7.2</c:v>
                </c:pt>
                <c:pt idx="302">
                  <c:v>7.2</c:v>
                </c:pt>
                <c:pt idx="303">
                  <c:v>7.2</c:v>
                </c:pt>
                <c:pt idx="304">
                  <c:v>7.1</c:v>
                </c:pt>
                <c:pt idx="305">
                  <c:v>7.1</c:v>
                </c:pt>
                <c:pt idx="306">
                  <c:v>7.1</c:v>
                </c:pt>
                <c:pt idx="307">
                  <c:v>7.1</c:v>
                </c:pt>
                <c:pt idx="308">
                  <c:v>7.1</c:v>
                </c:pt>
                <c:pt idx="309">
                  <c:v>7.1</c:v>
                </c:pt>
                <c:pt idx="310">
                  <c:v>7.1</c:v>
                </c:pt>
                <c:pt idx="311">
                  <c:v>7</c:v>
                </c:pt>
                <c:pt idx="312">
                  <c:v>7</c:v>
                </c:pt>
                <c:pt idx="313">
                  <c:v>7</c:v>
                </c:pt>
                <c:pt idx="314">
                  <c:v>7</c:v>
                </c:pt>
                <c:pt idx="315">
                  <c:v>7</c:v>
                </c:pt>
                <c:pt idx="316">
                  <c:v>7</c:v>
                </c:pt>
                <c:pt idx="317">
                  <c:v>6.9</c:v>
                </c:pt>
                <c:pt idx="318">
                  <c:v>6.9</c:v>
                </c:pt>
                <c:pt idx="319">
                  <c:v>6.9</c:v>
                </c:pt>
                <c:pt idx="320">
                  <c:v>6.9</c:v>
                </c:pt>
                <c:pt idx="321">
                  <c:v>6.9</c:v>
                </c:pt>
                <c:pt idx="322">
                  <c:v>6.9</c:v>
                </c:pt>
                <c:pt idx="323">
                  <c:v>6.8</c:v>
                </c:pt>
                <c:pt idx="324">
                  <c:v>6.8</c:v>
                </c:pt>
                <c:pt idx="325">
                  <c:v>6.7</c:v>
                </c:pt>
                <c:pt idx="326">
                  <c:v>6.7</c:v>
                </c:pt>
                <c:pt idx="327">
                  <c:v>6.7</c:v>
                </c:pt>
                <c:pt idx="328">
                  <c:v>6.7</c:v>
                </c:pt>
                <c:pt idx="329">
                  <c:v>6.7</c:v>
                </c:pt>
                <c:pt idx="330">
                  <c:v>6.7</c:v>
                </c:pt>
                <c:pt idx="331">
                  <c:v>6.6</c:v>
                </c:pt>
                <c:pt idx="332">
                  <c:v>6.6</c:v>
                </c:pt>
                <c:pt idx="333">
                  <c:v>6.6</c:v>
                </c:pt>
                <c:pt idx="334">
                  <c:v>6.5</c:v>
                </c:pt>
                <c:pt idx="335">
                  <c:v>6.5</c:v>
                </c:pt>
                <c:pt idx="336">
                  <c:v>6.4</c:v>
                </c:pt>
                <c:pt idx="337">
                  <c:v>6.4</c:v>
                </c:pt>
                <c:pt idx="338">
                  <c:v>6.3</c:v>
                </c:pt>
                <c:pt idx="339">
                  <c:v>6.3</c:v>
                </c:pt>
                <c:pt idx="340">
                  <c:v>6.2</c:v>
                </c:pt>
                <c:pt idx="341">
                  <c:v>6</c:v>
                </c:pt>
                <c:pt idx="342">
                  <c:v>6</c:v>
                </c:pt>
                <c:pt idx="343">
                  <c:v>6</c:v>
                </c:pt>
                <c:pt idx="344">
                  <c:v>6</c:v>
                </c:pt>
                <c:pt idx="345">
                  <c:v>5.9</c:v>
                </c:pt>
                <c:pt idx="346">
                  <c:v>5.9</c:v>
                </c:pt>
                <c:pt idx="347">
                  <c:v>5.9</c:v>
                </c:pt>
                <c:pt idx="348">
                  <c:v>5.9</c:v>
                </c:pt>
                <c:pt idx="349">
                  <c:v>5.8</c:v>
                </c:pt>
                <c:pt idx="350">
                  <c:v>5.8</c:v>
                </c:pt>
                <c:pt idx="351">
                  <c:v>5.8</c:v>
                </c:pt>
                <c:pt idx="352">
                  <c:v>5.7</c:v>
                </c:pt>
                <c:pt idx="353">
                  <c:v>5.7</c:v>
                </c:pt>
                <c:pt idx="354">
                  <c:v>5.4</c:v>
                </c:pt>
                <c:pt idx="355">
                  <c:v>5</c:v>
                </c:pt>
                <c:pt idx="356">
                  <c:v>5</c:v>
                </c:pt>
              </c:numCache>
            </c:numRef>
          </c:yVal>
          <c:smooth val="1"/>
        </c:ser>
        <c:ser>
          <c:idx val="3"/>
          <c:order val="3"/>
          <c:tx>
            <c:v>Black Earth</c:v>
          </c:tx>
          <c:marker>
            <c:symbol val="none"/>
          </c:marker>
          <c:xVal>
            <c:numRef>
              <c:f>'WY11'!$AH$3:$AH$360</c:f>
              <c:numCache>
                <c:formatCode>0%</c:formatCode>
                <c:ptCount val="358"/>
                <c:pt idx="1">
                  <c:v>2.7932960893854767E-3</c:v>
                </c:pt>
                <c:pt idx="2">
                  <c:v>5.5865921787709516E-3</c:v>
                </c:pt>
                <c:pt idx="3">
                  <c:v>5.5865921787709516E-3</c:v>
                </c:pt>
                <c:pt idx="4">
                  <c:v>5.5865921787709516E-3</c:v>
                </c:pt>
                <c:pt idx="5">
                  <c:v>1.3966480446927382E-2</c:v>
                </c:pt>
                <c:pt idx="6">
                  <c:v>1.3966480446927382E-2</c:v>
                </c:pt>
                <c:pt idx="7">
                  <c:v>1.3966480446927382E-2</c:v>
                </c:pt>
                <c:pt idx="8">
                  <c:v>1.3966480446927382E-2</c:v>
                </c:pt>
                <c:pt idx="9">
                  <c:v>1.3966480446927382E-2</c:v>
                </c:pt>
                <c:pt idx="10">
                  <c:v>2.7932960893854761E-2</c:v>
                </c:pt>
                <c:pt idx="11">
                  <c:v>3.0726256983240215E-2</c:v>
                </c:pt>
                <c:pt idx="12">
                  <c:v>3.3519553072625698E-2</c:v>
                </c:pt>
                <c:pt idx="13">
                  <c:v>3.631284916201119E-2</c:v>
                </c:pt>
                <c:pt idx="14">
                  <c:v>3.631284916201119E-2</c:v>
                </c:pt>
                <c:pt idx="15">
                  <c:v>4.189944134078212E-2</c:v>
                </c:pt>
                <c:pt idx="16">
                  <c:v>4.189944134078212E-2</c:v>
                </c:pt>
                <c:pt idx="17">
                  <c:v>4.189944134078212E-2</c:v>
                </c:pt>
                <c:pt idx="18">
                  <c:v>4.189944134078212E-2</c:v>
                </c:pt>
                <c:pt idx="19">
                  <c:v>4.189944134078212E-2</c:v>
                </c:pt>
                <c:pt idx="20">
                  <c:v>5.5865921787709494E-2</c:v>
                </c:pt>
                <c:pt idx="21">
                  <c:v>5.5865921787709494E-2</c:v>
                </c:pt>
                <c:pt idx="22">
                  <c:v>5.5865921787709494E-2</c:v>
                </c:pt>
                <c:pt idx="23">
                  <c:v>5.5865921787709494E-2</c:v>
                </c:pt>
                <c:pt idx="24">
                  <c:v>5.5865921787709494E-2</c:v>
                </c:pt>
                <c:pt idx="25">
                  <c:v>5.5865921787709494E-2</c:v>
                </c:pt>
                <c:pt idx="26">
                  <c:v>7.2625698324022381E-2</c:v>
                </c:pt>
                <c:pt idx="27">
                  <c:v>7.2625698324022381E-2</c:v>
                </c:pt>
                <c:pt idx="28">
                  <c:v>7.2625698324022381E-2</c:v>
                </c:pt>
                <c:pt idx="29">
                  <c:v>7.2625698324022381E-2</c:v>
                </c:pt>
                <c:pt idx="30">
                  <c:v>7.2625698324022381E-2</c:v>
                </c:pt>
                <c:pt idx="31">
                  <c:v>7.2625698324022381E-2</c:v>
                </c:pt>
                <c:pt idx="32">
                  <c:v>7.2625698324022381E-2</c:v>
                </c:pt>
                <c:pt idx="33">
                  <c:v>9.217877094972067E-2</c:v>
                </c:pt>
                <c:pt idx="34">
                  <c:v>9.217877094972067E-2</c:v>
                </c:pt>
                <c:pt idx="35">
                  <c:v>9.217877094972067E-2</c:v>
                </c:pt>
                <c:pt idx="36">
                  <c:v>9.217877094972067E-2</c:v>
                </c:pt>
                <c:pt idx="37">
                  <c:v>9.217877094972067E-2</c:v>
                </c:pt>
                <c:pt idx="38">
                  <c:v>9.217877094972067E-2</c:v>
                </c:pt>
                <c:pt idx="39">
                  <c:v>9.217877094972067E-2</c:v>
                </c:pt>
                <c:pt idx="40">
                  <c:v>9.217877094972067E-2</c:v>
                </c:pt>
                <c:pt idx="41">
                  <c:v>9.217877094972067E-2</c:v>
                </c:pt>
                <c:pt idx="42">
                  <c:v>0.11731843575418996</c:v>
                </c:pt>
                <c:pt idx="43">
                  <c:v>0.11731843575418996</c:v>
                </c:pt>
                <c:pt idx="44">
                  <c:v>0.11731843575418996</c:v>
                </c:pt>
                <c:pt idx="45">
                  <c:v>0.11731843575418996</c:v>
                </c:pt>
                <c:pt idx="46">
                  <c:v>0.11731843575418996</c:v>
                </c:pt>
                <c:pt idx="47">
                  <c:v>0.11731843575418996</c:v>
                </c:pt>
                <c:pt idx="48">
                  <c:v>0.13407821229050274</c:v>
                </c:pt>
                <c:pt idx="49">
                  <c:v>0.13407821229050274</c:v>
                </c:pt>
                <c:pt idx="50">
                  <c:v>0.13407821229050274</c:v>
                </c:pt>
                <c:pt idx="51">
                  <c:v>0.13407821229050274</c:v>
                </c:pt>
                <c:pt idx="52">
                  <c:v>0.13407821229050274</c:v>
                </c:pt>
                <c:pt idx="53">
                  <c:v>0.13407821229050274</c:v>
                </c:pt>
                <c:pt idx="54">
                  <c:v>0.15083798882681573</c:v>
                </c:pt>
                <c:pt idx="55">
                  <c:v>0.15083798882681573</c:v>
                </c:pt>
                <c:pt idx="56">
                  <c:v>0.15083798882681573</c:v>
                </c:pt>
                <c:pt idx="57">
                  <c:v>0.15921787709497218</c:v>
                </c:pt>
                <c:pt idx="58">
                  <c:v>0.15921787709497218</c:v>
                </c:pt>
                <c:pt idx="59">
                  <c:v>0.15921787709497218</c:v>
                </c:pt>
                <c:pt idx="60">
                  <c:v>0.15921787709497218</c:v>
                </c:pt>
                <c:pt idx="61">
                  <c:v>0.15921787709497218</c:v>
                </c:pt>
                <c:pt idx="62">
                  <c:v>0.17318435754189951</c:v>
                </c:pt>
                <c:pt idx="63">
                  <c:v>0.17318435754189951</c:v>
                </c:pt>
                <c:pt idx="64">
                  <c:v>0.17318435754189951</c:v>
                </c:pt>
                <c:pt idx="65">
                  <c:v>0.17318435754189951</c:v>
                </c:pt>
                <c:pt idx="66">
                  <c:v>0.18435754189944142</c:v>
                </c:pt>
                <c:pt idx="67">
                  <c:v>0.18435754189944142</c:v>
                </c:pt>
                <c:pt idx="68">
                  <c:v>0.18435754189944142</c:v>
                </c:pt>
                <c:pt idx="69">
                  <c:v>0.18435754189944142</c:v>
                </c:pt>
                <c:pt idx="70">
                  <c:v>0.18435754189944142</c:v>
                </c:pt>
                <c:pt idx="71">
                  <c:v>0.19832402234636873</c:v>
                </c:pt>
                <c:pt idx="72">
                  <c:v>0.19832402234636873</c:v>
                </c:pt>
                <c:pt idx="73">
                  <c:v>0.19832402234636873</c:v>
                </c:pt>
                <c:pt idx="74">
                  <c:v>0.19832402234636873</c:v>
                </c:pt>
                <c:pt idx="75">
                  <c:v>0.20949720670391073</c:v>
                </c:pt>
                <c:pt idx="76">
                  <c:v>0.20949720670391073</c:v>
                </c:pt>
                <c:pt idx="77">
                  <c:v>0.20949720670391073</c:v>
                </c:pt>
                <c:pt idx="78">
                  <c:v>0.20949720670391073</c:v>
                </c:pt>
                <c:pt idx="79">
                  <c:v>0.2206703910614525</c:v>
                </c:pt>
                <c:pt idx="80">
                  <c:v>0.2206703910614525</c:v>
                </c:pt>
                <c:pt idx="81">
                  <c:v>0.2206703910614525</c:v>
                </c:pt>
                <c:pt idx="82">
                  <c:v>0.2206703910614525</c:v>
                </c:pt>
                <c:pt idx="83">
                  <c:v>0.2206703910614525</c:v>
                </c:pt>
                <c:pt idx="84">
                  <c:v>0.23463687150837989</c:v>
                </c:pt>
                <c:pt idx="85">
                  <c:v>0.23463687150837989</c:v>
                </c:pt>
                <c:pt idx="86">
                  <c:v>0.23463687150837989</c:v>
                </c:pt>
                <c:pt idx="87">
                  <c:v>0.23463687150837989</c:v>
                </c:pt>
                <c:pt idx="88">
                  <c:v>0.24581005586592189</c:v>
                </c:pt>
                <c:pt idx="89">
                  <c:v>0.24581005586592189</c:v>
                </c:pt>
                <c:pt idx="90">
                  <c:v>0.25139664804469281</c:v>
                </c:pt>
                <c:pt idx="91">
                  <c:v>0.25139664804469281</c:v>
                </c:pt>
                <c:pt idx="92">
                  <c:v>0.25139664804469281</c:v>
                </c:pt>
                <c:pt idx="93">
                  <c:v>0.25139664804469281</c:v>
                </c:pt>
                <c:pt idx="94">
                  <c:v>0.25139664804469281</c:v>
                </c:pt>
                <c:pt idx="95">
                  <c:v>0.25139664804469281</c:v>
                </c:pt>
                <c:pt idx="96">
                  <c:v>0.25139664804469281</c:v>
                </c:pt>
                <c:pt idx="97">
                  <c:v>0.27094972067039103</c:v>
                </c:pt>
                <c:pt idx="98">
                  <c:v>0.27094972067039103</c:v>
                </c:pt>
                <c:pt idx="99">
                  <c:v>0.27094972067039103</c:v>
                </c:pt>
                <c:pt idx="100">
                  <c:v>0.27094972067039103</c:v>
                </c:pt>
                <c:pt idx="101">
                  <c:v>0.27094972067039103</c:v>
                </c:pt>
                <c:pt idx="102">
                  <c:v>0.28491620111731852</c:v>
                </c:pt>
                <c:pt idx="103">
                  <c:v>0.28491620111731852</c:v>
                </c:pt>
                <c:pt idx="104">
                  <c:v>0.29050279329608952</c:v>
                </c:pt>
                <c:pt idx="105">
                  <c:v>0.29050279329608952</c:v>
                </c:pt>
                <c:pt idx="106">
                  <c:v>0.29050279329608952</c:v>
                </c:pt>
                <c:pt idx="107">
                  <c:v>0.29050279329608952</c:v>
                </c:pt>
                <c:pt idx="108">
                  <c:v>0.30167597765363141</c:v>
                </c:pt>
                <c:pt idx="109">
                  <c:v>0.30167597765363141</c:v>
                </c:pt>
                <c:pt idx="110">
                  <c:v>0.30167597765363141</c:v>
                </c:pt>
                <c:pt idx="111">
                  <c:v>0.30167597765363141</c:v>
                </c:pt>
                <c:pt idx="112">
                  <c:v>0.30167597765363141</c:v>
                </c:pt>
                <c:pt idx="113">
                  <c:v>0.30167597765363141</c:v>
                </c:pt>
                <c:pt idx="114">
                  <c:v>0.30167597765363141</c:v>
                </c:pt>
                <c:pt idx="115">
                  <c:v>0.30167597765363141</c:v>
                </c:pt>
                <c:pt idx="116">
                  <c:v>0.32402234636871524</c:v>
                </c:pt>
                <c:pt idx="117">
                  <c:v>0.32402234636871524</c:v>
                </c:pt>
                <c:pt idx="118">
                  <c:v>0.32402234636871524</c:v>
                </c:pt>
                <c:pt idx="119">
                  <c:v>0.32402234636871524</c:v>
                </c:pt>
                <c:pt idx="120">
                  <c:v>0.32402234636871524</c:v>
                </c:pt>
                <c:pt idx="121">
                  <c:v>0.32402234636871524</c:v>
                </c:pt>
                <c:pt idx="122">
                  <c:v>0.32402234636871524</c:v>
                </c:pt>
                <c:pt idx="123">
                  <c:v>0.32402234636871524</c:v>
                </c:pt>
                <c:pt idx="124">
                  <c:v>0.34636871508379902</c:v>
                </c:pt>
                <c:pt idx="125">
                  <c:v>0.34636871508379902</c:v>
                </c:pt>
                <c:pt idx="126">
                  <c:v>0.34636871508379902</c:v>
                </c:pt>
                <c:pt idx="127">
                  <c:v>0.34636871508379902</c:v>
                </c:pt>
                <c:pt idx="128">
                  <c:v>0.34636871508379902</c:v>
                </c:pt>
                <c:pt idx="129">
                  <c:v>0.34636871508379902</c:v>
                </c:pt>
                <c:pt idx="130">
                  <c:v>0.34636871508379902</c:v>
                </c:pt>
                <c:pt idx="131">
                  <c:v>0.34636871508379902</c:v>
                </c:pt>
                <c:pt idx="132">
                  <c:v>0.34636871508379902</c:v>
                </c:pt>
                <c:pt idx="133">
                  <c:v>0.37150837988826846</c:v>
                </c:pt>
                <c:pt idx="134">
                  <c:v>0.37150837988826846</c:v>
                </c:pt>
                <c:pt idx="135">
                  <c:v>0.37150837988826846</c:v>
                </c:pt>
                <c:pt idx="136">
                  <c:v>0.37150837988826846</c:v>
                </c:pt>
                <c:pt idx="137">
                  <c:v>0.37150837988826846</c:v>
                </c:pt>
                <c:pt idx="138">
                  <c:v>0.37150837988826846</c:v>
                </c:pt>
                <c:pt idx="139">
                  <c:v>0.37150837988826846</c:v>
                </c:pt>
                <c:pt idx="140">
                  <c:v>0.37150837988826846</c:v>
                </c:pt>
                <c:pt idx="141">
                  <c:v>0.37150837988826846</c:v>
                </c:pt>
                <c:pt idx="142">
                  <c:v>0.37150837988826846</c:v>
                </c:pt>
                <c:pt idx="143">
                  <c:v>0.3994413407821229</c:v>
                </c:pt>
                <c:pt idx="144">
                  <c:v>0.3994413407821229</c:v>
                </c:pt>
                <c:pt idx="145">
                  <c:v>0.3994413407821229</c:v>
                </c:pt>
                <c:pt idx="146">
                  <c:v>0.3994413407821229</c:v>
                </c:pt>
                <c:pt idx="147">
                  <c:v>0.3994413407821229</c:v>
                </c:pt>
                <c:pt idx="148">
                  <c:v>0.3994413407821229</c:v>
                </c:pt>
                <c:pt idx="149">
                  <c:v>0.3994413407821229</c:v>
                </c:pt>
                <c:pt idx="150">
                  <c:v>0.3994413407821229</c:v>
                </c:pt>
                <c:pt idx="151">
                  <c:v>0.3994413407821229</c:v>
                </c:pt>
                <c:pt idx="152">
                  <c:v>0.42458100558659218</c:v>
                </c:pt>
                <c:pt idx="153">
                  <c:v>0.42458100558659218</c:v>
                </c:pt>
                <c:pt idx="154">
                  <c:v>0.42458100558659218</c:v>
                </c:pt>
                <c:pt idx="155">
                  <c:v>0.42458100558659218</c:v>
                </c:pt>
                <c:pt idx="156">
                  <c:v>0.42458100558659218</c:v>
                </c:pt>
                <c:pt idx="157">
                  <c:v>0.43854748603351956</c:v>
                </c:pt>
                <c:pt idx="158">
                  <c:v>0.43854748603351956</c:v>
                </c:pt>
                <c:pt idx="159">
                  <c:v>0.43854748603351956</c:v>
                </c:pt>
                <c:pt idx="160">
                  <c:v>0.43854748603351956</c:v>
                </c:pt>
                <c:pt idx="161">
                  <c:v>0.43854748603351956</c:v>
                </c:pt>
                <c:pt idx="162">
                  <c:v>0.43854748603351956</c:v>
                </c:pt>
                <c:pt idx="163">
                  <c:v>0.43854748603351956</c:v>
                </c:pt>
                <c:pt idx="164">
                  <c:v>0.43854748603351956</c:v>
                </c:pt>
                <c:pt idx="165">
                  <c:v>0.43854748603351956</c:v>
                </c:pt>
                <c:pt idx="166">
                  <c:v>0.46368715083798884</c:v>
                </c:pt>
                <c:pt idx="167">
                  <c:v>0.46368715083798884</c:v>
                </c:pt>
                <c:pt idx="168">
                  <c:v>0.46368715083798884</c:v>
                </c:pt>
                <c:pt idx="169">
                  <c:v>0.47206703910614528</c:v>
                </c:pt>
                <c:pt idx="170">
                  <c:v>0.47206703910614528</c:v>
                </c:pt>
                <c:pt idx="171">
                  <c:v>0.47206703910614528</c:v>
                </c:pt>
                <c:pt idx="172">
                  <c:v>0.47206703910614528</c:v>
                </c:pt>
                <c:pt idx="173">
                  <c:v>0.47206703910614528</c:v>
                </c:pt>
                <c:pt idx="174">
                  <c:v>0.48603351955307261</c:v>
                </c:pt>
                <c:pt idx="175">
                  <c:v>0.48603351955307261</c:v>
                </c:pt>
                <c:pt idx="176">
                  <c:v>0.48603351955307261</c:v>
                </c:pt>
                <c:pt idx="177">
                  <c:v>0.49441340782122917</c:v>
                </c:pt>
                <c:pt idx="178">
                  <c:v>0.49441340782122917</c:v>
                </c:pt>
                <c:pt idx="179">
                  <c:v>0.49441340782122917</c:v>
                </c:pt>
                <c:pt idx="180">
                  <c:v>0.49441340782122917</c:v>
                </c:pt>
                <c:pt idx="181">
                  <c:v>0.505586592178771</c:v>
                </c:pt>
                <c:pt idx="182">
                  <c:v>0.505586592178771</c:v>
                </c:pt>
                <c:pt idx="183">
                  <c:v>0.505586592178771</c:v>
                </c:pt>
                <c:pt idx="184">
                  <c:v>0.505586592178771</c:v>
                </c:pt>
                <c:pt idx="185">
                  <c:v>0.505586592178771</c:v>
                </c:pt>
                <c:pt idx="186">
                  <c:v>0.505586592178771</c:v>
                </c:pt>
                <c:pt idx="187">
                  <c:v>0.505586592178771</c:v>
                </c:pt>
                <c:pt idx="188">
                  <c:v>0.52513966480446927</c:v>
                </c:pt>
                <c:pt idx="189">
                  <c:v>0.52513966480446927</c:v>
                </c:pt>
                <c:pt idx="190">
                  <c:v>0.52513966480446927</c:v>
                </c:pt>
                <c:pt idx="191">
                  <c:v>0.52513966480446927</c:v>
                </c:pt>
                <c:pt idx="192">
                  <c:v>0.52513966480446927</c:v>
                </c:pt>
                <c:pt idx="193">
                  <c:v>0.52513966480446927</c:v>
                </c:pt>
                <c:pt idx="194">
                  <c:v>0.52513966480446927</c:v>
                </c:pt>
                <c:pt idx="195">
                  <c:v>0.52513966480446927</c:v>
                </c:pt>
                <c:pt idx="196">
                  <c:v>0.54748603351955305</c:v>
                </c:pt>
                <c:pt idx="197">
                  <c:v>0.54748603351955305</c:v>
                </c:pt>
                <c:pt idx="198">
                  <c:v>0.54748603351955305</c:v>
                </c:pt>
                <c:pt idx="199">
                  <c:v>0.54748603351955305</c:v>
                </c:pt>
                <c:pt idx="200">
                  <c:v>0.54748603351955305</c:v>
                </c:pt>
                <c:pt idx="201">
                  <c:v>0.54748603351955305</c:v>
                </c:pt>
                <c:pt idx="202">
                  <c:v>0.54748603351955305</c:v>
                </c:pt>
                <c:pt idx="203">
                  <c:v>0.56703910614525144</c:v>
                </c:pt>
                <c:pt idx="204">
                  <c:v>0.56703910614525144</c:v>
                </c:pt>
                <c:pt idx="205">
                  <c:v>0.56703910614525144</c:v>
                </c:pt>
                <c:pt idx="206">
                  <c:v>0.56703910614525144</c:v>
                </c:pt>
                <c:pt idx="207">
                  <c:v>0.57821229050279332</c:v>
                </c:pt>
                <c:pt idx="208">
                  <c:v>0.57821229050279332</c:v>
                </c:pt>
                <c:pt idx="209">
                  <c:v>0.57821229050279332</c:v>
                </c:pt>
                <c:pt idx="210">
                  <c:v>0.57821229050279332</c:v>
                </c:pt>
                <c:pt idx="211">
                  <c:v>0.59217877094972049</c:v>
                </c:pt>
                <c:pt idx="212">
                  <c:v>0.59217877094972049</c:v>
                </c:pt>
                <c:pt idx="213">
                  <c:v>0.59217877094972049</c:v>
                </c:pt>
                <c:pt idx="214">
                  <c:v>0.59217877094972049</c:v>
                </c:pt>
                <c:pt idx="215">
                  <c:v>0.59217877094972049</c:v>
                </c:pt>
                <c:pt idx="216">
                  <c:v>0.59217877094972049</c:v>
                </c:pt>
                <c:pt idx="217">
                  <c:v>0.59217877094972049</c:v>
                </c:pt>
                <c:pt idx="218">
                  <c:v>0.59217877094972049</c:v>
                </c:pt>
                <c:pt idx="219">
                  <c:v>0.59217877094972049</c:v>
                </c:pt>
                <c:pt idx="220">
                  <c:v>0.61731843575419021</c:v>
                </c:pt>
                <c:pt idx="221">
                  <c:v>0.61731843575419021</c:v>
                </c:pt>
                <c:pt idx="222">
                  <c:v>0.61731843575419021</c:v>
                </c:pt>
                <c:pt idx="223">
                  <c:v>0.61731843575419021</c:v>
                </c:pt>
                <c:pt idx="224">
                  <c:v>0.61731843575419021</c:v>
                </c:pt>
                <c:pt idx="225">
                  <c:v>0.61731843575419021</c:v>
                </c:pt>
                <c:pt idx="226">
                  <c:v>0.63407821229050343</c:v>
                </c:pt>
                <c:pt idx="227">
                  <c:v>0.63407821229050343</c:v>
                </c:pt>
                <c:pt idx="228">
                  <c:v>0.63407821229050343</c:v>
                </c:pt>
                <c:pt idx="229">
                  <c:v>0.63407821229050343</c:v>
                </c:pt>
                <c:pt idx="230">
                  <c:v>0.63407821229050343</c:v>
                </c:pt>
                <c:pt idx="231">
                  <c:v>0.63407821229050343</c:v>
                </c:pt>
                <c:pt idx="232">
                  <c:v>0.65083798882681554</c:v>
                </c:pt>
                <c:pt idx="233">
                  <c:v>0.65083798882681554</c:v>
                </c:pt>
                <c:pt idx="234">
                  <c:v>0.65083798882681554</c:v>
                </c:pt>
                <c:pt idx="235">
                  <c:v>0.65083798882681554</c:v>
                </c:pt>
                <c:pt idx="236">
                  <c:v>0.65083798882681554</c:v>
                </c:pt>
                <c:pt idx="237">
                  <c:v>0.65083798882681554</c:v>
                </c:pt>
                <c:pt idx="238">
                  <c:v>0.65083798882681554</c:v>
                </c:pt>
                <c:pt idx="239">
                  <c:v>0.65083798882681554</c:v>
                </c:pt>
                <c:pt idx="240">
                  <c:v>0.67318435754189976</c:v>
                </c:pt>
                <c:pt idx="241">
                  <c:v>0.67318435754189976</c:v>
                </c:pt>
                <c:pt idx="242">
                  <c:v>0.67318435754189976</c:v>
                </c:pt>
                <c:pt idx="243">
                  <c:v>0.67318435754189976</c:v>
                </c:pt>
                <c:pt idx="244">
                  <c:v>0.67318435754189976</c:v>
                </c:pt>
                <c:pt idx="245">
                  <c:v>0.67318435754189976</c:v>
                </c:pt>
                <c:pt idx="246">
                  <c:v>0.68994413407821253</c:v>
                </c:pt>
                <c:pt idx="247">
                  <c:v>0.69273743016759803</c:v>
                </c:pt>
                <c:pt idx="248">
                  <c:v>0.69273743016759803</c:v>
                </c:pt>
                <c:pt idx="249">
                  <c:v>0.69273743016759803</c:v>
                </c:pt>
                <c:pt idx="250">
                  <c:v>0.69273743016759803</c:v>
                </c:pt>
                <c:pt idx="251">
                  <c:v>0.69273743016759803</c:v>
                </c:pt>
                <c:pt idx="252">
                  <c:v>0.69273743016759803</c:v>
                </c:pt>
                <c:pt idx="253">
                  <c:v>0.69273743016759803</c:v>
                </c:pt>
                <c:pt idx="254">
                  <c:v>0.71229050279329631</c:v>
                </c:pt>
                <c:pt idx="255">
                  <c:v>0.71229050279329631</c:v>
                </c:pt>
                <c:pt idx="256">
                  <c:v>0.71229050279329631</c:v>
                </c:pt>
                <c:pt idx="257">
                  <c:v>0.71229050279329631</c:v>
                </c:pt>
                <c:pt idx="258">
                  <c:v>0.72346368715083798</c:v>
                </c:pt>
                <c:pt idx="259">
                  <c:v>0.72346368715083798</c:v>
                </c:pt>
                <c:pt idx="260">
                  <c:v>0.72346368715083798</c:v>
                </c:pt>
                <c:pt idx="261">
                  <c:v>0.72346368715083798</c:v>
                </c:pt>
                <c:pt idx="262">
                  <c:v>0.72346368715083798</c:v>
                </c:pt>
                <c:pt idx="263">
                  <c:v>0.72346368715083798</c:v>
                </c:pt>
                <c:pt idx="264">
                  <c:v>0.74022346368715108</c:v>
                </c:pt>
                <c:pt idx="265">
                  <c:v>0.74022346368715108</c:v>
                </c:pt>
                <c:pt idx="266">
                  <c:v>0.74022346368715108</c:v>
                </c:pt>
                <c:pt idx="267">
                  <c:v>0.74022346368715108</c:v>
                </c:pt>
                <c:pt idx="268">
                  <c:v>0.74022346368715108</c:v>
                </c:pt>
                <c:pt idx="269">
                  <c:v>0.75418994413407858</c:v>
                </c:pt>
                <c:pt idx="270">
                  <c:v>0.75418994413407858</c:v>
                </c:pt>
                <c:pt idx="271">
                  <c:v>0.75418994413407858</c:v>
                </c:pt>
                <c:pt idx="272">
                  <c:v>0.75418994413407858</c:v>
                </c:pt>
                <c:pt idx="273">
                  <c:v>0.75418994413407858</c:v>
                </c:pt>
                <c:pt idx="274">
                  <c:v>0.76815642458100564</c:v>
                </c:pt>
                <c:pt idx="275">
                  <c:v>0.76815642458100564</c:v>
                </c:pt>
                <c:pt idx="276">
                  <c:v>0.76815642458100564</c:v>
                </c:pt>
                <c:pt idx="277">
                  <c:v>0.76815642458100564</c:v>
                </c:pt>
                <c:pt idx="278">
                  <c:v>0.76815642458100564</c:v>
                </c:pt>
                <c:pt idx="279">
                  <c:v>0.76815642458100564</c:v>
                </c:pt>
                <c:pt idx="280">
                  <c:v>0.76815642458100564</c:v>
                </c:pt>
                <c:pt idx="281">
                  <c:v>0.76815642458100564</c:v>
                </c:pt>
                <c:pt idx="282">
                  <c:v>0.76815642458100564</c:v>
                </c:pt>
                <c:pt idx="283">
                  <c:v>0.76815642458100564</c:v>
                </c:pt>
                <c:pt idx="284">
                  <c:v>0.76815642458100564</c:v>
                </c:pt>
                <c:pt idx="285">
                  <c:v>0.76815642458100564</c:v>
                </c:pt>
                <c:pt idx="286">
                  <c:v>0.76815642458100564</c:v>
                </c:pt>
                <c:pt idx="287">
                  <c:v>0.76815642458100564</c:v>
                </c:pt>
                <c:pt idx="288">
                  <c:v>0.76815642458100564</c:v>
                </c:pt>
                <c:pt idx="289">
                  <c:v>0.76815642458100564</c:v>
                </c:pt>
                <c:pt idx="290">
                  <c:v>0.81284916201117363</c:v>
                </c:pt>
                <c:pt idx="291">
                  <c:v>0.81284916201117363</c:v>
                </c:pt>
                <c:pt idx="292">
                  <c:v>0.81284916201117363</c:v>
                </c:pt>
                <c:pt idx="293">
                  <c:v>0.82122905027932991</c:v>
                </c:pt>
                <c:pt idx="294">
                  <c:v>0.82122905027932991</c:v>
                </c:pt>
                <c:pt idx="295">
                  <c:v>0.82122905027932991</c:v>
                </c:pt>
                <c:pt idx="296">
                  <c:v>0.82122905027932991</c:v>
                </c:pt>
                <c:pt idx="297">
                  <c:v>0.82122905027932991</c:v>
                </c:pt>
                <c:pt idx="298">
                  <c:v>0.82122905027932991</c:v>
                </c:pt>
                <c:pt idx="299">
                  <c:v>0.82122905027932991</c:v>
                </c:pt>
                <c:pt idx="300">
                  <c:v>0.82122905027932991</c:v>
                </c:pt>
                <c:pt idx="301">
                  <c:v>0.82122905027932991</c:v>
                </c:pt>
                <c:pt idx="302">
                  <c:v>0.82122905027932991</c:v>
                </c:pt>
                <c:pt idx="303">
                  <c:v>0.82122905027932991</c:v>
                </c:pt>
                <c:pt idx="304">
                  <c:v>0.85195530726256985</c:v>
                </c:pt>
                <c:pt idx="305">
                  <c:v>0.85195530726256985</c:v>
                </c:pt>
                <c:pt idx="306">
                  <c:v>0.85195530726256985</c:v>
                </c:pt>
                <c:pt idx="307">
                  <c:v>0.85195530726256985</c:v>
                </c:pt>
                <c:pt idx="308">
                  <c:v>0.86312849162011196</c:v>
                </c:pt>
                <c:pt idx="309">
                  <c:v>0.86312849162011196</c:v>
                </c:pt>
                <c:pt idx="310">
                  <c:v>0.86312849162011196</c:v>
                </c:pt>
                <c:pt idx="311">
                  <c:v>0.86312849162011196</c:v>
                </c:pt>
                <c:pt idx="312">
                  <c:v>0.86312849162011196</c:v>
                </c:pt>
                <c:pt idx="313">
                  <c:v>0.86312849162011196</c:v>
                </c:pt>
                <c:pt idx="314">
                  <c:v>0.87988826815642462</c:v>
                </c:pt>
                <c:pt idx="315">
                  <c:v>0.87988826815642462</c:v>
                </c:pt>
                <c:pt idx="316">
                  <c:v>0.87988826815642462</c:v>
                </c:pt>
                <c:pt idx="317">
                  <c:v>0.87988826815642462</c:v>
                </c:pt>
                <c:pt idx="318">
                  <c:v>0.87988826815642462</c:v>
                </c:pt>
                <c:pt idx="319">
                  <c:v>0.87988826815642462</c:v>
                </c:pt>
                <c:pt idx="320">
                  <c:v>0.87988826815642462</c:v>
                </c:pt>
                <c:pt idx="321">
                  <c:v>0.89944134078212268</c:v>
                </c:pt>
                <c:pt idx="322">
                  <c:v>0.89944134078212268</c:v>
                </c:pt>
                <c:pt idx="323">
                  <c:v>0.90502793296089412</c:v>
                </c:pt>
                <c:pt idx="324">
                  <c:v>0.90502793296089412</c:v>
                </c:pt>
                <c:pt idx="325">
                  <c:v>0.90502793296089412</c:v>
                </c:pt>
                <c:pt idx="326">
                  <c:v>0.90502793296089412</c:v>
                </c:pt>
                <c:pt idx="327">
                  <c:v>0.91620111731843601</c:v>
                </c:pt>
                <c:pt idx="328">
                  <c:v>0.91620111731843601</c:v>
                </c:pt>
                <c:pt idx="329">
                  <c:v>0.91620111731843601</c:v>
                </c:pt>
                <c:pt idx="330">
                  <c:v>0.9245810055865924</c:v>
                </c:pt>
                <c:pt idx="331">
                  <c:v>0.9245810055865924</c:v>
                </c:pt>
                <c:pt idx="332">
                  <c:v>0.93016759776536295</c:v>
                </c:pt>
                <c:pt idx="333">
                  <c:v>0.93016759776536295</c:v>
                </c:pt>
                <c:pt idx="334">
                  <c:v>0.93575418994413406</c:v>
                </c:pt>
                <c:pt idx="335">
                  <c:v>0.93575418994413406</c:v>
                </c:pt>
                <c:pt idx="336">
                  <c:v>0.94134078212290506</c:v>
                </c:pt>
                <c:pt idx="337">
                  <c:v>0.94134078212290506</c:v>
                </c:pt>
                <c:pt idx="338">
                  <c:v>0.94692737430167595</c:v>
                </c:pt>
                <c:pt idx="339">
                  <c:v>0.94972067039106178</c:v>
                </c:pt>
                <c:pt idx="340">
                  <c:v>0.94972067039106178</c:v>
                </c:pt>
                <c:pt idx="341">
                  <c:v>0.95530726256983278</c:v>
                </c:pt>
              </c:numCache>
            </c:numRef>
          </c:xVal>
          <c:yVal>
            <c:numRef>
              <c:f>'WY11'!$AC$3:$AC$360</c:f>
              <c:numCache>
                <c:formatCode>General</c:formatCode>
                <c:ptCount val="358"/>
                <c:pt idx="0">
                  <c:v>8.3000000000000007</c:v>
                </c:pt>
                <c:pt idx="1">
                  <c:v>12.5</c:v>
                </c:pt>
                <c:pt idx="2">
                  <c:v>12.4</c:v>
                </c:pt>
                <c:pt idx="3">
                  <c:v>12.4</c:v>
                </c:pt>
                <c:pt idx="4">
                  <c:v>12.4</c:v>
                </c:pt>
                <c:pt idx="5">
                  <c:v>12.3</c:v>
                </c:pt>
                <c:pt idx="6">
                  <c:v>12.3</c:v>
                </c:pt>
                <c:pt idx="7">
                  <c:v>12.3</c:v>
                </c:pt>
                <c:pt idx="8">
                  <c:v>12.3</c:v>
                </c:pt>
                <c:pt idx="9">
                  <c:v>12.3</c:v>
                </c:pt>
                <c:pt idx="10">
                  <c:v>12.2</c:v>
                </c:pt>
                <c:pt idx="11">
                  <c:v>12</c:v>
                </c:pt>
                <c:pt idx="12">
                  <c:v>11.9</c:v>
                </c:pt>
                <c:pt idx="13">
                  <c:v>11.8</c:v>
                </c:pt>
                <c:pt idx="14">
                  <c:v>11.8</c:v>
                </c:pt>
                <c:pt idx="15">
                  <c:v>11.7</c:v>
                </c:pt>
                <c:pt idx="16">
                  <c:v>11.7</c:v>
                </c:pt>
                <c:pt idx="17">
                  <c:v>11.7</c:v>
                </c:pt>
                <c:pt idx="18">
                  <c:v>11.7</c:v>
                </c:pt>
                <c:pt idx="19">
                  <c:v>11.7</c:v>
                </c:pt>
                <c:pt idx="20">
                  <c:v>11.6</c:v>
                </c:pt>
                <c:pt idx="21">
                  <c:v>11.6</c:v>
                </c:pt>
                <c:pt idx="22">
                  <c:v>11.6</c:v>
                </c:pt>
                <c:pt idx="23">
                  <c:v>11.6</c:v>
                </c:pt>
                <c:pt idx="24">
                  <c:v>11.6</c:v>
                </c:pt>
                <c:pt idx="25">
                  <c:v>11.6</c:v>
                </c:pt>
                <c:pt idx="26">
                  <c:v>11.5</c:v>
                </c:pt>
                <c:pt idx="27">
                  <c:v>11.5</c:v>
                </c:pt>
                <c:pt idx="28">
                  <c:v>11.5</c:v>
                </c:pt>
                <c:pt idx="29">
                  <c:v>11.5</c:v>
                </c:pt>
                <c:pt idx="30">
                  <c:v>11.5</c:v>
                </c:pt>
                <c:pt idx="31">
                  <c:v>11.5</c:v>
                </c:pt>
                <c:pt idx="32">
                  <c:v>11.5</c:v>
                </c:pt>
                <c:pt idx="33">
                  <c:v>11.4</c:v>
                </c:pt>
                <c:pt idx="34">
                  <c:v>11.4</c:v>
                </c:pt>
                <c:pt idx="35">
                  <c:v>11.4</c:v>
                </c:pt>
                <c:pt idx="36">
                  <c:v>11.4</c:v>
                </c:pt>
                <c:pt idx="37">
                  <c:v>11.4</c:v>
                </c:pt>
                <c:pt idx="38">
                  <c:v>11.4</c:v>
                </c:pt>
                <c:pt idx="39">
                  <c:v>11.4</c:v>
                </c:pt>
                <c:pt idx="40">
                  <c:v>11.4</c:v>
                </c:pt>
                <c:pt idx="41">
                  <c:v>11.4</c:v>
                </c:pt>
                <c:pt idx="42">
                  <c:v>11.3</c:v>
                </c:pt>
                <c:pt idx="43">
                  <c:v>11.3</c:v>
                </c:pt>
                <c:pt idx="44">
                  <c:v>11.3</c:v>
                </c:pt>
                <c:pt idx="45">
                  <c:v>11.3</c:v>
                </c:pt>
                <c:pt idx="46">
                  <c:v>11.3</c:v>
                </c:pt>
                <c:pt idx="47">
                  <c:v>11.3</c:v>
                </c:pt>
                <c:pt idx="48">
                  <c:v>11.2</c:v>
                </c:pt>
                <c:pt idx="49">
                  <c:v>11.2</c:v>
                </c:pt>
                <c:pt idx="50">
                  <c:v>11.2</c:v>
                </c:pt>
                <c:pt idx="51">
                  <c:v>11.2</c:v>
                </c:pt>
                <c:pt idx="52">
                  <c:v>11.2</c:v>
                </c:pt>
                <c:pt idx="53">
                  <c:v>11.2</c:v>
                </c:pt>
                <c:pt idx="54">
                  <c:v>11.1</c:v>
                </c:pt>
                <c:pt idx="55">
                  <c:v>11.1</c:v>
                </c:pt>
                <c:pt idx="56">
                  <c:v>11.1</c:v>
                </c:pt>
                <c:pt idx="57">
                  <c:v>11</c:v>
                </c:pt>
                <c:pt idx="58">
                  <c:v>11</c:v>
                </c:pt>
                <c:pt idx="59">
                  <c:v>11</c:v>
                </c:pt>
                <c:pt idx="60">
                  <c:v>11</c:v>
                </c:pt>
                <c:pt idx="61">
                  <c:v>11</c:v>
                </c:pt>
                <c:pt idx="62">
                  <c:v>10.9</c:v>
                </c:pt>
                <c:pt idx="63">
                  <c:v>10.9</c:v>
                </c:pt>
                <c:pt idx="64">
                  <c:v>10.9</c:v>
                </c:pt>
                <c:pt idx="65">
                  <c:v>10.9</c:v>
                </c:pt>
                <c:pt idx="66">
                  <c:v>10.8</c:v>
                </c:pt>
                <c:pt idx="67">
                  <c:v>10.8</c:v>
                </c:pt>
                <c:pt idx="68">
                  <c:v>10.8</c:v>
                </c:pt>
                <c:pt idx="69">
                  <c:v>10.8</c:v>
                </c:pt>
                <c:pt idx="70">
                  <c:v>10.8</c:v>
                </c:pt>
                <c:pt idx="71">
                  <c:v>10.7</c:v>
                </c:pt>
                <c:pt idx="72">
                  <c:v>10.7</c:v>
                </c:pt>
                <c:pt idx="73">
                  <c:v>10.7</c:v>
                </c:pt>
                <c:pt idx="74">
                  <c:v>10.7</c:v>
                </c:pt>
                <c:pt idx="75">
                  <c:v>10.6</c:v>
                </c:pt>
                <c:pt idx="76">
                  <c:v>10.6</c:v>
                </c:pt>
                <c:pt idx="77">
                  <c:v>10.6</c:v>
                </c:pt>
                <c:pt idx="78">
                  <c:v>10.6</c:v>
                </c:pt>
                <c:pt idx="79">
                  <c:v>10.5</c:v>
                </c:pt>
                <c:pt idx="80">
                  <c:v>10.5</c:v>
                </c:pt>
                <c:pt idx="81">
                  <c:v>10.5</c:v>
                </c:pt>
                <c:pt idx="82">
                  <c:v>10.5</c:v>
                </c:pt>
                <c:pt idx="83">
                  <c:v>10.5</c:v>
                </c:pt>
                <c:pt idx="84">
                  <c:v>10.4</c:v>
                </c:pt>
                <c:pt idx="85">
                  <c:v>10.4</c:v>
                </c:pt>
                <c:pt idx="86">
                  <c:v>10.4</c:v>
                </c:pt>
                <c:pt idx="87">
                  <c:v>10.4</c:v>
                </c:pt>
                <c:pt idx="88">
                  <c:v>10.3</c:v>
                </c:pt>
                <c:pt idx="89">
                  <c:v>10.3</c:v>
                </c:pt>
                <c:pt idx="90">
                  <c:v>10.200000000000001</c:v>
                </c:pt>
                <c:pt idx="91">
                  <c:v>10.200000000000001</c:v>
                </c:pt>
                <c:pt idx="92">
                  <c:v>10.200000000000001</c:v>
                </c:pt>
                <c:pt idx="93">
                  <c:v>10.200000000000001</c:v>
                </c:pt>
                <c:pt idx="94">
                  <c:v>10.200000000000001</c:v>
                </c:pt>
                <c:pt idx="95">
                  <c:v>10.200000000000001</c:v>
                </c:pt>
                <c:pt idx="96">
                  <c:v>10.200000000000001</c:v>
                </c:pt>
                <c:pt idx="97">
                  <c:v>10.1</c:v>
                </c:pt>
                <c:pt idx="98">
                  <c:v>10.1</c:v>
                </c:pt>
                <c:pt idx="99">
                  <c:v>10.1</c:v>
                </c:pt>
                <c:pt idx="100">
                  <c:v>10.1</c:v>
                </c:pt>
                <c:pt idx="101">
                  <c:v>10.1</c:v>
                </c:pt>
                <c:pt idx="102">
                  <c:v>10</c:v>
                </c:pt>
                <c:pt idx="103">
                  <c:v>10</c:v>
                </c:pt>
                <c:pt idx="104">
                  <c:v>9.9</c:v>
                </c:pt>
                <c:pt idx="105">
                  <c:v>9.9</c:v>
                </c:pt>
                <c:pt idx="106">
                  <c:v>9.9</c:v>
                </c:pt>
                <c:pt idx="107">
                  <c:v>9.9</c:v>
                </c:pt>
                <c:pt idx="108">
                  <c:v>9.8000000000000007</c:v>
                </c:pt>
                <c:pt idx="109">
                  <c:v>9.8000000000000007</c:v>
                </c:pt>
                <c:pt idx="110">
                  <c:v>9.8000000000000007</c:v>
                </c:pt>
                <c:pt idx="111">
                  <c:v>9.8000000000000007</c:v>
                </c:pt>
                <c:pt idx="112">
                  <c:v>9.8000000000000007</c:v>
                </c:pt>
                <c:pt idx="113">
                  <c:v>9.8000000000000007</c:v>
                </c:pt>
                <c:pt idx="114">
                  <c:v>9.8000000000000007</c:v>
                </c:pt>
                <c:pt idx="115">
                  <c:v>9.8000000000000007</c:v>
                </c:pt>
                <c:pt idx="116">
                  <c:v>9.7000000000000011</c:v>
                </c:pt>
                <c:pt idx="117">
                  <c:v>9.7000000000000011</c:v>
                </c:pt>
                <c:pt idx="118">
                  <c:v>9.7000000000000011</c:v>
                </c:pt>
                <c:pt idx="119">
                  <c:v>9.7000000000000011</c:v>
                </c:pt>
                <c:pt idx="120">
                  <c:v>9.7000000000000011</c:v>
                </c:pt>
                <c:pt idx="121">
                  <c:v>9.7000000000000011</c:v>
                </c:pt>
                <c:pt idx="122">
                  <c:v>9.7000000000000011</c:v>
                </c:pt>
                <c:pt idx="123">
                  <c:v>9.7000000000000011</c:v>
                </c:pt>
                <c:pt idx="124">
                  <c:v>9.6</c:v>
                </c:pt>
                <c:pt idx="125">
                  <c:v>9.6</c:v>
                </c:pt>
                <c:pt idx="126">
                  <c:v>9.6</c:v>
                </c:pt>
                <c:pt idx="127">
                  <c:v>9.6</c:v>
                </c:pt>
                <c:pt idx="128">
                  <c:v>9.6</c:v>
                </c:pt>
                <c:pt idx="129">
                  <c:v>9.6</c:v>
                </c:pt>
                <c:pt idx="130">
                  <c:v>9.6</c:v>
                </c:pt>
                <c:pt idx="131">
                  <c:v>9.6</c:v>
                </c:pt>
                <c:pt idx="132">
                  <c:v>9.6</c:v>
                </c:pt>
                <c:pt idx="133">
                  <c:v>9.5</c:v>
                </c:pt>
                <c:pt idx="134">
                  <c:v>9.5</c:v>
                </c:pt>
                <c:pt idx="135">
                  <c:v>9.5</c:v>
                </c:pt>
                <c:pt idx="136">
                  <c:v>9.5</c:v>
                </c:pt>
                <c:pt idx="137">
                  <c:v>9.5</c:v>
                </c:pt>
                <c:pt idx="138">
                  <c:v>9.5</c:v>
                </c:pt>
                <c:pt idx="139">
                  <c:v>9.5</c:v>
                </c:pt>
                <c:pt idx="140">
                  <c:v>9.5</c:v>
                </c:pt>
                <c:pt idx="141">
                  <c:v>9.5</c:v>
                </c:pt>
                <c:pt idx="142">
                  <c:v>9.5</c:v>
                </c:pt>
                <c:pt idx="143">
                  <c:v>9.4</c:v>
                </c:pt>
                <c:pt idx="144">
                  <c:v>9.4</c:v>
                </c:pt>
                <c:pt idx="145">
                  <c:v>9.4</c:v>
                </c:pt>
                <c:pt idx="146">
                  <c:v>9.4</c:v>
                </c:pt>
                <c:pt idx="147">
                  <c:v>9.4</c:v>
                </c:pt>
                <c:pt idx="148">
                  <c:v>9.4</c:v>
                </c:pt>
                <c:pt idx="149">
                  <c:v>9.4</c:v>
                </c:pt>
                <c:pt idx="150">
                  <c:v>9.4</c:v>
                </c:pt>
                <c:pt idx="151">
                  <c:v>9.4</c:v>
                </c:pt>
                <c:pt idx="152">
                  <c:v>9.3000000000000007</c:v>
                </c:pt>
                <c:pt idx="153">
                  <c:v>9.3000000000000007</c:v>
                </c:pt>
                <c:pt idx="154">
                  <c:v>9.3000000000000007</c:v>
                </c:pt>
                <c:pt idx="155">
                  <c:v>9.3000000000000007</c:v>
                </c:pt>
                <c:pt idx="156">
                  <c:v>9.3000000000000007</c:v>
                </c:pt>
                <c:pt idx="157">
                  <c:v>9.2000000000000011</c:v>
                </c:pt>
                <c:pt idx="158">
                  <c:v>9.2000000000000011</c:v>
                </c:pt>
                <c:pt idx="159">
                  <c:v>9.2000000000000011</c:v>
                </c:pt>
                <c:pt idx="160">
                  <c:v>9.2000000000000011</c:v>
                </c:pt>
                <c:pt idx="161">
                  <c:v>9.2000000000000011</c:v>
                </c:pt>
                <c:pt idx="162">
                  <c:v>9.2000000000000011</c:v>
                </c:pt>
                <c:pt idx="163">
                  <c:v>9.2000000000000011</c:v>
                </c:pt>
                <c:pt idx="164">
                  <c:v>9.2000000000000011</c:v>
                </c:pt>
                <c:pt idx="165">
                  <c:v>9.2000000000000011</c:v>
                </c:pt>
                <c:pt idx="166">
                  <c:v>9.1</c:v>
                </c:pt>
                <c:pt idx="167">
                  <c:v>9.1</c:v>
                </c:pt>
                <c:pt idx="168">
                  <c:v>9.1</c:v>
                </c:pt>
                <c:pt idx="169">
                  <c:v>9</c:v>
                </c:pt>
                <c:pt idx="170">
                  <c:v>9</c:v>
                </c:pt>
                <c:pt idx="171">
                  <c:v>9</c:v>
                </c:pt>
                <c:pt idx="172">
                  <c:v>9</c:v>
                </c:pt>
                <c:pt idx="173">
                  <c:v>9</c:v>
                </c:pt>
                <c:pt idx="174">
                  <c:v>8.9</c:v>
                </c:pt>
                <c:pt idx="175">
                  <c:v>8.9</c:v>
                </c:pt>
                <c:pt idx="176">
                  <c:v>8.9</c:v>
                </c:pt>
                <c:pt idx="177">
                  <c:v>8.8000000000000007</c:v>
                </c:pt>
                <c:pt idx="178">
                  <c:v>8.8000000000000007</c:v>
                </c:pt>
                <c:pt idx="179">
                  <c:v>8.8000000000000007</c:v>
                </c:pt>
                <c:pt idx="180">
                  <c:v>8.8000000000000007</c:v>
                </c:pt>
                <c:pt idx="181">
                  <c:v>8.7000000000000011</c:v>
                </c:pt>
                <c:pt idx="182">
                  <c:v>8.7000000000000011</c:v>
                </c:pt>
                <c:pt idx="183">
                  <c:v>8.7000000000000011</c:v>
                </c:pt>
                <c:pt idx="184">
                  <c:v>8.7000000000000011</c:v>
                </c:pt>
                <c:pt idx="185">
                  <c:v>8.7000000000000011</c:v>
                </c:pt>
                <c:pt idx="186">
                  <c:v>8.7000000000000011</c:v>
                </c:pt>
                <c:pt idx="187">
                  <c:v>8.7000000000000011</c:v>
                </c:pt>
                <c:pt idx="188">
                  <c:v>8.6</c:v>
                </c:pt>
                <c:pt idx="189">
                  <c:v>8.6</c:v>
                </c:pt>
                <c:pt idx="190">
                  <c:v>8.6</c:v>
                </c:pt>
                <c:pt idx="191">
                  <c:v>8.6</c:v>
                </c:pt>
                <c:pt idx="192">
                  <c:v>8.6</c:v>
                </c:pt>
                <c:pt idx="193">
                  <c:v>8.6</c:v>
                </c:pt>
                <c:pt idx="194">
                  <c:v>8.6</c:v>
                </c:pt>
                <c:pt idx="195">
                  <c:v>8.6</c:v>
                </c:pt>
                <c:pt idx="196">
                  <c:v>8.5</c:v>
                </c:pt>
                <c:pt idx="197">
                  <c:v>8.5</c:v>
                </c:pt>
                <c:pt idx="198">
                  <c:v>8.5</c:v>
                </c:pt>
                <c:pt idx="199">
                  <c:v>8.5</c:v>
                </c:pt>
                <c:pt idx="200">
                  <c:v>8.5</c:v>
                </c:pt>
                <c:pt idx="201">
                  <c:v>8.5</c:v>
                </c:pt>
                <c:pt idx="202">
                  <c:v>8.5</c:v>
                </c:pt>
                <c:pt idx="203">
                  <c:v>8.4</c:v>
                </c:pt>
                <c:pt idx="204">
                  <c:v>8.4</c:v>
                </c:pt>
                <c:pt idx="205">
                  <c:v>8.4</c:v>
                </c:pt>
                <c:pt idx="206">
                  <c:v>8.4</c:v>
                </c:pt>
                <c:pt idx="207">
                  <c:v>8.3000000000000007</c:v>
                </c:pt>
                <c:pt idx="208">
                  <c:v>8.3000000000000007</c:v>
                </c:pt>
                <c:pt idx="209">
                  <c:v>8.3000000000000007</c:v>
                </c:pt>
                <c:pt idx="210">
                  <c:v>8.3000000000000007</c:v>
                </c:pt>
                <c:pt idx="211">
                  <c:v>8.2000000000000011</c:v>
                </c:pt>
                <c:pt idx="212">
                  <c:v>8.2000000000000011</c:v>
                </c:pt>
                <c:pt idx="213">
                  <c:v>8.2000000000000011</c:v>
                </c:pt>
                <c:pt idx="214">
                  <c:v>8.2000000000000011</c:v>
                </c:pt>
                <c:pt idx="215">
                  <c:v>8.2000000000000011</c:v>
                </c:pt>
                <c:pt idx="216">
                  <c:v>8.2000000000000011</c:v>
                </c:pt>
                <c:pt idx="217">
                  <c:v>8.2000000000000011</c:v>
                </c:pt>
                <c:pt idx="218">
                  <c:v>8.2000000000000011</c:v>
                </c:pt>
                <c:pt idx="219">
                  <c:v>8.2000000000000011</c:v>
                </c:pt>
                <c:pt idx="220">
                  <c:v>8.1</c:v>
                </c:pt>
                <c:pt idx="221">
                  <c:v>8.1</c:v>
                </c:pt>
                <c:pt idx="222">
                  <c:v>8.1</c:v>
                </c:pt>
                <c:pt idx="223">
                  <c:v>8.1</c:v>
                </c:pt>
                <c:pt idx="224">
                  <c:v>8.1</c:v>
                </c:pt>
                <c:pt idx="225">
                  <c:v>8.1</c:v>
                </c:pt>
                <c:pt idx="226">
                  <c:v>8</c:v>
                </c:pt>
                <c:pt idx="227">
                  <c:v>8</c:v>
                </c:pt>
                <c:pt idx="228">
                  <c:v>8</c:v>
                </c:pt>
                <c:pt idx="229">
                  <c:v>8</c:v>
                </c:pt>
                <c:pt idx="230">
                  <c:v>8</c:v>
                </c:pt>
                <c:pt idx="231">
                  <c:v>8</c:v>
                </c:pt>
                <c:pt idx="232">
                  <c:v>7.9</c:v>
                </c:pt>
                <c:pt idx="233">
                  <c:v>7.9</c:v>
                </c:pt>
                <c:pt idx="234">
                  <c:v>7.9</c:v>
                </c:pt>
                <c:pt idx="235">
                  <c:v>7.9</c:v>
                </c:pt>
                <c:pt idx="236">
                  <c:v>7.9</c:v>
                </c:pt>
                <c:pt idx="237">
                  <c:v>7.9</c:v>
                </c:pt>
                <c:pt idx="238">
                  <c:v>7.9</c:v>
                </c:pt>
                <c:pt idx="239">
                  <c:v>7.9</c:v>
                </c:pt>
                <c:pt idx="240">
                  <c:v>7.8</c:v>
                </c:pt>
                <c:pt idx="241">
                  <c:v>7.8</c:v>
                </c:pt>
                <c:pt idx="242">
                  <c:v>7.8</c:v>
                </c:pt>
                <c:pt idx="243">
                  <c:v>7.8</c:v>
                </c:pt>
                <c:pt idx="244">
                  <c:v>7.8</c:v>
                </c:pt>
                <c:pt idx="245">
                  <c:v>7.8</c:v>
                </c:pt>
                <c:pt idx="246">
                  <c:v>7.7</c:v>
                </c:pt>
                <c:pt idx="247">
                  <c:v>7.6</c:v>
                </c:pt>
                <c:pt idx="248">
                  <c:v>7.6</c:v>
                </c:pt>
                <c:pt idx="249">
                  <c:v>7.6</c:v>
                </c:pt>
                <c:pt idx="250">
                  <c:v>7.6</c:v>
                </c:pt>
                <c:pt idx="251">
                  <c:v>7.6</c:v>
                </c:pt>
                <c:pt idx="252">
                  <c:v>7.6</c:v>
                </c:pt>
                <c:pt idx="253">
                  <c:v>7.6</c:v>
                </c:pt>
                <c:pt idx="254">
                  <c:v>7.5</c:v>
                </c:pt>
                <c:pt idx="255">
                  <c:v>7.5</c:v>
                </c:pt>
                <c:pt idx="256">
                  <c:v>7.5</c:v>
                </c:pt>
                <c:pt idx="257">
                  <c:v>7.5</c:v>
                </c:pt>
                <c:pt idx="258">
                  <c:v>7.4</c:v>
                </c:pt>
                <c:pt idx="259">
                  <c:v>7.4</c:v>
                </c:pt>
                <c:pt idx="260">
                  <c:v>7.4</c:v>
                </c:pt>
                <c:pt idx="261">
                  <c:v>7.4</c:v>
                </c:pt>
                <c:pt idx="262">
                  <c:v>7.4</c:v>
                </c:pt>
                <c:pt idx="263">
                  <c:v>7.4</c:v>
                </c:pt>
                <c:pt idx="264">
                  <c:v>7.3</c:v>
                </c:pt>
                <c:pt idx="265">
                  <c:v>7.3</c:v>
                </c:pt>
                <c:pt idx="266">
                  <c:v>7.3</c:v>
                </c:pt>
                <c:pt idx="267">
                  <c:v>7.3</c:v>
                </c:pt>
                <c:pt idx="268">
                  <c:v>7.3</c:v>
                </c:pt>
                <c:pt idx="269">
                  <c:v>7.1</c:v>
                </c:pt>
                <c:pt idx="270">
                  <c:v>7.1</c:v>
                </c:pt>
                <c:pt idx="271">
                  <c:v>7.1</c:v>
                </c:pt>
                <c:pt idx="272">
                  <c:v>7.1</c:v>
                </c:pt>
                <c:pt idx="273">
                  <c:v>7.1</c:v>
                </c:pt>
                <c:pt idx="274">
                  <c:v>7</c:v>
                </c:pt>
                <c:pt idx="275">
                  <c:v>7</c:v>
                </c:pt>
                <c:pt idx="276">
                  <c:v>7</c:v>
                </c:pt>
                <c:pt idx="277">
                  <c:v>7</c:v>
                </c:pt>
                <c:pt idx="278">
                  <c:v>7</c:v>
                </c:pt>
                <c:pt idx="279">
                  <c:v>7</c:v>
                </c:pt>
                <c:pt idx="280">
                  <c:v>7</c:v>
                </c:pt>
                <c:pt idx="281">
                  <c:v>7</c:v>
                </c:pt>
                <c:pt idx="282">
                  <c:v>7</c:v>
                </c:pt>
                <c:pt idx="283">
                  <c:v>7</c:v>
                </c:pt>
                <c:pt idx="284">
                  <c:v>7</c:v>
                </c:pt>
                <c:pt idx="285">
                  <c:v>7</c:v>
                </c:pt>
                <c:pt idx="286">
                  <c:v>7</c:v>
                </c:pt>
                <c:pt idx="287">
                  <c:v>7</c:v>
                </c:pt>
                <c:pt idx="288">
                  <c:v>7</c:v>
                </c:pt>
                <c:pt idx="289">
                  <c:v>7</c:v>
                </c:pt>
                <c:pt idx="290">
                  <c:v>6.9</c:v>
                </c:pt>
                <c:pt idx="291">
                  <c:v>6.9</c:v>
                </c:pt>
                <c:pt idx="292">
                  <c:v>6.9</c:v>
                </c:pt>
                <c:pt idx="293">
                  <c:v>6.8</c:v>
                </c:pt>
                <c:pt idx="294">
                  <c:v>6.8</c:v>
                </c:pt>
                <c:pt idx="295">
                  <c:v>6.8</c:v>
                </c:pt>
                <c:pt idx="296">
                  <c:v>6.8</c:v>
                </c:pt>
                <c:pt idx="297">
                  <c:v>6.8</c:v>
                </c:pt>
                <c:pt idx="298">
                  <c:v>6.8</c:v>
                </c:pt>
                <c:pt idx="299">
                  <c:v>6.8</c:v>
                </c:pt>
                <c:pt idx="300">
                  <c:v>6.8</c:v>
                </c:pt>
                <c:pt idx="301">
                  <c:v>6.8</c:v>
                </c:pt>
                <c:pt idx="302">
                  <c:v>6.8</c:v>
                </c:pt>
                <c:pt idx="303">
                  <c:v>6.8</c:v>
                </c:pt>
                <c:pt idx="304">
                  <c:v>6.7</c:v>
                </c:pt>
                <c:pt idx="305">
                  <c:v>6.7</c:v>
                </c:pt>
                <c:pt idx="306">
                  <c:v>6.7</c:v>
                </c:pt>
                <c:pt idx="307">
                  <c:v>6.7</c:v>
                </c:pt>
                <c:pt idx="308">
                  <c:v>6.6</c:v>
                </c:pt>
                <c:pt idx="309">
                  <c:v>6.6</c:v>
                </c:pt>
                <c:pt idx="310">
                  <c:v>6.6</c:v>
                </c:pt>
                <c:pt idx="311">
                  <c:v>6.6</c:v>
                </c:pt>
                <c:pt idx="312">
                  <c:v>6.6</c:v>
                </c:pt>
                <c:pt idx="313">
                  <c:v>6.6</c:v>
                </c:pt>
                <c:pt idx="314">
                  <c:v>6.5</c:v>
                </c:pt>
                <c:pt idx="315">
                  <c:v>6.5</c:v>
                </c:pt>
                <c:pt idx="316">
                  <c:v>6.5</c:v>
                </c:pt>
                <c:pt idx="317">
                  <c:v>6.5</c:v>
                </c:pt>
                <c:pt idx="318">
                  <c:v>6.5</c:v>
                </c:pt>
                <c:pt idx="319">
                  <c:v>6.5</c:v>
                </c:pt>
                <c:pt idx="320">
                  <c:v>6.5</c:v>
                </c:pt>
                <c:pt idx="321">
                  <c:v>6.4</c:v>
                </c:pt>
                <c:pt idx="322">
                  <c:v>6.4</c:v>
                </c:pt>
                <c:pt idx="323">
                  <c:v>6.3</c:v>
                </c:pt>
                <c:pt idx="324">
                  <c:v>6.3</c:v>
                </c:pt>
                <c:pt idx="325">
                  <c:v>6.3</c:v>
                </c:pt>
                <c:pt idx="326">
                  <c:v>6.3</c:v>
                </c:pt>
                <c:pt idx="327">
                  <c:v>6.2</c:v>
                </c:pt>
                <c:pt idx="328">
                  <c:v>6.2</c:v>
                </c:pt>
                <c:pt idx="329">
                  <c:v>6.2</c:v>
                </c:pt>
                <c:pt idx="330">
                  <c:v>6.1</c:v>
                </c:pt>
                <c:pt idx="331">
                  <c:v>6.1</c:v>
                </c:pt>
                <c:pt idx="332">
                  <c:v>6</c:v>
                </c:pt>
                <c:pt idx="333">
                  <c:v>6</c:v>
                </c:pt>
                <c:pt idx="334">
                  <c:v>5.9</c:v>
                </c:pt>
                <c:pt idx="335">
                  <c:v>5.9</c:v>
                </c:pt>
                <c:pt idx="336">
                  <c:v>5.8</c:v>
                </c:pt>
                <c:pt idx="337">
                  <c:v>5.8</c:v>
                </c:pt>
                <c:pt idx="338">
                  <c:v>5.6</c:v>
                </c:pt>
                <c:pt idx="339">
                  <c:v>5.5</c:v>
                </c:pt>
                <c:pt idx="340">
                  <c:v>5.5</c:v>
                </c:pt>
                <c:pt idx="341">
                  <c:v>5.2</c:v>
                </c:pt>
              </c:numCache>
            </c:numRef>
          </c:yVal>
          <c:smooth val="1"/>
        </c:ser>
        <c:axId val="42597760"/>
        <c:axId val="42681856"/>
      </c:scatterChart>
      <c:valAx>
        <c:axId val="42597760"/>
        <c:scaling>
          <c:orientation val="minMax"/>
          <c:max val="1"/>
          <c:min val="0"/>
        </c:scaling>
        <c:axPos val="b"/>
        <c:minorGridlines>
          <c:spPr>
            <a:ln w="3175">
              <a:solidFill>
                <a:srgbClr val="000000"/>
              </a:solidFill>
              <a:prstDash val="solid"/>
            </a:ln>
          </c:spPr>
        </c:minorGridlines>
        <c:title>
          <c:tx>
            <c:rich>
              <a:bodyPr/>
              <a:lstStyle/>
              <a:p>
                <a:pPr>
                  <a:defRPr sz="10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Percent of time that indicated dissolved oxygen was equaled or exceeded</a:t>
                </a:r>
              </a:p>
            </c:rich>
          </c:tx>
          <c:layout>
            <c:manualLayout>
              <c:xMode val="edge"/>
              <c:yMode val="edge"/>
              <c:x val="0.24912309156054871"/>
              <c:y val="0.90487804878048783"/>
            </c:manualLayout>
          </c:layout>
          <c:spPr>
            <a:noFill/>
            <a:ln w="25400">
              <a:noFill/>
            </a:ln>
          </c:spPr>
        </c:title>
        <c:numFmt formatCode="0%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681856"/>
        <c:crossesAt val="0.1"/>
        <c:crossBetween val="midCat"/>
      </c:valAx>
      <c:valAx>
        <c:axId val="42681856"/>
        <c:scaling>
          <c:orientation val="minMax"/>
          <c:min val="3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Dissolve</a:t>
                </a:r>
                <a:r>
                  <a:rPr lang="en-US" baseline="0"/>
                  <a:t>d Oxygen (mg/L)</a:t>
                </a:r>
                <a:endParaRPr lang="en-US"/>
              </a:p>
            </c:rich>
          </c:tx>
          <c:layout>
            <c:manualLayout>
              <c:xMode val="edge"/>
              <c:yMode val="edge"/>
              <c:x val="1.8713471666520102E-2"/>
              <c:y val="0.33658536585365889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2597760"/>
        <c:crossesAt val="0"/>
        <c:crossBetween val="midCat"/>
      </c:valAx>
      <c:spPr>
        <a:solidFill>
          <a:srgbClr val="FFFFFF"/>
        </a:solidFill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60040774164816202"/>
          <c:y val="0.10681453743690666"/>
          <c:w val="0.30190522728256786"/>
          <c:h val="0.21110154461026376"/>
        </c:manualLayout>
      </c:layout>
      <c:spPr>
        <a:solidFill>
          <a:srgbClr val="FFFFFF"/>
        </a:solidFill>
      </c:spPr>
      <c:txPr>
        <a:bodyPr/>
        <a:lstStyle/>
        <a:p>
          <a:pPr>
            <a:defRPr sz="900"/>
          </a:pPr>
          <a:endParaRPr lang="en-US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0.59494</cdr:x>
      <cdr:y>0.27532</cdr:y>
    </cdr:from>
    <cdr:to>
      <cdr:x>0.69144</cdr:x>
      <cdr:y>0.33682</cdr:y>
    </cdr:to>
    <cdr:sp macro="" textlink="">
      <cdr:nvSpPr>
        <cdr:cNvPr id="7169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103775" y="1605398"/>
          <a:ext cx="827836" cy="358607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>
          <a:noFill/>
        </a:ln>
        <a:extLst xmlns:a="http://schemas.openxmlformats.org/drawingml/2006/main"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August 2007</a:t>
          </a:r>
        </a:p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Heavy Rain</a:t>
          </a:r>
        </a:p>
      </cdr:txBody>
    </cdr:sp>
  </cdr:relSizeAnchor>
  <cdr:relSizeAnchor xmlns:cdr="http://schemas.openxmlformats.org/drawingml/2006/chartDrawing">
    <cdr:from>
      <cdr:x>0.68936</cdr:x>
      <cdr:y>0.19211</cdr:y>
    </cdr:from>
    <cdr:to>
      <cdr:x>0.80086</cdr:x>
      <cdr:y>0.25511</cdr:y>
    </cdr:to>
    <cdr:sp macro="" textlink="">
      <cdr:nvSpPr>
        <cdr:cNvPr id="7171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913712" y="1120179"/>
          <a:ext cx="956515" cy="367354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>
          <a:noFill/>
        </a:ln>
        <a:extLst xmlns:a="http://schemas.openxmlformats.org/drawingml/2006/main"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Snowmelt 2008</a:t>
          </a:r>
        </a:p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(~100 in. snow) </a:t>
          </a:r>
        </a:p>
      </cdr:txBody>
    </cdr:sp>
  </cdr:relSizeAnchor>
  <cdr:relSizeAnchor xmlns:cdr="http://schemas.openxmlformats.org/drawingml/2006/chartDrawing">
    <cdr:from>
      <cdr:x>0.867</cdr:x>
      <cdr:y>0.1785</cdr:y>
    </cdr:from>
    <cdr:to>
      <cdr:x>0.9625</cdr:x>
      <cdr:y>0.239</cdr:y>
    </cdr:to>
    <cdr:sp macro="" textlink="">
      <cdr:nvSpPr>
        <cdr:cNvPr id="7172" name="Text Box 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7440616" y="1042230"/>
          <a:ext cx="819583" cy="353249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>
          <a:noFill/>
        </a:ln>
        <a:extLst xmlns:a="http://schemas.openxmlformats.org/drawingml/2006/main"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June 2008</a:t>
          </a:r>
        </a:p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Heavy Rain</a:t>
          </a:r>
        </a:p>
      </cdr:txBody>
    </cdr:sp>
  </cdr:relSizeAnchor>
  <cdr:relSizeAnchor xmlns:cdr="http://schemas.openxmlformats.org/drawingml/2006/chartDrawing">
    <cdr:from>
      <cdr:x>0.65856</cdr:x>
      <cdr:y>0.34462</cdr:y>
    </cdr:from>
    <cdr:to>
      <cdr:x>0.81256</cdr:x>
      <cdr:y>0.50637</cdr:y>
    </cdr:to>
    <cdr:sp macro="" textlink="">
      <cdr:nvSpPr>
        <cdr:cNvPr id="7173" name="Line 5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5649546" y="2009470"/>
          <a:ext cx="1321106" cy="943166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0.77305</cdr:x>
      <cdr:y>0.26625</cdr:y>
    </cdr:from>
    <cdr:to>
      <cdr:x>0.83416</cdr:x>
      <cdr:y>0.5089</cdr:y>
    </cdr:to>
    <cdr:sp macro="" textlink="">
      <cdr:nvSpPr>
        <cdr:cNvPr id="7174" name="Line 6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6631713" y="1552499"/>
          <a:ext cx="524249" cy="1414905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0.85053</cdr:x>
      <cdr:y>0.245</cdr:y>
    </cdr:from>
    <cdr:to>
      <cdr:x>0.918</cdr:x>
      <cdr:y>0.38325</cdr:y>
    </cdr:to>
    <cdr:sp macro="" textlink="">
      <cdr:nvSpPr>
        <cdr:cNvPr id="7175" name="Line 7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H="1">
          <a:off x="7296394" y="1428597"/>
          <a:ext cx="578766" cy="806115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0.31458</cdr:x>
      <cdr:y>0.27203</cdr:y>
    </cdr:from>
    <cdr:to>
      <cdr:x>0.41108</cdr:x>
      <cdr:y>0.33328</cdr:y>
    </cdr:to>
    <cdr:sp macro="" textlink="">
      <cdr:nvSpPr>
        <cdr:cNvPr id="7176" name="Text Box 8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698651" y="1586202"/>
          <a:ext cx="827836" cy="357150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>
          <a:noFill/>
        </a:ln>
        <a:extLst xmlns:a="http://schemas.openxmlformats.org/drawingml/2006/main"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July 1993</a:t>
          </a:r>
        </a:p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Heavy Rain</a:t>
          </a:r>
        </a:p>
      </cdr:txBody>
    </cdr:sp>
  </cdr:relSizeAnchor>
  <cdr:relSizeAnchor xmlns:cdr="http://schemas.openxmlformats.org/drawingml/2006/chartDrawing">
    <cdr:from>
      <cdr:x>0.10359</cdr:x>
      <cdr:y>0.21548</cdr:y>
    </cdr:from>
    <cdr:to>
      <cdr:x>0.21209</cdr:x>
      <cdr:y>0.27673</cdr:y>
    </cdr:to>
    <cdr:sp macro="" textlink="">
      <cdr:nvSpPr>
        <cdr:cNvPr id="7177" name="Text Box 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88626" y="1256491"/>
          <a:ext cx="930779" cy="357150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  <a:ln xmlns:a="http://schemas.openxmlformats.org/drawingml/2006/main">
          <a:noFill/>
        </a:ln>
        <a:extLst xmlns:a="http://schemas.openxmlformats.org/drawingml/2006/main"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Snowmelt 1993</a:t>
          </a:r>
        </a:p>
        <a:p xmlns:a="http://schemas.openxmlformats.org/drawingml/2006/main">
          <a:pPr algn="l" rtl="0">
            <a:defRPr sz="1000"/>
          </a:pPr>
          <a:r>
            <a:rPr lang="en-US" sz="1000" b="0" i="0" u="none" strike="noStrike" baseline="0">
              <a:solidFill>
                <a:srgbClr val="000000"/>
              </a:solidFill>
              <a:latin typeface="Arial"/>
              <a:cs typeface="Arial"/>
            </a:rPr>
            <a:t>(~70 in. snow) </a:t>
          </a:r>
        </a:p>
      </cdr:txBody>
    </cdr:sp>
  </cdr:relSizeAnchor>
  <cdr:relSizeAnchor xmlns:cdr="http://schemas.openxmlformats.org/drawingml/2006/chartDrawing">
    <cdr:from>
      <cdr:x>0.2528</cdr:x>
      <cdr:y>0.33793</cdr:y>
    </cdr:from>
    <cdr:to>
      <cdr:x>0.32155</cdr:x>
      <cdr:y>0.53268</cdr:y>
    </cdr:to>
    <cdr:sp macro="" textlink="">
      <cdr:nvSpPr>
        <cdr:cNvPr id="7178" name="Line 10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H="1">
          <a:off x="2168655" y="1970500"/>
          <a:ext cx="589779" cy="1135589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0.17053</cdr:x>
      <cdr:y>0.28721</cdr:y>
    </cdr:from>
    <cdr:to>
      <cdr:x>0.23653</cdr:x>
      <cdr:y>0.49921</cdr:y>
    </cdr:to>
    <cdr:sp macro="" textlink="">
      <cdr:nvSpPr>
        <cdr:cNvPr id="7179" name="Line 1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462912" y="1674699"/>
          <a:ext cx="566188" cy="1236174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0.29015</cdr:x>
      <cdr:y>0.97253</cdr:y>
    </cdr:from>
    <cdr:to>
      <cdr:x>0.79571</cdr:x>
      <cdr:y>0.97253</cdr:y>
    </cdr:to>
    <cdr:sp macro="" textlink="">
      <cdr:nvSpPr>
        <cdr:cNvPr id="6145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36008" y="4718221"/>
          <a:ext cx="3019270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0.20417</cdr:x>
      <cdr:y>0.93507</cdr:y>
    </cdr:from>
    <cdr:to>
      <cdr:x>0.34292</cdr:x>
      <cdr:y>0.99806</cdr:y>
    </cdr:to>
    <cdr:sp macro="" textlink="">
      <cdr:nvSpPr>
        <cdr:cNvPr id="6146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17402" y="4524528"/>
          <a:ext cx="827325" cy="30477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/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0.29777</cdr:x>
      <cdr:y>0.97402</cdr:y>
    </cdr:from>
    <cdr:to>
      <cdr:x>0.79867</cdr:x>
      <cdr:y>0.97402</cdr:y>
    </cdr:to>
    <cdr:sp macro="" textlink="">
      <cdr:nvSpPr>
        <cdr:cNvPr id="7169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84360" y="4734719"/>
          <a:ext cx="2996203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0.21437</cdr:x>
      <cdr:y>0.93015</cdr:y>
    </cdr:from>
    <cdr:to>
      <cdr:x>0.3519</cdr:x>
      <cdr:y>0.98848</cdr:y>
    </cdr:to>
    <cdr:sp macro="" textlink="">
      <cdr:nvSpPr>
        <cdr:cNvPr id="7170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85483" y="4521597"/>
          <a:ext cx="822631" cy="28336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/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0.29383</cdr:x>
      <cdr:y>0.97404</cdr:y>
    </cdr:from>
    <cdr:to>
      <cdr:x>0.79794</cdr:x>
      <cdr:y>0.97404</cdr:y>
    </cdr:to>
    <cdr:sp macro="" textlink="">
      <cdr:nvSpPr>
        <cdr:cNvPr id="9217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63581" y="4744087"/>
          <a:ext cx="3020213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0.20994</cdr:x>
      <cdr:y>0.93041</cdr:y>
    </cdr:from>
    <cdr:to>
      <cdr:x>0.3482</cdr:x>
      <cdr:y>0.9885</cdr:y>
    </cdr:to>
    <cdr:sp macro="" textlink="">
      <cdr:nvSpPr>
        <cdr:cNvPr id="9218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60949" y="4531731"/>
          <a:ext cx="828384" cy="28274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/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0.28866</cdr:x>
      <cdr:y>0.97406</cdr:y>
    </cdr:from>
    <cdr:to>
      <cdr:x>0.79671</cdr:x>
      <cdr:y>0.97406</cdr:y>
    </cdr:to>
    <cdr:sp macro="" textlink="">
      <cdr:nvSpPr>
        <cdr:cNvPr id="11265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35344" y="4753454"/>
          <a:ext cx="3048714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0.20402</cdr:x>
      <cdr:y>0.93043</cdr:y>
    </cdr:from>
    <cdr:to>
      <cdr:x>0.34352</cdr:x>
      <cdr:y>0.98852</cdr:y>
    </cdr:to>
    <cdr:sp macro="" textlink="">
      <cdr:nvSpPr>
        <cdr:cNvPr id="11266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27471" y="4540675"/>
          <a:ext cx="837105" cy="28330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/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0.29015</cdr:x>
      <cdr:y>0.97253</cdr:y>
    </cdr:from>
    <cdr:to>
      <cdr:x>0.79571</cdr:x>
      <cdr:y>0.97253</cdr:y>
    </cdr:to>
    <cdr:sp macro="" textlink="">
      <cdr:nvSpPr>
        <cdr:cNvPr id="6145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36008" y="4718221"/>
          <a:ext cx="3019270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0.20577</cdr:x>
      <cdr:y>0.92523</cdr:y>
    </cdr:from>
    <cdr:to>
      <cdr:x>0.34452</cdr:x>
      <cdr:y>0.98822</cdr:y>
    </cdr:to>
    <cdr:sp macro="" textlink="">
      <cdr:nvSpPr>
        <cdr:cNvPr id="6146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32062" y="4488890"/>
          <a:ext cx="828646" cy="30537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/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0.29777</cdr:x>
      <cdr:y>0.97402</cdr:y>
    </cdr:from>
    <cdr:to>
      <cdr:x>0.79867</cdr:x>
      <cdr:y>0.97402</cdr:y>
    </cdr:to>
    <cdr:sp macro="" textlink="">
      <cdr:nvSpPr>
        <cdr:cNvPr id="7169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84360" y="4734719"/>
          <a:ext cx="2996203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0.21437</cdr:x>
      <cdr:y>0.93015</cdr:y>
    </cdr:from>
    <cdr:to>
      <cdr:x>0.3519</cdr:x>
      <cdr:y>0.98848</cdr:y>
    </cdr:to>
    <cdr:sp macro="" textlink="">
      <cdr:nvSpPr>
        <cdr:cNvPr id="7170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85483" y="4521597"/>
          <a:ext cx="822631" cy="28336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/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0.29383</cdr:x>
      <cdr:y>0.97404</cdr:y>
    </cdr:from>
    <cdr:to>
      <cdr:x>0.79794</cdr:x>
      <cdr:y>0.97404</cdr:y>
    </cdr:to>
    <cdr:sp macro="" textlink="">
      <cdr:nvSpPr>
        <cdr:cNvPr id="9217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63581" y="4744087"/>
          <a:ext cx="3020213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0.20994</cdr:x>
      <cdr:y>0.93041</cdr:y>
    </cdr:from>
    <cdr:to>
      <cdr:x>0.3482</cdr:x>
      <cdr:y>0.9885</cdr:y>
    </cdr:to>
    <cdr:sp macro="" textlink="">
      <cdr:nvSpPr>
        <cdr:cNvPr id="9218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60949" y="4531731"/>
          <a:ext cx="828384" cy="28274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/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0.28866</cdr:x>
      <cdr:y>0.97406</cdr:y>
    </cdr:from>
    <cdr:to>
      <cdr:x>0.79671</cdr:x>
      <cdr:y>0.97406</cdr:y>
    </cdr:to>
    <cdr:sp macro="" textlink="">
      <cdr:nvSpPr>
        <cdr:cNvPr id="11265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35344" y="4753454"/>
          <a:ext cx="3048714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0.20402</cdr:x>
      <cdr:y>0.93043</cdr:y>
    </cdr:from>
    <cdr:to>
      <cdr:x>0.34352</cdr:x>
      <cdr:y>0.98852</cdr:y>
    </cdr:to>
    <cdr:sp macro="" textlink="">
      <cdr:nvSpPr>
        <cdr:cNvPr id="11266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27471" y="4540675"/>
          <a:ext cx="837105" cy="28330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/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0.28373</cdr:x>
      <cdr:y>0.97408</cdr:y>
    </cdr:from>
    <cdr:to>
      <cdr:x>0.79574</cdr:x>
      <cdr:y>0.97408</cdr:y>
    </cdr:to>
    <cdr:sp macro="" textlink="">
      <cdr:nvSpPr>
        <cdr:cNvPr id="14337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08486" y="4762822"/>
          <a:ext cx="3077292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0.19836</cdr:x>
      <cdr:y>0.93044</cdr:y>
    </cdr:from>
    <cdr:to>
      <cdr:x>0.33885</cdr:x>
      <cdr:y>0.98854</cdr:y>
    </cdr:to>
    <cdr:sp macro="" textlink="">
      <cdr:nvSpPr>
        <cdr:cNvPr id="14338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195357" y="4549619"/>
          <a:ext cx="844370" cy="28387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/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0.28373</cdr:x>
      <cdr:y>0.97408</cdr:y>
    </cdr:from>
    <cdr:to>
      <cdr:x>0.79574</cdr:x>
      <cdr:y>0.97408</cdr:y>
    </cdr:to>
    <cdr:sp macro="" textlink="">
      <cdr:nvSpPr>
        <cdr:cNvPr id="14337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1708486" y="4762822"/>
          <a:ext cx="3077292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 type="triangle" w="med" len="med"/>
        </a:ln>
        <a:extLst xmlns:a="http://schemas.openxmlformats.org/drawingml/2006/main">
          <a:ext uri="{909E8E84-426E-40DD-AFC4-6F175D3DCCD1}"/>
        </a:extLst>
      </cdr:spPr>
    </cdr:sp>
  </cdr:relSizeAnchor>
  <cdr:relSizeAnchor xmlns:cdr="http://schemas.openxmlformats.org/drawingml/2006/chartDrawing">
    <cdr:from>
      <cdr:x>0.19836</cdr:x>
      <cdr:y>0.93044</cdr:y>
    </cdr:from>
    <cdr:to>
      <cdr:x>0.33885</cdr:x>
      <cdr:y>0.98854</cdr:y>
    </cdr:to>
    <cdr:sp macro="" textlink="">
      <cdr:nvSpPr>
        <cdr:cNvPr id="14338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195357" y="4549619"/>
          <a:ext cx="844370" cy="28387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/>
          <a:ext uri="{91240B29-F687-4F45-9708-019B960494DF}"/>
        </a:extLst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Flow </a:t>
          </a:r>
        </a:p>
        <a:p xmlns:a="http://schemas.openxmlformats.org/drawingml/2006/main">
          <a:pPr algn="l" rtl="0">
            <a:defRPr sz="1000"/>
          </a:pPr>
          <a:r>
            <a:rPr lang="en-US" sz="800" b="0" i="0" u="none" strike="noStrike" baseline="0">
              <a:solidFill>
                <a:srgbClr val="000000"/>
              </a:solidFill>
              <a:latin typeface="Arial"/>
              <a:cs typeface="Arial"/>
            </a:rPr>
            <a:t>Direction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DBA4B-C6B4-4B7A-B73E-F039ABF76E23}" type="datetimeFigureOut">
              <a:rPr lang="en-US"/>
              <a:pPr>
                <a:defRPr/>
              </a:pPr>
              <a:t>12/21/2011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9099B-568C-4448-A4E0-4AC6F1AE88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372E6-6A2C-414A-86C9-795FA71961B0}" type="datetimeFigureOut">
              <a:rPr lang="en-US"/>
              <a:pPr>
                <a:defRPr/>
              </a:pPr>
              <a:t>12/21/2011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0521A-BB2D-45F0-94FE-A5F1E10943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35853-9691-4E20-A560-0B0F81498DB1}" type="datetimeFigureOut">
              <a:rPr lang="en-US"/>
              <a:pPr>
                <a:defRPr/>
              </a:pPr>
              <a:t>12/21/2011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60D12-9592-469F-AA10-23B568A693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2A50C-F9D2-4D7E-8C57-0BB90709B928}" type="datetimeFigureOut">
              <a:rPr lang="en-US"/>
              <a:pPr>
                <a:defRPr/>
              </a:pPr>
              <a:t>12/21/2011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C0FFC-C261-449A-8571-01FA4F2259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A0257-87D8-433A-8FB2-273063190D94}" type="datetimeFigureOut">
              <a:rPr lang="en-US"/>
              <a:pPr>
                <a:defRPr/>
              </a:pPr>
              <a:t>12/21/2011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48400-9F6A-4182-8254-620DAC793B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EA2E9-A41D-41C1-8D36-669232BAA840}" type="datetimeFigureOut">
              <a:rPr lang="en-US"/>
              <a:pPr>
                <a:defRPr/>
              </a:pPr>
              <a:t>12/21/2011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036C1-6630-474A-AED1-47946698B0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9C148-29E0-4E57-980B-4735C9B8FDEA}" type="datetimeFigureOut">
              <a:rPr lang="en-US"/>
              <a:pPr>
                <a:defRPr/>
              </a:pPr>
              <a:t>12/21/2011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0C970-EF62-439E-8F57-402A362775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F914B-5E45-4C4D-BCE2-D5F0083545B2}" type="datetimeFigureOut">
              <a:rPr lang="en-US"/>
              <a:pPr>
                <a:defRPr/>
              </a:pPr>
              <a:t>12/21/2011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8FC7A-5713-4FFA-91D4-64CA5190ED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E341E-CADB-4C1A-AD67-AEEBC9C66680}" type="datetimeFigureOut">
              <a:rPr lang="en-US"/>
              <a:pPr>
                <a:defRPr/>
              </a:pPr>
              <a:t>12/21/2011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20263-C8A5-47B7-8B38-A8E4D1E471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43410-056F-4341-8FCF-914C07EE8564}" type="datetimeFigureOut">
              <a:rPr lang="en-US"/>
              <a:pPr>
                <a:defRPr/>
              </a:pPr>
              <a:t>12/21/2011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40592-2ADA-478A-9B11-C3E3F00747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8B4FE-7A85-40EF-A6E5-77B371E239BB}" type="datetimeFigureOut">
              <a:rPr lang="en-US"/>
              <a:pPr>
                <a:defRPr/>
              </a:pPr>
              <a:t>12/21/2011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B836A-23B0-405B-8B52-CE7FF6853F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32BA58-A08F-465C-AE98-4A64EEF2AA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39A340-8A07-4208-B0D5-C1454C9ABC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4CE56-793B-4388-A750-599136C95E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34FFE8-EC33-47A1-8495-82B8F3DE23CC}" type="datetimeFigureOut">
              <a:rPr lang="en-US"/>
              <a:pPr>
                <a:defRPr/>
              </a:pPr>
              <a:t>12/21/2011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F29817D-C45B-43C4-81EC-25693A4A8C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63" r:id="rId12"/>
    <p:sldLayoutId id="2147483664" r:id="rId13"/>
    <p:sldLayoutId id="2147483665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4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4.xml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Black Earth Creek Real-Time Monitoring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11-29-11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Study Objectives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monitor the water-quality parameters of water temperature, specific conductance, pH, dissolved oxygen, and turbidity along BEC and use the data to identify the parameters of concern.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US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smtClean="0"/>
              <a:t>collect water-quality samples of suspended sediment, ammonia, and chloride to help describe water quality parameters of BEC and develop relationships between the real-time water-quality parameters and the water-quality sample results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US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/>
              <a:t>establishing an alert system </a:t>
            </a: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5" descr="bec2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785813" y="274638"/>
            <a:ext cx="7572375" cy="58515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Basin Delineation</a:t>
            </a:r>
          </a:p>
        </p:txBody>
      </p:sp>
      <p:pic>
        <p:nvPicPr>
          <p:cNvPr id="19458" name="Picture 2" descr="L:\Matt\BE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62000" y="1295400"/>
            <a:ext cx="7702550" cy="50815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791200" cy="7175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800" dirty="0" smtClean="0"/>
              <a:t>Discharge</a:t>
            </a:r>
            <a:endParaRPr lang="en-US" sz="48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457200" y="990600"/>
            <a:ext cx="8229600" cy="1536700"/>
          </a:xfrm>
        </p:spPr>
        <p:txBody>
          <a:bodyPr rtlCol="0">
            <a:normAutofit fontScale="25000" lnSpcReduction="2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800" dirty="0"/>
              <a:t>WY10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800" dirty="0"/>
              <a:t>Upstream = 19.24”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800" dirty="0"/>
              <a:t>Downstream = 17.46”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800" dirty="0" smtClean="0"/>
              <a:t>WY11</a:t>
            </a:r>
            <a:endParaRPr lang="en-US" sz="4800" dirty="0"/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800" dirty="0"/>
              <a:t>Upstream = </a:t>
            </a:r>
            <a:r>
              <a:rPr lang="en-US" sz="4800" dirty="0" smtClean="0"/>
              <a:t>17.10”</a:t>
            </a:r>
            <a:endParaRPr lang="en-US" sz="4800" dirty="0"/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800" dirty="0"/>
              <a:t>Downstream = </a:t>
            </a:r>
            <a:r>
              <a:rPr lang="en-US" sz="4800" dirty="0" smtClean="0"/>
              <a:t>16.32”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3200" dirty="0" smtClean="0"/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6200" dirty="0" smtClean="0"/>
              <a:t>The </a:t>
            </a:r>
            <a:r>
              <a:rPr lang="en-US" sz="6200" dirty="0"/>
              <a:t>peak discharge in WY10 was ~370cfs (07/24/10) at the site near Black Earth and 193cfs in WY11 (03/20/11)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US" sz="30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  <p:graphicFrame>
        <p:nvGraphicFramePr>
          <p:cNvPr id="3090" name="Object 18"/>
          <p:cNvGraphicFramePr>
            <a:graphicFrameLocks noGrp="1" noChangeAspect="1"/>
          </p:cNvGraphicFramePr>
          <p:nvPr>
            <p:ph idx="1"/>
          </p:nvPr>
        </p:nvGraphicFramePr>
        <p:xfrm>
          <a:off x="609600" y="2667000"/>
          <a:ext cx="8229600" cy="4049713"/>
        </p:xfrm>
        <a:graphic>
          <a:graphicData uri="http://schemas.openxmlformats.org/presentationml/2006/ole">
            <p:oleObj spid="_x0000_s3090" name="Chart" r:id="rId3" imgW="8944148" imgH="4400550" progId="Excel.Sheet.8">
              <p:embed/>
            </p:oleObj>
          </a:graphicData>
        </a:graphic>
      </p:graphicFrame>
      <p:sp>
        <p:nvSpPr>
          <p:cNvPr id="3093" name="Line 5"/>
          <p:cNvSpPr>
            <a:spLocks noChangeShapeType="1"/>
          </p:cNvSpPr>
          <p:nvPr/>
        </p:nvSpPr>
        <p:spPr bwMode="auto">
          <a:xfrm>
            <a:off x="1600200" y="5715000"/>
            <a:ext cx="6477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Discharge</a:t>
            </a:r>
          </a:p>
        </p:txBody>
      </p:sp>
      <p:graphicFrame>
        <p:nvGraphicFramePr>
          <p:cNvPr id="7" name="Content Placeholder 10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Groundwater Recharge</a:t>
            </a:r>
          </a:p>
        </p:txBody>
      </p:sp>
      <p:sp>
        <p:nvSpPr>
          <p:cNvPr id="23554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3555" name="Text Placeholder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Arial" charset="0"/>
              <a:buChar char="•"/>
            </a:pPr>
            <a:r>
              <a:rPr lang="en-US" smtClean="0"/>
              <a:t>According to a recent USGS publication (Gebert, 2011), base flow has been increasing in southwestern Wisconsin potentially due to improved agricultural practices.</a:t>
            </a:r>
          </a:p>
          <a:p>
            <a:pPr marL="285750" indent="-285750">
              <a:buFont typeface="Arial" charset="0"/>
              <a:buChar char="•"/>
            </a:pPr>
            <a:endParaRPr lang="en-US" smtClean="0"/>
          </a:p>
          <a:p>
            <a:pPr marL="285750" indent="-285750">
              <a:buFont typeface="Arial" charset="0"/>
              <a:buChar char="•"/>
            </a:pPr>
            <a:r>
              <a:rPr lang="en-US" smtClean="0"/>
              <a:t>With increasing recharge rates, it is suspect that daily mean water temperatures may be decreasing.</a:t>
            </a:r>
          </a:p>
          <a:p>
            <a:pPr marL="285750" indent="-285750">
              <a:buFont typeface="Arial" charset="0"/>
              <a:buChar char="•"/>
            </a:pPr>
            <a:endParaRPr lang="en-US" smtClean="0"/>
          </a:p>
          <a:p>
            <a:pPr marL="285750" indent="-285750">
              <a:buFont typeface="Arial" charset="0"/>
              <a:buChar char="•"/>
            </a:pPr>
            <a:r>
              <a:rPr lang="en-US" smtClean="0"/>
              <a:t>In a comparison of the average annual baseflow for the Black Earth gage for the full period of record (44years) to the data collected from 1970-99, there has been a 10.7 increase in the average annual baseflow.</a:t>
            </a:r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457200"/>
            <a:ext cx="4572000" cy="591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Content Placeholder 4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n-US" smtClean="0"/>
          </a:p>
        </p:txBody>
      </p:sp>
      <p:graphicFrame>
        <p:nvGraphicFramePr>
          <p:cNvPr id="7" name="Chart 6"/>
          <p:cNvGraphicFramePr>
            <a:graphicFrameLocks noGrp="1"/>
          </p:cNvGraphicFramePr>
          <p:nvPr/>
        </p:nvGraphicFramePr>
        <p:xfrm>
          <a:off x="282697" y="513495"/>
          <a:ext cx="8578606" cy="5831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2"/>
          <p:cNvGraphicFramePr>
            <a:graphicFrameLocks noGrp="1"/>
          </p:cNvGraphicFramePr>
          <p:nvPr>
            <p:ph/>
          </p:nvPr>
        </p:nvGraphicFramePr>
        <p:xfrm>
          <a:off x="457200" y="274638"/>
          <a:ext cx="8229600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Black Earth Creek Stormflow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04800" y="1295400"/>
          <a:ext cx="86106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Discharge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Recharge Rates have been increasing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Stormflow</a:t>
            </a:r>
            <a:r>
              <a:rPr lang="en-US" dirty="0" smtClean="0"/>
              <a:t> in recent years has been minimal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There hasn’t been any “large” runoff events since monitoring started in 2009.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Improved recharge and decreased </a:t>
            </a:r>
            <a:r>
              <a:rPr lang="en-US" dirty="0" err="1" smtClean="0"/>
              <a:t>stormflow</a:t>
            </a:r>
            <a:r>
              <a:rPr lang="en-US" dirty="0" smtClean="0"/>
              <a:t> can impact fish communities and should be considered when evaluating the “condition” of Black Earth Creek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Water Quality - samples</a:t>
            </a:r>
          </a:p>
        </p:txBody>
      </p:sp>
      <p:sp>
        <p:nvSpPr>
          <p:cNvPr id="28674" name="Rectangle 9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/>
              <a:t>WY10 took 130 storm samples at the Brewery Rd and Black Earth locations</a:t>
            </a:r>
          </a:p>
          <a:p>
            <a:pPr>
              <a:lnSpc>
                <a:spcPct val="90000"/>
              </a:lnSpc>
            </a:pPr>
            <a:endParaRPr lang="en-US" sz="2800" smtClean="0"/>
          </a:p>
          <a:p>
            <a:pPr>
              <a:lnSpc>
                <a:spcPct val="90000"/>
              </a:lnSpc>
            </a:pPr>
            <a:r>
              <a:rPr lang="en-US" sz="2800" smtClean="0"/>
              <a:t>Took 6 storm samples at the remote sites</a:t>
            </a:r>
          </a:p>
          <a:p>
            <a:pPr>
              <a:lnSpc>
                <a:spcPct val="90000"/>
              </a:lnSpc>
            </a:pPr>
            <a:endParaRPr lang="en-US" sz="2800" smtClean="0"/>
          </a:p>
          <a:p>
            <a:pPr>
              <a:lnSpc>
                <a:spcPct val="90000"/>
              </a:lnSpc>
            </a:pPr>
            <a:r>
              <a:rPr lang="en-US" sz="2800" smtClean="0"/>
              <a:t>Monthly Baseflow samples</a:t>
            </a:r>
          </a:p>
        </p:txBody>
      </p:sp>
      <p:pic>
        <p:nvPicPr>
          <p:cNvPr id="28675" name="Picture 10" descr="BEC4-S1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2347913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76200"/>
            <a:ext cx="2819400" cy="3683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Water Quality – Samples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152400" y="1219200"/>
            <a:ext cx="2362200" cy="38989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Analyzed Water Quality Samples for:</a:t>
            </a:r>
          </a:p>
          <a:p>
            <a:pPr marL="285750" indent="-28575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Chloride</a:t>
            </a:r>
          </a:p>
          <a:p>
            <a:pPr marL="285750" indent="-28575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Total </a:t>
            </a:r>
            <a:r>
              <a:rPr lang="en-US" dirty="0" err="1" smtClean="0"/>
              <a:t>Kjeldahl</a:t>
            </a:r>
            <a:r>
              <a:rPr lang="en-US" dirty="0" smtClean="0"/>
              <a:t> Nitrogen</a:t>
            </a:r>
          </a:p>
          <a:p>
            <a:pPr marL="285750" indent="-28575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Ammonia</a:t>
            </a:r>
          </a:p>
          <a:p>
            <a:pPr marL="285750" indent="-28575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Nitrate</a:t>
            </a:r>
          </a:p>
          <a:p>
            <a:pPr marL="285750" indent="-28575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Suspended Sediment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Added the extra forms of Nitrogen to calculate Total Nitrogen and to see if a surrogate would be needed for Ammonium estimations.</a:t>
            </a:r>
            <a:endParaRPr lang="en-US" dirty="0"/>
          </a:p>
        </p:txBody>
      </p:sp>
      <p:pic>
        <p:nvPicPr>
          <p:cNvPr id="29699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62200" y="457200"/>
            <a:ext cx="6477000" cy="56753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1676400" cy="381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Ammonia</a:t>
            </a:r>
            <a:endParaRPr lang="en-US" dirty="0"/>
          </a:p>
        </p:txBody>
      </p:sp>
      <p:sp>
        <p:nvSpPr>
          <p:cNvPr id="30722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2590800"/>
            <a:ext cx="8534400" cy="3535363"/>
          </a:xfrm>
        </p:spPr>
        <p:txBody>
          <a:bodyPr/>
          <a:lstStyle/>
          <a:p>
            <a:r>
              <a:rPr lang="en-US" smtClean="0"/>
              <a:t>The highest ammonia concentrations occurred from snowmelt/rainfall event on 02/17-18/11. There were several discrete concentrations of ammonia over 2 mg/L at the downstream site that spanned over six hours. </a:t>
            </a:r>
          </a:p>
          <a:p>
            <a:endParaRPr lang="en-US" smtClean="0"/>
          </a:p>
          <a:p>
            <a:r>
              <a:rPr lang="en-US" smtClean="0"/>
              <a:t>The same event at the upstream site had concentrations at and just below 1 mg/L and just over on the grab sample from the Treatment Plant. </a:t>
            </a:r>
          </a:p>
          <a:p>
            <a:endParaRPr lang="en-US" smtClean="0"/>
          </a:p>
          <a:p>
            <a:r>
              <a:rPr lang="en-US" smtClean="0"/>
              <a:t>Using the conversion of the total ammonia nitrogen to un-ionized ammonia given the temp and pH at the time, the downstream max concentration of uni-ionized ammonia was 0.013mg/L. In this case the cold water temperature help keep the un-ionized ammonia concentrations low. </a:t>
            </a:r>
          </a:p>
        </p:txBody>
      </p:sp>
      <p:pic>
        <p:nvPicPr>
          <p:cNvPr id="3072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" y="762000"/>
            <a:ext cx="8607425" cy="1524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Snowmelt Event</a:t>
            </a:r>
          </a:p>
        </p:txBody>
      </p:sp>
      <p:sp>
        <p:nvSpPr>
          <p:cNvPr id="31746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r>
              <a:rPr lang="en-US" sz="1800" smtClean="0"/>
              <a:t>Ammonia concentrations were “high”</a:t>
            </a:r>
          </a:p>
          <a:p>
            <a:endParaRPr lang="en-US" sz="1800" smtClean="0"/>
          </a:p>
          <a:p>
            <a:r>
              <a:rPr lang="en-US" sz="1800" smtClean="0"/>
              <a:t>Conductivity didn’t show an increase due to the increased source of ammonia</a:t>
            </a:r>
          </a:p>
          <a:p>
            <a:endParaRPr lang="en-US" sz="1800" smtClean="0"/>
          </a:p>
          <a:p>
            <a:r>
              <a:rPr lang="en-US" sz="1800" smtClean="0"/>
              <a:t>Water temperature are low during this runoff event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3575050" y="273050"/>
          <a:ext cx="5111750" cy="5853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Ammonia distribution between sites</a:t>
            </a:r>
          </a:p>
        </p:txBody>
      </p:sp>
      <p:sp>
        <p:nvSpPr>
          <p:cNvPr id="32770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smtClean="0"/>
          </a:p>
          <a:p>
            <a:r>
              <a:rPr lang="en-US" smtClean="0"/>
              <a:t>Ammonia concentrations were highest at the downstream most site, despite lower concentrations at South Valley Rd.</a:t>
            </a:r>
          </a:p>
          <a:p>
            <a:endParaRPr lang="en-US" smtClean="0"/>
          </a:p>
          <a:p>
            <a:r>
              <a:rPr lang="en-US" smtClean="0"/>
              <a:t>Concentrations increased between the upstream site and the treatment plant but may be a result of the timing of the discrete sample collection.</a:t>
            </a:r>
          </a:p>
          <a:p>
            <a:endParaRPr lang="en-US" smtClean="0"/>
          </a:p>
          <a:p>
            <a:endParaRPr lang="en-US" smtClean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3575050" y="273050"/>
          <a:ext cx="5111750" cy="5853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Real-Time Water Quality Trends WY10</a:t>
            </a:r>
            <a:endParaRPr lang="en-US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sz="quarter" idx="1"/>
          </p:nvPr>
        </p:nvGraphicFramePr>
        <p:xfrm>
          <a:off x="457200" y="1295400"/>
          <a:ext cx="4038600" cy="2490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ontent Placeholder 11"/>
          <p:cNvGraphicFramePr>
            <a:graphicFrameLocks noGrp="1"/>
          </p:cNvGraphicFramePr>
          <p:nvPr>
            <p:ph sz="quarter" idx="2"/>
          </p:nvPr>
        </p:nvGraphicFramePr>
        <p:xfrm>
          <a:off x="4648200" y="1295400"/>
          <a:ext cx="4038600" cy="2490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Content Placeholder 12"/>
          <p:cNvGraphicFramePr>
            <a:graphicFrameLocks noGrp="1"/>
          </p:cNvGraphicFramePr>
          <p:nvPr>
            <p:ph sz="quarter" idx="3"/>
          </p:nvPr>
        </p:nvGraphicFramePr>
        <p:xfrm>
          <a:off x="457200" y="3938588"/>
          <a:ext cx="4038600" cy="2614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Content Placeholder 13"/>
          <p:cNvGraphicFramePr>
            <a:graphicFrameLocks noGrp="1"/>
          </p:cNvGraphicFramePr>
          <p:nvPr>
            <p:ph sz="quarter" idx="4"/>
          </p:nvPr>
        </p:nvGraphicFramePr>
        <p:xfrm>
          <a:off x="4648200" y="3938588"/>
          <a:ext cx="4038600" cy="2614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Real-Time Water Quality Trends WY11</a:t>
            </a:r>
            <a:endParaRPr lang="en-US" dirty="0"/>
          </a:p>
        </p:txBody>
      </p:sp>
      <p:graphicFrame>
        <p:nvGraphicFramePr>
          <p:cNvPr id="17" name="Content Placeholder 16"/>
          <p:cNvGraphicFramePr>
            <a:graphicFrameLocks noGrp="1"/>
          </p:cNvGraphicFramePr>
          <p:nvPr>
            <p:ph sz="quarter" idx="1"/>
          </p:nvPr>
        </p:nvGraphicFramePr>
        <p:xfrm>
          <a:off x="457200" y="1219200"/>
          <a:ext cx="4038600" cy="2566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Content Placeholder 17"/>
          <p:cNvGraphicFramePr>
            <a:graphicFrameLocks noGrp="1"/>
          </p:cNvGraphicFramePr>
          <p:nvPr>
            <p:ph sz="quarter" idx="2"/>
          </p:nvPr>
        </p:nvGraphicFramePr>
        <p:xfrm>
          <a:off x="4648200" y="1219200"/>
          <a:ext cx="4038600" cy="2566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Content Placeholder 18"/>
          <p:cNvGraphicFramePr>
            <a:graphicFrameLocks noGrp="1"/>
          </p:cNvGraphicFramePr>
          <p:nvPr>
            <p:ph sz="quarter" idx="3"/>
          </p:nvPr>
        </p:nvGraphicFramePr>
        <p:xfrm>
          <a:off x="457200" y="3938588"/>
          <a:ext cx="4038600" cy="2614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Content Placeholder 19"/>
          <p:cNvGraphicFramePr>
            <a:graphicFrameLocks noGrp="1"/>
          </p:cNvGraphicFramePr>
          <p:nvPr>
            <p:ph sz="quarter" idx="4"/>
          </p:nvPr>
        </p:nvGraphicFramePr>
        <p:xfrm>
          <a:off x="4648200" y="3938588"/>
          <a:ext cx="4038600" cy="2614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Dissolved Oxygen</a:t>
            </a: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Content Placeholder 12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Daily Minimum Dissolved Oxygen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All Sites were &lt;5mg/L ~2% of the time</a:t>
            </a:r>
            <a:endParaRPr lang="en-US" dirty="0"/>
          </a:p>
        </p:txBody>
      </p:sp>
      <p:sp>
        <p:nvSpPr>
          <p:cNvPr id="36867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No Sites were &lt;5mg/L</a:t>
            </a: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sz="half" idx="2"/>
          </p:nvPr>
        </p:nvGraphicFramePr>
        <p:xfrm>
          <a:off x="457200" y="2174875"/>
          <a:ext cx="4040188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Content Placeholder 14"/>
          <p:cNvGraphicFramePr>
            <a:graphicFrameLocks noGrp="1"/>
          </p:cNvGraphicFramePr>
          <p:nvPr>
            <p:ph sz="quarter" idx="4"/>
          </p:nvPr>
        </p:nvGraphicFramePr>
        <p:xfrm>
          <a:off x="4645025" y="2174875"/>
          <a:ext cx="4041775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Regressions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 smtClean="0"/>
              <a:t>Ran stepwise linear regressions on the water quality data against the real-time water quality sondes outputs</a:t>
            </a:r>
          </a:p>
          <a:p>
            <a:pPr>
              <a:lnSpc>
                <a:spcPct val="90000"/>
              </a:lnSpc>
            </a:pPr>
            <a:endParaRPr lang="en-US" sz="2400" smtClean="0"/>
          </a:p>
          <a:p>
            <a:pPr>
              <a:lnSpc>
                <a:spcPct val="90000"/>
              </a:lnSpc>
            </a:pPr>
            <a:r>
              <a:rPr lang="en-US" sz="2400" smtClean="0"/>
              <a:t>Regressions looked at the both the sonde results and the log of the results (except pH)</a:t>
            </a:r>
          </a:p>
          <a:p>
            <a:pPr>
              <a:lnSpc>
                <a:spcPct val="90000"/>
              </a:lnSpc>
            </a:pPr>
            <a:endParaRPr lang="en-US" sz="2400" smtClean="0"/>
          </a:p>
          <a:p>
            <a:pPr>
              <a:lnSpc>
                <a:spcPct val="90000"/>
              </a:lnSpc>
            </a:pPr>
            <a:r>
              <a:rPr lang="en-US" sz="2400" smtClean="0"/>
              <a:t>Did this for every parameter measured</a:t>
            </a:r>
          </a:p>
          <a:p>
            <a:pPr>
              <a:lnSpc>
                <a:spcPct val="90000"/>
              </a:lnSpc>
            </a:pPr>
            <a:endParaRPr lang="en-US" sz="2400" smtClean="0"/>
          </a:p>
          <a:p>
            <a:pPr>
              <a:lnSpc>
                <a:spcPct val="90000"/>
              </a:lnSpc>
            </a:pPr>
            <a:r>
              <a:rPr lang="en-US" sz="2400" smtClean="0"/>
              <a:t>Current regressions represent relationships determined for ranges in flows and water quality conditions measured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BEC @ Cross Plains Suspended Sediment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534400" cy="674687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SS = 0.099-0.1394*</a:t>
            </a:r>
            <a:r>
              <a:rPr lang="en-US" dirty="0" smtClean="0">
                <a:solidFill>
                  <a:srgbClr val="FF0000"/>
                </a:solidFill>
              </a:rPr>
              <a:t>w.temp</a:t>
            </a:r>
            <a:r>
              <a:rPr lang="en-US" dirty="0" smtClean="0"/>
              <a:t>-0.001*</a:t>
            </a:r>
            <a:r>
              <a:rPr lang="en-US" dirty="0" smtClean="0">
                <a:solidFill>
                  <a:srgbClr val="FF0000"/>
                </a:solidFill>
              </a:rPr>
              <a:t>sp. Cond</a:t>
            </a:r>
            <a:r>
              <a:rPr lang="en-US" dirty="0" smtClean="0"/>
              <a:t>+2.4106*log </a:t>
            </a:r>
            <a:r>
              <a:rPr lang="en-US" dirty="0" err="1" smtClean="0">
                <a:solidFill>
                  <a:srgbClr val="FF0000"/>
                </a:solidFill>
              </a:rPr>
              <a:t>w.temp</a:t>
            </a:r>
            <a:r>
              <a:rPr lang="en-US" dirty="0" smtClean="0"/>
              <a:t>+ 0.9155*</a:t>
            </a:r>
            <a:r>
              <a:rPr lang="en-US" dirty="0" smtClean="0">
                <a:solidFill>
                  <a:srgbClr val="FF0000"/>
                </a:solidFill>
              </a:rPr>
              <a:t>turbidity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8915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" y="2133600"/>
            <a:ext cx="4506913" cy="3379788"/>
          </a:xfrm>
        </p:spPr>
      </p:pic>
      <p:pic>
        <p:nvPicPr>
          <p:cNvPr id="38916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648200" y="2286000"/>
            <a:ext cx="4041775" cy="30305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BEC @ Cross Plains Ammonia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153400" cy="674687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NH4 = 0.1785-0.0072*</a:t>
            </a:r>
            <a:r>
              <a:rPr lang="en-US" dirty="0" smtClean="0">
                <a:solidFill>
                  <a:srgbClr val="FF0000"/>
                </a:solidFill>
              </a:rPr>
              <a:t>Q</a:t>
            </a:r>
            <a:r>
              <a:rPr lang="en-US" dirty="0" smtClean="0"/>
              <a:t>-0.0024*</a:t>
            </a:r>
            <a:r>
              <a:rPr lang="en-US" dirty="0" smtClean="0">
                <a:solidFill>
                  <a:srgbClr val="FF0000"/>
                </a:solidFill>
              </a:rPr>
              <a:t>sp.cond</a:t>
            </a:r>
            <a:r>
              <a:rPr lang="en-US" dirty="0" smtClean="0"/>
              <a:t>-0.2503*</a:t>
            </a:r>
            <a:r>
              <a:rPr lang="en-US" dirty="0" smtClean="0">
                <a:solidFill>
                  <a:srgbClr val="FF0000"/>
                </a:solidFill>
              </a:rPr>
              <a:t>D.O</a:t>
            </a:r>
            <a:r>
              <a:rPr lang="en-US" dirty="0" smtClean="0"/>
              <a:t>.-1.5341*log </a:t>
            </a:r>
            <a:r>
              <a:rPr lang="en-US" dirty="0" smtClean="0">
                <a:solidFill>
                  <a:srgbClr val="FF0000"/>
                </a:solidFill>
              </a:rPr>
              <a:t>w.temp</a:t>
            </a:r>
            <a:r>
              <a:rPr lang="en-US" dirty="0" smtClean="0"/>
              <a:t>+3.7362*log</a:t>
            </a:r>
            <a:r>
              <a:rPr lang="en-US" dirty="0" smtClean="0">
                <a:solidFill>
                  <a:srgbClr val="FF0000"/>
                </a:solidFill>
              </a:rPr>
              <a:t>D.O</a:t>
            </a:r>
            <a:r>
              <a:rPr lang="en-US" dirty="0" smtClean="0"/>
              <a:t>.+0.2734*</a:t>
            </a:r>
            <a:r>
              <a:rPr lang="en-US" dirty="0" err="1" smtClean="0"/>
              <a:t>log</a:t>
            </a:r>
            <a:r>
              <a:rPr lang="en-US" dirty="0" err="1" smtClean="0">
                <a:solidFill>
                  <a:srgbClr val="FF0000"/>
                </a:solidFill>
              </a:rPr>
              <a:t>turbidity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9939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" y="2362200"/>
            <a:ext cx="4470400" cy="3352800"/>
          </a:xfrm>
        </p:spPr>
      </p:pic>
      <p:pic>
        <p:nvPicPr>
          <p:cNvPr id="39940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800600" y="2667000"/>
            <a:ext cx="4041775" cy="30305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BEC @ Black Earth Suspended Sediment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153400" cy="674687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SS = 0.8434-0.3732</a:t>
            </a:r>
            <a:r>
              <a:rPr lang="en-US" dirty="0" smtClean="0">
                <a:solidFill>
                  <a:srgbClr val="FF0000"/>
                </a:solidFill>
              </a:rPr>
              <a:t>seasonal</a:t>
            </a:r>
            <a:r>
              <a:rPr lang="en-US" dirty="0" smtClean="0"/>
              <a:t>+0.0032*</a:t>
            </a:r>
            <a:r>
              <a:rPr lang="en-US" dirty="0" smtClean="0">
                <a:solidFill>
                  <a:srgbClr val="FF0000"/>
                </a:solidFill>
              </a:rPr>
              <a:t>turbidity</a:t>
            </a:r>
            <a:r>
              <a:rPr lang="en-US" dirty="0" smtClean="0"/>
              <a:t>+0.6497*</a:t>
            </a:r>
            <a:r>
              <a:rPr lang="en-US" dirty="0" smtClean="0">
                <a:solidFill>
                  <a:srgbClr val="FF0000"/>
                </a:solidFill>
              </a:rPr>
              <a:t>log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turbidity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0963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77800" y="2362200"/>
            <a:ext cx="4405313" cy="3303588"/>
          </a:xfrm>
        </p:spPr>
      </p:pic>
      <p:pic>
        <p:nvPicPr>
          <p:cNvPr id="40964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0" y="2438400"/>
            <a:ext cx="4470400" cy="3352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BEC @ Black Earth Chloride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229600" cy="522287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err="1" smtClean="0"/>
              <a:t>Cl</a:t>
            </a:r>
            <a:r>
              <a:rPr lang="en-US" dirty="0" smtClean="0"/>
              <a:t> = -1.6506-0.0068*</a:t>
            </a:r>
            <a:r>
              <a:rPr lang="en-US" dirty="0" smtClean="0">
                <a:solidFill>
                  <a:srgbClr val="FF0000"/>
                </a:solidFill>
              </a:rPr>
              <a:t>w.temp</a:t>
            </a:r>
            <a:r>
              <a:rPr lang="en-US" dirty="0" smtClean="0"/>
              <a:t>+1.1302*</a:t>
            </a:r>
            <a:r>
              <a:rPr lang="en-US" dirty="0" smtClean="0">
                <a:solidFill>
                  <a:srgbClr val="FF0000"/>
                </a:solidFill>
              </a:rPr>
              <a:t>log sp. Cond.+</a:t>
            </a:r>
            <a:r>
              <a:rPr lang="en-US" dirty="0" smtClean="0"/>
              <a:t>0.0431*</a:t>
            </a:r>
            <a:r>
              <a:rPr lang="en-US" dirty="0" smtClean="0">
                <a:solidFill>
                  <a:srgbClr val="FF0000"/>
                </a:solidFill>
              </a:rPr>
              <a:t>log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turbidity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198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93663" y="2362200"/>
            <a:ext cx="4403725" cy="3303588"/>
          </a:xfrm>
        </p:spPr>
      </p:pic>
      <p:pic>
        <p:nvPicPr>
          <p:cNvPr id="4198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0" y="2286000"/>
            <a:ext cx="4506913" cy="33797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BEC @ Black Earth Ammonia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458200" cy="750887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NH4= -6.0459-0.0085*</a:t>
            </a:r>
            <a:r>
              <a:rPr lang="en-US" dirty="0" smtClean="0">
                <a:solidFill>
                  <a:srgbClr val="FF0000"/>
                </a:solidFill>
              </a:rPr>
              <a:t>Q</a:t>
            </a:r>
            <a:r>
              <a:rPr lang="en-US" dirty="0" smtClean="0"/>
              <a:t>-0.0272*</a:t>
            </a:r>
            <a:r>
              <a:rPr lang="en-US" dirty="0" smtClean="0">
                <a:solidFill>
                  <a:srgbClr val="FF0000"/>
                </a:solidFill>
              </a:rPr>
              <a:t>w.temp</a:t>
            </a:r>
            <a:r>
              <a:rPr lang="en-US" dirty="0" smtClean="0"/>
              <a:t>+3.0521*</a:t>
            </a:r>
            <a:r>
              <a:rPr lang="en-US" dirty="0" smtClean="0">
                <a:solidFill>
                  <a:srgbClr val="FF0000"/>
                </a:solidFill>
              </a:rPr>
              <a:t>log Q</a:t>
            </a:r>
            <a:r>
              <a:rPr lang="en-US" dirty="0" smtClean="0"/>
              <a:t>+0.2858*</a:t>
            </a:r>
            <a:r>
              <a:rPr lang="en-US" dirty="0" smtClean="0">
                <a:solidFill>
                  <a:srgbClr val="FF0000"/>
                </a:solidFill>
              </a:rPr>
              <a:t>log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turbidity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3011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" y="2362200"/>
            <a:ext cx="4470400" cy="3352800"/>
          </a:xfrm>
        </p:spPr>
      </p:pic>
      <p:pic>
        <p:nvPicPr>
          <p:cNvPr id="43012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648200" y="2362200"/>
            <a:ext cx="4470400" cy="3352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Regression Status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600" y="3810000"/>
            <a:ext cx="8458200" cy="2316163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As more data has been added the regression equations have been changing.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Need to get “bigger” storms or get through another year and see if the regression equations hold</a:t>
            </a:r>
            <a:endParaRPr lang="en-US" dirty="0"/>
          </a:p>
        </p:txBody>
      </p:sp>
      <p:pic>
        <p:nvPicPr>
          <p:cNvPr id="44035" name="Picture 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" y="1219200"/>
            <a:ext cx="8459788" cy="2209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Alerts</a:t>
            </a:r>
          </a:p>
        </p:txBody>
      </p:sp>
      <p:sp>
        <p:nvSpPr>
          <p:cNvPr id="450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No Conditions were met that required an alert to be sent</a:t>
            </a:r>
          </a:p>
          <a:p>
            <a:endParaRPr lang="en-US" smtClean="0"/>
          </a:p>
          <a:p>
            <a:r>
              <a:rPr lang="en-US" smtClean="0"/>
              <a:t>Though a couple of alerts were sent during calibration and probe malfunctions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Publication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Review of historic and new water-quality data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Include real-time results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Initial </a:t>
            </a:r>
            <a:r>
              <a:rPr lang="en-US" dirty="0"/>
              <a:t>r</a:t>
            </a:r>
            <a:r>
              <a:rPr lang="en-US" dirty="0" smtClean="0"/>
              <a:t>egression review</a:t>
            </a:r>
            <a:endParaRPr lang="en-US" dirty="0"/>
          </a:p>
        </p:txBody>
      </p:sp>
      <p:sp>
        <p:nvSpPr>
          <p:cNvPr id="46083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mtClean="0"/>
              <a:t>Potential review of historic and current “bug” data</a:t>
            </a:r>
          </a:p>
          <a:p>
            <a:endParaRPr lang="en-US" smtClean="0"/>
          </a:p>
          <a:p>
            <a:r>
              <a:rPr lang="en-US" smtClean="0"/>
              <a:t>Identify times and water quality parameters of concern.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10268</TotalTime>
  <Words>670</Words>
  <Application>Microsoft Office PowerPoint</Application>
  <PresentationFormat>On-screen Show (4:3)</PresentationFormat>
  <Paragraphs>109</Paragraphs>
  <Slides>29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Calibri</vt:lpstr>
      <vt:lpstr>Arial</vt:lpstr>
      <vt:lpstr>Office Theme</vt:lpstr>
      <vt:lpstr>Office Theme</vt:lpstr>
      <vt:lpstr>Office Theme</vt:lpstr>
      <vt:lpstr>Office Theme</vt:lpstr>
      <vt:lpstr>Chart</vt:lpstr>
      <vt:lpstr>Black Earth Creek Real-Time Monitoring</vt:lpstr>
      <vt:lpstr>Study Objectives</vt:lpstr>
      <vt:lpstr>Slide 3</vt:lpstr>
      <vt:lpstr>Basin Delineation</vt:lpstr>
      <vt:lpstr>Discharge</vt:lpstr>
      <vt:lpstr>Discharge</vt:lpstr>
      <vt:lpstr>Groundwater Recharge</vt:lpstr>
      <vt:lpstr>Slide 8</vt:lpstr>
      <vt:lpstr>Slide 9</vt:lpstr>
      <vt:lpstr>Black Earth Creek Stormflow</vt:lpstr>
      <vt:lpstr>Discharge</vt:lpstr>
      <vt:lpstr>Water Quality - samples</vt:lpstr>
      <vt:lpstr>Water Quality – Samples</vt:lpstr>
      <vt:lpstr>Ammonia</vt:lpstr>
      <vt:lpstr>Snowmelt Event</vt:lpstr>
      <vt:lpstr>Ammonia distribution between sites</vt:lpstr>
      <vt:lpstr>Real-Time Water Quality Trends WY10</vt:lpstr>
      <vt:lpstr>Real-Time Water Quality Trends WY11</vt:lpstr>
      <vt:lpstr>Dissolved Oxygen</vt:lpstr>
      <vt:lpstr>Daily Minimum Dissolved Oxygen</vt:lpstr>
      <vt:lpstr>Regressions</vt:lpstr>
      <vt:lpstr>BEC @ Cross Plains Suspended Sediment</vt:lpstr>
      <vt:lpstr>BEC @ Cross Plains Ammonia</vt:lpstr>
      <vt:lpstr>BEC @ Black Earth Suspended Sediment</vt:lpstr>
      <vt:lpstr>BEC @ Black Earth Chloride</vt:lpstr>
      <vt:lpstr>BEC @ Black Earth Ammonia</vt:lpstr>
      <vt:lpstr>Regression Status</vt:lpstr>
      <vt:lpstr>Alerts</vt:lpstr>
      <vt:lpstr>Publication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Earth Creek Real-Time Monitoring</dc:title>
  <dc:creator>Komiskey, Matthew J.</dc:creator>
  <cp:lastModifiedBy>sorgem</cp:lastModifiedBy>
  <cp:revision>41</cp:revision>
  <dcterms:created xsi:type="dcterms:W3CDTF">2006-08-16T00:00:00Z</dcterms:created>
  <dcterms:modified xsi:type="dcterms:W3CDTF">2011-12-21T19:48:45Z</dcterms:modified>
</cp:coreProperties>
</file>